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5B6-02B7-4C3E-87DA-09F6BCBAD7F8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EEE1-7E78-4E0B-A661-2A47A5CC4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0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EEE1-7E78-4E0B-A661-2A47A5CC40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1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46B25-6760-0A8E-FF3B-83FC17ED0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08805-E1F8-6715-22F4-2267E5CA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652AC-0DE5-213D-EB8D-99339C69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59B1-942D-F230-09B7-2FD190CA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1E724-6D8C-BCC5-F91B-07515FEC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97FBD-3596-47B5-40DD-9F3BA7EA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720C5-0DE2-A450-64CE-88311A1E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8C251-EB4D-9DDB-0D5B-99A7CA9A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067CC-BEB6-EEF5-2B87-6D64D69D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CA246-48A1-A952-8DA9-23FE6BAB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5091A-38FF-51F8-C8AC-095B7BD84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BC9F8-E2AA-7A2F-5B4A-7F0CD183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BB0AE-4E43-4015-C7D1-2DE86AD4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A61F9-858A-36F1-DED8-4FFAE3D5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7F764-221D-CE84-0931-D3FC5A8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2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AECA9-4451-9D24-E512-88CF3C7E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C190D-54EB-7578-A9B0-0C63E9F0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0A92E-3592-EE7F-5C6B-460BB5A3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88E0-2D9B-2F80-9BBC-AE1E9485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5871A-8155-C053-D418-ACFC0DB7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1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BD034-DC6E-C6E2-39F1-A2AA670F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3CEDF-1453-D952-59B3-E34C81B1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C6A1B-6A78-105F-9EDE-C3E0849A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06F4E-4BBF-332A-38E3-57943E5D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2BF40-EEA5-2D6A-2563-AA77D740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309AB-5454-12EE-26E6-73FC7581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DAC05-09C0-8598-D4C3-ED6206716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D9183-B630-7147-0CDE-164B6706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0C99A-E3F2-DD5B-72D0-7F3B44C3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449E6-AF0C-FC95-C1A0-E846FF4E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7F93F-B873-6E78-B562-D93A5042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6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54730-0898-EA11-92B3-B957089F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AB8FE-AD7F-53B2-05E9-DB43F3A7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6B543-2D5C-B872-F037-73753850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3C68A8-A694-51A4-1454-AB87221C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4481F-DC0C-4A9E-BA5D-4E36A7C2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DF99A-4692-FD41-2923-CE654750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C3DE0-A9B9-0099-7BD1-F302E642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27AA5-58BC-48FF-D31B-9A46647B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8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12F5-D46D-5FCC-C28D-DE0CE1C5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726C5-0A8E-7656-0CC0-9D3173AD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E8BE45-9DDF-10FD-F019-5DC66D0B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27D672-EAED-CD68-846E-6B3E90A0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4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D8185-6A81-E83E-DD13-34495C5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C0DFC-AE9E-FE9E-7FAA-A037520E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2F5B1-4ED0-F4F5-6324-A769C236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3F2B1-D1E0-844C-DED4-01F1E6A8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A5C53-D9AD-0D99-27A6-E30E7682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65312-6552-3338-EACD-41F9C00C6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F593E-CCFB-09CC-EB9D-D727563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DF357-81B0-69D0-4165-DBB78C2A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55FB3-1903-82FA-1431-FE9810CB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FC10-5BC5-0526-526B-0C08354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2302C-0F74-9ED4-EAB5-3242AC73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2AE7A-8FEE-3178-EB3F-6EB6A725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52A27-97A9-71F9-DCB8-9147BAB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62B7D-03C6-78E5-2A1D-6B25BE98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4D593-91DE-9588-DE57-E6E19837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E53FB-6BD6-62BD-0035-3379F16D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A15B-E4F5-B76C-715D-2746331B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AD222-053F-3A9C-1FB9-661812911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05E0-7281-4985-8F0B-88E53762392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1F80C-364F-697E-312C-37D282774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CD2B6-67D7-215D-4673-4453627C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C61D-07C5-40D6-8880-D574505C5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4BD39-AB2B-58AB-8E2D-6ACAC3396100}"/>
              </a:ext>
            </a:extLst>
          </p:cNvPr>
          <p:cNvSpPr/>
          <p:nvPr/>
        </p:nvSpPr>
        <p:spPr>
          <a:xfrm>
            <a:off x="0" y="1"/>
            <a:ext cx="12192000" cy="575425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FCAF96-4C96-B6EA-21F0-D15175E8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966" y="4470399"/>
            <a:ext cx="7818532" cy="2387600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ln w="9525">
                  <a:noFill/>
                </a:ln>
                <a:solidFill>
                  <a:srgbClr val="7030A0"/>
                </a:solidFill>
              </a:rPr>
              <a:t>Instagram clone</a:t>
            </a:r>
            <a:endParaRPr lang="ko-KR" altLang="en-US" sz="7200" b="1" dirty="0">
              <a:ln w="9525">
                <a:noFill/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74301-617A-157E-FBA5-DEB0B4AF66AC}"/>
              </a:ext>
            </a:extLst>
          </p:cNvPr>
          <p:cNvSpPr txBox="1"/>
          <p:nvPr/>
        </p:nvSpPr>
        <p:spPr>
          <a:xfrm>
            <a:off x="1863969" y="2074985"/>
            <a:ext cx="7154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코딩 </a:t>
            </a:r>
            <a:r>
              <a:rPr lang="ko-KR" altLang="en-US" dirty="0" err="1"/>
              <a:t>시작전</a:t>
            </a:r>
            <a:endParaRPr lang="en-US" altLang="ko-KR" dirty="0"/>
          </a:p>
          <a:p>
            <a:r>
              <a:rPr lang="ko-KR" altLang="en-US" dirty="0" err="1"/>
              <a:t>백앤드</a:t>
            </a:r>
            <a:r>
              <a:rPr lang="ko-KR" altLang="en-US" dirty="0"/>
              <a:t> 세팅을 하면서</a:t>
            </a:r>
            <a:endParaRPr lang="en-US" altLang="ko-KR" dirty="0"/>
          </a:p>
          <a:p>
            <a:r>
              <a:rPr lang="en-US" altLang="ko-KR" dirty="0"/>
              <a:t>Prisma, Prima Migrate, Prisma Studio, Prisma Client, Apollo</a:t>
            </a:r>
            <a:r>
              <a:rPr lang="ko-KR" altLang="en-US" dirty="0"/>
              <a:t>에 대해</a:t>
            </a:r>
            <a:endParaRPr lang="en-US" altLang="ko-KR" dirty="0"/>
          </a:p>
          <a:p>
            <a:r>
              <a:rPr lang="ko-KR" altLang="en-US" dirty="0"/>
              <a:t>활용하며 적응 한다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GraphQL</a:t>
            </a:r>
            <a:r>
              <a:rPr lang="ko-KR" altLang="en-US" dirty="0"/>
              <a:t>서버를 </a:t>
            </a:r>
            <a:r>
              <a:rPr lang="ko-KR" altLang="en-US" dirty="0" err="1"/>
              <a:t>셋업하는</a:t>
            </a:r>
            <a:r>
              <a:rPr lang="ko-KR" altLang="en-US" dirty="0"/>
              <a:t> 방법에 학습한다</a:t>
            </a:r>
          </a:p>
        </p:txBody>
      </p:sp>
    </p:spTree>
    <p:extLst>
      <p:ext uri="{BB962C8B-B14F-4D97-AF65-F5344CB8AC3E}">
        <p14:creationId xmlns:p14="http://schemas.microsoft.com/office/powerpoint/2010/main" val="26856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25FD34-B75B-A703-DFFA-33A1AA0D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171575"/>
            <a:ext cx="5400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6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23F900-5A05-AB98-2A77-478DBCA8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038225"/>
            <a:ext cx="56864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989601-49BD-749C-E697-EC265ABE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633537"/>
            <a:ext cx="5048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46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32</Words>
  <Application>Microsoft Office PowerPoint</Application>
  <PresentationFormat>와이드스크린</PresentationFormat>
  <Paragraphs>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Instagram clone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clone</dc:title>
  <dc:creator>김 선호</dc:creator>
  <cp:lastModifiedBy>김 선호</cp:lastModifiedBy>
  <cp:revision>2</cp:revision>
  <dcterms:created xsi:type="dcterms:W3CDTF">2022-07-10T05:59:46Z</dcterms:created>
  <dcterms:modified xsi:type="dcterms:W3CDTF">2022-07-10T09:16:17Z</dcterms:modified>
</cp:coreProperties>
</file>