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8" r:id="rId4"/>
    <p:sldId id="276" r:id="rId5"/>
    <p:sldId id="278" r:id="rId6"/>
    <p:sldId id="280" r:id="rId7"/>
    <p:sldId id="281" r:id="rId8"/>
    <p:sldId id="283" r:id="rId9"/>
    <p:sldId id="284" r:id="rId10"/>
    <p:sldId id="26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07/10/2023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07/10/2023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07/10/2023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07/10/2023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07/10/2023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07/10/2023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07/10/2023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07/10/2023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07/10/2023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07/10/2023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07/10/2023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07/10/2023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paces/aryadytm/remove-photo-object/blob/main/src/core.p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A green and purple background with cubes&#10;&#10;Description automatically generated">
            <a:extLst>
              <a:ext uri="{FF2B5EF4-FFF2-40B4-BE49-F238E27FC236}">
                <a16:creationId xmlns:a16="http://schemas.microsoft.com/office/drawing/2014/main" id="{C70A0FB6-1587-97A4-3D11-0AFCE43C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4" b="1"/>
          <a:stretch/>
        </p:blipFill>
        <p:spPr>
          <a:xfrm>
            <a:off x="2211" y="8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FEC9C-D6D8-6CF7-3365-F93C07AA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52" y="1937226"/>
            <a:ext cx="10868971" cy="1738833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Báo </a:t>
            </a:r>
            <a:r>
              <a:rPr lang="en-US" dirty="0" err="1">
                <a:solidFill>
                  <a:srgbClr val="FFFFFF"/>
                </a:solidFill>
              </a:rPr>
              <a:t>cáo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kết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quả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AEF6-E350-97A7-498E-3AC4506E1386}"/>
              </a:ext>
            </a:extLst>
          </p:cNvPr>
          <p:cNvSpPr txBox="1"/>
          <p:nvPr/>
        </p:nvSpPr>
        <p:spPr>
          <a:xfrm>
            <a:off x="3622417" y="3251634"/>
            <a:ext cx="611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22C15033- Hồ Anh Khoa</a:t>
            </a:r>
          </a:p>
        </p:txBody>
      </p:sp>
    </p:spTree>
    <p:extLst>
      <p:ext uri="{BB962C8B-B14F-4D97-AF65-F5344CB8AC3E}">
        <p14:creationId xmlns:p14="http://schemas.microsoft.com/office/powerpoint/2010/main" val="406166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05E4-97FB-6BCE-6B7F-1B7CFA6C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785E-CAF5-E678-CB6F-0350506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aseline="-25000" dirty="0" err="1">
                <a:solidFill>
                  <a:schemeClr val="tx1"/>
                </a:solidFill>
              </a:rPr>
              <a:t>Khảo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sát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tiếp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phần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xóa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văn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bản</a:t>
            </a:r>
            <a:endParaRPr lang="en-US" sz="48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800" baseline="-25000" dirty="0">
                <a:solidFill>
                  <a:schemeClr val="tx1"/>
                </a:solidFill>
              </a:rPr>
              <a:t>-&gt; </a:t>
            </a:r>
            <a:r>
              <a:rPr lang="en-US" sz="4800" baseline="-25000" dirty="0" err="1">
                <a:solidFill>
                  <a:schemeClr val="tx1"/>
                </a:solidFill>
              </a:rPr>
              <a:t>Xác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định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thuật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toán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tối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ưu</a:t>
            </a:r>
            <a:endParaRPr lang="en-US" sz="4800" baseline="-25000" dirty="0">
              <a:solidFill>
                <a:schemeClr val="tx1"/>
              </a:solidFill>
            </a:endParaRPr>
          </a:p>
          <a:p>
            <a:r>
              <a:rPr lang="en-US" sz="4800" baseline="-25000" dirty="0" err="1">
                <a:solidFill>
                  <a:schemeClr val="tx1"/>
                </a:solidFill>
              </a:rPr>
              <a:t>Thêm</a:t>
            </a:r>
            <a:r>
              <a:rPr lang="en-US" sz="4800" baseline="-25000" dirty="0">
                <a:solidFill>
                  <a:schemeClr val="tx1"/>
                </a:solidFill>
              </a:rPr>
              <a:t>  </a:t>
            </a:r>
            <a:r>
              <a:rPr lang="en-US" sz="4800" baseline="-25000" dirty="0" err="1">
                <a:solidFill>
                  <a:schemeClr val="tx1"/>
                </a:solidFill>
              </a:rPr>
              <a:t>thuật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toán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tốt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nhất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vào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mô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hình</a:t>
            </a:r>
            <a:endParaRPr lang="en-US" sz="4800" baseline="-25000" dirty="0">
              <a:solidFill>
                <a:schemeClr val="tx1"/>
              </a:solidFill>
            </a:endParaRPr>
          </a:p>
          <a:p>
            <a:r>
              <a:rPr lang="en-US" sz="4800" baseline="-25000" dirty="0" err="1">
                <a:solidFill>
                  <a:schemeClr val="tx1"/>
                </a:solidFill>
              </a:rPr>
              <a:t>Tạo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tập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đánh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giá</a:t>
            </a:r>
            <a:endParaRPr lang="en-US" sz="4800" baseline="-25000" dirty="0">
              <a:solidFill>
                <a:schemeClr val="tx1"/>
              </a:solidFill>
            </a:endParaRPr>
          </a:p>
          <a:p>
            <a:r>
              <a:rPr lang="en-US" sz="4800" baseline="-25000" dirty="0" err="1">
                <a:solidFill>
                  <a:schemeClr val="tx1"/>
                </a:solidFill>
              </a:rPr>
              <a:t>Thêm</a:t>
            </a:r>
            <a:r>
              <a:rPr lang="en-US" sz="4800" baseline="-25000" dirty="0">
                <a:solidFill>
                  <a:schemeClr val="tx1"/>
                </a:solidFill>
              </a:rPr>
              <a:t> ý </a:t>
            </a:r>
            <a:r>
              <a:rPr lang="en-US" sz="4800" baseline="-25000" dirty="0" err="1">
                <a:solidFill>
                  <a:schemeClr val="tx1"/>
                </a:solidFill>
              </a:rPr>
              <a:t>tưởng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cho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phần</a:t>
            </a:r>
            <a:r>
              <a:rPr lang="en-US" sz="4800" baseline="-25000" dirty="0">
                <a:solidFill>
                  <a:schemeClr val="tx1"/>
                </a:solidFill>
              </a:rPr>
              <a:t> blend text</a:t>
            </a:r>
          </a:p>
        </p:txBody>
      </p:sp>
    </p:spTree>
    <p:extLst>
      <p:ext uri="{BB962C8B-B14F-4D97-AF65-F5344CB8AC3E}">
        <p14:creationId xmlns:p14="http://schemas.microsoft.com/office/powerpoint/2010/main" val="62585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EA4-38A4-02F5-619A-108D1345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65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Cám ơn thầy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dõi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8EC87-6314-1D0C-1845-402452574CAC}"/>
              </a:ext>
            </a:extLst>
          </p:cNvPr>
          <p:cNvSpPr txBox="1"/>
          <p:nvPr/>
        </p:nvSpPr>
        <p:spPr>
          <a:xfrm>
            <a:off x="1338470" y="2172156"/>
            <a:ext cx="96608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Khảo</a:t>
            </a:r>
            <a:r>
              <a:rPr lang="en-US" sz="4400" dirty="0"/>
              <a:t> </a:t>
            </a:r>
            <a:r>
              <a:rPr lang="en-US" sz="4400" dirty="0" err="1"/>
              <a:t>sát</a:t>
            </a:r>
            <a:r>
              <a:rPr lang="en-US" sz="4400" dirty="0"/>
              <a:t> </a:t>
            </a:r>
            <a:r>
              <a:rPr lang="en-US" sz="4400" dirty="0" err="1"/>
              <a:t>phần</a:t>
            </a:r>
            <a:r>
              <a:rPr lang="en-US" sz="4400" dirty="0"/>
              <a:t> </a:t>
            </a:r>
            <a:r>
              <a:rPr lang="en-US" sz="4400" dirty="0" err="1"/>
              <a:t>xóa</a:t>
            </a:r>
            <a:r>
              <a:rPr lang="en-US" sz="4400" dirty="0"/>
              <a:t> </a:t>
            </a:r>
            <a:r>
              <a:rPr lang="en-US" sz="4400" dirty="0" err="1"/>
              <a:t>văn</a:t>
            </a:r>
            <a:r>
              <a:rPr lang="en-US" sz="4400" dirty="0"/>
              <a:t> </a:t>
            </a:r>
            <a:r>
              <a:rPr lang="en-US" sz="4400" dirty="0" err="1"/>
              <a:t>bản</a:t>
            </a:r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Thêm</a:t>
            </a:r>
            <a:r>
              <a:rPr lang="en-US" sz="4400" dirty="0"/>
              <a:t> </a:t>
            </a:r>
            <a:r>
              <a:rPr lang="en-US" sz="4400" dirty="0" err="1"/>
              <a:t>xóa</a:t>
            </a:r>
            <a:r>
              <a:rPr lang="en-US" sz="4400" dirty="0"/>
              <a:t> </a:t>
            </a:r>
            <a:r>
              <a:rPr lang="en-US" sz="4400" dirty="0" err="1"/>
              <a:t>văn</a:t>
            </a:r>
            <a:r>
              <a:rPr lang="en-US" sz="4400" dirty="0"/>
              <a:t> </a:t>
            </a:r>
            <a:r>
              <a:rPr lang="en-US" sz="4400" dirty="0" err="1"/>
              <a:t>bản</a:t>
            </a:r>
            <a:r>
              <a:rPr lang="en-US" sz="4400" dirty="0"/>
              <a:t> </a:t>
            </a:r>
            <a:r>
              <a:rPr lang="en-US" sz="4400" dirty="0" err="1"/>
              <a:t>vào</a:t>
            </a:r>
            <a:r>
              <a:rPr lang="en-US" sz="4400" dirty="0"/>
              <a:t>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150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Khảo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sát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các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công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trình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xóa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văn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bản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73221-4829-559B-6828-BD1B576A3A57}"/>
              </a:ext>
            </a:extLst>
          </p:cNvPr>
          <p:cNvSpPr txBox="1"/>
          <p:nvPr/>
        </p:nvSpPr>
        <p:spPr>
          <a:xfrm>
            <a:off x="838200" y="2052886"/>
            <a:ext cx="10800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400" dirty="0" err="1"/>
              <a:t>EnsNet</a:t>
            </a:r>
            <a:r>
              <a:rPr lang="en-US" sz="4400" dirty="0"/>
              <a:t>: Ensconce Text in the Wild  (2018)</a:t>
            </a:r>
          </a:p>
        </p:txBody>
      </p:sp>
    </p:spTree>
    <p:extLst>
      <p:ext uri="{BB962C8B-B14F-4D97-AF65-F5344CB8AC3E}">
        <p14:creationId xmlns:p14="http://schemas.microsoft.com/office/powerpoint/2010/main" val="11298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EnsNet</a:t>
            </a:r>
            <a:r>
              <a:rPr lang="en-US" sz="4400" dirty="0">
                <a:solidFill>
                  <a:srgbClr val="FF0000"/>
                </a:solidFill>
              </a:rPr>
              <a:t>: Ensconce Text in the Wild  (2018)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73A57-CB68-8921-39F8-22BC964EE0D1}"/>
              </a:ext>
            </a:extLst>
          </p:cNvPr>
          <p:cNvSpPr txBox="1"/>
          <p:nvPr/>
        </p:nvSpPr>
        <p:spPr>
          <a:xfrm>
            <a:off x="1431234" y="2146852"/>
            <a:ext cx="10031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: 12.2018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: FCN-ResNet-18 + </a:t>
            </a:r>
            <a:r>
              <a:rPr lang="en-US" sz="3600" dirty="0" err="1"/>
              <a:t>cGAN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: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phải</a:t>
            </a:r>
            <a:r>
              <a:rPr lang="en-US" sz="3600" dirty="0"/>
              <a:t> </a:t>
            </a:r>
            <a:r>
              <a:rPr lang="en-US" sz="3600" dirty="0" err="1"/>
              <a:t>tô</a:t>
            </a:r>
            <a:r>
              <a:rPr lang="en-US" sz="3600" dirty="0"/>
              <a:t> </a:t>
            </a:r>
            <a:r>
              <a:rPr lang="en-US" sz="3600" dirty="0" err="1"/>
              <a:t>vùng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xóa</a:t>
            </a:r>
            <a:endParaRPr lang="en-US" sz="3600" dirty="0"/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Xử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nhanh</a:t>
            </a:r>
            <a:r>
              <a:rPr lang="en-US" sz="3600" dirty="0"/>
              <a:t> 333FPS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3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EnsNet</a:t>
            </a:r>
            <a:r>
              <a:rPr lang="en-US" sz="4400" dirty="0">
                <a:solidFill>
                  <a:srgbClr val="FF0000"/>
                </a:solidFill>
              </a:rPr>
              <a:t>: Ensconce Text in the Wild  (2018)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B83B3-E9B7-BB1E-A5C3-77D5299F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1813734"/>
            <a:ext cx="9467557" cy="43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CF5F7-44F8-5A98-5AB8-3C67BA77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5"/>
            <a:ext cx="3074915" cy="1235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0000"/>
                </a:solidFill>
              </a:rPr>
              <a:t>Inplating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55AB4E6D-DF14-460C-9AFF-107845893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-up of a building&#10;&#10;Description automatically generated">
            <a:extLst>
              <a:ext uri="{FF2B5EF4-FFF2-40B4-BE49-F238E27FC236}">
                <a16:creationId xmlns:a16="http://schemas.microsoft.com/office/drawing/2014/main" id="{7EB371D8-51C9-C8F4-BBC4-773F5BEB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67" y="778084"/>
            <a:ext cx="3454322" cy="2521655"/>
          </a:xfrm>
          <a:prstGeom prst="rect">
            <a:avLst/>
          </a:prstGeom>
        </p:spPr>
      </p:pic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DCB9B949-7865-3857-FA22-EEB0C4E4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057" y="3602038"/>
            <a:ext cx="3478144" cy="2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141A9-6053-29C7-2A8A-97783EFCDCFF}"/>
              </a:ext>
            </a:extLst>
          </p:cNvPr>
          <p:cNvSpPr txBox="1"/>
          <p:nvPr/>
        </p:nvSpPr>
        <p:spPr>
          <a:xfrm>
            <a:off x="331305" y="3913212"/>
            <a:ext cx="3973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src/core.py · </a:t>
            </a:r>
            <a:r>
              <a:rPr lang="en-US" sz="3200" dirty="0" err="1">
                <a:hlinkClick r:id="rId4"/>
              </a:rPr>
              <a:t>aryadytm</a:t>
            </a:r>
            <a:r>
              <a:rPr lang="en-US" sz="3200" dirty="0">
                <a:hlinkClick r:id="rId4"/>
              </a:rPr>
              <a:t>/remove-photo-object at main (huggingface.co)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1EAF2-5C03-8214-43E3-5BF1945F5B60}"/>
              </a:ext>
            </a:extLst>
          </p:cNvPr>
          <p:cNvSpPr txBox="1"/>
          <p:nvPr/>
        </p:nvSpPr>
        <p:spPr>
          <a:xfrm>
            <a:off x="331305" y="2332383"/>
            <a:ext cx="4558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code remove-photo-object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92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2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3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D04C-AF53-680B-E674-C5D4915B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Inplating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55AB4E6D-DF14-460C-9AFF-107845893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1C194A15-3C8C-62A5-306B-F4BA0787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6369" y="3494192"/>
            <a:ext cx="2130798" cy="2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6E6AC-4B59-5F56-E3E8-2780539A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581" y="727449"/>
            <a:ext cx="2143406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D04C-AF53-680B-E674-C5D4915B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Inplating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66176B-A32F-46AE-B409-0752A3F28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061C7A-8970-4408-BFCD-D49BCB15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C5A398E-19A0-9A90-388A-5FB8BE4F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542" y="1869700"/>
            <a:ext cx="2687566" cy="3825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E96A9E-55E6-10EF-36FA-F6C66010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94" y="1780901"/>
            <a:ext cx="2735387" cy="38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7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0CFD-281C-6C78-C77A-CABBCDC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rectangular object with a carved border&#10;&#10;Description automatically generated with medium confidence">
            <a:extLst>
              <a:ext uri="{FF2B5EF4-FFF2-40B4-BE49-F238E27FC236}">
                <a16:creationId xmlns:a16="http://schemas.microsoft.com/office/drawing/2014/main" id="{006EED5A-05BA-5CF1-A544-34C19B30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30" y="1850412"/>
            <a:ext cx="2915230" cy="3446577"/>
          </a:xfrm>
        </p:spPr>
      </p:pic>
      <p:pic>
        <p:nvPicPr>
          <p:cNvPr id="7" name="Picture 6" descr="A sign with a symbol on it&#10;&#10;Description automatically generated">
            <a:extLst>
              <a:ext uri="{FF2B5EF4-FFF2-40B4-BE49-F238E27FC236}">
                <a16:creationId xmlns:a16="http://schemas.microsoft.com/office/drawing/2014/main" id="{0CF4E41A-20D5-B45E-2C07-74A7F365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7" y="1850413"/>
            <a:ext cx="2952944" cy="3491166"/>
          </a:xfrm>
          <a:prstGeom prst="rect">
            <a:avLst/>
          </a:prstGeom>
        </p:spPr>
      </p:pic>
      <p:pic>
        <p:nvPicPr>
          <p:cNvPr id="9" name="Picture 8" descr="A red rectangular sign with a carved border&#10;&#10;Description automatically generated with medium confidence">
            <a:extLst>
              <a:ext uri="{FF2B5EF4-FFF2-40B4-BE49-F238E27FC236}">
                <a16:creationId xmlns:a16="http://schemas.microsoft.com/office/drawing/2014/main" id="{C7F08A26-AEF1-796A-5917-91F7A1F67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78" y="1856311"/>
            <a:ext cx="2915230" cy="34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49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163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Footlight MT Light</vt:lpstr>
      <vt:lpstr>Wingdings</vt:lpstr>
      <vt:lpstr>ArchVTI</vt:lpstr>
      <vt:lpstr>Báo cáo kết quả</vt:lpstr>
      <vt:lpstr>Nội dung</vt:lpstr>
      <vt:lpstr>Khảo sát các công trình xóa văn bản</vt:lpstr>
      <vt:lpstr>EnsNet: Ensconce Text in the Wild  (2018)</vt:lpstr>
      <vt:lpstr>EnsNet: Ensconce Text in the Wild  (2018)</vt:lpstr>
      <vt:lpstr>Inplating</vt:lpstr>
      <vt:lpstr>Inplating</vt:lpstr>
      <vt:lpstr>Inplating</vt:lpstr>
      <vt:lpstr>Tích hợp vào mô hình</vt:lpstr>
      <vt:lpstr>Kế hoạch tuần này</vt:lpstr>
      <vt:lpstr>Cám ơn thầy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các phương pháp meta-learning cho bài toán OCR chữ Nôm</dc:title>
  <dc:creator>Hồ Anh Khoa</dc:creator>
  <cp:lastModifiedBy>Ho Anh Khoa</cp:lastModifiedBy>
  <cp:revision>34</cp:revision>
  <dcterms:created xsi:type="dcterms:W3CDTF">2023-08-19T06:40:07Z</dcterms:created>
  <dcterms:modified xsi:type="dcterms:W3CDTF">2023-10-07T13:28:01Z</dcterms:modified>
</cp:coreProperties>
</file>