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89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3.08152.pdf" TargetMode="External"/><Relationship Id="rId2" Type="http://schemas.openxmlformats.org/officeDocument/2006/relationships/hyperlink" Target="https://github.com/PaddlePaddle/PaddleOCR/blob/dygraph/doc/doc_ch/dataset/datasets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A green and purple background with cubes&#10;&#10;Description automatically generated">
            <a:extLst>
              <a:ext uri="{FF2B5EF4-FFF2-40B4-BE49-F238E27FC236}">
                <a16:creationId xmlns:a16="http://schemas.microsoft.com/office/drawing/2014/main" id="{C70A0FB6-1587-97A4-3D11-0AFCE43C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44" b="1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2FEC9C-D6D8-6CF7-3365-F93C07AA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52" y="1937226"/>
            <a:ext cx="10868971" cy="1738833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Báo </a:t>
            </a:r>
            <a:r>
              <a:rPr lang="en-US" dirty="0" err="1">
                <a:solidFill>
                  <a:srgbClr val="FFFFFF"/>
                </a:solidFill>
              </a:rPr>
              <a:t>cáo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kết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từ</a:t>
            </a:r>
            <a:r>
              <a:rPr lang="en-US" dirty="0">
                <a:solidFill>
                  <a:srgbClr val="FFFFFF"/>
                </a:solidFill>
              </a:rPr>
              <a:t> 04 ~11.11.2023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DAEF6-E350-97A7-498E-3AC4506E1386}"/>
              </a:ext>
            </a:extLst>
          </p:cNvPr>
          <p:cNvSpPr txBox="1"/>
          <p:nvPr/>
        </p:nvSpPr>
        <p:spPr>
          <a:xfrm>
            <a:off x="3622417" y="3251634"/>
            <a:ext cx="611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22C15033- Hồ Anh Khoa</a:t>
            </a:r>
          </a:p>
        </p:txBody>
      </p:sp>
    </p:spTree>
    <p:extLst>
      <p:ext uri="{BB962C8B-B14F-4D97-AF65-F5344CB8AC3E}">
        <p14:creationId xmlns:p14="http://schemas.microsoft.com/office/powerpoint/2010/main" val="406166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A242-71C4-1797-4608-4FA7E73E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F1A75-322B-ECA3-148C-5FF2FBA3C3E9}"/>
              </a:ext>
            </a:extLst>
          </p:cNvPr>
          <p:cNvSpPr txBox="1"/>
          <p:nvPr/>
        </p:nvSpPr>
        <p:spPr>
          <a:xfrm>
            <a:off x="590843" y="1887794"/>
            <a:ext cx="10762957" cy="441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baseline="-25000" dirty="0" err="1">
                <a:solidFill>
                  <a:schemeClr val="tx1"/>
                </a:solidFill>
              </a:rPr>
              <a:t>Đánh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giá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mô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hình</a:t>
            </a:r>
            <a:r>
              <a:rPr lang="en-US" sz="3600" baseline="-25000" dirty="0">
                <a:solidFill>
                  <a:schemeClr val="tx1"/>
                </a:solidFill>
              </a:rPr>
              <a:t> PPOCR-v4 </a:t>
            </a:r>
            <a:r>
              <a:rPr lang="en-US" sz="3600" baseline="-25000" dirty="0" err="1">
                <a:solidFill>
                  <a:schemeClr val="tx1"/>
                </a:solidFill>
              </a:rPr>
              <a:t>với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dữ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liệu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của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tác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giả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>
                <a:solidFill>
                  <a:schemeClr val="tx1"/>
                </a:solidFill>
                <a:hlinkClick r:id="rId2"/>
              </a:rPr>
              <a:t>https://github.com/PaddlePaddle/PaddleOCR/blob/dygraph/doc/doc_ch/dataset/datasets.md</a:t>
            </a:r>
            <a:endParaRPr lang="en-US" sz="3600" baseline="-25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baseline="-25000" dirty="0" err="1">
                <a:solidFill>
                  <a:schemeClr val="tx1"/>
                </a:solidFill>
              </a:rPr>
              <a:t>Chọn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phông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phù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hợp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cho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blendtext</a:t>
            </a:r>
            <a:endParaRPr lang="en-US" sz="3600" baseline="-25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600" baseline="-25000" dirty="0" err="1">
                <a:solidFill>
                  <a:schemeClr val="tx1"/>
                </a:solidFill>
              </a:rPr>
              <a:t>Đọc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hiểu</a:t>
            </a:r>
            <a:r>
              <a:rPr lang="en-US" sz="3600" baseline="-25000" dirty="0">
                <a:solidFill>
                  <a:schemeClr val="tx1"/>
                </a:solidFill>
              </a:rPr>
              <a:t> </a:t>
            </a:r>
            <a:r>
              <a:rPr lang="en-US" sz="3600" baseline="-25000" dirty="0" err="1">
                <a:solidFill>
                  <a:schemeClr val="tx1"/>
                </a:solidFill>
              </a:rPr>
              <a:t>bài</a:t>
            </a:r>
            <a:r>
              <a:rPr lang="en-US" sz="3600" baseline="-25000" dirty="0">
                <a:solidFill>
                  <a:schemeClr val="tx1"/>
                </a:solidFill>
              </a:rPr>
              <a:t> báo: </a:t>
            </a:r>
            <a:r>
              <a:rPr lang="en-US" sz="3600" baseline="-25000" dirty="0" err="1">
                <a:solidFill>
                  <a:schemeClr val="tx1"/>
                </a:solidFill>
                <a:hlinkClick r:id="rId3"/>
              </a:rPr>
              <a:t>SwapText</a:t>
            </a:r>
            <a:r>
              <a:rPr lang="en-US" sz="3600" baseline="-25000" dirty="0">
                <a:solidFill>
                  <a:schemeClr val="tx1"/>
                </a:solidFill>
                <a:hlinkClick r:id="rId3"/>
              </a:rPr>
              <a:t>: Image Based Texts Transfer in Scenes</a:t>
            </a:r>
            <a:endParaRPr lang="en-US" sz="3600" baseline="-25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36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05E4-97FB-6BCE-6B7F-1B7CFA6C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71" y="727323"/>
            <a:ext cx="10022058" cy="96971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785E-CAF5-E678-CB6F-03505061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039"/>
            <a:ext cx="10515600" cy="382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aseline="-25000" dirty="0">
                <a:solidFill>
                  <a:schemeClr val="tx1"/>
                </a:solidFill>
              </a:rPr>
              <a:t>- Chia </a:t>
            </a:r>
            <a:r>
              <a:rPr lang="en-US" sz="4800" baseline="-25000" dirty="0" err="1">
                <a:solidFill>
                  <a:schemeClr val="tx1"/>
                </a:solidFill>
              </a:rPr>
              <a:t>ra</a:t>
            </a:r>
            <a:r>
              <a:rPr lang="en-US" sz="4800" baseline="-25000" dirty="0">
                <a:solidFill>
                  <a:schemeClr val="tx1"/>
                </a:solidFill>
              </a:rPr>
              <a:t> code image process </a:t>
            </a:r>
            <a:r>
              <a:rPr lang="en-US" sz="4800" baseline="-25000" dirty="0" err="1">
                <a:solidFill>
                  <a:schemeClr val="tx1"/>
                </a:solidFill>
              </a:rPr>
              <a:t>với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xóa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nền</a:t>
            </a:r>
            <a:endParaRPr lang="en-US" sz="480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800" baseline="-25000" dirty="0">
                <a:solidFill>
                  <a:schemeClr val="tx1"/>
                </a:solidFill>
              </a:rPr>
              <a:t>- Debug code image process </a:t>
            </a:r>
            <a:r>
              <a:rPr lang="en-US" sz="4800" baseline="-25000" dirty="0" err="1">
                <a:solidFill>
                  <a:schemeClr val="tx1"/>
                </a:solidFill>
              </a:rPr>
              <a:t>khi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truyền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vào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một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đường</a:t>
            </a:r>
            <a:r>
              <a:rPr lang="en-US" sz="4800" baseline="-25000" dirty="0">
                <a:solidFill>
                  <a:schemeClr val="tx1"/>
                </a:solidFill>
              </a:rPr>
              <a:t> </a:t>
            </a:r>
            <a:r>
              <a:rPr lang="en-US" sz="4800" baseline="-25000" dirty="0" err="1">
                <a:solidFill>
                  <a:schemeClr val="tx1"/>
                </a:solidFill>
              </a:rPr>
              <a:t>dẫn</a:t>
            </a:r>
            <a:r>
              <a:rPr lang="en-US" sz="4800" baseline="-25000">
                <a:solidFill>
                  <a:schemeClr val="tx1"/>
                </a:solidFill>
              </a:rPr>
              <a:t>.</a:t>
            </a:r>
            <a:endParaRPr lang="en-US" sz="48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4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2EA4-38A4-02F5-619A-108D1345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65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Cám ơn thầy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dõi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62857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100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Footlight MT Light</vt:lpstr>
      <vt:lpstr>Wingdings</vt:lpstr>
      <vt:lpstr>ArchVTI</vt:lpstr>
      <vt:lpstr>Báo cáo kết quả từ 04 ~11.11.2023</vt:lpstr>
      <vt:lpstr>Nội dung</vt:lpstr>
      <vt:lpstr>11/11</vt:lpstr>
      <vt:lpstr>Cám ơn thầy và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Khảo sát các phương pháp meta-learning cho bài toán OCR chữ Nôm</dc:title>
  <dc:creator>Hồ Anh Khoa</dc:creator>
  <cp:lastModifiedBy>Ho Anh Khoa</cp:lastModifiedBy>
  <cp:revision>34</cp:revision>
  <dcterms:created xsi:type="dcterms:W3CDTF">2023-08-19T06:40:07Z</dcterms:created>
  <dcterms:modified xsi:type="dcterms:W3CDTF">2023-11-11T14:12:37Z</dcterms:modified>
</cp:coreProperties>
</file>