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323" r:id="rId6"/>
    <p:sldId id="325" r:id="rId7"/>
    <p:sldId id="284" r:id="rId8"/>
    <p:sldId id="320" r:id="rId9"/>
    <p:sldId id="321" r:id="rId10"/>
    <p:sldId id="32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77" y="149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554" y="1716272"/>
            <a:ext cx="6298163" cy="1349953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i="0" u="none" strike="noStrike" kern="1200" cap="none" spc="0" normalizeH="0" baseline="0" noProof="0">
                <a:ln>
                  <a:noFill/>
                </a:ln>
                <a:solidFill>
                  <a:srgbClr val="20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What’s Topdown approach and how to apply it?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33852"/>
            <a:ext cx="3493008" cy="500307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Hồ Chí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B7C2E-00AA-846F-F15D-448E566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37" y="1228132"/>
            <a:ext cx="8702666" cy="44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26A5E-EA37-879B-F84B-CECB11905B7E}"/>
              </a:ext>
            </a:extLst>
          </p:cNvPr>
          <p:cNvSpPr txBox="1">
            <a:spLocks/>
          </p:cNvSpPr>
          <p:nvPr/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Sabon Next LT" panose="02000500000000000000" pitchFamily="2" charset="0"/>
              </a:rPr>
              <a:t>What’s Top-Down approach?</a:t>
            </a:r>
            <a:endParaRPr lang="en-US" sz="32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97998A-E441-851D-59B6-04D6574B4164}"/>
              </a:ext>
            </a:extLst>
          </p:cNvPr>
          <p:cNvSpPr txBox="1">
            <a:spLocks/>
          </p:cNvSpPr>
          <p:nvPr/>
        </p:nvSpPr>
        <p:spPr>
          <a:xfrm>
            <a:off x="1002578" y="2431334"/>
            <a:ext cx="10127538" cy="2927247"/>
          </a:xfrm>
          <a:prstGeom prst="rect">
            <a:avLst/>
          </a:prstGeom>
          <a:solidFill>
            <a:srgbClr val="FCFBF6">
              <a:alpha val="0"/>
            </a:srgbClr>
          </a:solidFill>
          <a:ln>
            <a:noFill/>
          </a:ln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top-down approach is a design methodology used in various fields, including software development and problem-solving. In the context of software development, the top-down approach involves breaking down a system into smaller, more manageable modules or sub-systems. The process starts with an overarching view of the system and gradually refines the details.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57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536A8-A19F-6AA1-C158-90A1B64F50AF}"/>
              </a:ext>
            </a:extLst>
          </p:cNvPr>
          <p:cNvSpPr txBox="1"/>
          <p:nvPr/>
        </p:nvSpPr>
        <p:spPr>
          <a:xfrm>
            <a:off x="2787521" y="519796"/>
            <a:ext cx="588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202C8F"/>
                </a:solidFill>
                <a:latin typeface="+mj-lt"/>
                <a:cs typeface="Sabon Next LT" panose="02000500000000000000" pitchFamily="2" charset="0"/>
              </a:rPr>
              <a:t>Top-Down approach</a:t>
            </a:r>
            <a:endParaRPr lang="en-US" sz="2400">
              <a:solidFill>
                <a:srgbClr val="202C8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729B3-2086-5479-1331-2C5D321A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66" y="1489098"/>
            <a:ext cx="9628868" cy="38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EBD4C9-AE9E-1DD5-3779-E0CA7429B50E}"/>
              </a:ext>
            </a:extLst>
          </p:cNvPr>
          <p:cNvSpPr txBox="1"/>
          <p:nvPr/>
        </p:nvSpPr>
        <p:spPr>
          <a:xfrm>
            <a:off x="2376974" y="606491"/>
            <a:ext cx="694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202C8F"/>
                </a:solidFill>
                <a:latin typeface="+mj-lt"/>
                <a:cs typeface="Sabon Next LT" panose="02000500000000000000" pitchFamily="2" charset="0"/>
              </a:rPr>
              <a:t>When to use the Top-Down Approach?</a:t>
            </a:r>
            <a:endParaRPr lang="en-US" sz="2400">
              <a:solidFill>
                <a:srgbClr val="202C8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92B1EB-4942-E504-1C60-62276E5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2" y="1399137"/>
            <a:ext cx="11029156" cy="40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A6CCE-7E4D-2580-2143-6747AB31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53" y="1246589"/>
            <a:ext cx="11315920" cy="4889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4368B-8F02-A7F9-F464-8A91B1173177}"/>
              </a:ext>
            </a:extLst>
          </p:cNvPr>
          <p:cNvSpPr txBox="1"/>
          <p:nvPr/>
        </p:nvSpPr>
        <p:spPr>
          <a:xfrm>
            <a:off x="2376974" y="606491"/>
            <a:ext cx="694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202C8F"/>
                </a:solidFill>
                <a:latin typeface="+mj-lt"/>
                <a:cs typeface="Sabon Next LT" panose="02000500000000000000" pitchFamily="2" charset="0"/>
              </a:rPr>
              <a:t>How to apply?</a:t>
            </a:r>
            <a:endParaRPr lang="en-US" sz="240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2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4368B-8F02-A7F9-F464-8A91B1173177}"/>
              </a:ext>
            </a:extLst>
          </p:cNvPr>
          <p:cNvSpPr txBox="1"/>
          <p:nvPr/>
        </p:nvSpPr>
        <p:spPr>
          <a:xfrm>
            <a:off x="2376974" y="606491"/>
            <a:ext cx="694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202C8F"/>
                </a:solidFill>
                <a:latin typeface="+mj-lt"/>
              </a:rPr>
              <a:t>Benefits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D9AD5-024D-74E1-AF43-532CAE49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4" y="1161066"/>
            <a:ext cx="5687707" cy="45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5172332" cy="30727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{A5175D84-33F6-4EB9-A7E3-9B5E839649B2}tf78438558_win32</Template>
  <TotalTime>1089</TotalTime>
  <Words>91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What’s Topdown approach and how to apply it?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“0” What’s your current version?</dc:title>
  <dc:subject/>
  <dc:creator>tai ho</dc:creator>
  <cp:lastModifiedBy>tai ho</cp:lastModifiedBy>
  <cp:revision>19</cp:revision>
  <dcterms:created xsi:type="dcterms:W3CDTF">2024-01-07T09:44:46Z</dcterms:created>
  <dcterms:modified xsi:type="dcterms:W3CDTF">2024-01-14T09:34:27Z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