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7"/>
    <p:restoredTop sz="94699"/>
  </p:normalViewPr>
  <p:slideViewPr>
    <p:cSldViewPr snapToGrid="0" snapToObjects="1">
      <p:cViewPr varScale="1">
        <p:scale>
          <a:sx n="102" d="100"/>
          <a:sy n="102" d="100"/>
        </p:scale>
        <p:origin x="216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8EFDA-6AAE-994D-ADCA-6B6D2CB278E4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9E4B1C-39C3-BC4C-A94B-4AD3037107FC}">
      <dgm:prSet phldrT="[Text]"/>
      <dgm:spPr>
        <a:solidFill>
          <a:srgbClr val="00519E"/>
        </a:solidFill>
      </dgm:spPr>
      <dgm:t>
        <a:bodyPr/>
        <a:lstStyle/>
        <a:p>
          <a:r>
            <a:rPr lang="en-US" dirty="0"/>
            <a:t>Degradation Method</a:t>
          </a:r>
        </a:p>
      </dgm:t>
    </dgm:pt>
    <dgm:pt modelId="{748EEDD3-151C-214A-9609-3736B89501A7}" type="parTrans" cxnId="{7C0CB945-A512-1042-8EE0-3E14983B88BC}">
      <dgm:prSet/>
      <dgm:spPr/>
      <dgm:t>
        <a:bodyPr/>
        <a:lstStyle/>
        <a:p>
          <a:endParaRPr lang="en-US"/>
        </a:p>
      </dgm:t>
    </dgm:pt>
    <dgm:pt modelId="{D29FB636-FC19-B04D-B1A2-0FE260A48D0A}" type="sibTrans" cxnId="{7C0CB945-A512-1042-8EE0-3E14983B88BC}">
      <dgm:prSet/>
      <dgm:spPr/>
      <dgm:t>
        <a:bodyPr/>
        <a:lstStyle/>
        <a:p>
          <a:endParaRPr lang="en-US"/>
        </a:p>
      </dgm:t>
    </dgm:pt>
    <dgm:pt modelId="{82C0A15D-0272-E842-A7DA-998BBB42C9C1}">
      <dgm:prSet/>
      <dgm:spPr>
        <a:solidFill>
          <a:srgbClr val="00519E"/>
        </a:solidFill>
      </dgm:spPr>
      <dgm:t>
        <a:bodyPr/>
        <a:lstStyle/>
        <a:p>
          <a:r>
            <a:rPr lang="en-US" dirty="0"/>
            <a:t>State0 Method</a:t>
          </a:r>
        </a:p>
      </dgm:t>
    </dgm:pt>
    <dgm:pt modelId="{413A9D2E-139E-DF41-984E-79ACF8CEC589}" type="parTrans" cxnId="{BD29F742-6701-364D-A009-3BC7B8505DD2}">
      <dgm:prSet/>
      <dgm:spPr/>
      <dgm:t>
        <a:bodyPr/>
        <a:lstStyle/>
        <a:p>
          <a:endParaRPr lang="en-US"/>
        </a:p>
      </dgm:t>
    </dgm:pt>
    <dgm:pt modelId="{4A8302BF-F203-7249-B234-89298EE4A17E}" type="sibTrans" cxnId="{BD29F742-6701-364D-A009-3BC7B8505DD2}">
      <dgm:prSet/>
      <dgm:spPr/>
      <dgm:t>
        <a:bodyPr/>
        <a:lstStyle/>
        <a:p>
          <a:endParaRPr lang="en-US"/>
        </a:p>
      </dgm:t>
    </dgm:pt>
    <dgm:pt modelId="{3CC20663-1A3E-DC4A-99E7-E90CD75E4EC2}">
      <dgm:prSet/>
      <dgm:spPr>
        <a:solidFill>
          <a:srgbClr val="00519E"/>
        </a:solidFill>
      </dgm:spPr>
      <dgm:t>
        <a:bodyPr/>
        <a:lstStyle/>
        <a:p>
          <a:r>
            <a:rPr lang="en-US" dirty="0"/>
            <a:t>Damage Acc. Method</a:t>
          </a:r>
        </a:p>
      </dgm:t>
    </dgm:pt>
    <dgm:pt modelId="{998FC3FC-48B4-DA49-A885-57C2323329AA}" type="parTrans" cxnId="{933EBE0C-7E46-3341-8CB6-F914FB857B2E}">
      <dgm:prSet/>
      <dgm:spPr/>
      <dgm:t>
        <a:bodyPr/>
        <a:lstStyle/>
        <a:p>
          <a:endParaRPr lang="en-US"/>
        </a:p>
      </dgm:t>
    </dgm:pt>
    <dgm:pt modelId="{45EFFB85-2343-B14B-8AF2-A6F8ED7CD17D}" type="sibTrans" cxnId="{933EBE0C-7E46-3341-8CB6-F914FB857B2E}">
      <dgm:prSet/>
      <dgm:spPr/>
      <dgm:t>
        <a:bodyPr/>
        <a:lstStyle/>
        <a:p>
          <a:endParaRPr lang="en-US"/>
        </a:p>
      </dgm:t>
    </dgm:pt>
    <dgm:pt modelId="{F9EAC7DA-F59A-AD40-8FA3-E32B32663239}">
      <dgm:prSet/>
      <dgm:spPr>
        <a:solidFill>
          <a:srgbClr val="00519E"/>
        </a:solidFill>
      </dgm:spPr>
      <dgm:t>
        <a:bodyPr/>
        <a:lstStyle/>
        <a:p>
          <a:r>
            <a:rPr lang="en-US" dirty="0"/>
            <a:t>State </a:t>
          </a:r>
          <a:r>
            <a:rPr lang="en-US" dirty="0" err="1"/>
            <a:t>i</a:t>
          </a:r>
          <a:r>
            <a:rPr lang="en-US" dirty="0"/>
            <a:t> Method</a:t>
          </a:r>
        </a:p>
      </dgm:t>
    </dgm:pt>
    <dgm:pt modelId="{972F5785-F450-3F4A-B6EB-6DEAD2F2ED29}" type="parTrans" cxnId="{2065E5A5-6567-464C-BEDB-D194EE21EF58}">
      <dgm:prSet/>
      <dgm:spPr/>
      <dgm:t>
        <a:bodyPr/>
        <a:lstStyle/>
        <a:p>
          <a:endParaRPr lang="en-US"/>
        </a:p>
      </dgm:t>
    </dgm:pt>
    <dgm:pt modelId="{B3589758-1C3F-9F4F-A6FA-6FB6011CF7B2}" type="sibTrans" cxnId="{2065E5A5-6567-464C-BEDB-D194EE21EF58}">
      <dgm:prSet/>
      <dgm:spPr/>
      <dgm:t>
        <a:bodyPr/>
        <a:lstStyle/>
        <a:p>
          <a:endParaRPr lang="en-US"/>
        </a:p>
      </dgm:t>
    </dgm:pt>
    <dgm:pt modelId="{2E92F1E0-324E-6147-B26B-C4A47B245CA7}">
      <dgm:prSet/>
      <dgm:spPr>
        <a:solidFill>
          <a:srgbClr val="00519E"/>
        </a:solidFill>
      </dgm:spPr>
      <dgm:t>
        <a:bodyPr/>
        <a:lstStyle/>
        <a:p>
          <a:r>
            <a:rPr lang="en-US" dirty="0"/>
            <a:t>Element Method</a:t>
          </a:r>
        </a:p>
      </dgm:t>
    </dgm:pt>
    <dgm:pt modelId="{1658259D-730A-C146-8A0A-5A91C1D5BA2A}" type="parTrans" cxnId="{CA019975-E025-894C-BF9D-696FDCD0D7E0}">
      <dgm:prSet/>
      <dgm:spPr/>
      <dgm:t>
        <a:bodyPr/>
        <a:lstStyle/>
        <a:p>
          <a:endParaRPr lang="en-US"/>
        </a:p>
      </dgm:t>
    </dgm:pt>
    <dgm:pt modelId="{762BF232-5805-8142-B00F-330E2CB11558}" type="sibTrans" cxnId="{CA019975-E025-894C-BF9D-696FDCD0D7E0}">
      <dgm:prSet/>
      <dgm:spPr/>
      <dgm:t>
        <a:bodyPr/>
        <a:lstStyle/>
        <a:p>
          <a:endParaRPr lang="en-US"/>
        </a:p>
      </dgm:t>
    </dgm:pt>
    <dgm:pt modelId="{A611D779-5307-6E40-86FF-0F56029F7924}" type="pres">
      <dgm:prSet presAssocID="{B818EFDA-6AAE-994D-ADCA-6B6D2CB278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125C7F-BC94-1543-B5FD-7F82FE2BBD0C}" type="pres">
      <dgm:prSet presAssocID="{D69E4B1C-39C3-BC4C-A94B-4AD3037107FC}" presName="hierRoot1" presStyleCnt="0">
        <dgm:presLayoutVars>
          <dgm:hierBranch val="init"/>
        </dgm:presLayoutVars>
      </dgm:prSet>
      <dgm:spPr/>
    </dgm:pt>
    <dgm:pt modelId="{3D92678A-A456-3A4E-B162-513805C12FF6}" type="pres">
      <dgm:prSet presAssocID="{D69E4B1C-39C3-BC4C-A94B-4AD3037107FC}" presName="rootComposite1" presStyleCnt="0"/>
      <dgm:spPr/>
    </dgm:pt>
    <dgm:pt modelId="{DD563F03-3169-1D4F-88B4-F8F51E219916}" type="pres">
      <dgm:prSet presAssocID="{D69E4B1C-39C3-BC4C-A94B-4AD3037107FC}" presName="rootText1" presStyleLbl="node0" presStyleIdx="0" presStyleCnt="1" custLinFactNeighborX="-8883">
        <dgm:presLayoutVars>
          <dgm:chPref val="3"/>
        </dgm:presLayoutVars>
      </dgm:prSet>
      <dgm:spPr/>
    </dgm:pt>
    <dgm:pt modelId="{DA9FB92C-B040-E740-863C-67C0926C5F14}" type="pres">
      <dgm:prSet presAssocID="{D69E4B1C-39C3-BC4C-A94B-4AD3037107FC}" presName="rootConnector1" presStyleLbl="node1" presStyleIdx="0" presStyleCnt="0"/>
      <dgm:spPr/>
    </dgm:pt>
    <dgm:pt modelId="{B73F21A7-5EE9-FE4E-95AA-CE388B2D77C3}" type="pres">
      <dgm:prSet presAssocID="{D69E4B1C-39C3-BC4C-A94B-4AD3037107FC}" presName="hierChild2" presStyleCnt="0"/>
      <dgm:spPr/>
    </dgm:pt>
    <dgm:pt modelId="{A1465C0E-04B2-DC40-ACE4-FB09C8514B1D}" type="pres">
      <dgm:prSet presAssocID="{1658259D-730A-C146-8A0A-5A91C1D5BA2A}" presName="Name37" presStyleLbl="parChTrans1D2" presStyleIdx="0" presStyleCnt="4"/>
      <dgm:spPr/>
    </dgm:pt>
    <dgm:pt modelId="{F10C6732-BAA1-D14C-B7EF-BAE848E676D0}" type="pres">
      <dgm:prSet presAssocID="{2E92F1E0-324E-6147-B26B-C4A47B245CA7}" presName="hierRoot2" presStyleCnt="0">
        <dgm:presLayoutVars>
          <dgm:hierBranch val="init"/>
        </dgm:presLayoutVars>
      </dgm:prSet>
      <dgm:spPr/>
    </dgm:pt>
    <dgm:pt modelId="{415C24B8-FF46-694D-8EE5-8364AA56AEAC}" type="pres">
      <dgm:prSet presAssocID="{2E92F1E0-324E-6147-B26B-C4A47B245CA7}" presName="rootComposite" presStyleCnt="0"/>
      <dgm:spPr/>
    </dgm:pt>
    <dgm:pt modelId="{CE76E9F3-9673-6849-AE6C-774469719B58}" type="pres">
      <dgm:prSet presAssocID="{2E92F1E0-324E-6147-B26B-C4A47B245CA7}" presName="rootText" presStyleLbl="node2" presStyleIdx="0" presStyleCnt="4" custLinFactNeighborX="-68269">
        <dgm:presLayoutVars>
          <dgm:chPref val="3"/>
        </dgm:presLayoutVars>
      </dgm:prSet>
      <dgm:spPr/>
    </dgm:pt>
    <dgm:pt modelId="{B043A2DB-DF84-7844-A622-AC0C69B1D6C1}" type="pres">
      <dgm:prSet presAssocID="{2E92F1E0-324E-6147-B26B-C4A47B245CA7}" presName="rootConnector" presStyleLbl="node2" presStyleIdx="0" presStyleCnt="4"/>
      <dgm:spPr/>
    </dgm:pt>
    <dgm:pt modelId="{47D2677C-8620-124B-BBD6-9C8730AB04F8}" type="pres">
      <dgm:prSet presAssocID="{2E92F1E0-324E-6147-B26B-C4A47B245CA7}" presName="hierChild4" presStyleCnt="0"/>
      <dgm:spPr/>
    </dgm:pt>
    <dgm:pt modelId="{F92E8992-11AF-0645-99BF-72E92F2AE585}" type="pres">
      <dgm:prSet presAssocID="{2E92F1E0-324E-6147-B26B-C4A47B245CA7}" presName="hierChild5" presStyleCnt="0"/>
      <dgm:spPr/>
    </dgm:pt>
    <dgm:pt modelId="{86ED9BBF-4C66-6746-9D71-4FD14EC14B14}" type="pres">
      <dgm:prSet presAssocID="{413A9D2E-139E-DF41-984E-79ACF8CEC589}" presName="Name37" presStyleLbl="parChTrans1D2" presStyleIdx="1" presStyleCnt="4"/>
      <dgm:spPr/>
    </dgm:pt>
    <dgm:pt modelId="{7D6AA69A-5048-684D-91D7-98BF94E62323}" type="pres">
      <dgm:prSet presAssocID="{82C0A15D-0272-E842-A7DA-998BBB42C9C1}" presName="hierRoot2" presStyleCnt="0">
        <dgm:presLayoutVars>
          <dgm:hierBranch val="init"/>
        </dgm:presLayoutVars>
      </dgm:prSet>
      <dgm:spPr/>
    </dgm:pt>
    <dgm:pt modelId="{969FDC2D-8175-1A49-9C41-0451BAEE65A0}" type="pres">
      <dgm:prSet presAssocID="{82C0A15D-0272-E842-A7DA-998BBB42C9C1}" presName="rootComposite" presStyleCnt="0"/>
      <dgm:spPr/>
    </dgm:pt>
    <dgm:pt modelId="{0653FDF2-3742-8C40-8C38-92AD6D1E3ECF}" type="pres">
      <dgm:prSet presAssocID="{82C0A15D-0272-E842-A7DA-998BBB42C9C1}" presName="rootText" presStyleLbl="node2" presStyleIdx="1" presStyleCnt="4" custLinFactNeighborX="-28679">
        <dgm:presLayoutVars>
          <dgm:chPref val="3"/>
        </dgm:presLayoutVars>
      </dgm:prSet>
      <dgm:spPr/>
    </dgm:pt>
    <dgm:pt modelId="{9E247C42-5A04-4B41-AB66-2AFC52EC7C71}" type="pres">
      <dgm:prSet presAssocID="{82C0A15D-0272-E842-A7DA-998BBB42C9C1}" presName="rootConnector" presStyleLbl="node2" presStyleIdx="1" presStyleCnt="4"/>
      <dgm:spPr/>
    </dgm:pt>
    <dgm:pt modelId="{A8A88C9F-67AB-A04F-B88C-66C87608A790}" type="pres">
      <dgm:prSet presAssocID="{82C0A15D-0272-E842-A7DA-998BBB42C9C1}" presName="hierChild4" presStyleCnt="0"/>
      <dgm:spPr/>
    </dgm:pt>
    <dgm:pt modelId="{9ED748E3-10B8-5E44-9794-D352FBAF013C}" type="pres">
      <dgm:prSet presAssocID="{82C0A15D-0272-E842-A7DA-998BBB42C9C1}" presName="hierChild5" presStyleCnt="0"/>
      <dgm:spPr/>
    </dgm:pt>
    <dgm:pt modelId="{E216AD62-FE5E-6E4E-9B52-18794B54C605}" type="pres">
      <dgm:prSet presAssocID="{998FC3FC-48B4-DA49-A885-57C2323329AA}" presName="Name37" presStyleLbl="parChTrans1D2" presStyleIdx="2" presStyleCnt="4"/>
      <dgm:spPr/>
    </dgm:pt>
    <dgm:pt modelId="{4F676D33-D5D2-3842-AD7E-FC0A2C0C064B}" type="pres">
      <dgm:prSet presAssocID="{3CC20663-1A3E-DC4A-99E7-E90CD75E4EC2}" presName="hierRoot2" presStyleCnt="0">
        <dgm:presLayoutVars>
          <dgm:hierBranch val="init"/>
        </dgm:presLayoutVars>
      </dgm:prSet>
      <dgm:spPr/>
    </dgm:pt>
    <dgm:pt modelId="{4C4E4814-9791-2F47-846D-0A3DA443E905}" type="pres">
      <dgm:prSet presAssocID="{3CC20663-1A3E-DC4A-99E7-E90CD75E4EC2}" presName="rootComposite" presStyleCnt="0"/>
      <dgm:spPr/>
    </dgm:pt>
    <dgm:pt modelId="{94B0741C-91E9-6B4A-89D1-56194DA5B46F}" type="pres">
      <dgm:prSet presAssocID="{3CC20663-1A3E-DC4A-99E7-E90CD75E4EC2}" presName="rootText" presStyleLbl="node2" presStyleIdx="2" presStyleCnt="4" custLinFactNeighborX="10912">
        <dgm:presLayoutVars>
          <dgm:chPref val="3"/>
        </dgm:presLayoutVars>
      </dgm:prSet>
      <dgm:spPr/>
    </dgm:pt>
    <dgm:pt modelId="{6A14BFB3-7F09-A24D-BC5E-6315A38BFC7D}" type="pres">
      <dgm:prSet presAssocID="{3CC20663-1A3E-DC4A-99E7-E90CD75E4EC2}" presName="rootConnector" presStyleLbl="node2" presStyleIdx="2" presStyleCnt="4"/>
      <dgm:spPr/>
    </dgm:pt>
    <dgm:pt modelId="{467E37B8-5F57-B24A-9A27-D56BC2C3C3FB}" type="pres">
      <dgm:prSet presAssocID="{3CC20663-1A3E-DC4A-99E7-E90CD75E4EC2}" presName="hierChild4" presStyleCnt="0"/>
      <dgm:spPr/>
    </dgm:pt>
    <dgm:pt modelId="{17F0FBC3-821B-344F-AB61-A2249FFEBD43}" type="pres">
      <dgm:prSet presAssocID="{3CC20663-1A3E-DC4A-99E7-E90CD75E4EC2}" presName="hierChild5" presStyleCnt="0"/>
      <dgm:spPr/>
    </dgm:pt>
    <dgm:pt modelId="{AF6F6171-2605-414A-972C-CB7ADD115C1E}" type="pres">
      <dgm:prSet presAssocID="{972F5785-F450-3F4A-B6EB-6DEAD2F2ED29}" presName="Name37" presStyleLbl="parChTrans1D2" presStyleIdx="3" presStyleCnt="4"/>
      <dgm:spPr/>
    </dgm:pt>
    <dgm:pt modelId="{E070E2F7-9DA3-814D-AF50-B10444102065}" type="pres">
      <dgm:prSet presAssocID="{F9EAC7DA-F59A-AD40-8FA3-E32B32663239}" presName="hierRoot2" presStyleCnt="0">
        <dgm:presLayoutVars>
          <dgm:hierBranch val="init"/>
        </dgm:presLayoutVars>
      </dgm:prSet>
      <dgm:spPr/>
    </dgm:pt>
    <dgm:pt modelId="{193D34B2-5666-B445-9EC8-9F69857F46F6}" type="pres">
      <dgm:prSet presAssocID="{F9EAC7DA-F59A-AD40-8FA3-E32B32663239}" presName="rootComposite" presStyleCnt="0"/>
      <dgm:spPr/>
    </dgm:pt>
    <dgm:pt modelId="{1FD8F8AB-4AAB-B040-8EFA-66B4F0E8B121}" type="pres">
      <dgm:prSet presAssocID="{F9EAC7DA-F59A-AD40-8FA3-E32B32663239}" presName="rootText" presStyleLbl="node2" presStyleIdx="3" presStyleCnt="4" custLinFactNeighborX="50503">
        <dgm:presLayoutVars>
          <dgm:chPref val="3"/>
        </dgm:presLayoutVars>
      </dgm:prSet>
      <dgm:spPr/>
    </dgm:pt>
    <dgm:pt modelId="{5B6BBCB6-327C-6542-8C55-3BD6D9E75834}" type="pres">
      <dgm:prSet presAssocID="{F9EAC7DA-F59A-AD40-8FA3-E32B32663239}" presName="rootConnector" presStyleLbl="node2" presStyleIdx="3" presStyleCnt="4"/>
      <dgm:spPr/>
    </dgm:pt>
    <dgm:pt modelId="{DF3BB933-8B71-8B4B-A8C5-B20C3D2079E4}" type="pres">
      <dgm:prSet presAssocID="{F9EAC7DA-F59A-AD40-8FA3-E32B32663239}" presName="hierChild4" presStyleCnt="0"/>
      <dgm:spPr/>
    </dgm:pt>
    <dgm:pt modelId="{021A0579-563A-A14E-8E18-13C4B2907791}" type="pres">
      <dgm:prSet presAssocID="{F9EAC7DA-F59A-AD40-8FA3-E32B32663239}" presName="hierChild5" presStyleCnt="0"/>
      <dgm:spPr/>
    </dgm:pt>
    <dgm:pt modelId="{29CF471A-C607-1F46-9B93-DB011EED8CDC}" type="pres">
      <dgm:prSet presAssocID="{D69E4B1C-39C3-BC4C-A94B-4AD3037107FC}" presName="hierChild3" presStyleCnt="0"/>
      <dgm:spPr/>
    </dgm:pt>
  </dgm:ptLst>
  <dgm:cxnLst>
    <dgm:cxn modelId="{940FB206-CE47-614D-9AAD-DFD22EE9FB7F}" type="presOf" srcId="{F9EAC7DA-F59A-AD40-8FA3-E32B32663239}" destId="{5B6BBCB6-327C-6542-8C55-3BD6D9E75834}" srcOrd="1" destOrd="0" presId="urn:microsoft.com/office/officeart/2005/8/layout/orgChart1"/>
    <dgm:cxn modelId="{53A01907-AE82-9046-B458-1B03C5A463CF}" type="presOf" srcId="{2E92F1E0-324E-6147-B26B-C4A47B245CA7}" destId="{B043A2DB-DF84-7844-A622-AC0C69B1D6C1}" srcOrd="1" destOrd="0" presId="urn:microsoft.com/office/officeart/2005/8/layout/orgChart1"/>
    <dgm:cxn modelId="{933EBE0C-7E46-3341-8CB6-F914FB857B2E}" srcId="{D69E4B1C-39C3-BC4C-A94B-4AD3037107FC}" destId="{3CC20663-1A3E-DC4A-99E7-E90CD75E4EC2}" srcOrd="2" destOrd="0" parTransId="{998FC3FC-48B4-DA49-A885-57C2323329AA}" sibTransId="{45EFFB85-2343-B14B-8AF2-A6F8ED7CD17D}"/>
    <dgm:cxn modelId="{94578F28-449C-594C-B864-88B0F85176AA}" type="presOf" srcId="{413A9D2E-139E-DF41-984E-79ACF8CEC589}" destId="{86ED9BBF-4C66-6746-9D71-4FD14EC14B14}" srcOrd="0" destOrd="0" presId="urn:microsoft.com/office/officeart/2005/8/layout/orgChart1"/>
    <dgm:cxn modelId="{1ECA0A3D-50F9-494C-BB84-801047B90C09}" type="presOf" srcId="{D69E4B1C-39C3-BC4C-A94B-4AD3037107FC}" destId="{DA9FB92C-B040-E740-863C-67C0926C5F14}" srcOrd="1" destOrd="0" presId="urn:microsoft.com/office/officeart/2005/8/layout/orgChart1"/>
    <dgm:cxn modelId="{3EF16441-1E7F-E44A-9DF1-67EEC4F26586}" type="presOf" srcId="{D69E4B1C-39C3-BC4C-A94B-4AD3037107FC}" destId="{DD563F03-3169-1D4F-88B4-F8F51E219916}" srcOrd="0" destOrd="0" presId="urn:microsoft.com/office/officeart/2005/8/layout/orgChart1"/>
    <dgm:cxn modelId="{BD29F742-6701-364D-A009-3BC7B8505DD2}" srcId="{D69E4B1C-39C3-BC4C-A94B-4AD3037107FC}" destId="{82C0A15D-0272-E842-A7DA-998BBB42C9C1}" srcOrd="1" destOrd="0" parTransId="{413A9D2E-139E-DF41-984E-79ACF8CEC589}" sibTransId="{4A8302BF-F203-7249-B234-89298EE4A17E}"/>
    <dgm:cxn modelId="{7C0CB945-A512-1042-8EE0-3E14983B88BC}" srcId="{B818EFDA-6AAE-994D-ADCA-6B6D2CB278E4}" destId="{D69E4B1C-39C3-BC4C-A94B-4AD3037107FC}" srcOrd="0" destOrd="0" parTransId="{748EEDD3-151C-214A-9609-3736B89501A7}" sibTransId="{D29FB636-FC19-B04D-B1A2-0FE260A48D0A}"/>
    <dgm:cxn modelId="{C3D38247-EBC5-B24E-9489-786BA8F293FA}" type="presOf" srcId="{1658259D-730A-C146-8A0A-5A91C1D5BA2A}" destId="{A1465C0E-04B2-DC40-ACE4-FB09C8514B1D}" srcOrd="0" destOrd="0" presId="urn:microsoft.com/office/officeart/2005/8/layout/orgChart1"/>
    <dgm:cxn modelId="{C92DF84E-1F8D-1646-85A8-648636DFD895}" type="presOf" srcId="{82C0A15D-0272-E842-A7DA-998BBB42C9C1}" destId="{9E247C42-5A04-4B41-AB66-2AFC52EC7C71}" srcOrd="1" destOrd="0" presId="urn:microsoft.com/office/officeart/2005/8/layout/orgChart1"/>
    <dgm:cxn modelId="{BD373D6B-4CFE-0B47-BC79-F3FF69CD7AF1}" type="presOf" srcId="{998FC3FC-48B4-DA49-A885-57C2323329AA}" destId="{E216AD62-FE5E-6E4E-9B52-18794B54C605}" srcOrd="0" destOrd="0" presId="urn:microsoft.com/office/officeart/2005/8/layout/orgChart1"/>
    <dgm:cxn modelId="{05BD3E6E-0CC6-4041-94C4-2BA6A254B3A7}" type="presOf" srcId="{82C0A15D-0272-E842-A7DA-998BBB42C9C1}" destId="{0653FDF2-3742-8C40-8C38-92AD6D1E3ECF}" srcOrd="0" destOrd="0" presId="urn:microsoft.com/office/officeart/2005/8/layout/orgChart1"/>
    <dgm:cxn modelId="{02910B73-30E7-B348-8B2D-20E424A8C241}" type="presOf" srcId="{B818EFDA-6AAE-994D-ADCA-6B6D2CB278E4}" destId="{A611D779-5307-6E40-86FF-0F56029F7924}" srcOrd="0" destOrd="0" presId="urn:microsoft.com/office/officeart/2005/8/layout/orgChart1"/>
    <dgm:cxn modelId="{CA019975-E025-894C-BF9D-696FDCD0D7E0}" srcId="{D69E4B1C-39C3-BC4C-A94B-4AD3037107FC}" destId="{2E92F1E0-324E-6147-B26B-C4A47B245CA7}" srcOrd="0" destOrd="0" parTransId="{1658259D-730A-C146-8A0A-5A91C1D5BA2A}" sibTransId="{762BF232-5805-8142-B00F-330E2CB11558}"/>
    <dgm:cxn modelId="{8FFD0D8F-5D82-7D40-8EE8-B16DEA07A293}" type="presOf" srcId="{2E92F1E0-324E-6147-B26B-C4A47B245CA7}" destId="{CE76E9F3-9673-6849-AE6C-774469719B58}" srcOrd="0" destOrd="0" presId="urn:microsoft.com/office/officeart/2005/8/layout/orgChart1"/>
    <dgm:cxn modelId="{33F6F8A0-B3BD-1D43-BE0E-B01CA53265E5}" type="presOf" srcId="{3CC20663-1A3E-DC4A-99E7-E90CD75E4EC2}" destId="{94B0741C-91E9-6B4A-89D1-56194DA5B46F}" srcOrd="0" destOrd="0" presId="urn:microsoft.com/office/officeart/2005/8/layout/orgChart1"/>
    <dgm:cxn modelId="{2065E5A5-6567-464C-BEDB-D194EE21EF58}" srcId="{D69E4B1C-39C3-BC4C-A94B-4AD3037107FC}" destId="{F9EAC7DA-F59A-AD40-8FA3-E32B32663239}" srcOrd="3" destOrd="0" parTransId="{972F5785-F450-3F4A-B6EB-6DEAD2F2ED29}" sibTransId="{B3589758-1C3F-9F4F-A6FA-6FB6011CF7B2}"/>
    <dgm:cxn modelId="{5DC490BF-8471-7A4E-84DD-CDEB947011CB}" type="presOf" srcId="{972F5785-F450-3F4A-B6EB-6DEAD2F2ED29}" destId="{AF6F6171-2605-414A-972C-CB7ADD115C1E}" srcOrd="0" destOrd="0" presId="urn:microsoft.com/office/officeart/2005/8/layout/orgChart1"/>
    <dgm:cxn modelId="{990411E4-FEF2-174C-B48B-4917E44396AF}" type="presOf" srcId="{F9EAC7DA-F59A-AD40-8FA3-E32B32663239}" destId="{1FD8F8AB-4AAB-B040-8EFA-66B4F0E8B121}" srcOrd="0" destOrd="0" presId="urn:microsoft.com/office/officeart/2005/8/layout/orgChart1"/>
    <dgm:cxn modelId="{745D72E8-3851-6F46-B86F-E473FE7718AD}" type="presOf" srcId="{3CC20663-1A3E-DC4A-99E7-E90CD75E4EC2}" destId="{6A14BFB3-7F09-A24D-BC5E-6315A38BFC7D}" srcOrd="1" destOrd="0" presId="urn:microsoft.com/office/officeart/2005/8/layout/orgChart1"/>
    <dgm:cxn modelId="{C772B7A0-2F96-E843-91EA-8950CFB0C18D}" type="presParOf" srcId="{A611D779-5307-6E40-86FF-0F56029F7924}" destId="{02125C7F-BC94-1543-B5FD-7F82FE2BBD0C}" srcOrd="0" destOrd="0" presId="urn:microsoft.com/office/officeart/2005/8/layout/orgChart1"/>
    <dgm:cxn modelId="{C174D31E-2C77-6742-8F22-C1559898449A}" type="presParOf" srcId="{02125C7F-BC94-1543-B5FD-7F82FE2BBD0C}" destId="{3D92678A-A456-3A4E-B162-513805C12FF6}" srcOrd="0" destOrd="0" presId="urn:microsoft.com/office/officeart/2005/8/layout/orgChart1"/>
    <dgm:cxn modelId="{D23AF716-6501-2849-BD65-B2D305B61242}" type="presParOf" srcId="{3D92678A-A456-3A4E-B162-513805C12FF6}" destId="{DD563F03-3169-1D4F-88B4-F8F51E219916}" srcOrd="0" destOrd="0" presId="urn:microsoft.com/office/officeart/2005/8/layout/orgChart1"/>
    <dgm:cxn modelId="{8729D01D-BA95-0D42-9170-9A0D56F24C74}" type="presParOf" srcId="{3D92678A-A456-3A4E-B162-513805C12FF6}" destId="{DA9FB92C-B040-E740-863C-67C0926C5F14}" srcOrd="1" destOrd="0" presId="urn:microsoft.com/office/officeart/2005/8/layout/orgChart1"/>
    <dgm:cxn modelId="{B9A7C2BF-56FC-CB4F-9BE4-C0F08F22F41E}" type="presParOf" srcId="{02125C7F-BC94-1543-B5FD-7F82FE2BBD0C}" destId="{B73F21A7-5EE9-FE4E-95AA-CE388B2D77C3}" srcOrd="1" destOrd="0" presId="urn:microsoft.com/office/officeart/2005/8/layout/orgChart1"/>
    <dgm:cxn modelId="{5CF8405E-8CAE-FF41-AF95-819884569A12}" type="presParOf" srcId="{B73F21A7-5EE9-FE4E-95AA-CE388B2D77C3}" destId="{A1465C0E-04B2-DC40-ACE4-FB09C8514B1D}" srcOrd="0" destOrd="0" presId="urn:microsoft.com/office/officeart/2005/8/layout/orgChart1"/>
    <dgm:cxn modelId="{932BDBF8-9F4F-1540-9298-A46A7BE37511}" type="presParOf" srcId="{B73F21A7-5EE9-FE4E-95AA-CE388B2D77C3}" destId="{F10C6732-BAA1-D14C-B7EF-BAE848E676D0}" srcOrd="1" destOrd="0" presId="urn:microsoft.com/office/officeart/2005/8/layout/orgChart1"/>
    <dgm:cxn modelId="{861C3CFD-F8E5-E94F-982B-B07305913A0B}" type="presParOf" srcId="{F10C6732-BAA1-D14C-B7EF-BAE848E676D0}" destId="{415C24B8-FF46-694D-8EE5-8364AA56AEAC}" srcOrd="0" destOrd="0" presId="urn:microsoft.com/office/officeart/2005/8/layout/orgChart1"/>
    <dgm:cxn modelId="{39BE72BE-3E33-734C-8B97-F30250E12DB9}" type="presParOf" srcId="{415C24B8-FF46-694D-8EE5-8364AA56AEAC}" destId="{CE76E9F3-9673-6849-AE6C-774469719B58}" srcOrd="0" destOrd="0" presId="urn:microsoft.com/office/officeart/2005/8/layout/orgChart1"/>
    <dgm:cxn modelId="{0B111038-1E65-D04C-9B21-6C21C1A4E5FF}" type="presParOf" srcId="{415C24B8-FF46-694D-8EE5-8364AA56AEAC}" destId="{B043A2DB-DF84-7844-A622-AC0C69B1D6C1}" srcOrd="1" destOrd="0" presId="urn:microsoft.com/office/officeart/2005/8/layout/orgChart1"/>
    <dgm:cxn modelId="{0B3C4D79-A35F-864C-B275-3528FAC8518C}" type="presParOf" srcId="{F10C6732-BAA1-D14C-B7EF-BAE848E676D0}" destId="{47D2677C-8620-124B-BBD6-9C8730AB04F8}" srcOrd="1" destOrd="0" presId="urn:microsoft.com/office/officeart/2005/8/layout/orgChart1"/>
    <dgm:cxn modelId="{9D13C1F7-A379-124D-8798-A72FAA94BEA0}" type="presParOf" srcId="{F10C6732-BAA1-D14C-B7EF-BAE848E676D0}" destId="{F92E8992-11AF-0645-99BF-72E92F2AE585}" srcOrd="2" destOrd="0" presId="urn:microsoft.com/office/officeart/2005/8/layout/orgChart1"/>
    <dgm:cxn modelId="{7FE3E1D3-E1C1-0140-8CAA-CBEB1DE098A2}" type="presParOf" srcId="{B73F21A7-5EE9-FE4E-95AA-CE388B2D77C3}" destId="{86ED9BBF-4C66-6746-9D71-4FD14EC14B14}" srcOrd="2" destOrd="0" presId="urn:microsoft.com/office/officeart/2005/8/layout/orgChart1"/>
    <dgm:cxn modelId="{B3FF29DB-368A-4345-8722-74D5302915E8}" type="presParOf" srcId="{B73F21A7-5EE9-FE4E-95AA-CE388B2D77C3}" destId="{7D6AA69A-5048-684D-91D7-98BF94E62323}" srcOrd="3" destOrd="0" presId="urn:microsoft.com/office/officeart/2005/8/layout/orgChart1"/>
    <dgm:cxn modelId="{CAD81AA4-8433-3848-9E38-96572563F414}" type="presParOf" srcId="{7D6AA69A-5048-684D-91D7-98BF94E62323}" destId="{969FDC2D-8175-1A49-9C41-0451BAEE65A0}" srcOrd="0" destOrd="0" presId="urn:microsoft.com/office/officeart/2005/8/layout/orgChart1"/>
    <dgm:cxn modelId="{73BBEE3D-17BF-F24D-B9CD-8F9D69D045CF}" type="presParOf" srcId="{969FDC2D-8175-1A49-9C41-0451BAEE65A0}" destId="{0653FDF2-3742-8C40-8C38-92AD6D1E3ECF}" srcOrd="0" destOrd="0" presId="urn:microsoft.com/office/officeart/2005/8/layout/orgChart1"/>
    <dgm:cxn modelId="{0BAD434B-DA6F-584B-873B-D2E2BE1A951B}" type="presParOf" srcId="{969FDC2D-8175-1A49-9C41-0451BAEE65A0}" destId="{9E247C42-5A04-4B41-AB66-2AFC52EC7C71}" srcOrd="1" destOrd="0" presId="urn:microsoft.com/office/officeart/2005/8/layout/orgChart1"/>
    <dgm:cxn modelId="{BE429086-7553-A04D-BC01-899DEC97A23C}" type="presParOf" srcId="{7D6AA69A-5048-684D-91D7-98BF94E62323}" destId="{A8A88C9F-67AB-A04F-B88C-66C87608A790}" srcOrd="1" destOrd="0" presId="urn:microsoft.com/office/officeart/2005/8/layout/orgChart1"/>
    <dgm:cxn modelId="{8B7286A3-10BA-2641-B5A7-B55F9546CDC3}" type="presParOf" srcId="{7D6AA69A-5048-684D-91D7-98BF94E62323}" destId="{9ED748E3-10B8-5E44-9794-D352FBAF013C}" srcOrd="2" destOrd="0" presId="urn:microsoft.com/office/officeart/2005/8/layout/orgChart1"/>
    <dgm:cxn modelId="{7B9FACD7-A888-CF47-A477-432605AA748F}" type="presParOf" srcId="{B73F21A7-5EE9-FE4E-95AA-CE388B2D77C3}" destId="{E216AD62-FE5E-6E4E-9B52-18794B54C605}" srcOrd="4" destOrd="0" presId="urn:microsoft.com/office/officeart/2005/8/layout/orgChart1"/>
    <dgm:cxn modelId="{EA877E4D-A71A-2F4A-A8CA-BC52D973A1D4}" type="presParOf" srcId="{B73F21A7-5EE9-FE4E-95AA-CE388B2D77C3}" destId="{4F676D33-D5D2-3842-AD7E-FC0A2C0C064B}" srcOrd="5" destOrd="0" presId="urn:microsoft.com/office/officeart/2005/8/layout/orgChart1"/>
    <dgm:cxn modelId="{21C26C6F-1F10-0B4A-A8C7-CD636366C057}" type="presParOf" srcId="{4F676D33-D5D2-3842-AD7E-FC0A2C0C064B}" destId="{4C4E4814-9791-2F47-846D-0A3DA443E905}" srcOrd="0" destOrd="0" presId="urn:microsoft.com/office/officeart/2005/8/layout/orgChart1"/>
    <dgm:cxn modelId="{74727B1D-A7BB-2947-9050-845E9A36D844}" type="presParOf" srcId="{4C4E4814-9791-2F47-846D-0A3DA443E905}" destId="{94B0741C-91E9-6B4A-89D1-56194DA5B46F}" srcOrd="0" destOrd="0" presId="urn:microsoft.com/office/officeart/2005/8/layout/orgChart1"/>
    <dgm:cxn modelId="{62FDF692-2473-4049-8788-8AE1710BDA63}" type="presParOf" srcId="{4C4E4814-9791-2F47-846D-0A3DA443E905}" destId="{6A14BFB3-7F09-A24D-BC5E-6315A38BFC7D}" srcOrd="1" destOrd="0" presId="urn:microsoft.com/office/officeart/2005/8/layout/orgChart1"/>
    <dgm:cxn modelId="{3E4A3362-C49A-8546-B1FF-BDEDEC169F90}" type="presParOf" srcId="{4F676D33-D5D2-3842-AD7E-FC0A2C0C064B}" destId="{467E37B8-5F57-B24A-9A27-D56BC2C3C3FB}" srcOrd="1" destOrd="0" presId="urn:microsoft.com/office/officeart/2005/8/layout/orgChart1"/>
    <dgm:cxn modelId="{D86B1627-5802-0E40-9C66-B434BC71E559}" type="presParOf" srcId="{4F676D33-D5D2-3842-AD7E-FC0A2C0C064B}" destId="{17F0FBC3-821B-344F-AB61-A2249FFEBD43}" srcOrd="2" destOrd="0" presId="urn:microsoft.com/office/officeart/2005/8/layout/orgChart1"/>
    <dgm:cxn modelId="{E38CDAEA-2B37-7B48-9A24-BFE828FB1972}" type="presParOf" srcId="{B73F21A7-5EE9-FE4E-95AA-CE388B2D77C3}" destId="{AF6F6171-2605-414A-972C-CB7ADD115C1E}" srcOrd="6" destOrd="0" presId="urn:microsoft.com/office/officeart/2005/8/layout/orgChart1"/>
    <dgm:cxn modelId="{529A62DC-4FFF-5048-9351-93CDB7B27893}" type="presParOf" srcId="{B73F21A7-5EE9-FE4E-95AA-CE388B2D77C3}" destId="{E070E2F7-9DA3-814D-AF50-B10444102065}" srcOrd="7" destOrd="0" presId="urn:microsoft.com/office/officeart/2005/8/layout/orgChart1"/>
    <dgm:cxn modelId="{8084BDF6-1A8D-1D40-9FD5-ABBFCF40991C}" type="presParOf" srcId="{E070E2F7-9DA3-814D-AF50-B10444102065}" destId="{193D34B2-5666-B445-9EC8-9F69857F46F6}" srcOrd="0" destOrd="0" presId="urn:microsoft.com/office/officeart/2005/8/layout/orgChart1"/>
    <dgm:cxn modelId="{51DB6EAA-E73C-FC4A-903C-EC15CA233F86}" type="presParOf" srcId="{193D34B2-5666-B445-9EC8-9F69857F46F6}" destId="{1FD8F8AB-4AAB-B040-8EFA-66B4F0E8B121}" srcOrd="0" destOrd="0" presId="urn:microsoft.com/office/officeart/2005/8/layout/orgChart1"/>
    <dgm:cxn modelId="{A6565C7E-0746-034A-B8D6-358212FDA3D2}" type="presParOf" srcId="{193D34B2-5666-B445-9EC8-9F69857F46F6}" destId="{5B6BBCB6-327C-6542-8C55-3BD6D9E75834}" srcOrd="1" destOrd="0" presId="urn:microsoft.com/office/officeart/2005/8/layout/orgChart1"/>
    <dgm:cxn modelId="{A0B2AD99-F37E-E049-9DEF-EAE23014974C}" type="presParOf" srcId="{E070E2F7-9DA3-814D-AF50-B10444102065}" destId="{DF3BB933-8B71-8B4B-A8C5-B20C3D2079E4}" srcOrd="1" destOrd="0" presId="urn:microsoft.com/office/officeart/2005/8/layout/orgChart1"/>
    <dgm:cxn modelId="{1417E00A-C88E-6542-A70F-5F5790434327}" type="presParOf" srcId="{E070E2F7-9DA3-814D-AF50-B10444102065}" destId="{021A0579-563A-A14E-8E18-13C4B2907791}" srcOrd="2" destOrd="0" presId="urn:microsoft.com/office/officeart/2005/8/layout/orgChart1"/>
    <dgm:cxn modelId="{830146A2-B014-3E43-8957-4DBE57C64927}" type="presParOf" srcId="{02125C7F-BC94-1543-B5FD-7F82FE2BBD0C}" destId="{29CF471A-C607-1F46-9B93-DB011EED8CDC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F6171-2605-414A-972C-CB7ADD115C1E}">
      <dsp:nvSpPr>
        <dsp:cNvPr id="0" name=""/>
        <dsp:cNvSpPr/>
      </dsp:nvSpPr>
      <dsp:spPr>
        <a:xfrm>
          <a:off x="5936694" y="897544"/>
          <a:ext cx="4319998" cy="3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04"/>
              </a:lnTo>
              <a:lnTo>
                <a:pt x="4319998" y="188304"/>
              </a:lnTo>
              <a:lnTo>
                <a:pt x="4319998" y="376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6AD62-FE5E-6E4E-9B52-18794B54C605}">
      <dsp:nvSpPr>
        <dsp:cNvPr id="0" name=""/>
        <dsp:cNvSpPr/>
      </dsp:nvSpPr>
      <dsp:spPr>
        <a:xfrm>
          <a:off x="5936694" y="897544"/>
          <a:ext cx="1439993" cy="37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04"/>
              </a:lnTo>
              <a:lnTo>
                <a:pt x="1439993" y="188304"/>
              </a:lnTo>
              <a:lnTo>
                <a:pt x="1439993" y="376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D9BBF-4C66-6746-9D71-4FD14EC14B14}">
      <dsp:nvSpPr>
        <dsp:cNvPr id="0" name=""/>
        <dsp:cNvSpPr/>
      </dsp:nvSpPr>
      <dsp:spPr>
        <a:xfrm>
          <a:off x="4496682" y="897544"/>
          <a:ext cx="1440011" cy="376609"/>
        </a:xfrm>
        <a:custGeom>
          <a:avLst/>
          <a:gdLst/>
          <a:ahLst/>
          <a:cxnLst/>
          <a:rect l="0" t="0" r="0" b="0"/>
          <a:pathLst>
            <a:path>
              <a:moveTo>
                <a:pt x="1440011" y="0"/>
              </a:moveTo>
              <a:lnTo>
                <a:pt x="1440011" y="188304"/>
              </a:lnTo>
              <a:lnTo>
                <a:pt x="0" y="188304"/>
              </a:lnTo>
              <a:lnTo>
                <a:pt x="0" y="376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65C0E-04B2-DC40-ACE4-FB09C8514B1D}">
      <dsp:nvSpPr>
        <dsp:cNvPr id="0" name=""/>
        <dsp:cNvSpPr/>
      </dsp:nvSpPr>
      <dsp:spPr>
        <a:xfrm>
          <a:off x="1616695" y="897544"/>
          <a:ext cx="4319998" cy="376609"/>
        </a:xfrm>
        <a:custGeom>
          <a:avLst/>
          <a:gdLst/>
          <a:ahLst/>
          <a:cxnLst/>
          <a:rect l="0" t="0" r="0" b="0"/>
          <a:pathLst>
            <a:path>
              <a:moveTo>
                <a:pt x="4319998" y="0"/>
              </a:moveTo>
              <a:lnTo>
                <a:pt x="4319998" y="188304"/>
              </a:lnTo>
              <a:lnTo>
                <a:pt x="0" y="188304"/>
              </a:lnTo>
              <a:lnTo>
                <a:pt x="0" y="376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63F03-3169-1D4F-88B4-F8F51E219916}">
      <dsp:nvSpPr>
        <dsp:cNvPr id="0" name=""/>
        <dsp:cNvSpPr/>
      </dsp:nvSpPr>
      <dsp:spPr>
        <a:xfrm>
          <a:off x="5040004" y="855"/>
          <a:ext cx="1793378" cy="896689"/>
        </a:xfrm>
        <a:prstGeom prst="rect">
          <a:avLst/>
        </a:prstGeom>
        <a:solidFill>
          <a:srgbClr val="0051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Degradation Method</a:t>
          </a:r>
        </a:p>
      </dsp:txBody>
      <dsp:txXfrm>
        <a:off x="5040004" y="855"/>
        <a:ext cx="1793378" cy="896689"/>
      </dsp:txXfrm>
    </dsp:sp>
    <dsp:sp modelId="{CE76E9F3-9673-6849-AE6C-774469719B58}">
      <dsp:nvSpPr>
        <dsp:cNvPr id="0" name=""/>
        <dsp:cNvSpPr/>
      </dsp:nvSpPr>
      <dsp:spPr>
        <a:xfrm>
          <a:off x="720005" y="1274154"/>
          <a:ext cx="1793378" cy="896689"/>
        </a:xfrm>
        <a:prstGeom prst="rect">
          <a:avLst/>
        </a:prstGeom>
        <a:solidFill>
          <a:srgbClr val="0051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Element Method</a:t>
          </a:r>
        </a:p>
      </dsp:txBody>
      <dsp:txXfrm>
        <a:off x="720005" y="1274154"/>
        <a:ext cx="1793378" cy="896689"/>
      </dsp:txXfrm>
    </dsp:sp>
    <dsp:sp modelId="{0653FDF2-3742-8C40-8C38-92AD6D1E3ECF}">
      <dsp:nvSpPr>
        <dsp:cNvPr id="0" name=""/>
        <dsp:cNvSpPr/>
      </dsp:nvSpPr>
      <dsp:spPr>
        <a:xfrm>
          <a:off x="3599993" y="1274154"/>
          <a:ext cx="1793378" cy="896689"/>
        </a:xfrm>
        <a:prstGeom prst="rect">
          <a:avLst/>
        </a:prstGeom>
        <a:solidFill>
          <a:srgbClr val="0051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State0 Method</a:t>
          </a:r>
        </a:p>
      </dsp:txBody>
      <dsp:txXfrm>
        <a:off x="3599993" y="1274154"/>
        <a:ext cx="1793378" cy="896689"/>
      </dsp:txXfrm>
    </dsp:sp>
    <dsp:sp modelId="{94B0741C-91E9-6B4A-89D1-56194DA5B46F}">
      <dsp:nvSpPr>
        <dsp:cNvPr id="0" name=""/>
        <dsp:cNvSpPr/>
      </dsp:nvSpPr>
      <dsp:spPr>
        <a:xfrm>
          <a:off x="6479998" y="1274154"/>
          <a:ext cx="1793378" cy="896689"/>
        </a:xfrm>
        <a:prstGeom prst="rect">
          <a:avLst/>
        </a:prstGeom>
        <a:solidFill>
          <a:srgbClr val="0051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Damage Acc. Method</a:t>
          </a:r>
        </a:p>
      </dsp:txBody>
      <dsp:txXfrm>
        <a:off x="6479998" y="1274154"/>
        <a:ext cx="1793378" cy="896689"/>
      </dsp:txXfrm>
    </dsp:sp>
    <dsp:sp modelId="{1FD8F8AB-4AAB-B040-8EFA-66B4F0E8B121}">
      <dsp:nvSpPr>
        <dsp:cNvPr id="0" name=""/>
        <dsp:cNvSpPr/>
      </dsp:nvSpPr>
      <dsp:spPr>
        <a:xfrm>
          <a:off x="9360003" y="1274154"/>
          <a:ext cx="1793378" cy="896689"/>
        </a:xfrm>
        <a:prstGeom prst="rect">
          <a:avLst/>
        </a:prstGeom>
        <a:solidFill>
          <a:srgbClr val="0051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State </a:t>
          </a:r>
          <a:r>
            <a:rPr lang="en-US" sz="2600" kern="1200" dirty="0" err="1"/>
            <a:t>i</a:t>
          </a:r>
          <a:r>
            <a:rPr lang="en-US" sz="2600" kern="1200" dirty="0"/>
            <a:t> Method</a:t>
          </a:r>
        </a:p>
      </dsp:txBody>
      <dsp:txXfrm>
        <a:off x="9360003" y="1274154"/>
        <a:ext cx="1793378" cy="896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2A73F-EDC0-BD49-9192-D6C8AD68BB95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76488" y="1143000"/>
            <a:ext cx="11610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FAF6C-C6DD-C243-9FB1-37A018892DB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3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0264"/>
            <a:ext cx="914400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01796"/>
            <a:ext cx="914400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26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2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2505"/>
            <a:ext cx="2628900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2505"/>
            <a:ext cx="7734300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70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07773"/>
            <a:ext cx="10515600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68309"/>
            <a:ext cx="10515600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2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62523"/>
            <a:ext cx="518160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62523"/>
            <a:ext cx="518160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8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2505"/>
            <a:ext cx="10515600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94272"/>
            <a:ext cx="515778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83532"/>
            <a:ext cx="5157787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94272"/>
            <a:ext cx="51831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83532"/>
            <a:ext cx="518318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1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22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6513"/>
            <a:ext cx="617220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9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6006"/>
            <a:ext cx="393223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6513"/>
            <a:ext cx="617220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72026"/>
            <a:ext cx="393223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8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2505"/>
            <a:ext cx="10515600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62523"/>
            <a:ext cx="10515600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C4A60-38D3-1948-AD27-51ADCF5E4DDA}" type="datetimeFigureOut">
              <a:rPr lang="de-DE" smtClean="0"/>
              <a:t>13.02.20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003082"/>
            <a:ext cx="41148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003082"/>
            <a:ext cx="2743200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D43E-5330-124A-8764-BAB332BAED7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77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7FC95A-1DBC-D140-AA8D-B204C2817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0934775"/>
              </p:ext>
            </p:extLst>
          </p:nvPr>
        </p:nvGraphicFramePr>
        <p:xfrm>
          <a:off x="0" y="0"/>
          <a:ext cx="12192000" cy="217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E39A14-B254-4A4D-ABA1-DA24069203E9}"/>
                  </a:ext>
                </a:extLst>
              </p:cNvPr>
              <p:cNvSpPr/>
              <p:nvPr/>
            </p:nvSpPr>
            <p:spPr>
              <a:xfrm>
                <a:off x="6543040" y="2669006"/>
                <a:ext cx="349802" cy="3449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16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de-DE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de-DE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E39A14-B254-4A4D-ABA1-DA2406920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040" y="2669006"/>
                <a:ext cx="349802" cy="344917"/>
              </a:xfrm>
              <a:prstGeom prst="rect">
                <a:avLst/>
              </a:prstGeom>
              <a:blipFill>
                <a:blip r:embed="rId7"/>
                <a:stretch>
                  <a:fillRect l="-186207" t="-285714" r="-144828" b="-389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247270-A35B-6D4D-8B2E-9F6B5CDB71F6}"/>
              </a:ext>
            </a:extLst>
          </p:cNvPr>
          <p:cNvCxnSpPr/>
          <p:nvPr/>
        </p:nvCxnSpPr>
        <p:spPr>
          <a:xfrm flipV="1">
            <a:off x="6485685" y="2225676"/>
            <a:ext cx="0" cy="1014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4F01C8-7672-CC48-82B5-2E974B960484}"/>
              </a:ext>
            </a:extLst>
          </p:cNvPr>
          <p:cNvCxnSpPr>
            <a:cxnSpLocks/>
          </p:cNvCxnSpPr>
          <p:nvPr/>
        </p:nvCxnSpPr>
        <p:spPr>
          <a:xfrm>
            <a:off x="6765898" y="2359961"/>
            <a:ext cx="1183015" cy="6051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D5880C-505B-AE40-A322-B1D83C39AD8B}"/>
              </a:ext>
            </a:extLst>
          </p:cNvPr>
          <p:cNvCxnSpPr/>
          <p:nvPr/>
        </p:nvCxnSpPr>
        <p:spPr>
          <a:xfrm>
            <a:off x="6411720" y="3128161"/>
            <a:ext cx="1685925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F71940-8A2E-7B49-8907-6F3576787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33008"/>
              </p:ext>
            </p:extLst>
          </p:nvPr>
        </p:nvGraphicFramePr>
        <p:xfrm>
          <a:off x="3607095" y="2314207"/>
          <a:ext cx="1822520" cy="9258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5630">
                  <a:extLst>
                    <a:ext uri="{9D8B030D-6E8A-4147-A177-3AD203B41FA5}">
                      <a16:colId xmlns:a16="http://schemas.microsoft.com/office/drawing/2014/main" val="519249576"/>
                    </a:ext>
                  </a:extLst>
                </a:gridCol>
                <a:gridCol w="455630">
                  <a:extLst>
                    <a:ext uri="{9D8B030D-6E8A-4147-A177-3AD203B41FA5}">
                      <a16:colId xmlns:a16="http://schemas.microsoft.com/office/drawing/2014/main" val="3067808911"/>
                    </a:ext>
                  </a:extLst>
                </a:gridCol>
                <a:gridCol w="455630">
                  <a:extLst>
                    <a:ext uri="{9D8B030D-6E8A-4147-A177-3AD203B41FA5}">
                      <a16:colId xmlns:a16="http://schemas.microsoft.com/office/drawing/2014/main" val="2538641053"/>
                    </a:ext>
                  </a:extLst>
                </a:gridCol>
                <a:gridCol w="455630">
                  <a:extLst>
                    <a:ext uri="{9D8B030D-6E8A-4147-A177-3AD203B41FA5}">
                      <a16:colId xmlns:a16="http://schemas.microsoft.com/office/drawing/2014/main" val="549416991"/>
                    </a:ext>
                  </a:extLst>
                </a:gridCol>
              </a:tblGrid>
              <a:tr h="308627">
                <a:tc>
                  <a:txBody>
                    <a:bodyPr/>
                    <a:lstStyle/>
                    <a:p>
                      <a:r>
                        <a:rPr lang="de-DE" dirty="0" err="1"/>
                        <a:t>Tooth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36282"/>
                  </a:ext>
                </a:extLst>
              </a:tr>
              <a:tr h="3086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2.6e6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418194"/>
                  </a:ext>
                </a:extLst>
              </a:tr>
              <a:tr h="3086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3.6e6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3291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F3B79F6-3321-1640-84E8-12D145E08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50765"/>
              </p:ext>
            </p:extLst>
          </p:nvPr>
        </p:nvGraphicFramePr>
        <p:xfrm>
          <a:off x="9381594" y="2314207"/>
          <a:ext cx="1776464" cy="941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4116">
                  <a:extLst>
                    <a:ext uri="{9D8B030D-6E8A-4147-A177-3AD203B41FA5}">
                      <a16:colId xmlns:a16="http://schemas.microsoft.com/office/drawing/2014/main" val="519249576"/>
                    </a:ext>
                  </a:extLst>
                </a:gridCol>
                <a:gridCol w="444116">
                  <a:extLst>
                    <a:ext uri="{9D8B030D-6E8A-4147-A177-3AD203B41FA5}">
                      <a16:colId xmlns:a16="http://schemas.microsoft.com/office/drawing/2014/main" val="3067808911"/>
                    </a:ext>
                  </a:extLst>
                </a:gridCol>
                <a:gridCol w="444116">
                  <a:extLst>
                    <a:ext uri="{9D8B030D-6E8A-4147-A177-3AD203B41FA5}">
                      <a16:colId xmlns:a16="http://schemas.microsoft.com/office/drawing/2014/main" val="2538641053"/>
                    </a:ext>
                  </a:extLst>
                </a:gridCol>
                <a:gridCol w="444116">
                  <a:extLst>
                    <a:ext uri="{9D8B030D-6E8A-4147-A177-3AD203B41FA5}">
                      <a16:colId xmlns:a16="http://schemas.microsoft.com/office/drawing/2014/main" val="549416991"/>
                    </a:ext>
                  </a:extLst>
                </a:gridCol>
              </a:tblGrid>
              <a:tr h="335502">
                <a:tc>
                  <a:txBody>
                    <a:bodyPr/>
                    <a:lstStyle/>
                    <a:p>
                      <a:r>
                        <a:rPr lang="de-DE" dirty="0" err="1"/>
                        <a:t>Tooth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36282"/>
                  </a:ext>
                </a:extLst>
              </a:tr>
              <a:tr h="29519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5.7e6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418194"/>
                  </a:ext>
                </a:extLst>
              </a:tr>
              <a:tr h="29519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5.7e6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93291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5BB539E-9A08-6846-A781-06BC5DD29CB5}"/>
              </a:ext>
            </a:extLst>
          </p:cNvPr>
          <p:cNvGrpSpPr/>
          <p:nvPr/>
        </p:nvGrpSpPr>
        <p:grpSpPr>
          <a:xfrm>
            <a:off x="892874" y="2439428"/>
            <a:ext cx="450937" cy="459155"/>
            <a:chOff x="808473" y="2416799"/>
            <a:chExt cx="450937" cy="459155"/>
          </a:xfrm>
        </p:grpSpPr>
        <p:sp>
          <p:nvSpPr>
            <p:cNvPr id="6" name="12-Point Star 5">
              <a:extLst>
                <a:ext uri="{FF2B5EF4-FFF2-40B4-BE49-F238E27FC236}">
                  <a16:creationId xmlns:a16="http://schemas.microsoft.com/office/drawing/2014/main" id="{F387E13F-89AF-DE46-9394-09177568A9E1}"/>
                </a:ext>
              </a:extLst>
            </p:cNvPr>
            <p:cNvSpPr/>
            <p:nvPr/>
          </p:nvSpPr>
          <p:spPr>
            <a:xfrm>
              <a:off x="808473" y="2416799"/>
              <a:ext cx="450937" cy="459155"/>
            </a:xfrm>
            <a:prstGeom prst="star1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F42E4E-E409-2241-B676-E16161B09CF6}"/>
                </a:ext>
              </a:extLst>
            </p:cNvPr>
            <p:cNvSpPr/>
            <p:nvPr/>
          </p:nvSpPr>
          <p:spPr>
            <a:xfrm>
              <a:off x="944302" y="2579006"/>
              <a:ext cx="179278" cy="18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845A11-99E4-B04A-9C9C-DCD483B77DE3}"/>
              </a:ext>
            </a:extLst>
          </p:cNvPr>
          <p:cNvGrpSpPr/>
          <p:nvPr/>
        </p:nvGrpSpPr>
        <p:grpSpPr>
          <a:xfrm>
            <a:off x="1933673" y="2420352"/>
            <a:ext cx="540000" cy="540000"/>
            <a:chOff x="1933673" y="2420352"/>
            <a:chExt cx="540000" cy="54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A76493-E4A8-A247-BBF9-A8FAE6C7BA53}"/>
                </a:ext>
              </a:extLst>
            </p:cNvPr>
            <p:cNvSpPr/>
            <p:nvPr/>
          </p:nvSpPr>
          <p:spPr>
            <a:xfrm>
              <a:off x="1933673" y="2420352"/>
              <a:ext cx="540000" cy="54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5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4C96A3F-3591-D14A-9B9A-8B40B3D6A518}"/>
                </a:ext>
              </a:extLst>
            </p:cNvPr>
            <p:cNvSpPr/>
            <p:nvPr/>
          </p:nvSpPr>
          <p:spPr>
            <a:xfrm>
              <a:off x="2053403" y="2546352"/>
              <a:ext cx="288000" cy="288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51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461B19-2D5E-7A4E-83A7-A20063ED6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3403" y="2439428"/>
              <a:ext cx="108000" cy="108000"/>
            </a:xfrm>
            <a:prstGeom prst="ellipse">
              <a:avLst/>
            </a:prstGeom>
            <a:solidFill>
              <a:srgbClr val="00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8B8D729-8B44-3A4F-864C-0E118F0AA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1920" y="2541930"/>
              <a:ext cx="108000" cy="108000"/>
            </a:xfrm>
            <a:prstGeom prst="ellipse">
              <a:avLst/>
            </a:prstGeom>
            <a:solidFill>
              <a:srgbClr val="00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43E6540-7B93-AE46-8882-D7C7139C6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7418" y="2781635"/>
              <a:ext cx="108000" cy="108000"/>
            </a:xfrm>
            <a:prstGeom prst="ellipse">
              <a:avLst/>
            </a:prstGeom>
            <a:solidFill>
              <a:srgbClr val="00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CA3F35A-07F4-DF4C-9E03-AE04DC5311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3989" y="2794479"/>
              <a:ext cx="108000" cy="108000"/>
            </a:xfrm>
            <a:prstGeom prst="ellipse">
              <a:avLst/>
            </a:prstGeom>
            <a:solidFill>
              <a:srgbClr val="00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7C49584-C792-E244-8486-F6DD1B2D5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792" y="2602038"/>
              <a:ext cx="108000" cy="108000"/>
            </a:xfrm>
            <a:prstGeom prst="ellipse">
              <a:avLst/>
            </a:prstGeom>
            <a:solidFill>
              <a:srgbClr val="0051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C22940-DF93-1E40-AB78-FD5F7908893A}"/>
              </a:ext>
            </a:extLst>
          </p:cNvPr>
          <p:cNvSpPr txBox="1"/>
          <p:nvPr/>
        </p:nvSpPr>
        <p:spPr>
          <a:xfrm>
            <a:off x="1930243" y="2225676"/>
            <a:ext cx="72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solidFill>
                  <a:srgbClr val="FF0000"/>
                </a:solidFill>
              </a:rPr>
              <a:t>X</a:t>
            </a:r>
            <a:endParaRPr lang="de-DE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98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14406</TotalTime>
  <Words>39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Mark Henß</dc:creator>
  <cp:keywords/>
  <dc:description/>
  <cp:lastModifiedBy>Mark Henß</cp:lastModifiedBy>
  <cp:revision>15</cp:revision>
  <cp:lastPrinted>2020-02-17T14:22:44Z</cp:lastPrinted>
  <dcterms:created xsi:type="dcterms:W3CDTF">2020-02-07T14:20:20Z</dcterms:created>
  <dcterms:modified xsi:type="dcterms:W3CDTF">2020-02-17T14:30:58Z</dcterms:modified>
  <cp:category/>
</cp:coreProperties>
</file>