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4676"/>
  </p:normalViewPr>
  <p:slideViewPr>
    <p:cSldViewPr snapToGrid="0" snapToObjects="1">
      <p:cViewPr>
        <p:scale>
          <a:sx n="60" d="100"/>
          <a:sy n="60" d="100"/>
        </p:scale>
        <p:origin x="1912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A73F-EDC0-BD49-9192-D6C8AD68BB95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FAF6C-C6DD-C243-9FB1-37A018892D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FAF6C-C6DD-C243-9FB1-37A018892D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3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4A60-38D3-1948-AD27-51ADCF5E4DDA}" type="datetimeFigureOut">
              <a:rPr lang="de-DE" smtClean="0"/>
              <a:t>07.02.20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7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7C6483C-E303-AD4F-A5FA-DFDEA62DBD36}"/>
              </a:ext>
            </a:extLst>
          </p:cNvPr>
          <p:cNvGrpSpPr/>
          <p:nvPr/>
        </p:nvGrpSpPr>
        <p:grpSpPr>
          <a:xfrm>
            <a:off x="3674791" y="-100007"/>
            <a:ext cx="1354238" cy="2587094"/>
            <a:chOff x="909825" y="326497"/>
            <a:chExt cx="1354238" cy="25870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2C36CAD-DB76-B748-A910-12E7D46C6506}"/>
                </a:ext>
              </a:extLst>
            </p:cNvPr>
            <p:cNvSpPr/>
            <p:nvPr/>
          </p:nvSpPr>
          <p:spPr>
            <a:xfrm>
              <a:off x="909825" y="1214930"/>
              <a:ext cx="1354238" cy="810228"/>
            </a:xfrm>
            <a:prstGeom prst="rect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run</a:t>
              </a:r>
              <a:r>
                <a:rPr lang="de-DE" dirty="0"/>
                <a:t>(state</a:t>
              </a:r>
              <a:r>
                <a:rPr lang="de-DE" baseline="-25000" dirty="0"/>
                <a:t>p-1</a:t>
              </a:r>
              <a:r>
                <a:rPr lang="de-DE" dirty="0"/>
                <a:t>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A222FDD-1BEE-9F43-B57D-7BE169FBCFA1}"/>
                </a:ext>
              </a:extLst>
            </p:cNvPr>
            <p:cNvSpPr/>
            <p:nvPr/>
          </p:nvSpPr>
          <p:spPr>
            <a:xfrm>
              <a:off x="909825" y="326497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loadcycle</a:t>
              </a:r>
              <a:r>
                <a:rPr lang="de-DE" baseline="-25000" dirty="0">
                  <a:solidFill>
                    <a:schemeClr val="tx1"/>
                  </a:solidFill>
                </a:rPr>
                <a:t>p-1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EB1CCF-D9A1-2948-9A64-322E91FC24A6}"/>
                </a:ext>
              </a:extLst>
            </p:cNvPr>
            <p:cNvSpPr/>
            <p:nvPr/>
          </p:nvSpPr>
          <p:spPr>
            <a:xfrm>
              <a:off x="909825" y="2456239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vibration</a:t>
              </a:r>
              <a:r>
                <a:rPr lang="de-DE" baseline="-25000" dirty="0">
                  <a:solidFill>
                    <a:sysClr val="windowText" lastClr="000000"/>
                  </a:solidFill>
                </a:rPr>
                <a:t>p-1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6F9FF18-E2E7-A34A-8788-F1CEC9AAF7FB}"/>
                </a:ext>
              </a:extLst>
            </p:cNvPr>
            <p:cNvCxnSpPr>
              <a:stCxn id="3" idx="2"/>
              <a:endCxn id="2" idx="0"/>
            </p:cNvCxnSpPr>
            <p:nvPr/>
          </p:nvCxnSpPr>
          <p:spPr>
            <a:xfrm>
              <a:off x="1586944" y="783849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7E6AF6-853A-2041-8D06-96B49AA565E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1586944" y="2025158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26A84D-0094-4944-BE8A-8089A6970931}"/>
              </a:ext>
            </a:extLst>
          </p:cNvPr>
          <p:cNvGrpSpPr/>
          <p:nvPr/>
        </p:nvGrpSpPr>
        <p:grpSpPr>
          <a:xfrm>
            <a:off x="10651152" y="-100007"/>
            <a:ext cx="1354238" cy="2587094"/>
            <a:chOff x="9498240" y="326497"/>
            <a:chExt cx="1354238" cy="25870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133E1B-AF05-BC44-9EC4-2E9DA6719747}"/>
                </a:ext>
              </a:extLst>
            </p:cNvPr>
            <p:cNvSpPr/>
            <p:nvPr/>
          </p:nvSpPr>
          <p:spPr>
            <a:xfrm>
              <a:off x="9498240" y="1214930"/>
              <a:ext cx="1354238" cy="810228"/>
            </a:xfrm>
            <a:prstGeom prst="rect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run</a:t>
              </a:r>
              <a:r>
                <a:rPr lang="de-DE" dirty="0"/>
                <a:t>(state</a:t>
              </a:r>
              <a:r>
                <a:rPr lang="de-DE" baseline="-25000" dirty="0"/>
                <a:t>p+1</a:t>
              </a:r>
              <a:r>
                <a:rPr lang="de-DE" dirty="0"/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C43536-200F-1342-9F8E-3FEE7BFACBF8}"/>
                </a:ext>
              </a:extLst>
            </p:cNvPr>
            <p:cNvSpPr/>
            <p:nvPr/>
          </p:nvSpPr>
          <p:spPr>
            <a:xfrm>
              <a:off x="9498240" y="326497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loadcycle</a:t>
              </a:r>
              <a:r>
                <a:rPr lang="de-DE" baseline="-25000" dirty="0">
                  <a:solidFill>
                    <a:schemeClr val="tx1"/>
                  </a:solidFill>
                </a:rPr>
                <a:t>p+1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25C80E-36D7-F34E-A526-6208A88104CB}"/>
                </a:ext>
              </a:extLst>
            </p:cNvPr>
            <p:cNvSpPr/>
            <p:nvPr/>
          </p:nvSpPr>
          <p:spPr>
            <a:xfrm>
              <a:off x="9498240" y="2456239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vibration</a:t>
              </a:r>
              <a:r>
                <a:rPr lang="de-DE" baseline="-25000" dirty="0">
                  <a:solidFill>
                    <a:sysClr val="windowText" lastClr="000000"/>
                  </a:solidFill>
                </a:rPr>
                <a:t>p+1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A0D606-3828-7244-A7BE-3A4FF63E1CAF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10175359" y="783849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A338B4-9233-534E-9BC0-05A62CD20DDE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10175359" y="2025158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F26EC4-F03A-1B44-86C9-9B232055601A}"/>
              </a:ext>
            </a:extLst>
          </p:cNvPr>
          <p:cNvGrpSpPr/>
          <p:nvPr/>
        </p:nvGrpSpPr>
        <p:grpSpPr>
          <a:xfrm>
            <a:off x="7162972" y="-100007"/>
            <a:ext cx="1354238" cy="2587094"/>
            <a:chOff x="5204032" y="326497"/>
            <a:chExt cx="1354238" cy="25870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E57843-9DC3-4942-B4B4-3AF6D31955F7}"/>
                </a:ext>
              </a:extLst>
            </p:cNvPr>
            <p:cNvSpPr/>
            <p:nvPr/>
          </p:nvSpPr>
          <p:spPr>
            <a:xfrm>
              <a:off x="5204032" y="1214930"/>
              <a:ext cx="1354238" cy="810228"/>
            </a:xfrm>
            <a:prstGeom prst="rect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run</a:t>
              </a:r>
              <a:r>
                <a:rPr lang="de-DE" dirty="0"/>
                <a:t>(</a:t>
              </a:r>
              <a:r>
                <a:rPr lang="de-DE" dirty="0" err="1"/>
                <a:t>state</a:t>
              </a:r>
              <a:r>
                <a:rPr lang="de-DE" baseline="-25000" dirty="0" err="1"/>
                <a:t>p</a:t>
              </a:r>
              <a:r>
                <a:rPr lang="de-DE" dirty="0"/>
                <a:t>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A2F26-3DE1-F643-85A0-6F352DC54922}"/>
                </a:ext>
              </a:extLst>
            </p:cNvPr>
            <p:cNvSpPr/>
            <p:nvPr/>
          </p:nvSpPr>
          <p:spPr>
            <a:xfrm>
              <a:off x="5204032" y="326497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loadcycle</a:t>
              </a:r>
              <a:r>
                <a:rPr lang="de-DE" baseline="-25000" dirty="0" err="1">
                  <a:solidFill>
                    <a:schemeClr val="tx1"/>
                  </a:solidFill>
                </a:rPr>
                <a:t>p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C308C9-1F65-E945-87CD-94D5B81AC401}"/>
                </a:ext>
              </a:extLst>
            </p:cNvPr>
            <p:cNvSpPr/>
            <p:nvPr/>
          </p:nvSpPr>
          <p:spPr>
            <a:xfrm>
              <a:off x="5204032" y="2456239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ysClr val="windowText" lastClr="000000"/>
                  </a:solidFill>
                </a:rPr>
                <a:t>vibration</a:t>
              </a:r>
              <a:r>
                <a:rPr lang="de-DE" baseline="-25000" dirty="0" err="1">
                  <a:solidFill>
                    <a:sysClr val="windowText" lastClr="000000"/>
                  </a:solidFill>
                </a:rPr>
                <a:t>p</a:t>
              </a:r>
              <a:endParaRPr lang="de-DE" baseline="-250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75ACCC-BB01-7540-8E96-B620DFE71431}"/>
                </a:ext>
              </a:extLst>
            </p:cNvPr>
            <p:cNvCxnSpPr>
              <a:stCxn id="16" idx="2"/>
              <a:endCxn id="15" idx="0"/>
            </p:cNvCxnSpPr>
            <p:nvPr/>
          </p:nvCxnSpPr>
          <p:spPr>
            <a:xfrm>
              <a:off x="5881151" y="783849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35A2F5-486B-E64F-8D59-4B7944A223C9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5881151" y="2025158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60745F-D886-9241-BA88-E3CC30326254}"/>
              </a:ext>
            </a:extLst>
          </p:cNvPr>
          <p:cNvGrpSpPr/>
          <p:nvPr/>
        </p:nvGrpSpPr>
        <p:grpSpPr>
          <a:xfrm>
            <a:off x="186610" y="-100007"/>
            <a:ext cx="1354238" cy="2587094"/>
            <a:chOff x="-2067291" y="326497"/>
            <a:chExt cx="1354238" cy="258709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36DD9F-746C-4D4F-9394-C2D7F3256A46}"/>
                </a:ext>
              </a:extLst>
            </p:cNvPr>
            <p:cNvSpPr/>
            <p:nvPr/>
          </p:nvSpPr>
          <p:spPr>
            <a:xfrm>
              <a:off x="-2067291" y="1214930"/>
              <a:ext cx="1354238" cy="810228"/>
            </a:xfrm>
            <a:prstGeom prst="rect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run</a:t>
              </a:r>
              <a:r>
                <a:rPr lang="de-DE" dirty="0"/>
                <a:t>(state</a:t>
              </a:r>
              <a:r>
                <a:rPr lang="de-DE" baseline="-25000" dirty="0"/>
                <a:t>p-2</a:t>
              </a:r>
              <a:r>
                <a:rPr lang="de-DE" dirty="0"/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D5E911-F28E-D64B-9D0B-045991BA87D1}"/>
                </a:ext>
              </a:extLst>
            </p:cNvPr>
            <p:cNvSpPr/>
            <p:nvPr/>
          </p:nvSpPr>
          <p:spPr>
            <a:xfrm>
              <a:off x="-2067291" y="326497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loadcycle</a:t>
              </a:r>
              <a:r>
                <a:rPr lang="de-DE" baseline="-25000" dirty="0">
                  <a:solidFill>
                    <a:schemeClr val="tx1"/>
                  </a:solidFill>
                </a:rPr>
                <a:t>p-2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EEC74E-C911-F149-8D05-95AF96A59140}"/>
                </a:ext>
              </a:extLst>
            </p:cNvPr>
            <p:cNvSpPr/>
            <p:nvPr/>
          </p:nvSpPr>
          <p:spPr>
            <a:xfrm>
              <a:off x="-2067291" y="2456239"/>
              <a:ext cx="1354238" cy="4573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vibration</a:t>
              </a:r>
              <a:r>
                <a:rPr lang="de-DE" baseline="-25000" dirty="0">
                  <a:solidFill>
                    <a:sysClr val="windowText" lastClr="000000"/>
                  </a:solidFill>
                </a:rPr>
                <a:t>p-2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34CD89B-4A02-6846-A9F5-CC21A8D02B43}"/>
                </a:ext>
              </a:extLst>
            </p:cNvPr>
            <p:cNvCxnSpPr>
              <a:stCxn id="29" idx="2"/>
              <a:endCxn id="28" idx="0"/>
            </p:cNvCxnSpPr>
            <p:nvPr/>
          </p:nvCxnSpPr>
          <p:spPr>
            <a:xfrm>
              <a:off x="-1390172" y="783849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8BB5A77-CD8F-4546-BE83-71938EDE2C60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-1390172" y="2025158"/>
              <a:ext cx="0" cy="4310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B61A3E-5491-824F-BB24-55946881448D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540848" y="1193540"/>
            <a:ext cx="2133943" cy="0"/>
          </a:xfrm>
          <a:prstGeom prst="straightConnector1">
            <a:avLst/>
          </a:prstGeom>
          <a:ln w="38100">
            <a:solidFill>
              <a:srgbClr val="005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D2CAEC-7D6A-EA4B-BDEA-31A6D8ACCC48}"/>
              </a:ext>
            </a:extLst>
          </p:cNvPr>
          <p:cNvCxnSpPr/>
          <p:nvPr/>
        </p:nvCxnSpPr>
        <p:spPr>
          <a:xfrm>
            <a:off x="5029029" y="1193540"/>
            <a:ext cx="2133943" cy="0"/>
          </a:xfrm>
          <a:prstGeom prst="straightConnector1">
            <a:avLst/>
          </a:prstGeom>
          <a:ln w="38100">
            <a:solidFill>
              <a:srgbClr val="005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F90FDB-18CA-6140-A765-A8C7D0DDF9E9}"/>
              </a:ext>
            </a:extLst>
          </p:cNvPr>
          <p:cNvCxnSpPr/>
          <p:nvPr/>
        </p:nvCxnSpPr>
        <p:spPr>
          <a:xfrm>
            <a:off x="8517210" y="1193540"/>
            <a:ext cx="2133943" cy="0"/>
          </a:xfrm>
          <a:prstGeom prst="straightConnector1">
            <a:avLst/>
          </a:prstGeom>
          <a:ln w="38100">
            <a:solidFill>
              <a:srgbClr val="005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96243B-E218-5740-8195-E990E068049E}"/>
              </a:ext>
            </a:extLst>
          </p:cNvPr>
          <p:cNvCxnSpPr/>
          <p:nvPr/>
        </p:nvCxnSpPr>
        <p:spPr>
          <a:xfrm>
            <a:off x="12005390" y="1193540"/>
            <a:ext cx="2133943" cy="0"/>
          </a:xfrm>
          <a:prstGeom prst="straightConnector1">
            <a:avLst/>
          </a:prstGeom>
          <a:ln w="38100">
            <a:solidFill>
              <a:srgbClr val="005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D175DC-2F74-A044-9CEC-6D2A0713BA33}"/>
              </a:ext>
            </a:extLst>
          </p:cNvPr>
          <p:cNvCxnSpPr/>
          <p:nvPr/>
        </p:nvCxnSpPr>
        <p:spPr>
          <a:xfrm>
            <a:off x="-1947333" y="1193540"/>
            <a:ext cx="2133943" cy="0"/>
          </a:xfrm>
          <a:prstGeom prst="straightConnector1">
            <a:avLst/>
          </a:prstGeom>
          <a:ln w="38100">
            <a:solidFill>
              <a:srgbClr val="005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1143B76-1D3C-EF41-B380-D2AA6CC8A29E}"/>
              </a:ext>
            </a:extLst>
          </p:cNvPr>
          <p:cNvSpPr/>
          <p:nvPr/>
        </p:nvSpPr>
        <p:spPr>
          <a:xfrm>
            <a:off x="186610" y="2607663"/>
            <a:ext cx="1354238" cy="457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19E"/>
                </a:solidFill>
              </a:rPr>
              <a:t>set</a:t>
            </a:r>
            <a:r>
              <a:rPr lang="de-DE" dirty="0">
                <a:solidFill>
                  <a:srgbClr val="00519E"/>
                </a:solidFill>
              </a:rPr>
              <a:t>(</a:t>
            </a:r>
            <a:r>
              <a:rPr lang="de-DE" dirty="0" err="1">
                <a:solidFill>
                  <a:srgbClr val="00519E"/>
                </a:solidFill>
              </a:rPr>
              <a:t>torque</a:t>
            </a:r>
            <a:r>
              <a:rPr lang="de-DE" dirty="0">
                <a:solidFill>
                  <a:srgbClr val="00519E"/>
                </a:solidFill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6BB2E4-2CBE-754C-B17F-C7D6D341C12E}"/>
              </a:ext>
            </a:extLst>
          </p:cNvPr>
          <p:cNvSpPr/>
          <p:nvPr/>
        </p:nvSpPr>
        <p:spPr>
          <a:xfrm>
            <a:off x="7162972" y="2607663"/>
            <a:ext cx="1354238" cy="457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19E"/>
                </a:solidFill>
              </a:rPr>
              <a:t>set</a:t>
            </a:r>
            <a:r>
              <a:rPr lang="de-DE" dirty="0">
                <a:solidFill>
                  <a:srgbClr val="00519E"/>
                </a:solidFill>
              </a:rPr>
              <a:t>(</a:t>
            </a:r>
            <a:r>
              <a:rPr lang="de-DE" dirty="0" err="1">
                <a:solidFill>
                  <a:srgbClr val="00519E"/>
                </a:solidFill>
              </a:rPr>
              <a:t>torque</a:t>
            </a:r>
            <a:r>
              <a:rPr lang="de-DE" dirty="0">
                <a:solidFill>
                  <a:srgbClr val="00519E"/>
                </a:solidFill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1B0EB3-E84E-4643-B544-7DADCADDDE62}"/>
              </a:ext>
            </a:extLst>
          </p:cNvPr>
          <p:cNvSpPr/>
          <p:nvPr/>
        </p:nvSpPr>
        <p:spPr>
          <a:xfrm>
            <a:off x="10651152" y="2607663"/>
            <a:ext cx="1354238" cy="457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519E"/>
                </a:solidFill>
              </a:rPr>
              <a:t>set</a:t>
            </a:r>
            <a:r>
              <a:rPr lang="de-DE" dirty="0">
                <a:solidFill>
                  <a:srgbClr val="00519E"/>
                </a:solidFill>
              </a:rPr>
              <a:t>(</a:t>
            </a:r>
            <a:r>
              <a:rPr lang="de-DE" dirty="0" err="1">
                <a:solidFill>
                  <a:srgbClr val="00519E"/>
                </a:solidFill>
              </a:rPr>
              <a:t>torque</a:t>
            </a:r>
            <a:r>
              <a:rPr lang="de-DE" dirty="0">
                <a:solidFill>
                  <a:srgbClr val="00519E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F3C0AC-966F-1841-8C28-3739F0EDF47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1540848" y="2836339"/>
            <a:ext cx="5622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DFBFEC-ADA1-8B44-8A62-EF29BD269C3D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8517210" y="2836339"/>
            <a:ext cx="21339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A3078F-4BD9-D042-A7C6-2F927BB21C9F}"/>
              </a:ext>
            </a:extLst>
          </p:cNvPr>
          <p:cNvCxnSpPr>
            <a:cxnSpLocks/>
          </p:cNvCxnSpPr>
          <p:nvPr/>
        </p:nvCxnSpPr>
        <p:spPr>
          <a:xfrm>
            <a:off x="12005391" y="2836339"/>
            <a:ext cx="21339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4E50EB-DDFE-4E47-BD36-C120882BF5D1}"/>
              </a:ext>
            </a:extLst>
          </p:cNvPr>
          <p:cNvCxnSpPr>
            <a:cxnSpLocks/>
          </p:cNvCxnSpPr>
          <p:nvPr/>
        </p:nvCxnSpPr>
        <p:spPr>
          <a:xfrm>
            <a:off x="-1947332" y="2836339"/>
            <a:ext cx="21339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8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8695</TotalTime>
  <Words>43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Mark Henß</dc:creator>
  <cp:keywords/>
  <dc:description/>
  <cp:lastModifiedBy>Mark Henß</cp:lastModifiedBy>
  <cp:revision>11</cp:revision>
  <cp:lastPrinted>2020-02-13T15:12:13Z</cp:lastPrinted>
  <dcterms:created xsi:type="dcterms:W3CDTF">2020-02-07T14:20:20Z</dcterms:created>
  <dcterms:modified xsi:type="dcterms:W3CDTF">2020-02-13T15:15:29Z</dcterms:modified>
  <cp:category/>
</cp:coreProperties>
</file>