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2"/>
    <p:restoredTop sz="94699"/>
  </p:normalViewPr>
  <p:slideViewPr>
    <p:cSldViewPr snapToGrid="0" snapToObjects="1">
      <p:cViewPr varScale="1">
        <p:scale>
          <a:sx n="134" d="100"/>
          <a:sy n="134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8EFDA-6AAE-994D-ADCA-6B6D2CB278E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E4B1C-39C3-BC4C-A94B-4AD3037107FC}">
      <dgm:prSet phldrT="[Text]"/>
      <dgm:spPr>
        <a:solidFill>
          <a:srgbClr val="00519E"/>
        </a:solidFill>
      </dgm:spPr>
      <dgm:t>
        <a:bodyPr/>
        <a:lstStyle/>
        <a:p>
          <a:r>
            <a:rPr lang="en-US" dirty="0"/>
            <a:t>Vibration Method</a:t>
          </a:r>
        </a:p>
      </dgm:t>
    </dgm:pt>
    <dgm:pt modelId="{748EEDD3-151C-214A-9609-3736B89501A7}" type="parTrans" cxnId="{7C0CB945-A512-1042-8EE0-3E14983B88BC}">
      <dgm:prSet/>
      <dgm:spPr/>
      <dgm:t>
        <a:bodyPr/>
        <a:lstStyle/>
        <a:p>
          <a:endParaRPr lang="en-US"/>
        </a:p>
      </dgm:t>
    </dgm:pt>
    <dgm:pt modelId="{D29FB636-FC19-B04D-B1A2-0FE260A48D0A}" type="sibTrans" cxnId="{7C0CB945-A512-1042-8EE0-3E14983B88BC}">
      <dgm:prSet/>
      <dgm:spPr/>
      <dgm:t>
        <a:bodyPr/>
        <a:lstStyle/>
        <a:p>
          <a:endParaRPr lang="en-US"/>
        </a:p>
      </dgm:t>
    </dgm:pt>
    <dgm:pt modelId="{82C0A15D-0272-E842-A7DA-998BBB42C9C1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Amplitude Method</a:t>
          </a:r>
        </a:p>
      </dgm:t>
    </dgm:pt>
    <dgm:pt modelId="{413A9D2E-139E-DF41-984E-79ACF8CEC589}" type="parTrans" cxnId="{BD29F742-6701-364D-A009-3BC7B8505DD2}">
      <dgm:prSet/>
      <dgm:spPr/>
      <dgm:t>
        <a:bodyPr/>
        <a:lstStyle/>
        <a:p>
          <a:endParaRPr lang="en-US"/>
        </a:p>
      </dgm:t>
    </dgm:pt>
    <dgm:pt modelId="{4A8302BF-F203-7249-B234-89298EE4A17E}" type="sibTrans" cxnId="{BD29F742-6701-364D-A009-3BC7B8505DD2}">
      <dgm:prSet/>
      <dgm:spPr/>
      <dgm:t>
        <a:bodyPr/>
        <a:lstStyle/>
        <a:p>
          <a:endParaRPr lang="en-US"/>
        </a:p>
      </dgm:t>
    </dgm:pt>
    <dgm:pt modelId="{3CC20663-1A3E-DC4A-99E7-E90CD75E4EC2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Noise Method</a:t>
          </a:r>
        </a:p>
      </dgm:t>
    </dgm:pt>
    <dgm:pt modelId="{998FC3FC-48B4-DA49-A885-57C2323329AA}" type="parTrans" cxnId="{933EBE0C-7E46-3341-8CB6-F914FB857B2E}">
      <dgm:prSet/>
      <dgm:spPr/>
      <dgm:t>
        <a:bodyPr/>
        <a:lstStyle/>
        <a:p>
          <a:endParaRPr lang="en-US"/>
        </a:p>
      </dgm:t>
    </dgm:pt>
    <dgm:pt modelId="{45EFFB85-2343-B14B-8AF2-A6F8ED7CD17D}" type="sibTrans" cxnId="{933EBE0C-7E46-3341-8CB6-F914FB857B2E}">
      <dgm:prSet/>
      <dgm:spPr/>
      <dgm:t>
        <a:bodyPr/>
        <a:lstStyle/>
        <a:p>
          <a:endParaRPr lang="en-US"/>
        </a:p>
      </dgm:t>
    </dgm:pt>
    <dgm:pt modelId="{F9EAC7DA-F59A-AD40-8FA3-E32B32663239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Torque Method</a:t>
          </a:r>
        </a:p>
      </dgm:t>
    </dgm:pt>
    <dgm:pt modelId="{972F5785-F450-3F4A-B6EB-6DEAD2F2ED29}" type="parTrans" cxnId="{2065E5A5-6567-464C-BEDB-D194EE21EF58}">
      <dgm:prSet/>
      <dgm:spPr/>
      <dgm:t>
        <a:bodyPr/>
        <a:lstStyle/>
        <a:p>
          <a:endParaRPr lang="en-US"/>
        </a:p>
      </dgm:t>
    </dgm:pt>
    <dgm:pt modelId="{B3589758-1C3F-9F4F-A6FA-6FB6011CF7B2}" type="sibTrans" cxnId="{2065E5A5-6567-464C-BEDB-D194EE21EF58}">
      <dgm:prSet/>
      <dgm:spPr/>
      <dgm:t>
        <a:bodyPr/>
        <a:lstStyle/>
        <a:p>
          <a:endParaRPr lang="en-US"/>
        </a:p>
      </dgm:t>
    </dgm:pt>
    <dgm:pt modelId="{2E92F1E0-324E-6147-B26B-C4A47B245CA7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Element Method</a:t>
          </a:r>
        </a:p>
      </dgm:t>
    </dgm:pt>
    <dgm:pt modelId="{1658259D-730A-C146-8A0A-5A91C1D5BA2A}" type="parTrans" cxnId="{CA019975-E025-894C-BF9D-696FDCD0D7E0}">
      <dgm:prSet/>
      <dgm:spPr/>
      <dgm:t>
        <a:bodyPr/>
        <a:lstStyle/>
        <a:p>
          <a:endParaRPr lang="en-US"/>
        </a:p>
      </dgm:t>
    </dgm:pt>
    <dgm:pt modelId="{762BF232-5805-8142-B00F-330E2CB11558}" type="sibTrans" cxnId="{CA019975-E025-894C-BF9D-696FDCD0D7E0}">
      <dgm:prSet/>
      <dgm:spPr/>
      <dgm:t>
        <a:bodyPr/>
        <a:lstStyle/>
        <a:p>
          <a:endParaRPr lang="en-US"/>
        </a:p>
      </dgm:t>
    </dgm:pt>
    <dgm:pt modelId="{A611D779-5307-6E40-86FF-0F56029F7924}" type="pres">
      <dgm:prSet presAssocID="{B818EFDA-6AAE-994D-ADCA-6B6D2CB278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125C7F-BC94-1543-B5FD-7F82FE2BBD0C}" type="pres">
      <dgm:prSet presAssocID="{D69E4B1C-39C3-BC4C-A94B-4AD3037107FC}" presName="hierRoot1" presStyleCnt="0">
        <dgm:presLayoutVars>
          <dgm:hierBranch val="init"/>
        </dgm:presLayoutVars>
      </dgm:prSet>
      <dgm:spPr/>
    </dgm:pt>
    <dgm:pt modelId="{3D92678A-A456-3A4E-B162-513805C12FF6}" type="pres">
      <dgm:prSet presAssocID="{D69E4B1C-39C3-BC4C-A94B-4AD3037107FC}" presName="rootComposite1" presStyleCnt="0"/>
      <dgm:spPr/>
    </dgm:pt>
    <dgm:pt modelId="{DD563F03-3169-1D4F-88B4-F8F51E219916}" type="pres">
      <dgm:prSet presAssocID="{D69E4B1C-39C3-BC4C-A94B-4AD3037107FC}" presName="rootText1" presStyleLbl="node0" presStyleIdx="0" presStyleCnt="1" custLinFactNeighborX="-8883">
        <dgm:presLayoutVars>
          <dgm:chPref val="3"/>
        </dgm:presLayoutVars>
      </dgm:prSet>
      <dgm:spPr/>
    </dgm:pt>
    <dgm:pt modelId="{DA9FB92C-B040-E740-863C-67C0926C5F14}" type="pres">
      <dgm:prSet presAssocID="{D69E4B1C-39C3-BC4C-A94B-4AD3037107FC}" presName="rootConnector1" presStyleLbl="node1" presStyleIdx="0" presStyleCnt="0"/>
      <dgm:spPr/>
    </dgm:pt>
    <dgm:pt modelId="{B73F21A7-5EE9-FE4E-95AA-CE388B2D77C3}" type="pres">
      <dgm:prSet presAssocID="{D69E4B1C-39C3-BC4C-A94B-4AD3037107FC}" presName="hierChild2" presStyleCnt="0"/>
      <dgm:spPr/>
    </dgm:pt>
    <dgm:pt modelId="{A1465C0E-04B2-DC40-ACE4-FB09C8514B1D}" type="pres">
      <dgm:prSet presAssocID="{1658259D-730A-C146-8A0A-5A91C1D5BA2A}" presName="Name37" presStyleLbl="parChTrans1D2" presStyleIdx="0" presStyleCnt="4"/>
      <dgm:spPr/>
    </dgm:pt>
    <dgm:pt modelId="{F10C6732-BAA1-D14C-B7EF-BAE848E676D0}" type="pres">
      <dgm:prSet presAssocID="{2E92F1E0-324E-6147-B26B-C4A47B245CA7}" presName="hierRoot2" presStyleCnt="0">
        <dgm:presLayoutVars>
          <dgm:hierBranch val="init"/>
        </dgm:presLayoutVars>
      </dgm:prSet>
      <dgm:spPr/>
    </dgm:pt>
    <dgm:pt modelId="{415C24B8-FF46-694D-8EE5-8364AA56AEAC}" type="pres">
      <dgm:prSet presAssocID="{2E92F1E0-324E-6147-B26B-C4A47B245CA7}" presName="rootComposite" presStyleCnt="0"/>
      <dgm:spPr/>
    </dgm:pt>
    <dgm:pt modelId="{CE76E9F3-9673-6849-AE6C-774469719B58}" type="pres">
      <dgm:prSet presAssocID="{2E92F1E0-324E-6147-B26B-C4A47B245CA7}" presName="rootText" presStyleLbl="node2" presStyleIdx="0" presStyleCnt="4" custLinFactNeighborX="-68269">
        <dgm:presLayoutVars>
          <dgm:chPref val="3"/>
        </dgm:presLayoutVars>
      </dgm:prSet>
      <dgm:spPr/>
    </dgm:pt>
    <dgm:pt modelId="{B043A2DB-DF84-7844-A622-AC0C69B1D6C1}" type="pres">
      <dgm:prSet presAssocID="{2E92F1E0-324E-6147-B26B-C4A47B245CA7}" presName="rootConnector" presStyleLbl="node2" presStyleIdx="0" presStyleCnt="4"/>
      <dgm:spPr/>
    </dgm:pt>
    <dgm:pt modelId="{47D2677C-8620-124B-BBD6-9C8730AB04F8}" type="pres">
      <dgm:prSet presAssocID="{2E92F1E0-324E-6147-B26B-C4A47B245CA7}" presName="hierChild4" presStyleCnt="0"/>
      <dgm:spPr/>
    </dgm:pt>
    <dgm:pt modelId="{F92E8992-11AF-0645-99BF-72E92F2AE585}" type="pres">
      <dgm:prSet presAssocID="{2E92F1E0-324E-6147-B26B-C4A47B245CA7}" presName="hierChild5" presStyleCnt="0"/>
      <dgm:spPr/>
    </dgm:pt>
    <dgm:pt modelId="{86ED9BBF-4C66-6746-9D71-4FD14EC14B14}" type="pres">
      <dgm:prSet presAssocID="{413A9D2E-139E-DF41-984E-79ACF8CEC589}" presName="Name37" presStyleLbl="parChTrans1D2" presStyleIdx="1" presStyleCnt="4"/>
      <dgm:spPr/>
    </dgm:pt>
    <dgm:pt modelId="{7D6AA69A-5048-684D-91D7-98BF94E62323}" type="pres">
      <dgm:prSet presAssocID="{82C0A15D-0272-E842-A7DA-998BBB42C9C1}" presName="hierRoot2" presStyleCnt="0">
        <dgm:presLayoutVars>
          <dgm:hierBranch val="init"/>
        </dgm:presLayoutVars>
      </dgm:prSet>
      <dgm:spPr/>
    </dgm:pt>
    <dgm:pt modelId="{969FDC2D-8175-1A49-9C41-0451BAEE65A0}" type="pres">
      <dgm:prSet presAssocID="{82C0A15D-0272-E842-A7DA-998BBB42C9C1}" presName="rootComposite" presStyleCnt="0"/>
      <dgm:spPr/>
    </dgm:pt>
    <dgm:pt modelId="{0653FDF2-3742-8C40-8C38-92AD6D1E3ECF}" type="pres">
      <dgm:prSet presAssocID="{82C0A15D-0272-E842-A7DA-998BBB42C9C1}" presName="rootText" presStyleLbl="node2" presStyleIdx="1" presStyleCnt="4" custLinFactNeighborX="-28679">
        <dgm:presLayoutVars>
          <dgm:chPref val="3"/>
        </dgm:presLayoutVars>
      </dgm:prSet>
      <dgm:spPr/>
    </dgm:pt>
    <dgm:pt modelId="{9E247C42-5A04-4B41-AB66-2AFC52EC7C71}" type="pres">
      <dgm:prSet presAssocID="{82C0A15D-0272-E842-A7DA-998BBB42C9C1}" presName="rootConnector" presStyleLbl="node2" presStyleIdx="1" presStyleCnt="4"/>
      <dgm:spPr/>
    </dgm:pt>
    <dgm:pt modelId="{A8A88C9F-67AB-A04F-B88C-66C87608A790}" type="pres">
      <dgm:prSet presAssocID="{82C0A15D-0272-E842-A7DA-998BBB42C9C1}" presName="hierChild4" presStyleCnt="0"/>
      <dgm:spPr/>
    </dgm:pt>
    <dgm:pt modelId="{9ED748E3-10B8-5E44-9794-D352FBAF013C}" type="pres">
      <dgm:prSet presAssocID="{82C0A15D-0272-E842-A7DA-998BBB42C9C1}" presName="hierChild5" presStyleCnt="0"/>
      <dgm:spPr/>
    </dgm:pt>
    <dgm:pt modelId="{E216AD62-FE5E-6E4E-9B52-18794B54C605}" type="pres">
      <dgm:prSet presAssocID="{998FC3FC-48B4-DA49-A885-57C2323329AA}" presName="Name37" presStyleLbl="parChTrans1D2" presStyleIdx="2" presStyleCnt="4"/>
      <dgm:spPr/>
    </dgm:pt>
    <dgm:pt modelId="{4F676D33-D5D2-3842-AD7E-FC0A2C0C064B}" type="pres">
      <dgm:prSet presAssocID="{3CC20663-1A3E-DC4A-99E7-E90CD75E4EC2}" presName="hierRoot2" presStyleCnt="0">
        <dgm:presLayoutVars>
          <dgm:hierBranch val="init"/>
        </dgm:presLayoutVars>
      </dgm:prSet>
      <dgm:spPr/>
    </dgm:pt>
    <dgm:pt modelId="{4C4E4814-9791-2F47-846D-0A3DA443E905}" type="pres">
      <dgm:prSet presAssocID="{3CC20663-1A3E-DC4A-99E7-E90CD75E4EC2}" presName="rootComposite" presStyleCnt="0"/>
      <dgm:spPr/>
    </dgm:pt>
    <dgm:pt modelId="{94B0741C-91E9-6B4A-89D1-56194DA5B46F}" type="pres">
      <dgm:prSet presAssocID="{3CC20663-1A3E-DC4A-99E7-E90CD75E4EC2}" presName="rootText" presStyleLbl="node2" presStyleIdx="2" presStyleCnt="4" custLinFactNeighborX="10912">
        <dgm:presLayoutVars>
          <dgm:chPref val="3"/>
        </dgm:presLayoutVars>
      </dgm:prSet>
      <dgm:spPr/>
    </dgm:pt>
    <dgm:pt modelId="{6A14BFB3-7F09-A24D-BC5E-6315A38BFC7D}" type="pres">
      <dgm:prSet presAssocID="{3CC20663-1A3E-DC4A-99E7-E90CD75E4EC2}" presName="rootConnector" presStyleLbl="node2" presStyleIdx="2" presStyleCnt="4"/>
      <dgm:spPr/>
    </dgm:pt>
    <dgm:pt modelId="{467E37B8-5F57-B24A-9A27-D56BC2C3C3FB}" type="pres">
      <dgm:prSet presAssocID="{3CC20663-1A3E-DC4A-99E7-E90CD75E4EC2}" presName="hierChild4" presStyleCnt="0"/>
      <dgm:spPr/>
    </dgm:pt>
    <dgm:pt modelId="{17F0FBC3-821B-344F-AB61-A2249FFEBD43}" type="pres">
      <dgm:prSet presAssocID="{3CC20663-1A3E-DC4A-99E7-E90CD75E4EC2}" presName="hierChild5" presStyleCnt="0"/>
      <dgm:spPr/>
    </dgm:pt>
    <dgm:pt modelId="{AF6F6171-2605-414A-972C-CB7ADD115C1E}" type="pres">
      <dgm:prSet presAssocID="{972F5785-F450-3F4A-B6EB-6DEAD2F2ED29}" presName="Name37" presStyleLbl="parChTrans1D2" presStyleIdx="3" presStyleCnt="4"/>
      <dgm:spPr/>
    </dgm:pt>
    <dgm:pt modelId="{E070E2F7-9DA3-814D-AF50-B10444102065}" type="pres">
      <dgm:prSet presAssocID="{F9EAC7DA-F59A-AD40-8FA3-E32B32663239}" presName="hierRoot2" presStyleCnt="0">
        <dgm:presLayoutVars>
          <dgm:hierBranch val="init"/>
        </dgm:presLayoutVars>
      </dgm:prSet>
      <dgm:spPr/>
    </dgm:pt>
    <dgm:pt modelId="{193D34B2-5666-B445-9EC8-9F69857F46F6}" type="pres">
      <dgm:prSet presAssocID="{F9EAC7DA-F59A-AD40-8FA3-E32B32663239}" presName="rootComposite" presStyleCnt="0"/>
      <dgm:spPr/>
    </dgm:pt>
    <dgm:pt modelId="{1FD8F8AB-4AAB-B040-8EFA-66B4F0E8B121}" type="pres">
      <dgm:prSet presAssocID="{F9EAC7DA-F59A-AD40-8FA3-E32B32663239}" presName="rootText" presStyleLbl="node2" presStyleIdx="3" presStyleCnt="4" custLinFactNeighborX="50503">
        <dgm:presLayoutVars>
          <dgm:chPref val="3"/>
        </dgm:presLayoutVars>
      </dgm:prSet>
      <dgm:spPr/>
    </dgm:pt>
    <dgm:pt modelId="{5B6BBCB6-327C-6542-8C55-3BD6D9E75834}" type="pres">
      <dgm:prSet presAssocID="{F9EAC7DA-F59A-AD40-8FA3-E32B32663239}" presName="rootConnector" presStyleLbl="node2" presStyleIdx="3" presStyleCnt="4"/>
      <dgm:spPr/>
    </dgm:pt>
    <dgm:pt modelId="{DF3BB933-8B71-8B4B-A8C5-B20C3D2079E4}" type="pres">
      <dgm:prSet presAssocID="{F9EAC7DA-F59A-AD40-8FA3-E32B32663239}" presName="hierChild4" presStyleCnt="0"/>
      <dgm:spPr/>
    </dgm:pt>
    <dgm:pt modelId="{021A0579-563A-A14E-8E18-13C4B2907791}" type="pres">
      <dgm:prSet presAssocID="{F9EAC7DA-F59A-AD40-8FA3-E32B32663239}" presName="hierChild5" presStyleCnt="0"/>
      <dgm:spPr/>
    </dgm:pt>
    <dgm:pt modelId="{29CF471A-C607-1F46-9B93-DB011EED8CDC}" type="pres">
      <dgm:prSet presAssocID="{D69E4B1C-39C3-BC4C-A94B-4AD3037107FC}" presName="hierChild3" presStyleCnt="0"/>
      <dgm:spPr/>
    </dgm:pt>
  </dgm:ptLst>
  <dgm:cxnLst>
    <dgm:cxn modelId="{940FB206-CE47-614D-9AAD-DFD22EE9FB7F}" type="presOf" srcId="{F9EAC7DA-F59A-AD40-8FA3-E32B32663239}" destId="{5B6BBCB6-327C-6542-8C55-3BD6D9E75834}" srcOrd="1" destOrd="0" presId="urn:microsoft.com/office/officeart/2005/8/layout/orgChart1"/>
    <dgm:cxn modelId="{53A01907-AE82-9046-B458-1B03C5A463CF}" type="presOf" srcId="{2E92F1E0-324E-6147-B26B-C4A47B245CA7}" destId="{B043A2DB-DF84-7844-A622-AC0C69B1D6C1}" srcOrd="1" destOrd="0" presId="urn:microsoft.com/office/officeart/2005/8/layout/orgChart1"/>
    <dgm:cxn modelId="{933EBE0C-7E46-3341-8CB6-F914FB857B2E}" srcId="{D69E4B1C-39C3-BC4C-A94B-4AD3037107FC}" destId="{3CC20663-1A3E-DC4A-99E7-E90CD75E4EC2}" srcOrd="2" destOrd="0" parTransId="{998FC3FC-48B4-DA49-A885-57C2323329AA}" sibTransId="{45EFFB85-2343-B14B-8AF2-A6F8ED7CD17D}"/>
    <dgm:cxn modelId="{94578F28-449C-594C-B864-88B0F85176AA}" type="presOf" srcId="{413A9D2E-139E-DF41-984E-79ACF8CEC589}" destId="{86ED9BBF-4C66-6746-9D71-4FD14EC14B14}" srcOrd="0" destOrd="0" presId="urn:microsoft.com/office/officeart/2005/8/layout/orgChart1"/>
    <dgm:cxn modelId="{1ECA0A3D-50F9-494C-BB84-801047B90C09}" type="presOf" srcId="{D69E4B1C-39C3-BC4C-A94B-4AD3037107FC}" destId="{DA9FB92C-B040-E740-863C-67C0926C5F14}" srcOrd="1" destOrd="0" presId="urn:microsoft.com/office/officeart/2005/8/layout/orgChart1"/>
    <dgm:cxn modelId="{3EF16441-1E7F-E44A-9DF1-67EEC4F26586}" type="presOf" srcId="{D69E4B1C-39C3-BC4C-A94B-4AD3037107FC}" destId="{DD563F03-3169-1D4F-88B4-F8F51E219916}" srcOrd="0" destOrd="0" presId="urn:microsoft.com/office/officeart/2005/8/layout/orgChart1"/>
    <dgm:cxn modelId="{BD29F742-6701-364D-A009-3BC7B8505DD2}" srcId="{D69E4B1C-39C3-BC4C-A94B-4AD3037107FC}" destId="{82C0A15D-0272-E842-A7DA-998BBB42C9C1}" srcOrd="1" destOrd="0" parTransId="{413A9D2E-139E-DF41-984E-79ACF8CEC589}" sibTransId="{4A8302BF-F203-7249-B234-89298EE4A17E}"/>
    <dgm:cxn modelId="{7C0CB945-A512-1042-8EE0-3E14983B88BC}" srcId="{B818EFDA-6AAE-994D-ADCA-6B6D2CB278E4}" destId="{D69E4B1C-39C3-BC4C-A94B-4AD3037107FC}" srcOrd="0" destOrd="0" parTransId="{748EEDD3-151C-214A-9609-3736B89501A7}" sibTransId="{D29FB636-FC19-B04D-B1A2-0FE260A48D0A}"/>
    <dgm:cxn modelId="{C3D38247-EBC5-B24E-9489-786BA8F293FA}" type="presOf" srcId="{1658259D-730A-C146-8A0A-5A91C1D5BA2A}" destId="{A1465C0E-04B2-DC40-ACE4-FB09C8514B1D}" srcOrd="0" destOrd="0" presId="urn:microsoft.com/office/officeart/2005/8/layout/orgChart1"/>
    <dgm:cxn modelId="{C92DF84E-1F8D-1646-85A8-648636DFD895}" type="presOf" srcId="{82C0A15D-0272-E842-A7DA-998BBB42C9C1}" destId="{9E247C42-5A04-4B41-AB66-2AFC52EC7C71}" srcOrd="1" destOrd="0" presId="urn:microsoft.com/office/officeart/2005/8/layout/orgChart1"/>
    <dgm:cxn modelId="{BD373D6B-4CFE-0B47-BC79-F3FF69CD7AF1}" type="presOf" srcId="{998FC3FC-48B4-DA49-A885-57C2323329AA}" destId="{E216AD62-FE5E-6E4E-9B52-18794B54C605}" srcOrd="0" destOrd="0" presId="urn:microsoft.com/office/officeart/2005/8/layout/orgChart1"/>
    <dgm:cxn modelId="{05BD3E6E-0CC6-4041-94C4-2BA6A254B3A7}" type="presOf" srcId="{82C0A15D-0272-E842-A7DA-998BBB42C9C1}" destId="{0653FDF2-3742-8C40-8C38-92AD6D1E3ECF}" srcOrd="0" destOrd="0" presId="urn:microsoft.com/office/officeart/2005/8/layout/orgChart1"/>
    <dgm:cxn modelId="{02910B73-30E7-B348-8B2D-20E424A8C241}" type="presOf" srcId="{B818EFDA-6AAE-994D-ADCA-6B6D2CB278E4}" destId="{A611D779-5307-6E40-86FF-0F56029F7924}" srcOrd="0" destOrd="0" presId="urn:microsoft.com/office/officeart/2005/8/layout/orgChart1"/>
    <dgm:cxn modelId="{CA019975-E025-894C-BF9D-696FDCD0D7E0}" srcId="{D69E4B1C-39C3-BC4C-A94B-4AD3037107FC}" destId="{2E92F1E0-324E-6147-B26B-C4A47B245CA7}" srcOrd="0" destOrd="0" parTransId="{1658259D-730A-C146-8A0A-5A91C1D5BA2A}" sibTransId="{762BF232-5805-8142-B00F-330E2CB11558}"/>
    <dgm:cxn modelId="{8FFD0D8F-5D82-7D40-8EE8-B16DEA07A293}" type="presOf" srcId="{2E92F1E0-324E-6147-B26B-C4A47B245CA7}" destId="{CE76E9F3-9673-6849-AE6C-774469719B58}" srcOrd="0" destOrd="0" presId="urn:microsoft.com/office/officeart/2005/8/layout/orgChart1"/>
    <dgm:cxn modelId="{33F6F8A0-B3BD-1D43-BE0E-B01CA53265E5}" type="presOf" srcId="{3CC20663-1A3E-DC4A-99E7-E90CD75E4EC2}" destId="{94B0741C-91E9-6B4A-89D1-56194DA5B46F}" srcOrd="0" destOrd="0" presId="urn:microsoft.com/office/officeart/2005/8/layout/orgChart1"/>
    <dgm:cxn modelId="{2065E5A5-6567-464C-BEDB-D194EE21EF58}" srcId="{D69E4B1C-39C3-BC4C-A94B-4AD3037107FC}" destId="{F9EAC7DA-F59A-AD40-8FA3-E32B32663239}" srcOrd="3" destOrd="0" parTransId="{972F5785-F450-3F4A-B6EB-6DEAD2F2ED29}" sibTransId="{B3589758-1C3F-9F4F-A6FA-6FB6011CF7B2}"/>
    <dgm:cxn modelId="{5DC490BF-8471-7A4E-84DD-CDEB947011CB}" type="presOf" srcId="{972F5785-F450-3F4A-B6EB-6DEAD2F2ED29}" destId="{AF6F6171-2605-414A-972C-CB7ADD115C1E}" srcOrd="0" destOrd="0" presId="urn:microsoft.com/office/officeart/2005/8/layout/orgChart1"/>
    <dgm:cxn modelId="{990411E4-FEF2-174C-B48B-4917E44396AF}" type="presOf" srcId="{F9EAC7DA-F59A-AD40-8FA3-E32B32663239}" destId="{1FD8F8AB-4AAB-B040-8EFA-66B4F0E8B121}" srcOrd="0" destOrd="0" presId="urn:microsoft.com/office/officeart/2005/8/layout/orgChart1"/>
    <dgm:cxn modelId="{745D72E8-3851-6F46-B86F-E473FE7718AD}" type="presOf" srcId="{3CC20663-1A3E-DC4A-99E7-E90CD75E4EC2}" destId="{6A14BFB3-7F09-A24D-BC5E-6315A38BFC7D}" srcOrd="1" destOrd="0" presId="urn:microsoft.com/office/officeart/2005/8/layout/orgChart1"/>
    <dgm:cxn modelId="{C772B7A0-2F96-E843-91EA-8950CFB0C18D}" type="presParOf" srcId="{A611D779-5307-6E40-86FF-0F56029F7924}" destId="{02125C7F-BC94-1543-B5FD-7F82FE2BBD0C}" srcOrd="0" destOrd="0" presId="urn:microsoft.com/office/officeart/2005/8/layout/orgChart1"/>
    <dgm:cxn modelId="{C174D31E-2C77-6742-8F22-C1559898449A}" type="presParOf" srcId="{02125C7F-BC94-1543-B5FD-7F82FE2BBD0C}" destId="{3D92678A-A456-3A4E-B162-513805C12FF6}" srcOrd="0" destOrd="0" presId="urn:microsoft.com/office/officeart/2005/8/layout/orgChart1"/>
    <dgm:cxn modelId="{D23AF716-6501-2849-BD65-B2D305B61242}" type="presParOf" srcId="{3D92678A-A456-3A4E-B162-513805C12FF6}" destId="{DD563F03-3169-1D4F-88B4-F8F51E219916}" srcOrd="0" destOrd="0" presId="urn:microsoft.com/office/officeart/2005/8/layout/orgChart1"/>
    <dgm:cxn modelId="{8729D01D-BA95-0D42-9170-9A0D56F24C74}" type="presParOf" srcId="{3D92678A-A456-3A4E-B162-513805C12FF6}" destId="{DA9FB92C-B040-E740-863C-67C0926C5F14}" srcOrd="1" destOrd="0" presId="urn:microsoft.com/office/officeart/2005/8/layout/orgChart1"/>
    <dgm:cxn modelId="{B9A7C2BF-56FC-CB4F-9BE4-C0F08F22F41E}" type="presParOf" srcId="{02125C7F-BC94-1543-B5FD-7F82FE2BBD0C}" destId="{B73F21A7-5EE9-FE4E-95AA-CE388B2D77C3}" srcOrd="1" destOrd="0" presId="urn:microsoft.com/office/officeart/2005/8/layout/orgChart1"/>
    <dgm:cxn modelId="{5CF8405E-8CAE-FF41-AF95-819884569A12}" type="presParOf" srcId="{B73F21A7-5EE9-FE4E-95AA-CE388B2D77C3}" destId="{A1465C0E-04B2-DC40-ACE4-FB09C8514B1D}" srcOrd="0" destOrd="0" presId="urn:microsoft.com/office/officeart/2005/8/layout/orgChart1"/>
    <dgm:cxn modelId="{932BDBF8-9F4F-1540-9298-A46A7BE37511}" type="presParOf" srcId="{B73F21A7-5EE9-FE4E-95AA-CE388B2D77C3}" destId="{F10C6732-BAA1-D14C-B7EF-BAE848E676D0}" srcOrd="1" destOrd="0" presId="urn:microsoft.com/office/officeart/2005/8/layout/orgChart1"/>
    <dgm:cxn modelId="{861C3CFD-F8E5-E94F-982B-B07305913A0B}" type="presParOf" srcId="{F10C6732-BAA1-D14C-B7EF-BAE848E676D0}" destId="{415C24B8-FF46-694D-8EE5-8364AA56AEAC}" srcOrd="0" destOrd="0" presId="urn:microsoft.com/office/officeart/2005/8/layout/orgChart1"/>
    <dgm:cxn modelId="{39BE72BE-3E33-734C-8B97-F30250E12DB9}" type="presParOf" srcId="{415C24B8-FF46-694D-8EE5-8364AA56AEAC}" destId="{CE76E9F3-9673-6849-AE6C-774469719B58}" srcOrd="0" destOrd="0" presId="urn:microsoft.com/office/officeart/2005/8/layout/orgChart1"/>
    <dgm:cxn modelId="{0B111038-1E65-D04C-9B21-6C21C1A4E5FF}" type="presParOf" srcId="{415C24B8-FF46-694D-8EE5-8364AA56AEAC}" destId="{B043A2DB-DF84-7844-A622-AC0C69B1D6C1}" srcOrd="1" destOrd="0" presId="urn:microsoft.com/office/officeart/2005/8/layout/orgChart1"/>
    <dgm:cxn modelId="{0B3C4D79-A35F-864C-B275-3528FAC8518C}" type="presParOf" srcId="{F10C6732-BAA1-D14C-B7EF-BAE848E676D0}" destId="{47D2677C-8620-124B-BBD6-9C8730AB04F8}" srcOrd="1" destOrd="0" presId="urn:microsoft.com/office/officeart/2005/8/layout/orgChart1"/>
    <dgm:cxn modelId="{9D13C1F7-A379-124D-8798-A72FAA94BEA0}" type="presParOf" srcId="{F10C6732-BAA1-D14C-B7EF-BAE848E676D0}" destId="{F92E8992-11AF-0645-99BF-72E92F2AE585}" srcOrd="2" destOrd="0" presId="urn:microsoft.com/office/officeart/2005/8/layout/orgChart1"/>
    <dgm:cxn modelId="{7FE3E1D3-E1C1-0140-8CAA-CBEB1DE098A2}" type="presParOf" srcId="{B73F21A7-5EE9-FE4E-95AA-CE388B2D77C3}" destId="{86ED9BBF-4C66-6746-9D71-4FD14EC14B14}" srcOrd="2" destOrd="0" presId="urn:microsoft.com/office/officeart/2005/8/layout/orgChart1"/>
    <dgm:cxn modelId="{B3FF29DB-368A-4345-8722-74D5302915E8}" type="presParOf" srcId="{B73F21A7-5EE9-FE4E-95AA-CE388B2D77C3}" destId="{7D6AA69A-5048-684D-91D7-98BF94E62323}" srcOrd="3" destOrd="0" presId="urn:microsoft.com/office/officeart/2005/8/layout/orgChart1"/>
    <dgm:cxn modelId="{CAD81AA4-8433-3848-9E38-96572563F414}" type="presParOf" srcId="{7D6AA69A-5048-684D-91D7-98BF94E62323}" destId="{969FDC2D-8175-1A49-9C41-0451BAEE65A0}" srcOrd="0" destOrd="0" presId="urn:microsoft.com/office/officeart/2005/8/layout/orgChart1"/>
    <dgm:cxn modelId="{73BBEE3D-17BF-F24D-B9CD-8F9D69D045CF}" type="presParOf" srcId="{969FDC2D-8175-1A49-9C41-0451BAEE65A0}" destId="{0653FDF2-3742-8C40-8C38-92AD6D1E3ECF}" srcOrd="0" destOrd="0" presId="urn:microsoft.com/office/officeart/2005/8/layout/orgChart1"/>
    <dgm:cxn modelId="{0BAD434B-DA6F-584B-873B-D2E2BE1A951B}" type="presParOf" srcId="{969FDC2D-8175-1A49-9C41-0451BAEE65A0}" destId="{9E247C42-5A04-4B41-AB66-2AFC52EC7C71}" srcOrd="1" destOrd="0" presId="urn:microsoft.com/office/officeart/2005/8/layout/orgChart1"/>
    <dgm:cxn modelId="{BE429086-7553-A04D-BC01-899DEC97A23C}" type="presParOf" srcId="{7D6AA69A-5048-684D-91D7-98BF94E62323}" destId="{A8A88C9F-67AB-A04F-B88C-66C87608A790}" srcOrd="1" destOrd="0" presId="urn:microsoft.com/office/officeart/2005/8/layout/orgChart1"/>
    <dgm:cxn modelId="{8B7286A3-10BA-2641-B5A7-B55F9546CDC3}" type="presParOf" srcId="{7D6AA69A-5048-684D-91D7-98BF94E62323}" destId="{9ED748E3-10B8-5E44-9794-D352FBAF013C}" srcOrd="2" destOrd="0" presId="urn:microsoft.com/office/officeart/2005/8/layout/orgChart1"/>
    <dgm:cxn modelId="{7B9FACD7-A888-CF47-A477-432605AA748F}" type="presParOf" srcId="{B73F21A7-5EE9-FE4E-95AA-CE388B2D77C3}" destId="{E216AD62-FE5E-6E4E-9B52-18794B54C605}" srcOrd="4" destOrd="0" presId="urn:microsoft.com/office/officeart/2005/8/layout/orgChart1"/>
    <dgm:cxn modelId="{EA877E4D-A71A-2F4A-A8CA-BC52D973A1D4}" type="presParOf" srcId="{B73F21A7-5EE9-FE4E-95AA-CE388B2D77C3}" destId="{4F676D33-D5D2-3842-AD7E-FC0A2C0C064B}" srcOrd="5" destOrd="0" presId="urn:microsoft.com/office/officeart/2005/8/layout/orgChart1"/>
    <dgm:cxn modelId="{21C26C6F-1F10-0B4A-A8C7-CD636366C057}" type="presParOf" srcId="{4F676D33-D5D2-3842-AD7E-FC0A2C0C064B}" destId="{4C4E4814-9791-2F47-846D-0A3DA443E905}" srcOrd="0" destOrd="0" presId="urn:microsoft.com/office/officeart/2005/8/layout/orgChart1"/>
    <dgm:cxn modelId="{74727B1D-A7BB-2947-9050-845E9A36D844}" type="presParOf" srcId="{4C4E4814-9791-2F47-846D-0A3DA443E905}" destId="{94B0741C-91E9-6B4A-89D1-56194DA5B46F}" srcOrd="0" destOrd="0" presId="urn:microsoft.com/office/officeart/2005/8/layout/orgChart1"/>
    <dgm:cxn modelId="{62FDF692-2473-4049-8788-8AE1710BDA63}" type="presParOf" srcId="{4C4E4814-9791-2F47-846D-0A3DA443E905}" destId="{6A14BFB3-7F09-A24D-BC5E-6315A38BFC7D}" srcOrd="1" destOrd="0" presId="urn:microsoft.com/office/officeart/2005/8/layout/orgChart1"/>
    <dgm:cxn modelId="{3E4A3362-C49A-8546-B1FF-BDEDEC169F90}" type="presParOf" srcId="{4F676D33-D5D2-3842-AD7E-FC0A2C0C064B}" destId="{467E37B8-5F57-B24A-9A27-D56BC2C3C3FB}" srcOrd="1" destOrd="0" presId="urn:microsoft.com/office/officeart/2005/8/layout/orgChart1"/>
    <dgm:cxn modelId="{D86B1627-5802-0E40-9C66-B434BC71E559}" type="presParOf" srcId="{4F676D33-D5D2-3842-AD7E-FC0A2C0C064B}" destId="{17F0FBC3-821B-344F-AB61-A2249FFEBD43}" srcOrd="2" destOrd="0" presId="urn:microsoft.com/office/officeart/2005/8/layout/orgChart1"/>
    <dgm:cxn modelId="{E38CDAEA-2B37-7B48-9A24-BFE828FB1972}" type="presParOf" srcId="{B73F21A7-5EE9-FE4E-95AA-CE388B2D77C3}" destId="{AF6F6171-2605-414A-972C-CB7ADD115C1E}" srcOrd="6" destOrd="0" presId="urn:microsoft.com/office/officeart/2005/8/layout/orgChart1"/>
    <dgm:cxn modelId="{529A62DC-4FFF-5048-9351-93CDB7B27893}" type="presParOf" srcId="{B73F21A7-5EE9-FE4E-95AA-CE388B2D77C3}" destId="{E070E2F7-9DA3-814D-AF50-B10444102065}" srcOrd="7" destOrd="0" presId="urn:microsoft.com/office/officeart/2005/8/layout/orgChart1"/>
    <dgm:cxn modelId="{8084BDF6-1A8D-1D40-9FD5-ABBFCF40991C}" type="presParOf" srcId="{E070E2F7-9DA3-814D-AF50-B10444102065}" destId="{193D34B2-5666-B445-9EC8-9F69857F46F6}" srcOrd="0" destOrd="0" presId="urn:microsoft.com/office/officeart/2005/8/layout/orgChart1"/>
    <dgm:cxn modelId="{51DB6EAA-E73C-FC4A-903C-EC15CA233F86}" type="presParOf" srcId="{193D34B2-5666-B445-9EC8-9F69857F46F6}" destId="{1FD8F8AB-4AAB-B040-8EFA-66B4F0E8B121}" srcOrd="0" destOrd="0" presId="urn:microsoft.com/office/officeart/2005/8/layout/orgChart1"/>
    <dgm:cxn modelId="{A6565C7E-0746-034A-B8D6-358212FDA3D2}" type="presParOf" srcId="{193D34B2-5666-B445-9EC8-9F69857F46F6}" destId="{5B6BBCB6-327C-6542-8C55-3BD6D9E75834}" srcOrd="1" destOrd="0" presId="urn:microsoft.com/office/officeart/2005/8/layout/orgChart1"/>
    <dgm:cxn modelId="{A0B2AD99-F37E-E049-9DEF-EAE23014974C}" type="presParOf" srcId="{E070E2F7-9DA3-814D-AF50-B10444102065}" destId="{DF3BB933-8B71-8B4B-A8C5-B20C3D2079E4}" srcOrd="1" destOrd="0" presId="urn:microsoft.com/office/officeart/2005/8/layout/orgChart1"/>
    <dgm:cxn modelId="{1417E00A-C88E-6542-A70F-5F5790434327}" type="presParOf" srcId="{E070E2F7-9DA3-814D-AF50-B10444102065}" destId="{021A0579-563A-A14E-8E18-13C4B2907791}" srcOrd="2" destOrd="0" presId="urn:microsoft.com/office/officeart/2005/8/layout/orgChart1"/>
    <dgm:cxn modelId="{830146A2-B014-3E43-8957-4DBE57C64927}" type="presParOf" srcId="{02125C7F-BC94-1543-B5FD-7F82FE2BBD0C}" destId="{29CF471A-C607-1F46-9B93-DB011EED8CD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6171-2605-414A-972C-CB7ADD115C1E}">
      <dsp:nvSpPr>
        <dsp:cNvPr id="0" name=""/>
        <dsp:cNvSpPr/>
      </dsp:nvSpPr>
      <dsp:spPr>
        <a:xfrm>
          <a:off x="5936694" y="897544"/>
          <a:ext cx="4319998" cy="3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04"/>
              </a:lnTo>
              <a:lnTo>
                <a:pt x="4319998" y="188304"/>
              </a:lnTo>
              <a:lnTo>
                <a:pt x="4319998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6AD62-FE5E-6E4E-9B52-18794B54C605}">
      <dsp:nvSpPr>
        <dsp:cNvPr id="0" name=""/>
        <dsp:cNvSpPr/>
      </dsp:nvSpPr>
      <dsp:spPr>
        <a:xfrm>
          <a:off x="5936694" y="897544"/>
          <a:ext cx="1439993" cy="3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04"/>
              </a:lnTo>
              <a:lnTo>
                <a:pt x="1439993" y="188304"/>
              </a:lnTo>
              <a:lnTo>
                <a:pt x="1439993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D9BBF-4C66-6746-9D71-4FD14EC14B14}">
      <dsp:nvSpPr>
        <dsp:cNvPr id="0" name=""/>
        <dsp:cNvSpPr/>
      </dsp:nvSpPr>
      <dsp:spPr>
        <a:xfrm>
          <a:off x="4496682" y="897544"/>
          <a:ext cx="1440011" cy="376609"/>
        </a:xfrm>
        <a:custGeom>
          <a:avLst/>
          <a:gdLst/>
          <a:ahLst/>
          <a:cxnLst/>
          <a:rect l="0" t="0" r="0" b="0"/>
          <a:pathLst>
            <a:path>
              <a:moveTo>
                <a:pt x="1440011" y="0"/>
              </a:moveTo>
              <a:lnTo>
                <a:pt x="1440011" y="188304"/>
              </a:lnTo>
              <a:lnTo>
                <a:pt x="0" y="188304"/>
              </a:lnTo>
              <a:lnTo>
                <a:pt x="0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65C0E-04B2-DC40-ACE4-FB09C8514B1D}">
      <dsp:nvSpPr>
        <dsp:cNvPr id="0" name=""/>
        <dsp:cNvSpPr/>
      </dsp:nvSpPr>
      <dsp:spPr>
        <a:xfrm>
          <a:off x="1616695" y="897544"/>
          <a:ext cx="4319998" cy="376609"/>
        </a:xfrm>
        <a:custGeom>
          <a:avLst/>
          <a:gdLst/>
          <a:ahLst/>
          <a:cxnLst/>
          <a:rect l="0" t="0" r="0" b="0"/>
          <a:pathLst>
            <a:path>
              <a:moveTo>
                <a:pt x="4319998" y="0"/>
              </a:moveTo>
              <a:lnTo>
                <a:pt x="4319998" y="188304"/>
              </a:lnTo>
              <a:lnTo>
                <a:pt x="0" y="188304"/>
              </a:lnTo>
              <a:lnTo>
                <a:pt x="0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63F03-3169-1D4F-88B4-F8F51E219916}">
      <dsp:nvSpPr>
        <dsp:cNvPr id="0" name=""/>
        <dsp:cNvSpPr/>
      </dsp:nvSpPr>
      <dsp:spPr>
        <a:xfrm>
          <a:off x="5040004" y="855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Vibration Method</a:t>
          </a:r>
        </a:p>
      </dsp:txBody>
      <dsp:txXfrm>
        <a:off x="5040004" y="855"/>
        <a:ext cx="1793378" cy="896689"/>
      </dsp:txXfrm>
    </dsp:sp>
    <dsp:sp modelId="{CE76E9F3-9673-6849-AE6C-774469719B58}">
      <dsp:nvSpPr>
        <dsp:cNvPr id="0" name=""/>
        <dsp:cNvSpPr/>
      </dsp:nvSpPr>
      <dsp:spPr>
        <a:xfrm>
          <a:off x="720005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Element Method</a:t>
          </a:r>
        </a:p>
      </dsp:txBody>
      <dsp:txXfrm>
        <a:off x="720005" y="1274154"/>
        <a:ext cx="1793378" cy="896689"/>
      </dsp:txXfrm>
    </dsp:sp>
    <dsp:sp modelId="{0653FDF2-3742-8C40-8C38-92AD6D1E3ECF}">
      <dsp:nvSpPr>
        <dsp:cNvPr id="0" name=""/>
        <dsp:cNvSpPr/>
      </dsp:nvSpPr>
      <dsp:spPr>
        <a:xfrm>
          <a:off x="3599993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Amplitude Method</a:t>
          </a:r>
        </a:p>
      </dsp:txBody>
      <dsp:txXfrm>
        <a:off x="3599993" y="1274154"/>
        <a:ext cx="1793378" cy="896689"/>
      </dsp:txXfrm>
    </dsp:sp>
    <dsp:sp modelId="{94B0741C-91E9-6B4A-89D1-56194DA5B46F}">
      <dsp:nvSpPr>
        <dsp:cNvPr id="0" name=""/>
        <dsp:cNvSpPr/>
      </dsp:nvSpPr>
      <dsp:spPr>
        <a:xfrm>
          <a:off x="6479998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Noise Method</a:t>
          </a:r>
        </a:p>
      </dsp:txBody>
      <dsp:txXfrm>
        <a:off x="6479998" y="1274154"/>
        <a:ext cx="1793378" cy="896689"/>
      </dsp:txXfrm>
    </dsp:sp>
    <dsp:sp modelId="{1FD8F8AB-4AAB-B040-8EFA-66B4F0E8B121}">
      <dsp:nvSpPr>
        <dsp:cNvPr id="0" name=""/>
        <dsp:cNvSpPr/>
      </dsp:nvSpPr>
      <dsp:spPr>
        <a:xfrm>
          <a:off x="9360003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Torque Method</a:t>
          </a:r>
        </a:p>
      </dsp:txBody>
      <dsp:txXfrm>
        <a:off x="9360003" y="1274154"/>
        <a:ext cx="1793378" cy="896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A73F-EDC0-BD49-9192-D6C8AD68BB95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FAF6C-C6DD-C243-9FB1-37A018892D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7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7FC95A-1DBC-D140-AA8D-B204C2817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79857"/>
              </p:ext>
            </p:extLst>
          </p:nvPr>
        </p:nvGraphicFramePr>
        <p:xfrm>
          <a:off x="0" y="0"/>
          <a:ext cx="12192000" cy="217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5691FF8-093C-544C-AC1A-CD7F7A49FC92}"/>
              </a:ext>
            </a:extLst>
          </p:cNvPr>
          <p:cNvGrpSpPr/>
          <p:nvPr/>
        </p:nvGrpSpPr>
        <p:grpSpPr>
          <a:xfrm>
            <a:off x="369807" y="2225676"/>
            <a:ext cx="2073355" cy="1014412"/>
            <a:chOff x="369807" y="2225676"/>
            <a:chExt cx="2073355" cy="1014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6CDECE-4F27-F147-8FD5-E3A61AC90206}"/>
                </a:ext>
              </a:extLst>
            </p:cNvPr>
            <p:cNvSpPr/>
            <p:nvPr/>
          </p:nvSpPr>
          <p:spPr>
            <a:xfrm>
              <a:off x="369807" y="2449855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EFC049-69E8-7441-8FE7-6744866DA3FD}"/>
                </a:ext>
              </a:extLst>
            </p:cNvPr>
            <p:cNvGrpSpPr/>
            <p:nvPr/>
          </p:nvGrpSpPr>
          <p:grpSpPr>
            <a:xfrm>
              <a:off x="683273" y="2225676"/>
              <a:ext cx="1759889" cy="1014412"/>
              <a:chOff x="683273" y="2225676"/>
              <a:chExt cx="1759889" cy="101441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9C6F8EE-D475-3346-99C4-FC2AA3C54A2B}"/>
                  </a:ext>
                </a:extLst>
              </p:cNvPr>
              <p:cNvCxnSpPr/>
              <p:nvPr/>
            </p:nvCxnSpPr>
            <p:spPr>
              <a:xfrm flipV="1">
                <a:off x="757238" y="2225676"/>
                <a:ext cx="0" cy="1014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9DCD7B1-65CE-C74B-8ECF-6A8E614010E1}"/>
                  </a:ext>
                </a:extLst>
              </p:cNvPr>
              <p:cNvCxnSpPr/>
              <p:nvPr/>
            </p:nvCxnSpPr>
            <p:spPr>
              <a:xfrm>
                <a:off x="757237" y="2743200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4B0658B-4D21-7343-857B-768C1DAC9C2E}"/>
                  </a:ext>
                </a:extLst>
              </p:cNvPr>
              <p:cNvCxnSpPr/>
              <p:nvPr/>
            </p:nvCxnSpPr>
            <p:spPr>
              <a:xfrm>
                <a:off x="683273" y="2543985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4C9D4C7-33A5-7B4F-8A90-31C7048F7D0C}"/>
                  </a:ext>
                </a:extLst>
              </p:cNvPr>
              <p:cNvSpPr/>
              <p:nvPr/>
            </p:nvSpPr>
            <p:spPr>
              <a:xfrm>
                <a:off x="756591" y="2543985"/>
                <a:ext cx="1496415" cy="340449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164E53D-FBB2-C743-84D6-16ACD3B8B3C5}"/>
                  </a:ext>
                </a:extLst>
              </p:cNvPr>
              <p:cNvCxnSpPr/>
              <p:nvPr/>
            </p:nvCxnSpPr>
            <p:spPr>
              <a:xfrm>
                <a:off x="683273" y="2870986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FAFCFB-73A3-D149-81EC-3EA6F8470E26}"/>
                </a:ext>
              </a:extLst>
            </p:cNvPr>
            <p:cNvSpPr/>
            <p:nvPr/>
          </p:nvSpPr>
          <p:spPr>
            <a:xfrm>
              <a:off x="369807" y="2776856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-1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760AAE-700D-5045-AE65-6D85509FDC99}"/>
              </a:ext>
            </a:extLst>
          </p:cNvPr>
          <p:cNvGrpSpPr/>
          <p:nvPr/>
        </p:nvGrpSpPr>
        <p:grpSpPr>
          <a:xfrm>
            <a:off x="3234031" y="2225676"/>
            <a:ext cx="2073355" cy="1014412"/>
            <a:chOff x="369807" y="2225676"/>
            <a:chExt cx="2073355" cy="10144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E35CE8-BBA9-6446-A03C-E35CD6177667}"/>
                </a:ext>
              </a:extLst>
            </p:cNvPr>
            <p:cNvSpPr/>
            <p:nvPr/>
          </p:nvSpPr>
          <p:spPr>
            <a:xfrm>
              <a:off x="369807" y="2449855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2358D1-AC49-194A-A6F9-7A264817C2AC}"/>
                </a:ext>
              </a:extLst>
            </p:cNvPr>
            <p:cNvGrpSpPr/>
            <p:nvPr/>
          </p:nvGrpSpPr>
          <p:grpSpPr>
            <a:xfrm>
              <a:off x="683273" y="2225676"/>
              <a:ext cx="1759889" cy="1014412"/>
              <a:chOff x="683273" y="2225676"/>
              <a:chExt cx="1759889" cy="101441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C42C523-34F2-2343-B846-789748AB9DB7}"/>
                  </a:ext>
                </a:extLst>
              </p:cNvPr>
              <p:cNvCxnSpPr/>
              <p:nvPr/>
            </p:nvCxnSpPr>
            <p:spPr>
              <a:xfrm flipV="1">
                <a:off x="757238" y="2225676"/>
                <a:ext cx="0" cy="1014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FA9BCF5-E136-D047-9650-631ED51FCA74}"/>
                  </a:ext>
                </a:extLst>
              </p:cNvPr>
              <p:cNvCxnSpPr/>
              <p:nvPr/>
            </p:nvCxnSpPr>
            <p:spPr>
              <a:xfrm>
                <a:off x="757237" y="2743200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1D55D52-C4BB-FF4F-9208-BD4F48FB0AA4}"/>
                  </a:ext>
                </a:extLst>
              </p:cNvPr>
              <p:cNvCxnSpPr/>
              <p:nvPr/>
            </p:nvCxnSpPr>
            <p:spPr>
              <a:xfrm>
                <a:off x="683273" y="2543985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09DC284-4954-0645-93A0-6E54587A0532}"/>
                  </a:ext>
                </a:extLst>
              </p:cNvPr>
              <p:cNvSpPr/>
              <p:nvPr/>
            </p:nvSpPr>
            <p:spPr>
              <a:xfrm>
                <a:off x="756591" y="2359961"/>
                <a:ext cx="1496415" cy="712735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6004FB0-591A-6F44-B9CB-945F60942891}"/>
                  </a:ext>
                </a:extLst>
              </p:cNvPr>
              <p:cNvCxnSpPr/>
              <p:nvPr/>
            </p:nvCxnSpPr>
            <p:spPr>
              <a:xfrm>
                <a:off x="683273" y="2870986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76DE7A-02B6-324F-9A8D-100030338B79}"/>
                </a:ext>
              </a:extLst>
            </p:cNvPr>
            <p:cNvSpPr/>
            <p:nvPr/>
          </p:nvSpPr>
          <p:spPr>
            <a:xfrm>
              <a:off x="369807" y="2776856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-1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675BC3-2879-0B45-9742-AFDEE1EAD688}"/>
              </a:ext>
            </a:extLst>
          </p:cNvPr>
          <p:cNvGrpSpPr/>
          <p:nvPr/>
        </p:nvGrpSpPr>
        <p:grpSpPr>
          <a:xfrm>
            <a:off x="6098254" y="2225676"/>
            <a:ext cx="2073355" cy="1014412"/>
            <a:chOff x="369807" y="2225676"/>
            <a:chExt cx="2073355" cy="10144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E39A14-B254-4A4D-ABA1-DA24069203E9}"/>
                </a:ext>
              </a:extLst>
            </p:cNvPr>
            <p:cNvSpPr/>
            <p:nvPr/>
          </p:nvSpPr>
          <p:spPr>
            <a:xfrm>
              <a:off x="369807" y="2449855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EE8317-FB0D-1C44-A09A-0B309E110A74}"/>
                </a:ext>
              </a:extLst>
            </p:cNvPr>
            <p:cNvGrpSpPr/>
            <p:nvPr/>
          </p:nvGrpSpPr>
          <p:grpSpPr>
            <a:xfrm>
              <a:off x="683273" y="2225676"/>
              <a:ext cx="1759889" cy="1014412"/>
              <a:chOff x="683273" y="2225676"/>
              <a:chExt cx="1759889" cy="101441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5247270-A35B-6D4D-8B2E-9F6B5CDB71F6}"/>
                  </a:ext>
                </a:extLst>
              </p:cNvPr>
              <p:cNvCxnSpPr/>
              <p:nvPr/>
            </p:nvCxnSpPr>
            <p:spPr>
              <a:xfrm flipV="1">
                <a:off x="757238" y="2225676"/>
                <a:ext cx="0" cy="1014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C019AA-1862-7C42-9321-7BB88B712489}"/>
                  </a:ext>
                </a:extLst>
              </p:cNvPr>
              <p:cNvCxnSpPr/>
              <p:nvPr/>
            </p:nvCxnSpPr>
            <p:spPr>
              <a:xfrm>
                <a:off x="757237" y="2743200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84F01C8-7672-CC48-82B5-2E974B960484}"/>
                  </a:ext>
                </a:extLst>
              </p:cNvPr>
              <p:cNvCxnSpPr/>
              <p:nvPr/>
            </p:nvCxnSpPr>
            <p:spPr>
              <a:xfrm>
                <a:off x="683273" y="2543985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5A9EAC4-7663-9247-9609-8E31CCBA41A2}"/>
                  </a:ext>
                </a:extLst>
              </p:cNvPr>
              <p:cNvSpPr/>
              <p:nvPr/>
            </p:nvSpPr>
            <p:spPr>
              <a:xfrm>
                <a:off x="760967" y="2671770"/>
                <a:ext cx="276484" cy="163504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7D5880C-505B-AE40-A322-B1D83C39AD8B}"/>
                  </a:ext>
                </a:extLst>
              </p:cNvPr>
              <p:cNvCxnSpPr/>
              <p:nvPr/>
            </p:nvCxnSpPr>
            <p:spPr>
              <a:xfrm>
                <a:off x="683273" y="2870986"/>
                <a:ext cx="1685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CB9D0AA-5AFF-234A-A1C5-7A1A284135B3}"/>
                  </a:ext>
                </a:extLst>
              </p:cNvPr>
              <p:cNvSpPr/>
              <p:nvPr/>
            </p:nvSpPr>
            <p:spPr>
              <a:xfrm>
                <a:off x="927222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F517189-AB7A-7A46-8834-CBC6F4612CCD}"/>
                  </a:ext>
                </a:extLst>
              </p:cNvPr>
              <p:cNvSpPr/>
              <p:nvPr/>
            </p:nvSpPr>
            <p:spPr>
              <a:xfrm>
                <a:off x="1007738" y="2689334"/>
                <a:ext cx="276484" cy="14594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1C71DC6-4917-F049-AD5C-CBE337CEE08D}"/>
                  </a:ext>
                </a:extLst>
              </p:cNvPr>
              <p:cNvSpPr/>
              <p:nvPr/>
            </p:nvSpPr>
            <p:spPr>
              <a:xfrm>
                <a:off x="1148492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0D0723B-FD88-1A48-A323-540DF99071DF}"/>
                  </a:ext>
                </a:extLst>
              </p:cNvPr>
              <p:cNvSpPr/>
              <p:nvPr/>
            </p:nvSpPr>
            <p:spPr>
              <a:xfrm>
                <a:off x="1286734" y="2671770"/>
                <a:ext cx="276484" cy="163503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933B560-8B65-4348-91F7-C1058D74A1C9}"/>
                  </a:ext>
                </a:extLst>
              </p:cNvPr>
              <p:cNvSpPr/>
              <p:nvPr/>
            </p:nvSpPr>
            <p:spPr>
              <a:xfrm>
                <a:off x="1397775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4A5EAD7-3F1C-BC43-97E5-0F1003D7E719}"/>
                  </a:ext>
                </a:extLst>
              </p:cNvPr>
              <p:cNvSpPr/>
              <p:nvPr/>
            </p:nvSpPr>
            <p:spPr>
              <a:xfrm>
                <a:off x="1505436" y="2689334"/>
                <a:ext cx="276484" cy="14594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BAC8F3AB-1BCA-5E44-8592-38CBF9B1A8A6}"/>
                  </a:ext>
                </a:extLst>
              </p:cNvPr>
              <p:cNvSpPr/>
              <p:nvPr/>
            </p:nvSpPr>
            <p:spPr>
              <a:xfrm>
                <a:off x="1607557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02DD993-D57A-C243-8FCD-0E041C9564CF}"/>
                  </a:ext>
                </a:extLst>
              </p:cNvPr>
              <p:cNvSpPr/>
              <p:nvPr/>
            </p:nvSpPr>
            <p:spPr>
              <a:xfrm>
                <a:off x="1721286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2FE31AD4-F8F8-DC4F-975B-2CD108948D47}"/>
                  </a:ext>
                </a:extLst>
              </p:cNvPr>
              <p:cNvSpPr/>
              <p:nvPr/>
            </p:nvSpPr>
            <p:spPr>
              <a:xfrm>
                <a:off x="1862380" y="2633564"/>
                <a:ext cx="276484" cy="201710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2B7B3C71-ADD2-F047-8C09-CF6EE7F246AA}"/>
                  </a:ext>
                </a:extLst>
              </p:cNvPr>
              <p:cNvSpPr/>
              <p:nvPr/>
            </p:nvSpPr>
            <p:spPr>
              <a:xfrm>
                <a:off x="1943982" y="2671771"/>
                <a:ext cx="276484" cy="125296"/>
              </a:xfrm>
              <a:custGeom>
                <a:avLst/>
                <a:gdLst>
                  <a:gd name="connsiteX0" fmla="*/ 2267 w 1496415"/>
                  <a:gd name="connsiteY0" fmla="*/ 284272 h 497460"/>
                  <a:gd name="connsiteX1" fmla="*/ 2267 w 1496415"/>
                  <a:gd name="connsiteY1" fmla="*/ 171150 h 497460"/>
                  <a:gd name="connsiteX2" fmla="*/ 25834 w 1496415"/>
                  <a:gd name="connsiteY2" fmla="*/ 10894 h 497460"/>
                  <a:gd name="connsiteX3" fmla="*/ 63541 w 1496415"/>
                  <a:gd name="connsiteY3" fmla="*/ 458667 h 497460"/>
                  <a:gd name="connsiteX4" fmla="*/ 110675 w 1496415"/>
                  <a:gd name="connsiteY4" fmla="*/ 204144 h 497460"/>
                  <a:gd name="connsiteX5" fmla="*/ 162522 w 1496415"/>
                  <a:gd name="connsiteY5" fmla="*/ 359686 h 497460"/>
                  <a:gd name="connsiteX6" fmla="*/ 280357 w 1496415"/>
                  <a:gd name="connsiteY6" fmla="*/ 265418 h 497460"/>
                  <a:gd name="connsiteX7" fmla="*/ 360485 w 1496415"/>
                  <a:gd name="connsiteY7" fmla="*/ 307839 h 497460"/>
                  <a:gd name="connsiteX8" fmla="*/ 450040 w 1496415"/>
                  <a:gd name="connsiteY8" fmla="*/ 270131 h 497460"/>
                  <a:gd name="connsiteX9" fmla="*/ 530168 w 1496415"/>
                  <a:gd name="connsiteY9" fmla="*/ 326692 h 497460"/>
                  <a:gd name="connsiteX10" fmla="*/ 624436 w 1496415"/>
                  <a:gd name="connsiteY10" fmla="*/ 1467 h 497460"/>
                  <a:gd name="connsiteX11" fmla="*/ 666856 w 1496415"/>
                  <a:gd name="connsiteY11" fmla="*/ 477521 h 497460"/>
                  <a:gd name="connsiteX12" fmla="*/ 732844 w 1496415"/>
                  <a:gd name="connsiteY12" fmla="*/ 157010 h 497460"/>
                  <a:gd name="connsiteX13" fmla="*/ 765838 w 1496415"/>
                  <a:gd name="connsiteY13" fmla="*/ 354973 h 497460"/>
                  <a:gd name="connsiteX14" fmla="*/ 855393 w 1496415"/>
                  <a:gd name="connsiteY14" fmla="*/ 255991 h 497460"/>
                  <a:gd name="connsiteX15" fmla="*/ 911953 w 1496415"/>
                  <a:gd name="connsiteY15" fmla="*/ 321979 h 497460"/>
                  <a:gd name="connsiteX16" fmla="*/ 1034502 w 1496415"/>
                  <a:gd name="connsiteY16" fmla="*/ 255991 h 497460"/>
                  <a:gd name="connsiteX17" fmla="*/ 1095776 w 1496415"/>
                  <a:gd name="connsiteY17" fmla="*/ 336119 h 497460"/>
                  <a:gd name="connsiteX18" fmla="*/ 1185331 w 1496415"/>
                  <a:gd name="connsiteY18" fmla="*/ 20321 h 497460"/>
                  <a:gd name="connsiteX19" fmla="*/ 1218324 w 1496415"/>
                  <a:gd name="connsiteY19" fmla="*/ 496375 h 497460"/>
                  <a:gd name="connsiteX20" fmla="*/ 1289025 w 1496415"/>
                  <a:gd name="connsiteY20" fmla="*/ 157010 h 497460"/>
                  <a:gd name="connsiteX21" fmla="*/ 1331446 w 1496415"/>
                  <a:gd name="connsiteY21" fmla="*/ 383253 h 497460"/>
                  <a:gd name="connsiteX22" fmla="*/ 1406861 w 1496415"/>
                  <a:gd name="connsiteY22" fmla="*/ 265418 h 497460"/>
                  <a:gd name="connsiteX23" fmla="*/ 1496415 w 1496415"/>
                  <a:gd name="connsiteY23" fmla="*/ 321979 h 49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415" h="497460">
                    <a:moveTo>
                      <a:pt x="2267" y="284272"/>
                    </a:moveTo>
                    <a:cubicBezTo>
                      <a:pt x="303" y="250492"/>
                      <a:pt x="-1661" y="216713"/>
                      <a:pt x="2267" y="171150"/>
                    </a:cubicBezTo>
                    <a:cubicBezTo>
                      <a:pt x="6195" y="125587"/>
                      <a:pt x="15622" y="-37025"/>
                      <a:pt x="25834" y="10894"/>
                    </a:cubicBezTo>
                    <a:cubicBezTo>
                      <a:pt x="36046" y="58813"/>
                      <a:pt x="49401" y="426459"/>
                      <a:pt x="63541" y="458667"/>
                    </a:cubicBezTo>
                    <a:cubicBezTo>
                      <a:pt x="77681" y="490875"/>
                      <a:pt x="94178" y="220641"/>
                      <a:pt x="110675" y="204144"/>
                    </a:cubicBezTo>
                    <a:cubicBezTo>
                      <a:pt x="127172" y="187647"/>
                      <a:pt x="134242" y="349474"/>
                      <a:pt x="162522" y="359686"/>
                    </a:cubicBezTo>
                    <a:cubicBezTo>
                      <a:pt x="190802" y="369898"/>
                      <a:pt x="247363" y="274059"/>
                      <a:pt x="280357" y="265418"/>
                    </a:cubicBezTo>
                    <a:cubicBezTo>
                      <a:pt x="313351" y="256777"/>
                      <a:pt x="332205" y="307054"/>
                      <a:pt x="360485" y="307839"/>
                    </a:cubicBezTo>
                    <a:cubicBezTo>
                      <a:pt x="388765" y="308624"/>
                      <a:pt x="421760" y="266989"/>
                      <a:pt x="450040" y="270131"/>
                    </a:cubicBezTo>
                    <a:cubicBezTo>
                      <a:pt x="478320" y="273273"/>
                      <a:pt x="501102" y="371469"/>
                      <a:pt x="530168" y="326692"/>
                    </a:cubicBezTo>
                    <a:cubicBezTo>
                      <a:pt x="559234" y="281915"/>
                      <a:pt x="601655" y="-23671"/>
                      <a:pt x="624436" y="1467"/>
                    </a:cubicBezTo>
                    <a:cubicBezTo>
                      <a:pt x="647217" y="26605"/>
                      <a:pt x="648788" y="451597"/>
                      <a:pt x="666856" y="477521"/>
                    </a:cubicBezTo>
                    <a:cubicBezTo>
                      <a:pt x="684924" y="503445"/>
                      <a:pt x="716347" y="177435"/>
                      <a:pt x="732844" y="157010"/>
                    </a:cubicBezTo>
                    <a:cubicBezTo>
                      <a:pt x="749341" y="136585"/>
                      <a:pt x="745413" y="338476"/>
                      <a:pt x="765838" y="354973"/>
                    </a:cubicBezTo>
                    <a:cubicBezTo>
                      <a:pt x="786263" y="371470"/>
                      <a:pt x="831041" y="261490"/>
                      <a:pt x="855393" y="255991"/>
                    </a:cubicBezTo>
                    <a:cubicBezTo>
                      <a:pt x="879745" y="250492"/>
                      <a:pt x="882102" y="321979"/>
                      <a:pt x="911953" y="321979"/>
                    </a:cubicBezTo>
                    <a:cubicBezTo>
                      <a:pt x="941804" y="321979"/>
                      <a:pt x="1003865" y="253634"/>
                      <a:pt x="1034502" y="255991"/>
                    </a:cubicBezTo>
                    <a:cubicBezTo>
                      <a:pt x="1065139" y="258348"/>
                      <a:pt x="1070638" y="375397"/>
                      <a:pt x="1095776" y="336119"/>
                    </a:cubicBezTo>
                    <a:cubicBezTo>
                      <a:pt x="1120914" y="296841"/>
                      <a:pt x="1164906" y="-6388"/>
                      <a:pt x="1185331" y="20321"/>
                    </a:cubicBezTo>
                    <a:cubicBezTo>
                      <a:pt x="1205756" y="47030"/>
                      <a:pt x="1201042" y="473594"/>
                      <a:pt x="1218324" y="496375"/>
                    </a:cubicBezTo>
                    <a:cubicBezTo>
                      <a:pt x="1235606" y="519157"/>
                      <a:pt x="1270171" y="175864"/>
                      <a:pt x="1289025" y="157010"/>
                    </a:cubicBezTo>
                    <a:cubicBezTo>
                      <a:pt x="1307879" y="138156"/>
                      <a:pt x="1311807" y="365185"/>
                      <a:pt x="1331446" y="383253"/>
                    </a:cubicBezTo>
                    <a:cubicBezTo>
                      <a:pt x="1351085" y="401321"/>
                      <a:pt x="1379366" y="275630"/>
                      <a:pt x="1406861" y="265418"/>
                    </a:cubicBezTo>
                    <a:cubicBezTo>
                      <a:pt x="1434356" y="255206"/>
                      <a:pt x="1465385" y="288592"/>
                      <a:pt x="1496415" y="321979"/>
                    </a:cubicBezTo>
                  </a:path>
                </a:pathLst>
              </a:custGeom>
              <a:noFill/>
              <a:ln>
                <a:solidFill>
                  <a:srgbClr val="005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217E40-5D66-5946-A27B-169B00BA586F}"/>
                </a:ext>
              </a:extLst>
            </p:cNvPr>
            <p:cNvSpPr/>
            <p:nvPr/>
          </p:nvSpPr>
          <p:spPr>
            <a:xfrm>
              <a:off x="369807" y="2776856"/>
              <a:ext cx="349802" cy="188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000" dirty="0">
                  <a:solidFill>
                    <a:sysClr val="windowText" lastClr="000000"/>
                  </a:solidFill>
                </a:rPr>
                <a:t>-1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B25F37-0DF2-0C4B-8A69-9500590FA5A5}"/>
              </a:ext>
            </a:extLst>
          </p:cNvPr>
          <p:cNvCxnSpPr/>
          <p:nvPr/>
        </p:nvCxnSpPr>
        <p:spPr>
          <a:xfrm>
            <a:off x="4424082" y="2359961"/>
            <a:ext cx="0" cy="773204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08ACCA0-49EF-934F-9526-3EAF61F18A32}"/>
              </a:ext>
            </a:extLst>
          </p:cNvPr>
          <p:cNvSpPr/>
          <p:nvPr/>
        </p:nvSpPr>
        <p:spPr>
          <a:xfrm>
            <a:off x="5565871" y="2620196"/>
            <a:ext cx="349802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dirty="0">
                <a:solidFill>
                  <a:srgbClr val="FF0000"/>
                </a:solidFill>
              </a:rPr>
              <a:t>+</a:t>
            </a:r>
            <a:endParaRPr lang="de-DE" sz="6600" b="1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DC0085-3DAC-8F49-AE95-8C5BDCDD95BE}"/>
              </a:ext>
            </a:extLst>
          </p:cNvPr>
          <p:cNvSpPr/>
          <p:nvPr/>
        </p:nvSpPr>
        <p:spPr>
          <a:xfrm>
            <a:off x="2638781" y="2620196"/>
            <a:ext cx="349802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de-DE" sz="6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E260D2-4E14-444C-A3E1-A20A13886952}"/>
                  </a:ext>
                </a:extLst>
              </p:cNvPr>
              <p:cNvSpPr/>
              <p:nvPr/>
            </p:nvSpPr>
            <p:spPr>
              <a:xfrm>
                <a:off x="8982648" y="2449855"/>
                <a:ext cx="349802" cy="188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1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E260D2-4E14-444C-A3E1-A20A13886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48" y="2449855"/>
                <a:ext cx="349802" cy="188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162240-4254-E54C-9AC0-8513AA47F1BC}"/>
              </a:ext>
            </a:extLst>
          </p:cNvPr>
          <p:cNvCxnSpPr/>
          <p:nvPr/>
        </p:nvCxnSpPr>
        <p:spPr>
          <a:xfrm flipV="1">
            <a:off x="9370079" y="2225676"/>
            <a:ext cx="0" cy="101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A44870-FC4E-CD4C-97BF-460C4B4DAD1B}"/>
              </a:ext>
            </a:extLst>
          </p:cNvPr>
          <p:cNvCxnSpPr/>
          <p:nvPr/>
        </p:nvCxnSpPr>
        <p:spPr>
          <a:xfrm>
            <a:off x="9370078" y="2743200"/>
            <a:ext cx="1685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F1EB95-3CB8-FE49-AAD9-44B34825DA21}"/>
              </a:ext>
            </a:extLst>
          </p:cNvPr>
          <p:cNvCxnSpPr/>
          <p:nvPr/>
        </p:nvCxnSpPr>
        <p:spPr>
          <a:xfrm>
            <a:off x="9296114" y="2543985"/>
            <a:ext cx="16859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06D79B0-B17F-4D43-B242-4161B8BF383E}"/>
              </a:ext>
            </a:extLst>
          </p:cNvPr>
          <p:cNvSpPr/>
          <p:nvPr/>
        </p:nvSpPr>
        <p:spPr>
          <a:xfrm>
            <a:off x="8450265" y="2620196"/>
            <a:ext cx="349802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>
                <a:solidFill>
                  <a:srgbClr val="FF0000"/>
                </a:solidFill>
              </a:rPr>
              <a:t>●</a:t>
            </a:r>
            <a:endParaRPr lang="de-DE" sz="6600" b="1" dirty="0">
              <a:solidFill>
                <a:srgbClr val="FF0000"/>
              </a:solidFill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7B563FB-9BCD-3D40-AFF7-6CB4A1A77891}"/>
              </a:ext>
            </a:extLst>
          </p:cNvPr>
          <p:cNvSpPr/>
          <p:nvPr/>
        </p:nvSpPr>
        <p:spPr>
          <a:xfrm>
            <a:off x="9392771" y="2360279"/>
            <a:ext cx="1600200" cy="362750"/>
          </a:xfrm>
          <a:custGeom>
            <a:avLst/>
            <a:gdLst>
              <a:gd name="connsiteX0" fmla="*/ 0 w 1600200"/>
              <a:gd name="connsiteY0" fmla="*/ 167768 h 362750"/>
              <a:gd name="connsiteX1" fmla="*/ 242047 w 1600200"/>
              <a:gd name="connsiteY1" fmla="*/ 6403 h 362750"/>
              <a:gd name="connsiteX2" fmla="*/ 591670 w 1600200"/>
              <a:gd name="connsiteY2" fmla="*/ 362750 h 362750"/>
              <a:gd name="connsiteX3" fmla="*/ 968188 w 1600200"/>
              <a:gd name="connsiteY3" fmla="*/ 6403 h 362750"/>
              <a:gd name="connsiteX4" fmla="*/ 1284194 w 1600200"/>
              <a:gd name="connsiteY4" fmla="*/ 342580 h 362750"/>
              <a:gd name="connsiteX5" fmla="*/ 1600200 w 1600200"/>
              <a:gd name="connsiteY5" fmla="*/ 60192 h 3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362750">
                <a:moveTo>
                  <a:pt x="0" y="167768"/>
                </a:moveTo>
                <a:cubicBezTo>
                  <a:pt x="71717" y="70837"/>
                  <a:pt x="143435" y="-26094"/>
                  <a:pt x="242047" y="6403"/>
                </a:cubicBezTo>
                <a:cubicBezTo>
                  <a:pt x="340659" y="38900"/>
                  <a:pt x="470647" y="362750"/>
                  <a:pt x="591670" y="362750"/>
                </a:cubicBezTo>
                <a:cubicBezTo>
                  <a:pt x="712693" y="362750"/>
                  <a:pt x="852767" y="9765"/>
                  <a:pt x="968188" y="6403"/>
                </a:cubicBezTo>
                <a:cubicBezTo>
                  <a:pt x="1083609" y="3041"/>
                  <a:pt x="1178859" y="333615"/>
                  <a:pt x="1284194" y="342580"/>
                </a:cubicBezTo>
                <a:cubicBezTo>
                  <a:pt x="1389529" y="351545"/>
                  <a:pt x="1494864" y="205868"/>
                  <a:pt x="1600200" y="60192"/>
                </a:cubicBezTo>
              </a:path>
            </a:pathLst>
          </a:custGeom>
          <a:noFill/>
          <a:ln>
            <a:solidFill>
              <a:srgbClr val="005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9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8691</TotalTime>
  <Words>23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 Henß</dc:creator>
  <cp:keywords/>
  <dc:description/>
  <cp:lastModifiedBy>Mark Henß</cp:lastModifiedBy>
  <cp:revision>10</cp:revision>
  <cp:lastPrinted>2020-02-08T13:52:45Z</cp:lastPrinted>
  <dcterms:created xsi:type="dcterms:W3CDTF">2020-02-07T14:20:20Z</dcterms:created>
  <dcterms:modified xsi:type="dcterms:W3CDTF">2020-02-13T15:15:53Z</dcterms:modified>
  <cp:category/>
</cp:coreProperties>
</file>