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82c3eb7f602efe1" providerId="LiveId" clId="{03523236-096F-45CA-B815-278E5328F454}"/>
    <pc:docChg chg="undo redo custSel addSld delSld modSld modMainMaster">
      <pc:chgData name="" userId="582c3eb7f602efe1" providerId="LiveId" clId="{03523236-096F-45CA-B815-278E5328F454}" dt="2020-10-26T17:22:30.825" v="1396" actId="20577"/>
      <pc:docMkLst>
        <pc:docMk/>
      </pc:docMkLst>
      <pc:sldChg chg="modSp add">
        <pc:chgData name="" userId="582c3eb7f602efe1" providerId="LiveId" clId="{03523236-096F-45CA-B815-278E5328F454}" dt="2020-10-26T17:19:03.670" v="1383" actId="1076"/>
        <pc:sldMkLst>
          <pc:docMk/>
          <pc:sldMk cId="3694412647" sldId="256"/>
        </pc:sldMkLst>
        <pc:spChg chg="mod">
          <ac:chgData name="" userId="582c3eb7f602efe1" providerId="LiveId" clId="{03523236-096F-45CA-B815-278E5328F454}" dt="2020-10-26T16:28:05.395" v="138" actId="404"/>
          <ac:spMkLst>
            <pc:docMk/>
            <pc:sldMk cId="3694412647" sldId="256"/>
            <ac:spMk id="2" creationId="{5893F28F-8384-494A-B973-750AB76F8C8E}"/>
          </ac:spMkLst>
        </pc:spChg>
        <pc:spChg chg="mod">
          <ac:chgData name="" userId="582c3eb7f602efe1" providerId="LiveId" clId="{03523236-096F-45CA-B815-278E5328F454}" dt="2020-10-26T17:19:03.670" v="1383" actId="1076"/>
          <ac:spMkLst>
            <pc:docMk/>
            <pc:sldMk cId="3694412647" sldId="256"/>
            <ac:spMk id="3" creationId="{6BCF7C76-E6C0-41BD-ABF4-CEC5BC617350}"/>
          </ac:spMkLst>
        </pc:spChg>
      </pc:sldChg>
      <pc:sldChg chg="modSp add">
        <pc:chgData name="" userId="582c3eb7f602efe1" providerId="LiveId" clId="{03523236-096F-45CA-B815-278E5328F454}" dt="2020-10-26T17:06:08.964" v="1140" actId="5793"/>
        <pc:sldMkLst>
          <pc:docMk/>
          <pc:sldMk cId="3499969210" sldId="257"/>
        </pc:sldMkLst>
        <pc:spChg chg="mod">
          <ac:chgData name="" userId="582c3eb7f602efe1" providerId="LiveId" clId="{03523236-096F-45CA-B815-278E5328F454}" dt="2020-10-26T16:36:00.354" v="264" actId="20577"/>
          <ac:spMkLst>
            <pc:docMk/>
            <pc:sldMk cId="3499969210" sldId="257"/>
            <ac:spMk id="2" creationId="{DEC139BB-58E2-49D2-909E-711483639EBF}"/>
          </ac:spMkLst>
        </pc:spChg>
        <pc:spChg chg="mod">
          <ac:chgData name="" userId="582c3eb7f602efe1" providerId="LiveId" clId="{03523236-096F-45CA-B815-278E5328F454}" dt="2020-10-26T17:06:08.964" v="1140" actId="5793"/>
          <ac:spMkLst>
            <pc:docMk/>
            <pc:sldMk cId="3499969210" sldId="257"/>
            <ac:spMk id="3" creationId="{9897EA80-EEC0-4BDD-A76F-8939A62C6697}"/>
          </ac:spMkLst>
        </pc:spChg>
      </pc:sldChg>
      <pc:sldChg chg="addSp modSp add">
        <pc:chgData name="" userId="582c3eb7f602efe1" providerId="LiveId" clId="{03523236-096F-45CA-B815-278E5328F454}" dt="2020-10-26T16:38:08.131" v="425" actId="20577"/>
        <pc:sldMkLst>
          <pc:docMk/>
          <pc:sldMk cId="522072937" sldId="258"/>
        </pc:sldMkLst>
        <pc:spChg chg="mod">
          <ac:chgData name="" userId="582c3eb7f602efe1" providerId="LiveId" clId="{03523236-096F-45CA-B815-278E5328F454}" dt="2020-10-26T16:38:08.131" v="425" actId="20577"/>
          <ac:spMkLst>
            <pc:docMk/>
            <pc:sldMk cId="522072937" sldId="258"/>
            <ac:spMk id="2" creationId="{4DCE9D59-1554-48D3-B9A9-A015D1159BA2}"/>
          </ac:spMkLst>
        </pc:spChg>
        <pc:spChg chg="mod">
          <ac:chgData name="" userId="582c3eb7f602efe1" providerId="LiveId" clId="{03523236-096F-45CA-B815-278E5328F454}" dt="2020-10-26T16:37:11.573" v="357"/>
          <ac:spMkLst>
            <pc:docMk/>
            <pc:sldMk cId="522072937" sldId="258"/>
            <ac:spMk id="3" creationId="{3E5BE913-8DDF-4B4D-82CB-FDCA6A86A775}"/>
          </ac:spMkLst>
        </pc:spChg>
        <pc:picChg chg="add mod">
          <ac:chgData name="" userId="582c3eb7f602efe1" providerId="LiveId" clId="{03523236-096F-45CA-B815-278E5328F454}" dt="2020-10-26T16:37:19.151" v="361" actId="1076"/>
          <ac:picMkLst>
            <pc:docMk/>
            <pc:sldMk cId="522072937" sldId="258"/>
            <ac:picMk id="5" creationId="{C952D157-C8A6-4829-9410-6EDF0158D633}"/>
          </ac:picMkLst>
        </pc:picChg>
      </pc:sldChg>
      <pc:sldChg chg="modSp add del">
        <pc:chgData name="" userId="582c3eb7f602efe1" providerId="LiveId" clId="{03523236-096F-45CA-B815-278E5328F454}" dt="2020-10-26T16:36:03.563" v="265" actId="2696"/>
        <pc:sldMkLst>
          <pc:docMk/>
          <pc:sldMk cId="1684843125" sldId="259"/>
        </pc:sldMkLst>
        <pc:spChg chg="mod">
          <ac:chgData name="" userId="582c3eb7f602efe1" providerId="LiveId" clId="{03523236-096F-45CA-B815-278E5328F454}" dt="2020-10-26T16:25:31.188" v="81" actId="20577"/>
          <ac:spMkLst>
            <pc:docMk/>
            <pc:sldMk cId="1684843125" sldId="259"/>
            <ac:spMk id="2" creationId="{58E6CFA3-80AC-4E70-8065-8805CA31A30B}"/>
          </ac:spMkLst>
        </pc:spChg>
        <pc:spChg chg="mod">
          <ac:chgData name="" userId="582c3eb7f602efe1" providerId="LiveId" clId="{03523236-096F-45CA-B815-278E5328F454}" dt="2020-10-26T16:34:28.339" v="245" actId="20577"/>
          <ac:spMkLst>
            <pc:docMk/>
            <pc:sldMk cId="1684843125" sldId="259"/>
            <ac:spMk id="3" creationId="{A9671DC2-446F-42B2-8B73-0096CD60E1D2}"/>
          </ac:spMkLst>
        </pc:spChg>
      </pc:sldChg>
      <pc:sldChg chg="addSp delSp modSp add">
        <pc:chgData name="" userId="582c3eb7f602efe1" providerId="LiveId" clId="{03523236-096F-45CA-B815-278E5328F454}" dt="2020-10-26T16:57:55.530" v="1015" actId="20577"/>
        <pc:sldMkLst>
          <pc:docMk/>
          <pc:sldMk cId="2393957235" sldId="259"/>
        </pc:sldMkLst>
        <pc:spChg chg="mod">
          <ac:chgData name="" userId="582c3eb7f602efe1" providerId="LiveId" clId="{03523236-096F-45CA-B815-278E5328F454}" dt="2020-10-26T16:57:55.530" v="1015" actId="20577"/>
          <ac:spMkLst>
            <pc:docMk/>
            <pc:sldMk cId="2393957235" sldId="259"/>
            <ac:spMk id="2" creationId="{311D5E72-C1A5-4AF4-8419-C1802A1876CD}"/>
          </ac:spMkLst>
        </pc:spChg>
        <pc:spChg chg="del mod">
          <ac:chgData name="" userId="582c3eb7f602efe1" providerId="LiveId" clId="{03523236-096F-45CA-B815-278E5328F454}" dt="2020-10-26T16:39:31.168" v="430"/>
          <ac:spMkLst>
            <pc:docMk/>
            <pc:sldMk cId="2393957235" sldId="259"/>
            <ac:spMk id="3" creationId="{40E6B6A8-D3AA-478F-B2A7-A37C79C5B9C4}"/>
          </ac:spMkLst>
        </pc:spChg>
        <pc:spChg chg="add del mod">
          <ac:chgData name="" userId="582c3eb7f602efe1" providerId="LiveId" clId="{03523236-096F-45CA-B815-278E5328F454}" dt="2020-10-26T16:42:06.252" v="455"/>
          <ac:spMkLst>
            <pc:docMk/>
            <pc:sldMk cId="2393957235" sldId="259"/>
            <ac:spMk id="7" creationId="{F012FBA2-A1CB-4ACC-963B-98A6A4E9F788}"/>
          </ac:spMkLst>
        </pc:spChg>
        <pc:spChg chg="add del mod">
          <ac:chgData name="" userId="582c3eb7f602efe1" providerId="LiveId" clId="{03523236-096F-45CA-B815-278E5328F454}" dt="2020-10-26T16:44:06.465" v="522" actId="1076"/>
          <ac:spMkLst>
            <pc:docMk/>
            <pc:sldMk cId="2393957235" sldId="259"/>
            <ac:spMk id="10" creationId="{9CAC8BF9-0546-4219-893E-426F0FDBCBFB}"/>
          </ac:spMkLst>
        </pc:spChg>
        <pc:picChg chg="add del mod">
          <ac:chgData name="" userId="582c3eb7f602efe1" providerId="LiveId" clId="{03523236-096F-45CA-B815-278E5328F454}" dt="2020-10-26T16:41:50.604" v="450" actId="478"/>
          <ac:picMkLst>
            <pc:docMk/>
            <pc:sldMk cId="2393957235" sldId="259"/>
            <ac:picMk id="5" creationId="{5C7D7F59-FB76-49C6-AD82-446A8A50EC76}"/>
          </ac:picMkLst>
        </pc:picChg>
        <pc:picChg chg="add del mod">
          <ac:chgData name="" userId="582c3eb7f602efe1" providerId="LiveId" clId="{03523236-096F-45CA-B815-278E5328F454}" dt="2020-10-26T16:42:24.853" v="460" actId="478"/>
          <ac:picMkLst>
            <pc:docMk/>
            <pc:sldMk cId="2393957235" sldId="259"/>
            <ac:picMk id="8" creationId="{454C3A82-8675-4F2C-AF3E-9A58D3BD0DFE}"/>
          </ac:picMkLst>
        </pc:picChg>
        <pc:picChg chg="add del mod">
          <ac:chgData name="" userId="582c3eb7f602efe1" providerId="LiveId" clId="{03523236-096F-45CA-B815-278E5328F454}" dt="2020-10-26T16:43:27.993" v="482"/>
          <ac:picMkLst>
            <pc:docMk/>
            <pc:sldMk cId="2393957235" sldId="259"/>
            <ac:picMk id="11" creationId="{BE27A4C6-77ED-4DBD-950D-5DB305FE8726}"/>
          </ac:picMkLst>
        </pc:picChg>
        <pc:picChg chg="add mod">
          <ac:chgData name="" userId="582c3eb7f602efe1" providerId="LiveId" clId="{03523236-096F-45CA-B815-278E5328F454}" dt="2020-10-26T16:44:09.587" v="524" actId="1036"/>
          <ac:picMkLst>
            <pc:docMk/>
            <pc:sldMk cId="2393957235" sldId="259"/>
            <ac:picMk id="12" creationId="{5C9AE2A8-29EF-4A9E-B342-60D3EC6F09CA}"/>
          </ac:picMkLst>
        </pc:picChg>
      </pc:sldChg>
      <pc:sldChg chg="addSp delSp modSp add">
        <pc:chgData name="" userId="582c3eb7f602efe1" providerId="LiveId" clId="{03523236-096F-45CA-B815-278E5328F454}" dt="2020-10-26T16:58:00.410" v="1021" actId="20577"/>
        <pc:sldMkLst>
          <pc:docMk/>
          <pc:sldMk cId="4008870242" sldId="260"/>
        </pc:sldMkLst>
        <pc:spChg chg="mod">
          <ac:chgData name="" userId="582c3eb7f602efe1" providerId="LiveId" clId="{03523236-096F-45CA-B815-278E5328F454}" dt="2020-10-26T16:58:00.410" v="1021" actId="20577"/>
          <ac:spMkLst>
            <pc:docMk/>
            <pc:sldMk cId="4008870242" sldId="260"/>
            <ac:spMk id="2" creationId="{D3AB7136-434A-4682-93E1-00E931C7D85B}"/>
          </ac:spMkLst>
        </pc:spChg>
        <pc:spChg chg="del mod">
          <ac:chgData name="" userId="582c3eb7f602efe1" providerId="LiveId" clId="{03523236-096F-45CA-B815-278E5328F454}" dt="2020-10-26T16:41:16.371" v="443"/>
          <ac:spMkLst>
            <pc:docMk/>
            <pc:sldMk cId="4008870242" sldId="260"/>
            <ac:spMk id="3" creationId="{D969976F-64FB-4FED-8CBD-0B7684C2297E}"/>
          </ac:spMkLst>
        </pc:spChg>
        <pc:spChg chg="add del mod">
          <ac:chgData name="" userId="582c3eb7f602efe1" providerId="LiveId" clId="{03523236-096F-45CA-B815-278E5328F454}" dt="2020-10-26T16:44:27.036" v="533"/>
          <ac:spMkLst>
            <pc:docMk/>
            <pc:sldMk cId="4008870242" sldId="260"/>
            <ac:spMk id="7" creationId="{20656D26-2EDD-4401-BEAB-629E50A4E34A}"/>
          </ac:spMkLst>
        </pc:spChg>
        <pc:picChg chg="add del mod">
          <ac:chgData name="" userId="582c3eb7f602efe1" providerId="LiveId" clId="{03523236-096F-45CA-B815-278E5328F454}" dt="2020-10-26T16:41:43.925" v="449" actId="478"/>
          <ac:picMkLst>
            <pc:docMk/>
            <pc:sldMk cId="4008870242" sldId="260"/>
            <ac:picMk id="5" creationId="{FE3705BD-56F8-4455-8911-F49BC016BBA1}"/>
          </ac:picMkLst>
        </pc:picChg>
        <pc:picChg chg="add mod">
          <ac:chgData name="" userId="582c3eb7f602efe1" providerId="LiveId" clId="{03523236-096F-45CA-B815-278E5328F454}" dt="2020-10-26T16:44:40.748" v="541" actId="1076"/>
          <ac:picMkLst>
            <pc:docMk/>
            <pc:sldMk cId="4008870242" sldId="260"/>
            <ac:picMk id="8" creationId="{37346AF9-DAAE-4A96-B446-9955C0C57C0F}"/>
          </ac:picMkLst>
        </pc:picChg>
      </pc:sldChg>
      <pc:sldChg chg="addSp modSp add">
        <pc:chgData name="" userId="582c3eb7f602efe1" providerId="LiveId" clId="{03523236-096F-45CA-B815-278E5328F454}" dt="2020-10-26T16:57:48.772" v="1007" actId="20577"/>
        <pc:sldMkLst>
          <pc:docMk/>
          <pc:sldMk cId="3846086678" sldId="261"/>
        </pc:sldMkLst>
        <pc:spChg chg="mod">
          <ac:chgData name="" userId="582c3eb7f602efe1" providerId="LiveId" clId="{03523236-096F-45CA-B815-278E5328F454}" dt="2020-10-26T16:57:48.772" v="1007" actId="20577"/>
          <ac:spMkLst>
            <pc:docMk/>
            <pc:sldMk cId="3846086678" sldId="261"/>
            <ac:spMk id="2" creationId="{D3A2D5FA-8B9E-4661-84FB-DAD5086D0A88}"/>
          </ac:spMkLst>
        </pc:spChg>
        <pc:spChg chg="mod">
          <ac:chgData name="" userId="582c3eb7f602efe1" providerId="LiveId" clId="{03523236-096F-45CA-B815-278E5328F454}" dt="2020-10-26T16:51:40.330" v="825" actId="20577"/>
          <ac:spMkLst>
            <pc:docMk/>
            <pc:sldMk cId="3846086678" sldId="261"/>
            <ac:spMk id="3" creationId="{0BAF67B1-92DC-4EFE-8182-3C4FDB8C7C63}"/>
          </ac:spMkLst>
        </pc:spChg>
        <pc:picChg chg="add mod">
          <ac:chgData name="" userId="582c3eb7f602efe1" providerId="LiveId" clId="{03523236-096F-45CA-B815-278E5328F454}" dt="2020-10-26T16:51:49.282" v="836" actId="1035"/>
          <ac:picMkLst>
            <pc:docMk/>
            <pc:sldMk cId="3846086678" sldId="261"/>
            <ac:picMk id="5" creationId="{4B8C6C84-2D09-4086-B3E4-A46ED321E6E5}"/>
          </ac:picMkLst>
        </pc:picChg>
      </pc:sldChg>
      <pc:sldChg chg="addSp delSp modSp add">
        <pc:chgData name="" userId="582c3eb7f602efe1" providerId="LiveId" clId="{03523236-096F-45CA-B815-278E5328F454}" dt="2020-10-26T17:18:50.355" v="1382" actId="1076"/>
        <pc:sldMkLst>
          <pc:docMk/>
          <pc:sldMk cId="1531959460" sldId="262"/>
        </pc:sldMkLst>
        <pc:spChg chg="mod">
          <ac:chgData name="" userId="582c3eb7f602efe1" providerId="LiveId" clId="{03523236-096F-45CA-B815-278E5328F454}" dt="2020-10-26T16:48:30.285" v="619" actId="20577"/>
          <ac:spMkLst>
            <pc:docMk/>
            <pc:sldMk cId="1531959460" sldId="262"/>
            <ac:spMk id="2" creationId="{3D06F017-85E8-49CC-B659-C36EF3F56E02}"/>
          </ac:spMkLst>
        </pc:spChg>
        <pc:spChg chg="del">
          <ac:chgData name="" userId="582c3eb7f602efe1" providerId="LiveId" clId="{03523236-096F-45CA-B815-278E5328F454}" dt="2020-10-26T16:48:21.514" v="600"/>
          <ac:spMkLst>
            <pc:docMk/>
            <pc:sldMk cId="1531959460" sldId="262"/>
            <ac:spMk id="3" creationId="{565932E5-2AF1-4843-9001-F2997E78746F}"/>
          </ac:spMkLst>
        </pc:spChg>
        <pc:spChg chg="add mod">
          <ac:chgData name="" userId="582c3eb7f602efe1" providerId="LiveId" clId="{03523236-096F-45CA-B815-278E5328F454}" dt="2020-10-26T17:18:50.355" v="1382" actId="1076"/>
          <ac:spMkLst>
            <pc:docMk/>
            <pc:sldMk cId="1531959460" sldId="262"/>
            <ac:spMk id="6" creationId="{ABD6F49B-4252-49DB-A4CD-AB8698B1B56D}"/>
          </ac:spMkLst>
        </pc:spChg>
        <pc:picChg chg="add mod">
          <ac:chgData name="" userId="582c3eb7f602efe1" providerId="LiveId" clId="{03523236-096F-45CA-B815-278E5328F454}" dt="2020-10-26T16:48:24.471" v="601" actId="1076"/>
          <ac:picMkLst>
            <pc:docMk/>
            <pc:sldMk cId="1531959460" sldId="262"/>
            <ac:picMk id="5" creationId="{3B5F27D4-EF90-45DE-9547-68305E85A336}"/>
          </ac:picMkLst>
        </pc:picChg>
      </pc:sldChg>
      <pc:sldChg chg="modSp add">
        <pc:chgData name="" userId="582c3eb7f602efe1" providerId="LiveId" clId="{03523236-096F-45CA-B815-278E5328F454}" dt="2020-10-26T17:10:43.890" v="1231" actId="20577"/>
        <pc:sldMkLst>
          <pc:docMk/>
          <pc:sldMk cId="1376960791" sldId="263"/>
        </pc:sldMkLst>
        <pc:spChg chg="mod">
          <ac:chgData name="" userId="582c3eb7f602efe1" providerId="LiveId" clId="{03523236-096F-45CA-B815-278E5328F454}" dt="2020-10-26T16:52:18.578" v="843" actId="20577"/>
          <ac:spMkLst>
            <pc:docMk/>
            <pc:sldMk cId="1376960791" sldId="263"/>
            <ac:spMk id="2" creationId="{323009A5-CABD-43E3-BCD7-B4D4744DB367}"/>
          </ac:spMkLst>
        </pc:spChg>
        <pc:spChg chg="mod">
          <ac:chgData name="" userId="582c3eb7f602efe1" providerId="LiveId" clId="{03523236-096F-45CA-B815-278E5328F454}" dt="2020-10-26T17:10:43.890" v="1231" actId="20577"/>
          <ac:spMkLst>
            <pc:docMk/>
            <pc:sldMk cId="1376960791" sldId="263"/>
            <ac:spMk id="3" creationId="{61E2C546-C80F-4738-9B77-DF443CC224E4}"/>
          </ac:spMkLst>
        </pc:spChg>
      </pc:sldChg>
      <pc:sldChg chg="addSp delSp modSp add">
        <pc:chgData name="" userId="582c3eb7f602efe1" providerId="LiveId" clId="{03523236-096F-45CA-B815-278E5328F454}" dt="2020-10-26T16:59:05.795" v="1031" actId="14100"/>
        <pc:sldMkLst>
          <pc:docMk/>
          <pc:sldMk cId="2185769119" sldId="264"/>
        </pc:sldMkLst>
        <pc:spChg chg="mod">
          <ac:chgData name="" userId="582c3eb7f602efe1" providerId="LiveId" clId="{03523236-096F-45CA-B815-278E5328F454}" dt="2020-10-26T16:56:17.546" v="960" actId="20577"/>
          <ac:spMkLst>
            <pc:docMk/>
            <pc:sldMk cId="2185769119" sldId="264"/>
            <ac:spMk id="2" creationId="{6059CA3C-4EB0-44E6-9BFD-32DFFF9F0EE2}"/>
          </ac:spMkLst>
        </pc:spChg>
        <pc:spChg chg="add del mod">
          <ac:chgData name="" userId="582c3eb7f602efe1" providerId="LiveId" clId="{03523236-096F-45CA-B815-278E5328F454}" dt="2020-10-26T16:57:29.009" v="992" actId="20577"/>
          <ac:spMkLst>
            <pc:docMk/>
            <pc:sldMk cId="2185769119" sldId="264"/>
            <ac:spMk id="3" creationId="{0A1BA897-4945-4EB7-9FEE-4032C5E885DA}"/>
          </ac:spMkLst>
        </pc:spChg>
        <pc:spChg chg="add del">
          <ac:chgData name="" userId="582c3eb7f602efe1" providerId="LiveId" clId="{03523236-096F-45CA-B815-278E5328F454}" dt="2020-10-26T16:57:01.852" v="976" actId="478"/>
          <ac:spMkLst>
            <pc:docMk/>
            <pc:sldMk cId="2185769119" sldId="264"/>
            <ac:spMk id="7" creationId="{96D24568-EF04-4C65-95F9-0F6A7398BD95}"/>
          </ac:spMkLst>
        </pc:spChg>
        <pc:picChg chg="add del mod">
          <ac:chgData name="" userId="582c3eb7f602efe1" providerId="LiveId" clId="{03523236-096F-45CA-B815-278E5328F454}" dt="2020-10-26T16:56:20.922" v="962"/>
          <ac:picMkLst>
            <pc:docMk/>
            <pc:sldMk cId="2185769119" sldId="264"/>
            <ac:picMk id="5" creationId="{B83F8302-0EAD-4044-B90D-D6D083F2541E}"/>
          </ac:picMkLst>
        </pc:picChg>
        <pc:picChg chg="add del mod">
          <ac:chgData name="" userId="582c3eb7f602efe1" providerId="LiveId" clId="{03523236-096F-45CA-B815-278E5328F454}" dt="2020-10-26T16:56:41.146" v="966" actId="478"/>
          <ac:picMkLst>
            <pc:docMk/>
            <pc:sldMk cId="2185769119" sldId="264"/>
            <ac:picMk id="6" creationId="{660B85D9-7744-4DDB-AC43-FD03EE13492C}"/>
          </ac:picMkLst>
        </pc:picChg>
        <pc:picChg chg="add mod">
          <ac:chgData name="" userId="582c3eb7f602efe1" providerId="LiveId" clId="{03523236-096F-45CA-B815-278E5328F454}" dt="2020-10-26T16:59:05.795" v="1031" actId="14100"/>
          <ac:picMkLst>
            <pc:docMk/>
            <pc:sldMk cId="2185769119" sldId="264"/>
            <ac:picMk id="8" creationId="{EA0ED14B-B3A7-4D47-BBD6-E9D5325B1795}"/>
          </ac:picMkLst>
        </pc:picChg>
      </pc:sldChg>
      <pc:sldChg chg="modSp add del">
        <pc:chgData name="" userId="582c3eb7f602efe1" providerId="LiveId" clId="{03523236-096F-45CA-B815-278E5328F454}" dt="2020-10-26T16:58:28.309" v="1029" actId="2696"/>
        <pc:sldMkLst>
          <pc:docMk/>
          <pc:sldMk cId="1358222537" sldId="265"/>
        </pc:sldMkLst>
        <pc:spChg chg="mod">
          <ac:chgData name="" userId="582c3eb7f602efe1" providerId="LiveId" clId="{03523236-096F-45CA-B815-278E5328F454}" dt="2020-10-26T16:58:13.138" v="1027" actId="20577"/>
          <ac:spMkLst>
            <pc:docMk/>
            <pc:sldMk cId="1358222537" sldId="265"/>
            <ac:spMk id="2" creationId="{4B01F65B-FF57-4F56-8A96-E8448AD9ED20}"/>
          </ac:spMkLst>
        </pc:spChg>
        <pc:spChg chg="mod">
          <ac:chgData name="" userId="582c3eb7f602efe1" providerId="LiveId" clId="{03523236-096F-45CA-B815-278E5328F454}" dt="2020-10-26T16:58:07.240" v="1022"/>
          <ac:spMkLst>
            <pc:docMk/>
            <pc:sldMk cId="1358222537" sldId="265"/>
            <ac:spMk id="3" creationId="{5CC636D1-72BB-4543-80A5-11D2470C87F3}"/>
          </ac:spMkLst>
        </pc:spChg>
      </pc:sldChg>
      <pc:sldChg chg="addSp delSp modSp add">
        <pc:chgData name="" userId="582c3eb7f602efe1" providerId="LiveId" clId="{03523236-096F-45CA-B815-278E5328F454}" dt="2020-10-26T17:02:21.064" v="1046" actId="1076"/>
        <pc:sldMkLst>
          <pc:docMk/>
          <pc:sldMk cId="1247414499" sldId="266"/>
        </pc:sldMkLst>
        <pc:spChg chg="mod">
          <ac:chgData name="" userId="582c3eb7f602efe1" providerId="LiveId" clId="{03523236-096F-45CA-B815-278E5328F454}" dt="2020-10-26T17:02:16.120" v="1044" actId="1076"/>
          <ac:spMkLst>
            <pc:docMk/>
            <pc:sldMk cId="1247414499" sldId="266"/>
            <ac:spMk id="3" creationId="{0A1BA897-4945-4EB7-9FEE-4032C5E885DA}"/>
          </ac:spMkLst>
        </pc:spChg>
        <pc:picChg chg="add del mod">
          <ac:chgData name="" userId="582c3eb7f602efe1" providerId="LiveId" clId="{03523236-096F-45CA-B815-278E5328F454}" dt="2020-10-26T16:59:49.852" v="1035" actId="478"/>
          <ac:picMkLst>
            <pc:docMk/>
            <pc:sldMk cId="1247414499" sldId="266"/>
            <ac:picMk id="5" creationId="{1B38BA35-4996-4CA9-942A-6A6A62717201}"/>
          </ac:picMkLst>
        </pc:picChg>
        <pc:picChg chg="add mod">
          <ac:chgData name="" userId="582c3eb7f602efe1" providerId="LiveId" clId="{03523236-096F-45CA-B815-278E5328F454}" dt="2020-10-26T17:02:21.064" v="1046" actId="1076"/>
          <ac:picMkLst>
            <pc:docMk/>
            <pc:sldMk cId="1247414499" sldId="266"/>
            <ac:picMk id="6" creationId="{98A23938-ECFD-42CA-A946-6B2AFD08B871}"/>
          </ac:picMkLst>
        </pc:picChg>
        <pc:picChg chg="del">
          <ac:chgData name="" userId="582c3eb7f602efe1" providerId="LiveId" clId="{03523236-096F-45CA-B815-278E5328F454}" dt="2020-10-26T16:59:10.514" v="1032" actId="478"/>
          <ac:picMkLst>
            <pc:docMk/>
            <pc:sldMk cId="1247414499" sldId="266"/>
            <ac:picMk id="8" creationId="{EA0ED14B-B3A7-4D47-BBD6-E9D5325B1795}"/>
          </ac:picMkLst>
        </pc:picChg>
      </pc:sldChg>
      <pc:sldChg chg="add del">
        <pc:chgData name="" userId="582c3eb7f602efe1" providerId="LiveId" clId="{03523236-096F-45CA-B815-278E5328F454}" dt="2020-10-26T17:07:36.893" v="1143" actId="2696"/>
        <pc:sldMkLst>
          <pc:docMk/>
          <pc:sldMk cId="847386257" sldId="267"/>
        </pc:sldMkLst>
      </pc:sldChg>
      <pc:sldChg chg="addSp delSp modSp add del">
        <pc:chgData name="" userId="582c3eb7f602efe1" providerId="LiveId" clId="{03523236-096F-45CA-B815-278E5328F454}" dt="2020-10-26T17:05:27.502" v="1085" actId="2696"/>
        <pc:sldMkLst>
          <pc:docMk/>
          <pc:sldMk cId="3446027632" sldId="267"/>
        </pc:sldMkLst>
        <pc:spChg chg="mod">
          <ac:chgData name="" userId="582c3eb7f602efe1" providerId="LiveId" clId="{03523236-096F-45CA-B815-278E5328F454}" dt="2020-10-26T17:05:18.250" v="1083" actId="20577"/>
          <ac:spMkLst>
            <pc:docMk/>
            <pc:sldMk cId="3446027632" sldId="267"/>
            <ac:spMk id="2" creationId="{78C0C760-63E7-4727-B4F7-356406720111}"/>
          </ac:spMkLst>
        </pc:spChg>
        <pc:spChg chg="del mod">
          <ac:chgData name="" userId="582c3eb7f602efe1" providerId="LiveId" clId="{03523236-096F-45CA-B815-278E5328F454}" dt="2020-10-26T17:03:24.196" v="1060" actId="478"/>
          <ac:spMkLst>
            <pc:docMk/>
            <pc:sldMk cId="3446027632" sldId="267"/>
            <ac:spMk id="3" creationId="{93EF2819-9C0D-446C-9602-9C6AE75BE826}"/>
          </ac:spMkLst>
        </pc:spChg>
        <pc:picChg chg="add del mod">
          <ac:chgData name="" userId="582c3eb7f602efe1" providerId="LiveId" clId="{03523236-096F-45CA-B815-278E5328F454}" dt="2020-10-26T17:05:19.963" v="1084" actId="478"/>
          <ac:picMkLst>
            <pc:docMk/>
            <pc:sldMk cId="3446027632" sldId="267"/>
            <ac:picMk id="5" creationId="{02F9ECD2-49A7-4BDE-BDFD-9C3B3EE4A7A5}"/>
          </ac:picMkLst>
        </pc:picChg>
      </pc:sldChg>
      <pc:sldChg chg="delSp modSp add">
        <pc:chgData name="" userId="582c3eb7f602efe1" providerId="LiveId" clId="{03523236-096F-45CA-B815-278E5328F454}" dt="2020-10-26T17:22:30.825" v="1396" actId="20577"/>
        <pc:sldMkLst>
          <pc:docMk/>
          <pc:sldMk cId="103572470" sldId="268"/>
        </pc:sldMkLst>
        <pc:spChg chg="mod">
          <ac:chgData name="" userId="582c3eb7f602efe1" providerId="LiveId" clId="{03523236-096F-45CA-B815-278E5328F454}" dt="2020-10-26T17:22:30.825" v="1396" actId="20577"/>
          <ac:spMkLst>
            <pc:docMk/>
            <pc:sldMk cId="103572470" sldId="268"/>
            <ac:spMk id="3" creationId="{0A1BA897-4945-4EB7-9FEE-4032C5E885DA}"/>
          </ac:spMkLst>
        </pc:spChg>
        <pc:picChg chg="del">
          <ac:chgData name="" userId="582c3eb7f602efe1" providerId="LiveId" clId="{03523236-096F-45CA-B815-278E5328F454}" dt="2020-10-26T17:07:43.145" v="1148" actId="478"/>
          <ac:picMkLst>
            <pc:docMk/>
            <pc:sldMk cId="103572470" sldId="268"/>
            <ac:picMk id="6" creationId="{98A23938-ECFD-42CA-A946-6B2AFD08B871}"/>
          </ac:picMkLst>
        </pc:picChg>
      </pc:sldChg>
      <pc:sldChg chg="modSp add del">
        <pc:chgData name="" userId="582c3eb7f602efe1" providerId="LiveId" clId="{03523236-096F-45CA-B815-278E5328F454}" dt="2020-10-26T17:05:29.331" v="1086" actId="2696"/>
        <pc:sldMkLst>
          <pc:docMk/>
          <pc:sldMk cId="1845191733" sldId="268"/>
        </pc:sldMkLst>
        <pc:spChg chg="mod">
          <ac:chgData name="" userId="582c3eb7f602efe1" providerId="LiveId" clId="{03523236-096F-45CA-B815-278E5328F454}" dt="2020-10-26T17:04:17.874" v="1082" actId="20577"/>
          <ac:spMkLst>
            <pc:docMk/>
            <pc:sldMk cId="1845191733" sldId="268"/>
            <ac:spMk id="2" creationId="{46AAC2C1-F663-44CF-8D6E-5D77DE1AC91B}"/>
          </ac:spMkLst>
        </pc:spChg>
      </pc:sldChg>
      <pc:sldChg chg="add del">
        <pc:chgData name="" userId="582c3eb7f602efe1" providerId="LiveId" clId="{03523236-096F-45CA-B815-278E5328F454}" dt="2020-10-26T17:12:05.596" v="1281" actId="2696"/>
        <pc:sldMkLst>
          <pc:docMk/>
          <pc:sldMk cId="239760831" sldId="269"/>
        </pc:sldMkLst>
      </pc:sldChg>
      <pc:sldChg chg="addSp modSp add">
        <pc:chgData name="" userId="582c3eb7f602efe1" providerId="LiveId" clId="{03523236-096F-45CA-B815-278E5328F454}" dt="2020-10-26T17:16:50.148" v="1364" actId="1076"/>
        <pc:sldMkLst>
          <pc:docMk/>
          <pc:sldMk cId="438901699" sldId="269"/>
        </pc:sldMkLst>
        <pc:spChg chg="add mod">
          <ac:chgData name="" userId="582c3eb7f602efe1" providerId="LiveId" clId="{03523236-096F-45CA-B815-278E5328F454}" dt="2020-10-26T17:16:50.148" v="1364" actId="1076"/>
          <ac:spMkLst>
            <pc:docMk/>
            <pc:sldMk cId="438901699" sldId="269"/>
            <ac:spMk id="3" creationId="{31AA8360-22D0-4149-9C6E-DA3BF70886A4}"/>
          </ac:spMkLst>
        </pc:spChg>
      </pc:sldChg>
      <pc:sldChg chg="add del">
        <pc:chgData name="" userId="582c3eb7f602efe1" providerId="LiveId" clId="{03523236-096F-45CA-B815-278E5328F454}" dt="2020-10-26T17:12:37.795" v="1283"/>
        <pc:sldMkLst>
          <pc:docMk/>
          <pc:sldMk cId="1371183741" sldId="269"/>
        </pc:sldMkLst>
      </pc:sldChg>
      <pc:sldChg chg="add del">
        <pc:chgData name="" userId="582c3eb7f602efe1" providerId="LiveId" clId="{03523236-096F-45CA-B815-278E5328F454}" dt="2020-10-26T17:11:07.329" v="1233" actId="2696"/>
        <pc:sldMkLst>
          <pc:docMk/>
          <pc:sldMk cId="1550221149" sldId="269"/>
        </pc:sldMkLst>
      </pc:sldChg>
      <pc:sldChg chg="modSp add del">
        <pc:chgData name="" userId="582c3eb7f602efe1" providerId="LiveId" clId="{03523236-096F-45CA-B815-278E5328F454}" dt="2020-10-26T17:13:02.580" v="1303" actId="2696"/>
        <pc:sldMkLst>
          <pc:docMk/>
          <pc:sldMk cId="2611143613" sldId="269"/>
        </pc:sldMkLst>
        <pc:spChg chg="mod">
          <ac:chgData name="" userId="582c3eb7f602efe1" providerId="LiveId" clId="{03523236-096F-45CA-B815-278E5328F454}" dt="2020-10-26T17:12:45.201" v="1287" actId="20577"/>
          <ac:spMkLst>
            <pc:docMk/>
            <pc:sldMk cId="2611143613" sldId="269"/>
            <ac:spMk id="2" creationId="{A747DC30-B6FA-483A-AF55-58E90AC235D8}"/>
          </ac:spMkLst>
        </pc:spChg>
        <pc:spChg chg="mod">
          <ac:chgData name="" userId="582c3eb7f602efe1" providerId="LiveId" clId="{03523236-096F-45CA-B815-278E5328F454}" dt="2020-10-26T17:12:56.046" v="1302" actId="404"/>
          <ac:spMkLst>
            <pc:docMk/>
            <pc:sldMk cId="2611143613" sldId="269"/>
            <ac:spMk id="3" creationId="{AA629C47-DF2B-432D-B119-15D47486C1A6}"/>
          </ac:spMkLst>
        </pc:spChg>
      </pc:sldChg>
      <pc:sldChg chg="modSp add del">
        <pc:chgData name="" userId="582c3eb7f602efe1" providerId="LiveId" clId="{03523236-096F-45CA-B815-278E5328F454}" dt="2020-10-26T17:21:52.191" v="1384" actId="2696"/>
        <pc:sldMkLst>
          <pc:docMk/>
          <pc:sldMk cId="3474468212" sldId="270"/>
        </pc:sldMkLst>
        <pc:spChg chg="mod">
          <ac:chgData name="" userId="582c3eb7f602efe1" providerId="LiveId" clId="{03523236-096F-45CA-B815-278E5328F454}" dt="2020-10-26T17:16:56.603" v="1372" actId="20577"/>
          <ac:spMkLst>
            <pc:docMk/>
            <pc:sldMk cId="3474468212" sldId="270"/>
            <ac:spMk id="2" creationId="{D99FD7C9-8F29-42E0-8CBB-916F99CAD754}"/>
          </ac:spMkLst>
        </pc:spChg>
        <pc:spChg chg="mod">
          <ac:chgData name="" userId="582c3eb7f602efe1" providerId="LiveId" clId="{03523236-096F-45CA-B815-278E5328F454}" dt="2020-10-26T17:18:08.734" v="1375"/>
          <ac:spMkLst>
            <pc:docMk/>
            <pc:sldMk cId="3474468212" sldId="270"/>
            <ac:spMk id="3" creationId="{B0D3C94D-E2ED-4A94-AC09-8F24C2D74A52}"/>
          </ac:spMkLst>
        </pc:spChg>
      </pc:sldChg>
      <pc:sldMasterChg chg="modSp modSldLayout">
        <pc:chgData name="" userId="582c3eb7f602efe1" providerId="LiveId" clId="{03523236-096F-45CA-B815-278E5328F454}" dt="2020-10-26T16:22:06.590" v="1"/>
        <pc:sldMasterMkLst>
          <pc:docMk/>
          <pc:sldMasterMk cId="3082587916" sldId="2147483660"/>
        </pc:sldMasterMkLst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2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3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4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5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6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7" creationId="{00000000-0000-0000-0000-000000000000}"/>
          </ac:spMkLst>
        </pc:spChg>
        <pc:spChg chg="mod">
          <ac:chgData name="" userId="582c3eb7f602efe1" providerId="LiveId" clId="{03523236-096F-45CA-B815-278E5328F454}" dt="2020-10-26T16:22:06.590" v="1"/>
          <ac:spMkLst>
            <pc:docMk/>
            <pc:sldMasterMk cId="3082587916" sldId="2147483660"/>
            <ac:spMk id="9" creationId="{00000000-0000-0000-0000-000000000000}"/>
          </ac:spMkLst>
        </pc:spChg>
        <pc:cxnChg chg="mod">
          <ac:chgData name="" userId="582c3eb7f602efe1" providerId="LiveId" clId="{03523236-096F-45CA-B815-278E5328F454}" dt="2020-10-26T16:22:06.590" v="1"/>
          <ac:cxnSpMkLst>
            <pc:docMk/>
            <pc:sldMasterMk cId="3082587916" sldId="2147483660"/>
            <ac:cxnSpMk id="10" creationId="{00000000-0000-0000-0000-000000000000}"/>
          </ac:cxnSpMkLst>
        </pc:cxn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2387605483" sldId="2147483661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387605483" sldId="2147483661"/>
              <ac:spMk id="2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387605483" sldId="2147483661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387605483" sldId="2147483661"/>
              <ac:spMk id="7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387605483" sldId="2147483661"/>
              <ac:spMk id="8" creationId="{00000000-0000-0000-0000-000000000000}"/>
            </ac:spMkLst>
          </pc:spChg>
          <pc:cxnChg chg="mod">
            <ac:chgData name="" userId="582c3eb7f602efe1" providerId="LiveId" clId="{03523236-096F-45CA-B815-278E5328F454}" dt="2020-10-26T16:22:06.590" v="1"/>
            <ac:cxnSpMkLst>
              <pc:docMk/>
              <pc:sldMasterMk cId="3082587916" sldId="2147483660"/>
              <pc:sldLayoutMk cId="2387605483" sldId="2147483661"/>
              <ac:cxnSpMk id="9" creationId="{00000000-0000-0000-0000-000000000000}"/>
            </ac:cxnSpMkLst>
          </pc:cxn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71939055" sldId="2147483663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71939055" sldId="2147483663"/>
              <ac:spMk id="2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71939055" sldId="2147483663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71939055" sldId="2147483663"/>
              <ac:spMk id="7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71939055" sldId="2147483663"/>
              <ac:spMk id="8" creationId="{00000000-0000-0000-0000-000000000000}"/>
            </ac:spMkLst>
          </pc:spChg>
          <pc:cxnChg chg="mod">
            <ac:chgData name="" userId="582c3eb7f602efe1" providerId="LiveId" clId="{03523236-096F-45CA-B815-278E5328F454}" dt="2020-10-26T16:22:06.590" v="1"/>
            <ac:cxnSpMkLst>
              <pc:docMk/>
              <pc:sldMasterMk cId="3082587916" sldId="2147483660"/>
              <pc:sldLayoutMk cId="71939055" sldId="2147483663"/>
              <ac:cxnSpMk id="9" creationId="{00000000-0000-0000-0000-000000000000}"/>
            </ac:cxnSpMkLst>
          </pc:cxn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2221134566" sldId="2147483664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21134566" sldId="2147483664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21134566" sldId="2147483664"/>
              <ac:spMk id="4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21134566" sldId="2147483664"/>
              <ac:spMk id="8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2238871971" sldId="2147483665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38871971" sldId="2147483665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38871971" sldId="2147483665"/>
              <ac:spMk id="4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38871971" sldId="2147483665"/>
              <ac:spMk id="5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38871971" sldId="2147483665"/>
              <ac:spMk id="6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2238871971" sldId="2147483665"/>
              <ac:spMk id="10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1502078878" sldId="2147483667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1502078878" sldId="2147483667"/>
              <ac:spMk id="5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1502078878" sldId="2147483667"/>
              <ac:spMk id="6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4152173468" sldId="2147483668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2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4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5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6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8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4152173468" sldId="2147483668"/>
              <ac:spMk id="9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973462899" sldId="2147483669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973462899" sldId="2147483669"/>
              <ac:spMk id="2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973462899" sldId="2147483669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973462899" sldId="2147483669"/>
              <ac:spMk id="4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973462899" sldId="2147483669"/>
              <ac:spMk id="8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973462899" sldId="2147483669"/>
              <ac:spMk id="9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2:06.590" v="1"/>
          <pc:sldLayoutMkLst>
            <pc:docMk/>
            <pc:sldMasterMk cId="3082587916" sldId="2147483660"/>
            <pc:sldLayoutMk cId="3465740176" sldId="2147483671"/>
          </pc:sldLayoutMkLst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3465740176" sldId="2147483671"/>
              <ac:spMk id="2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3465740176" sldId="2147483671"/>
              <ac:spMk id="3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3465740176" sldId="2147483671"/>
              <ac:spMk id="7" creationId="{00000000-0000-0000-0000-000000000000}"/>
            </ac:spMkLst>
          </pc:spChg>
          <pc:spChg chg="mod">
            <ac:chgData name="" userId="582c3eb7f602efe1" providerId="LiveId" clId="{03523236-096F-45CA-B815-278E5328F454}" dt="2020-10-26T16:22:06.590" v="1"/>
            <ac:spMkLst>
              <pc:docMk/>
              <pc:sldMasterMk cId="3082587916" sldId="2147483660"/>
              <pc:sldLayoutMk cId="3465740176" sldId="2147483671"/>
              <ac:spMk id="8" creationId="{00000000-0000-0000-0000-000000000000}"/>
            </ac:spMkLst>
          </pc:spChg>
        </pc:sldLayoutChg>
      </pc:sldMasterChg>
      <pc:sldMasterChg chg="modSp modSldLayout">
        <pc:chgData name="" userId="582c3eb7f602efe1" providerId="LiveId" clId="{03523236-096F-45CA-B815-278E5328F454}" dt="2020-10-26T16:24:49.424" v="67" actId="14100"/>
        <pc:sldMasterMkLst>
          <pc:docMk/>
          <pc:sldMasterMk cId="655472085" sldId="2147483672"/>
        </pc:sldMasterMkLst>
        <pc:spChg chg="mod">
          <ac:chgData name="" userId="582c3eb7f602efe1" providerId="LiveId" clId="{03523236-096F-45CA-B815-278E5328F454}" dt="2020-10-26T16:24:16.009" v="57" actId="16037"/>
          <ac:spMkLst>
            <pc:docMk/>
            <pc:sldMasterMk cId="655472085" sldId="2147483672"/>
            <ac:spMk id="2" creationId="{00000000-0000-0000-0000-000000000000}"/>
          </ac:spMkLst>
        </pc:spChg>
        <pc:spChg chg="mod">
          <ac:chgData name="" userId="582c3eb7f602efe1" providerId="LiveId" clId="{03523236-096F-45CA-B815-278E5328F454}" dt="2020-10-26T16:24:09.588" v="56" actId="14100"/>
          <ac:spMkLst>
            <pc:docMk/>
            <pc:sldMasterMk cId="655472085" sldId="2147483672"/>
            <ac:spMk id="3" creationId="{00000000-0000-0000-0000-000000000000}"/>
          </ac:spMkLst>
        </pc:spChg>
        <pc:spChg chg="mod">
          <ac:chgData name="" userId="582c3eb7f602efe1" providerId="LiveId" clId="{03523236-096F-45CA-B815-278E5328F454}" dt="2020-10-26T16:24:22.972" v="64" actId="404"/>
          <ac:spMkLst>
            <pc:docMk/>
            <pc:sldMasterMk cId="655472085" sldId="2147483672"/>
            <ac:spMk id="6" creationId="{00000000-0000-0000-0000-000000000000}"/>
          </ac:spMkLst>
        </pc:spChg>
        <pc:cxnChg chg="mod">
          <ac:chgData name="" userId="582c3eb7f602efe1" providerId="LiveId" clId="{03523236-096F-45CA-B815-278E5328F454}" dt="2020-10-26T16:23:56.825" v="52" actId="1076"/>
          <ac:cxnSpMkLst>
            <pc:docMk/>
            <pc:sldMasterMk cId="655472085" sldId="2147483672"/>
            <ac:cxnSpMk id="10" creationId="{00000000-0000-0000-0000-000000000000}"/>
          </ac:cxnSpMkLst>
        </pc:cxnChg>
        <pc:sldLayoutChg chg="modSp">
          <pc:chgData name="" userId="582c3eb7f602efe1" providerId="LiveId" clId="{03523236-096F-45CA-B815-278E5328F454}" dt="2020-10-26T16:24:49.424" v="67" actId="14100"/>
          <pc:sldLayoutMkLst>
            <pc:docMk/>
            <pc:sldMasterMk cId="655472085" sldId="2147483672"/>
            <pc:sldLayoutMk cId="1924065184" sldId="2147483674"/>
          </pc:sldLayoutMkLst>
          <pc:spChg chg="mod">
            <ac:chgData name="" userId="582c3eb7f602efe1" providerId="LiveId" clId="{03523236-096F-45CA-B815-278E5328F454}" dt="2020-10-26T16:24:49.424" v="67" actId="14100"/>
            <ac:spMkLst>
              <pc:docMk/>
              <pc:sldMasterMk cId="655472085" sldId="2147483672"/>
              <pc:sldLayoutMk cId="1924065184" sldId="2147483674"/>
              <ac:spMk id="2" creationId="{00000000-0000-0000-0000-000000000000}"/>
            </ac:spMkLst>
          </pc:spChg>
        </pc:sldLayoutChg>
        <pc:sldLayoutChg chg="modSp">
          <pc:chgData name="" userId="582c3eb7f602efe1" providerId="LiveId" clId="{03523236-096F-45CA-B815-278E5328F454}" dt="2020-10-26T16:24:44.046" v="66" actId="14100"/>
          <pc:sldLayoutMkLst>
            <pc:docMk/>
            <pc:sldMasterMk cId="655472085" sldId="2147483672"/>
            <pc:sldLayoutMk cId="1732914429" sldId="2147483676"/>
          </pc:sldLayoutMkLst>
          <pc:spChg chg="mod">
            <ac:chgData name="" userId="582c3eb7f602efe1" providerId="LiveId" clId="{03523236-096F-45CA-B815-278E5328F454}" dt="2020-10-26T16:24:44.046" v="66" actId="14100"/>
            <ac:spMkLst>
              <pc:docMk/>
              <pc:sldMasterMk cId="655472085" sldId="2147483672"/>
              <pc:sldLayoutMk cId="1732914429" sldId="2147483676"/>
              <ac:spMk id="8" creationId="{00000000-0000-0000-0000-000000000000}"/>
            </ac:spMkLst>
          </pc:spChg>
        </pc:sldLayoutChg>
      </pc:sldMasterChg>
      <pc:sldMasterChg chg="modSp modSldLayout">
        <pc:chgData name="" userId="582c3eb7f602efe1" providerId="LiveId" clId="{03523236-096F-45CA-B815-278E5328F454}" dt="2020-10-26T16:35:05.162" v="251" actId="179"/>
        <pc:sldMasterMkLst>
          <pc:docMk/>
          <pc:sldMasterMk cId="530308592" sldId="2147483696"/>
        </pc:sldMasterMkLst>
        <pc:spChg chg="mod">
          <ac:chgData name="" userId="582c3eb7f602efe1" providerId="LiveId" clId="{03523236-096F-45CA-B815-278E5328F454}" dt="2020-10-26T16:26:50.255" v="86" actId="14100"/>
          <ac:spMkLst>
            <pc:docMk/>
            <pc:sldMasterMk cId="530308592" sldId="2147483696"/>
            <ac:spMk id="2" creationId="{00000000-0000-0000-0000-000000000000}"/>
          </ac:spMkLst>
        </pc:spChg>
        <pc:spChg chg="mod">
          <ac:chgData name="" userId="582c3eb7f602efe1" providerId="LiveId" clId="{03523236-096F-45CA-B815-278E5328F454}" dt="2020-10-26T16:26:57.388" v="89" actId="14100"/>
          <ac:spMkLst>
            <pc:docMk/>
            <pc:sldMasterMk cId="530308592" sldId="2147483696"/>
            <ac:spMk id="3" creationId="{00000000-0000-0000-0000-000000000000}"/>
          </ac:spMkLst>
        </pc:spChg>
        <pc:spChg chg="mod">
          <ac:chgData name="" userId="582c3eb7f602efe1" providerId="LiveId" clId="{03523236-096F-45CA-B815-278E5328F454}" dt="2020-10-26T16:27:12.418" v="94" actId="16037"/>
          <ac:spMkLst>
            <pc:docMk/>
            <pc:sldMasterMk cId="530308592" sldId="2147483696"/>
            <ac:spMk id="6" creationId="{00000000-0000-0000-0000-000000000000}"/>
          </ac:spMkLst>
        </pc:spChg>
        <pc:cxnChg chg="mod">
          <ac:chgData name="" userId="582c3eb7f602efe1" providerId="LiveId" clId="{03523236-096F-45CA-B815-278E5328F454}" dt="2020-10-26T16:26:53.618" v="87" actId="1076"/>
          <ac:cxnSpMkLst>
            <pc:docMk/>
            <pc:sldMasterMk cId="530308592" sldId="2147483696"/>
            <ac:cxnSpMk id="10" creationId="{00000000-0000-0000-0000-000000000000}"/>
          </ac:cxnSpMkLst>
        </pc:cxnChg>
        <pc:sldLayoutChg chg="modSp">
          <pc:chgData name="" userId="582c3eb7f602efe1" providerId="LiveId" clId="{03523236-096F-45CA-B815-278E5328F454}" dt="2020-10-26T16:35:05.162" v="251" actId="179"/>
          <pc:sldLayoutMkLst>
            <pc:docMk/>
            <pc:sldMasterMk cId="530308592" sldId="2147483696"/>
            <pc:sldLayoutMk cId="2755942559" sldId="2147483698"/>
          </pc:sldLayoutMkLst>
          <pc:spChg chg="mod">
            <ac:chgData name="" userId="582c3eb7f602efe1" providerId="LiveId" clId="{03523236-096F-45CA-B815-278E5328F454}" dt="2020-10-26T16:35:05.162" v="251" actId="179"/>
            <ac:spMkLst>
              <pc:docMk/>
              <pc:sldMasterMk cId="530308592" sldId="2147483696"/>
              <pc:sldLayoutMk cId="2755942559" sldId="2147483698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F4AE-DE42-428D-8143-DDB42D1358E1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D7948-633E-49FB-B829-8596001AD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16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DBCC-7BEA-4326-8A65-8CCD1BA55723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11D9-969E-4D86-A41B-FCBCBEE92712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3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388-985A-4220-8828-890EF60C6F86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288000">
              <a:buFont typeface="Wingdings" panose="05000000000000000000" pitchFamily="2" charset="2"/>
              <a:buChar char="n"/>
              <a:defRPr/>
            </a:lvl1pPr>
            <a:lvl2pPr marL="449263" indent="-287338">
              <a:buFont typeface="Wingdings" panose="05000000000000000000" pitchFamily="2" charset="2"/>
              <a:buChar char="n"/>
              <a:defRPr/>
            </a:lvl2pPr>
            <a:lvl3pPr marL="715963" indent="-287338">
              <a:buFont typeface="Wingdings" panose="05000000000000000000" pitchFamily="2" charset="2"/>
              <a:buChar char="n"/>
              <a:defRPr/>
            </a:lvl3pPr>
            <a:lvl4pPr marL="896938" indent="-287338">
              <a:buFont typeface="Wingdings" panose="05000000000000000000" pitchFamily="2" charset="2"/>
              <a:buChar char="n"/>
              <a:defRPr/>
            </a:lvl4pPr>
            <a:lvl5pPr marL="1077913" indent="-287338">
              <a:buFont typeface="Wingdings" panose="05000000000000000000" pitchFamily="2" charset="2"/>
              <a:buChar char="n"/>
              <a:tabLst>
                <a:tab pos="1077913" algn="l"/>
              </a:tabLst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AFED-A266-48AA-882A-45E5361B40F0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9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E601-B908-4F60-AD34-DB3AA252C844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DD5A-6786-4366-9AF0-1FC5D5965EE6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6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9A0D-D074-4B70-8B76-0E85B999EEB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FF5-E2EC-4C2E-8B15-2319988F0E5B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2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20DE-8F18-4382-BEC5-DB804286A227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42BC1F-FF20-428D-B889-694F65B421EF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4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1663-2E0D-4D85-9943-0868819A528E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3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71603"/>
            <a:ext cx="7543801" cy="4688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76FEF-06FD-472D-AA85-B2B73BD554F9}" type="datetime1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3754DAA6-803E-4E82-A22A-F91EF4246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4764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F28F-8384-494A-B973-750AB76F8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dirty="0"/>
              <a:t>Homework</a:t>
            </a:r>
            <a:r>
              <a:rPr kumimoji="1" lang="zh-TW" altLang="en-US" sz="6000" dirty="0"/>
              <a:t> </a:t>
            </a:r>
            <a:r>
              <a:rPr kumimoji="1" lang="en-US" altLang="zh-TW" sz="6000" dirty="0"/>
              <a:t>1</a:t>
            </a:r>
            <a:endParaRPr kumimoji="1" lang="ja-JP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CF7C76-E6C0-41BD-ABF4-CEC5BC61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4666" y="5777877"/>
            <a:ext cx="2612094" cy="438224"/>
          </a:xfrm>
        </p:spPr>
        <p:txBody>
          <a:bodyPr>
            <a:normAutofit fontScale="92500"/>
          </a:bodyPr>
          <a:lstStyle/>
          <a:p>
            <a:r>
              <a:rPr kumimoji="1" lang="en-US" altLang="zh-TW" dirty="0"/>
              <a:t>0610841</a:t>
            </a:r>
            <a:r>
              <a:rPr kumimoji="1" lang="zh-TW" altLang="en-US" dirty="0"/>
              <a:t> 林宏哲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9CA3C-4EB0-44E6-9BFD-32DFFF9F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Implementation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A897-4945-4EB7-9FEE-4032C5E8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06846"/>
            <a:ext cx="7543801" cy="4688355"/>
          </a:xfrm>
        </p:spPr>
        <p:txBody>
          <a:bodyPr/>
          <a:lstStyle/>
          <a:p>
            <a:r>
              <a:rPr kumimoji="1" lang="en-US" altLang="zh-TW" dirty="0"/>
              <a:t>Point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Pair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B8C4D1-8444-4F17-B0A9-8D1C7CCE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A23938-ECFD-42CA-A946-6B2AFD08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577445"/>
            <a:ext cx="7143030" cy="51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9CA3C-4EB0-44E6-9BFD-32DFFF9F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Implementation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A897-4945-4EB7-9FEE-4032C5E8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06846"/>
            <a:ext cx="7543801" cy="4688355"/>
          </a:xfrm>
        </p:spPr>
        <p:txBody>
          <a:bodyPr/>
          <a:lstStyle/>
          <a:p>
            <a:r>
              <a:rPr lang="en-US" altLang="zh-TW" dirty="0"/>
              <a:t>Sorting</a:t>
            </a:r>
          </a:p>
          <a:p>
            <a:r>
              <a:rPr kumimoji="1" lang="en-US" altLang="zh-TW" dirty="0"/>
              <a:t>#include</a:t>
            </a:r>
            <a:r>
              <a:rPr kumimoji="1" lang="zh-TW" altLang="en-US" dirty="0"/>
              <a:t> </a:t>
            </a:r>
            <a:r>
              <a:rPr kumimoji="1" lang="en-US" altLang="zh-TW" dirty="0"/>
              <a:t>&lt;algorithm&gt;</a:t>
            </a:r>
          </a:p>
          <a:p>
            <a:r>
              <a:rPr lang="en-US" altLang="ja-JP" dirty="0"/>
              <a:t>Sort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</a:p>
          <a:p>
            <a:pPr lvl="1"/>
            <a:r>
              <a:rPr lang="fr-FR" altLang="ja-JP" dirty="0">
                <a:solidFill>
                  <a:srgbClr val="DD4A68"/>
                </a:solidFill>
                <a:latin typeface="Menlo"/>
              </a:rPr>
              <a:t>sort</a:t>
            </a:r>
            <a:r>
              <a:rPr lang="fr-FR" altLang="ja-JP" dirty="0">
                <a:solidFill>
                  <a:srgbClr val="999999"/>
                </a:solidFill>
                <a:latin typeface="Menlo"/>
              </a:rPr>
              <a:t>(</a:t>
            </a:r>
            <a:r>
              <a:rPr lang="fr-FR" altLang="ja-JP" dirty="0">
                <a:solidFill>
                  <a:srgbClr val="333333"/>
                </a:solidFill>
                <a:latin typeface="Menlo"/>
              </a:rPr>
              <a:t>points</a:t>
            </a:r>
            <a:r>
              <a:rPr lang="fr-FR" altLang="ja-JP" dirty="0">
                <a:solidFill>
                  <a:srgbClr val="999999"/>
                </a:solidFill>
                <a:latin typeface="Menlo"/>
              </a:rPr>
              <a:t>,</a:t>
            </a:r>
            <a:r>
              <a:rPr lang="fr-FR" altLang="ja-JP" dirty="0">
                <a:solidFill>
                  <a:srgbClr val="333333"/>
                </a:solidFill>
                <a:latin typeface="Menlo"/>
              </a:rPr>
              <a:t>points</a:t>
            </a:r>
            <a:r>
              <a:rPr lang="fr-FR" altLang="ja-JP" dirty="0">
                <a:solidFill>
                  <a:srgbClr val="9A6E3A"/>
                </a:solidFill>
                <a:latin typeface="Menlo"/>
              </a:rPr>
              <a:t>+</a:t>
            </a:r>
            <a:r>
              <a:rPr lang="fr-FR" altLang="ja-JP" dirty="0">
                <a:solidFill>
                  <a:srgbClr val="333333"/>
                </a:solidFill>
                <a:latin typeface="Menlo"/>
              </a:rPr>
              <a:t>N</a:t>
            </a:r>
            <a:r>
              <a:rPr lang="fr-FR" altLang="ja-JP" dirty="0">
                <a:solidFill>
                  <a:srgbClr val="999999"/>
                </a:solidFill>
                <a:latin typeface="Menlo"/>
              </a:rPr>
              <a:t>,</a:t>
            </a:r>
            <a:r>
              <a:rPr lang="fr-FR" altLang="ja-JP" dirty="0">
                <a:solidFill>
                  <a:srgbClr val="333333"/>
                </a:solidFill>
                <a:latin typeface="Menlo"/>
              </a:rPr>
              <a:t>Point</a:t>
            </a:r>
            <a:r>
              <a:rPr lang="fr-FR" altLang="ja-JP" dirty="0">
                <a:solidFill>
                  <a:srgbClr val="9A6E3A"/>
                </a:solidFill>
                <a:latin typeface="Menlo"/>
              </a:rPr>
              <a:t>::</a:t>
            </a:r>
            <a:r>
              <a:rPr lang="fr-FR" altLang="ja-JP" dirty="0">
                <a:solidFill>
                  <a:srgbClr val="333333"/>
                </a:solidFill>
                <a:latin typeface="Menlo"/>
              </a:rPr>
              <a:t>cmp_x</a:t>
            </a:r>
            <a:r>
              <a:rPr lang="fr-FR" altLang="ja-JP" dirty="0">
                <a:solidFill>
                  <a:srgbClr val="999999"/>
                </a:solidFill>
                <a:latin typeface="Menlo"/>
              </a:rPr>
              <a:t>);</a:t>
            </a:r>
            <a:endParaRPr lang="en-US" altLang="zh-TW" dirty="0"/>
          </a:p>
          <a:p>
            <a:r>
              <a:rPr kumimoji="1" lang="en-US" altLang="ja-JP" dirty="0"/>
              <a:t>Sort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by</a:t>
            </a:r>
            <a:r>
              <a:rPr kumimoji="1" lang="zh-TW" altLang="en-US" dirty="0"/>
              <a:t> </a:t>
            </a:r>
            <a:r>
              <a:rPr kumimoji="1" lang="en-US" altLang="zh-TW" dirty="0"/>
              <a:t>y</a:t>
            </a:r>
          </a:p>
          <a:p>
            <a:pPr lvl="1"/>
            <a:r>
              <a:rPr lang="en-US" altLang="ja-JP" dirty="0">
                <a:solidFill>
                  <a:srgbClr val="DD4A68"/>
                </a:solidFill>
                <a:latin typeface="Menlo"/>
              </a:rPr>
              <a:t>sort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</a:t>
            </a:r>
            <a:r>
              <a:rPr lang="en-US" altLang="ja-JP" dirty="0" err="1">
                <a:solidFill>
                  <a:srgbClr val="333333"/>
                </a:solidFill>
                <a:latin typeface="Menlo"/>
              </a:rPr>
              <a:t>pointsY</a:t>
            </a:r>
            <a:r>
              <a:rPr lang="en-US" altLang="ja-JP" dirty="0" err="1">
                <a:solidFill>
                  <a:srgbClr val="999999"/>
                </a:solidFill>
                <a:latin typeface="Menlo"/>
              </a:rPr>
              <a:t>.</a:t>
            </a:r>
            <a:r>
              <a:rPr lang="en-US" altLang="ja-JP" dirty="0" err="1">
                <a:solidFill>
                  <a:srgbClr val="DD4A68"/>
                </a:solidFill>
                <a:latin typeface="Menlo"/>
              </a:rPr>
              <a:t>begin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(),</a:t>
            </a:r>
            <a:r>
              <a:rPr lang="en-US" altLang="ja-JP" dirty="0" err="1">
                <a:solidFill>
                  <a:srgbClr val="333333"/>
                </a:solidFill>
                <a:latin typeface="Menlo"/>
              </a:rPr>
              <a:t>pointsY</a:t>
            </a:r>
            <a:r>
              <a:rPr lang="en-US" altLang="ja-JP" dirty="0" err="1">
                <a:solidFill>
                  <a:srgbClr val="999999"/>
                </a:solidFill>
                <a:latin typeface="Menlo"/>
              </a:rPr>
              <a:t>.</a:t>
            </a:r>
            <a:r>
              <a:rPr lang="en-US" altLang="ja-JP" dirty="0" err="1">
                <a:solidFill>
                  <a:srgbClr val="DD4A68"/>
                </a:solidFill>
                <a:latin typeface="Menlo"/>
              </a:rPr>
              <a:t>end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(),</a:t>
            </a:r>
            <a:r>
              <a:rPr lang="en-US" altLang="ja-JP" dirty="0">
                <a:solidFill>
                  <a:srgbClr val="333333"/>
                </a:solidFill>
                <a:latin typeface="Menlo"/>
              </a:rPr>
              <a:t>Point</a:t>
            </a:r>
            <a:r>
              <a:rPr lang="en-US" altLang="ja-JP" dirty="0">
                <a:solidFill>
                  <a:srgbClr val="9A6E3A"/>
                </a:solidFill>
                <a:latin typeface="Menlo"/>
              </a:rPr>
              <a:t>::</a:t>
            </a:r>
            <a:r>
              <a:rPr lang="en-US" altLang="ja-JP" dirty="0" err="1">
                <a:solidFill>
                  <a:srgbClr val="333333"/>
                </a:solidFill>
                <a:latin typeface="Menlo"/>
              </a:rPr>
              <a:t>cmp_y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);</a:t>
            </a:r>
          </a:p>
          <a:p>
            <a:r>
              <a:rPr kumimoji="1" lang="en-US" altLang="ja-JP" dirty="0"/>
              <a:t>Sort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by</a:t>
            </a:r>
            <a:r>
              <a:rPr kumimoji="1" lang="zh-TW" altLang="en-US" dirty="0"/>
              <a:t> </a:t>
            </a:r>
            <a:r>
              <a:rPr kumimoji="1" lang="en-US" altLang="zh-TW" dirty="0"/>
              <a:t>distance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/>
              <a:t>IDs</a:t>
            </a:r>
            <a:endParaRPr kumimoji="1" lang="en-US" altLang="zh-TW" dirty="0"/>
          </a:p>
          <a:p>
            <a:pPr lvl="1"/>
            <a:r>
              <a:rPr lang="en-US" altLang="ja-JP" dirty="0">
                <a:solidFill>
                  <a:srgbClr val="DD4A68"/>
                </a:solidFill>
                <a:latin typeface="Menlo"/>
              </a:rPr>
              <a:t>sort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</a:t>
            </a:r>
            <a:r>
              <a:rPr lang="en-US" altLang="ja-JP" dirty="0" err="1">
                <a:solidFill>
                  <a:srgbClr val="333333"/>
                </a:solidFill>
                <a:latin typeface="Menlo"/>
              </a:rPr>
              <a:t>result</a:t>
            </a:r>
            <a:r>
              <a:rPr lang="en-US" altLang="ja-JP" dirty="0" err="1">
                <a:solidFill>
                  <a:srgbClr val="999999"/>
                </a:solidFill>
                <a:latin typeface="Menlo"/>
              </a:rPr>
              <a:t>.</a:t>
            </a:r>
            <a:r>
              <a:rPr lang="en-US" altLang="ja-JP" dirty="0" err="1">
                <a:solidFill>
                  <a:srgbClr val="DD4A68"/>
                </a:solidFill>
                <a:latin typeface="Menlo"/>
              </a:rPr>
              <a:t>begin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(),</a:t>
            </a:r>
            <a:r>
              <a:rPr lang="en-US" altLang="ja-JP" dirty="0" err="1">
                <a:solidFill>
                  <a:srgbClr val="333333"/>
                </a:solidFill>
                <a:latin typeface="Menlo"/>
              </a:rPr>
              <a:t>result</a:t>
            </a:r>
            <a:r>
              <a:rPr lang="en-US" altLang="ja-JP" dirty="0" err="1">
                <a:solidFill>
                  <a:srgbClr val="999999"/>
                </a:solidFill>
                <a:latin typeface="Menlo"/>
              </a:rPr>
              <a:t>.</a:t>
            </a:r>
            <a:r>
              <a:rPr lang="en-US" altLang="ja-JP" dirty="0" err="1">
                <a:solidFill>
                  <a:srgbClr val="DD4A68"/>
                </a:solidFill>
                <a:latin typeface="Menlo"/>
              </a:rPr>
              <a:t>end</a:t>
            </a:r>
            <a:r>
              <a:rPr lang="en-US" altLang="ja-JP" dirty="0">
                <a:solidFill>
                  <a:srgbClr val="999999"/>
                </a:solidFill>
                <a:latin typeface="Menlo"/>
              </a:rPr>
              <a:t>());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B8C4D1-8444-4F17-B0A9-8D1C7CCE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B5BE5-BE72-4488-B88E-681D18C7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AA8360-22D0-4149-9C6E-DA3BF70886A4}"/>
              </a:ext>
            </a:extLst>
          </p:cNvPr>
          <p:cNvSpPr txBox="1"/>
          <p:nvPr/>
        </p:nvSpPr>
        <p:spPr>
          <a:xfrm>
            <a:off x="2784389" y="2644170"/>
            <a:ext cx="357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END</a:t>
            </a:r>
          </a:p>
          <a:p>
            <a:pPr algn="ctr"/>
            <a:endParaRPr kumimoji="1" lang="en-US" altLang="ja-JP" sz="3200" dirty="0"/>
          </a:p>
          <a:p>
            <a:pPr algn="ctr"/>
            <a:r>
              <a:rPr kumimoji="1" lang="en-US" altLang="ja-JP" sz="3200" dirty="0"/>
              <a:t>Thank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3890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139BB-58E2-49D2-909E-71148363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7EA80-EEC0-4BDD-A76F-8939A62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ja-JP" dirty="0"/>
              <a:t>Pseudo Code</a:t>
            </a:r>
          </a:p>
          <a:p>
            <a:pPr lvl="1"/>
            <a:r>
              <a:rPr lang="fr-FR" altLang="ja-JP" dirty="0"/>
              <a:t>Mode 1</a:t>
            </a:r>
            <a:r>
              <a:rPr lang="zh-TW" altLang="en-US" dirty="0"/>
              <a:t> </a:t>
            </a:r>
            <a:r>
              <a:rPr lang="en-US" altLang="zh-TW" dirty="0"/>
              <a:t>(Brute</a:t>
            </a:r>
            <a:r>
              <a:rPr lang="zh-TW" altLang="en-US" dirty="0"/>
              <a:t> </a:t>
            </a:r>
            <a:r>
              <a:rPr lang="en-US" altLang="zh-TW" dirty="0"/>
              <a:t>Force)</a:t>
            </a:r>
            <a:endParaRPr lang="fr-FR" altLang="ja-JP" dirty="0"/>
          </a:p>
          <a:p>
            <a:pPr lvl="1"/>
            <a:r>
              <a:rPr lang="fr-FR" altLang="ja-JP" dirty="0"/>
              <a:t>Mode 2</a:t>
            </a:r>
            <a:r>
              <a:rPr lang="zh-TW" altLang="en-US" dirty="0"/>
              <a:t> </a:t>
            </a:r>
            <a:r>
              <a:rPr lang="en-US" altLang="zh-TW" dirty="0"/>
              <a:t>(Divide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Conquer)</a:t>
            </a:r>
            <a:endParaRPr lang="fr-FR" altLang="ja-JP" dirty="0"/>
          </a:p>
          <a:p>
            <a:pPr lvl="1"/>
            <a:r>
              <a:rPr lang="fr-FR" altLang="ja-JP" dirty="0"/>
              <a:t>Mode 3</a:t>
            </a:r>
          </a:p>
          <a:p>
            <a:r>
              <a:rPr lang="fr-FR" altLang="ja-JP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Implementation</a:t>
            </a:r>
          </a:p>
          <a:p>
            <a:pPr lvl="1"/>
            <a:r>
              <a:rPr kumimoji="1" lang="en-US" altLang="ja-JP" dirty="0"/>
              <a:t>Point</a:t>
            </a:r>
            <a:endParaRPr lang="en-US" altLang="ja-JP" dirty="0"/>
          </a:p>
          <a:p>
            <a:pPr lvl="1"/>
            <a:r>
              <a:rPr kumimoji="1" lang="en-US" altLang="ja-JP" dirty="0"/>
              <a:t>Point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Pair</a:t>
            </a:r>
          </a:p>
          <a:p>
            <a:pPr lvl="1"/>
            <a:r>
              <a:rPr lang="en-US" altLang="ja-JP" dirty="0"/>
              <a:t>Sort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B84718-E31B-4FC8-846B-36AEBE15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9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E9D59-1554-48D3-B9A9-A015D11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  <a:r>
              <a:rPr kumimoji="1" lang="zh-TW" altLang="en-US" dirty="0"/>
              <a:t> </a:t>
            </a:r>
            <a:r>
              <a:rPr kumimoji="1" lang="en-US" altLang="zh-TW" dirty="0"/>
              <a:t>(Brute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Force)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BE913-8DDF-4B4D-82CB-FDCA6A86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all</a:t>
            </a:r>
            <a:r>
              <a:rPr kumimoji="1" lang="zh-TW" altLang="en-US" dirty="0"/>
              <a:t> </a:t>
            </a:r>
            <a:r>
              <a:rPr kumimoji="1" lang="en-US" altLang="zh-TW" dirty="0"/>
              <a:t>pairs</a:t>
            </a:r>
            <a:r>
              <a:rPr kumimoji="1"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distance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</a:p>
          <a:p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0DA2E1-9DBF-48D5-A5AD-F69E1092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52D157-C8A6-4829-9410-6EDF0158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6" y="1851586"/>
            <a:ext cx="7649425" cy="4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6F017-85E8-49CC-B659-C36EF3F5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Divide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Conquer</a:t>
            </a:r>
            <a:endParaRPr kumimoji="1" lang="ja-JP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5F27D4-EF90-45DE-9547-68305E85A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44" y="1626937"/>
            <a:ext cx="7543800" cy="435306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A06F8-EB3A-413E-81E0-89CC6D3F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D6F49B-4252-49DB-A4CD-AB8698B1B56D}"/>
              </a:ext>
            </a:extLst>
          </p:cNvPr>
          <p:cNvSpPr txBox="1"/>
          <p:nvPr/>
        </p:nvSpPr>
        <p:spPr>
          <a:xfrm>
            <a:off x="1225245" y="6488459"/>
            <a:ext cx="693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https://ocw.tudelft.nl/wp-content/uploads/Algoritmiek_Closest_Pair_of_Points.pdf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9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5E72-C1A5-4AF4-8419-C1802A1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(1/3)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A7EAD-0206-4808-A87E-78C4CF6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9CAC8BF9-0546-4219-893E-426F0FDB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64657"/>
            <a:ext cx="7543801" cy="4688355"/>
          </a:xfrm>
        </p:spPr>
        <p:txBody>
          <a:bodyPr/>
          <a:lstStyle/>
          <a:p>
            <a:r>
              <a:rPr lang="en-US" altLang="ja-JP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nearest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points</a:t>
            </a:r>
          </a:p>
          <a:p>
            <a:endParaRPr lang="ja-JP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C9AE2A8-29EF-4A9E-B342-60D3EC6F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0" y="1662169"/>
            <a:ext cx="7641861" cy="45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B7136-434A-4682-93E1-00E931C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(2/3)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4D1D9-8970-4820-A5B6-2BFE8357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7346AF9-DAAE-4A96-B446-9955C0C57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59" y="1244045"/>
            <a:ext cx="7764901" cy="49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2D5FA-8B9E-4661-84FB-DAD5086D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(3/3)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F67B1-92DC-4EFE-8182-3C4FDB8C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Update</a:t>
            </a:r>
            <a:r>
              <a:rPr kumimoji="1" lang="zh-TW" altLang="en-US" dirty="0"/>
              <a:t> </a:t>
            </a:r>
            <a:r>
              <a:rPr lang="en-US" altLang="zh-TW" dirty="0"/>
              <a:t>nearest</a:t>
            </a:r>
            <a:r>
              <a:rPr kumimoji="1" lang="zh-TW" altLang="en-US" dirty="0"/>
              <a:t> </a:t>
            </a:r>
            <a:r>
              <a:rPr kumimoji="1" lang="en-US" altLang="zh-TW" dirty="0"/>
              <a:t>N</a:t>
            </a:r>
            <a:r>
              <a:rPr kumimoji="1" lang="zh-TW" altLang="en-US" dirty="0"/>
              <a:t> </a:t>
            </a:r>
            <a:r>
              <a:rPr kumimoji="1" lang="en-US" altLang="zh-TW" dirty="0"/>
              <a:t>pair</a:t>
            </a:r>
            <a:r>
              <a:rPr lang="en-US" altLang="zh-TW" dirty="0"/>
              <a:t>s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But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slow.</a:t>
            </a:r>
            <a:r>
              <a:rPr lang="zh-TW" altLang="en-US" dirty="0"/>
              <a:t> </a:t>
            </a:r>
            <a:r>
              <a:rPr lang="en-US" altLang="zh-TW" dirty="0"/>
              <a:t>(swap</a:t>
            </a:r>
            <a:r>
              <a:rPr lang="zh-TW" altLang="en-US" dirty="0"/>
              <a:t> </a:t>
            </a:r>
            <a:r>
              <a:rPr lang="en-US" altLang="zh-TW" dirty="0"/>
              <a:t>a lot</a:t>
            </a:r>
            <a:r>
              <a:rPr lang="zh-TW" altLang="en-US" dirty="0"/>
              <a:t> </a:t>
            </a:r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large)</a:t>
            </a:r>
            <a:endParaRPr lang="en-US" altLang="ja-JP" dirty="0"/>
          </a:p>
          <a:p>
            <a:r>
              <a:rPr lang="en-US" altLang="ja-JP" dirty="0"/>
              <a:t>Improve?</a:t>
            </a:r>
            <a:r>
              <a:rPr lang="zh-TW" altLang="en-US" dirty="0"/>
              <a:t> </a:t>
            </a:r>
            <a:r>
              <a:rPr lang="en-US" altLang="zh-TW" dirty="0"/>
              <a:t>Linked</a:t>
            </a:r>
            <a:r>
              <a:rPr lang="zh-TW" altLang="en-US" dirty="0"/>
              <a:t> </a:t>
            </a:r>
            <a:r>
              <a:rPr lang="en-US" altLang="zh-TW" dirty="0"/>
              <a:t>List?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C15F6-BE22-4A2A-9C0A-300134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8C6C84-2D09-4086-B3E4-A46ED321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2" y="1789802"/>
            <a:ext cx="7720559" cy="32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009A5-CABD-43E3-BCD7-B4D4744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3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2C546-C80F-4738-9B77-DF443CC2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Similar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but</a:t>
            </a:r>
            <a:r>
              <a:rPr kumimoji="1" lang="zh-TW" altLang="en-US" dirty="0"/>
              <a:t> </a:t>
            </a:r>
            <a:r>
              <a:rPr kumimoji="1" lang="en-US" altLang="zh-TW" dirty="0"/>
              <a:t>with</a:t>
            </a:r>
            <a:r>
              <a:rPr kumimoji="1" lang="zh-TW" altLang="en-US" dirty="0"/>
              <a:t> </a:t>
            </a:r>
            <a:r>
              <a:rPr kumimoji="1" lang="en-US" altLang="zh-TW" dirty="0"/>
              <a:t>only</a:t>
            </a:r>
            <a:r>
              <a:rPr kumimoji="1"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rank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5D24A-6E7B-4F6A-B44C-5E53D7A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9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9CA3C-4EB0-44E6-9BFD-32DFFF9F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Implementation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A897-4945-4EB7-9FEE-4032C5E8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Point</a:t>
            </a:r>
            <a:endParaRPr kumimoji="1" lang="ja-JP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B8C4D1-8444-4F17-B0A9-8D1C7CCE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DAA6-803E-4E82-A22A-F91EF4246CA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0ED14B-B3A7-4D47-BBD6-E9D5325B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96275"/>
            <a:ext cx="7651377" cy="42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91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207</Words>
  <Application>Microsoft Office PowerPoint</Application>
  <PresentationFormat>如螢幕大小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Menlo</vt:lpstr>
      <vt:lpstr>微軟正黑體</vt:lpstr>
      <vt:lpstr>ＭＳ Ｐゴシック</vt:lpstr>
      <vt:lpstr>新細明體</vt:lpstr>
      <vt:lpstr>游ゴシック</vt:lpstr>
      <vt:lpstr>Arial</vt:lpstr>
      <vt:lpstr>Calibri</vt:lpstr>
      <vt:lpstr>Wingdings</vt:lpstr>
      <vt:lpstr>回顧</vt:lpstr>
      <vt:lpstr>Homework 1</vt:lpstr>
      <vt:lpstr>Outline</vt:lpstr>
      <vt:lpstr>Mode 1 (Brute Force)</vt:lpstr>
      <vt:lpstr>Divide and Conquer</vt:lpstr>
      <vt:lpstr>Mode 2 (1/3)</vt:lpstr>
      <vt:lpstr>Mode 2 (2/3)</vt:lpstr>
      <vt:lpstr>Mode 2 (3/3)</vt:lpstr>
      <vt:lpstr>Mode 3</vt:lpstr>
      <vt:lpstr>Implementation</vt:lpstr>
      <vt:lpstr>Implementation</vt:lpstr>
      <vt:lpstr>Implementation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林宏哲</dc:creator>
  <cp:lastModifiedBy>林宏哲</cp:lastModifiedBy>
  <cp:revision>1</cp:revision>
  <dcterms:created xsi:type="dcterms:W3CDTF">2020-10-26T16:20:53Z</dcterms:created>
  <dcterms:modified xsi:type="dcterms:W3CDTF">2020-10-26T17:22:31Z</dcterms:modified>
</cp:coreProperties>
</file>