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  <p:sldMasterId id="2147483738" r:id="rId3"/>
  </p:sldMasterIdLst>
  <p:sldIdLst>
    <p:sldId id="311" r:id="rId4"/>
    <p:sldId id="257" r:id="rId5"/>
    <p:sldId id="31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40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study.163.com/course/introduction.htm?courseId=1003806063" TargetMode="Externa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尾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69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64167089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529682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28600" y="228600"/>
            <a:ext cx="11747500" cy="64135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44668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79151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306059" y="0"/>
            <a:ext cx="3309258" cy="1379538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06059" y="5478462"/>
            <a:ext cx="3309258" cy="1379538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737271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-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1689100" y="1041400"/>
            <a:ext cx="3098800" cy="35306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8"/>
          <p:cNvSpPr>
            <a:spLocks noGrp="1"/>
          </p:cNvSpPr>
          <p:nvPr>
            <p:ph type="pic" sz="quarter" idx="12"/>
          </p:nvPr>
        </p:nvSpPr>
        <p:spPr>
          <a:xfrm>
            <a:off x="7429500" y="1041400"/>
            <a:ext cx="3098800" cy="35306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51509762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685800"/>
            <a:ext cx="8166100" cy="61722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8166100" y="3492500"/>
            <a:ext cx="3365500" cy="33655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73781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800600" y="0"/>
            <a:ext cx="6731000" cy="21844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60400" y="2184400"/>
            <a:ext cx="7683500" cy="40132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461303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2552700"/>
            <a:ext cx="6096000" cy="39116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096000" y="393700"/>
            <a:ext cx="6096000" cy="39116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1099162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2188369"/>
            <a:ext cx="12192000" cy="2481262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1043717" y="4669631"/>
            <a:ext cx="4049713" cy="2188369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5627766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前言摘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066971" y="662769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8418286" y="3006826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8418286" y="-1681287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3715656" y="-1681287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7"/>
          <p:cNvSpPr>
            <a:spLocks noGrp="1"/>
          </p:cNvSpPr>
          <p:nvPr>
            <p:ph type="pic" sz="quarter" idx="14"/>
          </p:nvPr>
        </p:nvSpPr>
        <p:spPr>
          <a:xfrm>
            <a:off x="10769601" y="662770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7257421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460626" y="2521121"/>
            <a:ext cx="1817687" cy="18161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278313" y="2521121"/>
            <a:ext cx="1817687" cy="18161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96000" y="2521121"/>
            <a:ext cx="1817687" cy="18161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7913687" y="2521121"/>
            <a:ext cx="1817687" cy="18161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01661003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670629" y="2166143"/>
            <a:ext cx="9521371" cy="2525713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7230652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4B939-3CD5-48CF-8153-9B4C12D4E41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E8A0-EBC6-4D14-8FAF-AD77BF802B7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015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4B939-3CD5-48CF-8153-9B4C12D4E41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E8A0-EBC6-4D14-8FAF-AD77BF802B7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598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4B939-3CD5-48CF-8153-9B4C12D4E41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E8A0-EBC6-4D14-8FAF-AD77BF802B7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361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4B939-3CD5-48CF-8153-9B4C12D4E41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E8A0-EBC6-4D14-8FAF-AD77BF802B7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60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4B939-3CD5-48CF-8153-9B4C12D4E41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E8A0-EBC6-4D14-8FAF-AD77BF802B7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675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4B939-3CD5-48CF-8153-9B4C12D4E41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E8A0-EBC6-4D14-8FAF-AD77BF802B7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9766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4B939-3CD5-48CF-8153-9B4C12D4E41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E8A0-EBC6-4D14-8FAF-AD77BF802B7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12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4B939-3CD5-48CF-8153-9B4C12D4E41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E8A0-EBC6-4D14-8FAF-AD77BF802B7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88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05364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3062212" y="0"/>
            <a:ext cx="3005364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124424" y="0"/>
            <a:ext cx="3005364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9186636" y="0"/>
            <a:ext cx="3005364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594681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4B939-3CD5-48CF-8153-9B4C12D4E41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E8A0-EBC6-4D14-8FAF-AD77BF802B7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773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4B939-3CD5-48CF-8153-9B4C12D4E41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E8A0-EBC6-4D14-8FAF-AD77BF802B7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914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2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1" cy="2387600"/>
          </a:xfrm>
        </p:spPr>
        <p:txBody>
          <a:bodyPr anchor="b"/>
          <a:lstStyle>
            <a:lvl1pPr algn="ctr">
              <a:defRPr sz="59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1" cy="1655763"/>
          </a:xfrm>
        </p:spPr>
        <p:txBody>
          <a:bodyPr/>
          <a:lstStyle>
            <a:lvl1pPr marL="0" indent="0" algn="ctr">
              <a:buNone/>
              <a:defRPr sz="2390"/>
            </a:lvl1pPr>
            <a:lvl2pPr marL="455236" indent="0" algn="ctr">
              <a:buNone/>
              <a:defRPr sz="1991"/>
            </a:lvl2pPr>
            <a:lvl3pPr marL="910472" indent="0" algn="ctr">
              <a:buNone/>
              <a:defRPr sz="1792"/>
            </a:lvl3pPr>
            <a:lvl4pPr marL="1365708" indent="0" algn="ctr">
              <a:buNone/>
              <a:defRPr sz="1593"/>
            </a:lvl4pPr>
            <a:lvl5pPr marL="1820944" indent="0" algn="ctr">
              <a:buNone/>
              <a:defRPr sz="1593"/>
            </a:lvl5pPr>
            <a:lvl6pPr marL="2276180" indent="0" algn="ctr">
              <a:buNone/>
              <a:defRPr sz="1593"/>
            </a:lvl6pPr>
            <a:lvl7pPr marL="2731417" indent="0" algn="ctr">
              <a:buNone/>
              <a:defRPr sz="1593"/>
            </a:lvl7pPr>
            <a:lvl8pPr marL="3186653" indent="0" algn="ctr">
              <a:buNone/>
              <a:defRPr sz="1593"/>
            </a:lvl8pPr>
            <a:lvl9pPr marL="3641889" indent="0" algn="ctr">
              <a:buNone/>
              <a:defRPr sz="1593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EC3EF-E09A-4687-B863-5A7FF165526A}" type="datetimeFigureOut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47106-07BA-4B84-9208-8EEBD7878697}" type="slidenum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2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EC3EF-E09A-4687-B863-5A7FF165526A}" type="datetimeFigureOut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47106-07BA-4B84-9208-8EEBD7878697}" type="slidenum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61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</p:spPr>
        <p:txBody>
          <a:bodyPr anchor="b"/>
          <a:lstStyle>
            <a:lvl1pPr>
              <a:defRPr sz="59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1" cy="1500187"/>
          </a:xfrm>
        </p:spPr>
        <p:txBody>
          <a:bodyPr/>
          <a:lstStyle>
            <a:lvl1pPr marL="0" indent="0">
              <a:buNone/>
              <a:defRPr sz="2390">
                <a:solidFill>
                  <a:schemeClr val="tx1">
                    <a:tint val="75000"/>
                  </a:schemeClr>
                </a:solidFill>
              </a:defRPr>
            </a:lvl1pPr>
            <a:lvl2pPr marL="455236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2pPr>
            <a:lvl3pPr marL="910472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3pPr>
            <a:lvl4pPr marL="1365708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4pPr>
            <a:lvl5pPr marL="1820944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5pPr>
            <a:lvl6pPr marL="2276180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6pPr>
            <a:lvl7pPr marL="2731417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7pPr>
            <a:lvl8pPr marL="3186653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8pPr>
            <a:lvl9pPr marL="3641889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EC3EF-E09A-4687-B863-5A7FF165526A}" type="datetimeFigureOut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47106-07BA-4B84-9208-8EEBD7878697}" type="slidenum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66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EC3EF-E09A-4687-B863-5A7FF165526A}" type="datetimeFigureOut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47106-07BA-4B84-9208-8EEBD7878697}" type="slidenum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0" b="1"/>
            </a:lvl1pPr>
            <a:lvl2pPr marL="455236" indent="0">
              <a:buNone/>
              <a:defRPr sz="1991" b="1"/>
            </a:lvl2pPr>
            <a:lvl3pPr marL="910472" indent="0">
              <a:buNone/>
              <a:defRPr sz="1792" b="1"/>
            </a:lvl3pPr>
            <a:lvl4pPr marL="1365708" indent="0">
              <a:buNone/>
              <a:defRPr sz="1593" b="1"/>
            </a:lvl4pPr>
            <a:lvl5pPr marL="1820944" indent="0">
              <a:buNone/>
              <a:defRPr sz="1593" b="1"/>
            </a:lvl5pPr>
            <a:lvl6pPr marL="2276180" indent="0">
              <a:buNone/>
              <a:defRPr sz="1593" b="1"/>
            </a:lvl6pPr>
            <a:lvl7pPr marL="2731417" indent="0">
              <a:buNone/>
              <a:defRPr sz="1593" b="1"/>
            </a:lvl7pPr>
            <a:lvl8pPr marL="3186653" indent="0">
              <a:buNone/>
              <a:defRPr sz="1593" b="1"/>
            </a:lvl8pPr>
            <a:lvl9pPr marL="3641889" indent="0">
              <a:buNone/>
              <a:defRPr sz="159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0" b="1"/>
            </a:lvl1pPr>
            <a:lvl2pPr marL="455236" indent="0">
              <a:buNone/>
              <a:defRPr sz="1991" b="1"/>
            </a:lvl2pPr>
            <a:lvl3pPr marL="910472" indent="0">
              <a:buNone/>
              <a:defRPr sz="1792" b="1"/>
            </a:lvl3pPr>
            <a:lvl4pPr marL="1365708" indent="0">
              <a:buNone/>
              <a:defRPr sz="1593" b="1"/>
            </a:lvl4pPr>
            <a:lvl5pPr marL="1820944" indent="0">
              <a:buNone/>
              <a:defRPr sz="1593" b="1"/>
            </a:lvl5pPr>
            <a:lvl6pPr marL="2276180" indent="0">
              <a:buNone/>
              <a:defRPr sz="1593" b="1"/>
            </a:lvl6pPr>
            <a:lvl7pPr marL="2731417" indent="0">
              <a:buNone/>
              <a:defRPr sz="1593" b="1"/>
            </a:lvl7pPr>
            <a:lvl8pPr marL="3186653" indent="0">
              <a:buNone/>
              <a:defRPr sz="1593" b="1"/>
            </a:lvl8pPr>
            <a:lvl9pPr marL="3641889" indent="0">
              <a:buNone/>
              <a:defRPr sz="159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EC3EF-E09A-4687-B863-5A7FF165526A}" type="datetimeFigureOut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47106-07BA-4B84-9208-8EEBD7878697}" type="slidenum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00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EC3EF-E09A-4687-B863-5A7FF165526A}" type="datetimeFigureOut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47106-07BA-4B84-9208-8EEBD7878697}" type="slidenum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2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EC3EF-E09A-4687-B863-5A7FF165526A}" type="datetimeFigureOut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47106-07BA-4B84-9208-8EEBD7878697}" type="slidenum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28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419958" y="259556"/>
            <a:ext cx="3409950" cy="633888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7196496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1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86"/>
            </a:lvl1pPr>
            <a:lvl2pPr>
              <a:defRPr sz="2788"/>
            </a:lvl2pPr>
            <a:lvl3pPr>
              <a:defRPr sz="2390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593"/>
            </a:lvl1pPr>
            <a:lvl2pPr marL="455236" indent="0">
              <a:buNone/>
              <a:defRPr sz="1394"/>
            </a:lvl2pPr>
            <a:lvl3pPr marL="910472" indent="0">
              <a:buNone/>
              <a:defRPr sz="1195"/>
            </a:lvl3pPr>
            <a:lvl4pPr marL="1365708" indent="0">
              <a:buNone/>
              <a:defRPr sz="996"/>
            </a:lvl4pPr>
            <a:lvl5pPr marL="1820944" indent="0">
              <a:buNone/>
              <a:defRPr sz="996"/>
            </a:lvl5pPr>
            <a:lvl6pPr marL="2276180" indent="0">
              <a:buNone/>
              <a:defRPr sz="996"/>
            </a:lvl6pPr>
            <a:lvl7pPr marL="2731417" indent="0">
              <a:buNone/>
              <a:defRPr sz="996"/>
            </a:lvl7pPr>
            <a:lvl8pPr marL="3186653" indent="0">
              <a:buNone/>
              <a:defRPr sz="996"/>
            </a:lvl8pPr>
            <a:lvl9pPr marL="3641889" indent="0">
              <a:buNone/>
              <a:defRPr sz="99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EC3EF-E09A-4687-B863-5A7FF165526A}" type="datetimeFigureOut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47106-07BA-4B84-9208-8EEBD7878697}" type="slidenum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50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1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86"/>
            </a:lvl1pPr>
            <a:lvl2pPr marL="455236" indent="0">
              <a:buNone/>
              <a:defRPr sz="2788"/>
            </a:lvl2pPr>
            <a:lvl3pPr marL="910472" indent="0">
              <a:buNone/>
              <a:defRPr sz="2390"/>
            </a:lvl3pPr>
            <a:lvl4pPr marL="1365708" indent="0">
              <a:buNone/>
              <a:defRPr sz="1991"/>
            </a:lvl4pPr>
            <a:lvl5pPr marL="1820944" indent="0">
              <a:buNone/>
              <a:defRPr sz="1991"/>
            </a:lvl5pPr>
            <a:lvl6pPr marL="2276180" indent="0">
              <a:buNone/>
              <a:defRPr sz="1991"/>
            </a:lvl6pPr>
            <a:lvl7pPr marL="2731417" indent="0">
              <a:buNone/>
              <a:defRPr sz="1991"/>
            </a:lvl7pPr>
            <a:lvl8pPr marL="3186653" indent="0">
              <a:buNone/>
              <a:defRPr sz="1991"/>
            </a:lvl8pPr>
            <a:lvl9pPr marL="3641889" indent="0">
              <a:buNone/>
              <a:defRPr sz="199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593"/>
            </a:lvl1pPr>
            <a:lvl2pPr marL="455236" indent="0">
              <a:buNone/>
              <a:defRPr sz="1394"/>
            </a:lvl2pPr>
            <a:lvl3pPr marL="910472" indent="0">
              <a:buNone/>
              <a:defRPr sz="1195"/>
            </a:lvl3pPr>
            <a:lvl4pPr marL="1365708" indent="0">
              <a:buNone/>
              <a:defRPr sz="996"/>
            </a:lvl4pPr>
            <a:lvl5pPr marL="1820944" indent="0">
              <a:buNone/>
              <a:defRPr sz="996"/>
            </a:lvl5pPr>
            <a:lvl6pPr marL="2276180" indent="0">
              <a:buNone/>
              <a:defRPr sz="996"/>
            </a:lvl6pPr>
            <a:lvl7pPr marL="2731417" indent="0">
              <a:buNone/>
              <a:defRPr sz="996"/>
            </a:lvl7pPr>
            <a:lvl8pPr marL="3186653" indent="0">
              <a:buNone/>
              <a:defRPr sz="996"/>
            </a:lvl8pPr>
            <a:lvl9pPr marL="3641889" indent="0">
              <a:buNone/>
              <a:defRPr sz="99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EC3EF-E09A-4687-B863-5A7FF165526A}" type="datetimeFigureOut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47106-07BA-4B84-9208-8EEBD7878697}" type="slidenum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7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EC3EF-E09A-4687-B863-5A7FF165526A}" type="datetimeFigureOut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47106-07BA-4B84-9208-8EEBD7878697}" type="slidenum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77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89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EC3EF-E09A-4687-B863-5A7FF165526A}" type="datetimeFigureOut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47106-07BA-4B84-9208-8EEBD7878697}" type="slidenum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2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861415"/>
            <a:ext cx="4095750" cy="409575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 userDrawn="1"/>
        </p:nvSpPr>
        <p:spPr>
          <a:xfrm>
            <a:off x="4070296" y="4957166"/>
            <a:ext cx="4073579" cy="486354"/>
          </a:xfrm>
          <a:prstGeom prst="rect">
            <a:avLst/>
          </a:prstGeom>
        </p:spPr>
        <p:txBody>
          <a:bodyPr vert="horz" lIns="91044" tIns="45522" rIns="91044" bIns="4552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38738" rtl="0" eaLnBrk="1" fontAlgn="auto" latinLnBrk="0" hangingPunct="1">
              <a:lnSpc>
                <a:spcPct val="90000"/>
              </a:lnSpc>
              <a:spcBef>
                <a:spcPts val="13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788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微信公众号：短酷</a:t>
            </a:r>
            <a:r>
              <a:rPr kumimoji="0" lang="en-US" altLang="zh-CN" sz="2788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kumimoji="0" lang="zh-CN" altLang="en-US" sz="2788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65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37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2112963"/>
            <a:ext cx="12192000" cy="2632075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7240154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433513" y="0"/>
            <a:ext cx="2286000" cy="41402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92409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02000" cy="3402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420000" y="3444714"/>
            <a:ext cx="3402000" cy="3402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2"/>
          </p:nvPr>
        </p:nvSpPr>
        <p:spPr>
          <a:xfrm>
            <a:off x="6822000" y="0"/>
            <a:ext cx="5370000" cy="684688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7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103313" y="1944686"/>
            <a:ext cx="1944687" cy="194468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788455" y="1944686"/>
            <a:ext cx="1944687" cy="194468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2"/>
          </p:nvPr>
        </p:nvSpPr>
        <p:spPr>
          <a:xfrm>
            <a:off x="6473597" y="1944686"/>
            <a:ext cx="1944687" cy="194468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3"/>
          </p:nvPr>
        </p:nvSpPr>
        <p:spPr>
          <a:xfrm>
            <a:off x="9158739" y="1944686"/>
            <a:ext cx="1944687" cy="194468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3279379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90513" y="319088"/>
            <a:ext cx="7693025" cy="62420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86299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751EC7-48A3-4FA6-9C33-987C5B49543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E8AE4-E50B-4317-A0D1-0461D53AA4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66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4B939-3CD5-48CF-8153-9B4C12D4E41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E8A0-EBC6-4D14-8FAF-AD77BF802B7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35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EC3EF-E09A-4687-B863-5A7FF165526A}" type="datetimeFigureOut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2018/9/25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47106-07BA-4B84-9208-8EEBD7878697}" type="slidenum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619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36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0472" rtl="0" eaLnBrk="1" latinLnBrk="0" hangingPunct="1">
        <a:lnSpc>
          <a:spcPct val="90000"/>
        </a:lnSpc>
        <a:spcBef>
          <a:spcPct val="0"/>
        </a:spcBef>
        <a:buNone/>
        <a:defRPr sz="43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618" indent="-227618" algn="l" defTabSz="910472" rtl="0" eaLnBrk="1" latinLnBrk="0" hangingPunct="1">
        <a:lnSpc>
          <a:spcPct val="90000"/>
        </a:lnSpc>
        <a:spcBef>
          <a:spcPts val="996"/>
        </a:spcBef>
        <a:buFont typeface="Arial" panose="020B0604020202020204" pitchFamily="34" charset="0"/>
        <a:buChar char="•"/>
        <a:defRPr sz="2788" kern="1200">
          <a:solidFill>
            <a:schemeClr val="tx1"/>
          </a:solidFill>
          <a:latin typeface="+mn-lt"/>
          <a:ea typeface="+mn-ea"/>
          <a:cs typeface="+mn-cs"/>
        </a:defRPr>
      </a:lvl1pPr>
      <a:lvl2pPr marL="682854" indent="-227618" algn="l" defTabSz="91047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0" kern="1200">
          <a:solidFill>
            <a:schemeClr val="tx1"/>
          </a:solidFill>
          <a:latin typeface="+mn-lt"/>
          <a:ea typeface="+mn-ea"/>
          <a:cs typeface="+mn-cs"/>
        </a:defRPr>
      </a:lvl2pPr>
      <a:lvl3pPr marL="1138090" indent="-227618" algn="l" defTabSz="91047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3pPr>
      <a:lvl4pPr marL="1593326" indent="-227618" algn="l" defTabSz="91047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4pPr>
      <a:lvl5pPr marL="2048562" indent="-227618" algn="l" defTabSz="91047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5pPr>
      <a:lvl6pPr marL="2503799" indent="-227618" algn="l" defTabSz="91047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6pPr>
      <a:lvl7pPr marL="2959035" indent="-227618" algn="l" defTabSz="91047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7pPr>
      <a:lvl8pPr marL="3414271" indent="-227618" algn="l" defTabSz="91047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8pPr>
      <a:lvl9pPr marL="3869507" indent="-227618" algn="l" defTabSz="91047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472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55236" algn="l" defTabSz="910472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910472" algn="l" defTabSz="910472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3pPr>
      <a:lvl4pPr marL="1365708" algn="l" defTabSz="910472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4pPr>
      <a:lvl5pPr marL="1820944" algn="l" defTabSz="910472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5pPr>
      <a:lvl6pPr marL="2276180" algn="l" defTabSz="910472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6pPr>
      <a:lvl7pPr marL="2731417" algn="l" defTabSz="910472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7pPr>
      <a:lvl8pPr marL="3186653" algn="l" defTabSz="910472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8pPr>
      <a:lvl9pPr marL="3641889" algn="l" defTabSz="910472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5450592"/>
          </a:xfrm>
        </p:spPr>
      </p:pic>
      <p:sp>
        <p:nvSpPr>
          <p:cNvPr id="5" name="矩形 3">
            <a:extLst>
              <a:ext uri="{FF2B5EF4-FFF2-40B4-BE49-F238E27FC236}">
                <a16:creationId xmlns="" xmlns:a16="http://schemas.microsoft.com/office/drawing/2014/main" id="{F2DF3173-FDA8-499B-BC6D-C13691137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558307"/>
            <a:ext cx="12192001" cy="141307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3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="" xmlns:a16="http://schemas.microsoft.com/office/drawing/2014/main" id="{AB6BB8EB-265F-4FAE-AA8D-9379FFB41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929564"/>
            <a:ext cx="11798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619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F898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方正姚体" panose="02010601030101010101" pitchFamily="2" charset="-122"/>
              </a:rPr>
              <a:t>HỆ THỐNG QUẢN LÝ DỮ LIỆU NHÀ THUỐC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8982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63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2259" y="0"/>
            <a:ext cx="3309258" cy="1379538"/>
          </a:xfrm>
        </p:spPr>
      </p:pic>
      <p:sp>
        <p:nvSpPr>
          <p:cNvPr id="4" name="矩形 3"/>
          <p:cNvSpPr/>
          <p:nvPr/>
        </p:nvSpPr>
        <p:spPr>
          <a:xfrm>
            <a:off x="112259" y="1774371"/>
            <a:ext cx="3309258" cy="212452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843" y="2524130"/>
            <a:ext cx="2858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TỔNG</a:t>
            </a:r>
            <a:r>
              <a:rPr kumimoji="0" lang="en-US" altLang="zh-CN" sz="2800" b="1" i="0" u="none" strike="noStrike" kern="1200" cap="none" spc="30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QUAN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018772" y="493904"/>
            <a:ext cx="995196" cy="1243011"/>
            <a:chOff x="5050003" y="915534"/>
            <a:chExt cx="995196" cy="1243011"/>
          </a:xfrm>
        </p:grpSpPr>
        <p:sp>
          <p:nvSpPr>
            <p:cNvPr id="9" name="矩形 8"/>
            <p:cNvSpPr/>
            <p:nvPr/>
          </p:nvSpPr>
          <p:spPr>
            <a:xfrm>
              <a:off x="5050003" y="915534"/>
              <a:ext cx="482599" cy="482599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57495" y="1872795"/>
              <a:ext cx="587704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68748" y="926001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237517" y="1437106"/>
            <a:ext cx="776451" cy="482599"/>
            <a:chOff x="5268748" y="2481036"/>
            <a:chExt cx="776451" cy="482599"/>
          </a:xfrm>
        </p:grpSpPr>
        <p:sp>
          <p:nvSpPr>
            <p:cNvPr id="13" name="矩形 12"/>
            <p:cNvSpPr/>
            <p:nvPr/>
          </p:nvSpPr>
          <p:spPr>
            <a:xfrm>
              <a:off x="5268748" y="2481036"/>
              <a:ext cx="482599" cy="482599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457495" y="2579460"/>
              <a:ext cx="587704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87493" y="249150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202715" y="1506771"/>
            <a:ext cx="48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0" name="文本框 34"/>
          <p:cNvSpPr txBox="1"/>
          <p:nvPr/>
        </p:nvSpPr>
        <p:spPr>
          <a:xfrm>
            <a:off x="5232712" y="1489522"/>
            <a:ext cx="5994087" cy="349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zh-CN" sz="1600" noProof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zh-CN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zh-CN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altLang="zh-CN" sz="16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altLang="zh-CN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altLang="zh-CN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altLang="zh-CN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altLang="zh-CN" sz="1600" noProof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sp>
        <p:nvSpPr>
          <p:cNvPr id="28" name="文本框 34"/>
          <p:cNvSpPr txBox="1"/>
          <p:nvPr/>
        </p:nvSpPr>
        <p:spPr>
          <a:xfrm>
            <a:off x="4651298" y="408318"/>
            <a:ext cx="5994087" cy="65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altLang="zh-CN" sz="1600" noProof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noProof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altLang="zh-CN" sz="1600" noProof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noProof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zh-CN" sz="1600" noProof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altLang="zh-CN" sz="1600" noProof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altLang="zh-CN" sz="1600" noProof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noProof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altLang="zh-CN" sz="1600" noProof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kumimoji="0" lang="en-US" altLang="zh-CN" sz="1600" b="0" i="0" u="none" strike="noStrike" kern="1200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kumimoji="0" lang="en-US" altLang="zh-CN" sz="1600" b="0" i="0" u="none" strike="noStrike" kern="1200" cap="none" spc="0" normalizeH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altLang="zh-CN" sz="1600" b="0" i="0" u="none" strike="noStrike" kern="1200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/ </a:t>
            </a:r>
            <a:r>
              <a:rPr kumimoji="0" lang="en-US" altLang="zh-CN" sz="1600" b="0" i="0" u="none" strike="noStrike" kern="1200" cap="none" spc="0" normalizeH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kumimoji="0" lang="en-US" altLang="zh-CN" sz="1600" b="0" i="0" u="none" strike="noStrike" kern="1200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kumimoji="0" lang="en-US" altLang="zh-CN" sz="1600" b="0" i="0" u="none" strike="noStrike" kern="1200" cap="none" spc="0" normalizeH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zh-CN" sz="1600" b="0" i="0" u="none" strike="noStrike" kern="1200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kumimoji="0" lang="en-US" altLang="zh-CN" sz="1600" b="0" i="0" u="none" strike="noStrike" kern="1200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NT qua </a:t>
            </a:r>
            <a:r>
              <a:rPr kumimoji="0" lang="en-US" altLang="zh-CN" sz="1600" b="0" i="0" u="none" strike="noStrike" kern="1200" cap="none" spc="0" normalizeH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kumimoji="0" lang="en-US" altLang="zh-CN" sz="1600" b="0" i="0" u="none" strike="noStrike" kern="1200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kumimoji="0" lang="en-US" altLang="zh-CN" sz="1600" b="0" i="0" u="none" strike="noStrike" kern="1200" cap="none" spc="0" normalizeH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0116" y="2037167"/>
            <a:ext cx="66614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NT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r">
              <a:lnSpc>
                <a:spcPct val="150000"/>
              </a:lnSpc>
            </a:pP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NT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VD: 100NT :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Quận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1,3 – Poster –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&gt;1m2 –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13526"/>
              </p:ext>
            </p:extLst>
          </p:nvPr>
        </p:nvGraphicFramePr>
        <p:xfrm>
          <a:off x="215900" y="4342826"/>
          <a:ext cx="11861799" cy="2389334"/>
        </p:xfrm>
        <a:graphic>
          <a:graphicData uri="http://schemas.openxmlformats.org/drawingml/2006/table">
            <a:tbl>
              <a:tblPr/>
              <a:tblGrid>
                <a:gridCol w="473752"/>
                <a:gridCol w="711628"/>
                <a:gridCol w="527724"/>
                <a:gridCol w="415783"/>
                <a:gridCol w="383799"/>
                <a:gridCol w="257865"/>
                <a:gridCol w="257865"/>
                <a:gridCol w="449765"/>
                <a:gridCol w="295845"/>
                <a:gridCol w="449765"/>
                <a:gridCol w="449765"/>
                <a:gridCol w="449765"/>
                <a:gridCol w="377803"/>
                <a:gridCol w="593691"/>
                <a:gridCol w="383799"/>
                <a:gridCol w="383799"/>
                <a:gridCol w="383799"/>
                <a:gridCol w="383799"/>
                <a:gridCol w="383799"/>
                <a:gridCol w="425777"/>
                <a:gridCol w="431774"/>
                <a:gridCol w="847557"/>
                <a:gridCol w="415783"/>
                <a:gridCol w="455762"/>
                <a:gridCol w="383799"/>
                <a:gridCol w="503738"/>
                <a:gridCol w="383799"/>
              </a:tblGrid>
              <a:tr h="399967">
                <a:tc rowSpan="2" gridSpan="1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THÔNG TIN DỰ ÁN / KHÁCH HÀNG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HỆ THỐNG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THÔNG TIN NHÀ THUỐC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967">
                <a:tc gridSpan="1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Tiêu chí nhận diện nhà thuốc (phải có)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vi-V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Các mục không bắt buộc, sẽ cập nhật trong thời gian chạy các chương trình liên quan đến nhà thuốc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Khách hàng 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Tên chương trình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Nhãn hàng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Hạng mục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Vị Trí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vi-V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Kích thước</a:t>
                      </a:r>
                      <a:br>
                        <a:rPr lang="vi-V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vi-V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(mm)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Số lượng/ diện tích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ĐVT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 phí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Trả NT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 phí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sản xuất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Ngày thuê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Thời gian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thuê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NT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Tên NT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Địa chỉ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Quận / huyện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 / tỉnh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Khuvuc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Tên chủ Nhà thuốc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 ĐỘNG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Tài Khoản ngân hàng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diện tích nhà thuốc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Số lượng nhân viên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Giá thuê 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HÌnh ảnh 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Ghi Chú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Tên chủ tài khoản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Chính diện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Số tài khoản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Thấy rõ toàn cảnh NT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Ngân hàng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 nhánh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25" marR="5325" marT="5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7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C:\Users\medihub\AppData\Roaming\Skype\quocdong.theeyes\media_messaging\media_cache_v3\^26D6CF33890A2B92BA5395C3D903AEEE2E7DA3CC8A9FCED706^pimgpsh_fullsize_distr.png">
            <a:extLst>
              <a:ext uri="{FF2B5EF4-FFF2-40B4-BE49-F238E27FC236}">
                <a16:creationId xmlns="" xmlns:a16="http://schemas.microsoft.com/office/drawing/2014/main" id="{F78BD01D-DE9C-45CA-BDDD-3F90C6F42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596" y="103859"/>
            <a:ext cx="1949242" cy="5707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86979"/>
              </p:ext>
            </p:extLst>
          </p:nvPr>
        </p:nvGraphicFramePr>
        <p:xfrm>
          <a:off x="788401" y="870657"/>
          <a:ext cx="10184400" cy="5737455"/>
        </p:xfrm>
        <a:graphic>
          <a:graphicData uri="http://schemas.openxmlformats.org/drawingml/2006/table">
            <a:tbl>
              <a:tblPr/>
              <a:tblGrid>
                <a:gridCol w="1717565"/>
                <a:gridCol w="5921526"/>
                <a:gridCol w="1188865"/>
                <a:gridCol w="1356444"/>
              </a:tblGrid>
              <a:tr h="417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Hạng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mục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 tiết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 hoàn thành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 thực hiện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360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</a:t>
                      </a:r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mẫu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Cung cấp file mẫu chuẩn cú pháp để nhập liệu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27/09/2018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Thìn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4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Chạy thử hệ thống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 thiện giao diện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29/09/2018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Thìn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4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Đông, Thôi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Nhập dữ liệu mẫu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17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vi-VN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 thiện chức năng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 năng nhập xuất dữ liệu 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6/10/2108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Thìn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 năng Cấp / kiểm tra mã code Nhà Thuốc 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79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 năng xem chi tiết nhà thuốc </a:t>
                      </a:r>
                      <a:b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-Hiển thị toàn bộ hoặc theo tiêu chí yêu cầu </a:t>
                      </a:r>
                      <a:b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khách hàng, dự án, nhãn hàng, hạng mục, kích thước, diện tích )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13/10/2018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Thìn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 năng sửa chửa/cập nhật thông tin nhà thuốc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7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Cập</a:t>
                      </a:r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nhật</a:t>
                      </a:r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, </a:t>
                      </a:r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ảnh</a:t>
                      </a:r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trí</a:t>
                      </a:r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</a:t>
                      </a:r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hạng</a:t>
                      </a:r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tại</a:t>
                      </a:r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NT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Đông, Thôi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9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 năng search / đề xuất Nhà thuốc theo tiêu chí yêu cầu</a:t>
                      </a:r>
                      <a:b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Tuyến đường</a:t>
                      </a:r>
                      <a:b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Quận / huyện</a:t>
                      </a:r>
                      <a:b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Kích thước</a:t>
                      </a:r>
                      <a:b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vi-VN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Hạng mục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20/10/2018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Thìn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9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Cập nhật dữ liệu nhà thuốc theo cú pháp chuẩn cho tất cả chương trình đã làm việc cho từng dự án</a:t>
                      </a: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Đông</a:t>
                      </a:r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Thôi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80" marR="9180" marT="9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6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平行四边形 47"/>
          <p:cNvSpPr/>
          <p:nvPr/>
        </p:nvSpPr>
        <p:spPr>
          <a:xfrm>
            <a:off x="3126753" y="5759559"/>
            <a:ext cx="2343150" cy="3467100"/>
          </a:xfrm>
          <a:prstGeom prst="parallelogram">
            <a:avLst>
              <a:gd name="adj" fmla="val 70528"/>
            </a:avLst>
          </a:prstGeom>
          <a:solidFill>
            <a:srgbClr val="00E4C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40" r="15989"/>
          <a:stretch/>
        </p:blipFill>
        <p:spPr>
          <a:xfrm>
            <a:off x="0" y="0"/>
            <a:ext cx="5010151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53299" y="693812"/>
            <a:ext cx="449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CONTACT US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101466" y="552524"/>
            <a:ext cx="856635" cy="0"/>
          </a:xfrm>
          <a:prstGeom prst="line">
            <a:avLst/>
          </a:prstGeom>
          <a:ln>
            <a:solidFill>
              <a:srgbClr val="00E4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6066045" y="5434041"/>
            <a:ext cx="4343770" cy="786162"/>
            <a:chOff x="5758567" y="2435291"/>
            <a:chExt cx="4343770" cy="786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5758567" y="2450105"/>
              <a:ext cx="756534" cy="756534"/>
              <a:chOff x="5758566" y="2232694"/>
              <a:chExt cx="993227" cy="99322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5758566" y="2232694"/>
                <a:ext cx="993227" cy="993227"/>
              </a:xfrm>
              <a:prstGeom prst="ellipse">
                <a:avLst/>
              </a:prstGeom>
              <a:noFill/>
              <a:ln>
                <a:solidFill>
                  <a:srgbClr val="00E4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17" name="KSO_Shape"/>
              <p:cNvSpPr/>
              <p:nvPr/>
            </p:nvSpPr>
            <p:spPr>
              <a:xfrm>
                <a:off x="6060107" y="2424507"/>
                <a:ext cx="390144" cy="609600"/>
              </a:xfrm>
              <a:custGeom>
                <a:avLst/>
                <a:gdLst>
                  <a:gd name="connsiteX0" fmla="*/ 608252 w 1978606"/>
                  <a:gd name="connsiteY0" fmla="*/ 0 h 3092264"/>
                  <a:gd name="connsiteX1" fmla="*/ 720410 w 1978606"/>
                  <a:gd name="connsiteY1" fmla="*/ 112000 h 3092264"/>
                  <a:gd name="connsiteX2" fmla="*/ 877432 w 1978606"/>
                  <a:gd name="connsiteY2" fmla="*/ 672000 h 3092264"/>
                  <a:gd name="connsiteX3" fmla="*/ 832568 w 1978606"/>
                  <a:gd name="connsiteY3" fmla="*/ 828801 h 3092264"/>
                  <a:gd name="connsiteX4" fmla="*/ 563388 w 1978606"/>
                  <a:gd name="connsiteY4" fmla="*/ 985601 h 3092264"/>
                  <a:gd name="connsiteX5" fmla="*/ 1079317 w 1978606"/>
                  <a:gd name="connsiteY5" fmla="*/ 2172802 h 3092264"/>
                  <a:gd name="connsiteX6" fmla="*/ 1348497 w 1978606"/>
                  <a:gd name="connsiteY6" fmla="*/ 2016002 h 3092264"/>
                  <a:gd name="connsiteX7" fmla="*/ 1505519 w 1978606"/>
                  <a:gd name="connsiteY7" fmla="*/ 2038402 h 3092264"/>
                  <a:gd name="connsiteX8" fmla="*/ 1931721 w 1978606"/>
                  <a:gd name="connsiteY8" fmla="*/ 2464003 h 3092264"/>
                  <a:gd name="connsiteX9" fmla="*/ 1954153 w 1978606"/>
                  <a:gd name="connsiteY9" fmla="*/ 2620803 h 3092264"/>
                  <a:gd name="connsiteX10" fmla="*/ 1707404 w 1978606"/>
                  <a:gd name="connsiteY10" fmla="*/ 3001603 h 3092264"/>
                  <a:gd name="connsiteX11" fmla="*/ 1483087 w 1978606"/>
                  <a:gd name="connsiteY11" fmla="*/ 3046403 h 3092264"/>
                  <a:gd name="connsiteX12" fmla="*/ 2596 w 1978606"/>
                  <a:gd name="connsiteY12" fmla="*/ 179200 h 3092264"/>
                  <a:gd name="connsiteX13" fmla="*/ 159618 w 1978606"/>
                  <a:gd name="connsiteY13" fmla="*/ 44800 h 3092264"/>
                  <a:gd name="connsiteX14" fmla="*/ 608252 w 1978606"/>
                  <a:gd name="connsiteY14" fmla="*/ 0 h 3092264"/>
                  <a:gd name="connsiteX0" fmla="*/ 608252 w 1978606"/>
                  <a:gd name="connsiteY0" fmla="*/ 0 h 3092264"/>
                  <a:gd name="connsiteX1" fmla="*/ 720410 w 1978606"/>
                  <a:gd name="connsiteY1" fmla="*/ 112000 h 3092264"/>
                  <a:gd name="connsiteX2" fmla="*/ 877432 w 1978606"/>
                  <a:gd name="connsiteY2" fmla="*/ 672000 h 3092264"/>
                  <a:gd name="connsiteX3" fmla="*/ 832568 w 1978606"/>
                  <a:gd name="connsiteY3" fmla="*/ 828801 h 3092264"/>
                  <a:gd name="connsiteX4" fmla="*/ 563388 w 1978606"/>
                  <a:gd name="connsiteY4" fmla="*/ 985601 h 3092264"/>
                  <a:gd name="connsiteX5" fmla="*/ 1079317 w 1978606"/>
                  <a:gd name="connsiteY5" fmla="*/ 2172802 h 3092264"/>
                  <a:gd name="connsiteX6" fmla="*/ 1348497 w 1978606"/>
                  <a:gd name="connsiteY6" fmla="*/ 2016002 h 3092264"/>
                  <a:gd name="connsiteX7" fmla="*/ 1505519 w 1978606"/>
                  <a:gd name="connsiteY7" fmla="*/ 2038402 h 3092264"/>
                  <a:gd name="connsiteX8" fmla="*/ 1931721 w 1978606"/>
                  <a:gd name="connsiteY8" fmla="*/ 2464003 h 3092264"/>
                  <a:gd name="connsiteX9" fmla="*/ 1954153 w 1978606"/>
                  <a:gd name="connsiteY9" fmla="*/ 2620803 h 3092264"/>
                  <a:gd name="connsiteX10" fmla="*/ 1707404 w 1978606"/>
                  <a:gd name="connsiteY10" fmla="*/ 3001603 h 3092264"/>
                  <a:gd name="connsiteX11" fmla="*/ 1483087 w 1978606"/>
                  <a:gd name="connsiteY11" fmla="*/ 3046403 h 3092264"/>
                  <a:gd name="connsiteX12" fmla="*/ 2596 w 1978606"/>
                  <a:gd name="connsiteY12" fmla="*/ 179200 h 3092264"/>
                  <a:gd name="connsiteX13" fmla="*/ 159618 w 1978606"/>
                  <a:gd name="connsiteY13" fmla="*/ 44800 h 3092264"/>
                  <a:gd name="connsiteX14" fmla="*/ 608252 w 1978606"/>
                  <a:gd name="connsiteY14" fmla="*/ 0 h 3092264"/>
                  <a:gd name="connsiteX0" fmla="*/ 608252 w 1978606"/>
                  <a:gd name="connsiteY0" fmla="*/ 0 h 3092264"/>
                  <a:gd name="connsiteX1" fmla="*/ 720410 w 1978606"/>
                  <a:gd name="connsiteY1" fmla="*/ 112000 h 3092264"/>
                  <a:gd name="connsiteX2" fmla="*/ 877432 w 1978606"/>
                  <a:gd name="connsiteY2" fmla="*/ 672000 h 3092264"/>
                  <a:gd name="connsiteX3" fmla="*/ 832568 w 1978606"/>
                  <a:gd name="connsiteY3" fmla="*/ 828801 h 3092264"/>
                  <a:gd name="connsiteX4" fmla="*/ 563388 w 1978606"/>
                  <a:gd name="connsiteY4" fmla="*/ 985601 h 3092264"/>
                  <a:gd name="connsiteX5" fmla="*/ 1079317 w 1978606"/>
                  <a:gd name="connsiteY5" fmla="*/ 2172802 h 3092264"/>
                  <a:gd name="connsiteX6" fmla="*/ 1326200 w 1978606"/>
                  <a:gd name="connsiteY6" fmla="*/ 2010428 h 3092264"/>
                  <a:gd name="connsiteX7" fmla="*/ 1505519 w 1978606"/>
                  <a:gd name="connsiteY7" fmla="*/ 2038402 h 3092264"/>
                  <a:gd name="connsiteX8" fmla="*/ 1931721 w 1978606"/>
                  <a:gd name="connsiteY8" fmla="*/ 2464003 h 3092264"/>
                  <a:gd name="connsiteX9" fmla="*/ 1954153 w 1978606"/>
                  <a:gd name="connsiteY9" fmla="*/ 2620803 h 3092264"/>
                  <a:gd name="connsiteX10" fmla="*/ 1707404 w 1978606"/>
                  <a:gd name="connsiteY10" fmla="*/ 3001603 h 3092264"/>
                  <a:gd name="connsiteX11" fmla="*/ 1483087 w 1978606"/>
                  <a:gd name="connsiteY11" fmla="*/ 3046403 h 3092264"/>
                  <a:gd name="connsiteX12" fmla="*/ 2596 w 1978606"/>
                  <a:gd name="connsiteY12" fmla="*/ 179200 h 3092264"/>
                  <a:gd name="connsiteX13" fmla="*/ 159618 w 1978606"/>
                  <a:gd name="connsiteY13" fmla="*/ 44800 h 3092264"/>
                  <a:gd name="connsiteX14" fmla="*/ 608252 w 1978606"/>
                  <a:gd name="connsiteY14" fmla="*/ 0 h 3092264"/>
                  <a:gd name="connsiteX0" fmla="*/ 608252 w 1978606"/>
                  <a:gd name="connsiteY0" fmla="*/ 0 h 3092264"/>
                  <a:gd name="connsiteX1" fmla="*/ 720410 w 1978606"/>
                  <a:gd name="connsiteY1" fmla="*/ 112000 h 3092264"/>
                  <a:gd name="connsiteX2" fmla="*/ 877432 w 1978606"/>
                  <a:gd name="connsiteY2" fmla="*/ 672000 h 3092264"/>
                  <a:gd name="connsiteX3" fmla="*/ 832568 w 1978606"/>
                  <a:gd name="connsiteY3" fmla="*/ 828801 h 3092264"/>
                  <a:gd name="connsiteX4" fmla="*/ 563388 w 1978606"/>
                  <a:gd name="connsiteY4" fmla="*/ 985601 h 3092264"/>
                  <a:gd name="connsiteX5" fmla="*/ 1079317 w 1978606"/>
                  <a:gd name="connsiteY5" fmla="*/ 2172802 h 3092264"/>
                  <a:gd name="connsiteX6" fmla="*/ 1337349 w 1978606"/>
                  <a:gd name="connsiteY6" fmla="*/ 2010428 h 3092264"/>
                  <a:gd name="connsiteX7" fmla="*/ 1505519 w 1978606"/>
                  <a:gd name="connsiteY7" fmla="*/ 2038402 h 3092264"/>
                  <a:gd name="connsiteX8" fmla="*/ 1931721 w 1978606"/>
                  <a:gd name="connsiteY8" fmla="*/ 2464003 h 3092264"/>
                  <a:gd name="connsiteX9" fmla="*/ 1954153 w 1978606"/>
                  <a:gd name="connsiteY9" fmla="*/ 2620803 h 3092264"/>
                  <a:gd name="connsiteX10" fmla="*/ 1707404 w 1978606"/>
                  <a:gd name="connsiteY10" fmla="*/ 3001603 h 3092264"/>
                  <a:gd name="connsiteX11" fmla="*/ 1483087 w 1978606"/>
                  <a:gd name="connsiteY11" fmla="*/ 3046403 h 3092264"/>
                  <a:gd name="connsiteX12" fmla="*/ 2596 w 1978606"/>
                  <a:gd name="connsiteY12" fmla="*/ 179200 h 3092264"/>
                  <a:gd name="connsiteX13" fmla="*/ 159618 w 1978606"/>
                  <a:gd name="connsiteY13" fmla="*/ 44800 h 3092264"/>
                  <a:gd name="connsiteX14" fmla="*/ 608252 w 1978606"/>
                  <a:gd name="connsiteY14" fmla="*/ 0 h 3092264"/>
                  <a:gd name="connsiteX0" fmla="*/ 608252 w 1978606"/>
                  <a:gd name="connsiteY0" fmla="*/ 0 h 3092264"/>
                  <a:gd name="connsiteX1" fmla="*/ 720410 w 1978606"/>
                  <a:gd name="connsiteY1" fmla="*/ 112000 h 3092264"/>
                  <a:gd name="connsiteX2" fmla="*/ 877432 w 1978606"/>
                  <a:gd name="connsiteY2" fmla="*/ 672000 h 3092264"/>
                  <a:gd name="connsiteX3" fmla="*/ 832568 w 1978606"/>
                  <a:gd name="connsiteY3" fmla="*/ 828801 h 3092264"/>
                  <a:gd name="connsiteX4" fmla="*/ 563388 w 1978606"/>
                  <a:gd name="connsiteY4" fmla="*/ 985601 h 3092264"/>
                  <a:gd name="connsiteX5" fmla="*/ 1079317 w 1978606"/>
                  <a:gd name="connsiteY5" fmla="*/ 2172802 h 3092264"/>
                  <a:gd name="connsiteX6" fmla="*/ 1337349 w 1978606"/>
                  <a:gd name="connsiteY6" fmla="*/ 2010428 h 3092264"/>
                  <a:gd name="connsiteX7" fmla="*/ 1505519 w 1978606"/>
                  <a:gd name="connsiteY7" fmla="*/ 2038402 h 3092264"/>
                  <a:gd name="connsiteX8" fmla="*/ 1931721 w 1978606"/>
                  <a:gd name="connsiteY8" fmla="*/ 2464003 h 3092264"/>
                  <a:gd name="connsiteX9" fmla="*/ 1954153 w 1978606"/>
                  <a:gd name="connsiteY9" fmla="*/ 2620803 h 3092264"/>
                  <a:gd name="connsiteX10" fmla="*/ 1707404 w 1978606"/>
                  <a:gd name="connsiteY10" fmla="*/ 3001603 h 3092264"/>
                  <a:gd name="connsiteX11" fmla="*/ 1483087 w 1978606"/>
                  <a:gd name="connsiteY11" fmla="*/ 3046403 h 3092264"/>
                  <a:gd name="connsiteX12" fmla="*/ 2596 w 1978606"/>
                  <a:gd name="connsiteY12" fmla="*/ 179200 h 3092264"/>
                  <a:gd name="connsiteX13" fmla="*/ 159618 w 1978606"/>
                  <a:gd name="connsiteY13" fmla="*/ 44800 h 3092264"/>
                  <a:gd name="connsiteX14" fmla="*/ 608252 w 1978606"/>
                  <a:gd name="connsiteY14" fmla="*/ 0 h 3092264"/>
                  <a:gd name="connsiteX0" fmla="*/ 608252 w 1978606"/>
                  <a:gd name="connsiteY0" fmla="*/ 0 h 3092264"/>
                  <a:gd name="connsiteX1" fmla="*/ 720410 w 1978606"/>
                  <a:gd name="connsiteY1" fmla="*/ 112000 h 3092264"/>
                  <a:gd name="connsiteX2" fmla="*/ 877432 w 1978606"/>
                  <a:gd name="connsiteY2" fmla="*/ 672000 h 3092264"/>
                  <a:gd name="connsiteX3" fmla="*/ 832568 w 1978606"/>
                  <a:gd name="connsiteY3" fmla="*/ 828801 h 3092264"/>
                  <a:gd name="connsiteX4" fmla="*/ 563388 w 1978606"/>
                  <a:gd name="connsiteY4" fmla="*/ 985601 h 3092264"/>
                  <a:gd name="connsiteX5" fmla="*/ 1079317 w 1978606"/>
                  <a:gd name="connsiteY5" fmla="*/ 2172802 h 3092264"/>
                  <a:gd name="connsiteX6" fmla="*/ 1337349 w 1978606"/>
                  <a:gd name="connsiteY6" fmla="*/ 2010428 h 3092264"/>
                  <a:gd name="connsiteX7" fmla="*/ 1505519 w 1978606"/>
                  <a:gd name="connsiteY7" fmla="*/ 2038402 h 3092264"/>
                  <a:gd name="connsiteX8" fmla="*/ 1931721 w 1978606"/>
                  <a:gd name="connsiteY8" fmla="*/ 2464003 h 3092264"/>
                  <a:gd name="connsiteX9" fmla="*/ 1954153 w 1978606"/>
                  <a:gd name="connsiteY9" fmla="*/ 2620803 h 3092264"/>
                  <a:gd name="connsiteX10" fmla="*/ 1707404 w 1978606"/>
                  <a:gd name="connsiteY10" fmla="*/ 3001603 h 3092264"/>
                  <a:gd name="connsiteX11" fmla="*/ 1483087 w 1978606"/>
                  <a:gd name="connsiteY11" fmla="*/ 3046403 h 3092264"/>
                  <a:gd name="connsiteX12" fmla="*/ 2596 w 1978606"/>
                  <a:gd name="connsiteY12" fmla="*/ 179200 h 3092264"/>
                  <a:gd name="connsiteX13" fmla="*/ 159618 w 1978606"/>
                  <a:gd name="connsiteY13" fmla="*/ 44800 h 3092264"/>
                  <a:gd name="connsiteX14" fmla="*/ 608252 w 1978606"/>
                  <a:gd name="connsiteY14" fmla="*/ 0 h 309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8606" h="3092264">
                    <a:moveTo>
                      <a:pt x="608252" y="0"/>
                    </a:moveTo>
                    <a:cubicBezTo>
                      <a:pt x="675547" y="0"/>
                      <a:pt x="697978" y="44800"/>
                      <a:pt x="720410" y="112000"/>
                    </a:cubicBezTo>
                    <a:cubicBezTo>
                      <a:pt x="787705" y="291200"/>
                      <a:pt x="832568" y="492800"/>
                      <a:pt x="877432" y="672000"/>
                    </a:cubicBezTo>
                    <a:cubicBezTo>
                      <a:pt x="899864" y="761601"/>
                      <a:pt x="877432" y="806401"/>
                      <a:pt x="832568" y="828801"/>
                    </a:cubicBezTo>
                    <a:cubicBezTo>
                      <a:pt x="742842" y="896001"/>
                      <a:pt x="653115" y="940801"/>
                      <a:pt x="563388" y="985601"/>
                    </a:cubicBezTo>
                    <a:cubicBezTo>
                      <a:pt x="563388" y="1388801"/>
                      <a:pt x="675547" y="1747202"/>
                      <a:pt x="1079317" y="2172802"/>
                    </a:cubicBezTo>
                    <a:cubicBezTo>
                      <a:pt x="1169044" y="2105602"/>
                      <a:pt x="1270188" y="2055228"/>
                      <a:pt x="1337349" y="2010428"/>
                    </a:cubicBezTo>
                    <a:cubicBezTo>
                      <a:pt x="1404510" y="1965628"/>
                      <a:pt x="1454947" y="1993602"/>
                      <a:pt x="1505519" y="2038402"/>
                    </a:cubicBezTo>
                    <a:cubicBezTo>
                      <a:pt x="1640109" y="2172802"/>
                      <a:pt x="1797131" y="2307202"/>
                      <a:pt x="1931721" y="2464003"/>
                    </a:cubicBezTo>
                    <a:cubicBezTo>
                      <a:pt x="1976584" y="2508803"/>
                      <a:pt x="1999016" y="2576003"/>
                      <a:pt x="1954153" y="2620803"/>
                    </a:cubicBezTo>
                    <a:cubicBezTo>
                      <a:pt x="1864426" y="2755203"/>
                      <a:pt x="1797131" y="2867203"/>
                      <a:pt x="1707404" y="3001603"/>
                    </a:cubicBezTo>
                    <a:cubicBezTo>
                      <a:pt x="1640109" y="3113603"/>
                      <a:pt x="1572814" y="3113603"/>
                      <a:pt x="1483087" y="3046403"/>
                    </a:cubicBezTo>
                    <a:cubicBezTo>
                      <a:pt x="496093" y="2329602"/>
                      <a:pt x="-42267" y="1568002"/>
                      <a:pt x="2596" y="179200"/>
                    </a:cubicBezTo>
                    <a:cubicBezTo>
                      <a:pt x="2596" y="89600"/>
                      <a:pt x="25028" y="44800"/>
                      <a:pt x="159618" y="44800"/>
                    </a:cubicBezTo>
                    <a:cubicBezTo>
                      <a:pt x="294208" y="22400"/>
                      <a:pt x="451230" y="0"/>
                      <a:pt x="608252" y="0"/>
                    </a:cubicBezTo>
                    <a:close/>
                  </a:path>
                </a:pathLst>
              </a:custGeom>
              <a:solidFill>
                <a:srgbClr val="00E4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793592" y="2435291"/>
              <a:ext cx="3308745" cy="786162"/>
              <a:chOff x="6793592" y="2430824"/>
              <a:chExt cx="3308745" cy="786162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793592" y="2847654"/>
                <a:ext cx="3308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0909 026 558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793592" y="2430824"/>
                <a:ext cx="3308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E4C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PHONE NUMBER 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E4C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6101467" y="3870435"/>
            <a:ext cx="4918958" cy="786162"/>
            <a:chOff x="5758567" y="3429000"/>
            <a:chExt cx="4918958" cy="786162"/>
          </a:xfrm>
        </p:grpSpPr>
        <p:sp>
          <p:nvSpPr>
            <p:cNvPr id="23" name="椭圆 22"/>
            <p:cNvSpPr/>
            <p:nvPr/>
          </p:nvSpPr>
          <p:spPr>
            <a:xfrm>
              <a:off x="5758567" y="3443814"/>
              <a:ext cx="756534" cy="756534"/>
            </a:xfrm>
            <a:prstGeom prst="ellipse">
              <a:avLst/>
            </a:prstGeom>
            <a:noFill/>
            <a:ln>
              <a:solidFill>
                <a:srgbClr val="00E4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793592" y="3429000"/>
              <a:ext cx="3883933" cy="786162"/>
              <a:chOff x="6793592" y="2430824"/>
              <a:chExt cx="3883933" cy="786162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6793592" y="2847654"/>
                <a:ext cx="3883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ong.ngo@lpproduction.com.vn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793592" y="2430824"/>
                <a:ext cx="3308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E4C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EMAIL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E4C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0" name="KSO_Shape"/>
            <p:cNvSpPr/>
            <p:nvPr/>
          </p:nvSpPr>
          <p:spPr>
            <a:xfrm>
              <a:off x="5956300" y="3701426"/>
              <a:ext cx="361068" cy="241312"/>
            </a:xfrm>
            <a:custGeom>
              <a:avLst/>
              <a:gdLst/>
              <a:ahLst/>
              <a:cxnLst/>
              <a:rect l="l" t="t" r="r" b="b"/>
              <a:pathLst>
                <a:path w="4974795" h="3320682">
                  <a:moveTo>
                    <a:pt x="1897867" y="1805825"/>
                  </a:moveTo>
                  <a:lnTo>
                    <a:pt x="2485737" y="2315734"/>
                  </a:lnTo>
                  <a:lnTo>
                    <a:pt x="3073607" y="1805825"/>
                  </a:lnTo>
                  <a:lnTo>
                    <a:pt x="4820061" y="3320682"/>
                  </a:lnTo>
                  <a:lnTo>
                    <a:pt x="151413" y="3320682"/>
                  </a:lnTo>
                  <a:close/>
                  <a:moveTo>
                    <a:pt x="0" y="159634"/>
                  </a:moveTo>
                  <a:lnTo>
                    <a:pt x="1788328" y="1710812"/>
                  </a:lnTo>
                  <a:lnTo>
                    <a:pt x="0" y="3261996"/>
                  </a:lnTo>
                  <a:close/>
                  <a:moveTo>
                    <a:pt x="4974795" y="156753"/>
                  </a:moveTo>
                  <a:lnTo>
                    <a:pt x="4974795" y="3264872"/>
                  </a:lnTo>
                  <a:lnTo>
                    <a:pt x="3183146" y="1710812"/>
                  </a:lnTo>
                  <a:close/>
                  <a:moveTo>
                    <a:pt x="35040" y="0"/>
                  </a:moveTo>
                  <a:lnTo>
                    <a:pt x="4936434" y="0"/>
                  </a:lnTo>
                  <a:lnTo>
                    <a:pt x="2485737" y="2125709"/>
                  </a:lnTo>
                  <a:close/>
                </a:path>
              </a:pathLst>
            </a:custGeom>
            <a:solidFill>
              <a:srgbClr val="00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66045" y="2454547"/>
            <a:ext cx="4343770" cy="786162"/>
            <a:chOff x="5758567" y="4422709"/>
            <a:chExt cx="4343770" cy="786162"/>
          </a:xfrm>
        </p:grpSpPr>
        <p:grpSp>
          <p:nvGrpSpPr>
            <p:cNvPr id="31" name="组合 30"/>
            <p:cNvGrpSpPr/>
            <p:nvPr/>
          </p:nvGrpSpPr>
          <p:grpSpPr>
            <a:xfrm>
              <a:off x="6793592" y="4422709"/>
              <a:ext cx="3308745" cy="786162"/>
              <a:chOff x="6793592" y="2430824"/>
              <a:chExt cx="3308745" cy="786162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6793592" y="2847654"/>
                <a:ext cx="3308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Ngo Quoc Dong / Mr.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793592" y="2430824"/>
                <a:ext cx="3308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E4C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Presented by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E4C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5758567" y="4437523"/>
              <a:ext cx="756534" cy="756534"/>
              <a:chOff x="5758567" y="4437523"/>
              <a:chExt cx="756534" cy="756534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5758567" y="4437523"/>
                <a:ext cx="756534" cy="756534"/>
              </a:xfrm>
              <a:prstGeom prst="ellipse">
                <a:avLst/>
              </a:prstGeom>
              <a:noFill/>
              <a:ln>
                <a:solidFill>
                  <a:srgbClr val="00E4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41" name="KSO_Shape"/>
              <p:cNvSpPr/>
              <p:nvPr/>
            </p:nvSpPr>
            <p:spPr>
              <a:xfrm>
                <a:off x="5956300" y="4647594"/>
                <a:ext cx="361068" cy="336394"/>
              </a:xfrm>
              <a:custGeom>
                <a:avLst/>
                <a:gdLst/>
                <a:ahLst/>
                <a:cxnLst/>
                <a:rect l="l" t="t" r="r" b="b"/>
                <a:pathLst>
                  <a:path w="969654" h="903534">
                    <a:moveTo>
                      <a:pt x="813088" y="487443"/>
                    </a:moveTo>
                    <a:cubicBezTo>
                      <a:pt x="793206" y="487443"/>
                      <a:pt x="777088" y="503561"/>
                      <a:pt x="777088" y="523443"/>
                    </a:cubicBezTo>
                    <a:cubicBezTo>
                      <a:pt x="777088" y="543325"/>
                      <a:pt x="793206" y="559443"/>
                      <a:pt x="813088" y="559443"/>
                    </a:cubicBezTo>
                    <a:cubicBezTo>
                      <a:pt x="832970" y="559443"/>
                      <a:pt x="849088" y="543325"/>
                      <a:pt x="849088" y="523443"/>
                    </a:cubicBezTo>
                    <a:cubicBezTo>
                      <a:pt x="849088" y="503561"/>
                      <a:pt x="832970" y="487443"/>
                      <a:pt x="813088" y="487443"/>
                    </a:cubicBezTo>
                    <a:close/>
                    <a:moveTo>
                      <a:pt x="606961" y="487443"/>
                    </a:moveTo>
                    <a:cubicBezTo>
                      <a:pt x="587079" y="487443"/>
                      <a:pt x="570961" y="503561"/>
                      <a:pt x="570961" y="523443"/>
                    </a:cubicBezTo>
                    <a:cubicBezTo>
                      <a:pt x="570961" y="543325"/>
                      <a:pt x="587079" y="559443"/>
                      <a:pt x="606961" y="559443"/>
                    </a:cubicBezTo>
                    <a:cubicBezTo>
                      <a:pt x="626843" y="559443"/>
                      <a:pt x="642961" y="543325"/>
                      <a:pt x="642961" y="523443"/>
                    </a:cubicBezTo>
                    <a:cubicBezTo>
                      <a:pt x="642961" y="503561"/>
                      <a:pt x="626843" y="487443"/>
                      <a:pt x="606961" y="487443"/>
                    </a:cubicBezTo>
                    <a:close/>
                    <a:moveTo>
                      <a:pt x="691345" y="336511"/>
                    </a:moveTo>
                    <a:cubicBezTo>
                      <a:pt x="769490" y="335080"/>
                      <a:pt x="847112" y="364668"/>
                      <a:pt x="901758" y="422110"/>
                    </a:cubicBezTo>
                    <a:cubicBezTo>
                      <a:pt x="999759" y="525126"/>
                      <a:pt x="990612" y="681640"/>
                      <a:pt x="881173" y="774306"/>
                    </a:cubicBezTo>
                    <a:lnTo>
                      <a:pt x="905846" y="903534"/>
                    </a:lnTo>
                    <a:lnTo>
                      <a:pt x="792422" y="824563"/>
                    </a:lnTo>
                    <a:cubicBezTo>
                      <a:pt x="666952" y="867914"/>
                      <a:pt x="525982" y="820668"/>
                      <a:pt x="459770" y="713074"/>
                    </a:cubicBezTo>
                    <a:cubicBezTo>
                      <a:pt x="386891" y="594648"/>
                      <a:pt x="429055" y="444146"/>
                      <a:pt x="554971" y="373268"/>
                    </a:cubicBezTo>
                    <a:cubicBezTo>
                      <a:pt x="597384" y="349394"/>
                      <a:pt x="644458" y="337369"/>
                      <a:pt x="691345" y="336511"/>
                    </a:cubicBezTo>
                    <a:close/>
                    <a:moveTo>
                      <a:pt x="547874" y="187267"/>
                    </a:moveTo>
                    <a:cubicBezTo>
                      <a:pt x="518051" y="187267"/>
                      <a:pt x="493874" y="211444"/>
                      <a:pt x="493874" y="241267"/>
                    </a:cubicBezTo>
                    <a:cubicBezTo>
                      <a:pt x="493874" y="271090"/>
                      <a:pt x="518051" y="295267"/>
                      <a:pt x="547874" y="295267"/>
                    </a:cubicBezTo>
                    <a:cubicBezTo>
                      <a:pt x="577697" y="295267"/>
                      <a:pt x="601874" y="271090"/>
                      <a:pt x="601874" y="241267"/>
                    </a:cubicBezTo>
                    <a:cubicBezTo>
                      <a:pt x="601874" y="211444"/>
                      <a:pt x="577697" y="187267"/>
                      <a:pt x="547874" y="187267"/>
                    </a:cubicBezTo>
                    <a:close/>
                    <a:moveTo>
                      <a:pt x="294449" y="187267"/>
                    </a:moveTo>
                    <a:cubicBezTo>
                      <a:pt x="264626" y="187267"/>
                      <a:pt x="240449" y="211444"/>
                      <a:pt x="240449" y="241267"/>
                    </a:cubicBezTo>
                    <a:cubicBezTo>
                      <a:pt x="240449" y="271090"/>
                      <a:pt x="264626" y="295267"/>
                      <a:pt x="294449" y="295267"/>
                    </a:cubicBezTo>
                    <a:cubicBezTo>
                      <a:pt x="324272" y="295267"/>
                      <a:pt x="348449" y="271090"/>
                      <a:pt x="348449" y="241267"/>
                    </a:cubicBezTo>
                    <a:cubicBezTo>
                      <a:pt x="348449" y="211444"/>
                      <a:pt x="324272" y="187267"/>
                      <a:pt x="294449" y="187267"/>
                    </a:cubicBezTo>
                    <a:close/>
                    <a:moveTo>
                      <a:pt x="408549" y="168"/>
                    </a:moveTo>
                    <a:cubicBezTo>
                      <a:pt x="456533" y="-1113"/>
                      <a:pt x="505397" y="4870"/>
                      <a:pt x="553141" y="18800"/>
                    </a:cubicBezTo>
                    <a:cubicBezTo>
                      <a:pt x="730896" y="70663"/>
                      <a:pt x="843952" y="217556"/>
                      <a:pt x="840274" y="375462"/>
                    </a:cubicBezTo>
                    <a:cubicBezTo>
                      <a:pt x="754752" y="310337"/>
                      <a:pt x="632797" y="302687"/>
                      <a:pt x="535419" y="357502"/>
                    </a:cubicBezTo>
                    <a:cubicBezTo>
                      <a:pt x="409503" y="428380"/>
                      <a:pt x="367339" y="578882"/>
                      <a:pt x="440218" y="697308"/>
                    </a:cubicBezTo>
                    <a:cubicBezTo>
                      <a:pt x="450352" y="713775"/>
                      <a:pt x="462237" y="728829"/>
                      <a:pt x="478397" y="739559"/>
                    </a:cubicBezTo>
                    <a:cubicBezTo>
                      <a:pt x="442192" y="745523"/>
                      <a:pt x="404623" y="745773"/>
                      <a:pt x="366675" y="741395"/>
                    </a:cubicBezTo>
                    <a:lnTo>
                      <a:pt x="245711" y="837584"/>
                    </a:lnTo>
                    <a:lnTo>
                      <a:pt x="214226" y="696474"/>
                    </a:lnTo>
                    <a:cubicBezTo>
                      <a:pt x="11680" y="595442"/>
                      <a:pt x="-59861" y="368389"/>
                      <a:pt x="54436" y="189343"/>
                    </a:cubicBezTo>
                    <a:cubicBezTo>
                      <a:pt x="128564" y="73222"/>
                      <a:pt x="264598" y="4010"/>
                      <a:pt x="408549" y="168"/>
                    </a:cubicBezTo>
                    <a:close/>
                  </a:path>
                </a:pathLst>
              </a:custGeom>
              <a:solidFill>
                <a:srgbClr val="00E4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</p:grpSp>
      </p:grpSp>
      <p:sp>
        <p:nvSpPr>
          <p:cNvPr id="47" name="平行四边形 46"/>
          <p:cNvSpPr/>
          <p:nvPr/>
        </p:nvSpPr>
        <p:spPr>
          <a:xfrm>
            <a:off x="-818054" y="2986096"/>
            <a:ext cx="2343150" cy="3467100"/>
          </a:xfrm>
          <a:prstGeom prst="parallelogram">
            <a:avLst>
              <a:gd name="adj" fmla="val 70528"/>
            </a:avLst>
          </a:prstGeom>
          <a:solidFill>
            <a:srgbClr val="00E4C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49" name="平行四边形 48"/>
          <p:cNvSpPr/>
          <p:nvPr/>
        </p:nvSpPr>
        <p:spPr>
          <a:xfrm>
            <a:off x="11020425" y="-2388568"/>
            <a:ext cx="2343150" cy="3467100"/>
          </a:xfrm>
          <a:prstGeom prst="parallelogram">
            <a:avLst>
              <a:gd name="adj" fmla="val 70528"/>
            </a:avLst>
          </a:prstGeom>
          <a:solidFill>
            <a:srgbClr val="00E4C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3" name="矩形 9"/>
          <p:cNvSpPr/>
          <p:nvPr/>
        </p:nvSpPr>
        <p:spPr>
          <a:xfrm>
            <a:off x="11088237" y="5939340"/>
            <a:ext cx="585102" cy="434340"/>
          </a:xfrm>
          <a:prstGeom prst="parallelogram">
            <a:avLst>
              <a:gd name="adj" fmla="val 34320"/>
            </a:avLst>
          </a:prstGeom>
          <a:noFill/>
          <a:ln>
            <a:solidFill>
              <a:srgbClr val="00E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4" name="矩形 9"/>
          <p:cNvSpPr/>
          <p:nvPr/>
        </p:nvSpPr>
        <p:spPr>
          <a:xfrm>
            <a:off x="11240637" y="6091740"/>
            <a:ext cx="585102" cy="434340"/>
          </a:xfrm>
          <a:prstGeom prst="parallelogram">
            <a:avLst>
              <a:gd name="adj" fmla="val 34320"/>
            </a:avLst>
          </a:prstGeom>
          <a:noFill/>
          <a:ln>
            <a:solidFill>
              <a:srgbClr val="00E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pic>
        <p:nvPicPr>
          <p:cNvPr id="34" name="Picture 33" descr="C:\Users\medihub\AppData\Roaming\Skype\quocdong.theeyes\media_messaging\media_cache_v3\^26D6CF33890A2B92BA5395C3D903AEEE2E7DA3CC8A9FCED706^pimgpsh_fullsize_distr.png">
            <a:extLst>
              <a:ext uri="{FF2B5EF4-FFF2-40B4-BE49-F238E27FC236}">
                <a16:creationId xmlns="" xmlns:a16="http://schemas.microsoft.com/office/drawing/2014/main" id="{F78BD01D-DE9C-45CA-BDDD-3F90C6F42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45" y="1326085"/>
            <a:ext cx="2761851" cy="8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0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1矩形篇" id="{23447A94-DF2D-4023-92EA-BB55B2DA62BF}" vid="{B41BD573-0ED6-488D-963A-6F528AFB77A0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rgbClr val="1D273B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407</Words>
  <Application>Microsoft Office PowerPoint</Application>
  <PresentationFormat>Custom</PresentationFormat>
  <Paragraphs>188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主题​​</vt:lpstr>
      <vt:lpstr>2_Office 主题​​</vt:lpstr>
      <vt:lpstr>4_Office 主题​​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Nhan Laptop</cp:lastModifiedBy>
  <cp:revision>31</cp:revision>
  <dcterms:created xsi:type="dcterms:W3CDTF">2018-04-12T02:44:24Z</dcterms:created>
  <dcterms:modified xsi:type="dcterms:W3CDTF">2018-09-25T11:36:15Z</dcterms:modified>
</cp:coreProperties>
</file>