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897518063" r:id="rId6"/>
    <p:sldId id="504440252" r:id="rId7"/>
    <p:sldId id="443529999" r:id="rId8"/>
    <p:sldId id="1060096306" r:id="rId9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iris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hist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iris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$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Sepal.Width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66666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66666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Create a PowerPoint document from R software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R and ReporteRs package</a:t>
            </a:r>
          </a:p>
        </p:txBody>
      </p:sp>
      <p:sp>
        <p:nvSpPr>
          <p:cNvPr id="3" name="Date 3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2017-03-26</a:t>
            </a:r>
          </a:p>
        </p:txBody>
      </p:sp>
      <p:sp>
        <p:nvSpPr>
          <p:cNvPr id="4" name="Footer 4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Isaac Newton</a:t>
            </a:r>
          </a:p>
        </p:txBody>
      </p:sp>
      <p:sp>
        <p:nvSpPr>
          <p:cNvPr id="5" name="Slide Number 5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1/4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Bar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1876495" y="4993340"/>
              <a:ext cx="381490" cy="32865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7986" y="4813560"/>
              <a:ext cx="381490" cy="508438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639477" y="4566364"/>
              <a:ext cx="381490" cy="755634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020968" y="4170288"/>
              <a:ext cx="381490" cy="1151710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402458" y="3468026"/>
              <a:ext cx="381490" cy="1853973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165440" y="5077611"/>
              <a:ext cx="381490" cy="244387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546931" y="4993340"/>
              <a:ext cx="381490" cy="328658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928422" y="4751761"/>
              <a:ext cx="381490" cy="570237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5309912" y="4454002"/>
              <a:ext cx="381490" cy="867996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691403" y="3796684"/>
              <a:ext cx="381490" cy="1525314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454385" y="4889405"/>
              <a:ext cx="381490" cy="43259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835876" y="4639399"/>
              <a:ext cx="381490" cy="682599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217367" y="4282650"/>
              <a:ext cx="381490" cy="1039348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598857" y="3788257"/>
              <a:ext cx="381490" cy="1533741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980348" y="3324764"/>
              <a:ext cx="381490" cy="1997234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743330" y="5086038"/>
              <a:ext cx="381490" cy="23596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9124821" y="4939968"/>
              <a:ext cx="381490" cy="382030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506311" y="4779852"/>
              <a:ext cx="381490" cy="542146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887802" y="4336022"/>
              <a:ext cx="381490" cy="985976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269293" y="3917474"/>
              <a:ext cx="381490" cy="1404524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522002" y="5527310"/>
              <a:ext cx="616439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Rural Male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48021" y="5527310"/>
              <a:ext cx="742292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Rural Female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072334" y="5527310"/>
              <a:ext cx="671555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Urban Male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9298353" y="5527310"/>
              <a:ext cx="79740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Urban Female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10169417" y="2604389"/>
              <a:ext cx="740898" cy="100583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0295147" y="2730119"/>
              <a:ext cx="100583" cy="8381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0295147" y="2897758"/>
              <a:ext cx="100583" cy="83820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0295147" y="3065399"/>
              <a:ext cx="100583" cy="83819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0295147" y="3233039"/>
              <a:ext cx="100583" cy="83820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0295147" y="3400679"/>
              <a:ext cx="100583" cy="83820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0521461" y="2725296"/>
              <a:ext cx="3259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50-54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0521461" y="2892936"/>
              <a:ext cx="3259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55-59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0521461" y="3060576"/>
              <a:ext cx="3259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60-64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0521461" y="3228216"/>
              <a:ext cx="3259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65-69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0521461" y="3395856"/>
              <a:ext cx="32598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70-74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1525524" y="2512949"/>
              <a:ext cx="0" cy="2809050"/>
            </a:xfrm>
            <a:custGeom>
              <a:avLst/>
              <a:pathLst>
                <a:path w="0" h="2809050">
                  <a:moveTo>
                    <a:pt x="0" y="28090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441704" y="532199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441704" y="476018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441704" y="419837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441704" y="363656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441704" y="307475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441704" y="251294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5400000">
              <a:off x="1243511" y="527655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208108" y="4714746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208108" y="4152936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208108" y="3591126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1208108" y="3029316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80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1172706" y="2467506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471052" y="2080386"/>
              <a:ext cx="1585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true" i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 Rates in Virginia</a:t>
              </a:r>
            </a:p>
          </p:txBody>
        </p:sp>
      </p:grpSp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2/4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iris data sets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iris data set gives the measurements in centimeters of the variables sepal length and width and petal length and width, respectively, for 50 flowers from each of 3 species of iris. The species are Iris setosa, versicolor, and virginica.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3/4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R Script for histogram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5183187" y="987425"/>
            <a:ext cx="6172200" cy="4873625"/>
            <a:chOff x="5183187" y="987425"/>
            <a:chExt cx="6172200" cy="4873625"/>
          </a:xfrm>
        </p:grpSpPr>
        <p:sp>
          <p:nvSpPr>
            <p:cNvPr id="4" name="tx4"/>
            <p:cNvSpPr/>
            <p:nvPr/>
          </p:nvSpPr>
          <p:spPr>
            <a:xfrm>
              <a:off x="7409003" y="1242187"/>
              <a:ext cx="2055849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Histogram of iris$Sepal.Width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7972159" y="5514332"/>
              <a:ext cx="929537" cy="1287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iris$Sepal.Width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4980305" y="3283862"/>
              <a:ext cx="594407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Frequency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6060616" y="5006086"/>
              <a:ext cx="3960518" cy="0"/>
            </a:xfrm>
            <a:custGeom>
              <a:avLst/>
              <a:pathLst>
                <a:path w="3960518" h="0">
                  <a:moveTo>
                    <a:pt x="0" y="0"/>
                  </a:moveTo>
                  <a:lnTo>
                    <a:pt x="39605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60616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50746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40876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031005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021135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972178" y="5216953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6962308" y="5216953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7952438" y="5216953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8942567" y="5216953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3.5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9932697" y="5216953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4.0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5870511" y="1883814"/>
              <a:ext cx="0" cy="2998888"/>
            </a:xfrm>
            <a:custGeom>
              <a:avLst/>
              <a:pathLst>
                <a:path w="0" h="2998888">
                  <a:moveTo>
                    <a:pt x="0" y="29988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86691" y="4882703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86691" y="4454290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86691" y="402587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86691" y="3597465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86691" y="3169052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786691" y="274063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86691" y="231222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786691" y="1883814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 rot="-5400000">
              <a:off x="5588499" y="483726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5589094" y="4409443"/>
              <a:ext cx="70804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5553096" y="3980435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5553394" y="3552320"/>
              <a:ext cx="141609" cy="9028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5553096" y="3123610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5553096" y="2695197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5553096" y="2266784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5553096" y="1838372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35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6060616" y="4539973"/>
              <a:ext cx="396051" cy="3427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456668" y="4282925"/>
              <a:ext cx="396051" cy="5997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852720" y="3768830"/>
              <a:ext cx="396051" cy="11138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248772" y="2912004"/>
              <a:ext cx="396051" cy="19706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644824" y="1798131"/>
              <a:ext cx="396051" cy="30845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040876" y="2826322"/>
              <a:ext cx="396051" cy="20563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436928" y="3340417"/>
              <a:ext cx="396051" cy="15422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832979" y="4025877"/>
              <a:ext cx="396051" cy="8568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9229031" y="4111560"/>
              <a:ext cx="396051" cy="7711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9625083" y="4625655"/>
              <a:ext cx="396051" cy="2570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0021135" y="4711338"/>
              <a:ext cx="396051" cy="1713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0417187" y="4797020"/>
              <a:ext cx="396051" cy="856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iris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hist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iris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$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Sepal.Width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66666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666666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