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009598" r:id="rId2"/>
    <p:sldId id="620340346" r:id="rId3"/>
    <p:sldId id="1579121494" r:id="rId4"/>
    <p:sldId id="1865099478" r:id="rId5"/>
    <p:sldId id="275627437" r:id="rId6"/>
    <p:sldId id="1828178393" r:id="rId7"/>
    <p:sldId id="2083122395" r:id="rId8"/>
    <p:sldId id="2068187295" r:id="rId9"/>
    <p:sldId id="1707888070" r:id="rId10"/>
    <p:sldId id="108225889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Prediction of Animal Strike on US Commercial Flights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Gábor Horváth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Business 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Create a statistical analysis to identify those reasons (based on the data available), which are determining the the risk of an animal strike for an airport.</a:t>
            </a:r>
          </a:p>
          <a:p>
            <a:r>
              <a:t>Create a prediction model, which can be used to predict the risk of an animal strike for a given flight.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Data 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Federal Aviation Administration - Wildlife Strike Database</a:t>
            </a:r>
          </a:p>
          <a:p>
            <a:r>
              <a:t>United States Department of Transportation - Bureau of Transportation Statistics - Flight performance</a:t>
            </a:r>
          </a:p>
          <a:p>
            <a:r>
              <a:t>Federal Aviation Administration - Airport Data &amp; Contact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Tools used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R</a:t>
            </a:r>
          </a:p>
          <a:p>
            <a:r>
              <a:t>R Studio</a:t>
            </a:r>
          </a:p>
          <a:p>
            <a:r>
              <a:t>knitr, MiKTeX</a:t>
            </a:r>
          </a:p>
          <a:p>
            <a:r>
              <a:t>ggplot2</a:t>
            </a:r>
          </a:p>
          <a:p>
            <a:r>
              <a:t>H2O</a:t>
            </a:r>
          </a:p>
          <a:p>
            <a:r>
              <a:t>CRIPS-DM process model</a:t>
            </a:r>
          </a:p>
          <a:p>
            <a:r>
              <a:t>buckets,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Strike distribution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Model 01 - details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log-log linear regression model</a:t>
            </a:r>
          </a:p>
          <a:p>
            <a:r>
              <a:t>categorical and continous predictor variables from airport point of view</a:t>
            </a:r>
          </a:p>
          <a:p>
            <a:r>
              <a:t>outcome variable: number of animal strike per airport</a:t>
            </a:r>
          </a:p>
          <a:p>
            <a:r>
              <a:t>location and traffic of the airport influence the outcome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Model 02 - details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H2O platform - Java</a:t>
            </a:r>
          </a:p>
          <a:p>
            <a:r>
              <a:t>categorical and continous predictor variables from flight point of view</a:t>
            </a:r>
          </a:p>
          <a:p>
            <a:r>
              <a:t>outcome variable: flight got animal strike or not</a:t>
            </a:r>
          </a:p>
          <a:p>
            <a:r>
              <a:t>most influental predictors were the airports (origin, destination), the arrival and departure time blocks and the month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Receiver Operating Characteristic (ROC) curve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3620147" y="1825625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Confusion matrix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2721247" y="1825625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Prediction of Animal Strike on US Commercial Flights</vt:lpstr>
      <vt:lpstr>Business objectives</vt:lpstr>
      <vt:lpstr>Data sources</vt:lpstr>
      <vt:lpstr>Tools used</vt:lpstr>
      <vt:lpstr>Strike distribution</vt:lpstr>
      <vt:lpstr>Model 01 - details</vt:lpstr>
      <vt:lpstr>Model 02 - details</vt:lpstr>
      <vt:lpstr>Receiver Operating Characteristic (ROC) curve</vt:lpstr>
      <vt:lpstr>Confusion matrix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HG</cp:lastModifiedBy>
  <cp:revision>10</cp:revision>
  <dcterms:created xsi:type="dcterms:W3CDTF">2013-11-21T15:46:01Z</dcterms:created>
  <dcterms:modified xsi:type="dcterms:W3CDTF">2017-06-27T17:27:45Z</dcterms:modified>
</cp:coreProperties>
</file>