
<file path=[Content_Types].xml><?xml version="1.0" encoding="utf-8"?>
<Types xmlns="http://schemas.openxmlformats.org/package/2006/content-types">
  <Default Extension="png" ContentType="image/png"/>
  <Default Extension="emf" ContentType="image/x-emf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7" r:id="rId1"/>
  </p:sldMasterIdLst>
  <p:notesMasterIdLst>
    <p:notesMasterId r:id="rId13"/>
  </p:notesMasterIdLst>
  <p:sldIdLst>
    <p:sldId id="257" r:id="rId2"/>
    <p:sldId id="259" r:id="rId3"/>
    <p:sldId id="260" r:id="rId4"/>
    <p:sldId id="261" r:id="rId5"/>
    <p:sldId id="278" r:id="rId6"/>
    <p:sldId id="262" r:id="rId7"/>
    <p:sldId id="279" r:id="rId8"/>
    <p:sldId id="264" r:id="rId9"/>
    <p:sldId id="266" r:id="rId10"/>
    <p:sldId id="268" r:id="rId11"/>
    <p:sldId id="269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ndy Van Maele" initials="AVM" lastIdx="1" clrIdx="0">
    <p:extLst>
      <p:ext uri="{19B8F6BF-5375-455C-9EA6-DF929625EA0E}">
        <p15:presenceInfo xmlns:p15="http://schemas.microsoft.com/office/powerpoint/2012/main" userId="d6c3fa65bf77bea1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973" autoAdjust="0"/>
    <p:restoredTop sz="79861" autoAdjust="0"/>
  </p:normalViewPr>
  <p:slideViewPr>
    <p:cSldViewPr snapToGrid="0">
      <p:cViewPr varScale="1">
        <p:scale>
          <a:sx n="88" d="100"/>
          <a:sy n="88" d="100"/>
        </p:scale>
        <p:origin x="12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commentAuthors" Target="commentAuthor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717369-1EDE-4D0D-ACF4-33EB0A785AD2}" type="datetimeFigureOut">
              <a:rPr lang="nl-BE" smtClean="0"/>
              <a:t>14/12/2021</a:t>
            </a:fld>
            <a:endParaRPr lang="nl-BE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47D6E5-0CA8-4DB9-8E33-2FBFCAB02FD5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9981219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Articles</a:t>
            </a:r>
            <a:r>
              <a:rPr lang="en-US" baseline="0" dirty="0" smtClean="0"/>
              <a:t> on the internet:</a:t>
            </a:r>
          </a:p>
          <a:p>
            <a:r>
              <a:rPr lang="en-US" dirty="0" smtClean="0"/>
              <a:t>http://www.pcmag.com/article2/0,2817,2370235,00.asp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D6E5-0CA8-4DB9-8E33-2FBFCAB02FD5}" type="slidenum">
              <a:rPr lang="nl-BE" smtClean="0"/>
              <a:t>1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41467967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D6E5-0CA8-4DB9-8E33-2FBFCAB02FD5}" type="slidenum">
              <a:rPr lang="nl-BE" smtClean="0"/>
              <a:t>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20577207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200" dirty="0" smtClean="0"/>
              <a:t>Exercise: 6 Disk RAID 10 (3 disk RAID 1) redundancy factor?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D6E5-0CA8-4DB9-8E33-2FBFCAB02FD5}" type="slidenum">
              <a:rPr lang="nl-BE" smtClean="0"/>
              <a:t>8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25792520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ia-afbeelding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Tijdelijke aanduiding voor notiti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 smtClean="0"/>
          </a:p>
        </p:txBody>
      </p:sp>
      <p:sp>
        <p:nvSpPr>
          <p:cNvPr id="4" name="Tijdelijke aanduiding voor dianumm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47D6E5-0CA8-4DB9-8E33-2FBFCAB02FD5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249821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569362" y="5088847"/>
            <a:ext cx="1952335" cy="1099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69725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55786" y="989013"/>
            <a:ext cx="5512823" cy="4432457"/>
          </a:xfrm>
        </p:spPr>
        <p:txBody>
          <a:bodyPr/>
          <a:lstStyle>
            <a:lvl1pPr marL="0" indent="0">
              <a:buNone/>
              <a:defRPr>
                <a:solidFill>
                  <a:srgbClr val="FFFFFE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9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5141384" cy="1550988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rgbClr val="FFFFFE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4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60451" y="2893525"/>
            <a:ext cx="4159251" cy="2511596"/>
          </a:xfrm>
        </p:spPr>
        <p:txBody>
          <a:bodyPr>
            <a:normAutofit/>
          </a:bodyPr>
          <a:lstStyle>
            <a:lvl1pPr marL="0" indent="0">
              <a:buNone/>
              <a:defRPr lang="nl-BE" sz="1867" b="0" i="0" kern="1200" smtClean="0">
                <a:solidFill>
                  <a:srgbClr val="FFFFFE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FFFE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73549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1_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83576" y="975572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123517" y="3488624"/>
            <a:ext cx="3172943" cy="241400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83577" y="3448089"/>
            <a:ext cx="3172943" cy="241400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16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1083575" y="2122014"/>
            <a:ext cx="4786388" cy="1130985"/>
          </a:xfr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667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609585" indent="0">
              <a:buNone/>
              <a:defRPr>
                <a:solidFill>
                  <a:srgbClr val="FFFFFE"/>
                </a:solidFill>
              </a:defRPr>
            </a:lvl2pPr>
            <a:lvl3pPr marL="1219170" indent="0">
              <a:buNone/>
              <a:defRPr>
                <a:solidFill>
                  <a:srgbClr val="FFFFFE"/>
                </a:solidFill>
              </a:defRPr>
            </a:lvl3pPr>
            <a:lvl4pPr marL="1828754" indent="0">
              <a:buNone/>
              <a:defRPr>
                <a:solidFill>
                  <a:srgbClr val="FFFFFE"/>
                </a:solidFill>
              </a:defRPr>
            </a:lvl4pPr>
            <a:lvl5pPr marL="2438339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98118" y="2135456"/>
            <a:ext cx="4786388" cy="1130985"/>
          </a:xfr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667" b="1" kern="1200" dirty="0" smtClean="0">
                <a:solidFill>
                  <a:schemeClr val="bg2"/>
                </a:solidFill>
                <a:latin typeface="+mj-lt"/>
                <a:ea typeface="+mj-ea"/>
                <a:cs typeface="+mj-cs"/>
              </a:defRPr>
            </a:lvl1pPr>
            <a:lvl2pPr marL="609585" indent="0">
              <a:buNone/>
              <a:defRPr>
                <a:solidFill>
                  <a:srgbClr val="FFFFFE"/>
                </a:solidFill>
              </a:defRPr>
            </a:lvl2pPr>
            <a:lvl3pPr marL="1219170" indent="0">
              <a:buNone/>
              <a:defRPr>
                <a:solidFill>
                  <a:srgbClr val="FFFFFE"/>
                </a:solidFill>
              </a:defRPr>
            </a:lvl3pPr>
            <a:lvl4pPr marL="1828754" indent="0">
              <a:buNone/>
              <a:defRPr>
                <a:solidFill>
                  <a:srgbClr val="FFFFFE"/>
                </a:solidFill>
              </a:defRPr>
            </a:lvl4pPr>
            <a:lvl5pPr marL="2438339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060451" y="365972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FFFE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5166534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4_tekst en beeld zwar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123517" y="3488624"/>
            <a:ext cx="3172943" cy="24140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1083577" y="3485347"/>
            <a:ext cx="3172943" cy="2414003"/>
          </a:xfrm>
        </p:spPr>
        <p:txBody>
          <a:bodyPr/>
          <a:lstStyle>
            <a:lvl1pPr>
              <a:defRPr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83576" y="1022126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0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083577" y="2159534"/>
            <a:ext cx="4677833" cy="1130300"/>
          </a:xfrm>
        </p:spPr>
        <p:txBody>
          <a:bodyPr>
            <a:normAutofit/>
          </a:bodyPr>
          <a:lstStyle>
            <a:lvl1pPr marL="0" indent="0">
              <a:buNone/>
              <a:defRPr sz="2667" b="0" i="0"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7"/>
          </p:nvPr>
        </p:nvSpPr>
        <p:spPr>
          <a:xfrm>
            <a:off x="6123518" y="2135114"/>
            <a:ext cx="4677833" cy="1130300"/>
          </a:xfrm>
        </p:spPr>
        <p:txBody>
          <a:bodyPr>
            <a:normAutofit/>
          </a:bodyPr>
          <a:lstStyle>
            <a:lvl1pPr marL="0" indent="0">
              <a:buNone/>
              <a:defRPr sz="2667" b="0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21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45188204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_tekst en beeld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>
              <a:solidFill>
                <a:srgbClr val="000000"/>
              </a:solidFill>
            </a:endParaRPr>
          </a:p>
        </p:txBody>
      </p:sp>
      <p:sp>
        <p:nvSpPr>
          <p:cNvPr id="9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123517" y="3488624"/>
            <a:ext cx="3172943" cy="2414003"/>
          </a:xfrm>
        </p:spPr>
        <p:txBody>
          <a:bodyPr/>
          <a:lstStyle>
            <a:lvl1pPr>
              <a:defRPr>
                <a:solidFill>
                  <a:srgbClr val="FFFFFE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14" name="Picture Placeholder 5"/>
          <p:cNvSpPr>
            <a:spLocks noGrp="1"/>
          </p:cNvSpPr>
          <p:nvPr>
            <p:ph type="pic" sz="quarter" idx="12"/>
          </p:nvPr>
        </p:nvSpPr>
        <p:spPr>
          <a:xfrm>
            <a:off x="606165" y="3461531"/>
            <a:ext cx="3172943" cy="2414003"/>
          </a:xfrm>
        </p:spPr>
        <p:txBody>
          <a:bodyPr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606164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7" name="Text Placeholder 17"/>
          <p:cNvSpPr>
            <a:spLocks noGrp="1"/>
          </p:cNvSpPr>
          <p:nvPr>
            <p:ph type="body" sz="quarter" idx="13" hasCustomPrompt="1"/>
          </p:nvPr>
        </p:nvSpPr>
        <p:spPr>
          <a:xfrm>
            <a:off x="606163" y="2135456"/>
            <a:ext cx="4786388" cy="1130985"/>
          </a:xfr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667" b="0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609585" indent="0">
              <a:buNone/>
              <a:defRPr>
                <a:solidFill>
                  <a:srgbClr val="FFFFFE"/>
                </a:solidFill>
              </a:defRPr>
            </a:lvl2pPr>
            <a:lvl3pPr marL="1219170" indent="0">
              <a:buNone/>
              <a:defRPr>
                <a:solidFill>
                  <a:srgbClr val="FFFFFE"/>
                </a:solidFill>
              </a:defRPr>
            </a:lvl3pPr>
            <a:lvl4pPr marL="1828754" indent="0">
              <a:buNone/>
              <a:defRPr>
                <a:solidFill>
                  <a:srgbClr val="FFFFFE"/>
                </a:solidFill>
              </a:defRPr>
            </a:lvl4pPr>
            <a:lvl5pPr marL="2438339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18" name="Text Placeholder 17"/>
          <p:cNvSpPr>
            <a:spLocks noGrp="1"/>
          </p:cNvSpPr>
          <p:nvPr>
            <p:ph type="body" sz="quarter" idx="14" hasCustomPrompt="1"/>
          </p:nvPr>
        </p:nvSpPr>
        <p:spPr>
          <a:xfrm>
            <a:off x="6098118" y="2135456"/>
            <a:ext cx="4786388" cy="1130985"/>
          </a:xfr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lang="nl-BE" sz="2667" b="1" i="0" kern="1200" dirty="0" smtClean="0">
                <a:solidFill>
                  <a:schemeClr val="bg2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609585" indent="0">
              <a:buNone/>
              <a:defRPr>
                <a:solidFill>
                  <a:srgbClr val="FFFFFE"/>
                </a:solidFill>
              </a:defRPr>
            </a:lvl2pPr>
            <a:lvl3pPr marL="1219170" indent="0">
              <a:buNone/>
              <a:defRPr>
                <a:solidFill>
                  <a:srgbClr val="FFFFFE"/>
                </a:solidFill>
              </a:defRPr>
            </a:lvl3pPr>
            <a:lvl4pPr marL="1828754" indent="0">
              <a:buNone/>
              <a:defRPr>
                <a:solidFill>
                  <a:srgbClr val="FFFFFE"/>
                </a:solidFill>
              </a:defRPr>
            </a:lvl4pPr>
            <a:lvl5pPr marL="2438339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pic>
        <p:nvPicPr>
          <p:cNvPr id="19" name="Picture 18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  <p:sp>
        <p:nvSpPr>
          <p:cNvPr id="20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47743276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1" y="1999344"/>
            <a:ext cx="10972800" cy="3347800"/>
          </a:xfrm>
        </p:spPr>
        <p:txBody>
          <a:bodyPr>
            <a:normAutofit/>
          </a:bodyPr>
          <a:lstStyle>
            <a:lvl1pPr>
              <a:defRPr sz="3733" b="1" i="0">
                <a:solidFill>
                  <a:srgbClr val="FFFFFF"/>
                </a:solidFill>
                <a:latin typeface="Montserrat Semi" pitchFamily="2" charset="77"/>
              </a:defRPr>
            </a:lvl1pPr>
            <a:lvl2pPr>
              <a:defRPr sz="3200" b="1" i="0">
                <a:solidFill>
                  <a:srgbClr val="FFFFFF"/>
                </a:solidFill>
                <a:latin typeface="Montserrat Semi" pitchFamily="2" charset="77"/>
              </a:defRPr>
            </a:lvl2pPr>
            <a:lvl3pPr>
              <a:defRPr sz="2667" b="1" i="0">
                <a:solidFill>
                  <a:srgbClr val="FFFFFF"/>
                </a:solidFill>
                <a:latin typeface="Montserrat Semi" pitchFamily="2" charset="77"/>
              </a:defRPr>
            </a:lvl3pPr>
            <a:lvl4pPr>
              <a:defRPr sz="2400" b="1" i="0">
                <a:solidFill>
                  <a:srgbClr val="FFFFFF"/>
                </a:solidFill>
                <a:latin typeface="Montserrat Semi" pitchFamily="2" charset="77"/>
              </a:defRPr>
            </a:lvl4pPr>
            <a:lvl5pPr>
              <a:defRPr sz="2400" b="1" i="0">
                <a:solidFill>
                  <a:srgbClr val="FFFFFF"/>
                </a:solidFill>
                <a:latin typeface="Montserrat Semi" pitchFamily="2" charset="77"/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0" i="0">
                <a:solidFill>
                  <a:schemeClr val="bg2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470035276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527">
          <p15:clr>
            <a:srgbClr val="FBAE40"/>
          </p15:clr>
        </p15:guide>
        <p15:guide id="2" pos="4785">
          <p15:clr>
            <a:srgbClr val="FBAE40"/>
          </p15:clr>
        </p15:guide>
      </p15:sldGuideLst>
    </p:ext>
  </p:extLs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en opsomming w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2956641"/>
          </a:xfrm>
        </p:spPr>
        <p:txBody>
          <a:bodyPr>
            <a:normAutofit/>
          </a:bodyPr>
          <a:lstStyle>
            <a:lvl1pPr>
              <a:defRPr sz="3733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12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rgbClr val="000000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51784506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2_titel en opsomming zwart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999344"/>
            <a:ext cx="10972800" cy="334780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lvl2pPr>
              <a:defRPr>
                <a:solidFill>
                  <a:srgbClr val="FFFFFF"/>
                </a:solidFill>
              </a:defRPr>
            </a:lvl2pPr>
            <a:lvl3pPr>
              <a:defRPr>
                <a:solidFill>
                  <a:srgbClr val="FFFFFF"/>
                </a:solidFill>
              </a:defRPr>
            </a:lvl3pPr>
            <a:lvl4pPr>
              <a:defRPr>
                <a:solidFill>
                  <a:srgbClr val="FFFFFF"/>
                </a:solidFill>
              </a:defRPr>
            </a:lvl4pPr>
            <a:lvl5pPr>
              <a:defRPr>
                <a:solidFill>
                  <a:srgbClr val="FFFFFF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  <p:sp>
        <p:nvSpPr>
          <p:cNvPr id="13" name="Title 1"/>
          <p:cNvSpPr>
            <a:spLocks noGrp="1"/>
          </p:cNvSpPr>
          <p:nvPr>
            <p:ph type="ctrTitle"/>
          </p:nvPr>
        </p:nvSpPr>
        <p:spPr>
          <a:xfrm>
            <a:off x="609600" y="989013"/>
            <a:ext cx="8445923" cy="817457"/>
          </a:xfrm>
        </p:spPr>
        <p:txBody>
          <a:bodyPr anchor="t" anchorCtr="0">
            <a:noAutofit/>
          </a:bodyPr>
          <a:lstStyle>
            <a:lvl1pPr algn="l">
              <a:defRPr sz="4267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5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609600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600">
                <a:solidFill>
                  <a:srgbClr val="FFFFFE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8630180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347800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bg2"/>
                </a:solidFill>
              </a:defRPr>
            </a:lvl1pPr>
            <a:lvl2pPr>
              <a:defRPr sz="3200">
                <a:solidFill>
                  <a:schemeClr val="bg2"/>
                </a:solidFill>
              </a:defRPr>
            </a:lvl2pPr>
            <a:lvl3pPr>
              <a:defRPr sz="2667">
                <a:solidFill>
                  <a:schemeClr val="bg2"/>
                </a:solidFill>
              </a:defRPr>
            </a:lvl3pPr>
            <a:lvl4pPr>
              <a:defRPr sz="2400">
                <a:solidFill>
                  <a:schemeClr val="bg2"/>
                </a:solidFill>
              </a:defRPr>
            </a:lvl4pPr>
            <a:lvl5pPr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832727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 b="1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347800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tx1"/>
                </a:solidFill>
              </a:defRPr>
            </a:lvl1pPr>
            <a:lvl2pPr>
              <a:defRPr sz="3200">
                <a:solidFill>
                  <a:schemeClr val="tx1"/>
                </a:solidFill>
              </a:defRPr>
            </a:lvl2pPr>
            <a:lvl3pPr>
              <a:defRPr sz="2667">
                <a:solidFill>
                  <a:schemeClr val="tx1"/>
                </a:solidFill>
              </a:defRPr>
            </a:lvl3pPr>
            <a:lvl4pPr>
              <a:defRPr sz="2400">
                <a:solidFill>
                  <a:schemeClr val="tx1"/>
                </a:solidFill>
              </a:defRPr>
            </a:lvl4pPr>
            <a:lvl5pPr>
              <a:defRPr sz="2400">
                <a:solidFill>
                  <a:schemeClr val="tx1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886914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een kolom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600" y="1600201"/>
            <a:ext cx="10972800" cy="3347800"/>
          </a:xfrm>
        </p:spPr>
        <p:txBody>
          <a:bodyPr>
            <a:normAutofit/>
          </a:bodyPr>
          <a:lstStyle>
            <a:lvl1pPr>
              <a:defRPr sz="3733">
                <a:solidFill>
                  <a:schemeClr val="bg2"/>
                </a:solidFill>
              </a:defRPr>
            </a:lvl1pPr>
            <a:lvl2pPr>
              <a:defRPr sz="3200">
                <a:solidFill>
                  <a:schemeClr val="bg2"/>
                </a:solidFill>
              </a:defRPr>
            </a:lvl2pPr>
            <a:lvl3pPr>
              <a:defRPr sz="2667">
                <a:solidFill>
                  <a:schemeClr val="bg2"/>
                </a:solidFill>
              </a:defRPr>
            </a:lvl3pPr>
            <a:lvl4pPr>
              <a:defRPr sz="2400">
                <a:solidFill>
                  <a:schemeClr val="bg2"/>
                </a:solidFill>
              </a:defRPr>
            </a:lvl4pPr>
            <a:lvl5pPr>
              <a:defRPr sz="2400">
                <a:solidFill>
                  <a:schemeClr val="bg2"/>
                </a:solidFill>
              </a:defRPr>
            </a:lvl5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447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tar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00108" y="5211199"/>
            <a:ext cx="1946913" cy="109685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1655361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6626" y="287748"/>
            <a:ext cx="10521949" cy="1143000"/>
          </a:xfrm>
        </p:spPr>
        <p:txBody>
          <a:bodyPr>
            <a:normAutofit/>
          </a:bodyPr>
          <a:lstStyle>
            <a:lvl1pPr>
              <a:defRPr sz="4267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47750" y="1600202"/>
            <a:ext cx="4946649" cy="340863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667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133">
                <a:solidFill>
                  <a:schemeClr val="bg2"/>
                </a:solidFill>
              </a:defRPr>
            </a:lvl4pPr>
            <a:lvl5pPr>
              <a:defRPr sz="2133">
                <a:solidFill>
                  <a:schemeClr val="bg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3408636"/>
          </a:xfrm>
        </p:spPr>
        <p:txBody>
          <a:bodyPr>
            <a:normAutofit/>
          </a:bodyPr>
          <a:lstStyle>
            <a:lvl1pPr>
              <a:defRPr sz="3200">
                <a:solidFill>
                  <a:schemeClr val="bg2"/>
                </a:solidFill>
              </a:defRPr>
            </a:lvl1pPr>
            <a:lvl2pPr>
              <a:defRPr sz="2667">
                <a:solidFill>
                  <a:schemeClr val="bg2"/>
                </a:solidFill>
              </a:defRPr>
            </a:lvl2pPr>
            <a:lvl3pPr>
              <a:defRPr sz="2400">
                <a:solidFill>
                  <a:schemeClr val="bg2"/>
                </a:solidFill>
              </a:defRPr>
            </a:lvl3pPr>
            <a:lvl4pPr>
              <a:defRPr sz="2133">
                <a:solidFill>
                  <a:schemeClr val="bg2"/>
                </a:solidFill>
              </a:defRPr>
            </a:lvl4pPr>
            <a:lvl5pPr>
              <a:defRPr sz="2133">
                <a:solidFill>
                  <a:schemeClr val="bg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659204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ee kolom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4267" b="1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48267" y="1600202"/>
            <a:ext cx="5046133" cy="340863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2"/>
            <a:ext cx="5384800" cy="3408636"/>
          </a:xfrm>
        </p:spPr>
        <p:txBody>
          <a:bodyPr>
            <a:normAutofit/>
          </a:bodyPr>
          <a:lstStyle>
            <a:lvl1pPr>
              <a:defRPr sz="3200"/>
            </a:lvl1pPr>
            <a:lvl2pPr>
              <a:defRPr sz="2667"/>
            </a:lvl2pPr>
            <a:lvl3pPr>
              <a:defRPr sz="2400"/>
            </a:lvl3pPr>
            <a:lvl4pPr>
              <a:defRPr sz="2133"/>
            </a:lvl4pPr>
            <a:lvl5pPr>
              <a:defRPr sz="2133"/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63205555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el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BF45A9F-901A-D64D-A315-8B4BF379A1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21173" y="287748"/>
            <a:ext cx="10972800" cy="1143000"/>
          </a:xfrm>
        </p:spPr>
        <p:txBody>
          <a:bodyPr>
            <a:normAutofit/>
          </a:bodyPr>
          <a:lstStyle>
            <a:lvl1pPr>
              <a:defRPr sz="4267" b="1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/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65263050-C631-2B4F-9EF4-AB772103D25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921173" y="1600202"/>
            <a:ext cx="5174827" cy="3408636"/>
          </a:xfrm>
        </p:spPr>
        <p:txBody>
          <a:bodyPr/>
          <a:lstStyle>
            <a:lvl1pPr>
              <a:defRPr sz="3733">
                <a:solidFill>
                  <a:schemeClr val="bg2"/>
                </a:solidFill>
              </a:defRPr>
            </a:lvl1pPr>
            <a:lvl2pPr>
              <a:defRPr sz="3200">
                <a:solidFill>
                  <a:schemeClr val="bg2"/>
                </a:solidFill>
              </a:defRPr>
            </a:lvl2pPr>
            <a:lvl3pPr>
              <a:defRPr sz="2667">
                <a:solidFill>
                  <a:schemeClr val="bg2"/>
                </a:solidFill>
              </a:defRPr>
            </a:lvl3pPr>
            <a:lvl4pPr>
              <a:defRPr sz="2400">
                <a:solidFill>
                  <a:schemeClr val="bg2"/>
                </a:solidFill>
              </a:defRPr>
            </a:lvl4pPr>
            <a:lvl5pPr>
              <a:defRPr sz="2400">
                <a:solidFill>
                  <a:schemeClr val="bg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sp>
        <p:nvSpPr>
          <p:cNvPr id="9" name="Content Placeholder 3">
            <a:extLst>
              <a:ext uri="{FF2B5EF4-FFF2-40B4-BE49-F238E27FC236}">
                <a16:creationId xmlns:a16="http://schemas.microsoft.com/office/drawing/2014/main" id="{B16F3D89-0724-4142-8869-8A328BB7EED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434667" y="1600202"/>
            <a:ext cx="5147733" cy="3408636"/>
          </a:xfrm>
        </p:spPr>
        <p:txBody>
          <a:bodyPr/>
          <a:lstStyle>
            <a:lvl1pPr>
              <a:defRPr sz="3733">
                <a:solidFill>
                  <a:schemeClr val="bg2"/>
                </a:solidFill>
              </a:defRPr>
            </a:lvl1pPr>
            <a:lvl2pPr>
              <a:defRPr sz="3200">
                <a:solidFill>
                  <a:schemeClr val="bg2"/>
                </a:solidFill>
              </a:defRPr>
            </a:lvl2pPr>
            <a:lvl3pPr>
              <a:defRPr sz="2667">
                <a:solidFill>
                  <a:schemeClr val="bg2"/>
                </a:solidFill>
              </a:defRPr>
            </a:lvl3pPr>
            <a:lvl4pPr>
              <a:defRPr sz="2400">
                <a:solidFill>
                  <a:schemeClr val="bg2"/>
                </a:solidFill>
              </a:defRPr>
            </a:lvl4pPr>
            <a:lvl5pPr>
              <a:defRPr sz="2400">
                <a:solidFill>
                  <a:schemeClr val="bg2"/>
                </a:solidFill>
              </a:defRPr>
            </a:lvl5pPr>
            <a:lvl6pPr>
              <a:defRPr sz="2400"/>
            </a:lvl6pPr>
            <a:lvl7pPr>
              <a:defRPr sz="2400"/>
            </a:lvl7pPr>
            <a:lvl8pPr>
              <a:defRPr sz="2400"/>
            </a:lvl8pPr>
            <a:lvl9pPr>
              <a:defRPr sz="2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nl-B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74FB545E-178D-D741-BE1A-D4D4823CBFF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273939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bel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84" y="847153"/>
            <a:ext cx="10972800" cy="1143000"/>
          </a:xfrm>
        </p:spPr>
        <p:txBody>
          <a:bodyPr>
            <a:normAutofit/>
          </a:bodyPr>
          <a:lstStyle>
            <a:lvl1pPr algn="l">
              <a:defRPr sz="4267" b="0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47751" y="379413"/>
            <a:ext cx="5488517" cy="430969"/>
          </a:xfrm>
        </p:spPr>
        <p:txBody>
          <a:bodyPr>
            <a:normAutofit/>
          </a:bodyPr>
          <a:lstStyle>
            <a:lvl1pPr marL="0" indent="0" algn="l">
              <a:buNone/>
              <a:defRPr sz="133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Table Placeholder 3"/>
          <p:cNvSpPr>
            <a:spLocks noGrp="1"/>
          </p:cNvSpPr>
          <p:nvPr>
            <p:ph type="tbl" sz="quarter" idx="13"/>
          </p:nvPr>
        </p:nvSpPr>
        <p:spPr>
          <a:xfrm>
            <a:off x="1064684" y="2302242"/>
            <a:ext cx="10972800" cy="3154924"/>
          </a:xfrm>
        </p:spPr>
        <p:txBody>
          <a:bodyPr>
            <a:normAutofit/>
          </a:bodyPr>
          <a:lstStyle>
            <a:lvl1pPr marL="0" indent="0">
              <a:buNone/>
              <a:defRPr sz="3733"/>
            </a:lvl1pPr>
          </a:lstStyle>
          <a:p>
            <a:r>
              <a:rPr lang="en-US" smtClean="0"/>
              <a:t>Click icon to add table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140348814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Grafiek - enk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64684" y="847153"/>
            <a:ext cx="10972800" cy="1143000"/>
          </a:xfrm>
        </p:spPr>
        <p:txBody>
          <a:bodyPr>
            <a:normAutofit/>
          </a:bodyPr>
          <a:lstStyle>
            <a:lvl1pPr algn="l">
              <a:defRPr sz="4267" b="1"/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1047751" y="379413"/>
            <a:ext cx="5488517" cy="430969"/>
          </a:xfrm>
        </p:spPr>
        <p:txBody>
          <a:bodyPr>
            <a:normAutofit/>
          </a:bodyPr>
          <a:lstStyle>
            <a:lvl1pPr marL="0" indent="0" algn="l">
              <a:buNone/>
              <a:defRPr sz="1333">
                <a:solidFill>
                  <a:schemeClr val="tx1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9" name="Chart Placeholder 8"/>
          <p:cNvSpPr>
            <a:spLocks noGrp="1"/>
          </p:cNvSpPr>
          <p:nvPr>
            <p:ph type="chart" sz="quarter" idx="13"/>
          </p:nvPr>
        </p:nvSpPr>
        <p:spPr>
          <a:xfrm>
            <a:off x="1064684" y="2254251"/>
            <a:ext cx="10972800" cy="3215216"/>
          </a:xfrm>
        </p:spPr>
        <p:txBody>
          <a:bodyPr>
            <a:normAutofit/>
          </a:bodyPr>
          <a:lstStyle>
            <a:lvl1pPr marL="0" indent="0">
              <a:buNone/>
              <a:defRPr sz="3733"/>
            </a:lvl1pPr>
          </a:lstStyle>
          <a:p>
            <a:r>
              <a:rPr lang="en-US" smtClean="0"/>
              <a:t>Click icon to add chart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1899412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951F1B-5589-4FCE-B5CF-46DFBB7DCA50}" type="datetimeFigureOut">
              <a:rPr lang="nl-BE" smtClean="0"/>
              <a:t>14/12/2021</a:t>
            </a:fld>
            <a:endParaRPr lang="nl-BE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3FBDD922-5563-4A75-B4CA-63B6070E9AE3}" type="slidenum">
              <a:rPr lang="nl-BE" smtClean="0"/>
              <a:t>‹#›</a:t>
            </a:fld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366836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l">
              <a:defRPr sz="5600" b="0" i="0" baseline="0">
                <a:solidFill>
                  <a:srgbClr val="FFFFFF"/>
                </a:solidFill>
                <a:latin typeface="Montserrat Extra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886200"/>
            <a:ext cx="10363200" cy="1011104"/>
          </a:xfrm>
        </p:spPr>
        <p:txBody>
          <a:bodyPr>
            <a:normAutofit/>
          </a:bodyPr>
          <a:lstStyle>
            <a:lvl1pPr marL="0" indent="0" algn="l">
              <a:buNone/>
              <a:defRPr lang="nl-BE" sz="4267" b="0" i="0" kern="1200" baseline="0" dirty="0">
                <a:solidFill>
                  <a:srgbClr val="FFFFFF"/>
                </a:solidFill>
                <a:latin typeface="Montserrat Semi" pitchFamily="2" charset="77"/>
                <a:ea typeface="+mj-ea"/>
                <a:cs typeface="+mj-cs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</p:spTree>
    <p:extLst>
      <p:ext uri="{BB962C8B-B14F-4D97-AF65-F5344CB8AC3E}">
        <p14:creationId xmlns:p14="http://schemas.microsoft.com/office/powerpoint/2010/main" val="323022484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130426"/>
            <a:ext cx="10363200" cy="1470025"/>
          </a:xfrm>
        </p:spPr>
        <p:txBody>
          <a:bodyPr>
            <a:noAutofit/>
          </a:bodyPr>
          <a:lstStyle>
            <a:lvl1pPr algn="l">
              <a:defRPr lang="nl-BE" sz="5600" b="0" i="0" kern="1200" baseline="0" dirty="0">
                <a:solidFill>
                  <a:schemeClr val="tx1"/>
                </a:solidFill>
                <a:latin typeface="Montserrat ExtraBold" pitchFamily="2" charset="77"/>
                <a:ea typeface="+mj-ea"/>
                <a:cs typeface="+mj-cs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3901924"/>
            <a:ext cx="10363200" cy="1011104"/>
          </a:xfrm>
        </p:spPr>
        <p:txBody>
          <a:bodyPr>
            <a:normAutofit/>
          </a:bodyPr>
          <a:lstStyle>
            <a:lvl1pPr marL="0" indent="0" algn="l">
              <a:buNone/>
              <a:defRPr sz="4267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396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lok naast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41917" y="989012"/>
            <a:ext cx="5141384" cy="1563083"/>
          </a:xfrm>
        </p:spPr>
        <p:txBody>
          <a:bodyPr anchor="t" anchorCtr="0">
            <a:noAutofit/>
          </a:bodyPr>
          <a:lstStyle>
            <a:lvl1pPr algn="l">
              <a:defRPr sz="4267" b="0">
                <a:solidFill>
                  <a:schemeClr val="bg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5783" y="2880520"/>
            <a:ext cx="5623239" cy="252460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bg2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  <p:sp>
        <p:nvSpPr>
          <p:cNvPr id="18" name="Text Placeholder 17"/>
          <p:cNvSpPr>
            <a:spLocks noGrp="1"/>
          </p:cNvSpPr>
          <p:nvPr>
            <p:ph type="body" sz="quarter" idx="11" hasCustomPrompt="1"/>
          </p:nvPr>
        </p:nvSpPr>
        <p:spPr>
          <a:xfrm>
            <a:off x="941918" y="2880520"/>
            <a:ext cx="3765549" cy="2502161"/>
          </a:xfrm>
        </p:spPr>
        <p:txBody>
          <a:bodyPr>
            <a:normAutofit/>
          </a:bodyPr>
          <a:lstStyle>
            <a:lvl1pPr marL="0" marR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 sz="3067">
                <a:solidFill>
                  <a:srgbClr val="FFFFFE"/>
                </a:solidFill>
              </a:defRPr>
            </a:lvl1pPr>
            <a:lvl2pPr marL="609585" indent="0">
              <a:buNone/>
              <a:defRPr>
                <a:solidFill>
                  <a:srgbClr val="FFFFFE"/>
                </a:solidFill>
              </a:defRPr>
            </a:lvl2pPr>
            <a:lvl3pPr marL="1219170" indent="0">
              <a:buNone/>
              <a:defRPr>
                <a:solidFill>
                  <a:srgbClr val="FFFFFE"/>
                </a:solidFill>
              </a:defRPr>
            </a:lvl3pPr>
            <a:lvl4pPr marL="1828754" indent="0">
              <a:buNone/>
              <a:defRPr>
                <a:solidFill>
                  <a:srgbClr val="FFFFFE"/>
                </a:solidFill>
              </a:defRPr>
            </a:lvl4pPr>
            <a:lvl5pPr marL="2438339" indent="0">
              <a:buNone/>
              <a:defRPr>
                <a:solidFill>
                  <a:srgbClr val="FFFFFE"/>
                </a:solidFill>
              </a:defRPr>
            </a:lvl5pPr>
          </a:lstStyle>
          <a:p>
            <a:pPr marL="0" marR="0" lvl="0" indent="0" algn="l" defTabSz="609585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/>
              <a:buNone/>
              <a:tabLst/>
              <a:defRPr/>
            </a:pPr>
            <a:r>
              <a:rPr lang="nl-BE" dirty="0">
                <a:solidFill>
                  <a:schemeClr val="bg2"/>
                </a:solidFill>
              </a:rPr>
              <a:t>Click to edit Master title style</a:t>
            </a:r>
          </a:p>
        </p:txBody>
      </p:sp>
      <p:sp>
        <p:nvSpPr>
          <p:cNvPr id="8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41918" y="388258"/>
            <a:ext cx="5141383" cy="459317"/>
          </a:xfrm>
        </p:spPr>
        <p:txBody>
          <a:bodyPr>
            <a:normAutofit/>
          </a:bodyPr>
          <a:lstStyle>
            <a:lvl1pPr marL="0" indent="0">
              <a:buNone/>
              <a:defRPr sz="1333">
                <a:solidFill>
                  <a:schemeClr val="bg2"/>
                </a:solidFill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89425609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lok naast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7" name="Title 1"/>
          <p:cNvSpPr>
            <a:spLocks noGrp="1"/>
          </p:cNvSpPr>
          <p:nvPr>
            <p:ph type="ctrTitle"/>
          </p:nvPr>
        </p:nvSpPr>
        <p:spPr>
          <a:xfrm>
            <a:off x="928371" y="989013"/>
            <a:ext cx="5141384" cy="1550988"/>
          </a:xfrm>
        </p:spPr>
        <p:txBody>
          <a:bodyPr anchor="t" anchorCtr="0">
            <a:noAutofit/>
          </a:bodyPr>
          <a:lstStyle>
            <a:lvl1pPr algn="l">
              <a:defRPr sz="4267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9" name="Subtitle 2"/>
          <p:cNvSpPr>
            <a:spLocks noGrp="1"/>
          </p:cNvSpPr>
          <p:nvPr>
            <p:ph type="subTitle" idx="1"/>
          </p:nvPr>
        </p:nvSpPr>
        <p:spPr>
          <a:xfrm>
            <a:off x="6055783" y="2880520"/>
            <a:ext cx="5623239" cy="2524601"/>
          </a:xfrm>
        </p:spPr>
        <p:txBody>
          <a:bodyPr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928371" y="2893525"/>
            <a:ext cx="4159251" cy="2511596"/>
          </a:xfrm>
        </p:spPr>
        <p:txBody>
          <a:bodyPr>
            <a:normAutofit/>
          </a:bodyPr>
          <a:lstStyle>
            <a:lvl1pPr marL="0" indent="0">
              <a:buNone/>
              <a:defRPr lang="nl-BE" sz="3067" b="1" i="0" kern="1200" smtClean="0">
                <a:solidFill>
                  <a:schemeClr val="tx1"/>
                </a:solidFill>
                <a:latin typeface="Montserrat Semi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928371" y="388258"/>
            <a:ext cx="5141383" cy="459317"/>
          </a:xfrm>
        </p:spPr>
        <p:txBody>
          <a:bodyPr>
            <a:normAutofit/>
          </a:bodyPr>
          <a:lstStyle>
            <a:lvl1pPr marL="0" indent="0">
              <a:buNone/>
              <a:defRPr sz="1333"/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13809018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blok naast oranj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49" y="989013"/>
            <a:ext cx="5141384" cy="1550988"/>
          </a:xfrm>
        </p:spPr>
        <p:txBody>
          <a:bodyPr anchor="t" anchorCtr="0">
            <a:noAutofit/>
          </a:bodyPr>
          <a:lstStyle>
            <a:lvl1pPr algn="l">
              <a:defRPr sz="4267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055783" y="2880520"/>
            <a:ext cx="5623239" cy="2524601"/>
          </a:xfrm>
        </p:spPr>
        <p:txBody>
          <a:bodyPr>
            <a:normAutofit/>
          </a:bodyPr>
          <a:lstStyle>
            <a:lvl1pPr marL="0" indent="0" algn="l">
              <a:buNone/>
              <a:defRPr sz="1600" b="1" i="0">
                <a:solidFill>
                  <a:srgbClr val="FFFFFE"/>
                </a:solidFill>
                <a:latin typeface="Montserrat Semi" pitchFamily="2" charset="77"/>
              </a:defRPr>
            </a:lvl1pPr>
            <a:lvl2pPr marL="609585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121917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82875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243833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3047924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3657509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4267093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4876678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  <p:sp>
        <p:nvSpPr>
          <p:cNvPr id="6" name="Text Placeholder 5"/>
          <p:cNvSpPr>
            <a:spLocks noGrp="1"/>
          </p:cNvSpPr>
          <p:nvPr>
            <p:ph type="body" sz="quarter" idx="11"/>
          </p:nvPr>
        </p:nvSpPr>
        <p:spPr>
          <a:xfrm>
            <a:off x="1060449" y="2893525"/>
            <a:ext cx="4159251" cy="2511596"/>
          </a:xfrm>
        </p:spPr>
        <p:txBody>
          <a:bodyPr>
            <a:normAutofit/>
          </a:bodyPr>
          <a:lstStyle>
            <a:lvl1pPr marL="0" indent="0">
              <a:buNone/>
              <a:defRPr lang="nl-BE" sz="3067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60451" y="388258"/>
            <a:ext cx="5141383" cy="459317"/>
          </a:xfrm>
        </p:spPr>
        <p:txBody>
          <a:bodyPr>
            <a:normAutofit/>
          </a:bodyPr>
          <a:lstStyle>
            <a:lvl1pPr marL="0" indent="0">
              <a:buNone/>
              <a:defRPr sz="1333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521035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zwar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5AC05C56-5CF2-4249-B076-C08C014F5E8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621" y="5647100"/>
            <a:ext cx="1293649" cy="731059"/>
          </a:xfrm>
          <a:prstGeom prst="rect">
            <a:avLst/>
          </a:prstGeom>
        </p:spPr>
      </p:pic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55786" y="989013"/>
            <a:ext cx="5512823" cy="4432457"/>
          </a:xfrm>
        </p:spPr>
        <p:txBody>
          <a:bodyPr/>
          <a:lstStyle/>
          <a:p>
            <a:r>
              <a:rPr lang="en-US" smtClean="0"/>
              <a:t>Click icon to add picture</a:t>
            </a:r>
            <a:endParaRPr lang="nl-BE"/>
          </a:p>
        </p:txBody>
      </p:sp>
      <p:sp>
        <p:nvSpPr>
          <p:cNvPr id="14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5141384" cy="1550988"/>
          </a:xfrm>
        </p:spPr>
        <p:txBody>
          <a:bodyPr anchor="t" anchorCtr="0">
            <a:noAutofit/>
          </a:bodyPr>
          <a:lstStyle>
            <a:lvl1pPr algn="l">
              <a:defRPr sz="4267" b="1" i="0">
                <a:solidFill>
                  <a:srgbClr val="FFFFFE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15" name="Text Placeholder 5"/>
          <p:cNvSpPr>
            <a:spLocks noGrp="1"/>
          </p:cNvSpPr>
          <p:nvPr>
            <p:ph type="body" sz="quarter" idx="12"/>
          </p:nvPr>
        </p:nvSpPr>
        <p:spPr>
          <a:xfrm>
            <a:off x="1060451" y="2893525"/>
            <a:ext cx="4159251" cy="2511596"/>
          </a:xfrm>
        </p:spPr>
        <p:txBody>
          <a:bodyPr>
            <a:normAutofit/>
          </a:bodyPr>
          <a:lstStyle>
            <a:lvl1pPr marL="0" indent="0">
              <a:buNone/>
              <a:defRPr lang="nl-BE" sz="3067" b="0" i="0" kern="1200" smtClean="0">
                <a:solidFill>
                  <a:srgbClr val="FFFFFE"/>
                </a:solidFill>
                <a:latin typeface="Montserrat Extra Bold" pitchFamily="2" charset="77"/>
                <a:ea typeface="+mj-ea"/>
                <a:cs typeface="+mj-cs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quarter" idx="15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 b="1" i="0">
                <a:solidFill>
                  <a:srgbClr val="FFFFFE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647958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ekst en beeld wit"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51" y="989012"/>
            <a:ext cx="5141384" cy="1532491"/>
          </a:xfrm>
        </p:spPr>
        <p:txBody>
          <a:bodyPr anchor="t" anchorCtr="0">
            <a:noAutofit/>
          </a:bodyPr>
          <a:lstStyle>
            <a:lvl1pPr algn="l">
              <a:defRPr sz="4267" b="1" i="0">
                <a:solidFill>
                  <a:schemeClr val="tx1"/>
                </a:solidFill>
                <a:latin typeface="Montserrat Extra Bold" pitchFamily="2" charset="77"/>
              </a:defRPr>
            </a:lvl1pPr>
          </a:lstStyle>
          <a:p>
            <a:r>
              <a:rPr lang="en-US" smtClean="0"/>
              <a:t>Click to edit Master title style</a:t>
            </a:r>
            <a:endParaRPr lang="nl-BE" dirty="0"/>
          </a:p>
        </p:txBody>
      </p:sp>
      <p:sp>
        <p:nvSpPr>
          <p:cNvPr id="4" name="TextBox 3"/>
          <p:cNvSpPr txBox="1"/>
          <p:nvPr/>
        </p:nvSpPr>
        <p:spPr>
          <a:xfrm>
            <a:off x="8832427" y="1314028"/>
            <a:ext cx="18473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nl-BE" sz="2400" dirty="0"/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6055786" y="989013"/>
            <a:ext cx="5512823" cy="4432457"/>
          </a:xfrm>
        </p:spPr>
        <p:txBody>
          <a:bodyPr/>
          <a:lstStyle>
            <a:lvl1pPr marL="0" indent="0">
              <a:buNone/>
              <a:defRPr/>
            </a:lvl1pPr>
          </a:lstStyle>
          <a:p>
            <a:r>
              <a:rPr lang="en-US" smtClean="0"/>
              <a:t>Click icon to add picture</a:t>
            </a:r>
            <a:endParaRPr lang="nl-BE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30F6323-F9CC-974B-B61C-787A7964937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393820" y="5651364"/>
            <a:ext cx="1285203" cy="726285"/>
          </a:xfrm>
          <a:prstGeom prst="rect">
            <a:avLst/>
          </a:prstGeom>
        </p:spPr>
      </p:pic>
      <p:sp>
        <p:nvSpPr>
          <p:cNvPr id="9" name="Text Placeholder 3"/>
          <p:cNvSpPr>
            <a:spLocks noGrp="1"/>
          </p:cNvSpPr>
          <p:nvPr>
            <p:ph type="body" sz="quarter" idx="18"/>
          </p:nvPr>
        </p:nvSpPr>
        <p:spPr>
          <a:xfrm>
            <a:off x="1060451" y="379413"/>
            <a:ext cx="5488517" cy="430969"/>
          </a:xfrm>
        </p:spPr>
        <p:txBody>
          <a:bodyPr>
            <a:normAutofit/>
          </a:bodyPr>
          <a:lstStyle>
            <a:lvl1pPr marL="0" indent="0">
              <a:buNone/>
              <a:defRPr sz="1333" b="1" i="0">
                <a:solidFill>
                  <a:schemeClr val="tx1"/>
                </a:solidFill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12" name="Text Placeholder 5"/>
          <p:cNvSpPr>
            <a:spLocks noGrp="1"/>
          </p:cNvSpPr>
          <p:nvPr>
            <p:ph type="body" sz="quarter" idx="16"/>
          </p:nvPr>
        </p:nvSpPr>
        <p:spPr>
          <a:xfrm>
            <a:off x="1060452" y="2904067"/>
            <a:ext cx="4677833" cy="2517403"/>
          </a:xfrm>
        </p:spPr>
        <p:txBody>
          <a:bodyPr>
            <a:normAutofit/>
          </a:bodyPr>
          <a:lstStyle>
            <a:lvl1pPr marL="0" indent="0">
              <a:buNone/>
              <a:defRPr sz="1867" b="1" i="0">
                <a:latin typeface="Montserrat Semi" pitchFamily="2" charset="77"/>
              </a:defRPr>
            </a:lvl1pPr>
          </a:lstStyle>
          <a:p>
            <a:pPr lvl="0"/>
            <a:r>
              <a:rPr lang="en-US" smtClean="0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030222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6F6F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0451" y="287748"/>
            <a:ext cx="10521949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 smtClean="0"/>
              <a:t>Klik om de stijl te bewerken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0451" y="1600201"/>
            <a:ext cx="10521949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 smtClean="0"/>
              <a:t>Tekststijl van het model bewerken</a:t>
            </a:r>
          </a:p>
          <a:p>
            <a:pPr lvl="1"/>
            <a:r>
              <a:rPr lang="nl-NL" smtClean="0"/>
              <a:t>Tweede niveau</a:t>
            </a:r>
          </a:p>
          <a:p>
            <a:pPr lvl="2"/>
            <a:r>
              <a:rPr lang="nl-NL" smtClean="0"/>
              <a:t>Derde niveau</a:t>
            </a:r>
          </a:p>
          <a:p>
            <a:pPr lvl="3"/>
            <a:r>
              <a:rPr lang="nl-NL" smtClean="0"/>
              <a:t>Vierde niveau</a:t>
            </a:r>
          </a:p>
          <a:p>
            <a:pPr lvl="4"/>
            <a:r>
              <a:rPr lang="nl-NL" smtClean="0"/>
              <a:t>Vijfde niveau</a:t>
            </a:r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4619029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  <p:sldLayoutId id="2147483694" r:id="rId17"/>
    <p:sldLayoutId id="2147483695" r:id="rId18"/>
    <p:sldLayoutId id="2147483696" r:id="rId19"/>
    <p:sldLayoutId id="2147483697" r:id="rId20"/>
    <p:sldLayoutId id="2147483698" r:id="rId21"/>
    <p:sldLayoutId id="2147483699" r:id="rId22"/>
    <p:sldLayoutId id="2147483700" r:id="rId23"/>
    <p:sldLayoutId id="2147483701" r:id="rId24"/>
    <p:sldLayoutId id="2147483702" r:id="rId25"/>
  </p:sldLayoutIdLst>
  <p:txStyles>
    <p:titleStyle>
      <a:lvl1pPr algn="l" defTabSz="609585" rtl="0" eaLnBrk="1" latinLnBrk="0" hangingPunct="1">
        <a:spcBef>
          <a:spcPct val="0"/>
        </a:spcBef>
        <a:buNone/>
        <a:defRPr sz="5600" b="1" i="0" kern="1200">
          <a:solidFill>
            <a:schemeClr val="tx1"/>
          </a:solidFill>
          <a:latin typeface="Montserrat Extra Bold" pitchFamily="2" charset="77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b="0" i="0" kern="1200">
          <a:solidFill>
            <a:schemeClr val="tx1"/>
          </a:solidFill>
          <a:latin typeface="Montserrat Semi" pitchFamily="2" charset="77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orient="horz" pos="2527">
          <p15:clr>
            <a:srgbClr val="F26B43"/>
          </p15:clr>
        </p15:guide>
        <p15:guide id="2" pos="4785">
          <p15:clr>
            <a:srgbClr val="F26B43"/>
          </p15:clr>
        </p15:guide>
        <p15:guide id="3" pos="975">
          <p15:clr>
            <a:srgbClr val="F26B43"/>
          </p15:clr>
        </p15:guide>
        <p15:guide id="4" orient="horz" pos="71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gif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gi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RAID</a:t>
            </a:r>
            <a:endParaRPr lang="en-US" dirty="0"/>
          </a:p>
        </p:txBody>
      </p:sp>
      <p:sp>
        <p:nvSpPr>
          <p:cNvPr id="2" name="Subtitle 1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sz="3600" dirty="0" smtClean="0"/>
              <a:t>Redundancy with common disks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19797017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Besides the algorithms and protocols being proprietary and therefor very difficult to recover in case of data loss or forensic research!</a:t>
            </a:r>
          </a:p>
          <a:p>
            <a:endParaRPr lang="en-US" sz="2000" dirty="0" smtClean="0"/>
          </a:p>
          <a:p>
            <a:r>
              <a:rPr lang="en-US" sz="2000" dirty="0" smtClean="0"/>
              <a:t>Every (good) RAID controller duplicates RAID configuration on the disks for recovery purposes, however: no standard</a:t>
            </a:r>
          </a:p>
          <a:p>
            <a:endParaRPr lang="en-US" sz="2000" dirty="0"/>
          </a:p>
          <a:p>
            <a:r>
              <a:rPr lang="en-US" sz="2000" dirty="0" smtClean="0"/>
              <a:t>However: RAID Controllers are also </a:t>
            </a:r>
            <a:r>
              <a:rPr lang="en-US" sz="2000" i="1" dirty="0" smtClean="0"/>
              <a:t>aging</a:t>
            </a:r>
          </a:p>
          <a:p>
            <a:pPr lvl="1"/>
            <a:r>
              <a:rPr lang="en-US" sz="2000" dirty="0" smtClean="0"/>
              <a:t>E.g. RAID 10 on Areca RAID Controller is not recognized if the disks are connected to a Adaptec RAID Controller!</a:t>
            </a:r>
          </a:p>
          <a:p>
            <a:pPr lvl="1"/>
            <a:r>
              <a:rPr lang="en-US" sz="2000" dirty="0" smtClean="0"/>
              <a:t>OR: RAID 10 on Areca RAID bought 5 years ago, not recognized in </a:t>
            </a:r>
            <a:r>
              <a:rPr lang="en-US" sz="2000" i="1" dirty="0" smtClean="0"/>
              <a:t>recent </a:t>
            </a:r>
            <a:r>
              <a:rPr lang="en-US" sz="2000" dirty="0" smtClean="0"/>
              <a:t>Areca RAID. </a:t>
            </a:r>
          </a:p>
          <a:p>
            <a:pPr lvl="1"/>
            <a:r>
              <a:rPr lang="en-US" sz="2000" dirty="0" smtClean="0"/>
              <a:t>Hence the Single Point of Failure with Hardware RAID: </a:t>
            </a:r>
            <a:br>
              <a:rPr lang="en-US" sz="2000" dirty="0" smtClean="0"/>
            </a:br>
            <a:r>
              <a:rPr lang="en-US" sz="2000" dirty="0" smtClean="0"/>
              <a:t>the RAID controller!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0451" y="989013"/>
            <a:ext cx="9226549" cy="817457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The big problem with Hardware RAID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4324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1800" dirty="0" smtClean="0"/>
              <a:t>Can be done by the OS itself </a:t>
            </a:r>
            <a:br>
              <a:rPr lang="en-US" sz="1800" dirty="0" smtClean="0"/>
            </a:br>
            <a:r>
              <a:rPr lang="en-US" sz="1800" dirty="0" smtClean="0"/>
              <a:t>Windows Dynamic Volumes or Storage Spaces</a:t>
            </a:r>
            <a:br>
              <a:rPr lang="en-US" sz="1800" dirty="0" smtClean="0"/>
            </a:br>
            <a:r>
              <a:rPr lang="en-US" sz="1800" dirty="0" smtClean="0"/>
              <a:t>or Linux soft raid or Logical Volumes</a:t>
            </a:r>
            <a:br>
              <a:rPr lang="en-US" sz="1800" dirty="0" smtClean="0"/>
            </a:br>
            <a:r>
              <a:rPr lang="en-US" sz="1800" dirty="0" smtClean="0"/>
              <a:t>or by extra software (e.g. </a:t>
            </a:r>
            <a:r>
              <a:rPr lang="en-US" sz="1800" dirty="0" err="1" smtClean="0"/>
              <a:t>Starwind</a:t>
            </a:r>
            <a:r>
              <a:rPr lang="en-US" sz="1800" dirty="0" smtClean="0"/>
              <a:t>)</a:t>
            </a:r>
          </a:p>
          <a:p>
            <a:r>
              <a:rPr lang="en-US" sz="1800" dirty="0" smtClean="0"/>
              <a:t>Usually </a:t>
            </a:r>
            <a:r>
              <a:rPr lang="en-US" sz="1800" dirty="0" smtClean="0"/>
              <a:t>easy expandable</a:t>
            </a:r>
          </a:p>
          <a:p>
            <a:r>
              <a:rPr lang="en-US" sz="1800" dirty="0" smtClean="0"/>
              <a:t>Recoverable (usually backwards compatible)</a:t>
            </a:r>
          </a:p>
          <a:p>
            <a:r>
              <a:rPr lang="en-US" sz="1800" dirty="0" smtClean="0"/>
              <a:t>“Free” (included in OS)</a:t>
            </a:r>
          </a:p>
          <a:p>
            <a:r>
              <a:rPr lang="en-US" sz="1800" dirty="0" smtClean="0"/>
              <a:t>Works independently of interface (IDE, SATA, SAS, SCSI …)</a:t>
            </a:r>
          </a:p>
          <a:p>
            <a:r>
              <a:rPr lang="en-US" sz="1800" dirty="0" smtClean="0"/>
              <a:t>Fast (uses modern, powerful CPUs)</a:t>
            </a:r>
          </a:p>
          <a:p>
            <a:endParaRPr lang="en-US" sz="1800" dirty="0"/>
          </a:p>
          <a:p>
            <a:r>
              <a:rPr lang="en-US" sz="1800" dirty="0" smtClean="0"/>
              <a:t>However, OS not easy to install onto software RAID</a:t>
            </a:r>
          </a:p>
          <a:p>
            <a:r>
              <a:rPr lang="en-US" sz="1800" dirty="0" smtClean="0"/>
              <a:t>Not all RAID levels are possible</a:t>
            </a:r>
          </a:p>
          <a:p>
            <a:r>
              <a:rPr lang="en-US" sz="1800" dirty="0" smtClean="0"/>
              <a:t>Hot Swap not always supported (depends interface protocol configuration)</a:t>
            </a: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Software RAID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23591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Tijdelijke aanduiding voor inhoud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1763" y="1990725"/>
            <a:ext cx="5650174" cy="2957513"/>
          </a:xfrm>
        </p:spPr>
      </p:pic>
      <p:sp>
        <p:nvSpPr>
          <p:cNvPr id="2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JBOD – Just a </a:t>
            </a:r>
            <a:r>
              <a:rPr lang="nl-BE" dirty="0" err="1" smtClean="0"/>
              <a:t>Bunch</a:t>
            </a:r>
            <a:r>
              <a:rPr lang="nl-BE" dirty="0" smtClean="0"/>
              <a:t> Of Disks</a:t>
            </a:r>
            <a:endParaRPr lang="nl-BE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75169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Redundant Array of Independent 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(</a:t>
            </a:r>
            <a:r>
              <a:rPr lang="en-US" sz="2400" dirty="0"/>
              <a:t>or Inexpensive) </a:t>
            </a:r>
            <a:r>
              <a:rPr lang="en-US" sz="2400" dirty="0" smtClean="0"/>
              <a:t>Disks</a:t>
            </a:r>
          </a:p>
          <a:p>
            <a:endParaRPr lang="en-US" sz="2400" dirty="0"/>
          </a:p>
          <a:p>
            <a:r>
              <a:rPr lang="en-US" sz="2400" dirty="0" smtClean="0"/>
              <a:t>RAID 0: Striping, </a:t>
            </a:r>
            <a:endParaRPr lang="en-US" sz="2400" dirty="0"/>
          </a:p>
          <a:p>
            <a:pPr lvl="1"/>
            <a:r>
              <a:rPr lang="en-US" sz="2400" dirty="0" smtClean="0"/>
              <a:t>secure against single theft, ( how much data does the thief have …?)</a:t>
            </a:r>
            <a:endParaRPr lang="en-US" sz="2400" dirty="0"/>
          </a:p>
          <a:p>
            <a:pPr lvl="1"/>
            <a:r>
              <a:rPr lang="en-US" sz="2400" dirty="0" smtClean="0"/>
              <a:t>unsecure against hardware failure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RAID 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 descr="RAID 0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75751" y="176668"/>
            <a:ext cx="2857500" cy="285750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615872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blog.everycity.co.uk/wp-content/uploads/2008/10/raid1.gif"/>
          <p:cNvPicPr/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89876" y="180975"/>
            <a:ext cx="4143375" cy="2867025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RAID 1: Mirroring (using 2 or more disks)</a:t>
            </a:r>
          </a:p>
          <a:p>
            <a:pPr lvl="1"/>
            <a:r>
              <a:rPr lang="en-US" sz="2400" dirty="0" smtClean="0"/>
              <a:t>Safe against hardware failure, </a:t>
            </a:r>
            <a:br>
              <a:rPr lang="en-US" sz="2400" dirty="0" smtClean="0"/>
            </a:br>
            <a:r>
              <a:rPr lang="en-US" sz="2400" dirty="0" smtClean="0"/>
              <a:t>COMPLETELY unsafe against theft</a:t>
            </a:r>
          </a:p>
          <a:p>
            <a:pPr lvl="1"/>
            <a:r>
              <a:rPr lang="en-US" sz="2400" dirty="0" smtClean="0"/>
              <a:t>When using RAID 1: use volume encryption (e.g. </a:t>
            </a:r>
            <a:r>
              <a:rPr lang="en-US" sz="2400" dirty="0" err="1" smtClean="0"/>
              <a:t>bitlocker</a:t>
            </a:r>
            <a:r>
              <a:rPr lang="en-US" sz="2400" dirty="0" smtClean="0"/>
              <a:t> …)</a:t>
            </a:r>
          </a:p>
          <a:p>
            <a:pPr marL="457200" lvl="1" indent="0">
              <a:buNone/>
            </a:pPr>
            <a:endParaRPr lang="en-US" sz="2400" dirty="0" smtClean="0"/>
          </a:p>
          <a:p>
            <a:r>
              <a:rPr lang="en-US" sz="2400" dirty="0" smtClean="0"/>
              <a:t>Hot Spare disk == idle disk that has spun down, if needed a rebuild action can start automatically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RAID 1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11843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0451" y="1991359"/>
            <a:ext cx="10972800" cy="4235270"/>
          </a:xfrm>
        </p:spPr>
        <p:txBody>
          <a:bodyPr>
            <a:noAutofit/>
          </a:bodyPr>
          <a:lstStyle/>
          <a:p>
            <a:r>
              <a:rPr lang="en-US" sz="2400" dirty="0" smtClean="0"/>
              <a:t>Basic XOR calculation:</a:t>
            </a:r>
            <a:br>
              <a:rPr lang="en-US" sz="2400" dirty="0" smtClean="0"/>
            </a:br>
            <a:r>
              <a:rPr lang="en-US" sz="2400" dirty="0" smtClean="0"/>
              <a:t>	data1:		001 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u="sng" dirty="0" smtClean="0"/>
              <a:t>data2: 		100</a:t>
            </a:r>
            <a:br>
              <a:rPr lang="en-US" sz="2400" u="sng" dirty="0" smtClean="0"/>
            </a:br>
            <a:r>
              <a:rPr lang="en-US" sz="2400" dirty="0" smtClean="0"/>
              <a:t>	parity:		101</a:t>
            </a:r>
          </a:p>
          <a:p>
            <a:r>
              <a:rPr lang="en-US" sz="2400" dirty="0" smtClean="0"/>
              <a:t>Data1 get’s lost … use parity to recover:</a:t>
            </a:r>
            <a:br>
              <a:rPr lang="en-US" sz="2400" dirty="0" smtClean="0"/>
            </a:br>
            <a:r>
              <a:rPr lang="en-US" sz="2400" dirty="0"/>
              <a:t>	data2: 		100</a:t>
            </a:r>
            <a:br>
              <a:rPr lang="en-US" sz="2400" dirty="0"/>
            </a:br>
            <a:r>
              <a:rPr lang="en-US" sz="2400" u="sng" dirty="0"/>
              <a:t>	parity:		</a:t>
            </a:r>
            <a:r>
              <a:rPr lang="en-US" sz="2400" u="sng" dirty="0" smtClean="0"/>
              <a:t>101</a:t>
            </a:r>
            <a:br>
              <a:rPr lang="en-US" sz="2400" u="sng" dirty="0" smtClean="0"/>
            </a:br>
            <a:r>
              <a:rPr lang="en-US" sz="2400" dirty="0" smtClean="0"/>
              <a:t>	recovered:	001</a:t>
            </a:r>
          </a:p>
          <a:p>
            <a:endParaRPr lang="en-US" sz="2400" dirty="0" smtClean="0"/>
          </a:p>
          <a:p>
            <a:r>
              <a:rPr lang="en-US" sz="2400" dirty="0" smtClean="0"/>
              <a:t>Exercise: </a:t>
            </a:r>
            <a:br>
              <a:rPr lang="en-US" sz="2400" dirty="0" smtClean="0"/>
            </a:br>
            <a:r>
              <a:rPr lang="en-US" sz="2400" dirty="0" smtClean="0"/>
              <a:t>calculate the parity of 0110 and 0101</a:t>
            </a:r>
            <a:br>
              <a:rPr lang="en-US" sz="2400" dirty="0" smtClean="0"/>
            </a:br>
            <a:r>
              <a:rPr lang="en-US" sz="2400" dirty="0" smtClean="0"/>
              <a:t>loose 0110, and recover using the parity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Parity calculations: XOR</a:t>
            </a:r>
            <a:endParaRPr lang="en-US" dirty="0"/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02196932"/>
              </p:ext>
            </p:extLst>
          </p:nvPr>
        </p:nvGraphicFramePr>
        <p:xfrm>
          <a:off x="8624292" y="2133600"/>
          <a:ext cx="2880320" cy="2286000"/>
        </p:xfrm>
        <a:graphic>
          <a:graphicData uri="http://schemas.openxmlformats.org/drawingml/2006/table">
            <a:tbl>
              <a:tblPr firstRow="1" lastCol="1" bandRow="1">
                <a:tableStyleId>{5FD0F851-EC5A-4D38-B0AD-8093EC10F338}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i="0" dirty="0" smtClean="0"/>
                        <a:t>A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i="0" dirty="0" smtClean="0"/>
                        <a:t>B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ym typeface="Symbol"/>
                        </a:rPr>
                        <a:t>XOR</a:t>
                      </a:r>
                      <a:endParaRPr lang="nl-B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624292" y="395510"/>
            <a:ext cx="3400285" cy="122463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74555" y="4648199"/>
            <a:ext cx="2358696" cy="20560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922233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blog.everycity.co.uk/wp-content/uploads/2008/10/raid5.png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66001" y="207217"/>
            <a:ext cx="4667250" cy="285750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Parity, at least three disks needed. </a:t>
            </a:r>
            <a:br>
              <a:rPr lang="en-US" sz="2400" dirty="0" smtClean="0"/>
            </a:br>
            <a:r>
              <a:rPr lang="en-US" sz="2400" dirty="0" smtClean="0"/>
              <a:t>Always one disk lost for capacity.</a:t>
            </a:r>
          </a:p>
          <a:p>
            <a:endParaRPr lang="en-US" sz="2400" dirty="0" smtClean="0"/>
          </a:p>
          <a:p>
            <a:r>
              <a:rPr lang="en-US" sz="2400" dirty="0" smtClean="0"/>
              <a:t>If one disk fails, we are left with a RAID 0 alike operation.</a:t>
            </a:r>
          </a:p>
          <a:p>
            <a:r>
              <a:rPr lang="en-US" sz="2400" dirty="0" smtClean="0"/>
              <a:t>If Hot Spare is configured, rebuild action starts immediately (bigger load on remaining disks!)</a:t>
            </a:r>
          </a:p>
          <a:p>
            <a:endParaRPr lang="en-US" sz="2400" dirty="0"/>
          </a:p>
          <a:p>
            <a:r>
              <a:rPr lang="en-US" sz="2400" dirty="0"/>
              <a:t>Current (fast) processors make RAID 5 as fast as RAID 1 or better</a:t>
            </a:r>
            <a:br>
              <a:rPr lang="en-US" sz="2400" dirty="0"/>
            </a:b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RAID 5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31091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/>
              <a:t>Basic XOR calculation: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/>
              <a:t>block1a:</a:t>
            </a:r>
            <a:r>
              <a:rPr lang="en-US" sz="2400" dirty="0"/>
              <a:t>		</a:t>
            </a:r>
            <a:r>
              <a:rPr lang="en-US" sz="2400" dirty="0" smtClean="0"/>
              <a:t>0010 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 smtClean="0"/>
              <a:t>  </a:t>
            </a:r>
            <a:r>
              <a:rPr lang="en-US" sz="2400" u="sng" dirty="0" smtClean="0"/>
              <a:t>block2a</a:t>
            </a:r>
            <a:r>
              <a:rPr lang="en-US" sz="2400" u="sng" dirty="0"/>
              <a:t>: 		</a:t>
            </a:r>
            <a:r>
              <a:rPr lang="en-US" sz="2400" u="sng" dirty="0" smtClean="0"/>
              <a:t>1001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en-US" sz="2400" dirty="0"/>
              <a:t>	</a:t>
            </a:r>
            <a:r>
              <a:rPr lang="en-US" sz="2400" i="1" dirty="0" smtClean="0"/>
              <a:t>parity-temp:</a:t>
            </a:r>
            <a:r>
              <a:rPr lang="en-US" sz="2400" i="1" dirty="0"/>
              <a:t>	</a:t>
            </a:r>
            <a:r>
              <a:rPr lang="en-US" sz="2400" dirty="0" smtClean="0"/>
              <a:t>1011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u="sng" dirty="0" smtClean="0"/>
              <a:t>block3a:		1100</a:t>
            </a:r>
            <a:r>
              <a:rPr lang="en-US" sz="2400" dirty="0" smtClean="0"/>
              <a:t/>
            </a:r>
            <a:br>
              <a:rPr lang="en-US" sz="2400" dirty="0" smtClean="0"/>
            </a:br>
            <a:r>
              <a:rPr lang="en-US" sz="2400" dirty="0" smtClean="0"/>
              <a:t>	parity:		0111</a:t>
            </a:r>
            <a:endParaRPr lang="en-US" sz="2400" dirty="0"/>
          </a:p>
          <a:p>
            <a:r>
              <a:rPr lang="en-US" sz="2400" dirty="0" smtClean="0"/>
              <a:t>Block2a get’s </a:t>
            </a:r>
            <a:r>
              <a:rPr lang="en-US" sz="2400" dirty="0"/>
              <a:t>lost … use parity to recover:</a:t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dirty="0" smtClean="0"/>
              <a:t>block3a: </a:t>
            </a:r>
            <a:r>
              <a:rPr lang="en-US" sz="2400" dirty="0"/>
              <a:t>		</a:t>
            </a:r>
            <a:r>
              <a:rPr lang="en-US" sz="2400" dirty="0" smtClean="0"/>
              <a:t>1100</a:t>
            </a:r>
            <a:r>
              <a:rPr lang="en-US" sz="2400" dirty="0"/>
              <a:t/>
            </a:r>
            <a:br>
              <a:rPr lang="en-US" sz="2400" dirty="0"/>
            </a:br>
            <a:r>
              <a:rPr lang="en-US" sz="2400" dirty="0"/>
              <a:t>	</a:t>
            </a:r>
            <a:r>
              <a:rPr lang="en-US" sz="2400" u="sng" dirty="0"/>
              <a:t>parity</a:t>
            </a:r>
            <a:r>
              <a:rPr lang="en-US" sz="2400" u="sng" dirty="0" smtClean="0"/>
              <a:t>:	</a:t>
            </a:r>
            <a:r>
              <a:rPr lang="en-US" sz="2400" u="sng" dirty="0"/>
              <a:t>	</a:t>
            </a:r>
            <a:r>
              <a:rPr lang="en-US" sz="2400" u="sng" dirty="0" smtClean="0"/>
              <a:t>0111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en-US" sz="2400" i="1" dirty="0" smtClean="0"/>
              <a:t>	parity-temp</a:t>
            </a:r>
            <a:r>
              <a:rPr lang="en-US" sz="2400" i="1" dirty="0"/>
              <a:t>:	</a:t>
            </a:r>
            <a:r>
              <a:rPr lang="en-US" sz="2400" dirty="0" smtClean="0"/>
              <a:t>1011</a:t>
            </a:r>
            <a:br>
              <a:rPr lang="en-US" sz="2400" dirty="0" smtClean="0"/>
            </a:br>
            <a:r>
              <a:rPr lang="en-US" sz="2400" dirty="0" smtClean="0"/>
              <a:t>	</a:t>
            </a:r>
            <a:r>
              <a:rPr lang="en-US" sz="2400" u="sng" dirty="0" smtClean="0"/>
              <a:t>block1a</a:t>
            </a:r>
            <a:r>
              <a:rPr lang="en-US" sz="2400" u="sng" dirty="0"/>
              <a:t>: 		</a:t>
            </a:r>
            <a:r>
              <a:rPr lang="en-US" sz="2400" u="sng" dirty="0" smtClean="0"/>
              <a:t>0010</a:t>
            </a:r>
            <a:r>
              <a:rPr lang="en-US" sz="2400" u="sng" dirty="0"/>
              <a:t/>
            </a:r>
            <a:br>
              <a:rPr lang="en-US" sz="2400" u="sng" dirty="0"/>
            </a:br>
            <a:r>
              <a:rPr lang="en-US" sz="2400" dirty="0"/>
              <a:t>	recovered:	</a:t>
            </a:r>
            <a:r>
              <a:rPr lang="en-US" sz="2400" dirty="0" smtClean="0"/>
              <a:t>1001</a:t>
            </a:r>
            <a:endParaRPr lang="en-US" sz="24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Parity calculations: XOR on 4 disks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403461138"/>
              </p:ext>
            </p:extLst>
          </p:nvPr>
        </p:nvGraphicFramePr>
        <p:xfrm>
          <a:off x="9129901" y="279400"/>
          <a:ext cx="2880320" cy="2286000"/>
        </p:xfrm>
        <a:graphic>
          <a:graphicData uri="http://schemas.openxmlformats.org/drawingml/2006/table">
            <a:tbl>
              <a:tblPr firstRow="1" lastCol="1" bandRow="1">
                <a:tableStyleId>{5FD0F851-EC5A-4D38-B0AD-8093EC10F338}</a:tableStyleId>
              </a:tblPr>
              <a:tblGrid>
                <a:gridCol w="720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72008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401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i="0" dirty="0" smtClean="0"/>
                        <a:t>A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i="0" dirty="0" smtClean="0"/>
                        <a:t>B</a:t>
                      </a:r>
                      <a:endParaRPr lang="nl-BE" i="1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>
                          <a:sym typeface="Symbol"/>
                        </a:rPr>
                        <a:t>XOR</a:t>
                      </a:r>
                      <a:endParaRPr lang="nl-BE" i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1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nl-BE" dirty="0" smtClean="0"/>
                        <a:t>0</a:t>
                      </a:r>
                      <a:endParaRPr lang="nl-BE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99028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http://www.sar4.com/media/aghjaGFvc25pZXINCxIFTWVkaWEYgesGDA/raid10.gif"/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47001" y="238928"/>
            <a:ext cx="4286250" cy="2724150"/>
          </a:xfrm>
          <a:prstGeom prst="rect">
            <a:avLst/>
          </a:prstGeom>
          <a:noFill/>
          <a:ln>
            <a:noFill/>
          </a:ln>
        </p:spPr>
      </p:pic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400" dirty="0" smtClean="0"/>
              <a:t>At least 4 disks are needed, capacity is cut in half.</a:t>
            </a:r>
          </a:p>
          <a:p>
            <a:endParaRPr lang="en-US" sz="2400" dirty="0" smtClean="0"/>
          </a:p>
          <a:p>
            <a:r>
              <a:rPr lang="en-US" sz="2400" dirty="0" smtClean="0"/>
              <a:t>Very frequently used by enterprises</a:t>
            </a:r>
            <a:br>
              <a:rPr lang="en-US" sz="2400" dirty="0" smtClean="0"/>
            </a:br>
            <a:endParaRPr lang="en-US" sz="2400" dirty="0" smtClean="0"/>
          </a:p>
          <a:p>
            <a:r>
              <a:rPr lang="en-US" sz="2400" dirty="0" smtClean="0"/>
              <a:t>Read like this: RAID 1 (mirror)</a:t>
            </a:r>
            <a:br>
              <a:rPr lang="en-US" sz="2400" dirty="0" smtClean="0"/>
            </a:br>
            <a:r>
              <a:rPr lang="en-US" sz="2400" dirty="0" smtClean="0"/>
              <a:t>			+ RAID 0 (stripe)</a:t>
            </a:r>
            <a:br>
              <a:rPr lang="en-US" sz="2400" dirty="0" smtClean="0"/>
            </a:br>
            <a:endParaRPr lang="en-US" sz="2400" dirty="0" smtClean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RAID 10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8617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sz="2000" dirty="0" smtClean="0"/>
              <a:t>Difference: where are the RAID calculations taking place?</a:t>
            </a:r>
          </a:p>
          <a:p>
            <a:pPr lvl="1"/>
            <a:r>
              <a:rPr lang="en-US" sz="2000" dirty="0" smtClean="0"/>
              <a:t>Hardware RAID: 	dedicated RAID Chip (onboard or plugin card)</a:t>
            </a:r>
          </a:p>
          <a:p>
            <a:pPr lvl="1"/>
            <a:r>
              <a:rPr lang="en-US" sz="2000" dirty="0" smtClean="0"/>
              <a:t>Software RAID: 	shared processor (usually CPU)</a:t>
            </a:r>
            <a:endParaRPr lang="en-US" sz="2000" dirty="0"/>
          </a:p>
          <a:p>
            <a:pPr lvl="1"/>
            <a:endParaRPr lang="en-US" sz="2000" dirty="0" smtClean="0"/>
          </a:p>
          <a:p>
            <a:r>
              <a:rPr lang="en-US" sz="2000" dirty="0" smtClean="0"/>
              <a:t>If working with DAS</a:t>
            </a:r>
            <a:r>
              <a:rPr lang="en-US" sz="2000" baseline="30000" dirty="0" smtClean="0"/>
              <a:t>1</a:t>
            </a:r>
            <a:r>
              <a:rPr lang="en-US" sz="2000" dirty="0" smtClean="0"/>
              <a:t> systems: hardware RAID has not much use!</a:t>
            </a:r>
          </a:p>
          <a:p>
            <a:pPr lvl="1"/>
            <a:r>
              <a:rPr lang="en-US" sz="2000" dirty="0" smtClean="0"/>
              <a:t>Main CPU is more than strong enough (if not stronger) for added RAID functionality.</a:t>
            </a:r>
          </a:p>
          <a:p>
            <a:pPr lvl="1"/>
            <a:r>
              <a:rPr lang="en-US" sz="2000" b="1" dirty="0" smtClean="0"/>
              <a:t>Recovery is easier with Software RAID (forensic analysis!)</a:t>
            </a:r>
          </a:p>
          <a:p>
            <a:pPr lvl="1"/>
            <a:endParaRPr lang="en-US" sz="2000" b="1" dirty="0"/>
          </a:p>
          <a:p>
            <a:r>
              <a:rPr lang="en-US" sz="2000" dirty="0" smtClean="0"/>
              <a:t>With SAN / NAS there usually is not much choice: </a:t>
            </a:r>
            <a:br>
              <a:rPr lang="en-US" sz="2000" dirty="0" smtClean="0"/>
            </a:br>
            <a:r>
              <a:rPr lang="en-US" sz="2000" dirty="0" smtClean="0"/>
              <a:t>dedicated RAID controller with proprietary algorithms. </a:t>
            </a:r>
          </a:p>
          <a:p>
            <a:pPr marL="0" indent="0">
              <a:buNone/>
            </a:pPr>
            <a:r>
              <a:rPr lang="en-US" sz="2000" dirty="0" smtClean="0"/>
              <a:t/>
            </a:r>
            <a:br>
              <a:rPr lang="en-US" sz="2000" dirty="0" smtClean="0"/>
            </a:br>
            <a:r>
              <a:rPr lang="en-US" sz="900" baseline="30000" dirty="0" smtClean="0"/>
              <a:t>1</a:t>
            </a:r>
            <a:r>
              <a:rPr lang="en-US" sz="900" dirty="0" smtClean="0"/>
              <a:t>DAS: Directly Attached Storage</a:t>
            </a:r>
            <a:endParaRPr lang="en-US" sz="900" dirty="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Soft- or Hardware RAID ?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3327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Kantoorthema">
  <a:themeElements>
    <a:clrScheme name="hogent">
      <a:dk1>
        <a:srgbClr val="000000"/>
      </a:dk1>
      <a:lt1>
        <a:srgbClr val="EF8767"/>
      </a:lt1>
      <a:dk2>
        <a:srgbClr val="000000"/>
      </a:dk2>
      <a:lt2>
        <a:srgbClr val="FFFFFF"/>
      </a:lt2>
      <a:accent1>
        <a:srgbClr val="F1C29F"/>
      </a:accent1>
      <a:accent2>
        <a:srgbClr val="ECECEC"/>
      </a:accent2>
      <a:accent3>
        <a:srgbClr val="646567"/>
      </a:accent3>
      <a:accent4>
        <a:srgbClr val="BBBDBE"/>
      </a:accent4>
      <a:accent5>
        <a:srgbClr val="EF8767"/>
      </a:accent5>
      <a:accent6>
        <a:srgbClr val="818285"/>
      </a:accent6>
      <a:hlink>
        <a:srgbClr val="0000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돋움"/>
        <a:font script="Hans" typeface="华文新魏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HOGENT_template - kopie.pptx" id="{D7FA1453-3471-430B-A1AD-B8124E043D4F}" vid="{0AFD6EF6-68DC-4EAD-A60A-445247A1A22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HOGENT</Template>
  <TotalTime>9230</TotalTime>
  <Words>745</Words>
  <Application>Microsoft Office PowerPoint</Application>
  <PresentationFormat>Widescreen</PresentationFormat>
  <Paragraphs>103</Paragraphs>
  <Slides>11</Slides>
  <Notes>4</Notes>
  <HiddenSlides>1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Arial</vt:lpstr>
      <vt:lpstr>Calibri</vt:lpstr>
      <vt:lpstr>Montserrat Extra Bold</vt:lpstr>
      <vt:lpstr>Montserrat ExtraBold</vt:lpstr>
      <vt:lpstr>Montserrat Semi</vt:lpstr>
      <vt:lpstr>Symbol</vt:lpstr>
      <vt:lpstr>Kantoorthema</vt:lpstr>
      <vt:lpstr>RAID</vt:lpstr>
      <vt:lpstr>JBOD – Just a Bunch Of Disks</vt:lpstr>
      <vt:lpstr>RAID 0</vt:lpstr>
      <vt:lpstr>RAID 1</vt:lpstr>
      <vt:lpstr>Parity calculations: XOR</vt:lpstr>
      <vt:lpstr>RAID 5</vt:lpstr>
      <vt:lpstr>Parity calculations: XOR on 4 disks</vt:lpstr>
      <vt:lpstr>RAID 10</vt:lpstr>
      <vt:lpstr>Soft- or Hardware RAID ?</vt:lpstr>
      <vt:lpstr>The big problem with Hardware RAID </vt:lpstr>
      <vt:lpstr>Software RAID</vt:lpstr>
    </vt:vector>
  </TitlesOfParts>
  <Company>HoWest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Forensics - 01</dc:title>
  <dc:creator>Tijl Deneut;Andy Van Maele</dc:creator>
  <cp:lastModifiedBy>Andy Van Maele</cp:lastModifiedBy>
  <cp:revision>166</cp:revision>
  <dcterms:created xsi:type="dcterms:W3CDTF">2012-09-19T07:43:41Z</dcterms:created>
  <dcterms:modified xsi:type="dcterms:W3CDTF">2021-12-14T11:10:29Z</dcterms:modified>
</cp:coreProperties>
</file>