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4" r:id="rId3"/>
    <p:sldId id="302" r:id="rId4"/>
    <p:sldId id="295" r:id="rId5"/>
    <p:sldId id="296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310" r:id="rId14"/>
    <p:sldId id="312" r:id="rId15"/>
    <p:sldId id="315" r:id="rId16"/>
    <p:sldId id="299" r:id="rId17"/>
    <p:sldId id="314" r:id="rId18"/>
    <p:sldId id="297" r:id="rId19"/>
    <p:sldId id="300" r:id="rId20"/>
    <p:sldId id="301" r:id="rId21"/>
    <p:sldId id="287" r:id="rId22"/>
    <p:sldId id="335" r:id="rId23"/>
    <p:sldId id="33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88">
          <p15:clr>
            <a:srgbClr val="A4A3A4"/>
          </p15:clr>
        </p15:guide>
        <p15:guide id="3" orient="horz" pos="1614">
          <p15:clr>
            <a:srgbClr val="A4A3A4"/>
          </p15:clr>
        </p15:guide>
        <p15:guide id="4" pos="4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5A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43170-6E55-424D-94E1-FEAE91F13568}" v="9786" dt="2018-10-10T09:48:5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208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1236" y="90"/>
      </p:cViewPr>
      <p:guideLst>
        <p:guide orient="horz" pos="1639"/>
        <p:guide pos="2888"/>
        <p:guide orient="horz" pos="1614"/>
        <p:guide pos="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 De Weirdt" userId="3b80b7b2-6973-431e-8013-89966fc4a2c1" providerId="ADAL" clId="{68E43170-6E55-424D-94E1-FEAE91F13568}"/>
    <pc:docChg chg="undo redo custSel addSld delSld modSld sldOrd">
      <pc:chgData name="Harm De Weirdt" userId="3b80b7b2-6973-431e-8013-89966fc4a2c1" providerId="ADAL" clId="{68E43170-6E55-424D-94E1-FEAE91F13568}" dt="2018-10-10T09:51:17.609" v="10125" actId="478"/>
      <pc:docMkLst>
        <pc:docMk/>
      </pc:docMkLst>
      <pc:sldChg chg="modSp">
        <pc:chgData name="Harm De Weirdt" userId="3b80b7b2-6973-431e-8013-89966fc4a2c1" providerId="ADAL" clId="{68E43170-6E55-424D-94E1-FEAE91F13568}" dt="2018-10-09T11:33:02.225" v="9038" actId="20577"/>
        <pc:sldMkLst>
          <pc:docMk/>
          <pc:sldMk cId="994270348" sldId="287"/>
        </pc:sldMkLst>
        <pc:spChg chg="mod">
          <ac:chgData name="Harm De Weirdt" userId="3b80b7b2-6973-431e-8013-89966fc4a2c1" providerId="ADAL" clId="{68E43170-6E55-424D-94E1-FEAE91F13568}" dt="2018-10-09T11:33:02.225" v="9038" actId="20577"/>
          <ac:spMkLst>
            <pc:docMk/>
            <pc:sldMk cId="994270348" sldId="287"/>
            <ac:spMk id="15" creationId="{00000000-0000-0000-0000-000000000000}"/>
          </ac:spMkLst>
        </pc:spChg>
      </pc:sldChg>
      <pc:sldChg chg="modSp add del">
        <pc:chgData name="Harm De Weirdt" userId="3b80b7b2-6973-431e-8013-89966fc4a2c1" providerId="ADAL" clId="{68E43170-6E55-424D-94E1-FEAE91F13568}" dt="2018-10-09T08:41:22.676" v="5860" actId="207"/>
        <pc:sldMkLst>
          <pc:docMk/>
          <pc:sldMk cId="3490332710" sldId="293"/>
        </pc:sldMkLst>
        <pc:spChg chg="mod">
          <ac:chgData name="Harm De Weirdt" userId="3b80b7b2-6973-431e-8013-89966fc4a2c1" providerId="ADAL" clId="{68E43170-6E55-424D-94E1-FEAE91F13568}" dt="2018-10-09T08:41:22.676" v="5860" actId="207"/>
          <ac:spMkLst>
            <pc:docMk/>
            <pc:sldMk cId="3490332710" sldId="293"/>
            <ac:spMk id="33" creationId="{00000000-0000-0000-0000-000000000000}"/>
          </ac:spMkLst>
        </pc:spChg>
      </pc:sldChg>
      <pc:sldChg chg="addSp delSp modSp modAnim modNotesTx">
        <pc:chgData name="Harm De Weirdt" userId="3b80b7b2-6973-431e-8013-89966fc4a2c1" providerId="ADAL" clId="{68E43170-6E55-424D-94E1-FEAE91F13568}" dt="2018-10-08T09:21:45.052" v="2788" actId="478"/>
        <pc:sldMkLst>
          <pc:docMk/>
          <pc:sldMk cId="529561143" sldId="294"/>
        </pc:sldMkLst>
        <pc:spChg chg="mod">
          <ac:chgData name="Harm De Weirdt" userId="3b80b7b2-6973-431e-8013-89966fc4a2c1" providerId="ADAL" clId="{68E43170-6E55-424D-94E1-FEAE91F13568}" dt="2018-10-08T08:30:57.867" v="319" actId="20577"/>
          <ac:spMkLst>
            <pc:docMk/>
            <pc:sldMk cId="529561143" sldId="294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21:06.516" v="2778" actId="478"/>
          <ac:spMkLst>
            <pc:docMk/>
            <pc:sldMk cId="529561143" sldId="294"/>
            <ac:spMk id="6" creationId="{C9D89EED-8859-4C0E-8190-4426E4C01F1C}"/>
          </ac:spMkLst>
        </pc:spChg>
        <pc:picChg chg="add mod">
          <ac:chgData name="Harm De Weirdt" userId="3b80b7b2-6973-431e-8013-89966fc4a2c1" providerId="ADAL" clId="{68E43170-6E55-424D-94E1-FEAE91F13568}" dt="2018-10-08T09:21:16.730" v="2782" actId="1076"/>
          <ac:picMkLst>
            <pc:docMk/>
            <pc:sldMk cId="529561143" sldId="294"/>
            <ac:picMk id="8" creationId="{B4E9E12A-FCB3-4DB2-A3A3-AC455AB5EC43}"/>
          </ac:picMkLst>
        </pc:picChg>
        <pc:picChg chg="add mod">
          <ac:chgData name="Harm De Weirdt" userId="3b80b7b2-6973-431e-8013-89966fc4a2c1" providerId="ADAL" clId="{68E43170-6E55-424D-94E1-FEAE91F13568}" dt="2018-10-08T09:21:40.090" v="2787" actId="1076"/>
          <ac:picMkLst>
            <pc:docMk/>
            <pc:sldMk cId="529561143" sldId="294"/>
            <ac:picMk id="9" creationId="{8BACFC33-4B33-40B3-BE5A-BAB9779C33CD}"/>
          </ac:picMkLst>
        </pc:picChg>
        <pc:picChg chg="del">
          <ac:chgData name="Harm De Weirdt" userId="3b80b7b2-6973-431e-8013-89966fc4a2c1" providerId="ADAL" clId="{68E43170-6E55-424D-94E1-FEAE91F13568}" dt="2018-10-08T09:21:03.324" v="2777" actId="478"/>
          <ac:picMkLst>
            <pc:docMk/>
            <pc:sldMk cId="529561143" sldId="294"/>
            <ac:picMk id="21" creationId="{30A4C923-D5FC-47EE-91C6-1D0F0BA1BC2C}"/>
          </ac:picMkLst>
        </pc:picChg>
      </pc:sldChg>
      <pc:sldChg chg="addSp delSp modSp modNotesTx">
        <pc:chgData name="Harm De Weirdt" userId="3b80b7b2-6973-431e-8013-89966fc4a2c1" providerId="ADAL" clId="{68E43170-6E55-424D-94E1-FEAE91F13568}" dt="2018-10-08T08:48:21.095" v="1511" actId="20577"/>
        <pc:sldMkLst>
          <pc:docMk/>
          <pc:sldMk cId="3281156717" sldId="295"/>
        </pc:sldMkLst>
        <pc:spChg chg="add del mod">
          <ac:chgData name="Harm De Weirdt" userId="3b80b7b2-6973-431e-8013-89966fc4a2c1" providerId="ADAL" clId="{68E43170-6E55-424D-94E1-FEAE91F13568}" dt="2018-10-08T08:46:49.785" v="1367" actId="20577"/>
          <ac:spMkLst>
            <pc:docMk/>
            <pc:sldMk cId="3281156717" sldId="295"/>
            <ac:spMk id="3" creationId="{8EB5BF21-C8BC-4F24-AED6-9529BFD9189C}"/>
          </ac:spMkLst>
        </pc:spChg>
        <pc:spChg chg="add del">
          <ac:chgData name="Harm De Weirdt" userId="3b80b7b2-6973-431e-8013-89966fc4a2c1" providerId="ADAL" clId="{68E43170-6E55-424D-94E1-FEAE91F13568}" dt="2018-10-08T08:46:57.115" v="1368" actId="20577"/>
          <ac:spMkLst>
            <pc:docMk/>
            <pc:sldMk cId="3281156717" sldId="295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47:18.405" v="1378" actId="113"/>
          <ac:spMkLst>
            <pc:docMk/>
            <pc:sldMk cId="3281156717" sldId="295"/>
            <ac:spMk id="5" creationId="{2B6990D4-19EF-4373-BAF6-AD20E3120057}"/>
          </ac:spMkLst>
        </pc:spChg>
        <pc:spChg chg="add del">
          <ac:chgData name="Harm De Weirdt" userId="3b80b7b2-6973-431e-8013-89966fc4a2c1" providerId="ADAL" clId="{68E43170-6E55-424D-94E1-FEAE91F13568}" dt="2018-10-08T08:46:57.115" v="1368" actId="20577"/>
          <ac:spMkLst>
            <pc:docMk/>
            <pc:sldMk cId="3281156717" sldId="295"/>
            <ac:spMk id="6" creationId="{952C3389-8AB6-418C-AEB7-B29F7EFE2C86}"/>
          </ac:spMkLst>
        </pc:spChg>
      </pc:sldChg>
      <pc:sldChg chg="modNotesTx">
        <pc:chgData name="Harm De Weirdt" userId="3b80b7b2-6973-431e-8013-89966fc4a2c1" providerId="ADAL" clId="{68E43170-6E55-424D-94E1-FEAE91F13568}" dt="2018-10-10T09:20:54.465" v="9987" actId="20577"/>
        <pc:sldMkLst>
          <pc:docMk/>
          <pc:sldMk cId="1384759208" sldId="296"/>
        </pc:sldMkLst>
      </pc:sldChg>
      <pc:sldChg chg="addSp delSp modSp">
        <pc:chgData name="Harm De Weirdt" userId="3b80b7b2-6973-431e-8013-89966fc4a2c1" providerId="ADAL" clId="{68E43170-6E55-424D-94E1-FEAE91F13568}" dt="2018-10-10T09:26:11.515" v="9989" actId="6549"/>
        <pc:sldMkLst>
          <pc:docMk/>
          <pc:sldMk cId="3539963482" sldId="298"/>
        </pc:sldMkLst>
        <pc:spChg chg="add del mod">
          <ac:chgData name="Harm De Weirdt" userId="3b80b7b2-6973-431e-8013-89966fc4a2c1" providerId="ADAL" clId="{68E43170-6E55-424D-94E1-FEAE91F13568}" dt="2018-10-08T09:28:39.950" v="2865" actId="478"/>
          <ac:spMkLst>
            <pc:docMk/>
            <pc:sldMk cId="3539963482" sldId="298"/>
            <ac:spMk id="3" creationId="{44ADCC38-67CB-4AFC-9FF8-3ECCCBC30782}"/>
          </ac:spMkLst>
        </pc:spChg>
        <pc:spChg chg="mod">
          <ac:chgData name="Harm De Weirdt" userId="3b80b7b2-6973-431e-8013-89966fc4a2c1" providerId="ADAL" clId="{68E43170-6E55-424D-94E1-FEAE91F13568}" dt="2018-10-10T09:26:11.515" v="9989" actId="6549"/>
          <ac:spMkLst>
            <pc:docMk/>
            <pc:sldMk cId="3539963482" sldId="298"/>
            <ac:spMk id="5" creationId="{2B6990D4-19EF-4373-BAF6-AD20E3120057}"/>
          </ac:spMkLst>
        </pc:spChg>
        <pc:spChg chg="del mod">
          <ac:chgData name="Harm De Weirdt" userId="3b80b7b2-6973-431e-8013-89966fc4a2c1" providerId="ADAL" clId="{68E43170-6E55-424D-94E1-FEAE91F13568}" dt="2018-10-08T09:28:22.028" v="2860" actId="478"/>
          <ac:spMkLst>
            <pc:docMk/>
            <pc:sldMk cId="3539963482" sldId="298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09:27:55.740" v="2847" actId="6549"/>
          <ac:spMkLst>
            <pc:docMk/>
            <pc:sldMk cId="3539963482" sldId="298"/>
            <ac:spMk id="7" creationId="{6FA77509-EAE2-47FA-80DC-AAAD882B56DF}"/>
          </ac:spMkLst>
        </pc:spChg>
        <pc:spChg chg="add del">
          <ac:chgData name="Harm De Weirdt" userId="3b80b7b2-6973-431e-8013-89966fc4a2c1" providerId="ADAL" clId="{68E43170-6E55-424D-94E1-FEAE91F13568}" dt="2018-10-08T09:28:39.950" v="2865" actId="478"/>
          <ac:spMkLst>
            <pc:docMk/>
            <pc:sldMk cId="3539963482" sldId="298"/>
            <ac:spMk id="8" creationId="{962FD54E-C7A4-4B0E-BFBD-14E347376049}"/>
          </ac:spMkLst>
        </pc:spChg>
        <pc:spChg chg="add del mod">
          <ac:chgData name="Harm De Weirdt" userId="3b80b7b2-6973-431e-8013-89966fc4a2c1" providerId="ADAL" clId="{68E43170-6E55-424D-94E1-FEAE91F13568}" dt="2018-10-08T09:30:30.032" v="2973" actId="478"/>
          <ac:spMkLst>
            <pc:docMk/>
            <pc:sldMk cId="3539963482" sldId="298"/>
            <ac:spMk id="9" creationId="{ADEDE8C5-1218-4A55-AB28-DC1F8896777B}"/>
          </ac:spMkLst>
        </pc:spChg>
      </pc:sldChg>
      <pc:sldChg chg="addSp delSp modSp modNotesTx">
        <pc:chgData name="Harm De Weirdt" userId="3b80b7b2-6973-431e-8013-89966fc4a2c1" providerId="ADAL" clId="{68E43170-6E55-424D-94E1-FEAE91F13568}" dt="2018-10-10T09:32:30.204" v="9995" actId="404"/>
        <pc:sldMkLst>
          <pc:docMk/>
          <pc:sldMk cId="1453077722" sldId="299"/>
        </pc:sldMkLst>
        <pc:spChg chg="add mod">
          <ac:chgData name="Harm De Weirdt" userId="3b80b7b2-6973-431e-8013-89966fc4a2c1" providerId="ADAL" clId="{68E43170-6E55-424D-94E1-FEAE91F13568}" dt="2018-10-10T09:32:30.204" v="9995" actId="404"/>
          <ac:spMkLst>
            <pc:docMk/>
            <pc:sldMk cId="1453077722" sldId="299"/>
            <ac:spMk id="3" creationId="{7B5C6EC5-E38F-48D9-B393-E4349A93B478}"/>
          </ac:spMkLst>
        </pc:spChg>
        <pc:spChg chg="mod">
          <ac:chgData name="Harm De Weirdt" userId="3b80b7b2-6973-431e-8013-89966fc4a2c1" providerId="ADAL" clId="{68E43170-6E55-424D-94E1-FEAE91F13568}" dt="2018-10-08T10:05:05.782" v="4686" actId="20577"/>
          <ac:spMkLst>
            <pc:docMk/>
            <pc:sldMk cId="1453077722" sldId="299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03:11.372" v="4419" actId="478"/>
          <ac:spMkLst>
            <pc:docMk/>
            <pc:sldMk cId="1453077722" sldId="299"/>
            <ac:spMk id="6" creationId="{952C3389-8AB6-418C-AEB7-B29F7EFE2C86}"/>
          </ac:spMkLst>
        </pc:spChg>
      </pc:sldChg>
      <pc:sldChg chg="addSp delSp modSp modNotesTx">
        <pc:chgData name="Harm De Weirdt" userId="3b80b7b2-6973-431e-8013-89966fc4a2c1" providerId="ADAL" clId="{68E43170-6E55-424D-94E1-FEAE91F13568}" dt="2018-10-10T09:45:25.721" v="10029" actId="255"/>
        <pc:sldMkLst>
          <pc:docMk/>
          <pc:sldMk cId="2787363852" sldId="300"/>
        </pc:sldMkLst>
        <pc:spChg chg="add del mod">
          <ac:chgData name="Harm De Weirdt" userId="3b80b7b2-6973-431e-8013-89966fc4a2c1" providerId="ADAL" clId="{68E43170-6E55-424D-94E1-FEAE91F13568}" dt="2018-10-08T10:15:18.532" v="5425" actId="255"/>
          <ac:spMkLst>
            <pc:docMk/>
            <pc:sldMk cId="2787363852" sldId="300"/>
            <ac:spMk id="3" creationId="{4E0A7EDA-EE36-4528-BBD7-7BBBF4CA4FAC}"/>
          </ac:spMkLst>
        </pc:spChg>
        <pc:spChg chg="del">
          <ac:chgData name="Harm De Weirdt" userId="3b80b7b2-6973-431e-8013-89966fc4a2c1" providerId="ADAL" clId="{68E43170-6E55-424D-94E1-FEAE91F13568}" dt="2018-10-08T10:15:15.883" v="5423" actId="255"/>
          <ac:spMkLst>
            <pc:docMk/>
            <pc:sldMk cId="2787363852" sldId="300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10T09:45:25.721" v="10029" actId="255"/>
          <ac:spMkLst>
            <pc:docMk/>
            <pc:sldMk cId="2787363852" sldId="300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15:15.883" v="5423" actId="255"/>
          <ac:spMkLst>
            <pc:docMk/>
            <pc:sldMk cId="2787363852" sldId="300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10:17:16.362" v="5461" actId="255"/>
          <ac:spMkLst>
            <pc:docMk/>
            <pc:sldMk cId="2787363852" sldId="300"/>
            <ac:spMk id="7" creationId="{A4C088F3-0454-425B-9258-1A3B0B129047}"/>
          </ac:spMkLst>
        </pc:spChg>
      </pc:sldChg>
      <pc:sldChg chg="addSp delSp modSp">
        <pc:chgData name="Harm De Weirdt" userId="3b80b7b2-6973-431e-8013-89966fc4a2c1" providerId="ADAL" clId="{68E43170-6E55-424D-94E1-FEAE91F13568}" dt="2018-10-08T10:24:59.111" v="5720" actId="20577"/>
        <pc:sldMkLst>
          <pc:docMk/>
          <pc:sldMk cId="3630226700" sldId="301"/>
        </pc:sldMkLst>
        <pc:spChg chg="mod">
          <ac:chgData name="Harm De Weirdt" userId="3b80b7b2-6973-431e-8013-89966fc4a2c1" providerId="ADAL" clId="{68E43170-6E55-424D-94E1-FEAE91F13568}" dt="2018-10-08T10:24:44.203" v="5717" actId="20577"/>
          <ac:spMkLst>
            <pc:docMk/>
            <pc:sldMk cId="3630226700" sldId="301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21:29.222" v="5548" actId="20577"/>
          <ac:spMkLst>
            <pc:docMk/>
            <pc:sldMk cId="3630226700" sldId="301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10:24:59.111" v="5720" actId="20577"/>
          <ac:spMkLst>
            <pc:docMk/>
            <pc:sldMk cId="3630226700" sldId="301"/>
            <ac:spMk id="7" creationId="{871EB109-9D89-4CE4-88E1-B849AEB52819}"/>
          </ac:spMkLst>
        </pc:spChg>
        <pc:picChg chg="add del mod">
          <ac:chgData name="Harm De Weirdt" userId="3b80b7b2-6973-431e-8013-89966fc4a2c1" providerId="ADAL" clId="{68E43170-6E55-424D-94E1-FEAE91F13568}" dt="2018-10-08T10:21:30.583" v="5549" actId="478"/>
          <ac:picMkLst>
            <pc:docMk/>
            <pc:sldMk cId="3630226700" sldId="301"/>
            <ac:picMk id="3" creationId="{9EE6DB30-50F8-4939-A19F-FEF91013576C}"/>
          </ac:picMkLst>
        </pc:picChg>
        <pc:picChg chg="add mod">
          <ac:chgData name="Harm De Weirdt" userId="3b80b7b2-6973-431e-8013-89966fc4a2c1" providerId="ADAL" clId="{68E43170-6E55-424D-94E1-FEAE91F13568}" dt="2018-10-08T10:21:41.627" v="5551" actId="1076"/>
          <ac:picMkLst>
            <pc:docMk/>
            <pc:sldMk cId="3630226700" sldId="301"/>
            <ac:picMk id="8" creationId="{F8CF1E5D-812C-42DA-BFFB-F45455479E6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8T08:48:46.685" v="1522" actId="113"/>
        <pc:sldMkLst>
          <pc:docMk/>
          <pc:sldMk cId="2674454564" sldId="302"/>
        </pc:sldMkLst>
        <pc:spChg chg="mod">
          <ac:chgData name="Harm De Weirdt" userId="3b80b7b2-6973-431e-8013-89966fc4a2c1" providerId="ADAL" clId="{68E43170-6E55-424D-94E1-FEAE91F13568}" dt="2018-10-08T08:31:26.827" v="321" actId="113"/>
          <ac:spMkLst>
            <pc:docMk/>
            <pc:sldMk cId="2674454564" sldId="302"/>
            <ac:spMk id="2" creationId="{1EEA192F-8BCF-4754-80CE-D04051F8F1C0}"/>
          </ac:spMkLst>
        </pc:spChg>
        <pc:spChg chg="add del mod">
          <ac:chgData name="Harm De Weirdt" userId="3b80b7b2-6973-431e-8013-89966fc4a2c1" providerId="ADAL" clId="{68E43170-6E55-424D-94E1-FEAE91F13568}" dt="2018-10-08T08:32:48.442" v="365" actId="478"/>
          <ac:spMkLst>
            <pc:docMk/>
            <pc:sldMk cId="2674454564" sldId="302"/>
            <ac:spMk id="3" creationId="{1F52D00F-D369-4D3E-A90E-9E107258202C}"/>
          </ac:spMkLst>
        </pc:spChg>
        <pc:spChg chg="mod">
          <ac:chgData name="Harm De Weirdt" userId="3b80b7b2-6973-431e-8013-89966fc4a2c1" providerId="ADAL" clId="{68E43170-6E55-424D-94E1-FEAE91F13568}" dt="2018-10-08T08:48:46.685" v="1522" actId="113"/>
          <ac:spMkLst>
            <pc:docMk/>
            <pc:sldMk cId="2674454564" sldId="302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38:30.883" v="671" actId="27636"/>
          <ac:spMkLst>
            <pc:docMk/>
            <pc:sldMk cId="2674454564" sldId="302"/>
            <ac:spMk id="5" creationId="{2B6990D4-19EF-4373-BAF6-AD20E3120057}"/>
          </ac:spMkLst>
        </pc:spChg>
        <pc:spChg chg="add mod">
          <ac:chgData name="Harm De Weirdt" userId="3b80b7b2-6973-431e-8013-89966fc4a2c1" providerId="ADAL" clId="{68E43170-6E55-424D-94E1-FEAE91F13568}" dt="2018-10-08T08:32:50.617" v="366" actId="113"/>
          <ac:spMkLst>
            <pc:docMk/>
            <pc:sldMk cId="2674454564" sldId="302"/>
            <ac:spMk id="7" creationId="{42B322AE-F11E-444C-916E-B6B927B051AB}"/>
          </ac:spMkLst>
        </pc:spChg>
        <pc:spChg chg="add del mod">
          <ac:chgData name="Harm De Weirdt" userId="3b80b7b2-6973-431e-8013-89966fc4a2c1" providerId="ADAL" clId="{68E43170-6E55-424D-94E1-FEAE91F13568}" dt="2018-10-08T08:33:05.232" v="370" actId="113"/>
          <ac:spMkLst>
            <pc:docMk/>
            <pc:sldMk cId="2674454564" sldId="302"/>
            <ac:spMk id="10" creationId="{9D6FC85D-E194-44B0-A253-EA197274A77B}"/>
          </ac:spMkLst>
        </pc:spChg>
        <pc:spChg chg="add mod">
          <ac:chgData name="Harm De Weirdt" userId="3b80b7b2-6973-431e-8013-89966fc4a2c1" providerId="ADAL" clId="{68E43170-6E55-424D-94E1-FEAE91F13568}" dt="2018-10-08T08:35:09.922" v="398" actId="14100"/>
          <ac:spMkLst>
            <pc:docMk/>
            <pc:sldMk cId="2674454564" sldId="302"/>
            <ac:spMk id="13" creationId="{70782886-D143-4045-B0A4-D262243EEBA6}"/>
          </ac:spMkLst>
        </pc:spChg>
        <pc:picChg chg="add del mod">
          <ac:chgData name="Harm De Weirdt" userId="3b80b7b2-6973-431e-8013-89966fc4a2c1" providerId="ADAL" clId="{68E43170-6E55-424D-94E1-FEAE91F13568}" dt="2018-10-08T08:33:03.363" v="368" actId="113"/>
          <ac:picMkLst>
            <pc:docMk/>
            <pc:sldMk cId="2674454564" sldId="302"/>
            <ac:picMk id="8" creationId="{6CA5EBF4-BA5B-4D3B-8D19-1836714AB55C}"/>
          </ac:picMkLst>
        </pc:picChg>
        <pc:picChg chg="add mod">
          <ac:chgData name="Harm De Weirdt" userId="3b80b7b2-6973-431e-8013-89966fc4a2c1" providerId="ADAL" clId="{68E43170-6E55-424D-94E1-FEAE91F13568}" dt="2018-10-08T08:33:53.483" v="386" actId="1076"/>
          <ac:picMkLst>
            <pc:docMk/>
            <pc:sldMk cId="2674454564" sldId="302"/>
            <ac:picMk id="12" creationId="{3DF1ACD8-C35D-43A9-BADF-D18CCE3EC4FF}"/>
          </ac:picMkLst>
        </pc:picChg>
        <pc:picChg chg="del">
          <ac:chgData name="Harm De Weirdt" userId="3b80b7b2-6973-431e-8013-89966fc4a2c1" providerId="ADAL" clId="{68E43170-6E55-424D-94E1-FEAE91F13568}" dt="2018-10-08T08:33:04.353" v="369" actId="478"/>
          <ac:picMkLst>
            <pc:docMk/>
            <pc:sldMk cId="2674454564" sldId="302"/>
            <ac:picMk id="21" creationId="{30A4C923-D5FC-47EE-91C6-1D0F0BA1BC2C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03.057" v="5740" actId="20577"/>
        <pc:sldMkLst>
          <pc:docMk/>
          <pc:sldMk cId="2538097182" sldId="303"/>
        </pc:sldMkLst>
        <pc:spChg chg="mod">
          <ac:chgData name="Harm De Weirdt" userId="3b80b7b2-6973-431e-8013-89966fc4a2c1" providerId="ADAL" clId="{68E43170-6E55-424D-94E1-FEAE91F13568}" dt="2018-10-08T08:50:20.639" v="1548" actId="20577"/>
          <ac:spMkLst>
            <pc:docMk/>
            <pc:sldMk cId="2538097182" sldId="303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03.057" v="5740" actId="20577"/>
          <ac:spMkLst>
            <pc:docMk/>
            <pc:sldMk cId="2538097182" sldId="303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57:25.787" v="1886" actId="27636"/>
          <ac:spMkLst>
            <pc:docMk/>
            <pc:sldMk cId="2538097182" sldId="303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8:51:04.746" v="1553" actId="20577"/>
          <ac:spMkLst>
            <pc:docMk/>
            <pc:sldMk cId="2538097182" sldId="303"/>
            <ac:spMk id="6" creationId="{E89C82AB-73CB-4C24-9DC7-8FE25562A0E1}"/>
          </ac:spMkLst>
        </pc:spChg>
        <pc:spChg chg="del">
          <ac:chgData name="Harm De Weirdt" userId="3b80b7b2-6973-431e-8013-89966fc4a2c1" providerId="ADAL" clId="{68E43170-6E55-424D-94E1-FEAE91F13568}" dt="2018-10-08T08:51:54.476" v="1568" actId="478"/>
          <ac:spMkLst>
            <pc:docMk/>
            <pc:sldMk cId="2538097182" sldId="303"/>
            <ac:spMk id="7" creationId="{42B322AE-F11E-444C-916E-B6B927B051AB}"/>
          </ac:spMkLst>
        </pc:spChg>
        <pc:spChg chg="del mod">
          <ac:chgData name="Harm De Weirdt" userId="3b80b7b2-6973-431e-8013-89966fc4a2c1" providerId="ADAL" clId="{68E43170-6E55-424D-94E1-FEAE91F13568}" dt="2018-10-08T08:51:51.483" v="1567" actId="478"/>
          <ac:spMkLst>
            <pc:docMk/>
            <pc:sldMk cId="2538097182" sldId="303"/>
            <ac:spMk id="13" creationId="{70782886-D143-4045-B0A4-D262243EEBA6}"/>
          </ac:spMkLst>
        </pc:spChg>
        <pc:spChg chg="add mod">
          <ac:chgData name="Harm De Weirdt" userId="3b80b7b2-6973-431e-8013-89966fc4a2c1" providerId="ADAL" clId="{68E43170-6E55-424D-94E1-FEAE91F13568}" dt="2018-10-08T08:59:09.867" v="1993" actId="404"/>
          <ac:spMkLst>
            <pc:docMk/>
            <pc:sldMk cId="2538097182" sldId="303"/>
            <ac:spMk id="15" creationId="{046F8B95-6714-41BD-949A-DD1D91722C37}"/>
          </ac:spMkLst>
        </pc:spChg>
        <pc:picChg chg="add del mod">
          <ac:chgData name="Harm De Weirdt" userId="3b80b7b2-6973-431e-8013-89966fc4a2c1" providerId="ADAL" clId="{68E43170-6E55-424D-94E1-FEAE91F13568}" dt="2018-10-08T08:51:23.025" v="1560" actId="478"/>
          <ac:picMkLst>
            <pc:docMk/>
            <pc:sldMk cId="2538097182" sldId="303"/>
            <ac:picMk id="8" creationId="{8BAE2D6F-142C-45B9-9EB1-B8F65B9AD879}"/>
          </ac:picMkLst>
        </pc:picChg>
        <pc:picChg chg="add mod">
          <ac:chgData name="Harm De Weirdt" userId="3b80b7b2-6973-431e-8013-89966fc4a2c1" providerId="ADAL" clId="{68E43170-6E55-424D-94E1-FEAE91F13568}" dt="2018-10-08T09:11:50.267" v="2344" actId="1076"/>
          <ac:picMkLst>
            <pc:docMk/>
            <pc:sldMk cId="2538097182" sldId="303"/>
            <ac:picMk id="9" creationId="{BB9FDE8E-FAAF-4853-8F96-C80191BD516F}"/>
          </ac:picMkLst>
        </pc:picChg>
        <pc:picChg chg="del">
          <ac:chgData name="Harm De Weirdt" userId="3b80b7b2-6973-431e-8013-89966fc4a2c1" providerId="ADAL" clId="{68E43170-6E55-424D-94E1-FEAE91F13568}" dt="2018-10-08T08:51:00.769" v="1549" actId="478"/>
          <ac:picMkLst>
            <pc:docMk/>
            <pc:sldMk cId="2538097182" sldId="303"/>
            <ac:picMk id="12" creationId="{3DF1ACD8-C35D-43A9-BADF-D18CCE3EC4FF}"/>
          </ac:picMkLst>
        </pc:picChg>
        <pc:picChg chg="add del">
          <ac:chgData name="Harm De Weirdt" userId="3b80b7b2-6973-431e-8013-89966fc4a2c1" providerId="ADAL" clId="{68E43170-6E55-424D-94E1-FEAE91F13568}" dt="2018-10-08T08:54:40.985" v="1801" actId="20577"/>
          <ac:picMkLst>
            <pc:docMk/>
            <pc:sldMk cId="2538097182" sldId="303"/>
            <ac:picMk id="14" creationId="{7EC096D2-9CFB-4050-9D93-5EC06EE36732}"/>
          </ac:picMkLst>
        </pc:picChg>
        <pc:cxnChg chg="add del mod">
          <ac:chgData name="Harm De Weirdt" userId="3b80b7b2-6973-431e-8013-89966fc4a2c1" providerId="ADAL" clId="{68E43170-6E55-424D-94E1-FEAE91F13568}" dt="2018-10-08T08:52:08.105" v="1570" actId="11529"/>
          <ac:cxnSpMkLst>
            <pc:docMk/>
            <pc:sldMk cId="2538097182" sldId="303"/>
            <ac:cxnSpMk id="11" creationId="{10D51494-6825-485C-8371-D2EC39BC4AC2}"/>
          </ac:cxnSpMkLst>
        </pc:cxnChg>
      </pc:sldChg>
      <pc:sldChg chg="addSp delSp modSp add">
        <pc:chgData name="Harm De Weirdt" userId="3b80b7b2-6973-431e-8013-89966fc4a2c1" providerId="ADAL" clId="{68E43170-6E55-424D-94E1-FEAE91F13568}" dt="2018-10-09T08:34:10.554" v="5741" actId="478"/>
        <pc:sldMkLst>
          <pc:docMk/>
          <pc:sldMk cId="2751834772" sldId="304"/>
        </pc:sldMkLst>
        <pc:spChg chg="mod">
          <ac:chgData name="Harm De Weirdt" userId="3b80b7b2-6973-431e-8013-89966fc4a2c1" providerId="ADAL" clId="{68E43170-6E55-424D-94E1-FEAE91F13568}" dt="2018-10-08T08:56:13.326" v="1827" actId="20577"/>
          <ac:spMkLst>
            <pc:docMk/>
            <pc:sldMk cId="2751834772" sldId="304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0.554" v="5741" actId="478"/>
          <ac:spMkLst>
            <pc:docMk/>
            <pc:sldMk cId="2751834772" sldId="304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59:38.180" v="2027" actId="27636"/>
          <ac:spMkLst>
            <pc:docMk/>
            <pc:sldMk cId="2751834772" sldId="304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8:55:03.696" v="1806" actId="478"/>
          <ac:spMkLst>
            <pc:docMk/>
            <pc:sldMk cId="2751834772" sldId="304"/>
            <ac:spMk id="6" creationId="{8A1E1680-F416-4F9D-9D97-CEB5E67F1DA6}"/>
          </ac:spMkLst>
        </pc:spChg>
        <pc:spChg chg="add del mod">
          <ac:chgData name="Harm De Weirdt" userId="3b80b7b2-6973-431e-8013-89966fc4a2c1" providerId="ADAL" clId="{68E43170-6E55-424D-94E1-FEAE91F13568}" dt="2018-10-08T08:55:58.916" v="1818" actId="478"/>
          <ac:spMkLst>
            <pc:docMk/>
            <pc:sldMk cId="2751834772" sldId="304"/>
            <ac:spMk id="11" creationId="{C628F2ED-3A38-44EA-AD42-C6516E68D7B0}"/>
          </ac:spMkLst>
        </pc:spChg>
        <pc:spChg chg="add">
          <ac:chgData name="Harm De Weirdt" userId="3b80b7b2-6973-431e-8013-89966fc4a2c1" providerId="ADAL" clId="{68E43170-6E55-424D-94E1-FEAE91F13568}" dt="2018-10-08T08:59:15.245" v="1994" actId="478"/>
          <ac:spMkLst>
            <pc:docMk/>
            <pc:sldMk cId="2751834772" sldId="304"/>
            <ac:spMk id="14" creationId="{6E0D0421-FAFE-481B-884B-1ABAD3B55688}"/>
          </ac:spMkLst>
        </pc:spChg>
        <pc:picChg chg="add del">
          <ac:chgData name="Harm De Weirdt" userId="3b80b7b2-6973-431e-8013-89966fc4a2c1" providerId="ADAL" clId="{68E43170-6E55-424D-94E1-FEAE91F13568}" dt="2018-10-08T08:55:02.926" v="1805" actId="478"/>
          <ac:picMkLst>
            <pc:docMk/>
            <pc:sldMk cId="2751834772" sldId="304"/>
            <ac:picMk id="7" creationId="{7200FDAF-AB48-4079-8678-65BCC07DCF1D}"/>
          </ac:picMkLst>
        </pc:picChg>
        <pc:picChg chg="add del mod">
          <ac:chgData name="Harm De Weirdt" userId="3b80b7b2-6973-431e-8013-89966fc4a2c1" providerId="ADAL" clId="{68E43170-6E55-424D-94E1-FEAE91F13568}" dt="2018-10-08T08:55:56.666" v="1815" actId="478"/>
          <ac:picMkLst>
            <pc:docMk/>
            <pc:sldMk cId="2751834772" sldId="304"/>
            <ac:picMk id="8" creationId="{044333E4-3D4C-4AEE-B171-E41E5A41B678}"/>
          </ac:picMkLst>
        </pc:picChg>
        <pc:picChg chg="del">
          <ac:chgData name="Harm De Weirdt" userId="3b80b7b2-6973-431e-8013-89966fc4a2c1" providerId="ADAL" clId="{68E43170-6E55-424D-94E1-FEAE91F13568}" dt="2018-10-08T08:55:01.305" v="1803" actId="478"/>
          <ac:picMkLst>
            <pc:docMk/>
            <pc:sldMk cId="2751834772" sldId="304"/>
            <ac:picMk id="9" creationId="{BB9FDE8E-FAAF-4853-8F96-C80191BD516F}"/>
          </ac:picMkLst>
        </pc:picChg>
        <pc:picChg chg="add del">
          <ac:chgData name="Harm De Weirdt" userId="3b80b7b2-6973-431e-8013-89966fc4a2c1" providerId="ADAL" clId="{68E43170-6E55-424D-94E1-FEAE91F13568}" dt="2018-10-08T08:55:58.090" v="1817" actId="478"/>
          <ac:picMkLst>
            <pc:docMk/>
            <pc:sldMk cId="2751834772" sldId="304"/>
            <ac:picMk id="12" creationId="{78DE5BCE-D81F-4416-89AC-F42E4BCB1F44}"/>
          </ac:picMkLst>
        </pc:picChg>
        <pc:picChg chg="add mod">
          <ac:chgData name="Harm De Weirdt" userId="3b80b7b2-6973-431e-8013-89966fc4a2c1" providerId="ADAL" clId="{68E43170-6E55-424D-94E1-FEAE91F13568}" dt="2018-10-08T09:11:42.541" v="2343" actId="1076"/>
          <ac:picMkLst>
            <pc:docMk/>
            <pc:sldMk cId="2751834772" sldId="304"/>
            <ac:picMk id="13" creationId="{97C943F5-1CB3-48F6-BFCE-D9FA46962C64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14.405" v="5743" actId="478"/>
        <pc:sldMkLst>
          <pc:docMk/>
          <pc:sldMk cId="3337128494" sldId="305"/>
        </pc:sldMkLst>
        <pc:spChg chg="mod">
          <ac:chgData name="Harm De Weirdt" userId="3b80b7b2-6973-431e-8013-89966fc4a2c1" providerId="ADAL" clId="{68E43170-6E55-424D-94E1-FEAE91F13568}" dt="2018-10-08T09:00:08.115" v="2039" actId="20577"/>
          <ac:spMkLst>
            <pc:docMk/>
            <pc:sldMk cId="3337128494" sldId="305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4.405" v="5743" actId="478"/>
          <ac:spMkLst>
            <pc:docMk/>
            <pc:sldMk cId="3337128494" sldId="305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03:10.320" v="2181" actId="20577"/>
          <ac:spMkLst>
            <pc:docMk/>
            <pc:sldMk cId="3337128494" sldId="305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00:41.917" v="2077" actId="478"/>
          <ac:spMkLst>
            <pc:docMk/>
            <pc:sldMk cId="3337128494" sldId="305"/>
            <ac:spMk id="6" creationId="{8DE90EA6-CB35-42F0-B812-F3241A0FBB64}"/>
          </ac:spMkLst>
        </pc:spChg>
        <pc:picChg chg="add mod">
          <ac:chgData name="Harm De Weirdt" userId="3b80b7b2-6973-431e-8013-89966fc4a2c1" providerId="ADAL" clId="{68E43170-6E55-424D-94E1-FEAE91F13568}" dt="2018-10-08T09:11:37.581" v="2342" actId="1076"/>
          <ac:picMkLst>
            <pc:docMk/>
            <pc:sldMk cId="3337128494" sldId="305"/>
            <ac:picMk id="7" creationId="{65AFC1E6-6B09-4F0A-A04A-BDD5437036E7}"/>
          </ac:picMkLst>
        </pc:picChg>
        <pc:picChg chg="del">
          <ac:chgData name="Harm De Weirdt" userId="3b80b7b2-6973-431e-8013-89966fc4a2c1" providerId="ADAL" clId="{68E43170-6E55-424D-94E1-FEAE91F13568}" dt="2018-10-08T09:00:40.466" v="2076" actId="478"/>
          <ac:picMkLst>
            <pc:docMk/>
            <pc:sldMk cId="3337128494" sldId="305"/>
            <ac:picMk id="13" creationId="{97C943F5-1CB3-48F6-BFCE-D9FA46962C64}"/>
          </ac:picMkLst>
        </pc:picChg>
      </pc:sldChg>
      <pc:sldChg chg="modSp add modNotesTx">
        <pc:chgData name="Harm De Weirdt" userId="3b80b7b2-6973-431e-8013-89966fc4a2c1" providerId="ADAL" clId="{68E43170-6E55-424D-94E1-FEAE91F13568}" dt="2018-10-09T08:34:16.357" v="5744" actId="478"/>
        <pc:sldMkLst>
          <pc:docMk/>
          <pc:sldMk cId="723118796" sldId="306"/>
        </pc:sldMkLst>
        <pc:spChg chg="mod">
          <ac:chgData name="Harm De Weirdt" userId="3b80b7b2-6973-431e-8013-89966fc4a2c1" providerId="ADAL" clId="{68E43170-6E55-424D-94E1-FEAE91F13568}" dt="2018-10-08T09:03:34.258" v="2189" actId="20577"/>
          <ac:spMkLst>
            <pc:docMk/>
            <pc:sldMk cId="723118796" sldId="306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6.357" v="5744" actId="478"/>
          <ac:spMkLst>
            <pc:docMk/>
            <pc:sldMk cId="723118796" sldId="306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0:16.242" v="2325" actId="20577"/>
          <ac:spMkLst>
            <pc:docMk/>
            <pc:sldMk cId="723118796" sldId="306"/>
            <ac:spMk id="5" creationId="{2B6990D4-19EF-4373-BAF6-AD20E3120057}"/>
          </ac:spMkLst>
        </pc:spChg>
        <pc:picChg chg="mod">
          <ac:chgData name="Harm De Weirdt" userId="3b80b7b2-6973-431e-8013-89966fc4a2c1" providerId="ADAL" clId="{68E43170-6E55-424D-94E1-FEAE91F13568}" dt="2018-10-08T09:11:32.353" v="2341" actId="1076"/>
          <ac:picMkLst>
            <pc:docMk/>
            <pc:sldMk cId="723118796" sldId="306"/>
            <ac:picMk id="7" creationId="{65AFC1E6-6B09-4F0A-A04A-BDD5437036E7}"/>
          </ac:picMkLst>
        </pc:picChg>
      </pc:sldChg>
      <pc:sldChg chg="addSp delSp modSp add modNotesTx">
        <pc:chgData name="Harm De Weirdt" userId="3b80b7b2-6973-431e-8013-89966fc4a2c1" providerId="ADAL" clId="{68E43170-6E55-424D-94E1-FEAE91F13568}" dt="2018-10-09T08:34:18.469" v="5745" actId="478"/>
        <pc:sldMkLst>
          <pc:docMk/>
          <pc:sldMk cId="2498624983" sldId="307"/>
        </pc:sldMkLst>
        <pc:spChg chg="mod">
          <ac:chgData name="Harm De Weirdt" userId="3b80b7b2-6973-431e-8013-89966fc4a2c1" providerId="ADAL" clId="{68E43170-6E55-424D-94E1-FEAE91F13568}" dt="2018-10-08T09:10:50.286" v="2335" actId="20577"/>
          <ac:spMkLst>
            <pc:docMk/>
            <pc:sldMk cId="2498624983" sldId="307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8.469" v="5745" actId="478"/>
          <ac:spMkLst>
            <pc:docMk/>
            <pc:sldMk cId="2498624983" sldId="307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3:39.943" v="2442" actId="114"/>
          <ac:spMkLst>
            <pc:docMk/>
            <pc:sldMk cId="2498624983" sldId="307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16:55.501" v="2661" actId="478"/>
          <ac:spMkLst>
            <pc:docMk/>
            <pc:sldMk cId="2498624983" sldId="307"/>
            <ac:spMk id="6" creationId="{3E604AEA-F824-4BC1-96BB-94D5EFE1BE87}"/>
          </ac:spMkLst>
        </pc:spChg>
        <pc:spChg chg="add del mod">
          <ac:chgData name="Harm De Weirdt" userId="3b80b7b2-6973-431e-8013-89966fc4a2c1" providerId="ADAL" clId="{68E43170-6E55-424D-94E1-FEAE91F13568}" dt="2018-10-08T09:17:37.910" v="2666" actId="478"/>
          <ac:spMkLst>
            <pc:docMk/>
            <pc:sldMk cId="2498624983" sldId="307"/>
            <ac:spMk id="10" creationId="{328E6D8B-17F0-4729-B600-F7E881CB982A}"/>
          </ac:spMkLst>
        </pc:spChg>
        <pc:picChg chg="del mod">
          <ac:chgData name="Harm De Weirdt" userId="3b80b7b2-6973-431e-8013-89966fc4a2c1" providerId="ADAL" clId="{68E43170-6E55-424D-94E1-FEAE91F13568}" dt="2018-10-08T09:16:15.023" v="2658" actId="478"/>
          <ac:picMkLst>
            <pc:docMk/>
            <pc:sldMk cId="2498624983" sldId="307"/>
            <ac:picMk id="7" creationId="{65AFC1E6-6B09-4F0A-A04A-BDD5437036E7}"/>
          </ac:picMkLst>
        </pc:picChg>
        <pc:picChg chg="add del mod">
          <ac:chgData name="Harm De Weirdt" userId="3b80b7b2-6973-431e-8013-89966fc4a2c1" providerId="ADAL" clId="{68E43170-6E55-424D-94E1-FEAE91F13568}" dt="2018-10-08T09:17:37.155" v="2665" actId="478"/>
          <ac:picMkLst>
            <pc:docMk/>
            <pc:sldMk cId="2498624983" sldId="307"/>
            <ac:picMk id="8" creationId="{E89F952C-B5BF-47FD-A9B2-93D6E95B3B33}"/>
          </ac:picMkLst>
        </pc:picChg>
        <pc:picChg chg="add mod">
          <ac:chgData name="Harm De Weirdt" userId="3b80b7b2-6973-431e-8013-89966fc4a2c1" providerId="ADAL" clId="{68E43170-6E55-424D-94E1-FEAE91F13568}" dt="2018-10-08T09:20:15.547" v="2775" actId="1076"/>
          <ac:picMkLst>
            <pc:docMk/>
            <pc:sldMk cId="2498624983" sldId="307"/>
            <ac:picMk id="11" creationId="{45090955-5571-4795-A5BE-7CC2219F095C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20.705" v="5746" actId="478"/>
        <pc:sldMkLst>
          <pc:docMk/>
          <pc:sldMk cId="2058970245" sldId="308"/>
        </pc:sldMkLst>
        <pc:spChg chg="mod">
          <ac:chgData name="Harm De Weirdt" userId="3b80b7b2-6973-431e-8013-89966fc4a2c1" providerId="ADAL" clId="{68E43170-6E55-424D-94E1-FEAE91F13568}" dt="2018-10-08T09:15:45.928" v="2657" actId="20577"/>
          <ac:spMkLst>
            <pc:docMk/>
            <pc:sldMk cId="2058970245" sldId="308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20.705" v="5746" actId="478"/>
          <ac:spMkLst>
            <pc:docMk/>
            <pc:sldMk cId="2058970245" sldId="308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9:41.468" v="2768" actId="14100"/>
          <ac:spMkLst>
            <pc:docMk/>
            <pc:sldMk cId="2058970245" sldId="308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19:59.949" v="2771" actId="478"/>
          <ac:spMkLst>
            <pc:docMk/>
            <pc:sldMk cId="2058970245" sldId="308"/>
            <ac:spMk id="6" creationId="{C39528B4-B951-4BBB-A71A-34D9A1F21AF7}"/>
          </ac:spMkLst>
        </pc:spChg>
        <pc:picChg chg="del">
          <ac:chgData name="Harm De Weirdt" userId="3b80b7b2-6973-431e-8013-89966fc4a2c1" providerId="ADAL" clId="{68E43170-6E55-424D-94E1-FEAE91F13568}" dt="2018-10-08T09:19:58.478" v="2769" actId="478"/>
          <ac:picMkLst>
            <pc:docMk/>
            <pc:sldMk cId="2058970245" sldId="308"/>
            <ac:picMk id="7" creationId="{65AFC1E6-6B09-4F0A-A04A-BDD5437036E7}"/>
          </ac:picMkLst>
        </pc:picChg>
        <pc:picChg chg="add mod">
          <ac:chgData name="Harm De Weirdt" userId="3b80b7b2-6973-431e-8013-89966fc4a2c1" providerId="ADAL" clId="{68E43170-6E55-424D-94E1-FEAE91F13568}" dt="2018-10-08T09:20:20.476" v="2776" actId="1076"/>
          <ac:picMkLst>
            <pc:docMk/>
            <pc:sldMk cId="2058970245" sldId="308"/>
            <ac:picMk id="8" creationId="{882CA672-E066-4027-841B-92C5EEC455B1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26:33.321" v="9991" actId="6549"/>
        <pc:sldMkLst>
          <pc:docMk/>
          <pc:sldMk cId="2530612619" sldId="310"/>
        </pc:sldMkLst>
        <pc:spChg chg="mod">
          <ac:chgData name="Harm De Weirdt" userId="3b80b7b2-6973-431e-8013-89966fc4a2c1" providerId="ADAL" clId="{68E43170-6E55-424D-94E1-FEAE91F13568}" dt="2018-10-10T09:26:33.321" v="9991" actId="6549"/>
          <ac:spMkLst>
            <pc:docMk/>
            <pc:sldMk cId="2530612619" sldId="310"/>
            <ac:spMk id="2" creationId="{4497C297-F44C-4F02-BC56-DEC910C2D70C}"/>
          </ac:spMkLst>
        </pc:spChg>
        <pc:spChg chg="del mod">
          <ac:chgData name="Harm De Weirdt" userId="3b80b7b2-6973-431e-8013-89966fc4a2c1" providerId="ADAL" clId="{68E43170-6E55-424D-94E1-FEAE91F13568}" dt="2018-10-09T08:34:33.763" v="5779" actId="478"/>
          <ac:spMkLst>
            <pc:docMk/>
            <pc:sldMk cId="2530612619" sldId="310"/>
            <ac:spMk id="3" creationId="{96B23973-087A-4A88-B1BC-8A4B5FDDE95B}"/>
          </ac:spMkLst>
        </pc:spChg>
        <pc:spChg chg="mod">
          <ac:chgData name="Harm De Weirdt" userId="3b80b7b2-6973-431e-8013-89966fc4a2c1" providerId="ADAL" clId="{68E43170-6E55-424D-94E1-FEAE91F13568}" dt="2018-10-09T08:34:31.159" v="5778" actId="20577"/>
          <ac:spMkLst>
            <pc:docMk/>
            <pc:sldMk cId="2530612619" sldId="310"/>
            <ac:spMk id="4" creationId="{C1069150-ED54-4055-AAA0-D549C79694D6}"/>
          </ac:spMkLst>
        </pc:spChg>
        <pc:spChg chg="add del mod">
          <ac:chgData name="Harm De Weirdt" userId="3b80b7b2-6973-431e-8013-89966fc4a2c1" providerId="ADAL" clId="{68E43170-6E55-424D-94E1-FEAE91F13568}" dt="2018-10-09T08:34:36.057" v="5780" actId="478"/>
          <ac:spMkLst>
            <pc:docMk/>
            <pc:sldMk cId="2530612619" sldId="310"/>
            <ac:spMk id="6" creationId="{DD31FE46-96E6-4F57-BE3E-7B9B91008057}"/>
          </ac:spMkLst>
        </pc:spChg>
      </pc:sldChg>
      <pc:sldChg chg="add del">
        <pc:chgData name="Harm De Weirdt" userId="3b80b7b2-6973-431e-8013-89966fc4a2c1" providerId="ADAL" clId="{68E43170-6E55-424D-94E1-FEAE91F13568}" dt="2018-10-09T08:34:50.692" v="5782" actId="2696"/>
        <pc:sldMkLst>
          <pc:docMk/>
          <pc:sldMk cId="3112119237" sldId="311"/>
        </pc:sldMkLst>
      </pc:sldChg>
      <pc:sldChg chg="addSp delSp modSp add">
        <pc:chgData name="Harm De Weirdt" userId="3b80b7b2-6973-431e-8013-89966fc4a2c1" providerId="ADAL" clId="{68E43170-6E55-424D-94E1-FEAE91F13568}" dt="2018-10-10T09:31:58.430" v="9993" actId="14100"/>
        <pc:sldMkLst>
          <pc:docMk/>
          <pc:sldMk cId="2498200728" sldId="312"/>
        </pc:sldMkLst>
        <pc:spChg chg="mod">
          <ac:chgData name="Harm De Weirdt" userId="3b80b7b2-6973-431e-8013-89966fc4a2c1" providerId="ADAL" clId="{68E43170-6E55-424D-94E1-FEAE91F13568}" dt="2018-10-08T09:39:19.813" v="3071" actId="14100"/>
          <ac:spMkLst>
            <pc:docMk/>
            <pc:sldMk cId="2498200728" sldId="312"/>
            <ac:spMk id="2" creationId="{D71E48F1-76DB-4909-8399-D71DC0C6511B}"/>
          </ac:spMkLst>
        </pc:spChg>
        <pc:spChg chg="mod">
          <ac:chgData name="Harm De Weirdt" userId="3b80b7b2-6973-431e-8013-89966fc4a2c1" providerId="ADAL" clId="{68E43170-6E55-424D-94E1-FEAE91F13568}" dt="2018-10-09T08:34:10.581" v="5742" actId="27636"/>
          <ac:spMkLst>
            <pc:docMk/>
            <pc:sldMk cId="2498200728" sldId="312"/>
            <ac:spMk id="3" creationId="{24238C6A-D3B2-43CE-9CDC-E50EC6443FEC}"/>
          </ac:spMkLst>
        </pc:spChg>
        <pc:spChg chg="add mod">
          <ac:chgData name="Harm De Weirdt" userId="3b80b7b2-6973-431e-8013-89966fc4a2c1" providerId="ADAL" clId="{68E43170-6E55-424D-94E1-FEAE91F13568}" dt="2018-10-10T09:31:58.430" v="9993" actId="14100"/>
          <ac:spMkLst>
            <pc:docMk/>
            <pc:sldMk cId="2498200728" sldId="312"/>
            <ac:spMk id="6" creationId="{2585E670-5221-43A2-87F2-681D95B9107C}"/>
          </ac:spMkLst>
        </pc:spChg>
        <pc:spChg chg="add del mod">
          <ac:chgData name="Harm De Weirdt" userId="3b80b7b2-6973-431e-8013-89966fc4a2c1" providerId="ADAL" clId="{68E43170-6E55-424D-94E1-FEAE91F13568}" dt="2018-10-08T09:53:33.402" v="3915" actId="478"/>
          <ac:spMkLst>
            <pc:docMk/>
            <pc:sldMk cId="2498200728" sldId="312"/>
            <ac:spMk id="7" creationId="{0BBA0370-A1CD-48E8-8F0E-7199272C0CC1}"/>
          </ac:spMkLst>
        </pc:spChg>
        <pc:spChg chg="add mod">
          <ac:chgData name="Harm De Weirdt" userId="3b80b7b2-6973-431e-8013-89966fc4a2c1" providerId="ADAL" clId="{68E43170-6E55-424D-94E1-FEAE91F13568}" dt="2018-10-08T09:53:33.402" v="3915" actId="478"/>
          <ac:spMkLst>
            <pc:docMk/>
            <pc:sldMk cId="2498200728" sldId="312"/>
            <ac:spMk id="9" creationId="{F6C7FF79-BB5F-4476-AD37-D653A8BF389D}"/>
          </ac:spMkLst>
        </pc:spChg>
        <pc:graphicFrameChg chg="del modGraphic">
          <ac:chgData name="Harm De Weirdt" userId="3b80b7b2-6973-431e-8013-89966fc4a2c1" providerId="ADAL" clId="{68E43170-6E55-424D-94E1-FEAE91F13568}" dt="2018-10-08T09:44:11.312" v="3478" actId="14100"/>
          <ac:graphicFrameMkLst>
            <pc:docMk/>
            <pc:sldMk cId="2498200728" sldId="312"/>
            <ac:graphicFrameMk id="5" creationId="{5C6ABF46-74E2-4927-9B29-BC86EE07107A}"/>
          </ac:graphicFrameMkLst>
        </pc:graphicFrameChg>
        <pc:graphicFrameChg chg="mod modGraphic">
          <ac:chgData name="Harm De Weirdt" userId="3b80b7b2-6973-431e-8013-89966fc4a2c1" providerId="ADAL" clId="{68E43170-6E55-424D-94E1-FEAE91F13568}" dt="2018-10-08T09:55:36.271" v="4270" actId="404"/>
          <ac:graphicFrameMkLst>
            <pc:docMk/>
            <pc:sldMk cId="2498200728" sldId="312"/>
            <ac:graphicFrameMk id="10" creationId="{95B694B6-CC03-41B1-90D1-F173F428B844}"/>
          </ac:graphicFrameMkLst>
        </pc:graphicFrameChg>
      </pc:sldChg>
      <pc:sldChg chg="delSp modSp add del">
        <pc:chgData name="Harm De Weirdt" userId="3b80b7b2-6973-431e-8013-89966fc4a2c1" providerId="ADAL" clId="{68E43170-6E55-424D-94E1-FEAE91F13568}" dt="2018-10-09T08:35:22.319" v="5789" actId="2696"/>
        <pc:sldMkLst>
          <pc:docMk/>
          <pc:sldMk cId="1203709294" sldId="313"/>
        </pc:sldMkLst>
        <pc:spChg chg="mod">
          <ac:chgData name="Harm De Weirdt" userId="3b80b7b2-6973-431e-8013-89966fc4a2c1" providerId="ADAL" clId="{68E43170-6E55-424D-94E1-FEAE91F13568}" dt="2018-10-09T08:35:09.346" v="5786" actId="27636"/>
          <ac:spMkLst>
            <pc:docMk/>
            <pc:sldMk cId="1203709294" sldId="313"/>
            <ac:spMk id="3" creationId="{24238C6A-D3B2-43CE-9CDC-E50EC6443FEC}"/>
          </ac:spMkLst>
        </pc:spChg>
        <pc:spChg chg="del mod">
          <ac:chgData name="Harm De Weirdt" userId="3b80b7b2-6973-431e-8013-89966fc4a2c1" providerId="ADAL" clId="{68E43170-6E55-424D-94E1-FEAE91F13568}" dt="2018-10-08T09:52:24.955" v="3839" actId="478"/>
          <ac:spMkLst>
            <pc:docMk/>
            <pc:sldMk cId="1203709294" sldId="313"/>
            <ac:spMk id="7" creationId="{0BBA0370-A1CD-48E8-8F0E-7199272C0CC1}"/>
          </ac:spMkLst>
        </pc:spChg>
      </pc:sldChg>
      <pc:sldChg chg="addSp delSp modSp add">
        <pc:chgData name="Harm De Weirdt" userId="3b80b7b2-6973-431e-8013-89966fc4a2c1" providerId="ADAL" clId="{68E43170-6E55-424D-94E1-FEAE91F13568}" dt="2018-10-10T09:41:23.688" v="10022" actId="20577"/>
        <pc:sldMkLst>
          <pc:docMk/>
          <pc:sldMk cId="598929668" sldId="314"/>
        </pc:sldMkLst>
        <pc:spChg chg="del">
          <ac:chgData name="Harm De Weirdt" userId="3b80b7b2-6973-431e-8013-89966fc4a2c1" providerId="ADAL" clId="{68E43170-6E55-424D-94E1-FEAE91F13568}" dt="2018-10-09T08:35:52.674" v="5823" actId="478"/>
          <ac:spMkLst>
            <pc:docMk/>
            <pc:sldMk cId="598929668" sldId="314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10T09:41:23.688" v="10022" actId="20577"/>
          <ac:spMkLst>
            <pc:docMk/>
            <pc:sldMk cId="598929668" sldId="314"/>
            <ac:spMk id="3" creationId="{7B5C6EC5-E38F-48D9-B393-E4349A93B478}"/>
          </ac:spMkLst>
        </pc:spChg>
        <pc:spChg chg="mod">
          <ac:chgData name="Harm De Weirdt" userId="3b80b7b2-6973-431e-8013-89966fc4a2c1" providerId="ADAL" clId="{68E43170-6E55-424D-94E1-FEAE91F13568}" dt="2018-10-09T08:35:49.692" v="5822" actId="20577"/>
          <ac:spMkLst>
            <pc:docMk/>
            <pc:sldMk cId="598929668" sldId="314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10T09:35:54.175" v="10020" actId="20577"/>
          <ac:spMkLst>
            <pc:docMk/>
            <pc:sldMk cId="598929668" sldId="314"/>
            <ac:spMk id="5" creationId="{2B6990D4-19EF-4373-BAF6-AD20E3120057}"/>
          </ac:spMkLst>
        </pc:spChg>
        <pc:spChg chg="add del">
          <ac:chgData name="Harm De Weirdt" userId="3b80b7b2-6973-431e-8013-89966fc4a2c1" providerId="ADAL" clId="{68E43170-6E55-424D-94E1-FEAE91F13568}" dt="2018-10-08T10:05:57.871" v="4774" actId="20577"/>
          <ac:spMkLst>
            <pc:docMk/>
            <pc:sldMk cId="598929668" sldId="314"/>
            <ac:spMk id="6" creationId="{FBB1B9BC-4F58-4B77-A63B-CFD91B8E5271}"/>
          </ac:spMkLst>
        </pc:spChg>
        <pc:spChg chg="add mod">
          <ac:chgData name="Harm De Weirdt" userId="3b80b7b2-6973-431e-8013-89966fc4a2c1" providerId="ADAL" clId="{68E43170-6E55-424D-94E1-FEAE91F13568}" dt="2018-10-10T09:35:52.437" v="10019" actId="1076"/>
          <ac:spMkLst>
            <pc:docMk/>
            <pc:sldMk cId="598929668" sldId="314"/>
            <ac:spMk id="6" creationId="{97E7D89E-8525-4BEE-A93F-6FA7CB66529D}"/>
          </ac:spMkLst>
        </pc:spChg>
        <pc:spChg chg="add del">
          <ac:chgData name="Harm De Weirdt" userId="3b80b7b2-6973-431e-8013-89966fc4a2c1" providerId="ADAL" clId="{68E43170-6E55-424D-94E1-FEAE91F13568}" dt="2018-10-08T10:07:21.012" v="4792" actId="20577"/>
          <ac:spMkLst>
            <pc:docMk/>
            <pc:sldMk cId="598929668" sldId="314"/>
            <ac:spMk id="7" creationId="{8C7304A6-DA68-4D47-995A-7D5A3B8BB3A4}"/>
          </ac:spMkLst>
        </pc:spChg>
        <pc:spChg chg="add del mod">
          <ac:chgData name="Harm De Weirdt" userId="3b80b7b2-6973-431e-8013-89966fc4a2c1" providerId="ADAL" clId="{68E43170-6E55-424D-94E1-FEAE91F13568}" dt="2018-10-09T08:35:59.057" v="5824" actId="478"/>
          <ac:spMkLst>
            <pc:docMk/>
            <pc:sldMk cId="598929668" sldId="314"/>
            <ac:spMk id="7" creationId="{AD2B6665-5EC6-41AA-B2E8-A4CB2FA73436}"/>
          </ac:spMkLst>
        </pc:spChg>
        <pc:spChg chg="add del">
          <ac:chgData name="Harm De Weirdt" userId="3b80b7b2-6973-431e-8013-89966fc4a2c1" providerId="ADAL" clId="{68E43170-6E55-424D-94E1-FEAE91F13568}" dt="2018-10-08T10:08:01.361" v="4810" actId="20577"/>
          <ac:spMkLst>
            <pc:docMk/>
            <pc:sldMk cId="598929668" sldId="314"/>
            <ac:spMk id="8" creationId="{6EA65807-52A2-45E4-878C-DD25015A56CB}"/>
          </ac:spMkLst>
        </pc:spChg>
      </pc:sldChg>
      <pc:sldChg chg="addSp modSp add">
        <pc:chgData name="Harm De Weirdt" userId="3b80b7b2-6973-431e-8013-89966fc4a2c1" providerId="ADAL" clId="{68E43170-6E55-424D-94E1-FEAE91F13568}" dt="2018-10-09T08:35:38.558" v="5821" actId="20577"/>
        <pc:sldMkLst>
          <pc:docMk/>
          <pc:sldMk cId="3330983337" sldId="315"/>
        </pc:sldMkLst>
        <pc:spChg chg="mod">
          <ac:chgData name="Harm De Weirdt" userId="3b80b7b2-6973-431e-8013-89966fc4a2c1" providerId="ADAL" clId="{68E43170-6E55-424D-94E1-FEAE91F13568}" dt="2018-10-09T08:35:38.558" v="5821" actId="20577"/>
          <ac:spMkLst>
            <pc:docMk/>
            <pc:sldMk cId="3330983337" sldId="315"/>
            <ac:spMk id="2" creationId="{4497C297-F44C-4F02-BC56-DEC910C2D70C}"/>
          </ac:spMkLst>
        </pc:spChg>
        <pc:spChg chg="mod">
          <ac:chgData name="Harm De Weirdt" userId="3b80b7b2-6973-431e-8013-89966fc4a2c1" providerId="ADAL" clId="{68E43170-6E55-424D-94E1-FEAE91F13568}" dt="2018-10-09T08:35:04.717" v="5784" actId="20577"/>
          <ac:spMkLst>
            <pc:docMk/>
            <pc:sldMk cId="3330983337" sldId="315"/>
            <ac:spMk id="4" creationId="{C1069150-ED54-4055-AAA0-D549C79694D6}"/>
          </ac:spMkLst>
        </pc:spChg>
        <pc:spChg chg="add">
          <ac:chgData name="Harm De Weirdt" userId="3b80b7b2-6973-431e-8013-89966fc4a2c1" providerId="ADAL" clId="{68E43170-6E55-424D-94E1-FEAE91F13568}" dt="2018-10-09T08:35:18.988" v="5788" actId="20577"/>
          <ac:spMkLst>
            <pc:docMk/>
            <pc:sldMk cId="3330983337" sldId="315"/>
            <ac:spMk id="5" creationId="{220B3B29-23D6-4E47-9700-7923A96E3EDC}"/>
          </ac:spMkLst>
        </pc:spChg>
      </pc:sldChg>
      <pc:sldChg chg="add del">
        <pc:chgData name="Harm De Weirdt" userId="3b80b7b2-6973-431e-8013-89966fc4a2c1" providerId="ADAL" clId="{68E43170-6E55-424D-94E1-FEAE91F13568}" dt="2018-10-09T08:40:51.512" v="5841" actId="2696"/>
        <pc:sldMkLst>
          <pc:docMk/>
          <pc:sldMk cId="1765730480" sldId="316"/>
        </pc:sldMkLst>
      </pc:sldChg>
      <pc:sldChg chg="add del">
        <pc:chgData name="Harm De Weirdt" userId="3b80b7b2-6973-431e-8013-89966fc4a2c1" providerId="ADAL" clId="{68E43170-6E55-424D-94E1-FEAE91F13568}" dt="2018-10-09T08:40:17.081" v="5834" actId="2696"/>
        <pc:sldMkLst>
          <pc:docMk/>
          <pc:sldMk cId="2178289115" sldId="316"/>
        </pc:sldMkLst>
      </pc:sldChg>
      <pc:sldChg chg="add del">
        <pc:chgData name="Harm De Weirdt" userId="3b80b7b2-6973-431e-8013-89966fc4a2c1" providerId="ADAL" clId="{68E43170-6E55-424D-94E1-FEAE91F13568}" dt="2018-10-09T08:40:28.806" v="5836" actId="478"/>
        <pc:sldMkLst>
          <pc:docMk/>
          <pc:sldMk cId="2366523987" sldId="316"/>
        </pc:sldMkLst>
      </pc:sldChg>
      <pc:sldChg chg="modSp add">
        <pc:chgData name="Harm De Weirdt" userId="3b80b7b2-6973-431e-8013-89966fc4a2c1" providerId="ADAL" clId="{68E43170-6E55-424D-94E1-FEAE91F13568}" dt="2018-10-09T08:41:08.071" v="5858" actId="207"/>
        <pc:sldMkLst>
          <pc:docMk/>
          <pc:sldMk cId="2430674686" sldId="316"/>
        </pc:sldMkLst>
        <pc:spChg chg="mod">
          <ac:chgData name="Harm De Weirdt" userId="3b80b7b2-6973-431e-8013-89966fc4a2c1" providerId="ADAL" clId="{68E43170-6E55-424D-94E1-FEAE91F13568}" dt="2018-10-09T08:41:08.071" v="5858" actId="207"/>
          <ac:spMkLst>
            <pc:docMk/>
            <pc:sldMk cId="2430674686" sldId="316"/>
            <ac:spMk id="33" creationId="{00000000-0000-0000-0000-000000000000}"/>
          </ac:spMkLst>
        </pc:spChg>
      </pc:sldChg>
      <pc:sldChg chg="modSp add">
        <pc:chgData name="Harm De Weirdt" userId="3b80b7b2-6973-431e-8013-89966fc4a2c1" providerId="ADAL" clId="{68E43170-6E55-424D-94E1-FEAE91F13568}" dt="2018-10-09T08:42:04.541" v="5955" actId="20577"/>
        <pc:sldMkLst>
          <pc:docMk/>
          <pc:sldMk cId="591427260" sldId="317"/>
        </pc:sldMkLst>
        <pc:spChg chg="mod">
          <ac:chgData name="Harm De Weirdt" userId="3b80b7b2-6973-431e-8013-89966fc4a2c1" providerId="ADAL" clId="{68E43170-6E55-424D-94E1-FEAE91F13568}" dt="2018-10-09T08:41:45.674" v="5893" actId="20577"/>
          <ac:spMkLst>
            <pc:docMk/>
            <pc:sldMk cId="591427260" sldId="317"/>
            <ac:spMk id="2" creationId="{AEBD3A43-F2C0-4925-8A83-CBC39240A4C3}"/>
          </ac:spMkLst>
        </pc:spChg>
        <pc:spChg chg="mod">
          <ac:chgData name="Harm De Weirdt" userId="3b80b7b2-6973-431e-8013-89966fc4a2c1" providerId="ADAL" clId="{68E43170-6E55-424D-94E1-FEAE91F13568}" dt="2018-10-09T08:42:04.541" v="5955" actId="20577"/>
          <ac:spMkLst>
            <pc:docMk/>
            <pc:sldMk cId="591427260" sldId="317"/>
            <ac:spMk id="4" creationId="{7CC90748-ACFD-4AFE-81EC-DDCBD3F454ED}"/>
          </ac:spMkLst>
        </pc:spChg>
      </pc:sldChg>
      <pc:sldChg chg="delSp modSp add">
        <pc:chgData name="Harm De Weirdt" userId="3b80b7b2-6973-431e-8013-89966fc4a2c1" providerId="ADAL" clId="{68E43170-6E55-424D-94E1-FEAE91F13568}" dt="2018-10-10T09:47:02.563" v="10046" actId="20577"/>
        <pc:sldMkLst>
          <pc:docMk/>
          <pc:sldMk cId="3525539026" sldId="318"/>
        </pc:sldMkLst>
        <pc:spChg chg="del">
          <ac:chgData name="Harm De Weirdt" userId="3b80b7b2-6973-431e-8013-89966fc4a2c1" providerId="ADAL" clId="{68E43170-6E55-424D-94E1-FEAE91F13568}" dt="2018-10-09T08:42:51.568" v="6012" actId="478"/>
          <ac:spMkLst>
            <pc:docMk/>
            <pc:sldMk cId="3525539026" sldId="318"/>
            <ac:spMk id="3" creationId="{55959553-C4FC-4A0F-9AD1-74D681FD9F64}"/>
          </ac:spMkLst>
        </pc:spChg>
        <pc:spChg chg="mod">
          <ac:chgData name="Harm De Weirdt" userId="3b80b7b2-6973-431e-8013-89966fc4a2c1" providerId="ADAL" clId="{68E43170-6E55-424D-94E1-FEAE91F13568}" dt="2018-10-10T09:47:02.563" v="10046" actId="20577"/>
          <ac:spMkLst>
            <pc:docMk/>
            <pc:sldMk cId="3525539026" sldId="318"/>
            <ac:spMk id="4" creationId="{7CC90748-ACFD-4AFE-81EC-DDCBD3F454ED}"/>
          </ac:spMkLst>
        </pc:spChg>
      </pc:sldChg>
      <pc:sldChg chg="addSp modSp add">
        <pc:chgData name="Harm De Weirdt" userId="3b80b7b2-6973-431e-8013-89966fc4a2c1" providerId="ADAL" clId="{68E43170-6E55-424D-94E1-FEAE91F13568}" dt="2018-10-10T09:49:15.756" v="10099" actId="14100"/>
        <pc:sldMkLst>
          <pc:docMk/>
          <pc:sldMk cId="3690420794" sldId="319"/>
        </pc:sldMkLst>
        <pc:spChg chg="mod">
          <ac:chgData name="Harm De Weirdt" userId="3b80b7b2-6973-431e-8013-89966fc4a2c1" providerId="ADAL" clId="{68E43170-6E55-424D-94E1-FEAE91F13568}" dt="2018-10-10T09:47:14.351" v="10057" actId="20577"/>
          <ac:spMkLst>
            <pc:docMk/>
            <pc:sldMk cId="3690420794" sldId="319"/>
            <ac:spMk id="4" creationId="{7CC90748-ACFD-4AFE-81EC-DDCBD3F454ED}"/>
          </ac:spMkLst>
        </pc:spChg>
        <pc:spChg chg="add mod">
          <ac:chgData name="Harm De Weirdt" userId="3b80b7b2-6973-431e-8013-89966fc4a2c1" providerId="ADAL" clId="{68E43170-6E55-424D-94E1-FEAE91F13568}" dt="2018-10-10T09:49:15.756" v="10099" actId="14100"/>
          <ac:spMkLst>
            <pc:docMk/>
            <pc:sldMk cId="3690420794" sldId="319"/>
            <ac:spMk id="7" creationId="{55161041-E42F-4007-92A7-B54E920FF81B}"/>
          </ac:spMkLst>
        </pc:spChg>
        <pc:picChg chg="add mod">
          <ac:chgData name="Harm De Weirdt" userId="3b80b7b2-6973-431e-8013-89966fc4a2c1" providerId="ADAL" clId="{68E43170-6E55-424D-94E1-FEAE91F13568}" dt="2018-10-10T09:47:23.297" v="10058" actId="1076"/>
          <ac:picMkLst>
            <pc:docMk/>
            <pc:sldMk cId="3690420794" sldId="319"/>
            <ac:picMk id="6" creationId="{F966C291-75CF-4DDF-BE88-7BE091D5C433}"/>
          </ac:picMkLst>
        </pc:picChg>
      </pc:sldChg>
      <pc:sldChg chg="modSp add">
        <pc:chgData name="Harm De Weirdt" userId="3b80b7b2-6973-431e-8013-89966fc4a2c1" providerId="ADAL" clId="{68E43170-6E55-424D-94E1-FEAE91F13568}" dt="2018-10-10T09:47:30.586" v="10065" actId="20577"/>
        <pc:sldMkLst>
          <pc:docMk/>
          <pc:sldMk cId="4005738006" sldId="320"/>
        </pc:sldMkLst>
        <pc:spChg chg="mod">
          <ac:chgData name="Harm De Weirdt" userId="3b80b7b2-6973-431e-8013-89966fc4a2c1" providerId="ADAL" clId="{68E43170-6E55-424D-94E1-FEAE91F13568}" dt="2018-10-10T09:47:30.586" v="10065" actId="20577"/>
          <ac:spMkLst>
            <pc:docMk/>
            <pc:sldMk cId="4005738006" sldId="320"/>
            <ac:spMk id="4" creationId="{7CC90748-ACFD-4AFE-81EC-DDCBD3F454ED}"/>
          </ac:spMkLst>
        </pc:spChg>
      </pc:sldChg>
      <pc:sldChg chg="addSp modSp add">
        <pc:chgData name="Harm De Weirdt" userId="3b80b7b2-6973-431e-8013-89966fc4a2c1" providerId="ADAL" clId="{68E43170-6E55-424D-94E1-FEAE91F13568}" dt="2018-10-10T09:49:21.079" v="10100" actId="14100"/>
        <pc:sldMkLst>
          <pc:docMk/>
          <pc:sldMk cId="1066073866" sldId="321"/>
        </pc:sldMkLst>
        <pc:spChg chg="mod">
          <ac:chgData name="Harm De Weirdt" userId="3b80b7b2-6973-431e-8013-89966fc4a2c1" providerId="ADAL" clId="{68E43170-6E55-424D-94E1-FEAE91F13568}" dt="2018-10-10T09:47:41.330" v="10079" actId="20577"/>
          <ac:spMkLst>
            <pc:docMk/>
            <pc:sldMk cId="1066073866" sldId="321"/>
            <ac:spMk id="4" creationId="{7CC90748-ACFD-4AFE-81EC-DDCBD3F454ED}"/>
          </ac:spMkLst>
        </pc:spChg>
        <pc:spChg chg="add mod">
          <ac:chgData name="Harm De Weirdt" userId="3b80b7b2-6973-431e-8013-89966fc4a2c1" providerId="ADAL" clId="{68E43170-6E55-424D-94E1-FEAE91F13568}" dt="2018-10-10T09:49:21.079" v="10100" actId="14100"/>
          <ac:spMkLst>
            <pc:docMk/>
            <pc:sldMk cId="1066073866" sldId="321"/>
            <ac:spMk id="7" creationId="{B61AA819-5A72-4C1A-9B78-FCD62C4DC54E}"/>
          </ac:spMkLst>
        </pc:spChg>
        <pc:picChg chg="add mod">
          <ac:chgData name="Harm De Weirdt" userId="3b80b7b2-6973-431e-8013-89966fc4a2c1" providerId="ADAL" clId="{68E43170-6E55-424D-94E1-FEAE91F13568}" dt="2018-10-10T09:48:22.977" v="10083" actId="1076"/>
          <ac:picMkLst>
            <pc:docMk/>
            <pc:sldMk cId="1066073866" sldId="321"/>
            <ac:picMk id="6" creationId="{F6EEFDD2-4FE6-4411-BA65-0327AF28171C}"/>
          </ac:picMkLst>
        </pc:picChg>
      </pc:sldChg>
      <pc:sldChg chg="addSp delSp modSp add del">
        <pc:chgData name="Harm De Weirdt" userId="3b80b7b2-6973-431e-8013-89966fc4a2c1" providerId="ADAL" clId="{68E43170-6E55-424D-94E1-FEAE91F13568}" dt="2018-10-09T10:58:15.013" v="7516" actId="2696"/>
        <pc:sldMkLst>
          <pc:docMk/>
          <pc:sldMk cId="3291019550" sldId="322"/>
        </pc:sldMkLst>
        <pc:spChg chg="del mod">
          <ac:chgData name="Harm De Weirdt" userId="3b80b7b2-6973-431e-8013-89966fc4a2c1" providerId="ADAL" clId="{68E43170-6E55-424D-94E1-FEAE91F13568}" dt="2018-10-09T08:55:00.226" v="6472" actId="2696"/>
          <ac:spMkLst>
            <pc:docMk/>
            <pc:sldMk cId="3291019550" sldId="322"/>
            <ac:spMk id="2" creationId="{AEBD3A43-F2C0-4925-8A83-CBC39240A4C3}"/>
          </ac:spMkLst>
        </pc:spChg>
        <pc:spChg chg="add mod">
          <ac:chgData name="Harm De Weirdt" userId="3b80b7b2-6973-431e-8013-89966fc4a2c1" providerId="ADAL" clId="{68E43170-6E55-424D-94E1-FEAE91F13568}" dt="2018-10-09T08:55:03.496" v="6484" actId="20577"/>
          <ac:spMkLst>
            <pc:docMk/>
            <pc:sldMk cId="3291019550" sldId="322"/>
            <ac:spMk id="3" creationId="{11851859-D908-4D6A-A164-8A01E60A2188}"/>
          </ac:spMkLst>
        </pc:spChg>
        <pc:spChg chg="mod">
          <ac:chgData name="Harm De Weirdt" userId="3b80b7b2-6973-431e-8013-89966fc4a2c1" providerId="ADAL" clId="{68E43170-6E55-424D-94E1-FEAE91F13568}" dt="2018-10-09T08:59:03.465" v="6587" actId="20577"/>
          <ac:spMkLst>
            <pc:docMk/>
            <pc:sldMk cId="3291019550" sldId="322"/>
            <ac:spMk id="4" creationId="{7CC90748-ACFD-4AFE-81EC-DDCBD3F454ED}"/>
          </ac:spMkLst>
        </pc:spChg>
        <pc:spChg chg="del">
          <ac:chgData name="Harm De Weirdt" userId="3b80b7b2-6973-431e-8013-89966fc4a2c1" providerId="ADAL" clId="{68E43170-6E55-424D-94E1-FEAE91F13568}" dt="2018-10-09T08:55:00.226" v="6472" actId="2696"/>
          <ac:spMkLst>
            <pc:docMk/>
            <pc:sldMk cId="3291019550" sldId="322"/>
            <ac:spMk id="5" creationId="{36C41D77-A3F5-44DF-B890-617E39A0B1A2}"/>
          </ac:spMkLst>
        </pc:spChg>
        <pc:spChg chg="add del mod">
          <ac:chgData name="Harm De Weirdt" userId="3b80b7b2-6973-431e-8013-89966fc4a2c1" providerId="ADAL" clId="{68E43170-6E55-424D-94E1-FEAE91F13568}" dt="2018-10-09T08:56:48.437" v="6529" actId="2696"/>
          <ac:spMkLst>
            <pc:docMk/>
            <pc:sldMk cId="3291019550" sldId="322"/>
            <ac:spMk id="6" creationId="{2CA6FDBE-93E4-41F7-B194-561C23EB0008}"/>
          </ac:spMkLst>
        </pc:spChg>
        <pc:spChg chg="add mod">
          <ac:chgData name="Harm De Weirdt" userId="3b80b7b2-6973-431e-8013-89966fc4a2c1" providerId="ADAL" clId="{68E43170-6E55-424D-94E1-FEAE91F13568}" dt="2018-10-09T08:55:00.226" v="6472" actId="2696"/>
          <ac:spMkLst>
            <pc:docMk/>
            <pc:sldMk cId="3291019550" sldId="322"/>
            <ac:spMk id="7" creationId="{E0663161-A170-4FB6-AC42-7F18ED1528E2}"/>
          </ac:spMkLst>
        </pc:spChg>
        <pc:spChg chg="add del mod">
          <ac:chgData name="Harm De Weirdt" userId="3b80b7b2-6973-431e-8013-89966fc4a2c1" providerId="ADAL" clId="{68E43170-6E55-424D-94E1-FEAE91F13568}" dt="2018-10-09T08:58:18.118" v="6536" actId="2696"/>
          <ac:spMkLst>
            <pc:docMk/>
            <pc:sldMk cId="3291019550" sldId="322"/>
            <ac:spMk id="11" creationId="{B77934A7-3EEC-40E7-AE1B-11D8338AEFC1}"/>
          </ac:spMkLst>
        </pc:spChg>
        <pc:spChg chg="add mod">
          <ac:chgData name="Harm De Weirdt" userId="3b80b7b2-6973-431e-8013-89966fc4a2c1" providerId="ADAL" clId="{68E43170-6E55-424D-94E1-FEAE91F13568}" dt="2018-10-09T08:58:47.790" v="6552" actId="14100"/>
          <ac:spMkLst>
            <pc:docMk/>
            <pc:sldMk cId="3291019550" sldId="322"/>
            <ac:spMk id="14" creationId="{0BBE207E-2D51-42F8-91B6-1F7D45B3557C}"/>
          </ac:spMkLst>
        </pc:spChg>
        <pc:picChg chg="add del mod">
          <ac:chgData name="Harm De Weirdt" userId="3b80b7b2-6973-431e-8013-89966fc4a2c1" providerId="ADAL" clId="{68E43170-6E55-424D-94E1-FEAE91F13568}" dt="2018-10-09T08:58:17.287" v="6535" actId="478"/>
          <ac:picMkLst>
            <pc:docMk/>
            <pc:sldMk cId="3291019550" sldId="322"/>
            <ac:picMk id="9" creationId="{1B9F26BB-6034-4F30-8BDB-9643CBDF10BB}"/>
          </ac:picMkLst>
        </pc:picChg>
        <pc:picChg chg="add mod">
          <ac:chgData name="Harm De Weirdt" userId="3b80b7b2-6973-431e-8013-89966fc4a2c1" providerId="ADAL" clId="{68E43170-6E55-424D-94E1-FEAE91F13568}" dt="2018-10-09T08:58:29.716" v="6541" actId="1076"/>
          <ac:picMkLst>
            <pc:docMk/>
            <pc:sldMk cId="3291019550" sldId="322"/>
            <ac:picMk id="13" creationId="{E54196C1-0419-44EE-9896-38080E494285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 actId="478"/>
        <pc:sldMkLst>
          <pc:docMk/>
          <pc:sldMk cId="3324219591" sldId="322"/>
        </pc:sldMkLst>
      </pc:sldChg>
      <pc:sldChg chg="addSp delSp modSp add del">
        <pc:chgData name="Harm De Weirdt" userId="3b80b7b2-6973-431e-8013-89966fc4a2c1" providerId="ADAL" clId="{68E43170-6E55-424D-94E1-FEAE91F13568}" dt="2018-10-09T10:58:15.023" v="7517" actId="2696"/>
        <pc:sldMkLst>
          <pc:docMk/>
          <pc:sldMk cId="452020587" sldId="323"/>
        </pc:sldMkLst>
        <pc:spChg chg="del mod">
          <ac:chgData name="Harm De Weirdt" userId="3b80b7b2-6973-431e-8013-89966fc4a2c1" providerId="ADAL" clId="{68E43170-6E55-424D-94E1-FEAE91F13568}" dt="2018-10-09T09:05:47.842" v="6897" actId="478"/>
          <ac:spMkLst>
            <pc:docMk/>
            <pc:sldMk cId="452020587" sldId="323"/>
            <ac:spMk id="4" creationId="{7CC90748-ACFD-4AFE-81EC-DDCBD3F454ED}"/>
          </ac:spMkLst>
        </pc:spChg>
        <pc:spChg chg="add del mod">
          <ac:chgData name="Harm De Weirdt" userId="3b80b7b2-6973-431e-8013-89966fc4a2c1" providerId="ADAL" clId="{68E43170-6E55-424D-94E1-FEAE91F13568}" dt="2018-10-09T09:00:27.439" v="6669" actId="2696"/>
          <ac:spMkLst>
            <pc:docMk/>
            <pc:sldMk cId="452020587" sldId="323"/>
            <ac:spMk id="8" creationId="{E8C1BEE1-AE77-4357-B8E1-D8F341B3052F}"/>
          </ac:spMkLst>
        </pc:spChg>
        <pc:spChg chg="mod">
          <ac:chgData name="Harm De Weirdt" userId="3b80b7b2-6973-431e-8013-89966fc4a2c1" providerId="ADAL" clId="{68E43170-6E55-424D-94E1-FEAE91F13568}" dt="2018-10-09T09:02:43.238" v="6715" actId="122"/>
          <ac:spMkLst>
            <pc:docMk/>
            <pc:sldMk cId="452020587" sldId="323"/>
            <ac:spMk id="14" creationId="{0BBE207E-2D51-42F8-91B6-1F7D45B3557C}"/>
          </ac:spMkLst>
        </pc:spChg>
        <pc:spChg chg="add del mod">
          <ac:chgData name="Harm De Weirdt" userId="3b80b7b2-6973-431e-8013-89966fc4a2c1" providerId="ADAL" clId="{68E43170-6E55-424D-94E1-FEAE91F13568}" dt="2018-10-09T09:02:26.922" v="6710" actId="2696"/>
          <ac:spMkLst>
            <pc:docMk/>
            <pc:sldMk cId="452020587" sldId="323"/>
            <ac:spMk id="16" creationId="{105AD716-8E0E-4023-83F5-65F5C833A47B}"/>
          </ac:spMkLst>
        </pc:spChg>
        <pc:spChg chg="add del">
          <ac:chgData name="Harm De Weirdt" userId="3b80b7b2-6973-431e-8013-89966fc4a2c1" providerId="ADAL" clId="{68E43170-6E55-424D-94E1-FEAE91F13568}" dt="2018-10-09T09:02:15.648" v="6708" actId="2696"/>
          <ac:spMkLst>
            <pc:docMk/>
            <pc:sldMk cId="452020587" sldId="323"/>
            <ac:spMk id="17" creationId="{DCBE31A0-F079-4310-AEF8-34B47B4B4D69}"/>
          </ac:spMkLst>
        </pc:spChg>
        <pc:spChg chg="add del mod">
          <ac:chgData name="Harm De Weirdt" userId="3b80b7b2-6973-431e-8013-89966fc4a2c1" providerId="ADAL" clId="{68E43170-6E55-424D-94E1-FEAE91F13568}" dt="2018-10-09T09:05:50.803" v="6899" actId="478"/>
          <ac:spMkLst>
            <pc:docMk/>
            <pc:sldMk cId="452020587" sldId="323"/>
            <ac:spMk id="21" creationId="{F21EC84E-E141-4F86-B685-7B54B5FE36A8}"/>
          </ac:spMkLst>
        </pc:spChg>
        <pc:spChg chg="add del">
          <ac:chgData name="Harm De Weirdt" userId="3b80b7b2-6973-431e-8013-89966fc4a2c1" providerId="ADAL" clId="{68E43170-6E55-424D-94E1-FEAE91F13568}" dt="2018-10-09T09:05:53.250" v="6900" actId="478"/>
          <ac:spMkLst>
            <pc:docMk/>
            <pc:sldMk cId="452020587" sldId="323"/>
            <ac:spMk id="22" creationId="{9AF42004-BC92-4AC7-943F-ACFB93F6AA76}"/>
          </ac:spMkLst>
        </pc:spChg>
        <pc:spChg chg="add del">
          <ac:chgData name="Harm De Weirdt" userId="3b80b7b2-6973-431e-8013-89966fc4a2c1" providerId="ADAL" clId="{68E43170-6E55-424D-94E1-FEAE91F13568}" dt="2018-10-09T09:07:47.065" v="7071" actId="478"/>
          <ac:spMkLst>
            <pc:docMk/>
            <pc:sldMk cId="452020587" sldId="323"/>
            <ac:spMk id="23" creationId="{6F4311AC-47C4-4216-A4D2-0429B2A23D51}"/>
          </ac:spMkLst>
        </pc:spChg>
        <pc:spChg chg="add del mod">
          <ac:chgData name="Harm De Weirdt" userId="3b80b7b2-6973-431e-8013-89966fc4a2c1" providerId="ADAL" clId="{68E43170-6E55-424D-94E1-FEAE91F13568}" dt="2018-10-09T09:07:50.258" v="7074" actId="478"/>
          <ac:spMkLst>
            <pc:docMk/>
            <pc:sldMk cId="452020587" sldId="323"/>
            <ac:spMk id="25" creationId="{61A01522-3C2A-406B-A5EC-2EF508CB5EA3}"/>
          </ac:spMkLst>
        </pc:spChg>
        <pc:spChg chg="add del">
          <ac:chgData name="Harm De Weirdt" userId="3b80b7b2-6973-431e-8013-89966fc4a2c1" providerId="ADAL" clId="{68E43170-6E55-424D-94E1-FEAE91F13568}" dt="2018-10-09T09:07:48.454" v="7073" actId="2696"/>
          <ac:spMkLst>
            <pc:docMk/>
            <pc:sldMk cId="452020587" sldId="323"/>
            <ac:spMk id="26" creationId="{13A27539-1155-428F-93F6-A471D317B872}"/>
          </ac:spMkLst>
        </pc:spChg>
        <pc:spChg chg="add">
          <ac:chgData name="Harm De Weirdt" userId="3b80b7b2-6973-431e-8013-89966fc4a2c1" providerId="ADAL" clId="{68E43170-6E55-424D-94E1-FEAE91F13568}" dt="2018-10-09T09:07:50.791" v="7075" actId="2696"/>
          <ac:spMkLst>
            <pc:docMk/>
            <pc:sldMk cId="452020587" sldId="323"/>
            <ac:spMk id="27" creationId="{8A430D47-B24D-4492-85AC-223C88122F9C}"/>
          </ac:spMkLst>
        </pc:spChg>
        <pc:picChg chg="add del mod">
          <ac:chgData name="Harm De Weirdt" userId="3b80b7b2-6973-431e-8013-89966fc4a2c1" providerId="ADAL" clId="{68E43170-6E55-424D-94E1-FEAE91F13568}" dt="2018-10-09T09:00:24.864" v="6667" actId="2696"/>
          <ac:picMkLst>
            <pc:docMk/>
            <pc:sldMk cId="452020587" sldId="323"/>
            <ac:picMk id="5" creationId="{23C381A7-DA68-4A66-A9E4-86BD8CD88EAE}"/>
          </ac:picMkLst>
        </pc:picChg>
        <pc:picChg chg="add del mod">
          <ac:chgData name="Harm De Weirdt" userId="3b80b7b2-6973-431e-8013-89966fc4a2c1" providerId="ADAL" clId="{68E43170-6E55-424D-94E1-FEAE91F13568}" dt="2018-10-09T09:02:14.313" v="6706" actId="478"/>
          <ac:picMkLst>
            <pc:docMk/>
            <pc:sldMk cId="452020587" sldId="323"/>
            <ac:picMk id="10" creationId="{F608FE52-BF12-4AAA-B059-40CD19728191}"/>
          </ac:picMkLst>
        </pc:picChg>
        <pc:picChg chg="add del mod">
          <ac:chgData name="Harm De Weirdt" userId="3b80b7b2-6973-431e-8013-89966fc4a2c1" providerId="ADAL" clId="{68E43170-6E55-424D-94E1-FEAE91F13568}" dt="2018-10-09T09:02:06.815" v="6704" actId="478"/>
          <ac:picMkLst>
            <pc:docMk/>
            <pc:sldMk cId="452020587" sldId="323"/>
            <ac:picMk id="12" creationId="{1AF808D8-72B7-40EC-9D55-5C13DE63FA7D}"/>
          </ac:picMkLst>
        </pc:picChg>
        <pc:picChg chg="del">
          <ac:chgData name="Harm De Weirdt" userId="3b80b7b2-6973-431e-8013-89966fc4a2c1" providerId="ADAL" clId="{68E43170-6E55-424D-94E1-FEAE91F13568}" dt="2018-10-09T09:00:26.047" v="6668" actId="478"/>
          <ac:picMkLst>
            <pc:docMk/>
            <pc:sldMk cId="452020587" sldId="323"/>
            <ac:picMk id="13" creationId="{E54196C1-0419-44EE-9896-38080E494285}"/>
          </ac:picMkLst>
        </pc:picChg>
        <pc:picChg chg="add mod">
          <ac:chgData name="Harm De Weirdt" userId="3b80b7b2-6973-431e-8013-89966fc4a2c1" providerId="ADAL" clId="{68E43170-6E55-424D-94E1-FEAE91F13568}" dt="2018-10-09T09:02:37.324" v="6713" actId="1076"/>
          <ac:picMkLst>
            <pc:docMk/>
            <pc:sldMk cId="452020587" sldId="323"/>
            <ac:picMk id="19" creationId="{AA7CB73D-25D9-47BE-AAA8-649AA9501B3A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 actId="478"/>
        <pc:sldMkLst>
          <pc:docMk/>
          <pc:sldMk cId="926241345" sldId="323"/>
        </pc:sldMkLst>
      </pc:sldChg>
      <pc:sldChg chg="modSp add del">
        <pc:chgData name="Harm De Weirdt" userId="3b80b7b2-6973-431e-8013-89966fc4a2c1" providerId="ADAL" clId="{68E43170-6E55-424D-94E1-FEAE91F13568}" dt="2018-10-09T10:58:15.033" v="7518" actId="2696"/>
        <pc:sldMkLst>
          <pc:docMk/>
          <pc:sldMk cId="1345608138" sldId="324"/>
        </pc:sldMkLst>
        <pc:spChg chg="mod">
          <ac:chgData name="Harm De Weirdt" userId="3b80b7b2-6973-431e-8013-89966fc4a2c1" providerId="ADAL" clId="{68E43170-6E55-424D-94E1-FEAE91F13568}" dt="2018-10-09T09:07:38.658" v="7070" actId="20577"/>
          <ac:spMkLst>
            <pc:docMk/>
            <pc:sldMk cId="1345608138" sldId="324"/>
            <ac:spMk id="4" creationId="{7CC90748-ACFD-4AFE-81EC-DDCBD3F454ED}"/>
          </ac:spMkLst>
        </pc:spChg>
        <pc:picChg chg="mod">
          <ac:chgData name="Harm De Weirdt" userId="3b80b7b2-6973-431e-8013-89966fc4a2c1" providerId="ADAL" clId="{68E43170-6E55-424D-94E1-FEAE91F13568}" dt="2018-10-09T09:07:09.133" v="7057" actId="14100"/>
          <ac:picMkLst>
            <pc:docMk/>
            <pc:sldMk cId="1345608138" sldId="324"/>
            <ac:picMk id="10" creationId="{F608FE52-BF12-4AAA-B059-40CD19728191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 actId="478"/>
        <pc:sldMkLst>
          <pc:docMk/>
          <pc:sldMk cId="3954444066" sldId="324"/>
        </pc:sldMkLst>
      </pc:sldChg>
      <pc:sldChg chg="add">
        <pc:chgData name="Harm De Weirdt" userId="3b80b7b2-6973-431e-8013-89966fc4a2c1" providerId="ADAL" clId="{68E43170-6E55-424D-94E1-FEAE91F13568}" dt="2018-10-09T10:58:16.703" v="7521" actId="478"/>
        <pc:sldMkLst>
          <pc:docMk/>
          <pc:sldMk cId="1717430324" sldId="325"/>
        </pc:sldMkLst>
      </pc:sldChg>
      <pc:sldChg chg="addSp delSp modSp add del">
        <pc:chgData name="Harm De Weirdt" userId="3b80b7b2-6973-431e-8013-89966fc4a2c1" providerId="ADAL" clId="{68E43170-6E55-424D-94E1-FEAE91F13568}" dt="2018-10-09T10:58:15.043" v="7519" actId="2696"/>
        <pc:sldMkLst>
          <pc:docMk/>
          <pc:sldMk cId="2866339281" sldId="325"/>
        </pc:sldMkLst>
        <pc:spChg chg="mod">
          <ac:chgData name="Harm De Weirdt" userId="3b80b7b2-6973-431e-8013-89966fc4a2c1" providerId="ADAL" clId="{68E43170-6E55-424D-94E1-FEAE91F13568}" dt="2018-10-09T09:15:11.310" v="7090" actId="20577"/>
          <ac:spMkLst>
            <pc:docMk/>
            <pc:sldMk cId="2866339281" sldId="325"/>
            <ac:spMk id="3" creationId="{11851859-D908-4D6A-A164-8A01E60A2188}"/>
          </ac:spMkLst>
        </pc:spChg>
        <pc:spChg chg="del">
          <ac:chgData name="Harm De Weirdt" userId="3b80b7b2-6973-431e-8013-89966fc4a2c1" providerId="ADAL" clId="{68E43170-6E55-424D-94E1-FEAE91F13568}" dt="2018-10-09T09:15:23.393" v="7091" actId="478"/>
          <ac:spMkLst>
            <pc:docMk/>
            <pc:sldMk cId="2866339281" sldId="325"/>
            <ac:spMk id="4" creationId="{7CC90748-ACFD-4AFE-81EC-DDCBD3F454ED}"/>
          </ac:spMkLst>
        </pc:spChg>
        <pc:spChg chg="add del mod">
          <ac:chgData name="Harm De Weirdt" userId="3b80b7b2-6973-431e-8013-89966fc4a2c1" providerId="ADAL" clId="{68E43170-6E55-424D-94E1-FEAE91F13568}" dt="2018-10-09T09:15:28.907" v="7095" actId="2696"/>
          <ac:spMkLst>
            <pc:docMk/>
            <pc:sldMk cId="2866339281" sldId="325"/>
            <ac:spMk id="5" creationId="{B5E7347D-87A7-49EB-9A1C-CA7D56B67969}"/>
          </ac:spMkLst>
        </pc:spChg>
        <pc:spChg chg="del">
          <ac:chgData name="Harm De Weirdt" userId="3b80b7b2-6973-431e-8013-89966fc4a2c1" providerId="ADAL" clId="{68E43170-6E55-424D-94E1-FEAE91F13568}" dt="2018-10-09T09:15:28.907" v="7095" actId="2696"/>
          <ac:spMkLst>
            <pc:docMk/>
            <pc:sldMk cId="2866339281" sldId="325"/>
            <ac:spMk id="7" creationId="{E0663161-A170-4FB6-AC42-7F18ED1528E2}"/>
          </ac:spMkLst>
        </pc:spChg>
        <pc:spChg chg="add del mod">
          <ac:chgData name="Harm De Weirdt" userId="3b80b7b2-6973-431e-8013-89966fc4a2c1" providerId="ADAL" clId="{68E43170-6E55-424D-94E1-FEAE91F13568}" dt="2018-10-09T09:15:28.907" v="7095" actId="2696"/>
          <ac:spMkLst>
            <pc:docMk/>
            <pc:sldMk cId="2866339281" sldId="325"/>
            <ac:spMk id="8" creationId="{1F48C911-F6E4-4A84-B6A8-7971F4E7BB6C}"/>
          </ac:spMkLst>
        </pc:spChg>
        <pc:spChg chg="add del mod">
          <ac:chgData name="Harm De Weirdt" userId="3b80b7b2-6973-431e-8013-89966fc4a2c1" providerId="ADAL" clId="{68E43170-6E55-424D-94E1-FEAE91F13568}" dt="2018-10-09T09:15:28.907" v="7095" actId="2696"/>
          <ac:spMkLst>
            <pc:docMk/>
            <pc:sldMk cId="2866339281" sldId="325"/>
            <ac:spMk id="9" creationId="{A70C71C8-2C65-451A-9683-44D638BCA263}"/>
          </ac:spMkLst>
        </pc:spChg>
        <pc:spChg chg="add del mod">
          <ac:chgData name="Harm De Weirdt" userId="3b80b7b2-6973-431e-8013-89966fc4a2c1" providerId="ADAL" clId="{68E43170-6E55-424D-94E1-FEAE91F13568}" dt="2018-10-09T09:15:37.965" v="7096" actId="2696"/>
          <ac:spMkLst>
            <pc:docMk/>
            <pc:sldMk cId="2866339281" sldId="325"/>
            <ac:spMk id="11" creationId="{C5AC292D-FB86-4ED3-934B-43AB0E01422A}"/>
          </ac:spMkLst>
        </pc:spChg>
        <pc:spChg chg="add del mod">
          <ac:chgData name="Harm De Weirdt" userId="3b80b7b2-6973-431e-8013-89966fc4a2c1" providerId="ADAL" clId="{68E43170-6E55-424D-94E1-FEAE91F13568}" dt="2018-10-09T09:15:37.965" v="7096" actId="2696"/>
          <ac:spMkLst>
            <pc:docMk/>
            <pc:sldMk cId="2866339281" sldId="325"/>
            <ac:spMk id="12" creationId="{0923A741-0886-452F-9CBC-A809167D4665}"/>
          </ac:spMkLst>
        </pc:spChg>
        <pc:spChg chg="add del mod">
          <ac:chgData name="Harm De Weirdt" userId="3b80b7b2-6973-431e-8013-89966fc4a2c1" providerId="ADAL" clId="{68E43170-6E55-424D-94E1-FEAE91F13568}" dt="2018-10-09T09:15:37.965" v="7096" actId="2696"/>
          <ac:spMkLst>
            <pc:docMk/>
            <pc:sldMk cId="2866339281" sldId="325"/>
            <ac:spMk id="13" creationId="{FF8C4F64-B619-48F9-8F09-C29A8D343076}"/>
          </ac:spMkLst>
        </pc:spChg>
        <pc:spChg chg="del mod">
          <ac:chgData name="Harm De Weirdt" userId="3b80b7b2-6973-431e-8013-89966fc4a2c1" providerId="ADAL" clId="{68E43170-6E55-424D-94E1-FEAE91F13568}" dt="2018-10-09T09:15:27.665" v="7094" actId="478"/>
          <ac:spMkLst>
            <pc:docMk/>
            <pc:sldMk cId="2866339281" sldId="325"/>
            <ac:spMk id="14" creationId="{0BBE207E-2D51-42F8-91B6-1F7D45B3557C}"/>
          </ac:spMkLst>
        </pc:spChg>
        <pc:spChg chg="add mod">
          <ac:chgData name="Harm De Weirdt" userId="3b80b7b2-6973-431e-8013-89966fc4a2c1" providerId="ADAL" clId="{68E43170-6E55-424D-94E1-FEAE91F13568}" dt="2018-10-09T09:17:59.319" v="7212" actId="27636"/>
          <ac:spMkLst>
            <pc:docMk/>
            <pc:sldMk cId="2866339281" sldId="325"/>
            <ac:spMk id="15" creationId="{B0AAF166-8A0A-46FF-B1DE-160682B575D1}"/>
          </ac:spMkLst>
        </pc:spChg>
        <pc:spChg chg="add mod">
          <ac:chgData name="Harm De Weirdt" userId="3b80b7b2-6973-431e-8013-89966fc4a2c1" providerId="ADAL" clId="{68E43170-6E55-424D-94E1-FEAE91F13568}" dt="2018-10-09T09:18:00.080" v="7218" actId="20577"/>
          <ac:spMkLst>
            <pc:docMk/>
            <pc:sldMk cId="2866339281" sldId="325"/>
            <ac:spMk id="16" creationId="{F60A53B6-5F32-4B13-82C1-0ED8CA1B844C}"/>
          </ac:spMkLst>
        </pc:spChg>
        <pc:picChg chg="del">
          <ac:chgData name="Harm De Weirdt" userId="3b80b7b2-6973-431e-8013-89966fc4a2c1" providerId="ADAL" clId="{68E43170-6E55-424D-94E1-FEAE91F13568}" dt="2018-10-09T09:15:23.915" v="7092" actId="478"/>
          <ac:picMkLst>
            <pc:docMk/>
            <pc:sldMk cId="2866339281" sldId="325"/>
            <ac:picMk id="10" creationId="{F608FE52-BF12-4AAA-B059-40CD19728191}"/>
          </ac:picMkLst>
        </pc:picChg>
      </pc:sldChg>
      <pc:sldChg chg="addSp delSp modSp add del">
        <pc:chgData name="Harm De Weirdt" userId="3b80b7b2-6973-431e-8013-89966fc4a2c1" providerId="ADAL" clId="{68E43170-6E55-424D-94E1-FEAE91F13568}" dt="2018-10-09T10:58:15.047" v="7520" actId="2696"/>
        <pc:sldMkLst>
          <pc:docMk/>
          <pc:sldMk cId="1683658452" sldId="326"/>
        </pc:sldMkLst>
        <pc:spChg chg="mod">
          <ac:chgData name="Harm De Weirdt" userId="3b80b7b2-6973-431e-8013-89966fc4a2c1" providerId="ADAL" clId="{68E43170-6E55-424D-94E1-FEAE91F13568}" dt="2018-10-09T10:54:46.538" v="7233" actId="20577"/>
          <ac:spMkLst>
            <pc:docMk/>
            <pc:sldMk cId="1683658452" sldId="326"/>
            <ac:spMk id="3" creationId="{11851859-D908-4D6A-A164-8A01E60A2188}"/>
          </ac:spMkLst>
        </pc:spChg>
        <pc:spChg chg="add del mod">
          <ac:chgData name="Harm De Weirdt" userId="3b80b7b2-6973-431e-8013-89966fc4a2c1" providerId="ADAL" clId="{68E43170-6E55-424D-94E1-FEAE91F13568}" dt="2018-10-09T10:54:51.988" v="7235" actId="478"/>
          <ac:spMkLst>
            <pc:docMk/>
            <pc:sldMk cId="1683658452" sldId="326"/>
            <ac:spMk id="4" creationId="{7738A9D6-7763-462C-9BAF-9BBB6776FE5D}"/>
          </ac:spMkLst>
        </pc:spChg>
        <pc:spChg chg="mod">
          <ac:chgData name="Harm De Weirdt" userId="3b80b7b2-6973-431e-8013-89966fc4a2c1" providerId="ADAL" clId="{68E43170-6E55-424D-94E1-FEAE91F13568}" dt="2018-10-09T10:55:48.550" v="7514" actId="27636"/>
          <ac:spMkLst>
            <pc:docMk/>
            <pc:sldMk cId="1683658452" sldId="326"/>
            <ac:spMk id="15" creationId="{B0AAF166-8A0A-46FF-B1DE-160682B575D1}"/>
          </ac:spMkLst>
        </pc:spChg>
        <pc:spChg chg="del">
          <ac:chgData name="Harm De Weirdt" userId="3b80b7b2-6973-431e-8013-89966fc4a2c1" providerId="ADAL" clId="{68E43170-6E55-424D-94E1-FEAE91F13568}" dt="2018-10-09T10:54:49.774" v="7234" actId="478"/>
          <ac:spMkLst>
            <pc:docMk/>
            <pc:sldMk cId="1683658452" sldId="326"/>
            <ac:spMk id="16" creationId="{F60A53B6-5F32-4B13-82C1-0ED8CA1B844C}"/>
          </ac:spMkLst>
        </pc:spChg>
      </pc:sldChg>
      <pc:sldChg chg="add">
        <pc:chgData name="Harm De Weirdt" userId="3b80b7b2-6973-431e-8013-89966fc4a2c1" providerId="ADAL" clId="{68E43170-6E55-424D-94E1-FEAE91F13568}" dt="2018-10-09T10:58:16.703" v="7521" actId="478"/>
        <pc:sldMkLst>
          <pc:docMk/>
          <pc:sldMk cId="2878668532" sldId="326"/>
        </pc:sldMkLst>
      </pc:sldChg>
      <pc:sldChg chg="add">
        <pc:chgData name="Harm De Weirdt" userId="3b80b7b2-6973-431e-8013-89966fc4a2c1" providerId="ADAL" clId="{68E43170-6E55-424D-94E1-FEAE91F13568}" dt="2018-10-09T10:57:59.796" v="7515" actId="478"/>
        <pc:sldMkLst>
          <pc:docMk/>
          <pc:sldMk cId="1864787917" sldId="327"/>
        </pc:sldMkLst>
      </pc:sldChg>
      <pc:sldChg chg="add del">
        <pc:chgData name="Harm De Weirdt" userId="3b80b7b2-6973-431e-8013-89966fc4a2c1" providerId="ADAL" clId="{68E43170-6E55-424D-94E1-FEAE91F13568}" dt="2018-10-09T10:58:56.903" v="7530" actId="478"/>
        <pc:sldMkLst>
          <pc:docMk/>
          <pc:sldMk cId="1276296021" sldId="328"/>
        </pc:sldMkLst>
      </pc:sldChg>
      <pc:sldChg chg="addSp delSp modSp add del">
        <pc:chgData name="Harm De Weirdt" userId="3b80b7b2-6973-431e-8013-89966fc4a2c1" providerId="ADAL" clId="{68E43170-6E55-424D-94E1-FEAE91F13568}" dt="2018-10-09T11:09:29.273" v="8098" actId="403"/>
        <pc:sldMkLst>
          <pc:docMk/>
          <pc:sldMk cId="2067409136" sldId="328"/>
        </pc:sldMkLst>
        <pc:spChg chg="mod">
          <ac:chgData name="Harm De Weirdt" userId="3b80b7b2-6973-431e-8013-89966fc4a2c1" providerId="ADAL" clId="{68E43170-6E55-424D-94E1-FEAE91F13568}" dt="2018-10-09T11:00:49.432" v="7733" actId="5793"/>
          <ac:spMkLst>
            <pc:docMk/>
            <pc:sldMk cId="2067409136" sldId="328"/>
            <ac:spMk id="2" creationId="{AEBD3A43-F2C0-4925-8A83-CBC39240A4C3}"/>
          </ac:spMkLst>
        </pc:spChg>
        <pc:spChg chg="del">
          <ac:chgData name="Harm De Weirdt" userId="3b80b7b2-6973-431e-8013-89966fc4a2c1" providerId="ADAL" clId="{68E43170-6E55-424D-94E1-FEAE91F13568}" dt="2018-10-09T11:00:18.223" v="7710" actId="478"/>
          <ac:spMkLst>
            <pc:docMk/>
            <pc:sldMk cId="2067409136" sldId="328"/>
            <ac:spMk id="3" creationId="{55959553-C4FC-4A0F-9AD1-74D681FD9F64}"/>
          </ac:spMkLst>
        </pc:spChg>
        <pc:spChg chg="del mod">
          <ac:chgData name="Harm De Weirdt" userId="3b80b7b2-6973-431e-8013-89966fc4a2c1" providerId="ADAL" clId="{68E43170-6E55-424D-94E1-FEAE91F13568}" dt="2018-10-09T11:00:56.503" v="7734" actId="478"/>
          <ac:spMkLst>
            <pc:docMk/>
            <pc:sldMk cId="2067409136" sldId="328"/>
            <ac:spMk id="4" creationId="{7CC90748-ACFD-4AFE-81EC-DDCBD3F454ED}"/>
          </ac:spMkLst>
        </pc:spChg>
        <pc:spChg chg="mod">
          <ac:chgData name="Harm De Weirdt" userId="3b80b7b2-6973-431e-8013-89966fc4a2c1" providerId="ADAL" clId="{68E43170-6E55-424D-94E1-FEAE91F13568}" dt="2018-10-09T11:09:29.273" v="8098" actId="403"/>
          <ac:spMkLst>
            <pc:docMk/>
            <pc:sldMk cId="2067409136" sldId="328"/>
            <ac:spMk id="5" creationId="{36C41D77-A3F5-44DF-B890-617E39A0B1A2}"/>
          </ac:spMkLst>
        </pc:spChg>
        <pc:spChg chg="add del mod">
          <ac:chgData name="Harm De Weirdt" userId="3b80b7b2-6973-431e-8013-89966fc4a2c1" providerId="ADAL" clId="{68E43170-6E55-424D-94E1-FEAE91F13568}" dt="2018-10-09T11:00:58.589" v="7735" actId="403"/>
          <ac:spMkLst>
            <pc:docMk/>
            <pc:sldMk cId="2067409136" sldId="328"/>
            <ac:spMk id="7" creationId="{46D9878E-BEBF-4B36-B5C6-389F8810D54F}"/>
          </ac:spMkLst>
        </pc:spChg>
        <pc:spChg chg="add del mod">
          <ac:chgData name="Harm De Weirdt" userId="3b80b7b2-6973-431e-8013-89966fc4a2c1" providerId="ADAL" clId="{68E43170-6E55-424D-94E1-FEAE91F13568}" dt="2018-10-09T11:05:43.963" v="7886" actId="478"/>
          <ac:spMkLst>
            <pc:docMk/>
            <pc:sldMk cId="2067409136" sldId="328"/>
            <ac:spMk id="8" creationId="{BA9FF541-89C6-459B-9FF1-167E892D9F36}"/>
          </ac:spMkLst>
        </pc:spChg>
        <pc:spChg chg="add mod">
          <ac:chgData name="Harm De Weirdt" userId="3b80b7b2-6973-431e-8013-89966fc4a2c1" providerId="ADAL" clId="{68E43170-6E55-424D-94E1-FEAE91F13568}" dt="2018-10-09T11:01:03.493" v="7740" actId="20577"/>
          <ac:spMkLst>
            <pc:docMk/>
            <pc:sldMk cId="2067409136" sldId="328"/>
            <ac:spMk id="9" creationId="{25488B92-9C0F-47B2-91E3-38B277D03D69}"/>
          </ac:spMkLst>
        </pc:spChg>
        <pc:spChg chg="add mod">
          <ac:chgData name="Harm De Weirdt" userId="3b80b7b2-6973-431e-8013-89966fc4a2c1" providerId="ADAL" clId="{68E43170-6E55-424D-94E1-FEAE91F13568}" dt="2018-10-09T11:09:04.553" v="8090" actId="14100"/>
          <ac:spMkLst>
            <pc:docMk/>
            <pc:sldMk cId="2067409136" sldId="328"/>
            <ac:spMk id="10" creationId="{EA55E693-8B04-4EE8-95B5-4258DC63EEFD}"/>
          </ac:spMkLst>
        </pc:spChg>
      </pc:sldChg>
      <pc:sldChg chg="modSp add ord">
        <pc:chgData name="Harm De Weirdt" userId="3b80b7b2-6973-431e-8013-89966fc4a2c1" providerId="ADAL" clId="{68E43170-6E55-424D-94E1-FEAE91F13568}" dt="2018-10-09T11:00:36.863" v="7730" actId="478"/>
        <pc:sldMkLst>
          <pc:docMk/>
          <pc:sldMk cId="884819016" sldId="329"/>
        </pc:sldMkLst>
        <pc:spChg chg="mod">
          <ac:chgData name="Harm De Weirdt" userId="3b80b7b2-6973-431e-8013-89966fc4a2c1" providerId="ADAL" clId="{68E43170-6E55-424D-94E1-FEAE91F13568}" dt="2018-10-09T11:00:31.725" v="7729" actId="20577"/>
          <ac:spMkLst>
            <pc:docMk/>
            <pc:sldMk cId="884819016" sldId="329"/>
            <ac:spMk id="4" creationId="{7CC90748-ACFD-4AFE-81EC-DDCBD3F454ED}"/>
          </ac:spMkLst>
        </pc:spChg>
      </pc:sldChg>
      <pc:sldChg chg="addSp delSp modSp add">
        <pc:chgData name="Harm De Weirdt" userId="3b80b7b2-6973-431e-8013-89966fc4a2c1" providerId="ADAL" clId="{68E43170-6E55-424D-94E1-FEAE91F13568}" dt="2018-10-09T11:11:35.824" v="8270" actId="20577"/>
        <pc:sldMkLst>
          <pc:docMk/>
          <pc:sldMk cId="2588597379" sldId="330"/>
        </pc:sldMkLst>
        <pc:spChg chg="mod">
          <ac:chgData name="Harm De Weirdt" userId="3b80b7b2-6973-431e-8013-89966fc4a2c1" providerId="ADAL" clId="{68E43170-6E55-424D-94E1-FEAE91F13568}" dt="2018-10-09T11:06:08.753" v="7921" actId="20577"/>
          <ac:spMkLst>
            <pc:docMk/>
            <pc:sldMk cId="2588597379" sldId="330"/>
            <ac:spMk id="3" creationId="{11851859-D908-4D6A-A164-8A01E60A2188}"/>
          </ac:spMkLst>
        </pc:spChg>
        <pc:spChg chg="add del mod">
          <ac:chgData name="Harm De Weirdt" userId="3b80b7b2-6973-431e-8013-89966fc4a2c1" providerId="ADAL" clId="{68E43170-6E55-424D-94E1-FEAE91F13568}" dt="2018-10-09T11:06:31.147" v="7925" actId="478"/>
          <ac:spMkLst>
            <pc:docMk/>
            <pc:sldMk cId="2588597379" sldId="330"/>
            <ac:spMk id="4" creationId="{9122A20B-F6A2-45D3-A87D-9DF5FD354915}"/>
          </ac:spMkLst>
        </pc:spChg>
        <pc:spChg chg="add del mod">
          <ac:chgData name="Harm De Weirdt" userId="3b80b7b2-6973-431e-8013-89966fc4a2c1" providerId="ADAL" clId="{68E43170-6E55-424D-94E1-FEAE91F13568}" dt="2018-10-09T11:08:52.245" v="8087" actId="478"/>
          <ac:spMkLst>
            <pc:docMk/>
            <pc:sldMk cId="2588597379" sldId="330"/>
            <ac:spMk id="9" creationId="{AB7EBDB6-F3D5-44D7-9683-986F1CCA5D34}"/>
          </ac:spMkLst>
        </pc:spChg>
        <pc:spChg chg="add">
          <ac:chgData name="Harm De Weirdt" userId="3b80b7b2-6973-431e-8013-89966fc4a2c1" providerId="ADAL" clId="{68E43170-6E55-424D-94E1-FEAE91F13568}" dt="2018-10-09T11:09:08.033" v="8091" actId="20577"/>
          <ac:spMkLst>
            <pc:docMk/>
            <pc:sldMk cId="2588597379" sldId="330"/>
            <ac:spMk id="13" creationId="{963D60FA-DD15-496F-B1FD-2898455D8C0A}"/>
          </ac:spMkLst>
        </pc:spChg>
        <pc:spChg chg="del mod">
          <ac:chgData name="Harm De Weirdt" userId="3b80b7b2-6973-431e-8013-89966fc4a2c1" providerId="ADAL" clId="{68E43170-6E55-424D-94E1-FEAE91F13568}" dt="2018-10-09T11:08:59.683" v="8089" actId="478"/>
          <ac:spMkLst>
            <pc:docMk/>
            <pc:sldMk cId="2588597379" sldId="330"/>
            <ac:spMk id="14" creationId="{0BBE207E-2D51-42F8-91B6-1F7D45B3557C}"/>
          </ac:spMkLst>
        </pc:spChg>
        <pc:spChg chg="mod">
          <ac:chgData name="Harm De Weirdt" userId="3b80b7b2-6973-431e-8013-89966fc4a2c1" providerId="ADAL" clId="{68E43170-6E55-424D-94E1-FEAE91F13568}" dt="2018-10-09T11:11:35.824" v="8270" actId="20577"/>
          <ac:spMkLst>
            <pc:docMk/>
            <pc:sldMk cId="2588597379" sldId="330"/>
            <ac:spMk id="27" creationId="{8A430D47-B24D-4492-85AC-223C88122F9C}"/>
          </ac:spMkLst>
        </pc:spChg>
        <pc:picChg chg="add del mod">
          <ac:chgData name="Harm De Weirdt" userId="3b80b7b2-6973-431e-8013-89966fc4a2c1" providerId="ADAL" clId="{68E43170-6E55-424D-94E1-FEAE91F13568}" dt="2018-10-09T11:06:30.393" v="7924" actId="20577"/>
          <ac:picMkLst>
            <pc:docMk/>
            <pc:sldMk cId="2588597379" sldId="330"/>
            <ac:picMk id="6" creationId="{ECF31BF1-9A46-483E-9EEB-DF6D5D5529D9}"/>
          </ac:picMkLst>
        </pc:picChg>
        <pc:picChg chg="add del">
          <ac:chgData name="Harm De Weirdt" userId="3b80b7b2-6973-431e-8013-89966fc4a2c1" providerId="ADAL" clId="{68E43170-6E55-424D-94E1-FEAE91F13568}" dt="2018-10-09T11:08:23.193" v="8086" actId="478"/>
          <ac:picMkLst>
            <pc:docMk/>
            <pc:sldMk cId="2588597379" sldId="330"/>
            <ac:picMk id="19" creationId="{AA7CB73D-25D9-47BE-AAA8-649AA9501B3A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51:07.052" v="10124" actId="20577"/>
        <pc:sldMkLst>
          <pc:docMk/>
          <pc:sldMk cId="3617868043" sldId="331"/>
        </pc:sldMkLst>
        <pc:spChg chg="mod">
          <ac:chgData name="Harm De Weirdt" userId="3b80b7b2-6973-431e-8013-89966fc4a2c1" providerId="ADAL" clId="{68E43170-6E55-424D-94E1-FEAE91F13568}" dt="2018-10-09T11:09:49.743" v="8119" actId="20577"/>
          <ac:spMkLst>
            <pc:docMk/>
            <pc:sldMk cId="3617868043" sldId="331"/>
            <ac:spMk id="2" creationId="{393E1377-9986-4FC4-B3DA-19D265FE0302}"/>
          </ac:spMkLst>
        </pc:spChg>
        <pc:spChg chg="del">
          <ac:chgData name="Harm De Weirdt" userId="3b80b7b2-6973-431e-8013-89966fc4a2c1" providerId="ADAL" clId="{68E43170-6E55-424D-94E1-FEAE91F13568}" dt="2018-10-09T11:10:01.393" v="8121" actId="20577"/>
          <ac:spMkLst>
            <pc:docMk/>
            <pc:sldMk cId="3617868043" sldId="331"/>
            <ac:spMk id="3" creationId="{38CBC62E-492E-418E-9FFC-6EA72AFA54C1}"/>
          </ac:spMkLst>
        </pc:spChg>
        <pc:spChg chg="mod">
          <ac:chgData name="Harm De Weirdt" userId="3b80b7b2-6973-431e-8013-89966fc4a2c1" providerId="ADAL" clId="{68E43170-6E55-424D-94E1-FEAE91F13568}" dt="2018-10-10T09:51:07.052" v="10124" actId="20577"/>
          <ac:spMkLst>
            <pc:docMk/>
            <pc:sldMk cId="3617868043" sldId="331"/>
            <ac:spMk id="5" creationId="{2AE40C82-0355-4EDA-9DB4-C127B993BC02}"/>
          </ac:spMkLst>
        </pc:spChg>
        <pc:spChg chg="add mod">
          <ac:chgData name="Harm De Weirdt" userId="3b80b7b2-6973-431e-8013-89966fc4a2c1" providerId="ADAL" clId="{68E43170-6E55-424D-94E1-FEAE91F13568}" dt="2018-10-09T11:10:27.814" v="8127" actId="14100"/>
          <ac:spMkLst>
            <pc:docMk/>
            <pc:sldMk cId="3617868043" sldId="331"/>
            <ac:spMk id="8" creationId="{728CB27F-6467-47A5-934C-5031F6EF06C6}"/>
          </ac:spMkLst>
        </pc:spChg>
        <pc:picChg chg="add mod">
          <ac:chgData name="Harm De Weirdt" userId="3b80b7b2-6973-431e-8013-89966fc4a2c1" providerId="ADAL" clId="{68E43170-6E55-424D-94E1-FEAE91F13568}" dt="2018-10-09T11:10:01.393" v="8121" actId="20577"/>
          <ac:picMkLst>
            <pc:docMk/>
            <pc:sldMk cId="3617868043" sldId="331"/>
            <ac:picMk id="7" creationId="{AF9E8F0E-4EAB-4B72-80D3-64A003FCAC4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11:15:12.322" v="8467" actId="20577"/>
        <pc:sldMkLst>
          <pc:docMk/>
          <pc:sldMk cId="281169694" sldId="332"/>
        </pc:sldMkLst>
        <pc:spChg chg="mod">
          <ac:chgData name="Harm De Weirdt" userId="3b80b7b2-6973-431e-8013-89966fc4a2c1" providerId="ADAL" clId="{68E43170-6E55-424D-94E1-FEAE91F13568}" dt="2018-10-09T11:13:32.965" v="8283" actId="20577"/>
          <ac:spMkLst>
            <pc:docMk/>
            <pc:sldMk cId="281169694" sldId="332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15:12.322" v="8467" actId="20577"/>
          <ac:spMkLst>
            <pc:docMk/>
            <pc:sldMk cId="281169694" sldId="332"/>
            <ac:spMk id="5" creationId="{2AE40C82-0355-4EDA-9DB4-C127B993BC02}"/>
          </ac:spMkLst>
        </pc:spChg>
        <pc:spChg chg="add del mod">
          <ac:chgData name="Harm De Weirdt" userId="3b80b7b2-6973-431e-8013-89966fc4a2c1" providerId="ADAL" clId="{68E43170-6E55-424D-94E1-FEAE91F13568}" dt="2018-10-09T11:13:19.362" v="8275" actId="20577"/>
          <ac:spMkLst>
            <pc:docMk/>
            <pc:sldMk cId="281169694" sldId="332"/>
            <ac:spMk id="6" creationId="{702A7C81-0834-483A-9FAA-BC78E92B4016}"/>
          </ac:spMkLst>
        </pc:spChg>
        <pc:picChg chg="del">
          <ac:chgData name="Harm De Weirdt" userId="3b80b7b2-6973-431e-8013-89966fc4a2c1" providerId="ADAL" clId="{68E43170-6E55-424D-94E1-FEAE91F13568}" dt="2018-10-09T11:13:17.143" v="8271" actId="478"/>
          <ac:picMkLst>
            <pc:docMk/>
            <pc:sldMk cId="281169694" sldId="332"/>
            <ac:picMk id="7" creationId="{AF9E8F0E-4EAB-4B72-80D3-64A003FCAC43}"/>
          </ac:picMkLst>
        </pc:picChg>
        <pc:picChg chg="add del mod">
          <ac:chgData name="Harm De Weirdt" userId="3b80b7b2-6973-431e-8013-89966fc4a2c1" providerId="ADAL" clId="{68E43170-6E55-424D-94E1-FEAE91F13568}" dt="2018-10-09T11:13:18.556" v="8274" actId="20577"/>
          <ac:picMkLst>
            <pc:docMk/>
            <pc:sldMk cId="281169694" sldId="332"/>
            <ac:picMk id="10" creationId="{12AF01EC-EDB6-48D0-97AA-B1D5FF34B291}"/>
          </ac:picMkLst>
        </pc:picChg>
        <pc:picChg chg="add mod">
          <ac:chgData name="Harm De Weirdt" userId="3b80b7b2-6973-431e-8013-89966fc4a2c1" providerId="ADAL" clId="{68E43170-6E55-424D-94E1-FEAE91F13568}" dt="2018-10-09T11:13:29.857" v="8278" actId="1076"/>
          <ac:picMkLst>
            <pc:docMk/>
            <pc:sldMk cId="281169694" sldId="332"/>
            <ac:picMk id="12" creationId="{F77BB327-A96D-41A6-BE0F-8388D8702DC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11:19:30.804" v="8797" actId="20577"/>
        <pc:sldMkLst>
          <pc:docMk/>
          <pc:sldMk cId="3850291291" sldId="333"/>
        </pc:sldMkLst>
        <pc:spChg chg="mod">
          <ac:chgData name="Harm De Weirdt" userId="3b80b7b2-6973-431e-8013-89966fc4a2c1" providerId="ADAL" clId="{68E43170-6E55-424D-94E1-FEAE91F13568}" dt="2018-10-09T11:15:22.754" v="8490" actId="20577"/>
          <ac:spMkLst>
            <pc:docMk/>
            <pc:sldMk cId="3850291291" sldId="333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19:30.804" v="8797" actId="20577"/>
          <ac:spMkLst>
            <pc:docMk/>
            <pc:sldMk cId="3850291291" sldId="333"/>
            <ac:spMk id="5" creationId="{2AE40C82-0355-4EDA-9DB4-C127B993BC02}"/>
          </ac:spMkLst>
        </pc:spChg>
        <pc:spChg chg="add del mod">
          <ac:chgData name="Harm De Weirdt" userId="3b80b7b2-6973-431e-8013-89966fc4a2c1" providerId="ADAL" clId="{68E43170-6E55-424D-94E1-FEAE91F13568}" dt="2018-10-09T11:16:57.533" v="8505" actId="20577"/>
          <ac:spMkLst>
            <pc:docMk/>
            <pc:sldMk cId="3850291291" sldId="333"/>
            <ac:spMk id="6" creationId="{66CA719E-EEC9-4C86-ABAE-CBA2CD222856}"/>
          </ac:spMkLst>
        </pc:spChg>
        <pc:spChg chg="mod">
          <ac:chgData name="Harm De Weirdt" userId="3b80b7b2-6973-431e-8013-89966fc4a2c1" providerId="ADAL" clId="{68E43170-6E55-424D-94E1-FEAE91F13568}" dt="2018-10-09T11:16:13.573" v="8491" actId="20577"/>
          <ac:spMkLst>
            <pc:docMk/>
            <pc:sldMk cId="3850291291" sldId="333"/>
            <ac:spMk id="8" creationId="{728CB27F-6467-47A5-934C-5031F6EF06C6}"/>
          </ac:spMkLst>
        </pc:spChg>
        <pc:spChg chg="add del mod">
          <ac:chgData name="Harm De Weirdt" userId="3b80b7b2-6973-431e-8013-89966fc4a2c1" providerId="ADAL" clId="{68E43170-6E55-424D-94E1-FEAE91F13568}" dt="2018-10-09T11:16:53.834" v="8502" actId="20577"/>
          <ac:spMkLst>
            <pc:docMk/>
            <pc:sldMk cId="3850291291" sldId="333"/>
            <ac:spMk id="10" creationId="{C4827A85-8F8F-469F-A6E5-A4C7F1B3E66A}"/>
          </ac:spMkLst>
        </pc:spChg>
        <pc:picChg chg="add del mod">
          <ac:chgData name="Harm De Weirdt" userId="3b80b7b2-6973-431e-8013-89966fc4a2c1" providerId="ADAL" clId="{68E43170-6E55-424D-94E1-FEAE91F13568}" dt="2018-10-09T11:16:56.797" v="8504" actId="20577"/>
          <ac:picMkLst>
            <pc:docMk/>
            <pc:sldMk cId="3850291291" sldId="333"/>
            <ac:picMk id="9" creationId="{A87B9948-FF40-497E-9AD0-32D0FE7B2194}"/>
          </ac:picMkLst>
        </pc:picChg>
        <pc:picChg chg="del">
          <ac:chgData name="Harm De Weirdt" userId="3b80b7b2-6973-431e-8013-89966fc4a2c1" providerId="ADAL" clId="{68E43170-6E55-424D-94E1-FEAE91F13568}" dt="2018-10-09T11:16:39.688" v="8492" actId="478"/>
          <ac:picMkLst>
            <pc:docMk/>
            <pc:sldMk cId="3850291291" sldId="333"/>
            <ac:picMk id="12" creationId="{F77BB327-A96D-41A6-BE0F-8388D8702DC3}"/>
          </ac:picMkLst>
        </pc:picChg>
        <pc:picChg chg="add mod">
          <ac:chgData name="Harm De Weirdt" userId="3b80b7b2-6973-431e-8013-89966fc4a2c1" providerId="ADAL" clId="{68E43170-6E55-424D-94E1-FEAE91F13568}" dt="2018-10-09T11:18:49.243" v="8707" actId="14100"/>
          <ac:picMkLst>
            <pc:docMk/>
            <pc:sldMk cId="3850291291" sldId="333"/>
            <ac:picMk id="13" creationId="{772FBC1C-1EE5-4711-8481-B147A54CE705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51:17.609" v="10125" actId="478"/>
        <pc:sldMkLst>
          <pc:docMk/>
          <pc:sldMk cId="3085576277" sldId="334"/>
        </pc:sldMkLst>
        <pc:spChg chg="mod">
          <ac:chgData name="Harm De Weirdt" userId="3b80b7b2-6973-431e-8013-89966fc4a2c1" providerId="ADAL" clId="{68E43170-6E55-424D-94E1-FEAE91F13568}" dt="2018-10-09T11:30:55.805" v="8836" actId="20577"/>
          <ac:spMkLst>
            <pc:docMk/>
            <pc:sldMk cId="3085576277" sldId="334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32:39.592" v="9019" actId="20577"/>
          <ac:spMkLst>
            <pc:docMk/>
            <pc:sldMk cId="3085576277" sldId="334"/>
            <ac:spMk id="5" creationId="{2AE40C82-0355-4EDA-9DB4-C127B993BC02}"/>
          </ac:spMkLst>
        </pc:spChg>
        <pc:spChg chg="add mod">
          <ac:chgData name="Harm De Weirdt" userId="3b80b7b2-6973-431e-8013-89966fc4a2c1" providerId="ADAL" clId="{68E43170-6E55-424D-94E1-FEAE91F13568}" dt="2018-10-10T09:51:17.609" v="10125" actId="478"/>
          <ac:spMkLst>
            <pc:docMk/>
            <pc:sldMk cId="3085576277" sldId="334"/>
            <ac:spMk id="6" creationId="{A9B87CB3-9B06-4D3F-B261-95ED94C5E1B2}"/>
          </ac:spMkLst>
        </pc:spChg>
        <pc:spChg chg="mod">
          <ac:chgData name="Harm De Weirdt" userId="3b80b7b2-6973-431e-8013-89966fc4a2c1" providerId="ADAL" clId="{68E43170-6E55-424D-94E1-FEAE91F13568}" dt="2018-10-09T11:31:00.590" v="8837" actId="1076"/>
          <ac:spMkLst>
            <pc:docMk/>
            <pc:sldMk cId="3085576277" sldId="334"/>
            <ac:spMk id="8" creationId="{728CB27F-6467-47A5-934C-5031F6EF06C6}"/>
          </ac:spMkLst>
        </pc:spChg>
        <pc:picChg chg="del">
          <ac:chgData name="Harm De Weirdt" userId="3b80b7b2-6973-431e-8013-89966fc4a2c1" providerId="ADAL" clId="{68E43170-6E55-424D-94E1-FEAE91F13568}" dt="2018-10-10T09:51:17.609" v="10125" actId="478"/>
          <ac:picMkLst>
            <pc:docMk/>
            <pc:sldMk cId="3085576277" sldId="334"/>
            <ac:picMk id="13" creationId="{772FBC1C-1EE5-4711-8481-B147A54CE705}"/>
          </ac:picMkLst>
        </pc:picChg>
      </pc:sldChg>
      <pc:sldChg chg="modSp add">
        <pc:chgData name="Harm De Weirdt" userId="3b80b7b2-6973-431e-8013-89966fc4a2c1" providerId="ADAL" clId="{68E43170-6E55-424D-94E1-FEAE91F13568}" dt="2018-10-09T11:36:37.434" v="9753" actId="255"/>
        <pc:sldMkLst>
          <pc:docMk/>
          <pc:sldMk cId="3611661822" sldId="335"/>
        </pc:sldMkLst>
        <pc:spChg chg="mod">
          <ac:chgData name="Harm De Weirdt" userId="3b80b7b2-6973-431e-8013-89966fc4a2c1" providerId="ADAL" clId="{68E43170-6E55-424D-94E1-FEAE91F13568}" dt="2018-10-09T11:36:37.434" v="9753" actId="255"/>
          <ac:spMkLst>
            <pc:docMk/>
            <pc:sldMk cId="3611661822" sldId="335"/>
            <ac:spMk id="2" creationId="{6327BE1A-CE9B-416F-9609-C9B9B9FE2C08}"/>
          </ac:spMkLst>
        </pc:spChg>
        <pc:spChg chg="mod">
          <ac:chgData name="Harm De Weirdt" userId="3b80b7b2-6973-431e-8013-89966fc4a2c1" providerId="ADAL" clId="{68E43170-6E55-424D-94E1-FEAE91F13568}" dt="2018-10-09T11:33:14.104" v="9049" actId="20577"/>
          <ac:spMkLst>
            <pc:docMk/>
            <pc:sldMk cId="3611661822" sldId="335"/>
            <ac:spMk id="3" creationId="{B13395BE-BA05-42EF-9B31-F98FE6194745}"/>
          </ac:spMkLst>
        </pc:spChg>
      </pc:sldChg>
      <pc:sldChg chg="modSp add">
        <pc:chgData name="Harm De Weirdt" userId="3b80b7b2-6973-431e-8013-89966fc4a2c1" providerId="ADAL" clId="{68E43170-6E55-424D-94E1-FEAE91F13568}" dt="2018-10-09T11:36:30.418" v="9752" actId="27636"/>
        <pc:sldMkLst>
          <pc:docMk/>
          <pc:sldMk cId="2037020455" sldId="336"/>
        </pc:sldMkLst>
        <pc:spChg chg="mod">
          <ac:chgData name="Harm De Weirdt" userId="3b80b7b2-6973-431e-8013-89966fc4a2c1" providerId="ADAL" clId="{68E43170-6E55-424D-94E1-FEAE91F13568}" dt="2018-10-09T11:36:30.418" v="9752" actId="27636"/>
          <ac:spMkLst>
            <pc:docMk/>
            <pc:sldMk cId="2037020455" sldId="336"/>
            <ac:spMk id="2" creationId="{6327BE1A-CE9B-416F-9609-C9B9B9FE2C08}"/>
          </ac:spMkLst>
        </pc:spChg>
        <pc:spChg chg="mod">
          <ac:chgData name="Harm De Weirdt" userId="3b80b7b2-6973-431e-8013-89966fc4a2c1" providerId="ADAL" clId="{68E43170-6E55-424D-94E1-FEAE91F13568}" dt="2018-10-09T11:34:46.847" v="9360" actId="20577"/>
          <ac:spMkLst>
            <pc:docMk/>
            <pc:sldMk cId="2037020455" sldId="336"/>
            <ac:spMk id="3" creationId="{B13395BE-BA05-42EF-9B31-F98FE6194745}"/>
          </ac:spMkLst>
        </pc:spChg>
      </pc:sldChg>
    </pc:docChg>
  </pc:docChgLst>
  <pc:docChgLst>
    <pc:chgData name="Harm De Weirdt" userId="3b80b7b2-6973-431e-8013-89966fc4a2c1" providerId="ADAL" clId="{F493086F-B012-4B03-BED4-E86E7F5543FB}"/>
    <pc:docChg chg="undo custSel addSld delSld modSld sldOrd">
      <pc:chgData name="Harm De Weirdt" userId="3b80b7b2-6973-431e-8013-89966fc4a2c1" providerId="ADAL" clId="{F493086F-B012-4B03-BED4-E86E7F5543FB}" dt="2018-09-06T13:27:57.372" v="3569" actId="113"/>
      <pc:docMkLst>
        <pc:docMk/>
      </pc:docMkLst>
      <pc:sldChg chg="modSp add">
        <pc:chgData name="Harm De Weirdt" userId="3b80b7b2-6973-431e-8013-89966fc4a2c1" providerId="ADAL" clId="{F493086F-B012-4B03-BED4-E86E7F5543FB}" dt="2018-09-06T13:27:57.372" v="3569" actId="113"/>
        <pc:sldMkLst>
          <pc:docMk/>
          <pc:sldMk cId="994270348" sldId="287"/>
        </pc:sldMkLst>
        <pc:spChg chg="mod">
          <ac:chgData name="Harm De Weirdt" userId="3b80b7b2-6973-431e-8013-89966fc4a2c1" providerId="ADAL" clId="{F493086F-B012-4B03-BED4-E86E7F5543FB}" dt="2018-09-06T13:27:57.372" v="3569" actId="113"/>
          <ac:spMkLst>
            <pc:docMk/>
            <pc:sldMk cId="994270348" sldId="287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20:43.486" v="3457" actId="20577"/>
          <ac:spMkLst>
            <pc:docMk/>
            <pc:sldMk cId="994270348" sldId="287"/>
            <ac:spMk id="2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4BC5D-A909-794A-9D1F-04242A5D2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D39D-108B-8343-B595-3F5E89FF8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2DCAA-103F-354E-8DC4-514509B8F015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A3F5-E40A-BE4C-A81C-F39E5E70F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0B75-D9A9-6C4D-B558-BA6354982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8359-39DF-1646-878F-232245F3C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C68D-DC7A-4FCF-9840-0D2AF359C482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2B18-7331-4D62-8247-82E8C7147C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Unregisteren om resource leaks to stoppen: Activity kan niet geGC’d worden als het nog referenties heeft naar objecten die nog leven.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Unregisteren om resource leaks to stoppen: Activity kan niet geGC’d worden als het nog referenties heeft naar objecten die nog leven.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Intent wordt via startActivity verstuurd naar de ActivityManager</a:t>
            </a:r>
          </a:p>
          <a:p>
            <a:r>
              <a:rPr lang="en-US"/>
              <a:t>Die check in Manifest of Activity wel bestaat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Tonen in project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Reden voor de hele lifecycle: </a:t>
            </a:r>
            <a:r>
              <a:rPr lang="en-US" b="1"/>
              <a:t>beperkte resources. </a:t>
            </a:r>
            <a:r>
              <a:rPr lang="en-US" b="0"/>
              <a:t>Geheugen/CPU die niet direct meer nodig is ASAP vrijmaken voor wat wel gebruikt wordt.</a:t>
            </a:r>
          </a:p>
          <a:p>
            <a:r>
              <a:rPr lang="en-US" b="0"/>
              <a:t>	Verschil met volwaardige computers: alles wat open staat heeft gedurdende zijn volledige leven alle resources (RAM/CPU) ter beschikking. Resourcemanagement </a:t>
            </a:r>
            <a:r>
              <a:rPr lang="en-US" b="0" i="1"/>
              <a:t>op niveau van processen/threads</a:t>
            </a:r>
          </a:p>
          <a:p>
            <a:r>
              <a:rPr lang="en-US" b="0" i="1"/>
              <a:t>	</a:t>
            </a:r>
            <a:r>
              <a:rPr lang="en-US" b="0" i="0"/>
              <a:t>Android: </a:t>
            </a:r>
            <a:r>
              <a:rPr lang="en-US" b="0" i="1"/>
              <a:t>componentniveau (Activities)</a:t>
            </a:r>
          </a:p>
          <a:p>
            <a:r>
              <a:rPr lang="en-US" b="0" i="0"/>
              <a:t>Bij overschakelen van ene activity naar een andere valt eerst CPU weg, later ook geheugen (als nog schaarser wordt)</a:t>
            </a:r>
          </a:p>
          <a:p>
            <a:endParaRPr lang="en-US" b="0" i="0"/>
          </a:p>
          <a:p>
            <a:endParaRPr lang="en-US" b="0"/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Aanmaken van een Activity doe je niet zelf via een constructor! </a:t>
            </a:r>
          </a:p>
          <a:p>
            <a:r>
              <a:rPr lang="en-US"/>
              <a:t>Android doet dat voor jou via de lifecycle methods</a:t>
            </a:r>
          </a:p>
          <a:p>
            <a:r>
              <a:rPr lang="en-US"/>
              <a:t>Als je andere activity wilt opstarten (om naar ander scherm te gaan bvb) doe je dat via een Intent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is niet meer op voorgrond maar daarom nog niet destroyed. </a:t>
            </a:r>
          </a:p>
          <a:p>
            <a:r>
              <a:rPr lang="en-US"/>
              <a:t>Bvb multiwindow mode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021" y="3816635"/>
            <a:ext cx="1464251" cy="8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FFFFF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1400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3679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82" y="731678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586067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681" y="1591510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74478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403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614010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2682" y="766594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12682" y="1619650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92638" y="1601335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695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4623" y="259614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4623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4622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452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9508"/>
            <a:ext cx="8229600" cy="2510850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000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5332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7" userDrawn="1">
          <p15:clr>
            <a:srgbClr val="FBAE40"/>
          </p15:clr>
        </p15:guide>
        <p15:guide id="2" pos="47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21748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31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508"/>
            <a:ext cx="8229600" cy="25108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672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5080" y="3908399"/>
            <a:ext cx="1460185" cy="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15811"/>
            <a:ext cx="7891462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00151"/>
            <a:ext cx="3709987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00151"/>
            <a:ext cx="3784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15811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880" y="1200151"/>
            <a:ext cx="388112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00" y="1200151"/>
            <a:ext cx="386080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798513" y="1726681"/>
            <a:ext cx="8229600" cy="236619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tabel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2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798513" y="1690688"/>
            <a:ext cx="8229600" cy="241141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42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sz="42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lang="nl-BE" sz="3200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28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lang="nl-BE" sz="42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6443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8" y="741759"/>
            <a:ext cx="3856038" cy="1172312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160389"/>
            <a:ext cx="2824162" cy="187662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300">
                <a:solidFill>
                  <a:srgbClr val="FFFFFE"/>
                </a:solidFill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64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143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627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9627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206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7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337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85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585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4936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508375" cy="1888052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851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338" y="215811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1200151"/>
            <a:ext cx="789146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0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65" r:id="rId10"/>
    <p:sldLayoutId id="2147483668" r:id="rId11"/>
    <p:sldLayoutId id="2147483673" r:id="rId12"/>
    <p:sldLayoutId id="2147483670" r:id="rId13"/>
    <p:sldLayoutId id="2147483660" r:id="rId14"/>
    <p:sldLayoutId id="2147483650" r:id="rId15"/>
    <p:sldLayoutId id="2147483672" r:id="rId16"/>
    <p:sldLayoutId id="2147483674" r:id="rId17"/>
    <p:sldLayoutId id="2147483671" r:id="rId18"/>
    <p:sldLayoutId id="2147483667" r:id="rId19"/>
    <p:sldLayoutId id="2147483652" r:id="rId20"/>
    <p:sldLayoutId id="2147483675" r:id="rId21"/>
    <p:sldLayoutId id="2147483658" r:id="rId22"/>
    <p:sldLayoutId id="2147483677" r:id="rId23"/>
    <p:sldLayoutId id="2147483659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 userDrawn="1">
          <p15:clr>
            <a:srgbClr val="F26B43"/>
          </p15:clr>
        </p15:guide>
        <p15:guide id="2" pos="4785" userDrawn="1">
          <p15:clr>
            <a:srgbClr val="F26B43"/>
          </p15:clr>
        </p15:guide>
        <p15:guide id="3" pos="975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yourchance.com/android-memory-mangement-save-restore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books.io/android-developer-fundamentals-course-concepts/content/en/Unit%204/91_c_shared_preferences.html" TargetMode="Externa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saving-st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manifest-intr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eroenmols.com/blog/2016/03/07/resourcenamin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navig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roandroiddev.com/android-jetpack-navigation-to-the-rescue-fe588271d36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veloper.android.com/guide/components/activities/activity-lifecyc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echyourchance.com/android-activity-life-cycle-for-professional-develop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echyourchance.com/android-activity-life-cycle-for-professional-develop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5C151A2-F05C-4EED-9BD3-388396D5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6350" y="-1350"/>
            <a:ext cx="8229600" cy="51435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0"/>
            <a:ext cx="6864101" cy="51435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Native Apps I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685800" y="2570400"/>
            <a:ext cx="7772400" cy="758328"/>
          </a:xfrm>
        </p:spPr>
        <p:txBody>
          <a:bodyPr/>
          <a:lstStyle/>
          <a:p>
            <a:r>
              <a:rPr lang="nl-BE">
                <a:solidFill>
                  <a:schemeClr val="tx2">
                    <a:lumMod val="50000"/>
                    <a:lumOff val="50000"/>
                  </a:schemeClr>
                </a:solidFill>
              </a:rPr>
              <a:t>Activities</a:t>
            </a:r>
            <a:endParaRPr lang="nl-B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onStop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4116388" cy="2223691"/>
          </a:xfrm>
        </p:spPr>
        <p:txBody>
          <a:bodyPr>
            <a:normAutofit/>
          </a:bodyPr>
          <a:lstStyle/>
          <a:p>
            <a:r>
              <a:rPr lang="en-US"/>
              <a:t>Activity is niet meer zichtbaar</a:t>
            </a:r>
          </a:p>
          <a:p>
            <a:r>
              <a:rPr lang="en-US"/>
              <a:t>	alles ongedaan maken dat in onStart gebeurde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Clicklisteners </a:t>
            </a:r>
            <a:r>
              <a:rPr lang="en-US" i="1"/>
              <a:t>de</a:t>
            </a:r>
            <a:r>
              <a:rPr lang="en-US"/>
              <a:t>registreren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Un</a:t>
            </a:r>
            <a:r>
              <a:rPr lang="en-US"/>
              <a:t>subscriben op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</a:t>
            </a:r>
            <a:r>
              <a:rPr lang="en-US" i="1"/>
              <a:t>de</a:t>
            </a:r>
            <a:r>
              <a:rPr lang="en-US"/>
              <a:t>allocatie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Functionele flow </a:t>
            </a:r>
            <a:r>
              <a:rPr lang="en-US" i="1"/>
              <a:t>stoppen</a:t>
            </a:r>
          </a:p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5090955-5571-4795-A5BE-7CC2219F09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493537" y="1309687"/>
            <a:ext cx="18383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onDestroy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7" y="2178049"/>
            <a:ext cx="4923291" cy="2223691"/>
          </a:xfrm>
        </p:spPr>
        <p:txBody>
          <a:bodyPr>
            <a:normAutofit/>
          </a:bodyPr>
          <a:lstStyle/>
          <a:p>
            <a:r>
              <a:rPr lang="en-US"/>
              <a:t>Activity wordt verwijderd</a:t>
            </a:r>
          </a:p>
          <a:p>
            <a:endParaRPr lang="en-US"/>
          </a:p>
          <a:p>
            <a:r>
              <a:rPr lang="en-US"/>
              <a:t>Nooit nodig!</a:t>
            </a:r>
          </a:p>
          <a:p>
            <a:r>
              <a:rPr lang="en-US"/>
              <a:t>	Alle resources etc. zijn in vorige methodes al opgekuisd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2CA672-E066-4027-841B-92C5EEC45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424612" y="1195387"/>
            <a:ext cx="1924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&amp; </a:t>
            </a:r>
            <a:r>
              <a:rPr lang="nl-BE" dirty="0" err="1"/>
              <a:t>restoring</a:t>
            </a:r>
            <a:r>
              <a:rPr lang="nl-BE" dirty="0"/>
              <a:t> state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UI state opslaan om configuratieveranderingen te overleven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onSaveInstanceState(outstate: Bundle)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onCreate(savedInstanceState: Bundle)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77509-EAE2-47FA-80DC-AAAD882B56DF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https://www.techyourchance.com/android-memory-mangement-save-restore/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53996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7C297-F44C-4F02-BC56-DEC910C2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833718"/>
            <a:ext cx="8229600" cy="4159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altLang="nl-BE" sz="1400">
                <a:latin typeface="Consolas" panose="020B0609020204030204" pitchFamily="49" charset="0"/>
              </a:rPr>
              <a:t>override fun onCreate(savedInstanceState: Bundle) {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super.onCreate(savedInstanceState)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gameState = savedInstanceState?.getString(GAME_STATE_KEY)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nl-BE" sz="14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altLang="nl-BE" sz="1400">
                <a:latin typeface="Consolas" panose="020B0609020204030204" pitchFamily="49" charset="0"/>
              </a:rPr>
              <a:t>override fun onSaveInstanceState(outState: Bundle) {    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outState?.run {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    putInt(STATE_SCORE, currentScore)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    putInt(STATE_LEVEL, currentLevel)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}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super.onSaveInstanceState(outState)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}</a:t>
            </a:r>
            <a:endParaRPr lang="nl-BE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9150-ED54-4055-AAA0-D549C7969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Saving &amp; restoring state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61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48F1-76DB-4909-8399-D71DC0C6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Persisting Data Between Launches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8C6A-D3B2-43CE-9CDC-E50EC6443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SavedInstanceState is enkel voor </a:t>
            </a:r>
            <a:r>
              <a:rPr lang="en-US" sz="1800" i="1"/>
              <a:t>configuratieveranderingen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SharedPreferences gebruiken voor </a:t>
            </a:r>
            <a:r>
              <a:rPr lang="en-US" sz="1800" i="1"/>
              <a:t>langeretermijnopslag</a:t>
            </a:r>
          </a:p>
          <a:p>
            <a:pPr marL="0" indent="0">
              <a:buNone/>
            </a:pPr>
            <a:r>
              <a:rPr lang="en-US" sz="1800" i="1"/>
              <a:t>	</a:t>
            </a:r>
            <a:r>
              <a:rPr lang="en-US" sz="1800"/>
              <a:t>meerdere gebruiksessies</a:t>
            </a:r>
            <a:endParaRPr lang="nl-BE" sz="18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5E670-5221-43A2-87F2-681D95B9107C}"/>
              </a:ext>
            </a:extLst>
          </p:cNvPr>
          <p:cNvSpPr/>
          <p:nvPr/>
        </p:nvSpPr>
        <p:spPr>
          <a:xfrm>
            <a:off x="4572000" y="3756628"/>
            <a:ext cx="41161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>
                <a:hlinkClick r:id="rId2"/>
              </a:rPr>
              <a:t>https://google-developer-training.gitbooks.io/android-developer-fundamentals-course-concepts/content/en/Unit 4/91_c_shared_preferences.html</a:t>
            </a:r>
            <a:endParaRPr lang="nl-BE" sz="10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5B694B6-CC03-41B1-90D1-F173F428B8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927329"/>
              </p:ext>
            </p:extLst>
          </p:nvPr>
        </p:nvGraphicFramePr>
        <p:xfrm>
          <a:off x="4648200" y="1200150"/>
          <a:ext cx="4038600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15434474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06875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Shared Preferences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Saved Instance State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Across user sessions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Same user session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Data such as user’s preferred settings or highscore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such as current selection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 number of key/value pairs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Small number of key/value pairs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Data private to application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Data private to application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5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20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7C297-F44C-4F02-BC56-DEC910C2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833719"/>
            <a:ext cx="8229600" cy="3711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override fun onCreate(savedInstanceState: Bundle?) {</a:t>
            </a:r>
          </a:p>
          <a:p>
            <a:pPr marL="0" indent="0">
              <a:buNone/>
            </a:pPr>
            <a:r>
              <a:rPr lang="en-US" sz="1200"/>
              <a:t>	super.onCreate(savedInstanceState)</a:t>
            </a:r>
          </a:p>
          <a:p>
            <a:pPr marL="0" indent="0">
              <a:buNone/>
            </a:pPr>
            <a:r>
              <a:rPr lang="en-US" sz="1200"/>
              <a:t>	setContentView(R.layout.activity_main)</a:t>
            </a:r>
          </a:p>
          <a:p>
            <a:pPr marL="0" indent="0">
              <a:buNone/>
            </a:pPr>
            <a:r>
              <a:rPr lang="en-US" sz="1200"/>
              <a:t>	val savedString = getSharedPreferences(PREFS_NAME,Context.MODE_PRIVATE).getString(NAME_VALUE,null)</a:t>
            </a:r>
          </a:p>
          <a:p>
            <a:pPr marL="0" indent="0">
              <a:buNone/>
            </a:pPr>
            <a:r>
              <a:rPr lang="en-US" sz="1200"/>
              <a:t>	…</a:t>
            </a:r>
          </a:p>
          <a:p>
            <a:pPr marL="0" indent="0">
              <a:buNone/>
            </a:pPr>
            <a:r>
              <a:rPr lang="en-US" sz="1200"/>
              <a:t>}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nl-BE" sz="1200"/>
              <a:t>override fun onStop() {</a:t>
            </a:r>
          </a:p>
          <a:p>
            <a:pPr marL="0" indent="0">
              <a:buNone/>
            </a:pPr>
            <a:r>
              <a:rPr lang="nl-BE" sz="1200"/>
              <a:t>	super.onStop()</a:t>
            </a:r>
          </a:p>
          <a:p>
            <a:pPr marL="0" indent="0">
              <a:buNone/>
            </a:pPr>
            <a:endParaRPr lang="nl-BE" sz="1200"/>
          </a:p>
          <a:p>
            <a:pPr marL="0" indent="0">
              <a:buNone/>
            </a:pPr>
            <a:r>
              <a:rPr lang="nl-BE" sz="1200"/>
              <a:t>	val value = editText.text.toString()</a:t>
            </a:r>
          </a:p>
          <a:p>
            <a:pPr marL="0" indent="0">
              <a:buNone/>
            </a:pPr>
            <a:r>
              <a:rPr lang="nl-BE" sz="1200"/>
              <a:t>	getSharedPreferences(PREFS_NAME, Context.MODE_PRIVATE).edit().putString(NAME_VALUE, editText.text.toString()).apply()</a:t>
            </a:r>
          </a:p>
          <a:p>
            <a:pPr marL="0" indent="0">
              <a:buNone/>
            </a:pPr>
            <a:r>
              <a:rPr lang="nl-BE" sz="1200"/>
              <a:t>}</a:t>
            </a:r>
          </a:p>
          <a:p>
            <a:pPr marL="0" indent="0">
              <a:buNone/>
            </a:pPr>
            <a:endParaRPr lang="nl-BE" sz="1200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9150-ED54-4055-AAA0-D549C7969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Persisting Data Between Launches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B3B29-23D6-4E47-9700-7923A96E3EDC}"/>
              </a:ext>
            </a:extLst>
          </p:cNvPr>
          <p:cNvSpPr/>
          <p:nvPr/>
        </p:nvSpPr>
        <p:spPr>
          <a:xfrm>
            <a:off x="4494458" y="4804578"/>
            <a:ext cx="41923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3"/>
              </a:rPr>
              <a:t>https://developer.android.com/topic/libraries/architecture/saving-states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33098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Starting</a:t>
            </a:r>
            <a:r>
              <a:rPr lang="nl-BE" dirty="0"/>
              <a:t> a new </a:t>
            </a:r>
            <a:r>
              <a:rPr lang="nl-BE" dirty="0" err="1"/>
              <a:t>activity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1"/>
              <a:t>Intents </a:t>
            </a:r>
            <a:r>
              <a:rPr lang="en-US"/>
              <a:t>worden gebruikt om te communiceren met andere </a:t>
            </a:r>
            <a:r>
              <a:rPr lang="en-US" i="1"/>
              <a:t>app components</a:t>
            </a:r>
            <a:endParaRPr lang="en-US"/>
          </a:p>
          <a:p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Activities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Services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Broadcasten naar alle apps</a:t>
            </a:r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C6EC5-E38F-48D9-B393-E4349A93B478}"/>
              </a:ext>
            </a:extLst>
          </p:cNvPr>
          <p:cNvSpPr/>
          <p:nvPr/>
        </p:nvSpPr>
        <p:spPr>
          <a:xfrm>
            <a:off x="4572000" y="2014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val intent = Intent(this, NextActivity::class.java)</a:t>
            </a:r>
          </a:p>
          <a:p>
            <a:r>
              <a:rPr lang="en-US" sz="1200">
                <a:latin typeface="Consolas" panose="020B0609020204030204" pitchFamily="49" charset="0"/>
              </a:rPr>
              <a:t>intent.putExtra(“identifier”, value)</a:t>
            </a:r>
          </a:p>
          <a:p>
            <a:r>
              <a:rPr lang="en-US" sz="1200">
                <a:latin typeface="Consolas" panose="020B0609020204030204" pitchFamily="49" charset="0"/>
              </a:rPr>
              <a:t>startActivity(intent)</a:t>
            </a:r>
            <a:endParaRPr lang="nl-BE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Starting a new activity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691" y="1211940"/>
            <a:ext cx="5650432" cy="334722"/>
          </a:xfrm>
        </p:spPr>
        <p:txBody>
          <a:bodyPr/>
          <a:lstStyle/>
          <a:p>
            <a:r>
              <a:rPr lang="en-US" b="0"/>
              <a:t>Activity verbergt hoe zijn Intent er uit ziet</a:t>
            </a:r>
            <a:endParaRPr lang="nl-BE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C6EC5-E38F-48D9-B393-E4349A93B478}"/>
              </a:ext>
            </a:extLst>
          </p:cNvPr>
          <p:cNvSpPr/>
          <p:nvPr/>
        </p:nvSpPr>
        <p:spPr>
          <a:xfrm>
            <a:off x="784691" y="1546662"/>
            <a:ext cx="79491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Montserrat Semi"/>
              </a:rPr>
              <a:t>CrimePagerActivity.kt</a:t>
            </a:r>
          </a:p>
          <a:p>
            <a:r>
              <a:rPr lang="en-US" sz="1400">
                <a:latin typeface="Consolas" panose="020B0609020204030204" pitchFamily="49" charset="0"/>
              </a:rPr>
              <a:t>companion object {</a:t>
            </a:r>
          </a:p>
          <a:p>
            <a:r>
              <a:rPr lang="en-US" sz="1400">
                <a:latin typeface="Consolas" panose="020B0609020204030204" pitchFamily="49" charset="0"/>
              </a:rPr>
              <a:t>	private val EXTRA_CRIME_ID = “be.hogent.android.criminalintent.crime_id"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	fun newIntent(packageContext: Context, crimeId: UUID): Intent {</a:t>
            </a:r>
          </a:p>
          <a:p>
            <a:r>
              <a:rPr lang="en-US" sz="1400">
                <a:latin typeface="Consolas" panose="020B0609020204030204" pitchFamily="49" charset="0"/>
              </a:rPr>
              <a:t>		val intent = Intent(packageContext, CrimePagerActivity::class.java) 		intent.putExtra(EXTRA_CRIME_ID, crimeId)</a:t>
            </a:r>
          </a:p>
          <a:p>
            <a:r>
              <a:rPr lang="en-US" sz="1400">
                <a:latin typeface="Consolas" panose="020B0609020204030204" pitchFamily="49" charset="0"/>
              </a:rPr>
              <a:t>		return intent</a:t>
            </a:r>
          </a:p>
          <a:p>
            <a:r>
              <a:rPr lang="en-US" sz="1400">
                <a:latin typeface="Consolas" panose="020B0609020204030204" pitchFamily="49" charset="0"/>
              </a:rPr>
              <a:t>	}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  <a:p>
            <a:br>
              <a:rPr lang="en-US" sz="1400">
                <a:latin typeface="Consolas" panose="020B0609020204030204" pitchFamily="49" charset="0"/>
              </a:rPr>
            </a:br>
            <a:r>
              <a:rPr lang="en-US" sz="1400" b="1">
                <a:latin typeface="Montserrat Semi"/>
              </a:rPr>
              <a:t>CrimeListActivity.kt</a:t>
            </a:r>
          </a:p>
          <a:p>
            <a:r>
              <a:rPr lang="en-US" sz="1400">
                <a:latin typeface="Consolas" panose="020B0609020204030204" pitchFamily="49" charset="0"/>
              </a:rPr>
              <a:t>startActivity(CrimePagerActivity.newIntent(this, crime.getId()));</a:t>
            </a:r>
            <a:endParaRPr lang="nl-BE" sz="14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E7D89E-8525-4BEE-A93F-6FA7CB66529D}"/>
              </a:ext>
            </a:extLst>
          </p:cNvPr>
          <p:cNvSpPr txBox="1">
            <a:spLocks/>
          </p:cNvSpPr>
          <p:nvPr/>
        </p:nvSpPr>
        <p:spPr>
          <a:xfrm>
            <a:off x="784691" y="607786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59892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Activity backstack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8631" y="3173818"/>
            <a:ext cx="6771831" cy="1888052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9" name="Tijdelijke aanduiding voor afbeelding 8">
            <a:extLst>
              <a:ext uri="{FF2B5EF4-FFF2-40B4-BE49-F238E27FC236}">
                <a16:creationId xmlns:a16="http://schemas.microsoft.com/office/drawing/2014/main" id="{8056D751-55F7-4391-8A07-0FF86C1435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633537" y="1316443"/>
            <a:ext cx="5876925" cy="1857375"/>
          </a:xfrm>
        </p:spPr>
      </p:pic>
    </p:spTree>
    <p:extLst>
      <p:ext uri="{BB962C8B-B14F-4D97-AF65-F5344CB8AC3E}">
        <p14:creationId xmlns:p14="http://schemas.microsoft.com/office/powerpoint/2010/main" val="394963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Manifest file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21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Elke app heeft een </a:t>
            </a:r>
            <a:r>
              <a:rPr lang="en-US" sz="1400" i="1"/>
              <a:t>AndroidManifest.xml</a:t>
            </a:r>
          </a:p>
          <a:p>
            <a:endParaRPr lang="en-US" sz="1400" i="1"/>
          </a:p>
          <a:p>
            <a:pPr marL="0" indent="0">
              <a:buNone/>
            </a:pPr>
            <a:r>
              <a:rPr lang="en-US" sz="1400"/>
              <a:t>Nodig voor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Android Build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Android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Play Store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400"/>
              <a:t>Bevat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Alle componenten (activities, services, content providers, broadcast receivers)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Hard –en softwarevereisten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088F3-0454-425B-9258-1A3B0B129047}"/>
              </a:ext>
            </a:extLst>
          </p:cNvPr>
          <p:cNvSpPr/>
          <p:nvPr/>
        </p:nvSpPr>
        <p:spPr>
          <a:xfrm>
            <a:off x="457200" y="890385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https://developer.android.com/guide/topics/manifest/manifest-intro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78736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Activities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856038" cy="1888052"/>
          </a:xfrm>
        </p:spPr>
        <p:txBody>
          <a:bodyPr/>
          <a:lstStyle/>
          <a:p>
            <a:r>
              <a:rPr lang="en-US"/>
              <a:t>Entry point van de applicatie</a:t>
            </a:r>
          </a:p>
          <a:p>
            <a:r>
              <a:rPr lang="en-US"/>
              <a:t>“Scherm” waarin de applicatie zijn UI plaatst</a:t>
            </a:r>
          </a:p>
          <a:p>
            <a:r>
              <a:rPr lang="en-US"/>
              <a:t>	1 activity per scherm (nu nog)</a:t>
            </a:r>
          </a:p>
          <a:p>
            <a:endParaRPr lang="en-US"/>
          </a:p>
          <a:p>
            <a:r>
              <a:rPr lang="en-US"/>
              <a:t>Activities interageren met elkaar</a:t>
            </a:r>
          </a:p>
          <a:p>
            <a:r>
              <a:rPr lang="en-US"/>
              <a:t>	starten elkaar, wisselen informatie uit,…</a:t>
            </a:r>
          </a:p>
          <a:p>
            <a:r>
              <a:rPr lang="en-US"/>
              <a:t>	Opletten met dependencies</a:t>
            </a:r>
            <a:endParaRPr lang="nl-BE" dirty="0"/>
          </a:p>
        </p:txBody>
      </p:sp>
      <p:pic>
        <p:nvPicPr>
          <p:cNvPr id="8" name="Afbeelding 5">
            <a:extLst>
              <a:ext uri="{FF2B5EF4-FFF2-40B4-BE49-F238E27FC236}">
                <a16:creationId xmlns:a16="http://schemas.microsoft.com/office/drawing/2014/main" id="{B4E9E12A-FCB3-4DB2-A3A3-AC455AB5E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492523" y="577283"/>
            <a:ext cx="2256218" cy="3988934"/>
          </a:xfrm>
          <a:prstGeom prst="rect">
            <a:avLst/>
          </a:prstGeom>
        </p:spPr>
      </p:pic>
      <p:pic>
        <p:nvPicPr>
          <p:cNvPr id="9" name="Afbeelding 4">
            <a:extLst>
              <a:ext uri="{FF2B5EF4-FFF2-40B4-BE49-F238E27FC236}">
                <a16:creationId xmlns:a16="http://schemas.microsoft.com/office/drawing/2014/main" id="{8BACFC33-4B33-40B3-BE5A-BAB9779C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84" y="577283"/>
            <a:ext cx="2247096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External</a:t>
            </a:r>
            <a:r>
              <a:rPr lang="nl-BE"/>
              <a:t> resources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3508375" cy="222369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Themas</a:t>
            </a:r>
          </a:p>
          <a:p>
            <a:r>
              <a:rPr lang="en-US" b="0"/>
              <a:t>In code ophalen met</a:t>
            </a:r>
          </a:p>
          <a:p>
            <a:r>
              <a:rPr lang="en-US" b="0">
                <a:latin typeface="Consolas" panose="020B0609020204030204" pitchFamily="49" charset="0"/>
              </a:rPr>
              <a:t>	R.[soort].[identifier]</a:t>
            </a:r>
          </a:p>
          <a:p>
            <a:endParaRPr lang="en-US" b="0">
              <a:latin typeface="Consolas" panose="020B0609020204030204" pitchFamily="49" charset="0"/>
            </a:endParaRPr>
          </a:p>
          <a:p>
            <a:r>
              <a:rPr lang="en-US" b="0">
                <a:latin typeface="Montserrat Semi"/>
              </a:rPr>
              <a:t>Identifier: </a:t>
            </a:r>
            <a:br>
              <a:rPr lang="en-US" b="0">
                <a:latin typeface="Montserrat Semi"/>
              </a:rPr>
            </a:br>
            <a:r>
              <a:rPr lang="en-US" b="0">
                <a:latin typeface="Montserrat Semi"/>
              </a:rPr>
              <a:t>	</a:t>
            </a:r>
            <a:r>
              <a:rPr lang="en-US" b="0">
                <a:latin typeface="Consolas" panose="020B0609020204030204" pitchFamily="49" charset="0"/>
              </a:rPr>
              <a:t>what_where_description_[size]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CF1E5D-812C-42DA-BFFB-F45455479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840289" y="1289574"/>
            <a:ext cx="2686050" cy="2562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1EB109-9D89-4CE4-88E1-B849AEB52819}"/>
              </a:ext>
            </a:extLst>
          </p:cNvPr>
          <p:cNvSpPr/>
          <p:nvPr/>
        </p:nvSpPr>
        <p:spPr>
          <a:xfrm>
            <a:off x="795337" y="1315589"/>
            <a:ext cx="3428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https://developer.android.com/guide/topics/resources/</a:t>
            </a:r>
            <a:br>
              <a:rPr lang="nl-BE" sz="1000">
                <a:hlinkClick r:id="rId3"/>
              </a:rPr>
            </a:br>
            <a:r>
              <a:rPr lang="nl-BE" sz="1000">
                <a:hlinkClick r:id="rId3"/>
              </a:rPr>
              <a:t>providing-resources</a:t>
            </a:r>
            <a:br>
              <a:rPr lang="nl-BE" sz="1000"/>
            </a:br>
            <a:r>
              <a:rPr lang="nl-BE" sz="1000">
                <a:hlinkClick r:id="rId4"/>
              </a:rPr>
              <a:t>https://jeroenmols.com/blog/2016/03/07/resourcenaming/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63022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19003" cy="4735689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2571750"/>
            <a:ext cx="7772400" cy="758328"/>
          </a:xfrm>
        </p:spPr>
        <p:txBody>
          <a:bodyPr>
            <a:normAutofit/>
          </a:bodyPr>
          <a:lstStyle/>
          <a:p>
            <a:r>
              <a:rPr lang="en-US" sz="2400"/>
              <a:t>A</a:t>
            </a:r>
            <a:r>
              <a:rPr lang="nl-BE" sz="2400"/>
              <a:t>ctivities &amp; UI</a:t>
            </a:r>
            <a:endParaRPr lang="nl-BE" sz="2400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1726408"/>
            <a:ext cx="7772400" cy="845342"/>
          </a:xfrm>
        </p:spPr>
        <p:txBody>
          <a:bodyPr/>
          <a:lstStyle/>
          <a:p>
            <a:r>
              <a:rPr lang="nl-BE" dirty="0"/>
              <a:t>Oefeningen</a:t>
            </a:r>
          </a:p>
        </p:txBody>
      </p:sp>
    </p:spTree>
    <p:extLst>
      <p:ext uri="{BB962C8B-B14F-4D97-AF65-F5344CB8AC3E}">
        <p14:creationId xmlns:p14="http://schemas.microsoft.com/office/powerpoint/2010/main" val="99427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7BE1A-CE9B-416F-9609-C9B9B9FE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708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Maak een activity waarin je telt hoeveel keer elke lifecycle methode aangeroepen wordt.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Maak de activity met alle methodes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Log iets bij elk voorkomen </a:t>
            </a:r>
            <a:r>
              <a:rPr lang="en-US" sz="2000" i="1"/>
              <a:t>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Houdt een teller bij voor elke methode. Zorg dat de waarde van die tellers getoond wordt in de UI</a:t>
            </a:r>
            <a:endParaRPr lang="nl-BE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395BE-BA05-42EF-9B31-F98FE6194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Oefening 1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8E86-8C94-43C6-94AB-0382C2E2B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6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7BE1A-CE9B-416F-9609-C9B9B9FE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708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Maak een tweede activity met dezelfde functionaliteit als de vorige. De eerste activity moet de tweede kunnen starten door op een Button te drukken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Maak de nieuwe activity aan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Voeg knoppen toe aan beide layouts en implementeer volgende functionaliteit:</a:t>
            </a:r>
          </a:p>
          <a:p>
            <a:pPr marL="914400" lvl="1" indent="-514350"/>
            <a:r>
              <a:rPr lang="en-US" sz="2200"/>
              <a:t>Knop in Activity 1 opent Activity 2</a:t>
            </a:r>
          </a:p>
          <a:p>
            <a:pPr marL="914400" lvl="1" indent="-514350"/>
            <a:r>
              <a:rPr lang="en-US" sz="2200"/>
              <a:t>Knop in Activity 2 gaat terug naar Activity 1</a:t>
            </a:r>
            <a:endParaRPr lang="nl-BE" sz="2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395BE-BA05-42EF-9B31-F98FE6194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Oefening 2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8E86-8C94-43C6-94AB-0382C2E2B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0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One Activity to rule them all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Activities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856038" cy="20817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Problemen met 1 activity per scherm</a:t>
            </a:r>
          </a:p>
          <a:p>
            <a:r>
              <a:rPr lang="en-US"/>
              <a:t>	Toolbarconfiguratie</a:t>
            </a:r>
          </a:p>
          <a:p>
            <a:r>
              <a:rPr lang="en-US"/>
              <a:t>	Backstackmanagement</a:t>
            </a:r>
          </a:p>
          <a:p>
            <a:r>
              <a:rPr lang="en-US"/>
              <a:t>	Moeilijke implementatie sidemenu</a:t>
            </a:r>
          </a:p>
          <a:p>
            <a:r>
              <a:rPr lang="en-US"/>
              <a:t>	…</a:t>
            </a:r>
          </a:p>
          <a:p>
            <a:r>
              <a:rPr lang="en-US"/>
              <a:t>1 activity voor alle schermen</a:t>
            </a:r>
          </a:p>
          <a:p>
            <a:r>
              <a:rPr lang="en-US"/>
              <a:t>	</a:t>
            </a:r>
            <a:r>
              <a:rPr lang="en-US" i="1"/>
              <a:t>Single Activity Pattern</a:t>
            </a:r>
          </a:p>
          <a:p>
            <a:r>
              <a:rPr lang="en-US" i="1"/>
              <a:t>	</a:t>
            </a:r>
            <a:r>
              <a:rPr lang="en-US"/>
              <a:t>Meerdere </a:t>
            </a:r>
            <a:r>
              <a:rPr lang="en-US" i="1"/>
              <a:t>Fragments</a:t>
            </a:r>
          </a:p>
          <a:p>
            <a:r>
              <a:rPr lang="en-US"/>
              <a:t>Navigation architecture component</a:t>
            </a:r>
          </a:p>
          <a:p>
            <a:endParaRPr lang="nl-BE" dirty="0"/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42B322AE-F11E-444C-916E-B6B927B051AB}"/>
              </a:ext>
            </a:extLst>
          </p:cNvPr>
          <p:cNvSpPr txBox="1"/>
          <p:nvPr/>
        </p:nvSpPr>
        <p:spPr>
          <a:xfrm>
            <a:off x="795338" y="1902855"/>
            <a:ext cx="6417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>
                <a:hlinkClick r:id="rId3"/>
              </a:rPr>
              <a:t>https://developer.android.com/topic/libraries/architecture/navigation/</a:t>
            </a:r>
            <a:endParaRPr lang="nl-BE" sz="105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DF1ACD8-C35D-43A9-BADF-D18CCE3EC4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5365958" y="1665637"/>
            <a:ext cx="3694648" cy="181222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782886-D143-4045-B0A4-D262243EEBA6}"/>
              </a:ext>
            </a:extLst>
          </p:cNvPr>
          <p:cNvSpPr/>
          <p:nvPr/>
        </p:nvSpPr>
        <p:spPr>
          <a:xfrm>
            <a:off x="5365958" y="3499141"/>
            <a:ext cx="3778042" cy="40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5"/>
              </a:rPr>
              <a:t>https://proandroiddev.com/android-jetpack-navigation-to-the-rescue-fe588271d36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67445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Activity </a:t>
            </a:r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Doorheen het werken met je app doorloopt ze verschillende </a:t>
            </a:r>
            <a:r>
              <a:rPr lang="en-US" i="1"/>
              <a:t>levensfases</a:t>
            </a:r>
            <a:endParaRPr lang="en-US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Active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Paused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Stopped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Inactive</a:t>
            </a:r>
          </a:p>
          <a:p>
            <a:pPr marL="0" indent="0">
              <a:buNone/>
            </a:pPr>
            <a:r>
              <a:rPr lang="en-US"/>
              <a:t>Activity heeft enkel recht op alle nodige resources als ze </a:t>
            </a:r>
            <a:r>
              <a:rPr lang="en-US" i="1"/>
              <a:t>Active</a:t>
            </a:r>
            <a:r>
              <a:rPr lang="en-US"/>
              <a:t> 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115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22C8025-06FC-4EB9-949C-88CB5E74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742" y="0"/>
            <a:ext cx="3980515" cy="5144410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636485-E989-45C6-9B3A-68D6984BF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Activity </a:t>
            </a:r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C2F0CF7-1586-4418-92B7-0CC0E441C22C}"/>
              </a:ext>
            </a:extLst>
          </p:cNvPr>
          <p:cNvSpPr/>
          <p:nvPr/>
        </p:nvSpPr>
        <p:spPr>
          <a:xfrm>
            <a:off x="0" y="4713523"/>
            <a:ext cx="3253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>
                <a:hlinkClick r:id="rId4"/>
              </a:rPr>
              <a:t>https://developer.android.com/guide/components/activities/activity-lifecycle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138475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onCreate</a:t>
            </a:r>
            <a:endParaRPr lang="nl-B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9FDE8E-FAAF-4853-8F96-C80191BD51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388" b="7388"/>
          <a:stretch>
            <a:fillRect/>
          </a:stretch>
        </p:blipFill>
        <p:spPr>
          <a:xfrm>
            <a:off x="5699786" y="1316443"/>
            <a:ext cx="3038475" cy="2443393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 fontScale="92500"/>
          </a:bodyPr>
          <a:lstStyle/>
          <a:p>
            <a:r>
              <a:rPr lang="en-US"/>
              <a:t>Maakt Activity aan (~constructor)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dependencies instellen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intialiseren met </a:t>
            </a:r>
            <a:r>
              <a:rPr lang="en-US" i="1"/>
              <a:t>setContentView([layoutfile])</a:t>
            </a:r>
            <a:br>
              <a:rPr lang="en-US" i="1"/>
            </a:b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Saved state</a:t>
            </a:r>
            <a:r>
              <a:rPr lang="en-US"/>
              <a:t> herinitialiseren met </a:t>
            </a:r>
            <a:r>
              <a:rPr lang="en-US" i="1"/>
              <a:t>savedInstanceState</a:t>
            </a:r>
            <a:endParaRPr lang="nl-BE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F8B95-6714-41BD-949A-DD1D91722C37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4"/>
              </a:rPr>
              <a:t>https://www.techyourchance.com/android-activity-life-cycle-for-professional-developers/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53809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onStart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Maakt Activity klaar om UI te tonen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Clicklisteners registreren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Subscriben op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UI updaten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Resourceallocatie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Functionele flow opstarten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7C943F5-1CB3-48F6-BFCE-D9FA46962C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177326" y="1752600"/>
            <a:ext cx="2114550" cy="1638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4"/>
              </a:rPr>
              <a:t>https://www.techyourchance.com/android-activity-life-cycle-for-professional-developers/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7518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onResume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Activity is op voorgrond gekomen</a:t>
            </a:r>
          </a:p>
          <a:p>
            <a:endParaRPr lang="en-US"/>
          </a:p>
          <a:p>
            <a:r>
              <a:rPr lang="en-US"/>
              <a:t>Zelden nodig!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hervatten van 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multi-window gebruik van 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AFC1E6-6B09-4F0A-A04A-BDD543703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313015" y="1485900"/>
            <a:ext cx="263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onPause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Activity is niet meer op voorgrond</a:t>
            </a:r>
          </a:p>
          <a:p>
            <a:endParaRPr lang="en-US"/>
          </a:p>
          <a:p>
            <a:r>
              <a:rPr lang="en-US"/>
              <a:t>Zelden nodig!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pauzeren van 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multi-window gebruik van 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AFC1E6-6B09-4F0A-A04A-BDD543703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307624" y="1485900"/>
            <a:ext cx="263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7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_template - kopie.pptx" id="{D7FA1453-3471-430B-A1AD-B8124E043D4F}" vid="{0AFD6EF6-68DC-4EAD-A60A-445247A1A2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898</TotalTime>
  <Words>882</Words>
  <Application>Microsoft Office PowerPoint</Application>
  <PresentationFormat>Diavoorstelling (16:9)</PresentationFormat>
  <Paragraphs>222</Paragraphs>
  <Slides>23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Montserrat Extra Bold</vt:lpstr>
      <vt:lpstr>Montserrat ExtraBold</vt:lpstr>
      <vt:lpstr>Montserrat Semi</vt:lpstr>
      <vt:lpstr>Kantoorthema</vt:lpstr>
      <vt:lpstr>Native Apps I</vt:lpstr>
      <vt:lpstr>Activities</vt:lpstr>
      <vt:lpstr>One Activity to rule them all</vt:lpstr>
      <vt:lpstr>Activity Lifecycle</vt:lpstr>
      <vt:lpstr>PowerPoint-presentatie</vt:lpstr>
      <vt:lpstr>Activity Lifecycle – onCreate</vt:lpstr>
      <vt:lpstr>Activity Lifecycle – onStart</vt:lpstr>
      <vt:lpstr>Activity Lifecycle – onResume</vt:lpstr>
      <vt:lpstr>Activity Lifecycle – onPause</vt:lpstr>
      <vt:lpstr>Activity Lifecycle – onStop</vt:lpstr>
      <vt:lpstr>Activity Lifecycle – onDestroy</vt:lpstr>
      <vt:lpstr>Saving &amp; restoring state</vt:lpstr>
      <vt:lpstr>PowerPoint-presentatie</vt:lpstr>
      <vt:lpstr>Persisting Data Between Launches</vt:lpstr>
      <vt:lpstr>PowerPoint-presentatie</vt:lpstr>
      <vt:lpstr>Starting a new activity</vt:lpstr>
      <vt:lpstr>PowerPoint-presentatie</vt:lpstr>
      <vt:lpstr>Activity backstack</vt:lpstr>
      <vt:lpstr>Manifest file</vt:lpstr>
      <vt:lpstr>External resources</vt:lpstr>
      <vt:lpstr>Oefeningen</vt:lpstr>
      <vt:lpstr>Oefening 1</vt:lpstr>
      <vt:lpstr>Oefening 2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Cyr De Rycke</dc:creator>
  <cp:lastModifiedBy>Harm De Weirdt</cp:lastModifiedBy>
  <cp:revision>47</cp:revision>
  <cp:lastPrinted>2018-07-26T13:38:51Z</cp:lastPrinted>
  <dcterms:created xsi:type="dcterms:W3CDTF">2018-08-07T08:19:18Z</dcterms:created>
  <dcterms:modified xsi:type="dcterms:W3CDTF">2018-10-11T06:15:34Z</dcterms:modified>
</cp:coreProperties>
</file>