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93" r:id="rId2"/>
    <p:sldId id="338" r:id="rId3"/>
    <p:sldId id="339" r:id="rId4"/>
    <p:sldId id="342" r:id="rId5"/>
    <p:sldId id="295" r:id="rId6"/>
    <p:sldId id="303" r:id="rId7"/>
    <p:sldId id="340" r:id="rId8"/>
    <p:sldId id="341" r:id="rId9"/>
    <p:sldId id="337" r:id="rId10"/>
    <p:sldId id="322" r:id="rId11"/>
    <p:sldId id="323" r:id="rId12"/>
    <p:sldId id="324" r:id="rId13"/>
    <p:sldId id="325" r:id="rId14"/>
    <p:sldId id="326" r:id="rId15"/>
    <p:sldId id="317" r:id="rId16"/>
    <p:sldId id="318" r:id="rId17"/>
    <p:sldId id="329" r:id="rId18"/>
    <p:sldId id="319" r:id="rId19"/>
    <p:sldId id="320" r:id="rId20"/>
    <p:sldId id="321" r:id="rId21"/>
    <p:sldId id="328" r:id="rId22"/>
    <p:sldId id="330" r:id="rId23"/>
    <p:sldId id="331" r:id="rId24"/>
    <p:sldId id="332" r:id="rId25"/>
    <p:sldId id="333" r:id="rId26"/>
    <p:sldId id="334"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9">
          <p15:clr>
            <a:srgbClr val="A4A3A4"/>
          </p15:clr>
        </p15:guide>
        <p15:guide id="2" pos="2888">
          <p15:clr>
            <a:srgbClr val="A4A3A4"/>
          </p15:clr>
        </p15:guide>
        <p15:guide id="3" orient="horz" pos="1614">
          <p15:clr>
            <a:srgbClr val="A4A3A4"/>
          </p15:clr>
        </p15:guide>
        <p15:guide id="4" pos="4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F5A5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43170-6E55-424D-94E1-FEAE91F13568}" v="9786" dt="2018-10-10T09:48:53.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81208" autoAdjust="0"/>
  </p:normalViewPr>
  <p:slideViewPr>
    <p:cSldViewPr snapToGrid="0" snapToObjects="1" showGuides="1">
      <p:cViewPr varScale="1">
        <p:scale>
          <a:sx n="125" d="100"/>
          <a:sy n="125" d="100"/>
        </p:scale>
        <p:origin x="504" y="96"/>
      </p:cViewPr>
      <p:guideLst>
        <p:guide orient="horz" pos="1639"/>
        <p:guide pos="2888"/>
        <p:guide orient="horz" pos="1614"/>
        <p:guide pos="495"/>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m De Weirdt" userId="3b80b7b2-6973-431e-8013-89966fc4a2c1" providerId="ADAL" clId="{68E43170-6E55-424D-94E1-FEAE91F13568}"/>
    <pc:docChg chg="undo redo custSel addSld delSld modSld sldOrd">
      <pc:chgData name="Harm De Weirdt" userId="3b80b7b2-6973-431e-8013-89966fc4a2c1" providerId="ADAL" clId="{68E43170-6E55-424D-94E1-FEAE91F13568}" dt="2018-10-10T09:51:17.609" v="10125" actId="478"/>
      <pc:docMkLst>
        <pc:docMk/>
      </pc:docMkLst>
      <pc:sldChg chg="modSp">
        <pc:chgData name="Harm De Weirdt" userId="3b80b7b2-6973-431e-8013-89966fc4a2c1" providerId="ADAL" clId="{68E43170-6E55-424D-94E1-FEAE91F13568}" dt="2018-10-09T11:33:02.225" v="9038" actId="20577"/>
        <pc:sldMkLst>
          <pc:docMk/>
          <pc:sldMk cId="994270348" sldId="287"/>
        </pc:sldMkLst>
        <pc:spChg chg="mod">
          <ac:chgData name="Harm De Weirdt" userId="3b80b7b2-6973-431e-8013-89966fc4a2c1" providerId="ADAL" clId="{68E43170-6E55-424D-94E1-FEAE91F13568}" dt="2018-10-09T11:33:02.225" v="9038" actId="20577"/>
          <ac:spMkLst>
            <pc:docMk/>
            <pc:sldMk cId="994270348" sldId="287"/>
            <ac:spMk id="15" creationId="{00000000-0000-0000-0000-000000000000}"/>
          </ac:spMkLst>
        </pc:spChg>
      </pc:sldChg>
      <pc:sldChg chg="modSp add del">
        <pc:chgData name="Harm De Weirdt" userId="3b80b7b2-6973-431e-8013-89966fc4a2c1" providerId="ADAL" clId="{68E43170-6E55-424D-94E1-FEAE91F13568}" dt="2018-10-09T08:41:22.676" v="5860" actId="207"/>
        <pc:sldMkLst>
          <pc:docMk/>
          <pc:sldMk cId="3490332710" sldId="293"/>
        </pc:sldMkLst>
        <pc:spChg chg="mod">
          <ac:chgData name="Harm De Weirdt" userId="3b80b7b2-6973-431e-8013-89966fc4a2c1" providerId="ADAL" clId="{68E43170-6E55-424D-94E1-FEAE91F13568}" dt="2018-10-09T08:41:22.676" v="5860" actId="207"/>
          <ac:spMkLst>
            <pc:docMk/>
            <pc:sldMk cId="3490332710" sldId="293"/>
            <ac:spMk id="33" creationId="{00000000-0000-0000-0000-000000000000}"/>
          </ac:spMkLst>
        </pc:spChg>
      </pc:sldChg>
      <pc:sldChg chg="addSp delSp modSp modAnim modNotesTx">
        <pc:chgData name="Harm De Weirdt" userId="3b80b7b2-6973-431e-8013-89966fc4a2c1" providerId="ADAL" clId="{68E43170-6E55-424D-94E1-FEAE91F13568}" dt="2018-10-08T09:21:45.052" v="2788" actId="478"/>
        <pc:sldMkLst>
          <pc:docMk/>
          <pc:sldMk cId="529561143" sldId="294"/>
        </pc:sldMkLst>
        <pc:spChg chg="mod">
          <ac:chgData name="Harm De Weirdt" userId="3b80b7b2-6973-431e-8013-89966fc4a2c1" providerId="ADAL" clId="{68E43170-6E55-424D-94E1-FEAE91F13568}" dt="2018-10-08T08:30:57.867" v="319" actId="20577"/>
          <ac:spMkLst>
            <pc:docMk/>
            <pc:sldMk cId="529561143" sldId="294"/>
            <ac:spMk id="5" creationId="{2B6990D4-19EF-4373-BAF6-AD20E3120057}"/>
          </ac:spMkLst>
        </pc:spChg>
        <pc:spChg chg="add del mod">
          <ac:chgData name="Harm De Weirdt" userId="3b80b7b2-6973-431e-8013-89966fc4a2c1" providerId="ADAL" clId="{68E43170-6E55-424D-94E1-FEAE91F13568}" dt="2018-10-08T09:21:06.516" v="2778" actId="478"/>
          <ac:spMkLst>
            <pc:docMk/>
            <pc:sldMk cId="529561143" sldId="294"/>
            <ac:spMk id="6" creationId="{C9D89EED-8859-4C0E-8190-4426E4C01F1C}"/>
          </ac:spMkLst>
        </pc:spChg>
        <pc:picChg chg="add mod">
          <ac:chgData name="Harm De Weirdt" userId="3b80b7b2-6973-431e-8013-89966fc4a2c1" providerId="ADAL" clId="{68E43170-6E55-424D-94E1-FEAE91F13568}" dt="2018-10-08T09:21:16.730" v="2782" actId="1076"/>
          <ac:picMkLst>
            <pc:docMk/>
            <pc:sldMk cId="529561143" sldId="294"/>
            <ac:picMk id="8" creationId="{B4E9E12A-FCB3-4DB2-A3A3-AC455AB5EC43}"/>
          </ac:picMkLst>
        </pc:picChg>
        <pc:picChg chg="add mod">
          <ac:chgData name="Harm De Weirdt" userId="3b80b7b2-6973-431e-8013-89966fc4a2c1" providerId="ADAL" clId="{68E43170-6E55-424D-94E1-FEAE91F13568}" dt="2018-10-08T09:21:40.090" v="2787" actId="1076"/>
          <ac:picMkLst>
            <pc:docMk/>
            <pc:sldMk cId="529561143" sldId="294"/>
            <ac:picMk id="9" creationId="{8BACFC33-4B33-40B3-BE5A-BAB9779C33CD}"/>
          </ac:picMkLst>
        </pc:picChg>
        <pc:picChg chg="del">
          <ac:chgData name="Harm De Weirdt" userId="3b80b7b2-6973-431e-8013-89966fc4a2c1" providerId="ADAL" clId="{68E43170-6E55-424D-94E1-FEAE91F13568}" dt="2018-10-08T09:21:03.324" v="2777" actId="478"/>
          <ac:picMkLst>
            <pc:docMk/>
            <pc:sldMk cId="529561143" sldId="294"/>
            <ac:picMk id="21" creationId="{30A4C923-D5FC-47EE-91C6-1D0F0BA1BC2C}"/>
          </ac:picMkLst>
        </pc:picChg>
      </pc:sldChg>
      <pc:sldChg chg="addSp delSp modSp modNotesTx">
        <pc:chgData name="Harm De Weirdt" userId="3b80b7b2-6973-431e-8013-89966fc4a2c1" providerId="ADAL" clId="{68E43170-6E55-424D-94E1-FEAE91F13568}" dt="2018-10-08T08:48:21.095" v="1511" actId="20577"/>
        <pc:sldMkLst>
          <pc:docMk/>
          <pc:sldMk cId="3281156717" sldId="295"/>
        </pc:sldMkLst>
        <pc:spChg chg="add del mod">
          <ac:chgData name="Harm De Weirdt" userId="3b80b7b2-6973-431e-8013-89966fc4a2c1" providerId="ADAL" clId="{68E43170-6E55-424D-94E1-FEAE91F13568}" dt="2018-10-08T08:46:49.785" v="1367" actId="20577"/>
          <ac:spMkLst>
            <pc:docMk/>
            <pc:sldMk cId="3281156717" sldId="295"/>
            <ac:spMk id="3" creationId="{8EB5BF21-C8BC-4F24-AED6-9529BFD9189C}"/>
          </ac:spMkLst>
        </pc:spChg>
        <pc:spChg chg="add del">
          <ac:chgData name="Harm De Weirdt" userId="3b80b7b2-6973-431e-8013-89966fc4a2c1" providerId="ADAL" clId="{68E43170-6E55-424D-94E1-FEAE91F13568}" dt="2018-10-08T08:46:57.115" v="1368" actId="20577"/>
          <ac:spMkLst>
            <pc:docMk/>
            <pc:sldMk cId="3281156717" sldId="295"/>
            <ac:spMk id="4" creationId="{A46D9FA8-EDA5-4443-B95B-A58552E51CE6}"/>
          </ac:spMkLst>
        </pc:spChg>
        <pc:spChg chg="mod">
          <ac:chgData name="Harm De Weirdt" userId="3b80b7b2-6973-431e-8013-89966fc4a2c1" providerId="ADAL" clId="{68E43170-6E55-424D-94E1-FEAE91F13568}" dt="2018-10-08T08:47:18.405" v="1378" actId="113"/>
          <ac:spMkLst>
            <pc:docMk/>
            <pc:sldMk cId="3281156717" sldId="295"/>
            <ac:spMk id="5" creationId="{2B6990D4-19EF-4373-BAF6-AD20E3120057}"/>
          </ac:spMkLst>
        </pc:spChg>
        <pc:spChg chg="add del">
          <ac:chgData name="Harm De Weirdt" userId="3b80b7b2-6973-431e-8013-89966fc4a2c1" providerId="ADAL" clId="{68E43170-6E55-424D-94E1-FEAE91F13568}" dt="2018-10-08T08:46:57.115" v="1368" actId="20577"/>
          <ac:spMkLst>
            <pc:docMk/>
            <pc:sldMk cId="3281156717" sldId="295"/>
            <ac:spMk id="6" creationId="{952C3389-8AB6-418C-AEB7-B29F7EFE2C86}"/>
          </ac:spMkLst>
        </pc:spChg>
      </pc:sldChg>
      <pc:sldChg chg="modNotesTx">
        <pc:chgData name="Harm De Weirdt" userId="3b80b7b2-6973-431e-8013-89966fc4a2c1" providerId="ADAL" clId="{68E43170-6E55-424D-94E1-FEAE91F13568}" dt="2018-10-10T09:20:54.465" v="9987" actId="20577"/>
        <pc:sldMkLst>
          <pc:docMk/>
          <pc:sldMk cId="1384759208" sldId="296"/>
        </pc:sldMkLst>
      </pc:sldChg>
      <pc:sldChg chg="addSp delSp modSp">
        <pc:chgData name="Harm De Weirdt" userId="3b80b7b2-6973-431e-8013-89966fc4a2c1" providerId="ADAL" clId="{68E43170-6E55-424D-94E1-FEAE91F13568}" dt="2018-10-10T09:26:11.515" v="9989" actId="6549"/>
        <pc:sldMkLst>
          <pc:docMk/>
          <pc:sldMk cId="3539963482" sldId="298"/>
        </pc:sldMkLst>
        <pc:spChg chg="add del mod">
          <ac:chgData name="Harm De Weirdt" userId="3b80b7b2-6973-431e-8013-89966fc4a2c1" providerId="ADAL" clId="{68E43170-6E55-424D-94E1-FEAE91F13568}" dt="2018-10-08T09:28:39.950" v="2865" actId="478"/>
          <ac:spMkLst>
            <pc:docMk/>
            <pc:sldMk cId="3539963482" sldId="298"/>
            <ac:spMk id="3" creationId="{44ADCC38-67CB-4AFC-9FF8-3ECCCBC30782}"/>
          </ac:spMkLst>
        </pc:spChg>
        <pc:spChg chg="mod">
          <ac:chgData name="Harm De Weirdt" userId="3b80b7b2-6973-431e-8013-89966fc4a2c1" providerId="ADAL" clId="{68E43170-6E55-424D-94E1-FEAE91F13568}" dt="2018-10-10T09:26:11.515" v="9989" actId="6549"/>
          <ac:spMkLst>
            <pc:docMk/>
            <pc:sldMk cId="3539963482" sldId="298"/>
            <ac:spMk id="5" creationId="{2B6990D4-19EF-4373-BAF6-AD20E3120057}"/>
          </ac:spMkLst>
        </pc:spChg>
        <pc:spChg chg="del mod">
          <ac:chgData name="Harm De Weirdt" userId="3b80b7b2-6973-431e-8013-89966fc4a2c1" providerId="ADAL" clId="{68E43170-6E55-424D-94E1-FEAE91F13568}" dt="2018-10-08T09:28:22.028" v="2860" actId="478"/>
          <ac:spMkLst>
            <pc:docMk/>
            <pc:sldMk cId="3539963482" sldId="298"/>
            <ac:spMk id="6" creationId="{952C3389-8AB6-418C-AEB7-B29F7EFE2C86}"/>
          </ac:spMkLst>
        </pc:spChg>
        <pc:spChg chg="add mod">
          <ac:chgData name="Harm De Weirdt" userId="3b80b7b2-6973-431e-8013-89966fc4a2c1" providerId="ADAL" clId="{68E43170-6E55-424D-94E1-FEAE91F13568}" dt="2018-10-08T09:27:55.740" v="2847" actId="6549"/>
          <ac:spMkLst>
            <pc:docMk/>
            <pc:sldMk cId="3539963482" sldId="298"/>
            <ac:spMk id="7" creationId="{6FA77509-EAE2-47FA-80DC-AAAD882B56DF}"/>
          </ac:spMkLst>
        </pc:spChg>
        <pc:spChg chg="add del">
          <ac:chgData name="Harm De Weirdt" userId="3b80b7b2-6973-431e-8013-89966fc4a2c1" providerId="ADAL" clId="{68E43170-6E55-424D-94E1-FEAE91F13568}" dt="2018-10-08T09:28:39.950" v="2865" actId="478"/>
          <ac:spMkLst>
            <pc:docMk/>
            <pc:sldMk cId="3539963482" sldId="298"/>
            <ac:spMk id="8" creationId="{962FD54E-C7A4-4B0E-BFBD-14E347376049}"/>
          </ac:spMkLst>
        </pc:spChg>
        <pc:spChg chg="add del mod">
          <ac:chgData name="Harm De Weirdt" userId="3b80b7b2-6973-431e-8013-89966fc4a2c1" providerId="ADAL" clId="{68E43170-6E55-424D-94E1-FEAE91F13568}" dt="2018-10-08T09:30:30.032" v="2973" actId="478"/>
          <ac:spMkLst>
            <pc:docMk/>
            <pc:sldMk cId="3539963482" sldId="298"/>
            <ac:spMk id="9" creationId="{ADEDE8C5-1218-4A55-AB28-DC1F8896777B}"/>
          </ac:spMkLst>
        </pc:spChg>
      </pc:sldChg>
      <pc:sldChg chg="addSp delSp modSp modNotesTx">
        <pc:chgData name="Harm De Weirdt" userId="3b80b7b2-6973-431e-8013-89966fc4a2c1" providerId="ADAL" clId="{68E43170-6E55-424D-94E1-FEAE91F13568}" dt="2018-10-10T09:32:30.204" v="9995" actId="404"/>
        <pc:sldMkLst>
          <pc:docMk/>
          <pc:sldMk cId="1453077722" sldId="299"/>
        </pc:sldMkLst>
        <pc:spChg chg="add mod">
          <ac:chgData name="Harm De Weirdt" userId="3b80b7b2-6973-431e-8013-89966fc4a2c1" providerId="ADAL" clId="{68E43170-6E55-424D-94E1-FEAE91F13568}" dt="2018-10-10T09:32:30.204" v="9995" actId="404"/>
          <ac:spMkLst>
            <pc:docMk/>
            <pc:sldMk cId="1453077722" sldId="299"/>
            <ac:spMk id="3" creationId="{7B5C6EC5-E38F-48D9-B393-E4349A93B478}"/>
          </ac:spMkLst>
        </pc:spChg>
        <pc:spChg chg="mod">
          <ac:chgData name="Harm De Weirdt" userId="3b80b7b2-6973-431e-8013-89966fc4a2c1" providerId="ADAL" clId="{68E43170-6E55-424D-94E1-FEAE91F13568}" dt="2018-10-08T10:05:05.782" v="4686" actId="20577"/>
          <ac:spMkLst>
            <pc:docMk/>
            <pc:sldMk cId="1453077722" sldId="299"/>
            <ac:spMk id="5" creationId="{2B6990D4-19EF-4373-BAF6-AD20E3120057}"/>
          </ac:spMkLst>
        </pc:spChg>
        <pc:spChg chg="del">
          <ac:chgData name="Harm De Weirdt" userId="3b80b7b2-6973-431e-8013-89966fc4a2c1" providerId="ADAL" clId="{68E43170-6E55-424D-94E1-FEAE91F13568}" dt="2018-10-08T10:03:11.372" v="4419" actId="478"/>
          <ac:spMkLst>
            <pc:docMk/>
            <pc:sldMk cId="1453077722" sldId="299"/>
            <ac:spMk id="6" creationId="{952C3389-8AB6-418C-AEB7-B29F7EFE2C86}"/>
          </ac:spMkLst>
        </pc:spChg>
      </pc:sldChg>
      <pc:sldChg chg="addSp delSp modSp modNotesTx">
        <pc:chgData name="Harm De Weirdt" userId="3b80b7b2-6973-431e-8013-89966fc4a2c1" providerId="ADAL" clId="{68E43170-6E55-424D-94E1-FEAE91F13568}" dt="2018-10-10T09:45:25.721" v="10029" actId="255"/>
        <pc:sldMkLst>
          <pc:docMk/>
          <pc:sldMk cId="2787363852" sldId="300"/>
        </pc:sldMkLst>
        <pc:spChg chg="add del mod">
          <ac:chgData name="Harm De Weirdt" userId="3b80b7b2-6973-431e-8013-89966fc4a2c1" providerId="ADAL" clId="{68E43170-6E55-424D-94E1-FEAE91F13568}" dt="2018-10-08T10:15:18.532" v="5425" actId="255"/>
          <ac:spMkLst>
            <pc:docMk/>
            <pc:sldMk cId="2787363852" sldId="300"/>
            <ac:spMk id="3" creationId="{4E0A7EDA-EE36-4528-BBD7-7BBBF4CA4FAC}"/>
          </ac:spMkLst>
        </pc:spChg>
        <pc:spChg chg="del">
          <ac:chgData name="Harm De Weirdt" userId="3b80b7b2-6973-431e-8013-89966fc4a2c1" providerId="ADAL" clId="{68E43170-6E55-424D-94E1-FEAE91F13568}" dt="2018-10-08T10:15:15.883" v="5423" actId="255"/>
          <ac:spMkLst>
            <pc:docMk/>
            <pc:sldMk cId="2787363852" sldId="300"/>
            <ac:spMk id="4" creationId="{A46D9FA8-EDA5-4443-B95B-A58552E51CE6}"/>
          </ac:spMkLst>
        </pc:spChg>
        <pc:spChg chg="mod">
          <ac:chgData name="Harm De Weirdt" userId="3b80b7b2-6973-431e-8013-89966fc4a2c1" providerId="ADAL" clId="{68E43170-6E55-424D-94E1-FEAE91F13568}" dt="2018-10-10T09:45:25.721" v="10029" actId="255"/>
          <ac:spMkLst>
            <pc:docMk/>
            <pc:sldMk cId="2787363852" sldId="300"/>
            <ac:spMk id="5" creationId="{2B6990D4-19EF-4373-BAF6-AD20E3120057}"/>
          </ac:spMkLst>
        </pc:spChg>
        <pc:spChg chg="del">
          <ac:chgData name="Harm De Weirdt" userId="3b80b7b2-6973-431e-8013-89966fc4a2c1" providerId="ADAL" clId="{68E43170-6E55-424D-94E1-FEAE91F13568}" dt="2018-10-08T10:15:15.883" v="5423" actId="255"/>
          <ac:spMkLst>
            <pc:docMk/>
            <pc:sldMk cId="2787363852" sldId="300"/>
            <ac:spMk id="6" creationId="{952C3389-8AB6-418C-AEB7-B29F7EFE2C86}"/>
          </ac:spMkLst>
        </pc:spChg>
        <pc:spChg chg="add mod">
          <ac:chgData name="Harm De Weirdt" userId="3b80b7b2-6973-431e-8013-89966fc4a2c1" providerId="ADAL" clId="{68E43170-6E55-424D-94E1-FEAE91F13568}" dt="2018-10-08T10:17:16.362" v="5461" actId="255"/>
          <ac:spMkLst>
            <pc:docMk/>
            <pc:sldMk cId="2787363852" sldId="300"/>
            <ac:spMk id="7" creationId="{A4C088F3-0454-425B-9258-1A3B0B129047}"/>
          </ac:spMkLst>
        </pc:spChg>
      </pc:sldChg>
      <pc:sldChg chg="addSp delSp modSp">
        <pc:chgData name="Harm De Weirdt" userId="3b80b7b2-6973-431e-8013-89966fc4a2c1" providerId="ADAL" clId="{68E43170-6E55-424D-94E1-FEAE91F13568}" dt="2018-10-08T10:24:59.111" v="5720" actId="20577"/>
        <pc:sldMkLst>
          <pc:docMk/>
          <pc:sldMk cId="3630226700" sldId="301"/>
        </pc:sldMkLst>
        <pc:spChg chg="mod">
          <ac:chgData name="Harm De Weirdt" userId="3b80b7b2-6973-431e-8013-89966fc4a2c1" providerId="ADAL" clId="{68E43170-6E55-424D-94E1-FEAE91F13568}" dt="2018-10-08T10:24:44.203" v="5717" actId="20577"/>
          <ac:spMkLst>
            <pc:docMk/>
            <pc:sldMk cId="3630226700" sldId="301"/>
            <ac:spMk id="5" creationId="{2B6990D4-19EF-4373-BAF6-AD20E3120057}"/>
          </ac:spMkLst>
        </pc:spChg>
        <pc:spChg chg="del">
          <ac:chgData name="Harm De Weirdt" userId="3b80b7b2-6973-431e-8013-89966fc4a2c1" providerId="ADAL" clId="{68E43170-6E55-424D-94E1-FEAE91F13568}" dt="2018-10-08T10:21:29.222" v="5548" actId="20577"/>
          <ac:spMkLst>
            <pc:docMk/>
            <pc:sldMk cId="3630226700" sldId="301"/>
            <ac:spMk id="6" creationId="{952C3389-8AB6-418C-AEB7-B29F7EFE2C86}"/>
          </ac:spMkLst>
        </pc:spChg>
        <pc:spChg chg="add mod">
          <ac:chgData name="Harm De Weirdt" userId="3b80b7b2-6973-431e-8013-89966fc4a2c1" providerId="ADAL" clId="{68E43170-6E55-424D-94E1-FEAE91F13568}" dt="2018-10-08T10:24:59.111" v="5720" actId="20577"/>
          <ac:spMkLst>
            <pc:docMk/>
            <pc:sldMk cId="3630226700" sldId="301"/>
            <ac:spMk id="7" creationId="{871EB109-9D89-4CE4-88E1-B849AEB52819}"/>
          </ac:spMkLst>
        </pc:spChg>
        <pc:picChg chg="add del mod">
          <ac:chgData name="Harm De Weirdt" userId="3b80b7b2-6973-431e-8013-89966fc4a2c1" providerId="ADAL" clId="{68E43170-6E55-424D-94E1-FEAE91F13568}" dt="2018-10-08T10:21:30.583" v="5549" actId="478"/>
          <ac:picMkLst>
            <pc:docMk/>
            <pc:sldMk cId="3630226700" sldId="301"/>
            <ac:picMk id="3" creationId="{9EE6DB30-50F8-4939-A19F-FEF91013576C}"/>
          </ac:picMkLst>
        </pc:picChg>
        <pc:picChg chg="add mod">
          <ac:chgData name="Harm De Weirdt" userId="3b80b7b2-6973-431e-8013-89966fc4a2c1" providerId="ADAL" clId="{68E43170-6E55-424D-94E1-FEAE91F13568}" dt="2018-10-08T10:21:41.627" v="5551" actId="1076"/>
          <ac:picMkLst>
            <pc:docMk/>
            <pc:sldMk cId="3630226700" sldId="301"/>
            <ac:picMk id="8" creationId="{F8CF1E5D-812C-42DA-BFFB-F45455479E63}"/>
          </ac:picMkLst>
        </pc:picChg>
      </pc:sldChg>
      <pc:sldChg chg="addSp delSp modSp add">
        <pc:chgData name="Harm De Weirdt" userId="3b80b7b2-6973-431e-8013-89966fc4a2c1" providerId="ADAL" clId="{68E43170-6E55-424D-94E1-FEAE91F13568}" dt="2018-10-08T08:48:46.685" v="1522" actId="113"/>
        <pc:sldMkLst>
          <pc:docMk/>
          <pc:sldMk cId="2674454564" sldId="302"/>
        </pc:sldMkLst>
        <pc:spChg chg="mod">
          <ac:chgData name="Harm De Weirdt" userId="3b80b7b2-6973-431e-8013-89966fc4a2c1" providerId="ADAL" clId="{68E43170-6E55-424D-94E1-FEAE91F13568}" dt="2018-10-08T08:31:26.827" v="321" actId="113"/>
          <ac:spMkLst>
            <pc:docMk/>
            <pc:sldMk cId="2674454564" sldId="302"/>
            <ac:spMk id="2" creationId="{1EEA192F-8BCF-4754-80CE-D04051F8F1C0}"/>
          </ac:spMkLst>
        </pc:spChg>
        <pc:spChg chg="add del mod">
          <ac:chgData name="Harm De Weirdt" userId="3b80b7b2-6973-431e-8013-89966fc4a2c1" providerId="ADAL" clId="{68E43170-6E55-424D-94E1-FEAE91F13568}" dt="2018-10-08T08:32:48.442" v="365" actId="478"/>
          <ac:spMkLst>
            <pc:docMk/>
            <pc:sldMk cId="2674454564" sldId="302"/>
            <ac:spMk id="3" creationId="{1F52D00F-D369-4D3E-A90E-9E107258202C}"/>
          </ac:spMkLst>
        </pc:spChg>
        <pc:spChg chg="mod">
          <ac:chgData name="Harm De Weirdt" userId="3b80b7b2-6973-431e-8013-89966fc4a2c1" providerId="ADAL" clId="{68E43170-6E55-424D-94E1-FEAE91F13568}" dt="2018-10-08T08:48:46.685" v="1522" actId="113"/>
          <ac:spMkLst>
            <pc:docMk/>
            <pc:sldMk cId="2674454564" sldId="302"/>
            <ac:spMk id="4" creationId="{A46D9FA8-EDA5-4443-B95B-A58552E51CE6}"/>
          </ac:spMkLst>
        </pc:spChg>
        <pc:spChg chg="mod">
          <ac:chgData name="Harm De Weirdt" userId="3b80b7b2-6973-431e-8013-89966fc4a2c1" providerId="ADAL" clId="{68E43170-6E55-424D-94E1-FEAE91F13568}" dt="2018-10-08T08:38:30.883" v="671" actId="27636"/>
          <ac:spMkLst>
            <pc:docMk/>
            <pc:sldMk cId="2674454564" sldId="302"/>
            <ac:spMk id="5" creationId="{2B6990D4-19EF-4373-BAF6-AD20E3120057}"/>
          </ac:spMkLst>
        </pc:spChg>
        <pc:spChg chg="add mod">
          <ac:chgData name="Harm De Weirdt" userId="3b80b7b2-6973-431e-8013-89966fc4a2c1" providerId="ADAL" clId="{68E43170-6E55-424D-94E1-FEAE91F13568}" dt="2018-10-08T08:32:50.617" v="366" actId="113"/>
          <ac:spMkLst>
            <pc:docMk/>
            <pc:sldMk cId="2674454564" sldId="302"/>
            <ac:spMk id="7" creationId="{42B322AE-F11E-444C-916E-B6B927B051AB}"/>
          </ac:spMkLst>
        </pc:spChg>
        <pc:spChg chg="add del mod">
          <ac:chgData name="Harm De Weirdt" userId="3b80b7b2-6973-431e-8013-89966fc4a2c1" providerId="ADAL" clId="{68E43170-6E55-424D-94E1-FEAE91F13568}" dt="2018-10-08T08:33:05.232" v="370" actId="113"/>
          <ac:spMkLst>
            <pc:docMk/>
            <pc:sldMk cId="2674454564" sldId="302"/>
            <ac:spMk id="10" creationId="{9D6FC85D-E194-44B0-A253-EA197274A77B}"/>
          </ac:spMkLst>
        </pc:spChg>
        <pc:spChg chg="add mod">
          <ac:chgData name="Harm De Weirdt" userId="3b80b7b2-6973-431e-8013-89966fc4a2c1" providerId="ADAL" clId="{68E43170-6E55-424D-94E1-FEAE91F13568}" dt="2018-10-08T08:35:09.922" v="398" actId="14100"/>
          <ac:spMkLst>
            <pc:docMk/>
            <pc:sldMk cId="2674454564" sldId="302"/>
            <ac:spMk id="13" creationId="{70782886-D143-4045-B0A4-D262243EEBA6}"/>
          </ac:spMkLst>
        </pc:spChg>
        <pc:picChg chg="add del mod">
          <ac:chgData name="Harm De Weirdt" userId="3b80b7b2-6973-431e-8013-89966fc4a2c1" providerId="ADAL" clId="{68E43170-6E55-424D-94E1-FEAE91F13568}" dt="2018-10-08T08:33:03.363" v="368" actId="113"/>
          <ac:picMkLst>
            <pc:docMk/>
            <pc:sldMk cId="2674454564" sldId="302"/>
            <ac:picMk id="8" creationId="{6CA5EBF4-BA5B-4D3B-8D19-1836714AB55C}"/>
          </ac:picMkLst>
        </pc:picChg>
        <pc:picChg chg="add mod">
          <ac:chgData name="Harm De Weirdt" userId="3b80b7b2-6973-431e-8013-89966fc4a2c1" providerId="ADAL" clId="{68E43170-6E55-424D-94E1-FEAE91F13568}" dt="2018-10-08T08:33:53.483" v="386" actId="1076"/>
          <ac:picMkLst>
            <pc:docMk/>
            <pc:sldMk cId="2674454564" sldId="302"/>
            <ac:picMk id="12" creationId="{3DF1ACD8-C35D-43A9-BADF-D18CCE3EC4FF}"/>
          </ac:picMkLst>
        </pc:picChg>
        <pc:picChg chg="del">
          <ac:chgData name="Harm De Weirdt" userId="3b80b7b2-6973-431e-8013-89966fc4a2c1" providerId="ADAL" clId="{68E43170-6E55-424D-94E1-FEAE91F13568}" dt="2018-10-08T08:33:04.353" v="369" actId="478"/>
          <ac:picMkLst>
            <pc:docMk/>
            <pc:sldMk cId="2674454564" sldId="302"/>
            <ac:picMk id="21" creationId="{30A4C923-D5FC-47EE-91C6-1D0F0BA1BC2C}"/>
          </ac:picMkLst>
        </pc:picChg>
      </pc:sldChg>
      <pc:sldChg chg="addSp delSp modSp add">
        <pc:chgData name="Harm De Weirdt" userId="3b80b7b2-6973-431e-8013-89966fc4a2c1" providerId="ADAL" clId="{68E43170-6E55-424D-94E1-FEAE91F13568}" dt="2018-10-09T08:34:03.057" v="5740" actId="20577"/>
        <pc:sldMkLst>
          <pc:docMk/>
          <pc:sldMk cId="2538097182" sldId="303"/>
        </pc:sldMkLst>
        <pc:spChg chg="mod">
          <ac:chgData name="Harm De Weirdt" userId="3b80b7b2-6973-431e-8013-89966fc4a2c1" providerId="ADAL" clId="{68E43170-6E55-424D-94E1-FEAE91F13568}" dt="2018-10-08T08:50:20.639" v="1548" actId="20577"/>
          <ac:spMkLst>
            <pc:docMk/>
            <pc:sldMk cId="2538097182" sldId="303"/>
            <ac:spMk id="2" creationId="{1EEA192F-8BCF-4754-80CE-D04051F8F1C0}"/>
          </ac:spMkLst>
        </pc:spChg>
        <pc:spChg chg="mod">
          <ac:chgData name="Harm De Weirdt" userId="3b80b7b2-6973-431e-8013-89966fc4a2c1" providerId="ADAL" clId="{68E43170-6E55-424D-94E1-FEAE91F13568}" dt="2018-10-09T08:34:03.057" v="5740" actId="20577"/>
          <ac:spMkLst>
            <pc:docMk/>
            <pc:sldMk cId="2538097182" sldId="303"/>
            <ac:spMk id="4" creationId="{A46D9FA8-EDA5-4443-B95B-A58552E51CE6}"/>
          </ac:spMkLst>
        </pc:spChg>
        <pc:spChg chg="mod">
          <ac:chgData name="Harm De Weirdt" userId="3b80b7b2-6973-431e-8013-89966fc4a2c1" providerId="ADAL" clId="{68E43170-6E55-424D-94E1-FEAE91F13568}" dt="2018-10-08T08:57:25.787" v="1886" actId="27636"/>
          <ac:spMkLst>
            <pc:docMk/>
            <pc:sldMk cId="2538097182" sldId="303"/>
            <ac:spMk id="5" creationId="{2B6990D4-19EF-4373-BAF6-AD20E3120057}"/>
          </ac:spMkLst>
        </pc:spChg>
        <pc:spChg chg="add del mod">
          <ac:chgData name="Harm De Weirdt" userId="3b80b7b2-6973-431e-8013-89966fc4a2c1" providerId="ADAL" clId="{68E43170-6E55-424D-94E1-FEAE91F13568}" dt="2018-10-08T08:51:04.746" v="1553" actId="20577"/>
          <ac:spMkLst>
            <pc:docMk/>
            <pc:sldMk cId="2538097182" sldId="303"/>
            <ac:spMk id="6" creationId="{E89C82AB-73CB-4C24-9DC7-8FE25562A0E1}"/>
          </ac:spMkLst>
        </pc:spChg>
        <pc:spChg chg="del">
          <ac:chgData name="Harm De Weirdt" userId="3b80b7b2-6973-431e-8013-89966fc4a2c1" providerId="ADAL" clId="{68E43170-6E55-424D-94E1-FEAE91F13568}" dt="2018-10-08T08:51:54.476" v="1568" actId="478"/>
          <ac:spMkLst>
            <pc:docMk/>
            <pc:sldMk cId="2538097182" sldId="303"/>
            <ac:spMk id="7" creationId="{42B322AE-F11E-444C-916E-B6B927B051AB}"/>
          </ac:spMkLst>
        </pc:spChg>
        <pc:spChg chg="del mod">
          <ac:chgData name="Harm De Weirdt" userId="3b80b7b2-6973-431e-8013-89966fc4a2c1" providerId="ADAL" clId="{68E43170-6E55-424D-94E1-FEAE91F13568}" dt="2018-10-08T08:51:51.483" v="1567" actId="478"/>
          <ac:spMkLst>
            <pc:docMk/>
            <pc:sldMk cId="2538097182" sldId="303"/>
            <ac:spMk id="13" creationId="{70782886-D143-4045-B0A4-D262243EEBA6}"/>
          </ac:spMkLst>
        </pc:spChg>
        <pc:spChg chg="add mod">
          <ac:chgData name="Harm De Weirdt" userId="3b80b7b2-6973-431e-8013-89966fc4a2c1" providerId="ADAL" clId="{68E43170-6E55-424D-94E1-FEAE91F13568}" dt="2018-10-08T08:59:09.867" v="1993" actId="404"/>
          <ac:spMkLst>
            <pc:docMk/>
            <pc:sldMk cId="2538097182" sldId="303"/>
            <ac:spMk id="15" creationId="{046F8B95-6714-41BD-949A-DD1D91722C37}"/>
          </ac:spMkLst>
        </pc:spChg>
        <pc:picChg chg="add del mod">
          <ac:chgData name="Harm De Weirdt" userId="3b80b7b2-6973-431e-8013-89966fc4a2c1" providerId="ADAL" clId="{68E43170-6E55-424D-94E1-FEAE91F13568}" dt="2018-10-08T08:51:23.025" v="1560" actId="478"/>
          <ac:picMkLst>
            <pc:docMk/>
            <pc:sldMk cId="2538097182" sldId="303"/>
            <ac:picMk id="8" creationId="{8BAE2D6F-142C-45B9-9EB1-B8F65B9AD879}"/>
          </ac:picMkLst>
        </pc:picChg>
        <pc:picChg chg="add mod">
          <ac:chgData name="Harm De Weirdt" userId="3b80b7b2-6973-431e-8013-89966fc4a2c1" providerId="ADAL" clId="{68E43170-6E55-424D-94E1-FEAE91F13568}" dt="2018-10-08T09:11:50.267" v="2344" actId="1076"/>
          <ac:picMkLst>
            <pc:docMk/>
            <pc:sldMk cId="2538097182" sldId="303"/>
            <ac:picMk id="9" creationId="{BB9FDE8E-FAAF-4853-8F96-C80191BD516F}"/>
          </ac:picMkLst>
        </pc:picChg>
        <pc:picChg chg="del">
          <ac:chgData name="Harm De Weirdt" userId="3b80b7b2-6973-431e-8013-89966fc4a2c1" providerId="ADAL" clId="{68E43170-6E55-424D-94E1-FEAE91F13568}" dt="2018-10-08T08:51:00.769" v="1549" actId="478"/>
          <ac:picMkLst>
            <pc:docMk/>
            <pc:sldMk cId="2538097182" sldId="303"/>
            <ac:picMk id="12" creationId="{3DF1ACD8-C35D-43A9-BADF-D18CCE3EC4FF}"/>
          </ac:picMkLst>
        </pc:picChg>
        <pc:picChg chg="add del">
          <ac:chgData name="Harm De Weirdt" userId="3b80b7b2-6973-431e-8013-89966fc4a2c1" providerId="ADAL" clId="{68E43170-6E55-424D-94E1-FEAE91F13568}" dt="2018-10-08T08:54:40.985" v="1801" actId="20577"/>
          <ac:picMkLst>
            <pc:docMk/>
            <pc:sldMk cId="2538097182" sldId="303"/>
            <ac:picMk id="14" creationId="{7EC096D2-9CFB-4050-9D93-5EC06EE36732}"/>
          </ac:picMkLst>
        </pc:picChg>
        <pc:cxnChg chg="add del mod">
          <ac:chgData name="Harm De Weirdt" userId="3b80b7b2-6973-431e-8013-89966fc4a2c1" providerId="ADAL" clId="{68E43170-6E55-424D-94E1-FEAE91F13568}" dt="2018-10-08T08:52:08.105" v="1570" actId="11529"/>
          <ac:cxnSpMkLst>
            <pc:docMk/>
            <pc:sldMk cId="2538097182" sldId="303"/>
            <ac:cxnSpMk id="11" creationId="{10D51494-6825-485C-8371-D2EC39BC4AC2}"/>
          </ac:cxnSpMkLst>
        </pc:cxnChg>
      </pc:sldChg>
      <pc:sldChg chg="addSp delSp modSp add">
        <pc:chgData name="Harm De Weirdt" userId="3b80b7b2-6973-431e-8013-89966fc4a2c1" providerId="ADAL" clId="{68E43170-6E55-424D-94E1-FEAE91F13568}" dt="2018-10-09T08:34:10.554" v="5741" actId="478"/>
        <pc:sldMkLst>
          <pc:docMk/>
          <pc:sldMk cId="2751834772" sldId="304"/>
        </pc:sldMkLst>
        <pc:spChg chg="mod">
          <ac:chgData name="Harm De Weirdt" userId="3b80b7b2-6973-431e-8013-89966fc4a2c1" providerId="ADAL" clId="{68E43170-6E55-424D-94E1-FEAE91F13568}" dt="2018-10-08T08:56:13.326" v="1827" actId="20577"/>
          <ac:spMkLst>
            <pc:docMk/>
            <pc:sldMk cId="2751834772" sldId="304"/>
            <ac:spMk id="2" creationId="{1EEA192F-8BCF-4754-80CE-D04051F8F1C0}"/>
          </ac:spMkLst>
        </pc:spChg>
        <pc:spChg chg="mod">
          <ac:chgData name="Harm De Weirdt" userId="3b80b7b2-6973-431e-8013-89966fc4a2c1" providerId="ADAL" clId="{68E43170-6E55-424D-94E1-FEAE91F13568}" dt="2018-10-09T08:34:10.554" v="5741" actId="478"/>
          <ac:spMkLst>
            <pc:docMk/>
            <pc:sldMk cId="2751834772" sldId="304"/>
            <ac:spMk id="4" creationId="{A46D9FA8-EDA5-4443-B95B-A58552E51CE6}"/>
          </ac:spMkLst>
        </pc:spChg>
        <pc:spChg chg="mod">
          <ac:chgData name="Harm De Weirdt" userId="3b80b7b2-6973-431e-8013-89966fc4a2c1" providerId="ADAL" clId="{68E43170-6E55-424D-94E1-FEAE91F13568}" dt="2018-10-08T08:59:38.180" v="2027" actId="27636"/>
          <ac:spMkLst>
            <pc:docMk/>
            <pc:sldMk cId="2751834772" sldId="304"/>
            <ac:spMk id="5" creationId="{2B6990D4-19EF-4373-BAF6-AD20E3120057}"/>
          </ac:spMkLst>
        </pc:spChg>
        <pc:spChg chg="add del mod">
          <ac:chgData name="Harm De Weirdt" userId="3b80b7b2-6973-431e-8013-89966fc4a2c1" providerId="ADAL" clId="{68E43170-6E55-424D-94E1-FEAE91F13568}" dt="2018-10-08T08:55:03.696" v="1806" actId="478"/>
          <ac:spMkLst>
            <pc:docMk/>
            <pc:sldMk cId="2751834772" sldId="304"/>
            <ac:spMk id="6" creationId="{8A1E1680-F416-4F9D-9D97-CEB5E67F1DA6}"/>
          </ac:spMkLst>
        </pc:spChg>
        <pc:spChg chg="add del mod">
          <ac:chgData name="Harm De Weirdt" userId="3b80b7b2-6973-431e-8013-89966fc4a2c1" providerId="ADAL" clId="{68E43170-6E55-424D-94E1-FEAE91F13568}" dt="2018-10-08T08:55:58.916" v="1818" actId="478"/>
          <ac:spMkLst>
            <pc:docMk/>
            <pc:sldMk cId="2751834772" sldId="304"/>
            <ac:spMk id="11" creationId="{C628F2ED-3A38-44EA-AD42-C6516E68D7B0}"/>
          </ac:spMkLst>
        </pc:spChg>
        <pc:spChg chg="add">
          <ac:chgData name="Harm De Weirdt" userId="3b80b7b2-6973-431e-8013-89966fc4a2c1" providerId="ADAL" clId="{68E43170-6E55-424D-94E1-FEAE91F13568}" dt="2018-10-08T08:59:15.245" v="1994" actId="478"/>
          <ac:spMkLst>
            <pc:docMk/>
            <pc:sldMk cId="2751834772" sldId="304"/>
            <ac:spMk id="14" creationId="{6E0D0421-FAFE-481B-884B-1ABAD3B55688}"/>
          </ac:spMkLst>
        </pc:spChg>
        <pc:picChg chg="add del">
          <ac:chgData name="Harm De Weirdt" userId="3b80b7b2-6973-431e-8013-89966fc4a2c1" providerId="ADAL" clId="{68E43170-6E55-424D-94E1-FEAE91F13568}" dt="2018-10-08T08:55:02.926" v="1805" actId="478"/>
          <ac:picMkLst>
            <pc:docMk/>
            <pc:sldMk cId="2751834772" sldId="304"/>
            <ac:picMk id="7" creationId="{7200FDAF-AB48-4079-8678-65BCC07DCF1D}"/>
          </ac:picMkLst>
        </pc:picChg>
        <pc:picChg chg="add del mod">
          <ac:chgData name="Harm De Weirdt" userId="3b80b7b2-6973-431e-8013-89966fc4a2c1" providerId="ADAL" clId="{68E43170-6E55-424D-94E1-FEAE91F13568}" dt="2018-10-08T08:55:56.666" v="1815" actId="478"/>
          <ac:picMkLst>
            <pc:docMk/>
            <pc:sldMk cId="2751834772" sldId="304"/>
            <ac:picMk id="8" creationId="{044333E4-3D4C-4AEE-B171-E41E5A41B678}"/>
          </ac:picMkLst>
        </pc:picChg>
        <pc:picChg chg="del">
          <ac:chgData name="Harm De Weirdt" userId="3b80b7b2-6973-431e-8013-89966fc4a2c1" providerId="ADAL" clId="{68E43170-6E55-424D-94E1-FEAE91F13568}" dt="2018-10-08T08:55:01.305" v="1803" actId="478"/>
          <ac:picMkLst>
            <pc:docMk/>
            <pc:sldMk cId="2751834772" sldId="304"/>
            <ac:picMk id="9" creationId="{BB9FDE8E-FAAF-4853-8F96-C80191BD516F}"/>
          </ac:picMkLst>
        </pc:picChg>
        <pc:picChg chg="add del">
          <ac:chgData name="Harm De Weirdt" userId="3b80b7b2-6973-431e-8013-89966fc4a2c1" providerId="ADAL" clId="{68E43170-6E55-424D-94E1-FEAE91F13568}" dt="2018-10-08T08:55:58.090" v="1817" actId="478"/>
          <ac:picMkLst>
            <pc:docMk/>
            <pc:sldMk cId="2751834772" sldId="304"/>
            <ac:picMk id="12" creationId="{78DE5BCE-D81F-4416-89AC-F42E4BCB1F44}"/>
          </ac:picMkLst>
        </pc:picChg>
        <pc:picChg chg="add mod">
          <ac:chgData name="Harm De Weirdt" userId="3b80b7b2-6973-431e-8013-89966fc4a2c1" providerId="ADAL" clId="{68E43170-6E55-424D-94E1-FEAE91F13568}" dt="2018-10-08T09:11:42.541" v="2343" actId="1076"/>
          <ac:picMkLst>
            <pc:docMk/>
            <pc:sldMk cId="2751834772" sldId="304"/>
            <ac:picMk id="13" creationId="{97C943F5-1CB3-48F6-BFCE-D9FA46962C64}"/>
          </ac:picMkLst>
        </pc:picChg>
      </pc:sldChg>
      <pc:sldChg chg="addSp delSp modSp add">
        <pc:chgData name="Harm De Weirdt" userId="3b80b7b2-6973-431e-8013-89966fc4a2c1" providerId="ADAL" clId="{68E43170-6E55-424D-94E1-FEAE91F13568}" dt="2018-10-09T08:34:14.405" v="5743" actId="478"/>
        <pc:sldMkLst>
          <pc:docMk/>
          <pc:sldMk cId="3337128494" sldId="305"/>
        </pc:sldMkLst>
        <pc:spChg chg="mod">
          <ac:chgData name="Harm De Weirdt" userId="3b80b7b2-6973-431e-8013-89966fc4a2c1" providerId="ADAL" clId="{68E43170-6E55-424D-94E1-FEAE91F13568}" dt="2018-10-08T09:00:08.115" v="2039" actId="20577"/>
          <ac:spMkLst>
            <pc:docMk/>
            <pc:sldMk cId="3337128494" sldId="305"/>
            <ac:spMk id="2" creationId="{1EEA192F-8BCF-4754-80CE-D04051F8F1C0}"/>
          </ac:spMkLst>
        </pc:spChg>
        <pc:spChg chg="mod">
          <ac:chgData name="Harm De Weirdt" userId="3b80b7b2-6973-431e-8013-89966fc4a2c1" providerId="ADAL" clId="{68E43170-6E55-424D-94E1-FEAE91F13568}" dt="2018-10-09T08:34:14.405" v="5743" actId="478"/>
          <ac:spMkLst>
            <pc:docMk/>
            <pc:sldMk cId="3337128494" sldId="305"/>
            <ac:spMk id="4" creationId="{A46D9FA8-EDA5-4443-B95B-A58552E51CE6}"/>
          </ac:spMkLst>
        </pc:spChg>
        <pc:spChg chg="mod">
          <ac:chgData name="Harm De Weirdt" userId="3b80b7b2-6973-431e-8013-89966fc4a2c1" providerId="ADAL" clId="{68E43170-6E55-424D-94E1-FEAE91F13568}" dt="2018-10-08T09:03:10.320" v="2181" actId="20577"/>
          <ac:spMkLst>
            <pc:docMk/>
            <pc:sldMk cId="3337128494" sldId="305"/>
            <ac:spMk id="5" creationId="{2B6990D4-19EF-4373-BAF6-AD20E3120057}"/>
          </ac:spMkLst>
        </pc:spChg>
        <pc:spChg chg="add del mod">
          <ac:chgData name="Harm De Weirdt" userId="3b80b7b2-6973-431e-8013-89966fc4a2c1" providerId="ADAL" clId="{68E43170-6E55-424D-94E1-FEAE91F13568}" dt="2018-10-08T09:00:41.917" v="2077" actId="478"/>
          <ac:spMkLst>
            <pc:docMk/>
            <pc:sldMk cId="3337128494" sldId="305"/>
            <ac:spMk id="6" creationId="{8DE90EA6-CB35-42F0-B812-F3241A0FBB64}"/>
          </ac:spMkLst>
        </pc:spChg>
        <pc:picChg chg="add mod">
          <ac:chgData name="Harm De Weirdt" userId="3b80b7b2-6973-431e-8013-89966fc4a2c1" providerId="ADAL" clId="{68E43170-6E55-424D-94E1-FEAE91F13568}" dt="2018-10-08T09:11:37.581" v="2342" actId="1076"/>
          <ac:picMkLst>
            <pc:docMk/>
            <pc:sldMk cId="3337128494" sldId="305"/>
            <ac:picMk id="7" creationId="{65AFC1E6-6B09-4F0A-A04A-BDD5437036E7}"/>
          </ac:picMkLst>
        </pc:picChg>
        <pc:picChg chg="del">
          <ac:chgData name="Harm De Weirdt" userId="3b80b7b2-6973-431e-8013-89966fc4a2c1" providerId="ADAL" clId="{68E43170-6E55-424D-94E1-FEAE91F13568}" dt="2018-10-08T09:00:40.466" v="2076" actId="478"/>
          <ac:picMkLst>
            <pc:docMk/>
            <pc:sldMk cId="3337128494" sldId="305"/>
            <ac:picMk id="13" creationId="{97C943F5-1CB3-48F6-BFCE-D9FA46962C64}"/>
          </ac:picMkLst>
        </pc:picChg>
      </pc:sldChg>
      <pc:sldChg chg="modSp add modNotesTx">
        <pc:chgData name="Harm De Weirdt" userId="3b80b7b2-6973-431e-8013-89966fc4a2c1" providerId="ADAL" clId="{68E43170-6E55-424D-94E1-FEAE91F13568}" dt="2018-10-09T08:34:16.357" v="5744" actId="478"/>
        <pc:sldMkLst>
          <pc:docMk/>
          <pc:sldMk cId="723118796" sldId="306"/>
        </pc:sldMkLst>
        <pc:spChg chg="mod">
          <ac:chgData name="Harm De Weirdt" userId="3b80b7b2-6973-431e-8013-89966fc4a2c1" providerId="ADAL" clId="{68E43170-6E55-424D-94E1-FEAE91F13568}" dt="2018-10-08T09:03:34.258" v="2189" actId="20577"/>
          <ac:spMkLst>
            <pc:docMk/>
            <pc:sldMk cId="723118796" sldId="306"/>
            <ac:spMk id="2" creationId="{1EEA192F-8BCF-4754-80CE-D04051F8F1C0}"/>
          </ac:spMkLst>
        </pc:spChg>
        <pc:spChg chg="mod">
          <ac:chgData name="Harm De Weirdt" userId="3b80b7b2-6973-431e-8013-89966fc4a2c1" providerId="ADAL" clId="{68E43170-6E55-424D-94E1-FEAE91F13568}" dt="2018-10-09T08:34:16.357" v="5744" actId="478"/>
          <ac:spMkLst>
            <pc:docMk/>
            <pc:sldMk cId="723118796" sldId="306"/>
            <ac:spMk id="4" creationId="{A46D9FA8-EDA5-4443-B95B-A58552E51CE6}"/>
          </ac:spMkLst>
        </pc:spChg>
        <pc:spChg chg="mod">
          <ac:chgData name="Harm De Weirdt" userId="3b80b7b2-6973-431e-8013-89966fc4a2c1" providerId="ADAL" clId="{68E43170-6E55-424D-94E1-FEAE91F13568}" dt="2018-10-08T09:10:16.242" v="2325" actId="20577"/>
          <ac:spMkLst>
            <pc:docMk/>
            <pc:sldMk cId="723118796" sldId="306"/>
            <ac:spMk id="5" creationId="{2B6990D4-19EF-4373-BAF6-AD20E3120057}"/>
          </ac:spMkLst>
        </pc:spChg>
        <pc:picChg chg="mod">
          <ac:chgData name="Harm De Weirdt" userId="3b80b7b2-6973-431e-8013-89966fc4a2c1" providerId="ADAL" clId="{68E43170-6E55-424D-94E1-FEAE91F13568}" dt="2018-10-08T09:11:32.353" v="2341" actId="1076"/>
          <ac:picMkLst>
            <pc:docMk/>
            <pc:sldMk cId="723118796" sldId="306"/>
            <ac:picMk id="7" creationId="{65AFC1E6-6B09-4F0A-A04A-BDD5437036E7}"/>
          </ac:picMkLst>
        </pc:picChg>
      </pc:sldChg>
      <pc:sldChg chg="addSp delSp modSp add modNotesTx">
        <pc:chgData name="Harm De Weirdt" userId="3b80b7b2-6973-431e-8013-89966fc4a2c1" providerId="ADAL" clId="{68E43170-6E55-424D-94E1-FEAE91F13568}" dt="2018-10-09T08:34:18.469" v="5745" actId="478"/>
        <pc:sldMkLst>
          <pc:docMk/>
          <pc:sldMk cId="2498624983" sldId="307"/>
        </pc:sldMkLst>
        <pc:spChg chg="mod">
          <ac:chgData name="Harm De Weirdt" userId="3b80b7b2-6973-431e-8013-89966fc4a2c1" providerId="ADAL" clId="{68E43170-6E55-424D-94E1-FEAE91F13568}" dt="2018-10-08T09:10:50.286" v="2335" actId="20577"/>
          <ac:spMkLst>
            <pc:docMk/>
            <pc:sldMk cId="2498624983" sldId="307"/>
            <ac:spMk id="2" creationId="{1EEA192F-8BCF-4754-80CE-D04051F8F1C0}"/>
          </ac:spMkLst>
        </pc:spChg>
        <pc:spChg chg="mod">
          <ac:chgData name="Harm De Weirdt" userId="3b80b7b2-6973-431e-8013-89966fc4a2c1" providerId="ADAL" clId="{68E43170-6E55-424D-94E1-FEAE91F13568}" dt="2018-10-09T08:34:18.469" v="5745" actId="478"/>
          <ac:spMkLst>
            <pc:docMk/>
            <pc:sldMk cId="2498624983" sldId="307"/>
            <ac:spMk id="4" creationId="{A46D9FA8-EDA5-4443-B95B-A58552E51CE6}"/>
          </ac:spMkLst>
        </pc:spChg>
        <pc:spChg chg="mod">
          <ac:chgData name="Harm De Weirdt" userId="3b80b7b2-6973-431e-8013-89966fc4a2c1" providerId="ADAL" clId="{68E43170-6E55-424D-94E1-FEAE91F13568}" dt="2018-10-08T09:13:39.943" v="2442" actId="114"/>
          <ac:spMkLst>
            <pc:docMk/>
            <pc:sldMk cId="2498624983" sldId="307"/>
            <ac:spMk id="5" creationId="{2B6990D4-19EF-4373-BAF6-AD20E3120057}"/>
          </ac:spMkLst>
        </pc:spChg>
        <pc:spChg chg="add del mod">
          <ac:chgData name="Harm De Weirdt" userId="3b80b7b2-6973-431e-8013-89966fc4a2c1" providerId="ADAL" clId="{68E43170-6E55-424D-94E1-FEAE91F13568}" dt="2018-10-08T09:16:55.501" v="2661" actId="478"/>
          <ac:spMkLst>
            <pc:docMk/>
            <pc:sldMk cId="2498624983" sldId="307"/>
            <ac:spMk id="6" creationId="{3E604AEA-F824-4BC1-96BB-94D5EFE1BE87}"/>
          </ac:spMkLst>
        </pc:spChg>
        <pc:spChg chg="add del mod">
          <ac:chgData name="Harm De Weirdt" userId="3b80b7b2-6973-431e-8013-89966fc4a2c1" providerId="ADAL" clId="{68E43170-6E55-424D-94E1-FEAE91F13568}" dt="2018-10-08T09:17:37.910" v="2666" actId="478"/>
          <ac:spMkLst>
            <pc:docMk/>
            <pc:sldMk cId="2498624983" sldId="307"/>
            <ac:spMk id="10" creationId="{328E6D8B-17F0-4729-B600-F7E881CB982A}"/>
          </ac:spMkLst>
        </pc:spChg>
        <pc:picChg chg="del mod">
          <ac:chgData name="Harm De Weirdt" userId="3b80b7b2-6973-431e-8013-89966fc4a2c1" providerId="ADAL" clId="{68E43170-6E55-424D-94E1-FEAE91F13568}" dt="2018-10-08T09:16:15.023" v="2658" actId="478"/>
          <ac:picMkLst>
            <pc:docMk/>
            <pc:sldMk cId="2498624983" sldId="307"/>
            <ac:picMk id="7" creationId="{65AFC1E6-6B09-4F0A-A04A-BDD5437036E7}"/>
          </ac:picMkLst>
        </pc:picChg>
        <pc:picChg chg="add del mod">
          <ac:chgData name="Harm De Weirdt" userId="3b80b7b2-6973-431e-8013-89966fc4a2c1" providerId="ADAL" clId="{68E43170-6E55-424D-94E1-FEAE91F13568}" dt="2018-10-08T09:17:37.155" v="2665" actId="478"/>
          <ac:picMkLst>
            <pc:docMk/>
            <pc:sldMk cId="2498624983" sldId="307"/>
            <ac:picMk id="8" creationId="{E89F952C-B5BF-47FD-A9B2-93D6E95B3B33}"/>
          </ac:picMkLst>
        </pc:picChg>
        <pc:picChg chg="add mod">
          <ac:chgData name="Harm De Weirdt" userId="3b80b7b2-6973-431e-8013-89966fc4a2c1" providerId="ADAL" clId="{68E43170-6E55-424D-94E1-FEAE91F13568}" dt="2018-10-08T09:20:15.547" v="2775" actId="1076"/>
          <ac:picMkLst>
            <pc:docMk/>
            <pc:sldMk cId="2498624983" sldId="307"/>
            <ac:picMk id="11" creationId="{45090955-5571-4795-A5BE-7CC2219F095C}"/>
          </ac:picMkLst>
        </pc:picChg>
      </pc:sldChg>
      <pc:sldChg chg="addSp delSp modSp add">
        <pc:chgData name="Harm De Weirdt" userId="3b80b7b2-6973-431e-8013-89966fc4a2c1" providerId="ADAL" clId="{68E43170-6E55-424D-94E1-FEAE91F13568}" dt="2018-10-09T08:34:20.705" v="5746" actId="478"/>
        <pc:sldMkLst>
          <pc:docMk/>
          <pc:sldMk cId="2058970245" sldId="308"/>
        </pc:sldMkLst>
        <pc:spChg chg="mod">
          <ac:chgData name="Harm De Weirdt" userId="3b80b7b2-6973-431e-8013-89966fc4a2c1" providerId="ADAL" clId="{68E43170-6E55-424D-94E1-FEAE91F13568}" dt="2018-10-08T09:15:45.928" v="2657" actId="20577"/>
          <ac:spMkLst>
            <pc:docMk/>
            <pc:sldMk cId="2058970245" sldId="308"/>
            <ac:spMk id="2" creationId="{1EEA192F-8BCF-4754-80CE-D04051F8F1C0}"/>
          </ac:spMkLst>
        </pc:spChg>
        <pc:spChg chg="mod">
          <ac:chgData name="Harm De Weirdt" userId="3b80b7b2-6973-431e-8013-89966fc4a2c1" providerId="ADAL" clId="{68E43170-6E55-424D-94E1-FEAE91F13568}" dt="2018-10-09T08:34:20.705" v="5746" actId="478"/>
          <ac:spMkLst>
            <pc:docMk/>
            <pc:sldMk cId="2058970245" sldId="308"/>
            <ac:spMk id="4" creationId="{A46D9FA8-EDA5-4443-B95B-A58552E51CE6}"/>
          </ac:spMkLst>
        </pc:spChg>
        <pc:spChg chg="mod">
          <ac:chgData name="Harm De Weirdt" userId="3b80b7b2-6973-431e-8013-89966fc4a2c1" providerId="ADAL" clId="{68E43170-6E55-424D-94E1-FEAE91F13568}" dt="2018-10-08T09:19:41.468" v="2768" actId="14100"/>
          <ac:spMkLst>
            <pc:docMk/>
            <pc:sldMk cId="2058970245" sldId="308"/>
            <ac:spMk id="5" creationId="{2B6990D4-19EF-4373-BAF6-AD20E3120057}"/>
          </ac:spMkLst>
        </pc:spChg>
        <pc:spChg chg="add del mod">
          <ac:chgData name="Harm De Weirdt" userId="3b80b7b2-6973-431e-8013-89966fc4a2c1" providerId="ADAL" clId="{68E43170-6E55-424D-94E1-FEAE91F13568}" dt="2018-10-08T09:19:59.949" v="2771" actId="478"/>
          <ac:spMkLst>
            <pc:docMk/>
            <pc:sldMk cId="2058970245" sldId="308"/>
            <ac:spMk id="6" creationId="{C39528B4-B951-4BBB-A71A-34D9A1F21AF7}"/>
          </ac:spMkLst>
        </pc:spChg>
        <pc:picChg chg="del">
          <ac:chgData name="Harm De Weirdt" userId="3b80b7b2-6973-431e-8013-89966fc4a2c1" providerId="ADAL" clId="{68E43170-6E55-424D-94E1-FEAE91F13568}" dt="2018-10-08T09:19:58.478" v="2769" actId="478"/>
          <ac:picMkLst>
            <pc:docMk/>
            <pc:sldMk cId="2058970245" sldId="308"/>
            <ac:picMk id="7" creationId="{65AFC1E6-6B09-4F0A-A04A-BDD5437036E7}"/>
          </ac:picMkLst>
        </pc:picChg>
        <pc:picChg chg="add mod">
          <ac:chgData name="Harm De Weirdt" userId="3b80b7b2-6973-431e-8013-89966fc4a2c1" providerId="ADAL" clId="{68E43170-6E55-424D-94E1-FEAE91F13568}" dt="2018-10-08T09:20:20.476" v="2776" actId="1076"/>
          <ac:picMkLst>
            <pc:docMk/>
            <pc:sldMk cId="2058970245" sldId="308"/>
            <ac:picMk id="8" creationId="{882CA672-E066-4027-841B-92C5EEC455B1}"/>
          </ac:picMkLst>
        </pc:picChg>
      </pc:sldChg>
      <pc:sldChg chg="addSp delSp modSp add">
        <pc:chgData name="Harm De Weirdt" userId="3b80b7b2-6973-431e-8013-89966fc4a2c1" providerId="ADAL" clId="{68E43170-6E55-424D-94E1-FEAE91F13568}" dt="2018-10-10T09:26:33.321" v="9991" actId="6549"/>
        <pc:sldMkLst>
          <pc:docMk/>
          <pc:sldMk cId="2530612619" sldId="310"/>
        </pc:sldMkLst>
        <pc:spChg chg="mod">
          <ac:chgData name="Harm De Weirdt" userId="3b80b7b2-6973-431e-8013-89966fc4a2c1" providerId="ADAL" clId="{68E43170-6E55-424D-94E1-FEAE91F13568}" dt="2018-10-10T09:26:33.321" v="9991" actId="6549"/>
          <ac:spMkLst>
            <pc:docMk/>
            <pc:sldMk cId="2530612619" sldId="310"/>
            <ac:spMk id="2" creationId="{4497C297-F44C-4F02-BC56-DEC910C2D70C}"/>
          </ac:spMkLst>
        </pc:spChg>
        <pc:spChg chg="del mod">
          <ac:chgData name="Harm De Weirdt" userId="3b80b7b2-6973-431e-8013-89966fc4a2c1" providerId="ADAL" clId="{68E43170-6E55-424D-94E1-FEAE91F13568}" dt="2018-10-09T08:34:33.763" v="5779" actId="478"/>
          <ac:spMkLst>
            <pc:docMk/>
            <pc:sldMk cId="2530612619" sldId="310"/>
            <ac:spMk id="3" creationId="{96B23973-087A-4A88-B1BC-8A4B5FDDE95B}"/>
          </ac:spMkLst>
        </pc:spChg>
        <pc:spChg chg="mod">
          <ac:chgData name="Harm De Weirdt" userId="3b80b7b2-6973-431e-8013-89966fc4a2c1" providerId="ADAL" clId="{68E43170-6E55-424D-94E1-FEAE91F13568}" dt="2018-10-09T08:34:31.159" v="5778" actId="20577"/>
          <ac:spMkLst>
            <pc:docMk/>
            <pc:sldMk cId="2530612619" sldId="310"/>
            <ac:spMk id="4" creationId="{C1069150-ED54-4055-AAA0-D549C79694D6}"/>
          </ac:spMkLst>
        </pc:spChg>
        <pc:spChg chg="add del mod">
          <ac:chgData name="Harm De Weirdt" userId="3b80b7b2-6973-431e-8013-89966fc4a2c1" providerId="ADAL" clId="{68E43170-6E55-424D-94E1-FEAE91F13568}" dt="2018-10-09T08:34:36.057" v="5780" actId="478"/>
          <ac:spMkLst>
            <pc:docMk/>
            <pc:sldMk cId="2530612619" sldId="310"/>
            <ac:spMk id="6" creationId="{DD31FE46-96E6-4F57-BE3E-7B9B91008057}"/>
          </ac:spMkLst>
        </pc:spChg>
      </pc:sldChg>
      <pc:sldChg chg="add del">
        <pc:chgData name="Harm De Weirdt" userId="3b80b7b2-6973-431e-8013-89966fc4a2c1" providerId="ADAL" clId="{68E43170-6E55-424D-94E1-FEAE91F13568}" dt="2018-10-09T08:34:50.692" v="5782" actId="2696"/>
        <pc:sldMkLst>
          <pc:docMk/>
          <pc:sldMk cId="3112119237" sldId="311"/>
        </pc:sldMkLst>
      </pc:sldChg>
      <pc:sldChg chg="addSp delSp modSp add">
        <pc:chgData name="Harm De Weirdt" userId="3b80b7b2-6973-431e-8013-89966fc4a2c1" providerId="ADAL" clId="{68E43170-6E55-424D-94E1-FEAE91F13568}" dt="2018-10-10T09:31:58.430" v="9993" actId="14100"/>
        <pc:sldMkLst>
          <pc:docMk/>
          <pc:sldMk cId="2498200728" sldId="312"/>
        </pc:sldMkLst>
        <pc:spChg chg="mod">
          <ac:chgData name="Harm De Weirdt" userId="3b80b7b2-6973-431e-8013-89966fc4a2c1" providerId="ADAL" clId="{68E43170-6E55-424D-94E1-FEAE91F13568}" dt="2018-10-08T09:39:19.813" v="3071" actId="14100"/>
          <ac:spMkLst>
            <pc:docMk/>
            <pc:sldMk cId="2498200728" sldId="312"/>
            <ac:spMk id="2" creationId="{D71E48F1-76DB-4909-8399-D71DC0C6511B}"/>
          </ac:spMkLst>
        </pc:spChg>
        <pc:spChg chg="mod">
          <ac:chgData name="Harm De Weirdt" userId="3b80b7b2-6973-431e-8013-89966fc4a2c1" providerId="ADAL" clId="{68E43170-6E55-424D-94E1-FEAE91F13568}" dt="2018-10-09T08:34:10.581" v="5742" actId="27636"/>
          <ac:spMkLst>
            <pc:docMk/>
            <pc:sldMk cId="2498200728" sldId="312"/>
            <ac:spMk id="3" creationId="{24238C6A-D3B2-43CE-9CDC-E50EC6443FEC}"/>
          </ac:spMkLst>
        </pc:spChg>
        <pc:spChg chg="add mod">
          <ac:chgData name="Harm De Weirdt" userId="3b80b7b2-6973-431e-8013-89966fc4a2c1" providerId="ADAL" clId="{68E43170-6E55-424D-94E1-FEAE91F13568}" dt="2018-10-10T09:31:58.430" v="9993" actId="14100"/>
          <ac:spMkLst>
            <pc:docMk/>
            <pc:sldMk cId="2498200728" sldId="312"/>
            <ac:spMk id="6" creationId="{2585E670-5221-43A2-87F2-681D95B9107C}"/>
          </ac:spMkLst>
        </pc:spChg>
        <pc:spChg chg="add del mod">
          <ac:chgData name="Harm De Weirdt" userId="3b80b7b2-6973-431e-8013-89966fc4a2c1" providerId="ADAL" clId="{68E43170-6E55-424D-94E1-FEAE91F13568}" dt="2018-10-08T09:53:33.402" v="3915" actId="478"/>
          <ac:spMkLst>
            <pc:docMk/>
            <pc:sldMk cId="2498200728" sldId="312"/>
            <ac:spMk id="7" creationId="{0BBA0370-A1CD-48E8-8F0E-7199272C0CC1}"/>
          </ac:spMkLst>
        </pc:spChg>
        <pc:spChg chg="add mod">
          <ac:chgData name="Harm De Weirdt" userId="3b80b7b2-6973-431e-8013-89966fc4a2c1" providerId="ADAL" clId="{68E43170-6E55-424D-94E1-FEAE91F13568}" dt="2018-10-08T09:53:33.402" v="3915" actId="478"/>
          <ac:spMkLst>
            <pc:docMk/>
            <pc:sldMk cId="2498200728" sldId="312"/>
            <ac:spMk id="9" creationId="{F6C7FF79-BB5F-4476-AD37-D653A8BF389D}"/>
          </ac:spMkLst>
        </pc:spChg>
        <pc:graphicFrameChg chg="del modGraphic">
          <ac:chgData name="Harm De Weirdt" userId="3b80b7b2-6973-431e-8013-89966fc4a2c1" providerId="ADAL" clId="{68E43170-6E55-424D-94E1-FEAE91F13568}" dt="2018-10-08T09:44:11.312" v="3478" actId="14100"/>
          <ac:graphicFrameMkLst>
            <pc:docMk/>
            <pc:sldMk cId="2498200728" sldId="312"/>
            <ac:graphicFrameMk id="5" creationId="{5C6ABF46-74E2-4927-9B29-BC86EE07107A}"/>
          </ac:graphicFrameMkLst>
        </pc:graphicFrameChg>
        <pc:graphicFrameChg chg="mod modGraphic">
          <ac:chgData name="Harm De Weirdt" userId="3b80b7b2-6973-431e-8013-89966fc4a2c1" providerId="ADAL" clId="{68E43170-6E55-424D-94E1-FEAE91F13568}" dt="2018-10-08T09:55:36.271" v="4270" actId="404"/>
          <ac:graphicFrameMkLst>
            <pc:docMk/>
            <pc:sldMk cId="2498200728" sldId="312"/>
            <ac:graphicFrameMk id="10" creationId="{95B694B6-CC03-41B1-90D1-F173F428B844}"/>
          </ac:graphicFrameMkLst>
        </pc:graphicFrameChg>
      </pc:sldChg>
      <pc:sldChg chg="delSp modSp add del">
        <pc:chgData name="Harm De Weirdt" userId="3b80b7b2-6973-431e-8013-89966fc4a2c1" providerId="ADAL" clId="{68E43170-6E55-424D-94E1-FEAE91F13568}" dt="2018-10-09T08:35:22.319" v="5789" actId="2696"/>
        <pc:sldMkLst>
          <pc:docMk/>
          <pc:sldMk cId="1203709294" sldId="313"/>
        </pc:sldMkLst>
        <pc:spChg chg="mod">
          <ac:chgData name="Harm De Weirdt" userId="3b80b7b2-6973-431e-8013-89966fc4a2c1" providerId="ADAL" clId="{68E43170-6E55-424D-94E1-FEAE91F13568}" dt="2018-10-09T08:35:09.346" v="5786" actId="27636"/>
          <ac:spMkLst>
            <pc:docMk/>
            <pc:sldMk cId="1203709294" sldId="313"/>
            <ac:spMk id="3" creationId="{24238C6A-D3B2-43CE-9CDC-E50EC6443FEC}"/>
          </ac:spMkLst>
        </pc:spChg>
        <pc:spChg chg="del mod">
          <ac:chgData name="Harm De Weirdt" userId="3b80b7b2-6973-431e-8013-89966fc4a2c1" providerId="ADAL" clId="{68E43170-6E55-424D-94E1-FEAE91F13568}" dt="2018-10-08T09:52:24.955" v="3839" actId="478"/>
          <ac:spMkLst>
            <pc:docMk/>
            <pc:sldMk cId="1203709294" sldId="313"/>
            <ac:spMk id="7" creationId="{0BBA0370-A1CD-48E8-8F0E-7199272C0CC1}"/>
          </ac:spMkLst>
        </pc:spChg>
      </pc:sldChg>
      <pc:sldChg chg="addSp delSp modSp add">
        <pc:chgData name="Harm De Weirdt" userId="3b80b7b2-6973-431e-8013-89966fc4a2c1" providerId="ADAL" clId="{68E43170-6E55-424D-94E1-FEAE91F13568}" dt="2018-10-10T09:41:23.688" v="10022" actId="20577"/>
        <pc:sldMkLst>
          <pc:docMk/>
          <pc:sldMk cId="598929668" sldId="314"/>
        </pc:sldMkLst>
        <pc:spChg chg="del">
          <ac:chgData name="Harm De Weirdt" userId="3b80b7b2-6973-431e-8013-89966fc4a2c1" providerId="ADAL" clId="{68E43170-6E55-424D-94E1-FEAE91F13568}" dt="2018-10-09T08:35:52.674" v="5823" actId="478"/>
          <ac:spMkLst>
            <pc:docMk/>
            <pc:sldMk cId="598929668" sldId="314"/>
            <ac:spMk id="2" creationId="{1EEA192F-8BCF-4754-80CE-D04051F8F1C0}"/>
          </ac:spMkLst>
        </pc:spChg>
        <pc:spChg chg="mod">
          <ac:chgData name="Harm De Weirdt" userId="3b80b7b2-6973-431e-8013-89966fc4a2c1" providerId="ADAL" clId="{68E43170-6E55-424D-94E1-FEAE91F13568}" dt="2018-10-10T09:41:23.688" v="10022" actId="20577"/>
          <ac:spMkLst>
            <pc:docMk/>
            <pc:sldMk cId="598929668" sldId="314"/>
            <ac:spMk id="3" creationId="{7B5C6EC5-E38F-48D9-B393-E4349A93B478}"/>
          </ac:spMkLst>
        </pc:spChg>
        <pc:spChg chg="mod">
          <ac:chgData name="Harm De Weirdt" userId="3b80b7b2-6973-431e-8013-89966fc4a2c1" providerId="ADAL" clId="{68E43170-6E55-424D-94E1-FEAE91F13568}" dt="2018-10-09T08:35:49.692" v="5822" actId="20577"/>
          <ac:spMkLst>
            <pc:docMk/>
            <pc:sldMk cId="598929668" sldId="314"/>
            <ac:spMk id="4" creationId="{A46D9FA8-EDA5-4443-B95B-A58552E51CE6}"/>
          </ac:spMkLst>
        </pc:spChg>
        <pc:spChg chg="mod">
          <ac:chgData name="Harm De Weirdt" userId="3b80b7b2-6973-431e-8013-89966fc4a2c1" providerId="ADAL" clId="{68E43170-6E55-424D-94E1-FEAE91F13568}" dt="2018-10-10T09:35:54.175" v="10020" actId="20577"/>
          <ac:spMkLst>
            <pc:docMk/>
            <pc:sldMk cId="598929668" sldId="314"/>
            <ac:spMk id="5" creationId="{2B6990D4-19EF-4373-BAF6-AD20E3120057}"/>
          </ac:spMkLst>
        </pc:spChg>
        <pc:spChg chg="add mod">
          <ac:chgData name="Harm De Weirdt" userId="3b80b7b2-6973-431e-8013-89966fc4a2c1" providerId="ADAL" clId="{68E43170-6E55-424D-94E1-FEAE91F13568}" dt="2018-10-10T09:35:52.437" v="10019" actId="1076"/>
          <ac:spMkLst>
            <pc:docMk/>
            <pc:sldMk cId="598929668" sldId="314"/>
            <ac:spMk id="6" creationId="{97E7D89E-8525-4BEE-A93F-6FA7CB66529D}"/>
          </ac:spMkLst>
        </pc:spChg>
        <pc:spChg chg="add del">
          <ac:chgData name="Harm De Weirdt" userId="3b80b7b2-6973-431e-8013-89966fc4a2c1" providerId="ADAL" clId="{68E43170-6E55-424D-94E1-FEAE91F13568}" dt="2018-10-08T10:05:57.871" v="4774" actId="20577"/>
          <ac:spMkLst>
            <pc:docMk/>
            <pc:sldMk cId="598929668" sldId="314"/>
            <ac:spMk id="6" creationId="{FBB1B9BC-4F58-4B77-A63B-CFD91B8E5271}"/>
          </ac:spMkLst>
        </pc:spChg>
        <pc:spChg chg="add del">
          <ac:chgData name="Harm De Weirdt" userId="3b80b7b2-6973-431e-8013-89966fc4a2c1" providerId="ADAL" clId="{68E43170-6E55-424D-94E1-FEAE91F13568}" dt="2018-10-08T10:07:21.012" v="4792" actId="20577"/>
          <ac:spMkLst>
            <pc:docMk/>
            <pc:sldMk cId="598929668" sldId="314"/>
            <ac:spMk id="7" creationId="{8C7304A6-DA68-4D47-995A-7D5A3B8BB3A4}"/>
          </ac:spMkLst>
        </pc:spChg>
        <pc:spChg chg="add del mod">
          <ac:chgData name="Harm De Weirdt" userId="3b80b7b2-6973-431e-8013-89966fc4a2c1" providerId="ADAL" clId="{68E43170-6E55-424D-94E1-FEAE91F13568}" dt="2018-10-09T08:35:59.057" v="5824" actId="478"/>
          <ac:spMkLst>
            <pc:docMk/>
            <pc:sldMk cId="598929668" sldId="314"/>
            <ac:spMk id="7" creationId="{AD2B6665-5EC6-41AA-B2E8-A4CB2FA73436}"/>
          </ac:spMkLst>
        </pc:spChg>
        <pc:spChg chg="add del">
          <ac:chgData name="Harm De Weirdt" userId="3b80b7b2-6973-431e-8013-89966fc4a2c1" providerId="ADAL" clId="{68E43170-6E55-424D-94E1-FEAE91F13568}" dt="2018-10-08T10:08:01.361" v="4810" actId="20577"/>
          <ac:spMkLst>
            <pc:docMk/>
            <pc:sldMk cId="598929668" sldId="314"/>
            <ac:spMk id="8" creationId="{6EA65807-52A2-45E4-878C-DD25015A56CB}"/>
          </ac:spMkLst>
        </pc:spChg>
      </pc:sldChg>
      <pc:sldChg chg="addSp modSp add">
        <pc:chgData name="Harm De Weirdt" userId="3b80b7b2-6973-431e-8013-89966fc4a2c1" providerId="ADAL" clId="{68E43170-6E55-424D-94E1-FEAE91F13568}" dt="2018-10-09T08:35:38.558" v="5821" actId="20577"/>
        <pc:sldMkLst>
          <pc:docMk/>
          <pc:sldMk cId="3330983337" sldId="315"/>
        </pc:sldMkLst>
        <pc:spChg chg="mod">
          <ac:chgData name="Harm De Weirdt" userId="3b80b7b2-6973-431e-8013-89966fc4a2c1" providerId="ADAL" clId="{68E43170-6E55-424D-94E1-FEAE91F13568}" dt="2018-10-09T08:35:38.558" v="5821" actId="20577"/>
          <ac:spMkLst>
            <pc:docMk/>
            <pc:sldMk cId="3330983337" sldId="315"/>
            <ac:spMk id="2" creationId="{4497C297-F44C-4F02-BC56-DEC910C2D70C}"/>
          </ac:spMkLst>
        </pc:spChg>
        <pc:spChg chg="mod">
          <ac:chgData name="Harm De Weirdt" userId="3b80b7b2-6973-431e-8013-89966fc4a2c1" providerId="ADAL" clId="{68E43170-6E55-424D-94E1-FEAE91F13568}" dt="2018-10-09T08:35:04.717" v="5784" actId="20577"/>
          <ac:spMkLst>
            <pc:docMk/>
            <pc:sldMk cId="3330983337" sldId="315"/>
            <ac:spMk id="4" creationId="{C1069150-ED54-4055-AAA0-D549C79694D6}"/>
          </ac:spMkLst>
        </pc:spChg>
        <pc:spChg chg="add">
          <ac:chgData name="Harm De Weirdt" userId="3b80b7b2-6973-431e-8013-89966fc4a2c1" providerId="ADAL" clId="{68E43170-6E55-424D-94E1-FEAE91F13568}" dt="2018-10-09T08:35:18.988" v="5788" actId="20577"/>
          <ac:spMkLst>
            <pc:docMk/>
            <pc:sldMk cId="3330983337" sldId="315"/>
            <ac:spMk id="5" creationId="{220B3B29-23D6-4E47-9700-7923A96E3EDC}"/>
          </ac:spMkLst>
        </pc:spChg>
      </pc:sldChg>
      <pc:sldChg chg="add del">
        <pc:chgData name="Harm De Weirdt" userId="3b80b7b2-6973-431e-8013-89966fc4a2c1" providerId="ADAL" clId="{68E43170-6E55-424D-94E1-FEAE91F13568}" dt="2018-10-09T08:40:51.512" v="5841" actId="2696"/>
        <pc:sldMkLst>
          <pc:docMk/>
          <pc:sldMk cId="1765730480" sldId="316"/>
        </pc:sldMkLst>
      </pc:sldChg>
      <pc:sldChg chg="add del">
        <pc:chgData name="Harm De Weirdt" userId="3b80b7b2-6973-431e-8013-89966fc4a2c1" providerId="ADAL" clId="{68E43170-6E55-424D-94E1-FEAE91F13568}" dt="2018-10-09T08:40:17.081" v="5834" actId="2696"/>
        <pc:sldMkLst>
          <pc:docMk/>
          <pc:sldMk cId="2178289115" sldId="316"/>
        </pc:sldMkLst>
      </pc:sldChg>
      <pc:sldChg chg="add del">
        <pc:chgData name="Harm De Weirdt" userId="3b80b7b2-6973-431e-8013-89966fc4a2c1" providerId="ADAL" clId="{68E43170-6E55-424D-94E1-FEAE91F13568}" dt="2018-10-09T08:40:28.806" v="5836" actId="478"/>
        <pc:sldMkLst>
          <pc:docMk/>
          <pc:sldMk cId="2366523987" sldId="316"/>
        </pc:sldMkLst>
      </pc:sldChg>
      <pc:sldChg chg="modSp add">
        <pc:chgData name="Harm De Weirdt" userId="3b80b7b2-6973-431e-8013-89966fc4a2c1" providerId="ADAL" clId="{68E43170-6E55-424D-94E1-FEAE91F13568}" dt="2018-10-09T08:41:08.071" v="5858" actId="207"/>
        <pc:sldMkLst>
          <pc:docMk/>
          <pc:sldMk cId="2430674686" sldId="316"/>
        </pc:sldMkLst>
        <pc:spChg chg="mod">
          <ac:chgData name="Harm De Weirdt" userId="3b80b7b2-6973-431e-8013-89966fc4a2c1" providerId="ADAL" clId="{68E43170-6E55-424D-94E1-FEAE91F13568}" dt="2018-10-09T08:41:08.071" v="5858" actId="207"/>
          <ac:spMkLst>
            <pc:docMk/>
            <pc:sldMk cId="2430674686" sldId="316"/>
            <ac:spMk id="33" creationId="{00000000-0000-0000-0000-000000000000}"/>
          </ac:spMkLst>
        </pc:spChg>
      </pc:sldChg>
      <pc:sldChg chg="modSp add">
        <pc:chgData name="Harm De Weirdt" userId="3b80b7b2-6973-431e-8013-89966fc4a2c1" providerId="ADAL" clId="{68E43170-6E55-424D-94E1-FEAE91F13568}" dt="2018-10-09T08:42:04.541" v="5955" actId="20577"/>
        <pc:sldMkLst>
          <pc:docMk/>
          <pc:sldMk cId="591427260" sldId="317"/>
        </pc:sldMkLst>
        <pc:spChg chg="mod">
          <ac:chgData name="Harm De Weirdt" userId="3b80b7b2-6973-431e-8013-89966fc4a2c1" providerId="ADAL" clId="{68E43170-6E55-424D-94E1-FEAE91F13568}" dt="2018-10-09T08:41:45.674" v="5893" actId="20577"/>
          <ac:spMkLst>
            <pc:docMk/>
            <pc:sldMk cId="591427260" sldId="317"/>
            <ac:spMk id="2" creationId="{AEBD3A43-F2C0-4925-8A83-CBC39240A4C3}"/>
          </ac:spMkLst>
        </pc:spChg>
        <pc:spChg chg="mod">
          <ac:chgData name="Harm De Weirdt" userId="3b80b7b2-6973-431e-8013-89966fc4a2c1" providerId="ADAL" clId="{68E43170-6E55-424D-94E1-FEAE91F13568}" dt="2018-10-09T08:42:04.541" v="5955" actId="20577"/>
          <ac:spMkLst>
            <pc:docMk/>
            <pc:sldMk cId="591427260" sldId="317"/>
            <ac:spMk id="4" creationId="{7CC90748-ACFD-4AFE-81EC-DDCBD3F454ED}"/>
          </ac:spMkLst>
        </pc:spChg>
      </pc:sldChg>
      <pc:sldChg chg="delSp modSp add">
        <pc:chgData name="Harm De Weirdt" userId="3b80b7b2-6973-431e-8013-89966fc4a2c1" providerId="ADAL" clId="{68E43170-6E55-424D-94E1-FEAE91F13568}" dt="2018-10-10T09:47:02.563" v="10046" actId="20577"/>
        <pc:sldMkLst>
          <pc:docMk/>
          <pc:sldMk cId="3525539026" sldId="318"/>
        </pc:sldMkLst>
        <pc:spChg chg="del">
          <ac:chgData name="Harm De Weirdt" userId="3b80b7b2-6973-431e-8013-89966fc4a2c1" providerId="ADAL" clId="{68E43170-6E55-424D-94E1-FEAE91F13568}" dt="2018-10-09T08:42:51.568" v="6012" actId="478"/>
          <ac:spMkLst>
            <pc:docMk/>
            <pc:sldMk cId="3525539026" sldId="318"/>
            <ac:spMk id="3" creationId="{55959553-C4FC-4A0F-9AD1-74D681FD9F64}"/>
          </ac:spMkLst>
        </pc:spChg>
        <pc:spChg chg="mod">
          <ac:chgData name="Harm De Weirdt" userId="3b80b7b2-6973-431e-8013-89966fc4a2c1" providerId="ADAL" clId="{68E43170-6E55-424D-94E1-FEAE91F13568}" dt="2018-10-10T09:47:02.563" v="10046" actId="20577"/>
          <ac:spMkLst>
            <pc:docMk/>
            <pc:sldMk cId="3525539026" sldId="318"/>
            <ac:spMk id="4" creationId="{7CC90748-ACFD-4AFE-81EC-DDCBD3F454ED}"/>
          </ac:spMkLst>
        </pc:spChg>
      </pc:sldChg>
      <pc:sldChg chg="addSp modSp add">
        <pc:chgData name="Harm De Weirdt" userId="3b80b7b2-6973-431e-8013-89966fc4a2c1" providerId="ADAL" clId="{68E43170-6E55-424D-94E1-FEAE91F13568}" dt="2018-10-10T09:49:15.756" v="10099" actId="14100"/>
        <pc:sldMkLst>
          <pc:docMk/>
          <pc:sldMk cId="3690420794" sldId="319"/>
        </pc:sldMkLst>
        <pc:spChg chg="mod">
          <ac:chgData name="Harm De Weirdt" userId="3b80b7b2-6973-431e-8013-89966fc4a2c1" providerId="ADAL" clId="{68E43170-6E55-424D-94E1-FEAE91F13568}" dt="2018-10-10T09:47:14.351" v="10057" actId="20577"/>
          <ac:spMkLst>
            <pc:docMk/>
            <pc:sldMk cId="3690420794" sldId="319"/>
            <ac:spMk id="4" creationId="{7CC90748-ACFD-4AFE-81EC-DDCBD3F454ED}"/>
          </ac:spMkLst>
        </pc:spChg>
        <pc:spChg chg="add mod">
          <ac:chgData name="Harm De Weirdt" userId="3b80b7b2-6973-431e-8013-89966fc4a2c1" providerId="ADAL" clId="{68E43170-6E55-424D-94E1-FEAE91F13568}" dt="2018-10-10T09:49:15.756" v="10099" actId="14100"/>
          <ac:spMkLst>
            <pc:docMk/>
            <pc:sldMk cId="3690420794" sldId="319"/>
            <ac:spMk id="7" creationId="{55161041-E42F-4007-92A7-B54E920FF81B}"/>
          </ac:spMkLst>
        </pc:spChg>
        <pc:picChg chg="add mod">
          <ac:chgData name="Harm De Weirdt" userId="3b80b7b2-6973-431e-8013-89966fc4a2c1" providerId="ADAL" clId="{68E43170-6E55-424D-94E1-FEAE91F13568}" dt="2018-10-10T09:47:23.297" v="10058" actId="1076"/>
          <ac:picMkLst>
            <pc:docMk/>
            <pc:sldMk cId="3690420794" sldId="319"/>
            <ac:picMk id="6" creationId="{F966C291-75CF-4DDF-BE88-7BE091D5C433}"/>
          </ac:picMkLst>
        </pc:picChg>
      </pc:sldChg>
      <pc:sldChg chg="modSp add">
        <pc:chgData name="Harm De Weirdt" userId="3b80b7b2-6973-431e-8013-89966fc4a2c1" providerId="ADAL" clId="{68E43170-6E55-424D-94E1-FEAE91F13568}" dt="2018-10-10T09:47:30.586" v="10065" actId="20577"/>
        <pc:sldMkLst>
          <pc:docMk/>
          <pc:sldMk cId="4005738006" sldId="320"/>
        </pc:sldMkLst>
        <pc:spChg chg="mod">
          <ac:chgData name="Harm De Weirdt" userId="3b80b7b2-6973-431e-8013-89966fc4a2c1" providerId="ADAL" clId="{68E43170-6E55-424D-94E1-FEAE91F13568}" dt="2018-10-10T09:47:30.586" v="10065" actId="20577"/>
          <ac:spMkLst>
            <pc:docMk/>
            <pc:sldMk cId="4005738006" sldId="320"/>
            <ac:spMk id="4" creationId="{7CC90748-ACFD-4AFE-81EC-DDCBD3F454ED}"/>
          </ac:spMkLst>
        </pc:spChg>
      </pc:sldChg>
      <pc:sldChg chg="addSp modSp add">
        <pc:chgData name="Harm De Weirdt" userId="3b80b7b2-6973-431e-8013-89966fc4a2c1" providerId="ADAL" clId="{68E43170-6E55-424D-94E1-FEAE91F13568}" dt="2018-10-10T09:49:21.079" v="10100" actId="14100"/>
        <pc:sldMkLst>
          <pc:docMk/>
          <pc:sldMk cId="1066073866" sldId="321"/>
        </pc:sldMkLst>
        <pc:spChg chg="mod">
          <ac:chgData name="Harm De Weirdt" userId="3b80b7b2-6973-431e-8013-89966fc4a2c1" providerId="ADAL" clId="{68E43170-6E55-424D-94E1-FEAE91F13568}" dt="2018-10-10T09:47:41.330" v="10079" actId="20577"/>
          <ac:spMkLst>
            <pc:docMk/>
            <pc:sldMk cId="1066073866" sldId="321"/>
            <ac:spMk id="4" creationId="{7CC90748-ACFD-4AFE-81EC-DDCBD3F454ED}"/>
          </ac:spMkLst>
        </pc:spChg>
        <pc:spChg chg="add mod">
          <ac:chgData name="Harm De Weirdt" userId="3b80b7b2-6973-431e-8013-89966fc4a2c1" providerId="ADAL" clId="{68E43170-6E55-424D-94E1-FEAE91F13568}" dt="2018-10-10T09:49:21.079" v="10100" actId="14100"/>
          <ac:spMkLst>
            <pc:docMk/>
            <pc:sldMk cId="1066073866" sldId="321"/>
            <ac:spMk id="7" creationId="{B61AA819-5A72-4C1A-9B78-FCD62C4DC54E}"/>
          </ac:spMkLst>
        </pc:spChg>
        <pc:picChg chg="add mod">
          <ac:chgData name="Harm De Weirdt" userId="3b80b7b2-6973-431e-8013-89966fc4a2c1" providerId="ADAL" clId="{68E43170-6E55-424D-94E1-FEAE91F13568}" dt="2018-10-10T09:48:22.977" v="10083" actId="1076"/>
          <ac:picMkLst>
            <pc:docMk/>
            <pc:sldMk cId="1066073866" sldId="321"/>
            <ac:picMk id="6" creationId="{F6EEFDD2-4FE6-4411-BA65-0327AF28171C}"/>
          </ac:picMkLst>
        </pc:picChg>
      </pc:sldChg>
      <pc:sldChg chg="addSp delSp modSp add del">
        <pc:chgData name="Harm De Weirdt" userId="3b80b7b2-6973-431e-8013-89966fc4a2c1" providerId="ADAL" clId="{68E43170-6E55-424D-94E1-FEAE91F13568}" dt="2018-10-09T10:58:15.013" v="7516" actId="2696"/>
        <pc:sldMkLst>
          <pc:docMk/>
          <pc:sldMk cId="3291019550" sldId="322"/>
        </pc:sldMkLst>
        <pc:spChg chg="del mod">
          <ac:chgData name="Harm De Weirdt" userId="3b80b7b2-6973-431e-8013-89966fc4a2c1" providerId="ADAL" clId="{68E43170-6E55-424D-94E1-FEAE91F13568}" dt="2018-10-09T08:55:00.226" v="6472" actId="2696"/>
          <ac:spMkLst>
            <pc:docMk/>
            <pc:sldMk cId="3291019550" sldId="322"/>
            <ac:spMk id="2" creationId="{AEBD3A43-F2C0-4925-8A83-CBC39240A4C3}"/>
          </ac:spMkLst>
        </pc:spChg>
        <pc:spChg chg="add mod">
          <ac:chgData name="Harm De Weirdt" userId="3b80b7b2-6973-431e-8013-89966fc4a2c1" providerId="ADAL" clId="{68E43170-6E55-424D-94E1-FEAE91F13568}" dt="2018-10-09T08:55:03.496" v="6484" actId="20577"/>
          <ac:spMkLst>
            <pc:docMk/>
            <pc:sldMk cId="3291019550" sldId="322"/>
            <ac:spMk id="3" creationId="{11851859-D908-4D6A-A164-8A01E60A2188}"/>
          </ac:spMkLst>
        </pc:spChg>
        <pc:spChg chg="mod">
          <ac:chgData name="Harm De Weirdt" userId="3b80b7b2-6973-431e-8013-89966fc4a2c1" providerId="ADAL" clId="{68E43170-6E55-424D-94E1-FEAE91F13568}" dt="2018-10-09T08:59:03.465" v="6587" actId="20577"/>
          <ac:spMkLst>
            <pc:docMk/>
            <pc:sldMk cId="3291019550" sldId="322"/>
            <ac:spMk id="4" creationId="{7CC90748-ACFD-4AFE-81EC-DDCBD3F454ED}"/>
          </ac:spMkLst>
        </pc:spChg>
        <pc:spChg chg="del">
          <ac:chgData name="Harm De Weirdt" userId="3b80b7b2-6973-431e-8013-89966fc4a2c1" providerId="ADAL" clId="{68E43170-6E55-424D-94E1-FEAE91F13568}" dt="2018-10-09T08:55:00.226" v="6472" actId="2696"/>
          <ac:spMkLst>
            <pc:docMk/>
            <pc:sldMk cId="3291019550" sldId="322"/>
            <ac:spMk id="5" creationId="{36C41D77-A3F5-44DF-B890-617E39A0B1A2}"/>
          </ac:spMkLst>
        </pc:spChg>
        <pc:spChg chg="add del mod">
          <ac:chgData name="Harm De Weirdt" userId="3b80b7b2-6973-431e-8013-89966fc4a2c1" providerId="ADAL" clId="{68E43170-6E55-424D-94E1-FEAE91F13568}" dt="2018-10-09T08:56:48.437" v="6529" actId="2696"/>
          <ac:spMkLst>
            <pc:docMk/>
            <pc:sldMk cId="3291019550" sldId="322"/>
            <ac:spMk id="6" creationId="{2CA6FDBE-93E4-41F7-B194-561C23EB0008}"/>
          </ac:spMkLst>
        </pc:spChg>
        <pc:spChg chg="add mod">
          <ac:chgData name="Harm De Weirdt" userId="3b80b7b2-6973-431e-8013-89966fc4a2c1" providerId="ADAL" clId="{68E43170-6E55-424D-94E1-FEAE91F13568}" dt="2018-10-09T08:55:00.226" v="6472" actId="2696"/>
          <ac:spMkLst>
            <pc:docMk/>
            <pc:sldMk cId="3291019550" sldId="322"/>
            <ac:spMk id="7" creationId="{E0663161-A170-4FB6-AC42-7F18ED1528E2}"/>
          </ac:spMkLst>
        </pc:spChg>
        <pc:spChg chg="add del mod">
          <ac:chgData name="Harm De Weirdt" userId="3b80b7b2-6973-431e-8013-89966fc4a2c1" providerId="ADAL" clId="{68E43170-6E55-424D-94E1-FEAE91F13568}" dt="2018-10-09T08:58:18.118" v="6536" actId="2696"/>
          <ac:spMkLst>
            <pc:docMk/>
            <pc:sldMk cId="3291019550" sldId="322"/>
            <ac:spMk id="11" creationId="{B77934A7-3EEC-40E7-AE1B-11D8338AEFC1}"/>
          </ac:spMkLst>
        </pc:spChg>
        <pc:spChg chg="add mod">
          <ac:chgData name="Harm De Weirdt" userId="3b80b7b2-6973-431e-8013-89966fc4a2c1" providerId="ADAL" clId="{68E43170-6E55-424D-94E1-FEAE91F13568}" dt="2018-10-09T08:58:47.790" v="6552" actId="14100"/>
          <ac:spMkLst>
            <pc:docMk/>
            <pc:sldMk cId="3291019550" sldId="322"/>
            <ac:spMk id="14" creationId="{0BBE207E-2D51-42F8-91B6-1F7D45B3557C}"/>
          </ac:spMkLst>
        </pc:spChg>
        <pc:picChg chg="add del mod">
          <ac:chgData name="Harm De Weirdt" userId="3b80b7b2-6973-431e-8013-89966fc4a2c1" providerId="ADAL" clId="{68E43170-6E55-424D-94E1-FEAE91F13568}" dt="2018-10-09T08:58:17.287" v="6535" actId="478"/>
          <ac:picMkLst>
            <pc:docMk/>
            <pc:sldMk cId="3291019550" sldId="322"/>
            <ac:picMk id="9" creationId="{1B9F26BB-6034-4F30-8BDB-9643CBDF10BB}"/>
          </ac:picMkLst>
        </pc:picChg>
        <pc:picChg chg="add mod">
          <ac:chgData name="Harm De Weirdt" userId="3b80b7b2-6973-431e-8013-89966fc4a2c1" providerId="ADAL" clId="{68E43170-6E55-424D-94E1-FEAE91F13568}" dt="2018-10-09T08:58:29.716" v="6541" actId="1076"/>
          <ac:picMkLst>
            <pc:docMk/>
            <pc:sldMk cId="3291019550" sldId="322"/>
            <ac:picMk id="13" creationId="{E54196C1-0419-44EE-9896-38080E494285}"/>
          </ac:picMkLst>
        </pc:picChg>
      </pc:sldChg>
      <pc:sldChg chg="add">
        <pc:chgData name="Harm De Weirdt" userId="3b80b7b2-6973-431e-8013-89966fc4a2c1" providerId="ADAL" clId="{68E43170-6E55-424D-94E1-FEAE91F13568}" dt="2018-10-09T10:58:16.703" v="7521" actId="478"/>
        <pc:sldMkLst>
          <pc:docMk/>
          <pc:sldMk cId="3324219591" sldId="322"/>
        </pc:sldMkLst>
      </pc:sldChg>
      <pc:sldChg chg="addSp delSp modSp add del">
        <pc:chgData name="Harm De Weirdt" userId="3b80b7b2-6973-431e-8013-89966fc4a2c1" providerId="ADAL" clId="{68E43170-6E55-424D-94E1-FEAE91F13568}" dt="2018-10-09T10:58:15.023" v="7517" actId="2696"/>
        <pc:sldMkLst>
          <pc:docMk/>
          <pc:sldMk cId="452020587" sldId="323"/>
        </pc:sldMkLst>
        <pc:spChg chg="del mod">
          <ac:chgData name="Harm De Weirdt" userId="3b80b7b2-6973-431e-8013-89966fc4a2c1" providerId="ADAL" clId="{68E43170-6E55-424D-94E1-FEAE91F13568}" dt="2018-10-09T09:05:47.842" v="6897" actId="478"/>
          <ac:spMkLst>
            <pc:docMk/>
            <pc:sldMk cId="452020587" sldId="323"/>
            <ac:spMk id="4" creationId="{7CC90748-ACFD-4AFE-81EC-DDCBD3F454ED}"/>
          </ac:spMkLst>
        </pc:spChg>
        <pc:spChg chg="add del mod">
          <ac:chgData name="Harm De Weirdt" userId="3b80b7b2-6973-431e-8013-89966fc4a2c1" providerId="ADAL" clId="{68E43170-6E55-424D-94E1-FEAE91F13568}" dt="2018-10-09T09:00:27.439" v="6669" actId="2696"/>
          <ac:spMkLst>
            <pc:docMk/>
            <pc:sldMk cId="452020587" sldId="323"/>
            <ac:spMk id="8" creationId="{E8C1BEE1-AE77-4357-B8E1-D8F341B3052F}"/>
          </ac:spMkLst>
        </pc:spChg>
        <pc:spChg chg="mod">
          <ac:chgData name="Harm De Weirdt" userId="3b80b7b2-6973-431e-8013-89966fc4a2c1" providerId="ADAL" clId="{68E43170-6E55-424D-94E1-FEAE91F13568}" dt="2018-10-09T09:02:43.238" v="6715" actId="122"/>
          <ac:spMkLst>
            <pc:docMk/>
            <pc:sldMk cId="452020587" sldId="323"/>
            <ac:spMk id="14" creationId="{0BBE207E-2D51-42F8-91B6-1F7D45B3557C}"/>
          </ac:spMkLst>
        </pc:spChg>
        <pc:spChg chg="add del mod">
          <ac:chgData name="Harm De Weirdt" userId="3b80b7b2-6973-431e-8013-89966fc4a2c1" providerId="ADAL" clId="{68E43170-6E55-424D-94E1-FEAE91F13568}" dt="2018-10-09T09:02:26.922" v="6710" actId="2696"/>
          <ac:spMkLst>
            <pc:docMk/>
            <pc:sldMk cId="452020587" sldId="323"/>
            <ac:spMk id="16" creationId="{105AD716-8E0E-4023-83F5-65F5C833A47B}"/>
          </ac:spMkLst>
        </pc:spChg>
        <pc:spChg chg="add del">
          <ac:chgData name="Harm De Weirdt" userId="3b80b7b2-6973-431e-8013-89966fc4a2c1" providerId="ADAL" clId="{68E43170-6E55-424D-94E1-FEAE91F13568}" dt="2018-10-09T09:02:15.648" v="6708" actId="2696"/>
          <ac:spMkLst>
            <pc:docMk/>
            <pc:sldMk cId="452020587" sldId="323"/>
            <ac:spMk id="17" creationId="{DCBE31A0-F079-4310-AEF8-34B47B4B4D69}"/>
          </ac:spMkLst>
        </pc:spChg>
        <pc:spChg chg="add del mod">
          <ac:chgData name="Harm De Weirdt" userId="3b80b7b2-6973-431e-8013-89966fc4a2c1" providerId="ADAL" clId="{68E43170-6E55-424D-94E1-FEAE91F13568}" dt="2018-10-09T09:05:50.803" v="6899" actId="478"/>
          <ac:spMkLst>
            <pc:docMk/>
            <pc:sldMk cId="452020587" sldId="323"/>
            <ac:spMk id="21" creationId="{F21EC84E-E141-4F86-B685-7B54B5FE36A8}"/>
          </ac:spMkLst>
        </pc:spChg>
        <pc:spChg chg="add del">
          <ac:chgData name="Harm De Weirdt" userId="3b80b7b2-6973-431e-8013-89966fc4a2c1" providerId="ADAL" clId="{68E43170-6E55-424D-94E1-FEAE91F13568}" dt="2018-10-09T09:05:53.250" v="6900" actId="478"/>
          <ac:spMkLst>
            <pc:docMk/>
            <pc:sldMk cId="452020587" sldId="323"/>
            <ac:spMk id="22" creationId="{9AF42004-BC92-4AC7-943F-ACFB93F6AA76}"/>
          </ac:spMkLst>
        </pc:spChg>
        <pc:spChg chg="add del">
          <ac:chgData name="Harm De Weirdt" userId="3b80b7b2-6973-431e-8013-89966fc4a2c1" providerId="ADAL" clId="{68E43170-6E55-424D-94E1-FEAE91F13568}" dt="2018-10-09T09:07:47.065" v="7071" actId="478"/>
          <ac:spMkLst>
            <pc:docMk/>
            <pc:sldMk cId="452020587" sldId="323"/>
            <ac:spMk id="23" creationId="{6F4311AC-47C4-4216-A4D2-0429B2A23D51}"/>
          </ac:spMkLst>
        </pc:spChg>
        <pc:spChg chg="add del mod">
          <ac:chgData name="Harm De Weirdt" userId="3b80b7b2-6973-431e-8013-89966fc4a2c1" providerId="ADAL" clId="{68E43170-6E55-424D-94E1-FEAE91F13568}" dt="2018-10-09T09:07:50.258" v="7074" actId="478"/>
          <ac:spMkLst>
            <pc:docMk/>
            <pc:sldMk cId="452020587" sldId="323"/>
            <ac:spMk id="25" creationId="{61A01522-3C2A-406B-A5EC-2EF508CB5EA3}"/>
          </ac:spMkLst>
        </pc:spChg>
        <pc:spChg chg="add del">
          <ac:chgData name="Harm De Weirdt" userId="3b80b7b2-6973-431e-8013-89966fc4a2c1" providerId="ADAL" clId="{68E43170-6E55-424D-94E1-FEAE91F13568}" dt="2018-10-09T09:07:48.454" v="7073" actId="2696"/>
          <ac:spMkLst>
            <pc:docMk/>
            <pc:sldMk cId="452020587" sldId="323"/>
            <ac:spMk id="26" creationId="{13A27539-1155-428F-93F6-A471D317B872}"/>
          </ac:spMkLst>
        </pc:spChg>
        <pc:spChg chg="add">
          <ac:chgData name="Harm De Weirdt" userId="3b80b7b2-6973-431e-8013-89966fc4a2c1" providerId="ADAL" clId="{68E43170-6E55-424D-94E1-FEAE91F13568}" dt="2018-10-09T09:07:50.791" v="7075" actId="2696"/>
          <ac:spMkLst>
            <pc:docMk/>
            <pc:sldMk cId="452020587" sldId="323"/>
            <ac:spMk id="27" creationId="{8A430D47-B24D-4492-85AC-223C88122F9C}"/>
          </ac:spMkLst>
        </pc:spChg>
        <pc:picChg chg="add del mod">
          <ac:chgData name="Harm De Weirdt" userId="3b80b7b2-6973-431e-8013-89966fc4a2c1" providerId="ADAL" clId="{68E43170-6E55-424D-94E1-FEAE91F13568}" dt="2018-10-09T09:00:24.864" v="6667" actId="2696"/>
          <ac:picMkLst>
            <pc:docMk/>
            <pc:sldMk cId="452020587" sldId="323"/>
            <ac:picMk id="5" creationId="{23C381A7-DA68-4A66-A9E4-86BD8CD88EAE}"/>
          </ac:picMkLst>
        </pc:picChg>
        <pc:picChg chg="add del mod">
          <ac:chgData name="Harm De Weirdt" userId="3b80b7b2-6973-431e-8013-89966fc4a2c1" providerId="ADAL" clId="{68E43170-6E55-424D-94E1-FEAE91F13568}" dt="2018-10-09T09:02:14.313" v="6706" actId="478"/>
          <ac:picMkLst>
            <pc:docMk/>
            <pc:sldMk cId="452020587" sldId="323"/>
            <ac:picMk id="10" creationId="{F608FE52-BF12-4AAA-B059-40CD19728191}"/>
          </ac:picMkLst>
        </pc:picChg>
        <pc:picChg chg="add del mod">
          <ac:chgData name="Harm De Weirdt" userId="3b80b7b2-6973-431e-8013-89966fc4a2c1" providerId="ADAL" clId="{68E43170-6E55-424D-94E1-FEAE91F13568}" dt="2018-10-09T09:02:06.815" v="6704" actId="478"/>
          <ac:picMkLst>
            <pc:docMk/>
            <pc:sldMk cId="452020587" sldId="323"/>
            <ac:picMk id="12" creationId="{1AF808D8-72B7-40EC-9D55-5C13DE63FA7D}"/>
          </ac:picMkLst>
        </pc:picChg>
        <pc:picChg chg="del">
          <ac:chgData name="Harm De Weirdt" userId="3b80b7b2-6973-431e-8013-89966fc4a2c1" providerId="ADAL" clId="{68E43170-6E55-424D-94E1-FEAE91F13568}" dt="2018-10-09T09:00:26.047" v="6668" actId="478"/>
          <ac:picMkLst>
            <pc:docMk/>
            <pc:sldMk cId="452020587" sldId="323"/>
            <ac:picMk id="13" creationId="{E54196C1-0419-44EE-9896-38080E494285}"/>
          </ac:picMkLst>
        </pc:picChg>
        <pc:picChg chg="add mod">
          <ac:chgData name="Harm De Weirdt" userId="3b80b7b2-6973-431e-8013-89966fc4a2c1" providerId="ADAL" clId="{68E43170-6E55-424D-94E1-FEAE91F13568}" dt="2018-10-09T09:02:37.324" v="6713" actId="1076"/>
          <ac:picMkLst>
            <pc:docMk/>
            <pc:sldMk cId="452020587" sldId="323"/>
            <ac:picMk id="19" creationId="{AA7CB73D-25D9-47BE-AAA8-649AA9501B3A}"/>
          </ac:picMkLst>
        </pc:picChg>
      </pc:sldChg>
      <pc:sldChg chg="add">
        <pc:chgData name="Harm De Weirdt" userId="3b80b7b2-6973-431e-8013-89966fc4a2c1" providerId="ADAL" clId="{68E43170-6E55-424D-94E1-FEAE91F13568}" dt="2018-10-09T10:58:16.703" v="7521" actId="478"/>
        <pc:sldMkLst>
          <pc:docMk/>
          <pc:sldMk cId="926241345" sldId="323"/>
        </pc:sldMkLst>
      </pc:sldChg>
      <pc:sldChg chg="modSp add del">
        <pc:chgData name="Harm De Weirdt" userId="3b80b7b2-6973-431e-8013-89966fc4a2c1" providerId="ADAL" clId="{68E43170-6E55-424D-94E1-FEAE91F13568}" dt="2018-10-09T10:58:15.033" v="7518" actId="2696"/>
        <pc:sldMkLst>
          <pc:docMk/>
          <pc:sldMk cId="1345608138" sldId="324"/>
        </pc:sldMkLst>
        <pc:spChg chg="mod">
          <ac:chgData name="Harm De Weirdt" userId="3b80b7b2-6973-431e-8013-89966fc4a2c1" providerId="ADAL" clId="{68E43170-6E55-424D-94E1-FEAE91F13568}" dt="2018-10-09T09:07:38.658" v="7070" actId="20577"/>
          <ac:spMkLst>
            <pc:docMk/>
            <pc:sldMk cId="1345608138" sldId="324"/>
            <ac:spMk id="4" creationId="{7CC90748-ACFD-4AFE-81EC-DDCBD3F454ED}"/>
          </ac:spMkLst>
        </pc:spChg>
        <pc:picChg chg="mod">
          <ac:chgData name="Harm De Weirdt" userId="3b80b7b2-6973-431e-8013-89966fc4a2c1" providerId="ADAL" clId="{68E43170-6E55-424D-94E1-FEAE91F13568}" dt="2018-10-09T09:07:09.133" v="7057" actId="14100"/>
          <ac:picMkLst>
            <pc:docMk/>
            <pc:sldMk cId="1345608138" sldId="324"/>
            <ac:picMk id="10" creationId="{F608FE52-BF12-4AAA-B059-40CD19728191}"/>
          </ac:picMkLst>
        </pc:picChg>
      </pc:sldChg>
      <pc:sldChg chg="add">
        <pc:chgData name="Harm De Weirdt" userId="3b80b7b2-6973-431e-8013-89966fc4a2c1" providerId="ADAL" clId="{68E43170-6E55-424D-94E1-FEAE91F13568}" dt="2018-10-09T10:58:16.703" v="7521" actId="478"/>
        <pc:sldMkLst>
          <pc:docMk/>
          <pc:sldMk cId="3954444066" sldId="324"/>
        </pc:sldMkLst>
      </pc:sldChg>
      <pc:sldChg chg="add">
        <pc:chgData name="Harm De Weirdt" userId="3b80b7b2-6973-431e-8013-89966fc4a2c1" providerId="ADAL" clId="{68E43170-6E55-424D-94E1-FEAE91F13568}" dt="2018-10-09T10:58:16.703" v="7521" actId="478"/>
        <pc:sldMkLst>
          <pc:docMk/>
          <pc:sldMk cId="1717430324" sldId="325"/>
        </pc:sldMkLst>
      </pc:sldChg>
      <pc:sldChg chg="addSp delSp modSp add del">
        <pc:chgData name="Harm De Weirdt" userId="3b80b7b2-6973-431e-8013-89966fc4a2c1" providerId="ADAL" clId="{68E43170-6E55-424D-94E1-FEAE91F13568}" dt="2018-10-09T10:58:15.043" v="7519" actId="2696"/>
        <pc:sldMkLst>
          <pc:docMk/>
          <pc:sldMk cId="2866339281" sldId="325"/>
        </pc:sldMkLst>
        <pc:spChg chg="mod">
          <ac:chgData name="Harm De Weirdt" userId="3b80b7b2-6973-431e-8013-89966fc4a2c1" providerId="ADAL" clId="{68E43170-6E55-424D-94E1-FEAE91F13568}" dt="2018-10-09T09:15:11.310" v="7090" actId="20577"/>
          <ac:spMkLst>
            <pc:docMk/>
            <pc:sldMk cId="2866339281" sldId="325"/>
            <ac:spMk id="3" creationId="{11851859-D908-4D6A-A164-8A01E60A2188}"/>
          </ac:spMkLst>
        </pc:spChg>
        <pc:spChg chg="del">
          <ac:chgData name="Harm De Weirdt" userId="3b80b7b2-6973-431e-8013-89966fc4a2c1" providerId="ADAL" clId="{68E43170-6E55-424D-94E1-FEAE91F13568}" dt="2018-10-09T09:15:23.393" v="7091" actId="478"/>
          <ac:spMkLst>
            <pc:docMk/>
            <pc:sldMk cId="2866339281" sldId="325"/>
            <ac:spMk id="4" creationId="{7CC90748-ACFD-4AFE-81EC-DDCBD3F454ED}"/>
          </ac:spMkLst>
        </pc:spChg>
        <pc:spChg chg="add del mod">
          <ac:chgData name="Harm De Weirdt" userId="3b80b7b2-6973-431e-8013-89966fc4a2c1" providerId="ADAL" clId="{68E43170-6E55-424D-94E1-FEAE91F13568}" dt="2018-10-09T09:15:28.907" v="7095" actId="2696"/>
          <ac:spMkLst>
            <pc:docMk/>
            <pc:sldMk cId="2866339281" sldId="325"/>
            <ac:spMk id="5" creationId="{B5E7347D-87A7-49EB-9A1C-CA7D56B67969}"/>
          </ac:spMkLst>
        </pc:spChg>
        <pc:spChg chg="del">
          <ac:chgData name="Harm De Weirdt" userId="3b80b7b2-6973-431e-8013-89966fc4a2c1" providerId="ADAL" clId="{68E43170-6E55-424D-94E1-FEAE91F13568}" dt="2018-10-09T09:15:28.907" v="7095" actId="2696"/>
          <ac:spMkLst>
            <pc:docMk/>
            <pc:sldMk cId="2866339281" sldId="325"/>
            <ac:spMk id="7" creationId="{E0663161-A170-4FB6-AC42-7F18ED1528E2}"/>
          </ac:spMkLst>
        </pc:spChg>
        <pc:spChg chg="add del mod">
          <ac:chgData name="Harm De Weirdt" userId="3b80b7b2-6973-431e-8013-89966fc4a2c1" providerId="ADAL" clId="{68E43170-6E55-424D-94E1-FEAE91F13568}" dt="2018-10-09T09:15:28.907" v="7095" actId="2696"/>
          <ac:spMkLst>
            <pc:docMk/>
            <pc:sldMk cId="2866339281" sldId="325"/>
            <ac:spMk id="8" creationId="{1F48C911-F6E4-4A84-B6A8-7971F4E7BB6C}"/>
          </ac:spMkLst>
        </pc:spChg>
        <pc:spChg chg="add del mod">
          <ac:chgData name="Harm De Weirdt" userId="3b80b7b2-6973-431e-8013-89966fc4a2c1" providerId="ADAL" clId="{68E43170-6E55-424D-94E1-FEAE91F13568}" dt="2018-10-09T09:15:28.907" v="7095" actId="2696"/>
          <ac:spMkLst>
            <pc:docMk/>
            <pc:sldMk cId="2866339281" sldId="325"/>
            <ac:spMk id="9" creationId="{A70C71C8-2C65-451A-9683-44D638BCA263}"/>
          </ac:spMkLst>
        </pc:spChg>
        <pc:spChg chg="add del mod">
          <ac:chgData name="Harm De Weirdt" userId="3b80b7b2-6973-431e-8013-89966fc4a2c1" providerId="ADAL" clId="{68E43170-6E55-424D-94E1-FEAE91F13568}" dt="2018-10-09T09:15:37.965" v="7096" actId="2696"/>
          <ac:spMkLst>
            <pc:docMk/>
            <pc:sldMk cId="2866339281" sldId="325"/>
            <ac:spMk id="11" creationId="{C5AC292D-FB86-4ED3-934B-43AB0E01422A}"/>
          </ac:spMkLst>
        </pc:spChg>
        <pc:spChg chg="add del mod">
          <ac:chgData name="Harm De Weirdt" userId="3b80b7b2-6973-431e-8013-89966fc4a2c1" providerId="ADAL" clId="{68E43170-6E55-424D-94E1-FEAE91F13568}" dt="2018-10-09T09:15:37.965" v="7096" actId="2696"/>
          <ac:spMkLst>
            <pc:docMk/>
            <pc:sldMk cId="2866339281" sldId="325"/>
            <ac:spMk id="12" creationId="{0923A741-0886-452F-9CBC-A809167D4665}"/>
          </ac:spMkLst>
        </pc:spChg>
        <pc:spChg chg="add del mod">
          <ac:chgData name="Harm De Weirdt" userId="3b80b7b2-6973-431e-8013-89966fc4a2c1" providerId="ADAL" clId="{68E43170-6E55-424D-94E1-FEAE91F13568}" dt="2018-10-09T09:15:37.965" v="7096" actId="2696"/>
          <ac:spMkLst>
            <pc:docMk/>
            <pc:sldMk cId="2866339281" sldId="325"/>
            <ac:spMk id="13" creationId="{FF8C4F64-B619-48F9-8F09-C29A8D343076}"/>
          </ac:spMkLst>
        </pc:spChg>
        <pc:spChg chg="del mod">
          <ac:chgData name="Harm De Weirdt" userId="3b80b7b2-6973-431e-8013-89966fc4a2c1" providerId="ADAL" clId="{68E43170-6E55-424D-94E1-FEAE91F13568}" dt="2018-10-09T09:15:27.665" v="7094" actId="478"/>
          <ac:spMkLst>
            <pc:docMk/>
            <pc:sldMk cId="2866339281" sldId="325"/>
            <ac:spMk id="14" creationId="{0BBE207E-2D51-42F8-91B6-1F7D45B3557C}"/>
          </ac:spMkLst>
        </pc:spChg>
        <pc:spChg chg="add mod">
          <ac:chgData name="Harm De Weirdt" userId="3b80b7b2-6973-431e-8013-89966fc4a2c1" providerId="ADAL" clId="{68E43170-6E55-424D-94E1-FEAE91F13568}" dt="2018-10-09T09:17:59.319" v="7212" actId="27636"/>
          <ac:spMkLst>
            <pc:docMk/>
            <pc:sldMk cId="2866339281" sldId="325"/>
            <ac:spMk id="15" creationId="{B0AAF166-8A0A-46FF-B1DE-160682B575D1}"/>
          </ac:spMkLst>
        </pc:spChg>
        <pc:spChg chg="add mod">
          <ac:chgData name="Harm De Weirdt" userId="3b80b7b2-6973-431e-8013-89966fc4a2c1" providerId="ADAL" clId="{68E43170-6E55-424D-94E1-FEAE91F13568}" dt="2018-10-09T09:18:00.080" v="7218" actId="20577"/>
          <ac:spMkLst>
            <pc:docMk/>
            <pc:sldMk cId="2866339281" sldId="325"/>
            <ac:spMk id="16" creationId="{F60A53B6-5F32-4B13-82C1-0ED8CA1B844C}"/>
          </ac:spMkLst>
        </pc:spChg>
        <pc:picChg chg="del">
          <ac:chgData name="Harm De Weirdt" userId="3b80b7b2-6973-431e-8013-89966fc4a2c1" providerId="ADAL" clId="{68E43170-6E55-424D-94E1-FEAE91F13568}" dt="2018-10-09T09:15:23.915" v="7092" actId="478"/>
          <ac:picMkLst>
            <pc:docMk/>
            <pc:sldMk cId="2866339281" sldId="325"/>
            <ac:picMk id="10" creationId="{F608FE52-BF12-4AAA-B059-40CD19728191}"/>
          </ac:picMkLst>
        </pc:picChg>
      </pc:sldChg>
      <pc:sldChg chg="addSp delSp modSp add del">
        <pc:chgData name="Harm De Weirdt" userId="3b80b7b2-6973-431e-8013-89966fc4a2c1" providerId="ADAL" clId="{68E43170-6E55-424D-94E1-FEAE91F13568}" dt="2018-10-09T10:58:15.047" v="7520" actId="2696"/>
        <pc:sldMkLst>
          <pc:docMk/>
          <pc:sldMk cId="1683658452" sldId="326"/>
        </pc:sldMkLst>
        <pc:spChg chg="mod">
          <ac:chgData name="Harm De Weirdt" userId="3b80b7b2-6973-431e-8013-89966fc4a2c1" providerId="ADAL" clId="{68E43170-6E55-424D-94E1-FEAE91F13568}" dt="2018-10-09T10:54:46.538" v="7233" actId="20577"/>
          <ac:spMkLst>
            <pc:docMk/>
            <pc:sldMk cId="1683658452" sldId="326"/>
            <ac:spMk id="3" creationId="{11851859-D908-4D6A-A164-8A01E60A2188}"/>
          </ac:spMkLst>
        </pc:spChg>
        <pc:spChg chg="add del mod">
          <ac:chgData name="Harm De Weirdt" userId="3b80b7b2-6973-431e-8013-89966fc4a2c1" providerId="ADAL" clId="{68E43170-6E55-424D-94E1-FEAE91F13568}" dt="2018-10-09T10:54:51.988" v="7235" actId="478"/>
          <ac:spMkLst>
            <pc:docMk/>
            <pc:sldMk cId="1683658452" sldId="326"/>
            <ac:spMk id="4" creationId="{7738A9D6-7763-462C-9BAF-9BBB6776FE5D}"/>
          </ac:spMkLst>
        </pc:spChg>
        <pc:spChg chg="mod">
          <ac:chgData name="Harm De Weirdt" userId="3b80b7b2-6973-431e-8013-89966fc4a2c1" providerId="ADAL" clId="{68E43170-6E55-424D-94E1-FEAE91F13568}" dt="2018-10-09T10:55:48.550" v="7514" actId="27636"/>
          <ac:spMkLst>
            <pc:docMk/>
            <pc:sldMk cId="1683658452" sldId="326"/>
            <ac:spMk id="15" creationId="{B0AAF166-8A0A-46FF-B1DE-160682B575D1}"/>
          </ac:spMkLst>
        </pc:spChg>
        <pc:spChg chg="del">
          <ac:chgData name="Harm De Weirdt" userId="3b80b7b2-6973-431e-8013-89966fc4a2c1" providerId="ADAL" clId="{68E43170-6E55-424D-94E1-FEAE91F13568}" dt="2018-10-09T10:54:49.774" v="7234" actId="478"/>
          <ac:spMkLst>
            <pc:docMk/>
            <pc:sldMk cId="1683658452" sldId="326"/>
            <ac:spMk id="16" creationId="{F60A53B6-5F32-4B13-82C1-0ED8CA1B844C}"/>
          </ac:spMkLst>
        </pc:spChg>
      </pc:sldChg>
      <pc:sldChg chg="add">
        <pc:chgData name="Harm De Weirdt" userId="3b80b7b2-6973-431e-8013-89966fc4a2c1" providerId="ADAL" clId="{68E43170-6E55-424D-94E1-FEAE91F13568}" dt="2018-10-09T10:58:16.703" v="7521" actId="478"/>
        <pc:sldMkLst>
          <pc:docMk/>
          <pc:sldMk cId="2878668532" sldId="326"/>
        </pc:sldMkLst>
      </pc:sldChg>
      <pc:sldChg chg="add">
        <pc:chgData name="Harm De Weirdt" userId="3b80b7b2-6973-431e-8013-89966fc4a2c1" providerId="ADAL" clId="{68E43170-6E55-424D-94E1-FEAE91F13568}" dt="2018-10-09T10:57:59.796" v="7515" actId="478"/>
        <pc:sldMkLst>
          <pc:docMk/>
          <pc:sldMk cId="1864787917" sldId="327"/>
        </pc:sldMkLst>
      </pc:sldChg>
      <pc:sldChg chg="add del">
        <pc:chgData name="Harm De Weirdt" userId="3b80b7b2-6973-431e-8013-89966fc4a2c1" providerId="ADAL" clId="{68E43170-6E55-424D-94E1-FEAE91F13568}" dt="2018-10-09T10:58:56.903" v="7530" actId="478"/>
        <pc:sldMkLst>
          <pc:docMk/>
          <pc:sldMk cId="1276296021" sldId="328"/>
        </pc:sldMkLst>
      </pc:sldChg>
      <pc:sldChg chg="addSp delSp modSp add del">
        <pc:chgData name="Harm De Weirdt" userId="3b80b7b2-6973-431e-8013-89966fc4a2c1" providerId="ADAL" clId="{68E43170-6E55-424D-94E1-FEAE91F13568}" dt="2018-10-09T11:09:29.273" v="8098" actId="403"/>
        <pc:sldMkLst>
          <pc:docMk/>
          <pc:sldMk cId="2067409136" sldId="328"/>
        </pc:sldMkLst>
        <pc:spChg chg="mod">
          <ac:chgData name="Harm De Weirdt" userId="3b80b7b2-6973-431e-8013-89966fc4a2c1" providerId="ADAL" clId="{68E43170-6E55-424D-94E1-FEAE91F13568}" dt="2018-10-09T11:00:49.432" v="7733" actId="5793"/>
          <ac:spMkLst>
            <pc:docMk/>
            <pc:sldMk cId="2067409136" sldId="328"/>
            <ac:spMk id="2" creationId="{AEBD3A43-F2C0-4925-8A83-CBC39240A4C3}"/>
          </ac:spMkLst>
        </pc:spChg>
        <pc:spChg chg="del">
          <ac:chgData name="Harm De Weirdt" userId="3b80b7b2-6973-431e-8013-89966fc4a2c1" providerId="ADAL" clId="{68E43170-6E55-424D-94E1-FEAE91F13568}" dt="2018-10-09T11:00:18.223" v="7710" actId="478"/>
          <ac:spMkLst>
            <pc:docMk/>
            <pc:sldMk cId="2067409136" sldId="328"/>
            <ac:spMk id="3" creationId="{55959553-C4FC-4A0F-9AD1-74D681FD9F64}"/>
          </ac:spMkLst>
        </pc:spChg>
        <pc:spChg chg="del mod">
          <ac:chgData name="Harm De Weirdt" userId="3b80b7b2-6973-431e-8013-89966fc4a2c1" providerId="ADAL" clId="{68E43170-6E55-424D-94E1-FEAE91F13568}" dt="2018-10-09T11:00:56.503" v="7734" actId="478"/>
          <ac:spMkLst>
            <pc:docMk/>
            <pc:sldMk cId="2067409136" sldId="328"/>
            <ac:spMk id="4" creationId="{7CC90748-ACFD-4AFE-81EC-DDCBD3F454ED}"/>
          </ac:spMkLst>
        </pc:spChg>
        <pc:spChg chg="mod">
          <ac:chgData name="Harm De Weirdt" userId="3b80b7b2-6973-431e-8013-89966fc4a2c1" providerId="ADAL" clId="{68E43170-6E55-424D-94E1-FEAE91F13568}" dt="2018-10-09T11:09:29.273" v="8098" actId="403"/>
          <ac:spMkLst>
            <pc:docMk/>
            <pc:sldMk cId="2067409136" sldId="328"/>
            <ac:spMk id="5" creationId="{36C41D77-A3F5-44DF-B890-617E39A0B1A2}"/>
          </ac:spMkLst>
        </pc:spChg>
        <pc:spChg chg="add del mod">
          <ac:chgData name="Harm De Weirdt" userId="3b80b7b2-6973-431e-8013-89966fc4a2c1" providerId="ADAL" clId="{68E43170-6E55-424D-94E1-FEAE91F13568}" dt="2018-10-09T11:00:58.589" v="7735" actId="403"/>
          <ac:spMkLst>
            <pc:docMk/>
            <pc:sldMk cId="2067409136" sldId="328"/>
            <ac:spMk id="7" creationId="{46D9878E-BEBF-4B36-B5C6-389F8810D54F}"/>
          </ac:spMkLst>
        </pc:spChg>
        <pc:spChg chg="add del mod">
          <ac:chgData name="Harm De Weirdt" userId="3b80b7b2-6973-431e-8013-89966fc4a2c1" providerId="ADAL" clId="{68E43170-6E55-424D-94E1-FEAE91F13568}" dt="2018-10-09T11:05:43.963" v="7886" actId="478"/>
          <ac:spMkLst>
            <pc:docMk/>
            <pc:sldMk cId="2067409136" sldId="328"/>
            <ac:spMk id="8" creationId="{BA9FF541-89C6-459B-9FF1-167E892D9F36}"/>
          </ac:spMkLst>
        </pc:spChg>
        <pc:spChg chg="add mod">
          <ac:chgData name="Harm De Weirdt" userId="3b80b7b2-6973-431e-8013-89966fc4a2c1" providerId="ADAL" clId="{68E43170-6E55-424D-94E1-FEAE91F13568}" dt="2018-10-09T11:01:03.493" v="7740" actId="20577"/>
          <ac:spMkLst>
            <pc:docMk/>
            <pc:sldMk cId="2067409136" sldId="328"/>
            <ac:spMk id="9" creationId="{25488B92-9C0F-47B2-91E3-38B277D03D69}"/>
          </ac:spMkLst>
        </pc:spChg>
        <pc:spChg chg="add mod">
          <ac:chgData name="Harm De Weirdt" userId="3b80b7b2-6973-431e-8013-89966fc4a2c1" providerId="ADAL" clId="{68E43170-6E55-424D-94E1-FEAE91F13568}" dt="2018-10-09T11:09:04.553" v="8090" actId="14100"/>
          <ac:spMkLst>
            <pc:docMk/>
            <pc:sldMk cId="2067409136" sldId="328"/>
            <ac:spMk id="10" creationId="{EA55E693-8B04-4EE8-95B5-4258DC63EEFD}"/>
          </ac:spMkLst>
        </pc:spChg>
      </pc:sldChg>
      <pc:sldChg chg="modSp add ord">
        <pc:chgData name="Harm De Weirdt" userId="3b80b7b2-6973-431e-8013-89966fc4a2c1" providerId="ADAL" clId="{68E43170-6E55-424D-94E1-FEAE91F13568}" dt="2018-10-09T11:00:36.863" v="7730" actId="478"/>
        <pc:sldMkLst>
          <pc:docMk/>
          <pc:sldMk cId="884819016" sldId="329"/>
        </pc:sldMkLst>
        <pc:spChg chg="mod">
          <ac:chgData name="Harm De Weirdt" userId="3b80b7b2-6973-431e-8013-89966fc4a2c1" providerId="ADAL" clId="{68E43170-6E55-424D-94E1-FEAE91F13568}" dt="2018-10-09T11:00:31.725" v="7729" actId="20577"/>
          <ac:spMkLst>
            <pc:docMk/>
            <pc:sldMk cId="884819016" sldId="329"/>
            <ac:spMk id="4" creationId="{7CC90748-ACFD-4AFE-81EC-DDCBD3F454ED}"/>
          </ac:spMkLst>
        </pc:spChg>
      </pc:sldChg>
      <pc:sldChg chg="addSp delSp modSp add">
        <pc:chgData name="Harm De Weirdt" userId="3b80b7b2-6973-431e-8013-89966fc4a2c1" providerId="ADAL" clId="{68E43170-6E55-424D-94E1-FEAE91F13568}" dt="2018-10-09T11:11:35.824" v="8270" actId="20577"/>
        <pc:sldMkLst>
          <pc:docMk/>
          <pc:sldMk cId="2588597379" sldId="330"/>
        </pc:sldMkLst>
        <pc:spChg chg="mod">
          <ac:chgData name="Harm De Weirdt" userId="3b80b7b2-6973-431e-8013-89966fc4a2c1" providerId="ADAL" clId="{68E43170-6E55-424D-94E1-FEAE91F13568}" dt="2018-10-09T11:06:08.753" v="7921" actId="20577"/>
          <ac:spMkLst>
            <pc:docMk/>
            <pc:sldMk cId="2588597379" sldId="330"/>
            <ac:spMk id="3" creationId="{11851859-D908-4D6A-A164-8A01E60A2188}"/>
          </ac:spMkLst>
        </pc:spChg>
        <pc:spChg chg="add del mod">
          <ac:chgData name="Harm De Weirdt" userId="3b80b7b2-6973-431e-8013-89966fc4a2c1" providerId="ADAL" clId="{68E43170-6E55-424D-94E1-FEAE91F13568}" dt="2018-10-09T11:06:31.147" v="7925" actId="478"/>
          <ac:spMkLst>
            <pc:docMk/>
            <pc:sldMk cId="2588597379" sldId="330"/>
            <ac:spMk id="4" creationId="{9122A20B-F6A2-45D3-A87D-9DF5FD354915}"/>
          </ac:spMkLst>
        </pc:spChg>
        <pc:spChg chg="add del mod">
          <ac:chgData name="Harm De Weirdt" userId="3b80b7b2-6973-431e-8013-89966fc4a2c1" providerId="ADAL" clId="{68E43170-6E55-424D-94E1-FEAE91F13568}" dt="2018-10-09T11:08:52.245" v="8087" actId="478"/>
          <ac:spMkLst>
            <pc:docMk/>
            <pc:sldMk cId="2588597379" sldId="330"/>
            <ac:spMk id="9" creationId="{AB7EBDB6-F3D5-44D7-9683-986F1CCA5D34}"/>
          </ac:spMkLst>
        </pc:spChg>
        <pc:spChg chg="add">
          <ac:chgData name="Harm De Weirdt" userId="3b80b7b2-6973-431e-8013-89966fc4a2c1" providerId="ADAL" clId="{68E43170-6E55-424D-94E1-FEAE91F13568}" dt="2018-10-09T11:09:08.033" v="8091" actId="20577"/>
          <ac:spMkLst>
            <pc:docMk/>
            <pc:sldMk cId="2588597379" sldId="330"/>
            <ac:spMk id="13" creationId="{963D60FA-DD15-496F-B1FD-2898455D8C0A}"/>
          </ac:spMkLst>
        </pc:spChg>
        <pc:spChg chg="del mod">
          <ac:chgData name="Harm De Weirdt" userId="3b80b7b2-6973-431e-8013-89966fc4a2c1" providerId="ADAL" clId="{68E43170-6E55-424D-94E1-FEAE91F13568}" dt="2018-10-09T11:08:59.683" v="8089" actId="478"/>
          <ac:spMkLst>
            <pc:docMk/>
            <pc:sldMk cId="2588597379" sldId="330"/>
            <ac:spMk id="14" creationId="{0BBE207E-2D51-42F8-91B6-1F7D45B3557C}"/>
          </ac:spMkLst>
        </pc:spChg>
        <pc:spChg chg="mod">
          <ac:chgData name="Harm De Weirdt" userId="3b80b7b2-6973-431e-8013-89966fc4a2c1" providerId="ADAL" clId="{68E43170-6E55-424D-94E1-FEAE91F13568}" dt="2018-10-09T11:11:35.824" v="8270" actId="20577"/>
          <ac:spMkLst>
            <pc:docMk/>
            <pc:sldMk cId="2588597379" sldId="330"/>
            <ac:spMk id="27" creationId="{8A430D47-B24D-4492-85AC-223C88122F9C}"/>
          </ac:spMkLst>
        </pc:spChg>
        <pc:picChg chg="add del mod">
          <ac:chgData name="Harm De Weirdt" userId="3b80b7b2-6973-431e-8013-89966fc4a2c1" providerId="ADAL" clId="{68E43170-6E55-424D-94E1-FEAE91F13568}" dt="2018-10-09T11:06:30.393" v="7924" actId="20577"/>
          <ac:picMkLst>
            <pc:docMk/>
            <pc:sldMk cId="2588597379" sldId="330"/>
            <ac:picMk id="6" creationId="{ECF31BF1-9A46-483E-9EEB-DF6D5D5529D9}"/>
          </ac:picMkLst>
        </pc:picChg>
        <pc:picChg chg="add del">
          <ac:chgData name="Harm De Weirdt" userId="3b80b7b2-6973-431e-8013-89966fc4a2c1" providerId="ADAL" clId="{68E43170-6E55-424D-94E1-FEAE91F13568}" dt="2018-10-09T11:08:23.193" v="8086" actId="478"/>
          <ac:picMkLst>
            <pc:docMk/>
            <pc:sldMk cId="2588597379" sldId="330"/>
            <ac:picMk id="19" creationId="{AA7CB73D-25D9-47BE-AAA8-649AA9501B3A}"/>
          </ac:picMkLst>
        </pc:picChg>
      </pc:sldChg>
      <pc:sldChg chg="addSp delSp modSp add">
        <pc:chgData name="Harm De Weirdt" userId="3b80b7b2-6973-431e-8013-89966fc4a2c1" providerId="ADAL" clId="{68E43170-6E55-424D-94E1-FEAE91F13568}" dt="2018-10-10T09:51:07.052" v="10124" actId="20577"/>
        <pc:sldMkLst>
          <pc:docMk/>
          <pc:sldMk cId="3617868043" sldId="331"/>
        </pc:sldMkLst>
        <pc:spChg chg="mod">
          <ac:chgData name="Harm De Weirdt" userId="3b80b7b2-6973-431e-8013-89966fc4a2c1" providerId="ADAL" clId="{68E43170-6E55-424D-94E1-FEAE91F13568}" dt="2018-10-09T11:09:49.743" v="8119" actId="20577"/>
          <ac:spMkLst>
            <pc:docMk/>
            <pc:sldMk cId="3617868043" sldId="331"/>
            <ac:spMk id="2" creationId="{393E1377-9986-4FC4-B3DA-19D265FE0302}"/>
          </ac:spMkLst>
        </pc:spChg>
        <pc:spChg chg="del">
          <ac:chgData name="Harm De Weirdt" userId="3b80b7b2-6973-431e-8013-89966fc4a2c1" providerId="ADAL" clId="{68E43170-6E55-424D-94E1-FEAE91F13568}" dt="2018-10-09T11:10:01.393" v="8121" actId="20577"/>
          <ac:spMkLst>
            <pc:docMk/>
            <pc:sldMk cId="3617868043" sldId="331"/>
            <ac:spMk id="3" creationId="{38CBC62E-492E-418E-9FFC-6EA72AFA54C1}"/>
          </ac:spMkLst>
        </pc:spChg>
        <pc:spChg chg="mod">
          <ac:chgData name="Harm De Weirdt" userId="3b80b7b2-6973-431e-8013-89966fc4a2c1" providerId="ADAL" clId="{68E43170-6E55-424D-94E1-FEAE91F13568}" dt="2018-10-10T09:51:07.052" v="10124" actId="20577"/>
          <ac:spMkLst>
            <pc:docMk/>
            <pc:sldMk cId="3617868043" sldId="331"/>
            <ac:spMk id="5" creationId="{2AE40C82-0355-4EDA-9DB4-C127B993BC02}"/>
          </ac:spMkLst>
        </pc:spChg>
        <pc:spChg chg="add mod">
          <ac:chgData name="Harm De Weirdt" userId="3b80b7b2-6973-431e-8013-89966fc4a2c1" providerId="ADAL" clId="{68E43170-6E55-424D-94E1-FEAE91F13568}" dt="2018-10-09T11:10:27.814" v="8127" actId="14100"/>
          <ac:spMkLst>
            <pc:docMk/>
            <pc:sldMk cId="3617868043" sldId="331"/>
            <ac:spMk id="8" creationId="{728CB27F-6467-47A5-934C-5031F6EF06C6}"/>
          </ac:spMkLst>
        </pc:spChg>
        <pc:picChg chg="add mod">
          <ac:chgData name="Harm De Weirdt" userId="3b80b7b2-6973-431e-8013-89966fc4a2c1" providerId="ADAL" clId="{68E43170-6E55-424D-94E1-FEAE91F13568}" dt="2018-10-09T11:10:01.393" v="8121" actId="20577"/>
          <ac:picMkLst>
            <pc:docMk/>
            <pc:sldMk cId="3617868043" sldId="331"/>
            <ac:picMk id="7" creationId="{AF9E8F0E-4EAB-4B72-80D3-64A003FCAC43}"/>
          </ac:picMkLst>
        </pc:picChg>
      </pc:sldChg>
      <pc:sldChg chg="addSp delSp modSp add">
        <pc:chgData name="Harm De Weirdt" userId="3b80b7b2-6973-431e-8013-89966fc4a2c1" providerId="ADAL" clId="{68E43170-6E55-424D-94E1-FEAE91F13568}" dt="2018-10-09T11:15:12.322" v="8467" actId="20577"/>
        <pc:sldMkLst>
          <pc:docMk/>
          <pc:sldMk cId="281169694" sldId="332"/>
        </pc:sldMkLst>
        <pc:spChg chg="mod">
          <ac:chgData name="Harm De Weirdt" userId="3b80b7b2-6973-431e-8013-89966fc4a2c1" providerId="ADAL" clId="{68E43170-6E55-424D-94E1-FEAE91F13568}" dt="2018-10-09T11:13:32.965" v="8283" actId="20577"/>
          <ac:spMkLst>
            <pc:docMk/>
            <pc:sldMk cId="281169694" sldId="332"/>
            <ac:spMk id="2" creationId="{393E1377-9986-4FC4-B3DA-19D265FE0302}"/>
          </ac:spMkLst>
        </pc:spChg>
        <pc:spChg chg="mod">
          <ac:chgData name="Harm De Weirdt" userId="3b80b7b2-6973-431e-8013-89966fc4a2c1" providerId="ADAL" clId="{68E43170-6E55-424D-94E1-FEAE91F13568}" dt="2018-10-09T11:15:12.322" v="8467" actId="20577"/>
          <ac:spMkLst>
            <pc:docMk/>
            <pc:sldMk cId="281169694" sldId="332"/>
            <ac:spMk id="5" creationId="{2AE40C82-0355-4EDA-9DB4-C127B993BC02}"/>
          </ac:spMkLst>
        </pc:spChg>
        <pc:spChg chg="add del mod">
          <ac:chgData name="Harm De Weirdt" userId="3b80b7b2-6973-431e-8013-89966fc4a2c1" providerId="ADAL" clId="{68E43170-6E55-424D-94E1-FEAE91F13568}" dt="2018-10-09T11:13:19.362" v="8275" actId="20577"/>
          <ac:spMkLst>
            <pc:docMk/>
            <pc:sldMk cId="281169694" sldId="332"/>
            <ac:spMk id="6" creationId="{702A7C81-0834-483A-9FAA-BC78E92B4016}"/>
          </ac:spMkLst>
        </pc:spChg>
        <pc:picChg chg="del">
          <ac:chgData name="Harm De Weirdt" userId="3b80b7b2-6973-431e-8013-89966fc4a2c1" providerId="ADAL" clId="{68E43170-6E55-424D-94E1-FEAE91F13568}" dt="2018-10-09T11:13:17.143" v="8271" actId="478"/>
          <ac:picMkLst>
            <pc:docMk/>
            <pc:sldMk cId="281169694" sldId="332"/>
            <ac:picMk id="7" creationId="{AF9E8F0E-4EAB-4B72-80D3-64A003FCAC43}"/>
          </ac:picMkLst>
        </pc:picChg>
        <pc:picChg chg="add del mod">
          <ac:chgData name="Harm De Weirdt" userId="3b80b7b2-6973-431e-8013-89966fc4a2c1" providerId="ADAL" clId="{68E43170-6E55-424D-94E1-FEAE91F13568}" dt="2018-10-09T11:13:18.556" v="8274" actId="20577"/>
          <ac:picMkLst>
            <pc:docMk/>
            <pc:sldMk cId="281169694" sldId="332"/>
            <ac:picMk id="10" creationId="{12AF01EC-EDB6-48D0-97AA-B1D5FF34B291}"/>
          </ac:picMkLst>
        </pc:picChg>
        <pc:picChg chg="add mod">
          <ac:chgData name="Harm De Weirdt" userId="3b80b7b2-6973-431e-8013-89966fc4a2c1" providerId="ADAL" clId="{68E43170-6E55-424D-94E1-FEAE91F13568}" dt="2018-10-09T11:13:29.857" v="8278" actId="1076"/>
          <ac:picMkLst>
            <pc:docMk/>
            <pc:sldMk cId="281169694" sldId="332"/>
            <ac:picMk id="12" creationId="{F77BB327-A96D-41A6-BE0F-8388D8702DC3}"/>
          </ac:picMkLst>
        </pc:picChg>
      </pc:sldChg>
      <pc:sldChg chg="addSp delSp modSp add">
        <pc:chgData name="Harm De Weirdt" userId="3b80b7b2-6973-431e-8013-89966fc4a2c1" providerId="ADAL" clId="{68E43170-6E55-424D-94E1-FEAE91F13568}" dt="2018-10-09T11:19:30.804" v="8797" actId="20577"/>
        <pc:sldMkLst>
          <pc:docMk/>
          <pc:sldMk cId="3850291291" sldId="333"/>
        </pc:sldMkLst>
        <pc:spChg chg="mod">
          <ac:chgData name="Harm De Weirdt" userId="3b80b7b2-6973-431e-8013-89966fc4a2c1" providerId="ADAL" clId="{68E43170-6E55-424D-94E1-FEAE91F13568}" dt="2018-10-09T11:15:22.754" v="8490" actId="20577"/>
          <ac:spMkLst>
            <pc:docMk/>
            <pc:sldMk cId="3850291291" sldId="333"/>
            <ac:spMk id="2" creationId="{393E1377-9986-4FC4-B3DA-19D265FE0302}"/>
          </ac:spMkLst>
        </pc:spChg>
        <pc:spChg chg="mod">
          <ac:chgData name="Harm De Weirdt" userId="3b80b7b2-6973-431e-8013-89966fc4a2c1" providerId="ADAL" clId="{68E43170-6E55-424D-94E1-FEAE91F13568}" dt="2018-10-09T11:19:30.804" v="8797" actId="20577"/>
          <ac:spMkLst>
            <pc:docMk/>
            <pc:sldMk cId="3850291291" sldId="333"/>
            <ac:spMk id="5" creationId="{2AE40C82-0355-4EDA-9DB4-C127B993BC02}"/>
          </ac:spMkLst>
        </pc:spChg>
        <pc:spChg chg="add del mod">
          <ac:chgData name="Harm De Weirdt" userId="3b80b7b2-6973-431e-8013-89966fc4a2c1" providerId="ADAL" clId="{68E43170-6E55-424D-94E1-FEAE91F13568}" dt="2018-10-09T11:16:57.533" v="8505" actId="20577"/>
          <ac:spMkLst>
            <pc:docMk/>
            <pc:sldMk cId="3850291291" sldId="333"/>
            <ac:spMk id="6" creationId="{66CA719E-EEC9-4C86-ABAE-CBA2CD222856}"/>
          </ac:spMkLst>
        </pc:spChg>
        <pc:spChg chg="mod">
          <ac:chgData name="Harm De Weirdt" userId="3b80b7b2-6973-431e-8013-89966fc4a2c1" providerId="ADAL" clId="{68E43170-6E55-424D-94E1-FEAE91F13568}" dt="2018-10-09T11:16:13.573" v="8491" actId="20577"/>
          <ac:spMkLst>
            <pc:docMk/>
            <pc:sldMk cId="3850291291" sldId="333"/>
            <ac:spMk id="8" creationId="{728CB27F-6467-47A5-934C-5031F6EF06C6}"/>
          </ac:spMkLst>
        </pc:spChg>
        <pc:spChg chg="add del mod">
          <ac:chgData name="Harm De Weirdt" userId="3b80b7b2-6973-431e-8013-89966fc4a2c1" providerId="ADAL" clId="{68E43170-6E55-424D-94E1-FEAE91F13568}" dt="2018-10-09T11:16:53.834" v="8502" actId="20577"/>
          <ac:spMkLst>
            <pc:docMk/>
            <pc:sldMk cId="3850291291" sldId="333"/>
            <ac:spMk id="10" creationId="{C4827A85-8F8F-469F-A6E5-A4C7F1B3E66A}"/>
          </ac:spMkLst>
        </pc:spChg>
        <pc:picChg chg="add del mod">
          <ac:chgData name="Harm De Weirdt" userId="3b80b7b2-6973-431e-8013-89966fc4a2c1" providerId="ADAL" clId="{68E43170-6E55-424D-94E1-FEAE91F13568}" dt="2018-10-09T11:16:56.797" v="8504" actId="20577"/>
          <ac:picMkLst>
            <pc:docMk/>
            <pc:sldMk cId="3850291291" sldId="333"/>
            <ac:picMk id="9" creationId="{A87B9948-FF40-497E-9AD0-32D0FE7B2194}"/>
          </ac:picMkLst>
        </pc:picChg>
        <pc:picChg chg="del">
          <ac:chgData name="Harm De Weirdt" userId="3b80b7b2-6973-431e-8013-89966fc4a2c1" providerId="ADAL" clId="{68E43170-6E55-424D-94E1-FEAE91F13568}" dt="2018-10-09T11:16:39.688" v="8492" actId="478"/>
          <ac:picMkLst>
            <pc:docMk/>
            <pc:sldMk cId="3850291291" sldId="333"/>
            <ac:picMk id="12" creationId="{F77BB327-A96D-41A6-BE0F-8388D8702DC3}"/>
          </ac:picMkLst>
        </pc:picChg>
        <pc:picChg chg="add mod">
          <ac:chgData name="Harm De Weirdt" userId="3b80b7b2-6973-431e-8013-89966fc4a2c1" providerId="ADAL" clId="{68E43170-6E55-424D-94E1-FEAE91F13568}" dt="2018-10-09T11:18:49.243" v="8707" actId="14100"/>
          <ac:picMkLst>
            <pc:docMk/>
            <pc:sldMk cId="3850291291" sldId="333"/>
            <ac:picMk id="13" creationId="{772FBC1C-1EE5-4711-8481-B147A54CE705}"/>
          </ac:picMkLst>
        </pc:picChg>
      </pc:sldChg>
      <pc:sldChg chg="addSp delSp modSp add">
        <pc:chgData name="Harm De Weirdt" userId="3b80b7b2-6973-431e-8013-89966fc4a2c1" providerId="ADAL" clId="{68E43170-6E55-424D-94E1-FEAE91F13568}" dt="2018-10-10T09:51:17.609" v="10125" actId="478"/>
        <pc:sldMkLst>
          <pc:docMk/>
          <pc:sldMk cId="3085576277" sldId="334"/>
        </pc:sldMkLst>
        <pc:spChg chg="mod">
          <ac:chgData name="Harm De Weirdt" userId="3b80b7b2-6973-431e-8013-89966fc4a2c1" providerId="ADAL" clId="{68E43170-6E55-424D-94E1-FEAE91F13568}" dt="2018-10-09T11:30:55.805" v="8836" actId="20577"/>
          <ac:spMkLst>
            <pc:docMk/>
            <pc:sldMk cId="3085576277" sldId="334"/>
            <ac:spMk id="2" creationId="{393E1377-9986-4FC4-B3DA-19D265FE0302}"/>
          </ac:spMkLst>
        </pc:spChg>
        <pc:spChg chg="mod">
          <ac:chgData name="Harm De Weirdt" userId="3b80b7b2-6973-431e-8013-89966fc4a2c1" providerId="ADAL" clId="{68E43170-6E55-424D-94E1-FEAE91F13568}" dt="2018-10-09T11:32:39.592" v="9019" actId="20577"/>
          <ac:spMkLst>
            <pc:docMk/>
            <pc:sldMk cId="3085576277" sldId="334"/>
            <ac:spMk id="5" creationId="{2AE40C82-0355-4EDA-9DB4-C127B993BC02}"/>
          </ac:spMkLst>
        </pc:spChg>
        <pc:spChg chg="add mod">
          <ac:chgData name="Harm De Weirdt" userId="3b80b7b2-6973-431e-8013-89966fc4a2c1" providerId="ADAL" clId="{68E43170-6E55-424D-94E1-FEAE91F13568}" dt="2018-10-10T09:51:17.609" v="10125" actId="478"/>
          <ac:spMkLst>
            <pc:docMk/>
            <pc:sldMk cId="3085576277" sldId="334"/>
            <ac:spMk id="6" creationId="{A9B87CB3-9B06-4D3F-B261-95ED94C5E1B2}"/>
          </ac:spMkLst>
        </pc:spChg>
        <pc:spChg chg="mod">
          <ac:chgData name="Harm De Weirdt" userId="3b80b7b2-6973-431e-8013-89966fc4a2c1" providerId="ADAL" clId="{68E43170-6E55-424D-94E1-FEAE91F13568}" dt="2018-10-09T11:31:00.590" v="8837" actId="1076"/>
          <ac:spMkLst>
            <pc:docMk/>
            <pc:sldMk cId="3085576277" sldId="334"/>
            <ac:spMk id="8" creationId="{728CB27F-6467-47A5-934C-5031F6EF06C6}"/>
          </ac:spMkLst>
        </pc:spChg>
        <pc:picChg chg="del">
          <ac:chgData name="Harm De Weirdt" userId="3b80b7b2-6973-431e-8013-89966fc4a2c1" providerId="ADAL" clId="{68E43170-6E55-424D-94E1-FEAE91F13568}" dt="2018-10-10T09:51:17.609" v="10125" actId="478"/>
          <ac:picMkLst>
            <pc:docMk/>
            <pc:sldMk cId="3085576277" sldId="334"/>
            <ac:picMk id="13" creationId="{772FBC1C-1EE5-4711-8481-B147A54CE705}"/>
          </ac:picMkLst>
        </pc:picChg>
      </pc:sldChg>
      <pc:sldChg chg="modSp add">
        <pc:chgData name="Harm De Weirdt" userId="3b80b7b2-6973-431e-8013-89966fc4a2c1" providerId="ADAL" clId="{68E43170-6E55-424D-94E1-FEAE91F13568}" dt="2018-10-09T11:36:37.434" v="9753" actId="255"/>
        <pc:sldMkLst>
          <pc:docMk/>
          <pc:sldMk cId="3611661822" sldId="335"/>
        </pc:sldMkLst>
        <pc:spChg chg="mod">
          <ac:chgData name="Harm De Weirdt" userId="3b80b7b2-6973-431e-8013-89966fc4a2c1" providerId="ADAL" clId="{68E43170-6E55-424D-94E1-FEAE91F13568}" dt="2018-10-09T11:36:37.434" v="9753" actId="255"/>
          <ac:spMkLst>
            <pc:docMk/>
            <pc:sldMk cId="3611661822" sldId="335"/>
            <ac:spMk id="2" creationId="{6327BE1A-CE9B-416F-9609-C9B9B9FE2C08}"/>
          </ac:spMkLst>
        </pc:spChg>
        <pc:spChg chg="mod">
          <ac:chgData name="Harm De Weirdt" userId="3b80b7b2-6973-431e-8013-89966fc4a2c1" providerId="ADAL" clId="{68E43170-6E55-424D-94E1-FEAE91F13568}" dt="2018-10-09T11:33:14.104" v="9049" actId="20577"/>
          <ac:spMkLst>
            <pc:docMk/>
            <pc:sldMk cId="3611661822" sldId="335"/>
            <ac:spMk id="3" creationId="{B13395BE-BA05-42EF-9B31-F98FE6194745}"/>
          </ac:spMkLst>
        </pc:spChg>
      </pc:sldChg>
      <pc:sldChg chg="modSp add">
        <pc:chgData name="Harm De Weirdt" userId="3b80b7b2-6973-431e-8013-89966fc4a2c1" providerId="ADAL" clId="{68E43170-6E55-424D-94E1-FEAE91F13568}" dt="2018-10-09T11:36:30.418" v="9752" actId="27636"/>
        <pc:sldMkLst>
          <pc:docMk/>
          <pc:sldMk cId="2037020455" sldId="336"/>
        </pc:sldMkLst>
        <pc:spChg chg="mod">
          <ac:chgData name="Harm De Weirdt" userId="3b80b7b2-6973-431e-8013-89966fc4a2c1" providerId="ADAL" clId="{68E43170-6E55-424D-94E1-FEAE91F13568}" dt="2018-10-09T11:36:30.418" v="9752" actId="27636"/>
          <ac:spMkLst>
            <pc:docMk/>
            <pc:sldMk cId="2037020455" sldId="336"/>
            <ac:spMk id="2" creationId="{6327BE1A-CE9B-416F-9609-C9B9B9FE2C08}"/>
          </ac:spMkLst>
        </pc:spChg>
        <pc:spChg chg="mod">
          <ac:chgData name="Harm De Weirdt" userId="3b80b7b2-6973-431e-8013-89966fc4a2c1" providerId="ADAL" clId="{68E43170-6E55-424D-94E1-FEAE91F13568}" dt="2018-10-09T11:34:46.847" v="9360" actId="20577"/>
          <ac:spMkLst>
            <pc:docMk/>
            <pc:sldMk cId="2037020455" sldId="336"/>
            <ac:spMk id="3" creationId="{B13395BE-BA05-42EF-9B31-F98FE6194745}"/>
          </ac:spMkLst>
        </pc:spChg>
      </pc:sldChg>
    </pc:docChg>
  </pc:docChgLst>
  <pc:docChgLst>
    <pc:chgData name="Harm De Weirdt" userId="3b80b7b2-6973-431e-8013-89966fc4a2c1" providerId="ADAL" clId="{F493086F-B012-4B03-BED4-E86E7F5543FB}"/>
    <pc:docChg chg="undo custSel addSld delSld modSld sldOrd">
      <pc:chgData name="Harm De Weirdt" userId="3b80b7b2-6973-431e-8013-89966fc4a2c1" providerId="ADAL" clId="{F493086F-B012-4B03-BED4-E86E7F5543FB}" dt="2018-09-06T13:27:57.372" v="3569" actId="113"/>
      <pc:docMkLst>
        <pc:docMk/>
      </pc:docMkLst>
      <pc:sldChg chg="modSp add">
        <pc:chgData name="Harm De Weirdt" userId="3b80b7b2-6973-431e-8013-89966fc4a2c1" providerId="ADAL" clId="{F493086F-B012-4B03-BED4-E86E7F5543FB}" dt="2018-09-06T13:27:57.372" v="3569" actId="113"/>
        <pc:sldMkLst>
          <pc:docMk/>
          <pc:sldMk cId="994270348" sldId="287"/>
        </pc:sldMkLst>
        <pc:spChg chg="mod">
          <ac:chgData name="Harm De Weirdt" userId="3b80b7b2-6973-431e-8013-89966fc4a2c1" providerId="ADAL" clId="{F493086F-B012-4B03-BED4-E86E7F5543FB}" dt="2018-09-06T13:27:57.372" v="3569" actId="113"/>
          <ac:spMkLst>
            <pc:docMk/>
            <pc:sldMk cId="994270348" sldId="287"/>
            <ac:spMk id="15" creationId="{00000000-0000-0000-0000-000000000000}"/>
          </ac:spMkLst>
        </pc:spChg>
        <pc:spChg chg="mod">
          <ac:chgData name="Harm De Weirdt" userId="3b80b7b2-6973-431e-8013-89966fc4a2c1" providerId="ADAL" clId="{F493086F-B012-4B03-BED4-E86E7F5543FB}" dt="2018-09-06T13:20:43.486" v="3457" actId="20577"/>
          <ac:spMkLst>
            <pc:docMk/>
            <pc:sldMk cId="994270348" sldId="287"/>
            <ac:spMk id="2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14BC5D-A909-794A-9D1F-04242A5D21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D2D39D-108B-8343-B595-3F5E89FF8C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D2DCAA-103F-354E-8DC4-514509B8F015}" type="datetimeFigureOut">
              <a:rPr lang="en-US" smtClean="0"/>
              <a:t>18-Oct-18</a:t>
            </a:fld>
            <a:endParaRPr lang="en-US"/>
          </a:p>
        </p:txBody>
      </p:sp>
      <p:sp>
        <p:nvSpPr>
          <p:cNvPr id="4" name="Footer Placeholder 3">
            <a:extLst>
              <a:ext uri="{FF2B5EF4-FFF2-40B4-BE49-F238E27FC236}">
                <a16:creationId xmlns:a16="http://schemas.microsoft.com/office/drawing/2014/main" id="{4756A3F5-E40A-BE4C-A81C-F39E5E70F4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7470B75-D9A9-6C4D-B558-BA6354982D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488359-39DF-1646-878F-232245F3C40F}" type="slidenum">
              <a:rPr lang="en-US" smtClean="0"/>
              <a:t>‹#›</a:t>
            </a:fld>
            <a:endParaRPr lang="en-US"/>
          </a:p>
        </p:txBody>
      </p:sp>
    </p:spTree>
    <p:extLst>
      <p:ext uri="{BB962C8B-B14F-4D97-AF65-F5344CB8AC3E}">
        <p14:creationId xmlns:p14="http://schemas.microsoft.com/office/powerpoint/2010/main" val="3150032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7C68D-DC7A-4FCF-9840-0D2AF359C482}" type="datetimeFigureOut">
              <a:rPr lang="en-US" smtClean="0"/>
              <a:t>18-Oct-18</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82B18-7331-4D62-8247-82E8C7147C7E}" type="slidenum">
              <a:rPr lang="en-US" smtClean="0"/>
              <a:t>‹#›</a:t>
            </a:fld>
            <a:endParaRPr lang="en-US"/>
          </a:p>
        </p:txBody>
      </p:sp>
    </p:spTree>
    <p:extLst>
      <p:ext uri="{BB962C8B-B14F-4D97-AF65-F5344CB8AC3E}">
        <p14:creationId xmlns:p14="http://schemas.microsoft.com/office/powerpoint/2010/main" val="2590529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73A82B18-7331-4D62-8247-82E8C7147C7E}" type="slidenum">
              <a:rPr lang="en-US" smtClean="0"/>
              <a:t>1</a:t>
            </a:fld>
            <a:endParaRPr lang="en-US"/>
          </a:p>
        </p:txBody>
      </p:sp>
    </p:spTree>
    <p:extLst>
      <p:ext uri="{BB962C8B-B14F-4D97-AF65-F5344CB8AC3E}">
        <p14:creationId xmlns:p14="http://schemas.microsoft.com/office/powerpoint/2010/main" val="149399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Reden voor de hele lifecycle: </a:t>
            </a:r>
            <a:r>
              <a:rPr lang="en-US" b="1"/>
              <a:t>beperkte resources. </a:t>
            </a:r>
            <a:r>
              <a:rPr lang="en-US" b="0"/>
              <a:t>Geheugen/CPU die niet direct meer nodig is ASAP vrijmaken voor wat wel gebruikt wordt.</a:t>
            </a:r>
          </a:p>
          <a:p>
            <a:r>
              <a:rPr lang="en-US" b="0"/>
              <a:t>	Verschil met volwaardige computers: alles wat open staat heeft gedurdende zijn volledige leven alle resources (RAM/CPU) ter beschikking. Resourcemanagement </a:t>
            </a:r>
            <a:r>
              <a:rPr lang="en-US" b="0" i="1"/>
              <a:t>op niveau van processen/threads</a:t>
            </a:r>
          </a:p>
          <a:p>
            <a:r>
              <a:rPr lang="en-US" b="0" i="1"/>
              <a:t>	</a:t>
            </a:r>
            <a:r>
              <a:rPr lang="en-US" b="0" i="0"/>
              <a:t>Android: </a:t>
            </a:r>
            <a:r>
              <a:rPr lang="en-US" b="0" i="1"/>
              <a:t>componentniveau (Activities)</a:t>
            </a:r>
          </a:p>
          <a:p>
            <a:r>
              <a:rPr lang="en-US" b="0" i="0"/>
              <a:t>Bij overschakelen van ene activity naar een andere valt eerst CPU weg, later ook geheugen (als nog schaarser wordt)</a:t>
            </a:r>
          </a:p>
          <a:p>
            <a:endParaRPr lang="en-US" b="0" i="0"/>
          </a:p>
          <a:p>
            <a:endParaRPr lang="en-US" b="0"/>
          </a:p>
          <a:p>
            <a:endParaRPr lang="en-US" b="1"/>
          </a:p>
        </p:txBody>
      </p:sp>
      <p:sp>
        <p:nvSpPr>
          <p:cNvPr id="4" name="Slide Number Placeholder 3"/>
          <p:cNvSpPr>
            <a:spLocks noGrp="1"/>
          </p:cNvSpPr>
          <p:nvPr>
            <p:ph type="sldNum" sz="quarter" idx="5"/>
          </p:nvPr>
        </p:nvSpPr>
        <p:spPr/>
        <p:txBody>
          <a:bodyPr/>
          <a:lstStyle/>
          <a:p>
            <a:fld id="{73A82B18-7331-4D62-8247-82E8C7147C7E}" type="slidenum">
              <a:rPr lang="en-US" smtClean="0"/>
              <a:t>5</a:t>
            </a:fld>
            <a:endParaRPr lang="en-US"/>
          </a:p>
        </p:txBody>
      </p:sp>
    </p:spTree>
    <p:extLst>
      <p:ext uri="{BB962C8B-B14F-4D97-AF65-F5344CB8AC3E}">
        <p14:creationId xmlns:p14="http://schemas.microsoft.com/office/powerpoint/2010/main" val="2923064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Activity implementeren als subclass van (AppCompat)Activity</a:t>
            </a:r>
            <a:endParaRPr lang="nl-BE"/>
          </a:p>
        </p:txBody>
      </p:sp>
      <p:sp>
        <p:nvSpPr>
          <p:cNvPr id="4" name="Slide Number Placeholder 3"/>
          <p:cNvSpPr>
            <a:spLocks noGrp="1"/>
          </p:cNvSpPr>
          <p:nvPr>
            <p:ph type="sldNum" sz="quarter" idx="5"/>
          </p:nvPr>
        </p:nvSpPr>
        <p:spPr/>
        <p:txBody>
          <a:bodyPr/>
          <a:lstStyle/>
          <a:p>
            <a:fld id="{73A82B18-7331-4D62-8247-82E8C7147C7E}" type="slidenum">
              <a:rPr lang="en-US" smtClean="0"/>
              <a:t>6</a:t>
            </a:fld>
            <a:endParaRPr lang="en-US"/>
          </a:p>
        </p:txBody>
      </p:sp>
    </p:spTree>
    <p:extLst>
      <p:ext uri="{BB962C8B-B14F-4D97-AF65-F5344CB8AC3E}">
        <p14:creationId xmlns:p14="http://schemas.microsoft.com/office/powerpoint/2010/main" val="345612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Activities operate under assumption of being associated with a single View hierarchy for the entire lifecycle. You initialize this hierarchy in Activity’s onCreate(Bundle) and it stays attached to it until garbage collected. You can manually change the composition of Activity’s View hierarchy, but Android will not do anything like that on your behalf.</a:t>
            </a:r>
          </a:p>
          <a:p>
            <a:r>
              <a:rPr lang="en-US"/>
              <a:t>Fragments, on the other hand, operate under assumption that Android should be capable of destroying and re-creating the View hierarchy associated with a specific Fragment instance. In other words, Fragments can have multiple View hierarchies during their lifecycle and it’s up to Android to decide when the replacement takes place.</a:t>
            </a:r>
          </a:p>
        </p:txBody>
      </p:sp>
      <p:sp>
        <p:nvSpPr>
          <p:cNvPr id="4" name="Slide Number Placeholder 3"/>
          <p:cNvSpPr>
            <a:spLocks noGrp="1"/>
          </p:cNvSpPr>
          <p:nvPr>
            <p:ph type="sldNum" sz="quarter" idx="5"/>
          </p:nvPr>
        </p:nvSpPr>
        <p:spPr/>
        <p:txBody>
          <a:bodyPr/>
          <a:lstStyle/>
          <a:p>
            <a:fld id="{73A82B18-7331-4D62-8247-82E8C7147C7E}" type="slidenum">
              <a:rPr lang="en-US" smtClean="0"/>
              <a:t>7</a:t>
            </a:fld>
            <a:endParaRPr lang="en-US"/>
          </a:p>
        </p:txBody>
      </p:sp>
    </p:spTree>
    <p:extLst>
      <p:ext uri="{BB962C8B-B14F-4D97-AF65-F5344CB8AC3E}">
        <p14:creationId xmlns:p14="http://schemas.microsoft.com/office/powerpoint/2010/main" val="3640327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Activities operate under assumption of being associated with a single View hierarchy for the entire lifecycle. You initialize this hierarchy in Activity’s onCreate(Bundle) and it stays attached to it until garbage collected. You can manually change the composition of Activity’s View hierarchy, but Android will not do anything like that on your behalf.</a:t>
            </a:r>
          </a:p>
          <a:p>
            <a:r>
              <a:rPr lang="en-US"/>
              <a:t>Fragments, on the other hand, operate under assumption that Android should be capable of destroying and re-creating the View hierarchy associated with a specific Fragment instance. In other words, Fragments can have multiple View hierarchies during their lifecycle and it’s up to Android to decide when the replacement takes place.</a:t>
            </a:r>
          </a:p>
        </p:txBody>
      </p:sp>
      <p:sp>
        <p:nvSpPr>
          <p:cNvPr id="4" name="Slide Number Placeholder 3"/>
          <p:cNvSpPr>
            <a:spLocks noGrp="1"/>
          </p:cNvSpPr>
          <p:nvPr>
            <p:ph type="sldNum" sz="quarter" idx="5"/>
          </p:nvPr>
        </p:nvSpPr>
        <p:spPr/>
        <p:txBody>
          <a:bodyPr/>
          <a:lstStyle/>
          <a:p>
            <a:fld id="{73A82B18-7331-4D62-8247-82E8C7147C7E}" type="slidenum">
              <a:rPr lang="en-US" smtClean="0"/>
              <a:t>8</a:t>
            </a:fld>
            <a:endParaRPr lang="en-US"/>
          </a:p>
        </p:txBody>
      </p:sp>
    </p:spTree>
    <p:extLst>
      <p:ext uri="{BB962C8B-B14F-4D97-AF65-F5344CB8AC3E}">
        <p14:creationId xmlns:p14="http://schemas.microsoft.com/office/powerpoint/2010/main" val="1047493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73A82B18-7331-4D62-8247-82E8C7147C7E}" type="slidenum">
              <a:rPr lang="en-US" smtClean="0"/>
              <a:t>9</a:t>
            </a:fld>
            <a:endParaRPr lang="en-US"/>
          </a:p>
        </p:txBody>
      </p:sp>
    </p:spTree>
    <p:extLst>
      <p:ext uri="{BB962C8B-B14F-4D97-AF65-F5344CB8AC3E}">
        <p14:creationId xmlns:p14="http://schemas.microsoft.com/office/powerpoint/2010/main" val="1239928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zwart">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177021" y="3816635"/>
            <a:ext cx="1464251" cy="824930"/>
          </a:xfrm>
          <a:prstGeom prst="rect">
            <a:avLst/>
          </a:prstGeom>
        </p:spPr>
      </p:pic>
    </p:spTree>
    <p:extLst>
      <p:ext uri="{BB962C8B-B14F-4D97-AF65-F5344CB8AC3E}">
        <p14:creationId xmlns:p14="http://schemas.microsoft.com/office/powerpoint/2010/main" val="255023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en beeld oranje">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sp>
        <p:nvSpPr>
          <p:cNvPr id="6" name="Picture Placeholder 5"/>
          <p:cNvSpPr>
            <a:spLocks noGrp="1"/>
          </p:cNvSpPr>
          <p:nvPr>
            <p:ph type="pic" sz="quarter" idx="10"/>
          </p:nvPr>
        </p:nvSpPr>
        <p:spPr>
          <a:xfrm>
            <a:off x="4541839" y="741759"/>
            <a:ext cx="4134617" cy="3324343"/>
          </a:xfrm>
        </p:spPr>
        <p:txBody>
          <a:bodyPr/>
          <a:lstStyle>
            <a:lvl1pPr marL="0" indent="0">
              <a:buNone/>
              <a:defRPr>
                <a:solidFill>
                  <a:srgbClr val="FFFFFE"/>
                </a:solidFill>
              </a:defRPr>
            </a:lvl1pPr>
          </a:lstStyle>
          <a:p>
            <a:r>
              <a:rPr lang="nl-NL"/>
              <a:t>Klik op het pictogram als u een afbeelding wilt toevoegen</a:t>
            </a:r>
            <a:endParaRPr lang="nl-BE"/>
          </a:p>
        </p:txBody>
      </p:sp>
      <p:sp>
        <p:nvSpPr>
          <p:cNvPr id="9" name="Title 1"/>
          <p:cNvSpPr>
            <a:spLocks noGrp="1"/>
          </p:cNvSpPr>
          <p:nvPr>
            <p:ph type="ctrTitle"/>
          </p:nvPr>
        </p:nvSpPr>
        <p:spPr>
          <a:xfrm>
            <a:off x="795338" y="741759"/>
            <a:ext cx="3856038" cy="1163241"/>
          </a:xfrm>
        </p:spPr>
        <p:txBody>
          <a:bodyPr anchor="t" anchorCtr="0">
            <a:noAutofit/>
          </a:bodyPr>
          <a:lstStyle>
            <a:lvl1pPr algn="l">
              <a:defRPr sz="3200" b="1">
                <a:solidFill>
                  <a:srgbClr val="FFFFFE"/>
                </a:solidFill>
              </a:defRPr>
            </a:lvl1pPr>
          </a:lstStyle>
          <a:p>
            <a:r>
              <a:rPr lang="nl-NL"/>
              <a:t>Klik om de stijl te bewerken</a:t>
            </a:r>
            <a:endParaRPr lang="nl-BE" dirty="0"/>
          </a:p>
        </p:txBody>
      </p:sp>
      <p:sp>
        <p:nvSpPr>
          <p:cNvPr id="14" name="Text Placeholder 5"/>
          <p:cNvSpPr>
            <a:spLocks noGrp="1"/>
          </p:cNvSpPr>
          <p:nvPr>
            <p:ph type="body" sz="quarter" idx="12"/>
          </p:nvPr>
        </p:nvSpPr>
        <p:spPr>
          <a:xfrm>
            <a:off x="795338" y="2170143"/>
            <a:ext cx="3119438" cy="1883697"/>
          </a:xfrm>
        </p:spPr>
        <p:txBody>
          <a:bodyPr>
            <a:normAutofit/>
          </a:bodyPr>
          <a:lstStyle>
            <a:lvl1pPr marL="0" indent="0">
              <a:buNone/>
              <a:defRPr lang="nl-BE" sz="1400" b="0" i="0" kern="1200" smtClean="0">
                <a:solidFill>
                  <a:srgbClr val="FFFFFE"/>
                </a:solidFill>
                <a:latin typeface="Montserrat Semi" pitchFamily="2" charset="77"/>
                <a:ea typeface="+mj-ea"/>
                <a:cs typeface="+mj-cs"/>
              </a:defRPr>
            </a:lvl1pPr>
          </a:lstStyle>
          <a:p>
            <a:pPr lvl="0"/>
            <a:r>
              <a:rPr lang="nl-NL"/>
              <a:t>Tekststijl van het model bewerken</a:t>
            </a:r>
          </a:p>
        </p:txBody>
      </p:sp>
      <p:pic>
        <p:nvPicPr>
          <p:cNvPr id="15" name="Picture 14">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16" name="Text Placeholder 3"/>
          <p:cNvSpPr>
            <a:spLocks noGrp="1"/>
          </p:cNvSpPr>
          <p:nvPr>
            <p:ph type="body" sz="quarter" idx="15"/>
          </p:nvPr>
        </p:nvSpPr>
        <p:spPr>
          <a:xfrm>
            <a:off x="795338" y="284559"/>
            <a:ext cx="4116388" cy="323227"/>
          </a:xfrm>
        </p:spPr>
        <p:txBody>
          <a:bodyPr>
            <a:normAutofit/>
          </a:bodyPr>
          <a:lstStyle>
            <a:lvl1pPr marL="0" indent="0">
              <a:buNone/>
              <a:defRPr sz="1200">
                <a:solidFill>
                  <a:srgbClr val="FFFFFE"/>
                </a:solidFill>
              </a:defRPr>
            </a:lvl1pPr>
          </a:lstStyle>
          <a:p>
            <a:pPr lvl="0"/>
            <a:r>
              <a:rPr lang="nl-NL"/>
              <a:t>Tekststijl van het model bewerken</a:t>
            </a:r>
          </a:p>
        </p:txBody>
      </p:sp>
    </p:spTree>
    <p:extLst>
      <p:ext uri="{BB962C8B-B14F-4D97-AF65-F5344CB8AC3E}">
        <p14:creationId xmlns:p14="http://schemas.microsoft.com/office/powerpoint/2010/main" val="273679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 en beeld zwa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2682" y="731678"/>
            <a:ext cx="6334442" cy="613093"/>
          </a:xfrm>
        </p:spPr>
        <p:txBody>
          <a:bodyPr anchor="t" anchorCtr="0">
            <a:noAutofit/>
          </a:bodyPr>
          <a:lstStyle>
            <a:lvl1pPr algn="l">
              <a:defRPr sz="3200" b="1">
                <a:solidFill>
                  <a:schemeClr val="bg2"/>
                </a:solidFill>
              </a:defRPr>
            </a:lvl1pPr>
          </a:lstStyle>
          <a:p>
            <a:r>
              <a:rPr lang="nl-NL"/>
              <a:t>Klik om de stijl te bewerken</a:t>
            </a:r>
            <a:endParaRPr lang="nl-BE" dirty="0"/>
          </a:p>
        </p:txBody>
      </p:sp>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9" name="Picture Placeholder 5"/>
          <p:cNvSpPr>
            <a:spLocks noGrp="1"/>
          </p:cNvSpPr>
          <p:nvPr>
            <p:ph type="pic" sz="quarter" idx="12"/>
          </p:nvPr>
        </p:nvSpPr>
        <p:spPr>
          <a:xfrm>
            <a:off x="4592637" y="2616468"/>
            <a:ext cx="2379707" cy="1810502"/>
          </a:xfrm>
        </p:spPr>
        <p:txBody>
          <a:bodyPr/>
          <a:lstStyle>
            <a:lvl1pPr>
              <a:defRPr>
                <a:solidFill>
                  <a:schemeClr val="bg2"/>
                </a:solidFill>
              </a:defRPr>
            </a:lvl1pPr>
          </a:lstStyle>
          <a:p>
            <a:r>
              <a:rPr lang="nl-NL"/>
              <a:t>Klik op het pictogram als u een afbeelding wilt toevoegen</a:t>
            </a:r>
            <a:endParaRPr lang="nl-BE"/>
          </a:p>
        </p:txBody>
      </p:sp>
      <p:sp>
        <p:nvSpPr>
          <p:cNvPr id="14" name="Picture Placeholder 5"/>
          <p:cNvSpPr>
            <a:spLocks noGrp="1"/>
          </p:cNvSpPr>
          <p:nvPr>
            <p:ph type="pic" sz="quarter" idx="12"/>
          </p:nvPr>
        </p:nvSpPr>
        <p:spPr>
          <a:xfrm>
            <a:off x="812682" y="2586067"/>
            <a:ext cx="2379707" cy="1810502"/>
          </a:xfrm>
        </p:spPr>
        <p:txBody>
          <a:bodyPr/>
          <a:lstStyle>
            <a:lvl1pPr>
              <a:defRPr>
                <a:solidFill>
                  <a:schemeClr val="bg2"/>
                </a:solidFill>
              </a:defRPr>
            </a:lvl1pPr>
          </a:lstStyle>
          <a:p>
            <a:r>
              <a:rPr lang="nl-NL"/>
              <a:t>Klik op het pictogram als u een afbeelding wilt toevoegen</a:t>
            </a:r>
            <a:endParaRPr lang="nl-BE" dirty="0"/>
          </a:p>
        </p:txBody>
      </p:sp>
      <p:sp>
        <p:nvSpPr>
          <p:cNvPr id="16" name="Text Placeholder 17"/>
          <p:cNvSpPr>
            <a:spLocks noGrp="1"/>
          </p:cNvSpPr>
          <p:nvPr>
            <p:ph type="body" sz="quarter" idx="13" hasCustomPrompt="1"/>
          </p:nvPr>
        </p:nvSpPr>
        <p:spPr>
          <a:xfrm>
            <a:off x="812681" y="1591510"/>
            <a:ext cx="3589791" cy="848239"/>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nl-BE" sz="2000" b="1" kern="1200" dirty="0" smtClean="0">
                <a:solidFill>
                  <a:schemeClr val="bg2"/>
                </a:solidFill>
                <a:latin typeface="+mj-lt"/>
                <a:ea typeface="+mj-ea"/>
                <a:cs typeface="+mj-cs"/>
              </a:defRPr>
            </a:lvl1pPr>
            <a:lvl2pPr marL="457200" indent="0">
              <a:buNone/>
              <a:defRPr>
                <a:solidFill>
                  <a:srgbClr val="FFFFFE"/>
                </a:solidFill>
              </a:defRPr>
            </a:lvl2pPr>
            <a:lvl3pPr marL="914400" indent="0">
              <a:buNone/>
              <a:defRPr>
                <a:solidFill>
                  <a:srgbClr val="FFFFFE"/>
                </a:solidFill>
              </a:defRPr>
            </a:lvl3pPr>
            <a:lvl4pPr marL="1371600" indent="0">
              <a:buNone/>
              <a:defRPr>
                <a:solidFill>
                  <a:srgbClr val="FFFFFE"/>
                </a:solidFill>
              </a:defRPr>
            </a:lvl4pPr>
            <a:lvl5pPr marL="1828800" indent="0">
              <a:buNone/>
              <a:defRPr>
                <a:solidFill>
                  <a:srgbClr val="FFFFFE"/>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sp>
        <p:nvSpPr>
          <p:cNvPr id="17" name="Text Placeholder 17"/>
          <p:cNvSpPr>
            <a:spLocks noGrp="1"/>
          </p:cNvSpPr>
          <p:nvPr>
            <p:ph type="body" sz="quarter" idx="14" hasCustomPrompt="1"/>
          </p:nvPr>
        </p:nvSpPr>
        <p:spPr>
          <a:xfrm>
            <a:off x="4573588" y="1601591"/>
            <a:ext cx="3589791" cy="848239"/>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nl-BE" sz="2000" b="1" kern="1200" dirty="0" smtClean="0">
                <a:solidFill>
                  <a:schemeClr val="bg2"/>
                </a:solidFill>
                <a:latin typeface="+mj-lt"/>
                <a:ea typeface="+mj-ea"/>
                <a:cs typeface="+mj-cs"/>
              </a:defRPr>
            </a:lvl1pPr>
            <a:lvl2pPr marL="457200" indent="0">
              <a:buNone/>
              <a:defRPr>
                <a:solidFill>
                  <a:srgbClr val="FFFFFE"/>
                </a:solidFill>
              </a:defRPr>
            </a:lvl2pPr>
            <a:lvl3pPr marL="914400" indent="0">
              <a:buNone/>
              <a:defRPr>
                <a:solidFill>
                  <a:srgbClr val="FFFFFE"/>
                </a:solidFill>
              </a:defRPr>
            </a:lvl3pPr>
            <a:lvl4pPr marL="1371600" indent="0">
              <a:buNone/>
              <a:defRPr>
                <a:solidFill>
                  <a:srgbClr val="FFFFFE"/>
                </a:solidFill>
              </a:defRPr>
            </a:lvl4pPr>
            <a:lvl5pPr marL="1828800" indent="0">
              <a:buNone/>
              <a:defRPr>
                <a:solidFill>
                  <a:srgbClr val="FFFFFE"/>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sp>
        <p:nvSpPr>
          <p:cNvPr id="18" name="Text Placeholder 3"/>
          <p:cNvSpPr>
            <a:spLocks noGrp="1"/>
          </p:cNvSpPr>
          <p:nvPr>
            <p:ph type="body" sz="quarter" idx="15"/>
          </p:nvPr>
        </p:nvSpPr>
        <p:spPr>
          <a:xfrm>
            <a:off x="795338" y="274478"/>
            <a:ext cx="4116388" cy="323227"/>
          </a:xfrm>
        </p:spPr>
        <p:txBody>
          <a:bodyPr>
            <a:normAutofit/>
          </a:bodyPr>
          <a:lstStyle>
            <a:lvl1pPr marL="0" indent="0">
              <a:buNone/>
              <a:defRPr sz="1200">
                <a:solidFill>
                  <a:srgbClr val="FFFFFE"/>
                </a:solidFill>
              </a:defRPr>
            </a:lvl1pPr>
          </a:lstStyle>
          <a:p>
            <a:pPr lvl="0"/>
            <a:r>
              <a:rPr lang="nl-NL"/>
              <a:t>Tekststijl van het model bewerken</a:t>
            </a:r>
          </a:p>
        </p:txBody>
      </p:sp>
    </p:spTree>
    <p:extLst>
      <p:ext uri="{BB962C8B-B14F-4D97-AF65-F5344CB8AC3E}">
        <p14:creationId xmlns:p14="http://schemas.microsoft.com/office/powerpoint/2010/main" val="2440378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kst en beeld zwart">
    <p:bg>
      <p:bgPr>
        <a:solidFill>
          <a:srgbClr val="F6F6F6"/>
        </a:solidFill>
        <a:effectLst/>
      </p:bgPr>
    </p:bg>
    <p:spTree>
      <p:nvGrpSpPr>
        <p:cNvPr id="1" name=""/>
        <p:cNvGrpSpPr/>
        <p:nvPr/>
      </p:nvGrpSpPr>
      <p:grpSpPr>
        <a:xfrm>
          <a:off x="0" y="0"/>
          <a:ext cx="0" cy="0"/>
          <a:chOff x="0" y="0"/>
          <a:chExt cx="0" cy="0"/>
        </a:xfrm>
      </p:grpSpPr>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solidFill>
                <a:srgbClr val="000000"/>
              </a:solidFill>
            </a:endParaRPr>
          </a:p>
        </p:txBody>
      </p:sp>
      <p:sp>
        <p:nvSpPr>
          <p:cNvPr id="9" name="Picture Placeholder 5"/>
          <p:cNvSpPr>
            <a:spLocks noGrp="1"/>
          </p:cNvSpPr>
          <p:nvPr>
            <p:ph type="pic" sz="quarter" idx="12"/>
          </p:nvPr>
        </p:nvSpPr>
        <p:spPr>
          <a:xfrm>
            <a:off x="4592637" y="2616468"/>
            <a:ext cx="2379707" cy="1810502"/>
          </a:xfrm>
        </p:spPr>
        <p:txBody>
          <a:bodyPr/>
          <a:lstStyle>
            <a:lvl1pPr>
              <a:defRPr>
                <a:solidFill>
                  <a:srgbClr val="000000"/>
                </a:solidFill>
              </a:defRPr>
            </a:lvl1pPr>
          </a:lstStyle>
          <a:p>
            <a:r>
              <a:rPr lang="nl-NL"/>
              <a:t>Klik op het pictogram als u een afbeelding wilt toevoegen</a:t>
            </a:r>
            <a:endParaRPr lang="nl-BE"/>
          </a:p>
        </p:txBody>
      </p:sp>
      <p:sp>
        <p:nvSpPr>
          <p:cNvPr id="14" name="Picture Placeholder 5"/>
          <p:cNvSpPr>
            <a:spLocks noGrp="1"/>
          </p:cNvSpPr>
          <p:nvPr>
            <p:ph type="pic" sz="quarter" idx="12"/>
          </p:nvPr>
        </p:nvSpPr>
        <p:spPr>
          <a:xfrm>
            <a:off x="812682" y="2614010"/>
            <a:ext cx="2379707" cy="1810502"/>
          </a:xfrm>
        </p:spPr>
        <p:txBody>
          <a:bodyPr/>
          <a:lstStyle>
            <a:lvl1pPr>
              <a:defRPr>
                <a:solidFill>
                  <a:srgbClr val="000000"/>
                </a:solidFill>
              </a:defRPr>
            </a:lvl1pPr>
          </a:lstStyle>
          <a:p>
            <a:r>
              <a:rPr lang="nl-NL"/>
              <a:t>Klik op het pictogram als u een afbeelding wilt toevoegen</a:t>
            </a:r>
            <a:endParaRPr lang="nl-BE" dirty="0"/>
          </a:p>
        </p:txBody>
      </p:sp>
      <p:sp>
        <p:nvSpPr>
          <p:cNvPr id="12" name="Title 1"/>
          <p:cNvSpPr>
            <a:spLocks noGrp="1"/>
          </p:cNvSpPr>
          <p:nvPr>
            <p:ph type="ctrTitle"/>
          </p:nvPr>
        </p:nvSpPr>
        <p:spPr>
          <a:xfrm>
            <a:off x="812682" y="766594"/>
            <a:ext cx="6334442" cy="613093"/>
          </a:xfrm>
        </p:spPr>
        <p:txBody>
          <a:bodyPr anchor="t" anchorCtr="0">
            <a:noAutofit/>
          </a:bodyPr>
          <a:lstStyle>
            <a:lvl1pPr algn="l">
              <a:defRPr sz="3200" b="0">
                <a:solidFill>
                  <a:srgbClr val="000000"/>
                </a:solidFill>
              </a:defRPr>
            </a:lvl1pPr>
          </a:lstStyle>
          <a:p>
            <a:r>
              <a:rPr lang="nl-NL"/>
              <a:t>Klik om de stijl te bewerken</a:t>
            </a:r>
            <a:endParaRPr lang="nl-BE" dirty="0"/>
          </a:p>
        </p:txBody>
      </p:sp>
      <p:sp>
        <p:nvSpPr>
          <p:cNvPr id="6" name="Text Placeholder 5"/>
          <p:cNvSpPr>
            <a:spLocks noGrp="1"/>
          </p:cNvSpPr>
          <p:nvPr>
            <p:ph type="body" sz="quarter" idx="16"/>
          </p:nvPr>
        </p:nvSpPr>
        <p:spPr>
          <a:xfrm>
            <a:off x="812682" y="1619650"/>
            <a:ext cx="3508375" cy="847725"/>
          </a:xfrm>
        </p:spPr>
        <p:txBody>
          <a:bodyPr>
            <a:normAutofit/>
          </a:bodyPr>
          <a:lstStyle>
            <a:lvl1pPr marL="0" indent="0">
              <a:buNone/>
              <a:defRPr sz="2000" b="0" i="0">
                <a:latin typeface="Montserrat Semi" pitchFamily="2" charset="77"/>
              </a:defRPr>
            </a:lvl1pPr>
          </a:lstStyle>
          <a:p>
            <a:pPr lvl="0"/>
            <a:r>
              <a:rPr lang="nl-NL"/>
              <a:t>Tekststijl van het model bewerken</a:t>
            </a:r>
          </a:p>
        </p:txBody>
      </p:sp>
      <p:sp>
        <p:nvSpPr>
          <p:cNvPr id="15" name="Text Placeholder 5"/>
          <p:cNvSpPr>
            <a:spLocks noGrp="1"/>
          </p:cNvSpPr>
          <p:nvPr>
            <p:ph type="body" sz="quarter" idx="17"/>
          </p:nvPr>
        </p:nvSpPr>
        <p:spPr>
          <a:xfrm>
            <a:off x="4592638" y="1601335"/>
            <a:ext cx="3508375" cy="847725"/>
          </a:xfrm>
        </p:spPr>
        <p:txBody>
          <a:bodyPr>
            <a:normAutofit/>
          </a:bodyPr>
          <a:lstStyle>
            <a:lvl1pPr marL="0" indent="0">
              <a:buNone/>
              <a:defRPr sz="2000" b="0"/>
            </a:lvl1pPr>
          </a:lstStyle>
          <a:p>
            <a:pPr lvl="0"/>
            <a:r>
              <a:rPr lang="nl-NL"/>
              <a:t>Tekststijl van het model bewerken</a:t>
            </a:r>
          </a:p>
        </p:txBody>
      </p:sp>
      <p:pic>
        <p:nvPicPr>
          <p:cNvPr id="20" name="Picture 19">
            <a:extLst>
              <a:ext uri="{FF2B5EF4-FFF2-40B4-BE49-F238E27FC236}">
                <a16:creationId xmlns:a16="http://schemas.microsoft.com/office/drawing/2014/main" id="{A30F6323-F9CC-974B-B61C-787A796493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365" y="4238523"/>
            <a:ext cx="963902" cy="544714"/>
          </a:xfrm>
          <a:prstGeom prst="rect">
            <a:avLst/>
          </a:prstGeom>
        </p:spPr>
      </p:pic>
      <p:sp>
        <p:nvSpPr>
          <p:cNvPr id="21" name="Text Placeholder 3"/>
          <p:cNvSpPr>
            <a:spLocks noGrp="1"/>
          </p:cNvSpPr>
          <p:nvPr>
            <p:ph type="body" sz="quarter" idx="18"/>
          </p:nvPr>
        </p:nvSpPr>
        <p:spPr>
          <a:xfrm>
            <a:off x="795338" y="284559"/>
            <a:ext cx="4116388" cy="323227"/>
          </a:xfrm>
        </p:spPr>
        <p:txBody>
          <a:bodyPr>
            <a:normAutofit/>
          </a:bodyPr>
          <a:lstStyle>
            <a:lvl1pPr marL="0" indent="0">
              <a:buNone/>
              <a:defRPr sz="1000" b="1" i="0">
                <a:solidFill>
                  <a:schemeClr val="tx1"/>
                </a:solidFill>
                <a:latin typeface="Montserrat Semi" pitchFamily="2" charset="77"/>
              </a:defRPr>
            </a:lvl1pPr>
          </a:lstStyle>
          <a:p>
            <a:pPr lvl="0"/>
            <a:r>
              <a:rPr lang="nl-NL"/>
              <a:t>Tekststijl van het model bewerken</a:t>
            </a:r>
          </a:p>
        </p:txBody>
      </p:sp>
    </p:spTree>
    <p:extLst>
      <p:ext uri="{BB962C8B-B14F-4D97-AF65-F5344CB8AC3E}">
        <p14:creationId xmlns:p14="http://schemas.microsoft.com/office/powerpoint/2010/main" val="1669509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ekst en beeld zwart">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solidFill>
                <a:srgbClr val="000000"/>
              </a:solidFill>
            </a:endParaRPr>
          </a:p>
        </p:txBody>
      </p:sp>
      <p:sp>
        <p:nvSpPr>
          <p:cNvPr id="9" name="Picture Placeholder 5"/>
          <p:cNvSpPr>
            <a:spLocks noGrp="1"/>
          </p:cNvSpPr>
          <p:nvPr>
            <p:ph type="pic" sz="quarter" idx="12"/>
          </p:nvPr>
        </p:nvSpPr>
        <p:spPr>
          <a:xfrm>
            <a:off x="4592637" y="2616468"/>
            <a:ext cx="2379707" cy="1810502"/>
          </a:xfrm>
        </p:spPr>
        <p:txBody>
          <a:bodyPr/>
          <a:lstStyle>
            <a:lvl1pPr>
              <a:defRPr>
                <a:solidFill>
                  <a:srgbClr val="FFFFFE"/>
                </a:solidFill>
              </a:defRPr>
            </a:lvl1pPr>
          </a:lstStyle>
          <a:p>
            <a:r>
              <a:rPr lang="nl-NL"/>
              <a:t>Klik op het pictogram als u een afbeelding wilt toevoegen</a:t>
            </a:r>
            <a:endParaRPr lang="nl-BE"/>
          </a:p>
        </p:txBody>
      </p:sp>
      <p:sp>
        <p:nvSpPr>
          <p:cNvPr id="14" name="Picture Placeholder 5"/>
          <p:cNvSpPr>
            <a:spLocks noGrp="1"/>
          </p:cNvSpPr>
          <p:nvPr>
            <p:ph type="pic" sz="quarter" idx="12"/>
          </p:nvPr>
        </p:nvSpPr>
        <p:spPr>
          <a:xfrm>
            <a:off x="454623" y="2596148"/>
            <a:ext cx="2379707" cy="1810502"/>
          </a:xfrm>
        </p:spPr>
        <p:txBody>
          <a:bodyPr/>
          <a:lstStyle>
            <a:lvl1pPr>
              <a:defRPr>
                <a:solidFill>
                  <a:schemeClr val="bg2"/>
                </a:solidFill>
              </a:defRPr>
            </a:lvl1pPr>
          </a:lstStyle>
          <a:p>
            <a:r>
              <a:rPr lang="nl-NL"/>
              <a:t>Klik op het pictogram als u een afbeelding wilt toevoegen</a:t>
            </a:r>
            <a:endParaRPr lang="nl-BE" dirty="0"/>
          </a:p>
        </p:txBody>
      </p:sp>
      <p:sp>
        <p:nvSpPr>
          <p:cNvPr id="12" name="Title 1"/>
          <p:cNvSpPr>
            <a:spLocks noGrp="1"/>
          </p:cNvSpPr>
          <p:nvPr>
            <p:ph type="ctrTitle"/>
          </p:nvPr>
        </p:nvSpPr>
        <p:spPr>
          <a:xfrm>
            <a:off x="454623" y="741759"/>
            <a:ext cx="6334442" cy="613093"/>
          </a:xfrm>
        </p:spPr>
        <p:txBody>
          <a:bodyPr anchor="t" anchorCtr="0">
            <a:noAutofit/>
          </a:bodyPr>
          <a:lstStyle>
            <a:lvl1pPr algn="l">
              <a:defRPr sz="3200" b="1" i="0">
                <a:solidFill>
                  <a:schemeClr val="bg2"/>
                </a:solidFill>
                <a:latin typeface="Montserrat Extra Bold" pitchFamily="2" charset="77"/>
              </a:defRPr>
            </a:lvl1pPr>
          </a:lstStyle>
          <a:p>
            <a:r>
              <a:rPr lang="nl-NL"/>
              <a:t>Klik om de stijl te bewerken</a:t>
            </a:r>
            <a:endParaRPr lang="nl-BE" dirty="0"/>
          </a:p>
        </p:txBody>
      </p:sp>
      <p:sp>
        <p:nvSpPr>
          <p:cNvPr id="17" name="Text Placeholder 17"/>
          <p:cNvSpPr>
            <a:spLocks noGrp="1"/>
          </p:cNvSpPr>
          <p:nvPr>
            <p:ph type="body" sz="quarter" idx="13" hasCustomPrompt="1"/>
          </p:nvPr>
        </p:nvSpPr>
        <p:spPr>
          <a:xfrm>
            <a:off x="454622" y="1601591"/>
            <a:ext cx="3589791" cy="848239"/>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nl-BE" sz="2000" b="0" i="0" kern="1200" dirty="0" smtClean="0">
                <a:solidFill>
                  <a:schemeClr val="bg2"/>
                </a:solidFill>
                <a:latin typeface="Montserrat Semi" pitchFamily="2" charset="77"/>
                <a:ea typeface="+mj-ea"/>
                <a:cs typeface="+mj-cs"/>
              </a:defRPr>
            </a:lvl1pPr>
            <a:lvl2pPr marL="457200" indent="0">
              <a:buNone/>
              <a:defRPr>
                <a:solidFill>
                  <a:srgbClr val="FFFFFE"/>
                </a:solidFill>
              </a:defRPr>
            </a:lvl2pPr>
            <a:lvl3pPr marL="914400" indent="0">
              <a:buNone/>
              <a:defRPr>
                <a:solidFill>
                  <a:srgbClr val="FFFFFE"/>
                </a:solidFill>
              </a:defRPr>
            </a:lvl3pPr>
            <a:lvl4pPr marL="1371600" indent="0">
              <a:buNone/>
              <a:defRPr>
                <a:solidFill>
                  <a:srgbClr val="FFFFFE"/>
                </a:solidFill>
              </a:defRPr>
            </a:lvl4pPr>
            <a:lvl5pPr marL="1828800" indent="0">
              <a:buNone/>
              <a:defRPr>
                <a:solidFill>
                  <a:srgbClr val="FFFFFE"/>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sp>
        <p:nvSpPr>
          <p:cNvPr id="18" name="Text Placeholder 17"/>
          <p:cNvSpPr>
            <a:spLocks noGrp="1"/>
          </p:cNvSpPr>
          <p:nvPr>
            <p:ph type="body" sz="quarter" idx="14" hasCustomPrompt="1"/>
          </p:nvPr>
        </p:nvSpPr>
        <p:spPr>
          <a:xfrm>
            <a:off x="4573588" y="1601591"/>
            <a:ext cx="3589791" cy="848239"/>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nl-BE" sz="2000" b="1" i="0" kern="1200" dirty="0" smtClean="0">
                <a:solidFill>
                  <a:schemeClr val="bg2"/>
                </a:solidFill>
                <a:latin typeface="Montserrat Semi" pitchFamily="2" charset="77"/>
                <a:ea typeface="+mj-ea"/>
                <a:cs typeface="+mj-cs"/>
              </a:defRPr>
            </a:lvl1pPr>
            <a:lvl2pPr marL="457200" indent="0">
              <a:buNone/>
              <a:defRPr>
                <a:solidFill>
                  <a:srgbClr val="FFFFFE"/>
                </a:solidFill>
              </a:defRPr>
            </a:lvl2pPr>
            <a:lvl3pPr marL="914400" indent="0">
              <a:buNone/>
              <a:defRPr>
                <a:solidFill>
                  <a:srgbClr val="FFFFFE"/>
                </a:solidFill>
              </a:defRPr>
            </a:lvl3pPr>
            <a:lvl4pPr marL="1371600" indent="0">
              <a:buNone/>
              <a:defRPr>
                <a:solidFill>
                  <a:srgbClr val="FFFFFE"/>
                </a:solidFill>
              </a:defRPr>
            </a:lvl4pPr>
            <a:lvl5pPr marL="1828800" indent="0">
              <a:buNone/>
              <a:defRPr>
                <a:solidFill>
                  <a:srgbClr val="FFFFFE"/>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pic>
        <p:nvPicPr>
          <p:cNvPr id="19" name="Picture 18">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20" name="Text Placeholder 3"/>
          <p:cNvSpPr>
            <a:spLocks noGrp="1"/>
          </p:cNvSpPr>
          <p:nvPr>
            <p:ph type="body" sz="quarter" idx="15"/>
          </p:nvPr>
        </p:nvSpPr>
        <p:spPr>
          <a:xfrm>
            <a:off x="457200" y="284559"/>
            <a:ext cx="4116388" cy="323227"/>
          </a:xfrm>
        </p:spPr>
        <p:txBody>
          <a:bodyPr>
            <a:normAutofit/>
          </a:bodyPr>
          <a:lstStyle>
            <a:lvl1pPr marL="0" indent="0">
              <a:buNone/>
              <a:defRPr sz="1000" b="1" i="0">
                <a:solidFill>
                  <a:srgbClr val="FFFFFE"/>
                </a:solidFill>
                <a:latin typeface="Montserrat Semi" pitchFamily="2" charset="77"/>
              </a:defRPr>
            </a:lvl1pPr>
          </a:lstStyle>
          <a:p>
            <a:pPr lvl="0"/>
            <a:r>
              <a:rPr lang="nl-NL"/>
              <a:t>Tekststijl van het model bewerken</a:t>
            </a:r>
          </a:p>
        </p:txBody>
      </p:sp>
    </p:spTree>
    <p:extLst>
      <p:ext uri="{BB962C8B-B14F-4D97-AF65-F5344CB8AC3E}">
        <p14:creationId xmlns:p14="http://schemas.microsoft.com/office/powerpoint/2010/main" val="545282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en opsomming zwar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499508"/>
            <a:ext cx="8229600" cy="2510850"/>
          </a:xfrm>
        </p:spPr>
        <p:txBody>
          <a:bodyPr>
            <a:normAutofit/>
          </a:bodyPr>
          <a:lstStyle>
            <a:lvl1pPr>
              <a:defRPr sz="2800" b="1" i="0">
                <a:solidFill>
                  <a:srgbClr val="FFFFFF"/>
                </a:solidFill>
                <a:latin typeface="Montserrat Semi" pitchFamily="2" charset="77"/>
              </a:defRPr>
            </a:lvl1pPr>
            <a:lvl2pPr>
              <a:defRPr sz="2400" b="1" i="0">
                <a:solidFill>
                  <a:srgbClr val="FFFFFF"/>
                </a:solidFill>
                <a:latin typeface="Montserrat Semi" pitchFamily="2" charset="77"/>
              </a:defRPr>
            </a:lvl2pPr>
            <a:lvl3pPr>
              <a:defRPr sz="2000" b="1" i="0">
                <a:solidFill>
                  <a:srgbClr val="FFFFFF"/>
                </a:solidFill>
                <a:latin typeface="Montserrat Semi" pitchFamily="2" charset="77"/>
              </a:defRPr>
            </a:lvl3pPr>
            <a:lvl4pPr>
              <a:defRPr sz="1800" b="1" i="0">
                <a:solidFill>
                  <a:srgbClr val="FFFFFF"/>
                </a:solidFill>
                <a:latin typeface="Montserrat Semi" pitchFamily="2" charset="77"/>
              </a:defRPr>
            </a:lvl4pPr>
            <a:lvl5pPr>
              <a:defRPr sz="1800" b="1" i="0">
                <a:solidFill>
                  <a:srgbClr val="FFFFFF"/>
                </a:solidFill>
                <a:latin typeface="Montserrat Semi" pitchFamily="2" charset="77"/>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13" name="Title 1"/>
          <p:cNvSpPr>
            <a:spLocks noGrp="1"/>
          </p:cNvSpPr>
          <p:nvPr>
            <p:ph type="ctrTitle"/>
          </p:nvPr>
        </p:nvSpPr>
        <p:spPr>
          <a:xfrm>
            <a:off x="795338" y="741759"/>
            <a:ext cx="6334442" cy="613093"/>
          </a:xfrm>
        </p:spPr>
        <p:txBody>
          <a:bodyPr anchor="t" anchorCtr="0">
            <a:noAutofit/>
          </a:bodyPr>
          <a:lstStyle>
            <a:lvl1pPr algn="l">
              <a:defRPr sz="3200" b="0" i="0">
                <a:solidFill>
                  <a:schemeClr val="bg2"/>
                </a:solidFill>
                <a:latin typeface="Montserrat Extra Bold" pitchFamily="2" charset="77"/>
              </a:defRPr>
            </a:lvl1pPr>
          </a:lstStyle>
          <a:p>
            <a:r>
              <a:rPr lang="nl-NL"/>
              <a:t>Klik om de stijl te bewerken</a:t>
            </a:r>
            <a:endParaRPr lang="nl-BE" dirty="0"/>
          </a:p>
        </p:txBody>
      </p:sp>
      <p:sp>
        <p:nvSpPr>
          <p:cNvPr id="14" name="Text Placeholder 3"/>
          <p:cNvSpPr>
            <a:spLocks noGrp="1"/>
          </p:cNvSpPr>
          <p:nvPr>
            <p:ph type="body" sz="quarter" idx="12"/>
          </p:nvPr>
        </p:nvSpPr>
        <p:spPr>
          <a:xfrm>
            <a:off x="795338" y="284559"/>
            <a:ext cx="4116388" cy="323227"/>
          </a:xfrm>
        </p:spPr>
        <p:txBody>
          <a:bodyPr>
            <a:normAutofit/>
          </a:bodyPr>
          <a:lstStyle>
            <a:lvl1pPr marL="0" indent="0">
              <a:buNone/>
              <a:defRPr sz="1000" b="1" i="0">
                <a:solidFill>
                  <a:srgbClr val="FFFFFE"/>
                </a:solidFill>
                <a:latin typeface="Montserrat Semi" pitchFamily="2" charset="77"/>
              </a:defRPr>
            </a:lvl1pPr>
          </a:lstStyle>
          <a:p>
            <a:pPr lvl="0"/>
            <a:r>
              <a:rPr lang="nl-NL"/>
              <a:t>Tekststijl van het model bewerken</a:t>
            </a:r>
          </a:p>
        </p:txBody>
      </p:sp>
    </p:spTree>
    <p:extLst>
      <p:ext uri="{BB962C8B-B14F-4D97-AF65-F5344CB8AC3E}">
        <p14:creationId xmlns:p14="http://schemas.microsoft.com/office/powerpoint/2010/main" val="2553320232"/>
      </p:ext>
    </p:extLst>
  </p:cSld>
  <p:clrMapOvr>
    <a:masterClrMapping/>
  </p:clrMapOvr>
  <p:extLst mod="1">
    <p:ext uri="{DCECCB84-F9BA-43D5-87BE-67443E8EF086}">
      <p15:sldGuideLst xmlns:p15="http://schemas.microsoft.com/office/powerpoint/2012/main">
        <p15:guide id="1" orient="horz" pos="2527" userDrawn="1">
          <p15:clr>
            <a:srgbClr val="FBAE40"/>
          </p15:clr>
        </p15:guide>
        <p15:guide id="2" pos="47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en opsomming wit">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493519"/>
            <a:ext cx="8229600" cy="2217481"/>
          </a:xfrm>
        </p:spPr>
        <p:txBody>
          <a:bodyPr>
            <a:normAutofit/>
          </a:bodyPr>
          <a:lstStyle>
            <a:lvl1pPr>
              <a:defRPr sz="2800"/>
            </a:lvl1pPr>
          </a:lstStyle>
          <a:p>
            <a:pPr lvl="0"/>
            <a:r>
              <a:rPr lang="nl-NL"/>
              <a:t>Tekststijl van het model bewerken</a:t>
            </a:r>
          </a:p>
        </p:txBody>
      </p:sp>
      <p:pic>
        <p:nvPicPr>
          <p:cNvPr id="11" name="Picture 10">
            <a:extLst>
              <a:ext uri="{FF2B5EF4-FFF2-40B4-BE49-F238E27FC236}">
                <a16:creationId xmlns:a16="http://schemas.microsoft.com/office/drawing/2014/main" id="{A30F6323-F9CC-974B-B61C-787A79649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365" y="4238523"/>
            <a:ext cx="963902" cy="544714"/>
          </a:xfrm>
          <a:prstGeom prst="rect">
            <a:avLst/>
          </a:prstGeom>
        </p:spPr>
      </p:pic>
      <p:sp>
        <p:nvSpPr>
          <p:cNvPr id="12" name="Title 1"/>
          <p:cNvSpPr>
            <a:spLocks noGrp="1"/>
          </p:cNvSpPr>
          <p:nvPr>
            <p:ph type="ctrTitle"/>
          </p:nvPr>
        </p:nvSpPr>
        <p:spPr>
          <a:xfrm>
            <a:off x="795338" y="741759"/>
            <a:ext cx="6334442" cy="613093"/>
          </a:xfrm>
        </p:spPr>
        <p:txBody>
          <a:bodyPr anchor="t" anchorCtr="0">
            <a:noAutofit/>
          </a:bodyPr>
          <a:lstStyle>
            <a:lvl1pPr algn="l">
              <a:defRPr sz="3200" b="1">
                <a:solidFill>
                  <a:srgbClr val="000000"/>
                </a:solidFill>
              </a:defRPr>
            </a:lvl1pPr>
          </a:lstStyle>
          <a:p>
            <a:r>
              <a:rPr lang="nl-NL"/>
              <a:t>Klik om de stijl te bewerken</a:t>
            </a:r>
            <a:endParaRPr lang="nl-BE" dirty="0"/>
          </a:p>
        </p:txBody>
      </p:sp>
      <p:sp>
        <p:nvSpPr>
          <p:cNvPr id="4" name="Text Placeholder 3"/>
          <p:cNvSpPr>
            <a:spLocks noGrp="1"/>
          </p:cNvSpPr>
          <p:nvPr>
            <p:ph type="body" sz="quarter" idx="12"/>
          </p:nvPr>
        </p:nvSpPr>
        <p:spPr>
          <a:xfrm>
            <a:off x="795338" y="284559"/>
            <a:ext cx="4116388" cy="323227"/>
          </a:xfrm>
        </p:spPr>
        <p:txBody>
          <a:bodyPr>
            <a:normAutofit/>
          </a:bodyPr>
          <a:lstStyle>
            <a:lvl1pPr marL="0" indent="0">
              <a:buNone/>
              <a:defRPr sz="1000">
                <a:solidFill>
                  <a:schemeClr val="tx1"/>
                </a:solidFill>
              </a:defRPr>
            </a:lvl1pPr>
          </a:lstStyle>
          <a:p>
            <a:pPr lvl="0"/>
            <a:r>
              <a:rPr lang="nl-NL"/>
              <a:t>Tekststijl van het model bewerken</a:t>
            </a:r>
          </a:p>
        </p:txBody>
      </p:sp>
    </p:spTree>
    <p:extLst>
      <p:ext uri="{BB962C8B-B14F-4D97-AF65-F5344CB8AC3E}">
        <p14:creationId xmlns:p14="http://schemas.microsoft.com/office/powerpoint/2010/main" val="164316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el en opsomming zwar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508"/>
            <a:ext cx="8229600" cy="251085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13" name="Title 1"/>
          <p:cNvSpPr>
            <a:spLocks noGrp="1"/>
          </p:cNvSpPr>
          <p:nvPr>
            <p:ph type="ctrTitle"/>
          </p:nvPr>
        </p:nvSpPr>
        <p:spPr>
          <a:xfrm>
            <a:off x="457200" y="741759"/>
            <a:ext cx="6334442" cy="613093"/>
          </a:xfrm>
        </p:spPr>
        <p:txBody>
          <a:bodyPr anchor="t" anchorCtr="0">
            <a:noAutofit/>
          </a:bodyPr>
          <a:lstStyle>
            <a:lvl1pPr algn="l">
              <a:defRPr sz="3200" b="1">
                <a:solidFill>
                  <a:schemeClr val="bg2"/>
                </a:solidFill>
              </a:defRPr>
            </a:lvl1pPr>
          </a:lstStyle>
          <a:p>
            <a:r>
              <a:rPr lang="nl-NL"/>
              <a:t>Klik om de stijl te bewerken</a:t>
            </a:r>
            <a:endParaRPr lang="nl-BE" dirty="0"/>
          </a:p>
        </p:txBody>
      </p:sp>
      <p:sp>
        <p:nvSpPr>
          <p:cNvPr id="15" name="Text Placeholder 3"/>
          <p:cNvSpPr>
            <a:spLocks noGrp="1"/>
          </p:cNvSpPr>
          <p:nvPr>
            <p:ph type="body" sz="quarter" idx="15"/>
          </p:nvPr>
        </p:nvSpPr>
        <p:spPr>
          <a:xfrm>
            <a:off x="457200" y="284559"/>
            <a:ext cx="4116388" cy="323227"/>
          </a:xfrm>
        </p:spPr>
        <p:txBody>
          <a:bodyPr>
            <a:normAutofit/>
          </a:bodyPr>
          <a:lstStyle>
            <a:lvl1pPr marL="0" indent="0">
              <a:buNone/>
              <a:defRPr sz="1200">
                <a:solidFill>
                  <a:srgbClr val="FFFFFE"/>
                </a:solidFill>
              </a:defRPr>
            </a:lvl1pPr>
          </a:lstStyle>
          <a:p>
            <a:pPr lvl="0"/>
            <a:r>
              <a:rPr lang="nl-NL"/>
              <a:t>Tekststijl van het model bewerken</a:t>
            </a:r>
          </a:p>
        </p:txBody>
      </p:sp>
    </p:spTree>
    <p:extLst>
      <p:ext uri="{BB962C8B-B14F-4D97-AF65-F5344CB8AC3E}">
        <p14:creationId xmlns:p14="http://schemas.microsoft.com/office/powerpoint/2010/main" val="3467235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een kolom zwa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chemeClr val="bg2"/>
                </a:solidFill>
              </a:defRPr>
            </a:lvl1pPr>
          </a:lstStyle>
          <a:p>
            <a:r>
              <a:rPr lang="nl-NL"/>
              <a:t>Klik om de stijl te bewerken</a:t>
            </a:r>
            <a:endParaRPr lang="nl-BE"/>
          </a:p>
        </p:txBody>
      </p:sp>
      <p:sp>
        <p:nvSpPr>
          <p:cNvPr id="3" name="Content Placeholder 2"/>
          <p:cNvSpPr>
            <a:spLocks noGrp="1"/>
          </p:cNvSpPr>
          <p:nvPr>
            <p:ph idx="1"/>
          </p:nvPr>
        </p:nvSpPr>
        <p:spPr>
          <a:xfrm>
            <a:off x="457200" y="1200151"/>
            <a:ext cx="8229600" cy="2510850"/>
          </a:xfrm>
        </p:spPr>
        <p:txBody>
          <a:bodyPr>
            <a:normAutofit/>
          </a:bodyPr>
          <a:lstStyle>
            <a:lvl1pPr>
              <a:defRPr sz="2800">
                <a:solidFill>
                  <a:schemeClr val="bg2"/>
                </a:solidFill>
              </a:defRPr>
            </a:lvl1pPr>
            <a:lvl2pPr>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Tree>
    <p:extLst>
      <p:ext uri="{BB962C8B-B14F-4D97-AF65-F5344CB8AC3E}">
        <p14:creationId xmlns:p14="http://schemas.microsoft.com/office/powerpoint/2010/main" val="3491702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een kolom wi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chemeClr val="tx1"/>
                </a:solidFill>
              </a:defRPr>
            </a:lvl1pPr>
          </a:lstStyle>
          <a:p>
            <a:r>
              <a:rPr lang="nl-NL"/>
              <a:t>Klik om de stijl te bewerken</a:t>
            </a:r>
            <a:endParaRPr lang="nl-BE" dirty="0"/>
          </a:p>
        </p:txBody>
      </p:sp>
      <p:sp>
        <p:nvSpPr>
          <p:cNvPr id="3" name="Content Placeholder 2"/>
          <p:cNvSpPr>
            <a:spLocks noGrp="1"/>
          </p:cNvSpPr>
          <p:nvPr>
            <p:ph idx="1"/>
          </p:nvPr>
        </p:nvSpPr>
        <p:spPr>
          <a:xfrm>
            <a:off x="457200" y="1200151"/>
            <a:ext cx="8229600" cy="2510850"/>
          </a:xfr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11" name="Picture 10">
            <a:extLst>
              <a:ext uri="{FF2B5EF4-FFF2-40B4-BE49-F238E27FC236}">
                <a16:creationId xmlns:a16="http://schemas.microsoft.com/office/drawing/2014/main" id="{A30F6323-F9CC-974B-B61C-787A796493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365" y="4238523"/>
            <a:ext cx="963902" cy="544714"/>
          </a:xfrm>
          <a:prstGeom prst="rect">
            <a:avLst/>
          </a:prstGeom>
        </p:spPr>
      </p:pic>
    </p:spTree>
    <p:extLst>
      <p:ext uri="{BB962C8B-B14F-4D97-AF65-F5344CB8AC3E}">
        <p14:creationId xmlns:p14="http://schemas.microsoft.com/office/powerpoint/2010/main" val="596044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een kolom oranj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chemeClr val="bg2"/>
                </a:solidFill>
              </a:defRPr>
            </a:lvl1pPr>
          </a:lstStyle>
          <a:p>
            <a:r>
              <a:rPr lang="nl-NL"/>
              <a:t>Klik om de stijl te bewerken</a:t>
            </a:r>
            <a:endParaRPr lang="nl-BE"/>
          </a:p>
        </p:txBody>
      </p:sp>
      <p:sp>
        <p:nvSpPr>
          <p:cNvPr id="3" name="Content Placeholder 2"/>
          <p:cNvSpPr>
            <a:spLocks noGrp="1"/>
          </p:cNvSpPr>
          <p:nvPr>
            <p:ph idx="1"/>
          </p:nvPr>
        </p:nvSpPr>
        <p:spPr>
          <a:xfrm>
            <a:off x="457200" y="1200151"/>
            <a:ext cx="8229600" cy="2510850"/>
          </a:xfrm>
        </p:spPr>
        <p:txBody>
          <a:bodyPr>
            <a:normAutofit/>
          </a:bodyPr>
          <a:lstStyle>
            <a:lvl1pPr>
              <a:defRPr sz="2800">
                <a:solidFill>
                  <a:schemeClr val="bg2"/>
                </a:solidFill>
              </a:defRPr>
            </a:lvl1pPr>
            <a:lvl2pPr>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Tree>
    <p:extLst>
      <p:ext uri="{BB962C8B-B14F-4D97-AF65-F5344CB8AC3E}">
        <p14:creationId xmlns:p14="http://schemas.microsoft.com/office/powerpoint/2010/main" val="51498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wit">
    <p:bg>
      <p:bgPr>
        <a:solidFill>
          <a:srgbClr val="F6F6F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7275080" y="3908399"/>
            <a:ext cx="1460185" cy="822639"/>
          </a:xfrm>
          <a:prstGeom prst="rect">
            <a:avLst/>
          </a:prstGeom>
        </p:spPr>
      </p:pic>
    </p:spTree>
    <p:extLst>
      <p:ext uri="{BB962C8B-B14F-4D97-AF65-F5344CB8AC3E}">
        <p14:creationId xmlns:p14="http://schemas.microsoft.com/office/powerpoint/2010/main" val="2407107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ee kolom zwa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2469" y="215811"/>
            <a:ext cx="7891462" cy="857250"/>
          </a:xfrm>
        </p:spPr>
        <p:txBody>
          <a:bodyPr>
            <a:normAutofit/>
          </a:bodyPr>
          <a:lstStyle>
            <a:lvl1pPr>
              <a:defRPr sz="3200" b="1">
                <a:solidFill>
                  <a:schemeClr val="bg2"/>
                </a:solidFill>
              </a:defRPr>
            </a:lvl1pPr>
          </a:lstStyle>
          <a:p>
            <a:r>
              <a:rPr lang="nl-NL"/>
              <a:t>Klik om de stijl te bewerken</a:t>
            </a:r>
            <a:endParaRPr lang="nl-BE" dirty="0"/>
          </a:p>
        </p:txBody>
      </p:sp>
      <p:sp>
        <p:nvSpPr>
          <p:cNvPr id="3" name="Content Placeholder 2"/>
          <p:cNvSpPr>
            <a:spLocks noGrp="1"/>
          </p:cNvSpPr>
          <p:nvPr>
            <p:ph sz="half" idx="1"/>
          </p:nvPr>
        </p:nvSpPr>
        <p:spPr>
          <a:xfrm>
            <a:off x="785812" y="1200151"/>
            <a:ext cx="3709987" cy="2556477"/>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 name="Content Placeholder 3"/>
          <p:cNvSpPr>
            <a:spLocks noGrp="1"/>
          </p:cNvSpPr>
          <p:nvPr>
            <p:ph sz="half" idx="2"/>
          </p:nvPr>
        </p:nvSpPr>
        <p:spPr>
          <a:xfrm>
            <a:off x="4648200" y="1200151"/>
            <a:ext cx="4038600" cy="2556477"/>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6" name="Picture 5">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Tree>
    <p:extLst>
      <p:ext uri="{BB962C8B-B14F-4D97-AF65-F5344CB8AC3E}">
        <p14:creationId xmlns:p14="http://schemas.microsoft.com/office/powerpoint/2010/main" val="1046395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ee kolom wi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nl-NL"/>
              <a:t>Klik om de stijl te bewerken</a:t>
            </a:r>
            <a:endParaRPr lang="nl-BE" dirty="0"/>
          </a:p>
        </p:txBody>
      </p:sp>
      <p:sp>
        <p:nvSpPr>
          <p:cNvPr id="3" name="Content Placeholder 2"/>
          <p:cNvSpPr>
            <a:spLocks noGrp="1"/>
          </p:cNvSpPr>
          <p:nvPr>
            <p:ph sz="half" idx="1"/>
          </p:nvPr>
        </p:nvSpPr>
        <p:spPr>
          <a:xfrm>
            <a:off x="711200" y="1200151"/>
            <a:ext cx="3784600" cy="255647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 name="Content Placeholder 3"/>
          <p:cNvSpPr>
            <a:spLocks noGrp="1"/>
          </p:cNvSpPr>
          <p:nvPr>
            <p:ph sz="half" idx="2"/>
          </p:nvPr>
        </p:nvSpPr>
        <p:spPr>
          <a:xfrm>
            <a:off x="4648200" y="1200151"/>
            <a:ext cx="4038600" cy="255647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9" name="Picture 8">
            <a:extLst>
              <a:ext uri="{FF2B5EF4-FFF2-40B4-BE49-F238E27FC236}">
                <a16:creationId xmlns:a16="http://schemas.microsoft.com/office/drawing/2014/main" id="{A30F6323-F9CC-974B-B61C-787A796493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365" y="4238523"/>
            <a:ext cx="963902" cy="544714"/>
          </a:xfrm>
          <a:prstGeom prst="rect">
            <a:avLst/>
          </a:prstGeom>
        </p:spPr>
      </p:pic>
    </p:spTree>
    <p:extLst>
      <p:ext uri="{BB962C8B-B14F-4D97-AF65-F5344CB8AC3E}">
        <p14:creationId xmlns:p14="http://schemas.microsoft.com/office/powerpoint/2010/main" val="1447099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oranje">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sp>
        <p:nvSpPr>
          <p:cNvPr id="7" name="Title 1">
            <a:extLst>
              <a:ext uri="{FF2B5EF4-FFF2-40B4-BE49-F238E27FC236}">
                <a16:creationId xmlns:a16="http://schemas.microsoft.com/office/drawing/2014/main" id="{BBF45A9F-901A-D64D-A315-8B4BF379A1B0}"/>
              </a:ext>
            </a:extLst>
          </p:cNvPr>
          <p:cNvSpPr>
            <a:spLocks noGrp="1"/>
          </p:cNvSpPr>
          <p:nvPr>
            <p:ph type="title"/>
          </p:nvPr>
        </p:nvSpPr>
        <p:spPr>
          <a:xfrm>
            <a:off x="690880" y="215811"/>
            <a:ext cx="8229600" cy="857250"/>
          </a:xfrm>
        </p:spPr>
        <p:txBody>
          <a:bodyPr>
            <a:normAutofit/>
          </a:bodyPr>
          <a:lstStyle>
            <a:lvl1pPr>
              <a:defRPr sz="3200" b="1">
                <a:solidFill>
                  <a:schemeClr val="bg2"/>
                </a:solidFill>
              </a:defRPr>
            </a:lvl1pPr>
          </a:lstStyle>
          <a:p>
            <a:r>
              <a:rPr lang="nl-NL"/>
              <a:t>Klik om de stijl te bewerken</a:t>
            </a:r>
            <a:endParaRPr lang="nl-BE"/>
          </a:p>
        </p:txBody>
      </p:sp>
      <p:sp>
        <p:nvSpPr>
          <p:cNvPr id="8" name="Content Placeholder 2">
            <a:extLst>
              <a:ext uri="{FF2B5EF4-FFF2-40B4-BE49-F238E27FC236}">
                <a16:creationId xmlns:a16="http://schemas.microsoft.com/office/drawing/2014/main" id="{65263050-C631-2B4F-9EF4-AB772103D25B}"/>
              </a:ext>
            </a:extLst>
          </p:cNvPr>
          <p:cNvSpPr>
            <a:spLocks noGrp="1"/>
          </p:cNvSpPr>
          <p:nvPr>
            <p:ph sz="half" idx="1"/>
          </p:nvPr>
        </p:nvSpPr>
        <p:spPr>
          <a:xfrm>
            <a:off x="690880" y="1200151"/>
            <a:ext cx="3881120" cy="2556477"/>
          </a:xfrm>
        </p:spPr>
        <p:txBody>
          <a:bodyPr/>
          <a:lstStyle>
            <a:lvl1pPr>
              <a:defRPr sz="2800">
                <a:solidFill>
                  <a:schemeClr val="bg2"/>
                </a:solidFill>
              </a:defRPr>
            </a:lvl1pPr>
            <a:lvl2pPr>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9" name="Content Placeholder 3">
            <a:extLst>
              <a:ext uri="{FF2B5EF4-FFF2-40B4-BE49-F238E27FC236}">
                <a16:creationId xmlns:a16="http://schemas.microsoft.com/office/drawing/2014/main" id="{B16F3D89-0724-4142-8869-8A328BB7EED5}"/>
              </a:ext>
            </a:extLst>
          </p:cNvPr>
          <p:cNvSpPr>
            <a:spLocks noGrp="1"/>
          </p:cNvSpPr>
          <p:nvPr>
            <p:ph sz="half" idx="2"/>
          </p:nvPr>
        </p:nvSpPr>
        <p:spPr>
          <a:xfrm>
            <a:off x="4826000" y="1200151"/>
            <a:ext cx="3860800" cy="2556477"/>
          </a:xfrm>
        </p:spPr>
        <p:txBody>
          <a:bodyPr/>
          <a:lstStyle>
            <a:lvl1pPr>
              <a:defRPr sz="2800">
                <a:solidFill>
                  <a:schemeClr val="bg2"/>
                </a:solidFill>
              </a:defRPr>
            </a:lvl1pPr>
            <a:lvl2pPr>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10" name="Picture 9">
            <a:extLst>
              <a:ext uri="{FF2B5EF4-FFF2-40B4-BE49-F238E27FC236}">
                <a16:creationId xmlns:a16="http://schemas.microsoft.com/office/drawing/2014/main" id="{74FB545E-178D-D741-BE1A-D4D4823CBF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Tree>
    <p:extLst>
      <p:ext uri="{BB962C8B-B14F-4D97-AF65-F5344CB8AC3E}">
        <p14:creationId xmlns:p14="http://schemas.microsoft.com/office/powerpoint/2010/main" val="16874786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el - enkel wi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513" y="635365"/>
            <a:ext cx="8229600" cy="857250"/>
          </a:xfrm>
        </p:spPr>
        <p:txBody>
          <a:bodyPr>
            <a:normAutofit/>
          </a:bodyPr>
          <a:lstStyle>
            <a:lvl1pPr algn="l">
              <a:defRPr sz="3200" b="0"/>
            </a:lvl1pPr>
          </a:lstStyle>
          <a:p>
            <a:r>
              <a:rPr lang="nl-NL"/>
              <a:t>Klik om de stijl te bewerken</a:t>
            </a:r>
            <a:endParaRPr lang="nl-BE" dirty="0"/>
          </a:p>
        </p:txBody>
      </p:sp>
      <p:pic>
        <p:nvPicPr>
          <p:cNvPr id="8" name="Picture 7">
            <a:extLst>
              <a:ext uri="{FF2B5EF4-FFF2-40B4-BE49-F238E27FC236}">
                <a16:creationId xmlns:a16="http://schemas.microsoft.com/office/drawing/2014/main" id="{A30F6323-F9CC-974B-B61C-787A796493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365" y="4238523"/>
            <a:ext cx="963902" cy="544714"/>
          </a:xfrm>
          <a:prstGeom prst="rect">
            <a:avLst/>
          </a:prstGeom>
        </p:spPr>
      </p:pic>
      <p:sp>
        <p:nvSpPr>
          <p:cNvPr id="6" name="Text Placeholder 3"/>
          <p:cNvSpPr>
            <a:spLocks noGrp="1"/>
          </p:cNvSpPr>
          <p:nvPr>
            <p:ph type="body" sz="quarter" idx="12"/>
          </p:nvPr>
        </p:nvSpPr>
        <p:spPr>
          <a:xfrm>
            <a:off x="785813" y="284559"/>
            <a:ext cx="4116388" cy="323227"/>
          </a:xfrm>
        </p:spPr>
        <p:txBody>
          <a:bodyPr>
            <a:normAutofit/>
          </a:bodyPr>
          <a:lstStyle>
            <a:lvl1pPr marL="0" indent="0" algn="l">
              <a:buNone/>
              <a:defRPr sz="1000">
                <a:solidFill>
                  <a:schemeClr val="tx1"/>
                </a:solidFill>
              </a:defRPr>
            </a:lvl1pPr>
          </a:lstStyle>
          <a:p>
            <a:pPr lvl="0"/>
            <a:r>
              <a:rPr lang="nl-NL"/>
              <a:t>Tekststijl van het model bewerken</a:t>
            </a:r>
          </a:p>
        </p:txBody>
      </p:sp>
      <p:sp>
        <p:nvSpPr>
          <p:cNvPr id="4" name="Table Placeholder 3"/>
          <p:cNvSpPr>
            <a:spLocks noGrp="1"/>
          </p:cNvSpPr>
          <p:nvPr>
            <p:ph type="tbl" sz="quarter" idx="13"/>
          </p:nvPr>
        </p:nvSpPr>
        <p:spPr>
          <a:xfrm>
            <a:off x="798513" y="1726681"/>
            <a:ext cx="8229600" cy="2366193"/>
          </a:xfrm>
        </p:spPr>
        <p:txBody>
          <a:bodyPr>
            <a:normAutofit/>
          </a:bodyPr>
          <a:lstStyle>
            <a:lvl1pPr marL="0" indent="0">
              <a:buNone/>
              <a:defRPr sz="2800"/>
            </a:lvl1pPr>
          </a:lstStyle>
          <a:p>
            <a:r>
              <a:rPr lang="nl-NL"/>
              <a:t>Klik op het pictogram als u een tabel wilt toevoegen</a:t>
            </a:r>
            <a:endParaRPr lang="nl-BE" dirty="0"/>
          </a:p>
        </p:txBody>
      </p:sp>
    </p:spTree>
    <p:extLst>
      <p:ext uri="{BB962C8B-B14F-4D97-AF65-F5344CB8AC3E}">
        <p14:creationId xmlns:p14="http://schemas.microsoft.com/office/powerpoint/2010/main" val="41420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fiek - enkel wi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513" y="635365"/>
            <a:ext cx="8229600" cy="857250"/>
          </a:xfrm>
        </p:spPr>
        <p:txBody>
          <a:bodyPr>
            <a:normAutofit/>
          </a:bodyPr>
          <a:lstStyle>
            <a:lvl1pPr algn="l">
              <a:defRPr sz="3200" b="1"/>
            </a:lvl1pPr>
          </a:lstStyle>
          <a:p>
            <a:r>
              <a:rPr lang="nl-NL"/>
              <a:t>Klik om de stijl te bewerken</a:t>
            </a:r>
            <a:endParaRPr lang="nl-BE" dirty="0"/>
          </a:p>
        </p:txBody>
      </p:sp>
      <p:pic>
        <p:nvPicPr>
          <p:cNvPr id="8" name="Picture 7">
            <a:extLst>
              <a:ext uri="{FF2B5EF4-FFF2-40B4-BE49-F238E27FC236}">
                <a16:creationId xmlns:a16="http://schemas.microsoft.com/office/drawing/2014/main" id="{A30F6323-F9CC-974B-B61C-787A796493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365" y="4238523"/>
            <a:ext cx="963902" cy="544714"/>
          </a:xfrm>
          <a:prstGeom prst="rect">
            <a:avLst/>
          </a:prstGeom>
        </p:spPr>
      </p:pic>
      <p:sp>
        <p:nvSpPr>
          <p:cNvPr id="6" name="Text Placeholder 3"/>
          <p:cNvSpPr>
            <a:spLocks noGrp="1"/>
          </p:cNvSpPr>
          <p:nvPr>
            <p:ph type="body" sz="quarter" idx="12"/>
          </p:nvPr>
        </p:nvSpPr>
        <p:spPr>
          <a:xfrm>
            <a:off x="785813" y="284559"/>
            <a:ext cx="4116388" cy="323227"/>
          </a:xfrm>
        </p:spPr>
        <p:txBody>
          <a:bodyPr>
            <a:normAutofit/>
          </a:bodyPr>
          <a:lstStyle>
            <a:lvl1pPr marL="0" indent="0" algn="l">
              <a:buNone/>
              <a:defRPr sz="1000">
                <a:solidFill>
                  <a:schemeClr val="tx1"/>
                </a:solidFill>
              </a:defRPr>
            </a:lvl1pPr>
          </a:lstStyle>
          <a:p>
            <a:pPr lvl="0"/>
            <a:r>
              <a:rPr lang="nl-NL"/>
              <a:t>Tekststijl van het model bewerken</a:t>
            </a:r>
          </a:p>
        </p:txBody>
      </p:sp>
      <p:sp>
        <p:nvSpPr>
          <p:cNvPr id="9" name="Chart Placeholder 8"/>
          <p:cNvSpPr>
            <a:spLocks noGrp="1"/>
          </p:cNvSpPr>
          <p:nvPr>
            <p:ph type="chart" sz="quarter" idx="13"/>
          </p:nvPr>
        </p:nvSpPr>
        <p:spPr>
          <a:xfrm>
            <a:off x="798513" y="1690688"/>
            <a:ext cx="8229600" cy="2411412"/>
          </a:xfrm>
        </p:spPr>
        <p:txBody>
          <a:bodyPr>
            <a:normAutofit/>
          </a:bodyPr>
          <a:lstStyle>
            <a:lvl1pPr marL="0" indent="0">
              <a:buNone/>
              <a:defRPr sz="2800"/>
            </a:lvl1pPr>
          </a:lstStyle>
          <a:p>
            <a:r>
              <a:rPr lang="nl-NL"/>
              <a:t>Klik op het pictogram als u een grafiek wilt toevoegen</a:t>
            </a:r>
            <a:endParaRPr lang="nl-BE"/>
          </a:p>
        </p:txBody>
      </p:sp>
    </p:spTree>
    <p:extLst>
      <p:ext uri="{BB962C8B-B14F-4D97-AF65-F5344CB8AC3E}">
        <p14:creationId xmlns:p14="http://schemas.microsoft.com/office/powerpoint/2010/main" val="76420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 zwar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C05C56-5CF2-4249-B076-C08C014F5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2" name="Title 1"/>
          <p:cNvSpPr>
            <a:spLocks noGrp="1"/>
          </p:cNvSpPr>
          <p:nvPr>
            <p:ph type="ctrTitle"/>
          </p:nvPr>
        </p:nvSpPr>
        <p:spPr>
          <a:xfrm>
            <a:off x="685800" y="1597819"/>
            <a:ext cx="7772400" cy="1102519"/>
          </a:xfrm>
        </p:spPr>
        <p:txBody>
          <a:bodyPr>
            <a:noAutofit/>
          </a:bodyPr>
          <a:lstStyle>
            <a:lvl1pPr algn="l">
              <a:defRPr sz="4200" b="0" i="0" baseline="0">
                <a:solidFill>
                  <a:srgbClr val="FFFFFF"/>
                </a:solidFill>
                <a:latin typeface="Montserrat ExtraBold" pitchFamily="2" charset="77"/>
              </a:defRPr>
            </a:lvl1pPr>
          </a:lstStyle>
          <a:p>
            <a:r>
              <a:rPr lang="nl-NL"/>
              <a:t>Klik om de stijl te bewerken</a:t>
            </a:r>
            <a:endParaRPr lang="nl-BE" dirty="0"/>
          </a:p>
        </p:txBody>
      </p:sp>
      <p:sp>
        <p:nvSpPr>
          <p:cNvPr id="3" name="Subtitle 2"/>
          <p:cNvSpPr>
            <a:spLocks noGrp="1"/>
          </p:cNvSpPr>
          <p:nvPr>
            <p:ph type="subTitle" idx="1"/>
          </p:nvPr>
        </p:nvSpPr>
        <p:spPr>
          <a:xfrm>
            <a:off x="685800" y="2914650"/>
            <a:ext cx="7772400" cy="758328"/>
          </a:xfrm>
        </p:spPr>
        <p:txBody>
          <a:bodyPr>
            <a:normAutofit/>
          </a:bodyPr>
          <a:lstStyle>
            <a:lvl1pPr marL="0" indent="0" algn="l">
              <a:buNone/>
              <a:defRPr lang="nl-BE" sz="3200" b="0" i="0" kern="1200" baseline="0" dirty="0">
                <a:solidFill>
                  <a:srgbClr val="FFFFFF"/>
                </a:solidFill>
                <a:latin typeface="Montserrat Semi" pitchFamily="2" charset="77"/>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dirty="0"/>
          </a:p>
        </p:txBody>
      </p:sp>
    </p:spTree>
    <p:extLst>
      <p:ext uri="{BB962C8B-B14F-4D97-AF65-F5344CB8AC3E}">
        <p14:creationId xmlns:p14="http://schemas.microsoft.com/office/powerpoint/2010/main" val="179282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 wi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Autofit/>
          </a:bodyPr>
          <a:lstStyle>
            <a:lvl1pPr algn="l">
              <a:defRPr lang="nl-BE" sz="4200" b="0" i="0" kern="1200" baseline="0" dirty="0">
                <a:solidFill>
                  <a:schemeClr val="tx1"/>
                </a:solidFill>
                <a:latin typeface="Montserrat ExtraBold" pitchFamily="2" charset="77"/>
                <a:ea typeface="+mj-ea"/>
                <a:cs typeface="+mj-cs"/>
              </a:defRPr>
            </a:lvl1pPr>
          </a:lstStyle>
          <a:p>
            <a:r>
              <a:rPr lang="nl-NL"/>
              <a:t>Klik om de stijl te bewerken</a:t>
            </a:r>
            <a:endParaRPr lang="nl-BE" dirty="0"/>
          </a:p>
        </p:txBody>
      </p:sp>
      <p:sp>
        <p:nvSpPr>
          <p:cNvPr id="3" name="Subtitle 2"/>
          <p:cNvSpPr>
            <a:spLocks noGrp="1"/>
          </p:cNvSpPr>
          <p:nvPr>
            <p:ph type="subTitle" idx="1"/>
          </p:nvPr>
        </p:nvSpPr>
        <p:spPr>
          <a:xfrm>
            <a:off x="685800" y="2926443"/>
            <a:ext cx="7772400" cy="758328"/>
          </a:xfrm>
        </p:spPr>
        <p:txBody>
          <a:bodyPr>
            <a:normAutofit/>
          </a:bodyPr>
          <a:lstStyle>
            <a:lvl1pPr marL="0" indent="0" algn="l">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dirty="0"/>
          </a:p>
        </p:txBody>
      </p:sp>
      <p:pic>
        <p:nvPicPr>
          <p:cNvPr id="6" name="Picture 5">
            <a:extLst>
              <a:ext uri="{FF2B5EF4-FFF2-40B4-BE49-F238E27FC236}">
                <a16:creationId xmlns:a16="http://schemas.microsoft.com/office/drawing/2014/main" id="{A30F6323-F9CC-974B-B61C-787A796493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365" y="4238523"/>
            <a:ext cx="963902" cy="544714"/>
          </a:xfrm>
          <a:prstGeom prst="rect">
            <a:avLst/>
          </a:prstGeom>
        </p:spPr>
      </p:pic>
    </p:spTree>
    <p:extLst>
      <p:ext uri="{BB962C8B-B14F-4D97-AF65-F5344CB8AC3E}">
        <p14:creationId xmlns:p14="http://schemas.microsoft.com/office/powerpoint/2010/main" val="145539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blok naast zwa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6438" y="741759"/>
            <a:ext cx="3856038" cy="1172312"/>
          </a:xfrm>
        </p:spPr>
        <p:txBody>
          <a:bodyPr anchor="t" anchorCtr="0">
            <a:noAutofit/>
          </a:bodyPr>
          <a:lstStyle>
            <a:lvl1pPr algn="l">
              <a:defRPr sz="3200" b="0">
                <a:solidFill>
                  <a:schemeClr val="bg2"/>
                </a:solidFill>
              </a:defRPr>
            </a:lvl1pPr>
          </a:lstStyle>
          <a:p>
            <a:r>
              <a:rPr lang="nl-NL"/>
              <a:t>Klik om de stijl te bewerken</a:t>
            </a:r>
            <a:endParaRPr lang="nl-BE" dirty="0"/>
          </a:p>
        </p:txBody>
      </p:sp>
      <p:sp>
        <p:nvSpPr>
          <p:cNvPr id="3" name="Subtitle 2"/>
          <p:cNvSpPr>
            <a:spLocks noGrp="1"/>
          </p:cNvSpPr>
          <p:nvPr>
            <p:ph type="subTitle" idx="1"/>
          </p:nvPr>
        </p:nvSpPr>
        <p:spPr>
          <a:xfrm>
            <a:off x="4541837" y="2160389"/>
            <a:ext cx="4217429" cy="1893451"/>
          </a:xfrm>
        </p:spPr>
        <p:txBody>
          <a:bodyPr>
            <a:normAutofit/>
          </a:bodyPr>
          <a:lstStyle>
            <a:lvl1pPr marL="0" indent="0" algn="l">
              <a:buNone/>
              <a:defRPr sz="12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dirty="0"/>
          </a:p>
        </p:txBody>
      </p:sp>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18" name="Text Placeholder 17"/>
          <p:cNvSpPr>
            <a:spLocks noGrp="1"/>
          </p:cNvSpPr>
          <p:nvPr>
            <p:ph type="body" sz="quarter" idx="11" hasCustomPrompt="1"/>
          </p:nvPr>
        </p:nvSpPr>
        <p:spPr>
          <a:xfrm>
            <a:off x="706438" y="2160389"/>
            <a:ext cx="2824162" cy="1876621"/>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300">
                <a:solidFill>
                  <a:srgbClr val="FFFFFE"/>
                </a:solidFill>
              </a:defRPr>
            </a:lvl1pPr>
            <a:lvl2pPr marL="457200" indent="0">
              <a:buNone/>
              <a:defRPr>
                <a:solidFill>
                  <a:srgbClr val="FFFFFE"/>
                </a:solidFill>
              </a:defRPr>
            </a:lvl2pPr>
            <a:lvl3pPr marL="914400" indent="0">
              <a:buNone/>
              <a:defRPr>
                <a:solidFill>
                  <a:srgbClr val="FFFFFE"/>
                </a:solidFill>
              </a:defRPr>
            </a:lvl3pPr>
            <a:lvl4pPr marL="1371600" indent="0">
              <a:buNone/>
              <a:defRPr>
                <a:solidFill>
                  <a:srgbClr val="FFFFFE"/>
                </a:solidFill>
              </a:defRPr>
            </a:lvl4pPr>
            <a:lvl5pPr marL="1828800" indent="0">
              <a:buNone/>
              <a:defRPr>
                <a:solidFill>
                  <a:srgbClr val="FFFFFE"/>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nl-BE" dirty="0">
                <a:solidFill>
                  <a:schemeClr val="bg2"/>
                </a:solidFill>
              </a:rPr>
              <a:t>Click to edit Master title style</a:t>
            </a:r>
          </a:p>
        </p:txBody>
      </p:sp>
      <p:sp>
        <p:nvSpPr>
          <p:cNvPr id="8" name="Text Placeholder 5"/>
          <p:cNvSpPr>
            <a:spLocks noGrp="1"/>
          </p:cNvSpPr>
          <p:nvPr>
            <p:ph type="body" sz="quarter" idx="12"/>
          </p:nvPr>
        </p:nvSpPr>
        <p:spPr>
          <a:xfrm>
            <a:off x="706438" y="291193"/>
            <a:ext cx="3856037" cy="344488"/>
          </a:xfrm>
        </p:spPr>
        <p:txBody>
          <a:bodyPr>
            <a:normAutofit/>
          </a:bodyPr>
          <a:lstStyle>
            <a:lvl1pPr marL="0" indent="0">
              <a:buNone/>
              <a:defRPr sz="1000">
                <a:solidFill>
                  <a:schemeClr val="bg2"/>
                </a:solidFill>
              </a:defRPr>
            </a:lvl1pPr>
          </a:lstStyle>
          <a:p>
            <a:pPr lvl="0"/>
            <a:r>
              <a:rPr lang="nl-NL"/>
              <a:t>Tekststijl van het model bewerken</a:t>
            </a:r>
          </a:p>
        </p:txBody>
      </p:sp>
    </p:spTree>
    <p:extLst>
      <p:ext uri="{BB962C8B-B14F-4D97-AF65-F5344CB8AC3E}">
        <p14:creationId xmlns:p14="http://schemas.microsoft.com/office/powerpoint/2010/main" val="341433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blok naast wit">
    <p:bg>
      <p:bgPr>
        <a:solidFill>
          <a:srgbClr val="F6F6F6"/>
        </a:solidFill>
        <a:effectLst/>
      </p:bgPr>
    </p:bg>
    <p:spTree>
      <p:nvGrpSpPr>
        <p:cNvPr id="1" name=""/>
        <p:cNvGrpSpPr/>
        <p:nvPr/>
      </p:nvGrpSpPr>
      <p:grpSpPr>
        <a:xfrm>
          <a:off x="0" y="0"/>
          <a:ext cx="0" cy="0"/>
          <a:chOff x="0" y="0"/>
          <a:chExt cx="0" cy="0"/>
        </a:xfrm>
      </p:grpSpPr>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pic>
        <p:nvPicPr>
          <p:cNvPr id="8" name="Picture 7">
            <a:extLst>
              <a:ext uri="{FF2B5EF4-FFF2-40B4-BE49-F238E27FC236}">
                <a16:creationId xmlns:a16="http://schemas.microsoft.com/office/drawing/2014/main" id="{A30F6323-F9CC-974B-B61C-787A796493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365" y="4238523"/>
            <a:ext cx="963902" cy="544714"/>
          </a:xfrm>
          <a:prstGeom prst="rect">
            <a:avLst/>
          </a:prstGeom>
        </p:spPr>
      </p:pic>
      <p:sp>
        <p:nvSpPr>
          <p:cNvPr id="7" name="Title 1"/>
          <p:cNvSpPr>
            <a:spLocks noGrp="1"/>
          </p:cNvSpPr>
          <p:nvPr>
            <p:ph type="ctrTitle"/>
          </p:nvPr>
        </p:nvSpPr>
        <p:spPr>
          <a:xfrm>
            <a:off x="696278" y="741759"/>
            <a:ext cx="3856038" cy="1163241"/>
          </a:xfrm>
        </p:spPr>
        <p:txBody>
          <a:bodyPr anchor="t" anchorCtr="0">
            <a:noAutofit/>
          </a:bodyPr>
          <a:lstStyle>
            <a:lvl1pPr algn="l">
              <a:defRPr sz="3200" b="1" i="0">
                <a:solidFill>
                  <a:schemeClr val="tx1"/>
                </a:solidFill>
                <a:latin typeface="Montserrat Extra Bold" pitchFamily="2" charset="77"/>
              </a:defRPr>
            </a:lvl1pPr>
          </a:lstStyle>
          <a:p>
            <a:r>
              <a:rPr lang="nl-NL"/>
              <a:t>Klik om de stijl te bewerken</a:t>
            </a:r>
            <a:endParaRPr lang="nl-BE" dirty="0"/>
          </a:p>
        </p:txBody>
      </p:sp>
      <p:sp>
        <p:nvSpPr>
          <p:cNvPr id="9" name="Subtitle 2"/>
          <p:cNvSpPr>
            <a:spLocks noGrp="1"/>
          </p:cNvSpPr>
          <p:nvPr>
            <p:ph type="subTitle" idx="1"/>
          </p:nvPr>
        </p:nvSpPr>
        <p:spPr>
          <a:xfrm>
            <a:off x="4541837" y="2160389"/>
            <a:ext cx="4217429" cy="1893451"/>
          </a:xfrm>
        </p:spPr>
        <p:txBody>
          <a:bodyPr>
            <a:normAutofit/>
          </a:bodyPr>
          <a:lstStyle>
            <a:lvl1pPr marL="0" indent="0" algn="l">
              <a:buNone/>
              <a:defRPr sz="1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dirty="0"/>
          </a:p>
        </p:txBody>
      </p:sp>
      <p:sp>
        <p:nvSpPr>
          <p:cNvPr id="12" name="Text Placeholder 5"/>
          <p:cNvSpPr>
            <a:spLocks noGrp="1"/>
          </p:cNvSpPr>
          <p:nvPr>
            <p:ph type="body" sz="quarter" idx="11"/>
          </p:nvPr>
        </p:nvSpPr>
        <p:spPr>
          <a:xfrm>
            <a:off x="696278" y="2170143"/>
            <a:ext cx="3119438" cy="1883697"/>
          </a:xfrm>
        </p:spPr>
        <p:txBody>
          <a:bodyPr>
            <a:normAutofit/>
          </a:bodyPr>
          <a:lstStyle>
            <a:lvl1pPr marL="0" indent="0">
              <a:buNone/>
              <a:defRPr lang="nl-BE" sz="2300" b="1" i="0" kern="1200" smtClean="0">
                <a:solidFill>
                  <a:schemeClr val="tx1"/>
                </a:solidFill>
                <a:latin typeface="Montserrat Semi" pitchFamily="2" charset="77"/>
                <a:ea typeface="+mj-ea"/>
                <a:cs typeface="+mj-cs"/>
              </a:defRPr>
            </a:lvl1pPr>
          </a:lstStyle>
          <a:p>
            <a:pPr lvl="0"/>
            <a:r>
              <a:rPr lang="nl-NL"/>
              <a:t>Tekststijl van het model bewerken</a:t>
            </a:r>
          </a:p>
        </p:txBody>
      </p:sp>
      <p:sp>
        <p:nvSpPr>
          <p:cNvPr id="6" name="Text Placeholder 5"/>
          <p:cNvSpPr>
            <a:spLocks noGrp="1"/>
          </p:cNvSpPr>
          <p:nvPr>
            <p:ph type="body" sz="quarter" idx="12"/>
          </p:nvPr>
        </p:nvSpPr>
        <p:spPr>
          <a:xfrm>
            <a:off x="696278" y="291193"/>
            <a:ext cx="3856037" cy="344488"/>
          </a:xfrm>
        </p:spPr>
        <p:txBody>
          <a:bodyPr>
            <a:normAutofit/>
          </a:bodyPr>
          <a:lstStyle>
            <a:lvl1pPr marL="0" indent="0">
              <a:buNone/>
              <a:defRPr sz="1000"/>
            </a:lvl1pPr>
          </a:lstStyle>
          <a:p>
            <a:pPr lvl="0"/>
            <a:r>
              <a:rPr lang="nl-NL"/>
              <a:t>Tekststijl van het model bewerken</a:t>
            </a:r>
          </a:p>
        </p:txBody>
      </p:sp>
    </p:spTree>
    <p:extLst>
      <p:ext uri="{BB962C8B-B14F-4D97-AF65-F5344CB8AC3E}">
        <p14:creationId xmlns:p14="http://schemas.microsoft.com/office/powerpoint/2010/main" val="52062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blok naast oranj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5337" y="741759"/>
            <a:ext cx="3856038" cy="1163241"/>
          </a:xfrm>
        </p:spPr>
        <p:txBody>
          <a:bodyPr anchor="t" anchorCtr="0">
            <a:noAutofit/>
          </a:bodyPr>
          <a:lstStyle>
            <a:lvl1pPr algn="l">
              <a:defRPr sz="3200" b="1" i="0">
                <a:solidFill>
                  <a:srgbClr val="FFFFFE"/>
                </a:solidFill>
                <a:latin typeface="Montserrat Extra Bold" pitchFamily="2" charset="77"/>
              </a:defRPr>
            </a:lvl1pPr>
          </a:lstStyle>
          <a:p>
            <a:r>
              <a:rPr lang="nl-NL"/>
              <a:t>Klik om de stijl te bewerken</a:t>
            </a:r>
            <a:endParaRPr lang="nl-BE" dirty="0"/>
          </a:p>
        </p:txBody>
      </p:sp>
      <p:sp>
        <p:nvSpPr>
          <p:cNvPr id="3" name="Subtitle 2"/>
          <p:cNvSpPr>
            <a:spLocks noGrp="1"/>
          </p:cNvSpPr>
          <p:nvPr>
            <p:ph type="subTitle" idx="1"/>
          </p:nvPr>
        </p:nvSpPr>
        <p:spPr>
          <a:xfrm>
            <a:off x="4541837" y="2160389"/>
            <a:ext cx="4217429" cy="1893451"/>
          </a:xfrm>
        </p:spPr>
        <p:txBody>
          <a:bodyPr>
            <a:normAutofit/>
          </a:bodyPr>
          <a:lstStyle>
            <a:lvl1pPr marL="0" indent="0" algn="l">
              <a:buNone/>
              <a:defRPr sz="1200" b="1" i="0">
                <a:solidFill>
                  <a:srgbClr val="FFFFFE"/>
                </a:solidFill>
                <a:latin typeface="Montserrat Semi" pitchFamily="2"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dirty="0"/>
          </a:p>
        </p:txBody>
      </p:sp>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pic>
        <p:nvPicPr>
          <p:cNvPr id="10" name="Picture 9">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6" name="Text Placeholder 5"/>
          <p:cNvSpPr>
            <a:spLocks noGrp="1"/>
          </p:cNvSpPr>
          <p:nvPr>
            <p:ph type="body" sz="quarter" idx="11"/>
          </p:nvPr>
        </p:nvSpPr>
        <p:spPr>
          <a:xfrm>
            <a:off x="795337" y="2170143"/>
            <a:ext cx="3119438" cy="1883697"/>
          </a:xfrm>
        </p:spPr>
        <p:txBody>
          <a:bodyPr>
            <a:normAutofit/>
          </a:bodyPr>
          <a:lstStyle>
            <a:lvl1pPr marL="0" indent="0">
              <a:buNone/>
              <a:defRPr lang="nl-BE" sz="2300" b="0" i="0" kern="1200" smtClean="0">
                <a:solidFill>
                  <a:srgbClr val="FFFFFE"/>
                </a:solidFill>
                <a:latin typeface="Montserrat Extra Bold" pitchFamily="2" charset="77"/>
                <a:ea typeface="+mj-ea"/>
                <a:cs typeface="+mj-cs"/>
              </a:defRPr>
            </a:lvl1pPr>
          </a:lstStyle>
          <a:p>
            <a:pPr lvl="0"/>
            <a:r>
              <a:rPr lang="nl-NL"/>
              <a:t>Tekststijl van het model bewerken</a:t>
            </a:r>
          </a:p>
        </p:txBody>
      </p:sp>
      <p:sp>
        <p:nvSpPr>
          <p:cNvPr id="12" name="Text Placeholder 5"/>
          <p:cNvSpPr>
            <a:spLocks noGrp="1"/>
          </p:cNvSpPr>
          <p:nvPr>
            <p:ph type="body" sz="quarter" idx="12"/>
          </p:nvPr>
        </p:nvSpPr>
        <p:spPr>
          <a:xfrm>
            <a:off x="795338" y="291193"/>
            <a:ext cx="3856037" cy="344488"/>
          </a:xfrm>
        </p:spPr>
        <p:txBody>
          <a:bodyPr>
            <a:normAutofit/>
          </a:bodyPr>
          <a:lstStyle>
            <a:lvl1pPr marL="0" indent="0">
              <a:buNone/>
              <a:defRPr sz="1000" b="1" i="0">
                <a:solidFill>
                  <a:srgbClr val="FFFFFE"/>
                </a:solidFill>
                <a:latin typeface="Montserrat Semi" pitchFamily="2" charset="77"/>
              </a:defRPr>
            </a:lvl1pPr>
          </a:lstStyle>
          <a:p>
            <a:pPr lvl="0"/>
            <a:r>
              <a:rPr lang="nl-NL"/>
              <a:t>Tekststijl van het model bewerken</a:t>
            </a:r>
          </a:p>
        </p:txBody>
      </p:sp>
    </p:spTree>
    <p:extLst>
      <p:ext uri="{BB962C8B-B14F-4D97-AF65-F5344CB8AC3E}">
        <p14:creationId xmlns:p14="http://schemas.microsoft.com/office/powerpoint/2010/main" val="348855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en beeld zwart">
    <p:bg>
      <p:bgPr>
        <a:solidFill>
          <a:schemeClr val="tx1"/>
        </a:solidFill>
        <a:effectLst/>
      </p:bgPr>
    </p:bg>
    <p:spTree>
      <p:nvGrpSpPr>
        <p:cNvPr id="1" name=""/>
        <p:cNvGrpSpPr/>
        <p:nvPr/>
      </p:nvGrpSpPr>
      <p:grpSpPr>
        <a:xfrm>
          <a:off x="0" y="0"/>
          <a:ext cx="0" cy="0"/>
          <a:chOff x="0" y="0"/>
          <a:chExt cx="0" cy="0"/>
        </a:xfrm>
      </p:grpSpPr>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pic>
        <p:nvPicPr>
          <p:cNvPr id="12" name="Picture 11">
            <a:extLst>
              <a:ext uri="{FF2B5EF4-FFF2-40B4-BE49-F238E27FC236}">
                <a16:creationId xmlns:a16="http://schemas.microsoft.com/office/drawing/2014/main" id="{5AC05C56-5CF2-4249-B076-C08C014F5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215" y="4235325"/>
            <a:ext cx="970237" cy="548294"/>
          </a:xfrm>
          <a:prstGeom prst="rect">
            <a:avLst/>
          </a:prstGeom>
        </p:spPr>
      </p:pic>
      <p:sp>
        <p:nvSpPr>
          <p:cNvPr id="6" name="Picture Placeholder 5"/>
          <p:cNvSpPr>
            <a:spLocks noGrp="1"/>
          </p:cNvSpPr>
          <p:nvPr>
            <p:ph type="pic" sz="quarter" idx="10"/>
          </p:nvPr>
        </p:nvSpPr>
        <p:spPr>
          <a:xfrm>
            <a:off x="4541839" y="741759"/>
            <a:ext cx="4134617" cy="3324343"/>
          </a:xfrm>
        </p:spPr>
        <p:txBody>
          <a:bodyPr/>
          <a:lstStyle/>
          <a:p>
            <a:r>
              <a:rPr lang="nl-NL"/>
              <a:t>Klik op het pictogram als u een afbeelding wilt toevoegen</a:t>
            </a:r>
            <a:endParaRPr lang="nl-BE"/>
          </a:p>
        </p:txBody>
      </p:sp>
      <p:sp>
        <p:nvSpPr>
          <p:cNvPr id="14" name="Title 1"/>
          <p:cNvSpPr>
            <a:spLocks noGrp="1"/>
          </p:cNvSpPr>
          <p:nvPr>
            <p:ph type="ctrTitle"/>
          </p:nvPr>
        </p:nvSpPr>
        <p:spPr>
          <a:xfrm>
            <a:off x="795338" y="741759"/>
            <a:ext cx="3856038" cy="1163241"/>
          </a:xfrm>
        </p:spPr>
        <p:txBody>
          <a:bodyPr anchor="t" anchorCtr="0">
            <a:noAutofit/>
          </a:bodyPr>
          <a:lstStyle>
            <a:lvl1pPr algn="l">
              <a:defRPr sz="3200" b="1" i="0">
                <a:solidFill>
                  <a:srgbClr val="FFFFFE"/>
                </a:solidFill>
                <a:latin typeface="Montserrat Extra Bold" pitchFamily="2" charset="77"/>
              </a:defRPr>
            </a:lvl1pPr>
          </a:lstStyle>
          <a:p>
            <a:r>
              <a:rPr lang="nl-NL"/>
              <a:t>Klik om de stijl te bewerken</a:t>
            </a:r>
            <a:endParaRPr lang="nl-BE" dirty="0"/>
          </a:p>
        </p:txBody>
      </p:sp>
      <p:sp>
        <p:nvSpPr>
          <p:cNvPr id="15" name="Text Placeholder 5"/>
          <p:cNvSpPr>
            <a:spLocks noGrp="1"/>
          </p:cNvSpPr>
          <p:nvPr>
            <p:ph type="body" sz="quarter" idx="12"/>
          </p:nvPr>
        </p:nvSpPr>
        <p:spPr>
          <a:xfrm>
            <a:off x="795338" y="2170143"/>
            <a:ext cx="3119438" cy="1883697"/>
          </a:xfrm>
        </p:spPr>
        <p:txBody>
          <a:bodyPr>
            <a:normAutofit/>
          </a:bodyPr>
          <a:lstStyle>
            <a:lvl1pPr marL="0" indent="0">
              <a:buNone/>
              <a:defRPr lang="nl-BE" sz="2300" b="0" i="0" kern="1200" smtClean="0">
                <a:solidFill>
                  <a:srgbClr val="FFFFFE"/>
                </a:solidFill>
                <a:latin typeface="Montserrat Extra Bold" pitchFamily="2" charset="77"/>
                <a:ea typeface="+mj-ea"/>
                <a:cs typeface="+mj-cs"/>
              </a:defRPr>
            </a:lvl1pPr>
          </a:lstStyle>
          <a:p>
            <a:pPr lvl="0"/>
            <a:r>
              <a:rPr lang="nl-NL"/>
              <a:t>Tekststijl van het model bewerken</a:t>
            </a:r>
          </a:p>
        </p:txBody>
      </p:sp>
      <p:sp>
        <p:nvSpPr>
          <p:cNvPr id="16" name="Text Placeholder 3"/>
          <p:cNvSpPr>
            <a:spLocks noGrp="1"/>
          </p:cNvSpPr>
          <p:nvPr>
            <p:ph type="body" sz="quarter" idx="15"/>
          </p:nvPr>
        </p:nvSpPr>
        <p:spPr>
          <a:xfrm>
            <a:off x="795338" y="284559"/>
            <a:ext cx="4116388" cy="323227"/>
          </a:xfrm>
        </p:spPr>
        <p:txBody>
          <a:bodyPr>
            <a:normAutofit/>
          </a:bodyPr>
          <a:lstStyle>
            <a:lvl1pPr marL="0" indent="0">
              <a:buNone/>
              <a:defRPr sz="1000" b="1" i="0">
                <a:solidFill>
                  <a:srgbClr val="FFFFFE"/>
                </a:solidFill>
                <a:latin typeface="Montserrat Semi" pitchFamily="2" charset="77"/>
              </a:defRPr>
            </a:lvl1pPr>
          </a:lstStyle>
          <a:p>
            <a:pPr lvl="0"/>
            <a:r>
              <a:rPr lang="nl-NL"/>
              <a:t>Tekststijl van het model bewerken</a:t>
            </a:r>
          </a:p>
        </p:txBody>
      </p:sp>
    </p:spTree>
    <p:extLst>
      <p:ext uri="{BB962C8B-B14F-4D97-AF65-F5344CB8AC3E}">
        <p14:creationId xmlns:p14="http://schemas.microsoft.com/office/powerpoint/2010/main" val="45850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en beeld wi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5338" y="741759"/>
            <a:ext cx="3856038" cy="1149368"/>
          </a:xfrm>
        </p:spPr>
        <p:txBody>
          <a:bodyPr anchor="t" anchorCtr="0">
            <a:noAutofit/>
          </a:bodyPr>
          <a:lstStyle>
            <a:lvl1pPr algn="l">
              <a:defRPr sz="3200" b="1" i="0">
                <a:solidFill>
                  <a:schemeClr val="tx1"/>
                </a:solidFill>
                <a:latin typeface="Montserrat Extra Bold" pitchFamily="2" charset="77"/>
              </a:defRPr>
            </a:lvl1pPr>
          </a:lstStyle>
          <a:p>
            <a:r>
              <a:rPr lang="nl-NL"/>
              <a:t>Klik om de stijl te bewerken</a:t>
            </a:r>
            <a:endParaRPr lang="nl-BE" dirty="0"/>
          </a:p>
        </p:txBody>
      </p:sp>
      <p:sp>
        <p:nvSpPr>
          <p:cNvPr id="4" name="TextBox 3"/>
          <p:cNvSpPr txBox="1"/>
          <p:nvPr userDrawn="1"/>
        </p:nvSpPr>
        <p:spPr>
          <a:xfrm>
            <a:off x="6624320" y="985520"/>
            <a:ext cx="184666" cy="369332"/>
          </a:xfrm>
          <a:prstGeom prst="rect">
            <a:avLst/>
          </a:prstGeom>
          <a:noFill/>
        </p:spPr>
        <p:txBody>
          <a:bodyPr wrap="none" rtlCol="0">
            <a:spAutoFit/>
          </a:bodyPr>
          <a:lstStyle/>
          <a:p>
            <a:endParaRPr lang="nl-BE" dirty="0"/>
          </a:p>
        </p:txBody>
      </p:sp>
      <p:sp>
        <p:nvSpPr>
          <p:cNvPr id="6" name="Picture Placeholder 5"/>
          <p:cNvSpPr>
            <a:spLocks noGrp="1"/>
          </p:cNvSpPr>
          <p:nvPr>
            <p:ph type="pic" sz="quarter" idx="10"/>
          </p:nvPr>
        </p:nvSpPr>
        <p:spPr>
          <a:xfrm>
            <a:off x="4541839" y="741759"/>
            <a:ext cx="4134617" cy="3324343"/>
          </a:xfrm>
        </p:spPr>
        <p:txBody>
          <a:bodyPr/>
          <a:lstStyle>
            <a:lvl1pPr marL="0" indent="0">
              <a:buNone/>
              <a:defRPr/>
            </a:lvl1pPr>
          </a:lstStyle>
          <a:p>
            <a:r>
              <a:rPr lang="nl-NL"/>
              <a:t>Klik op het pictogram als u een afbeelding wilt toevoegen</a:t>
            </a:r>
            <a:endParaRPr lang="nl-BE" dirty="0"/>
          </a:p>
        </p:txBody>
      </p:sp>
      <p:pic>
        <p:nvPicPr>
          <p:cNvPr id="8" name="Picture 7">
            <a:extLst>
              <a:ext uri="{FF2B5EF4-FFF2-40B4-BE49-F238E27FC236}">
                <a16:creationId xmlns:a16="http://schemas.microsoft.com/office/drawing/2014/main" id="{A30F6323-F9CC-974B-B61C-787A796493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5365" y="4238523"/>
            <a:ext cx="963902" cy="544714"/>
          </a:xfrm>
          <a:prstGeom prst="rect">
            <a:avLst/>
          </a:prstGeom>
        </p:spPr>
      </p:pic>
      <p:sp>
        <p:nvSpPr>
          <p:cNvPr id="9" name="Text Placeholder 3"/>
          <p:cNvSpPr>
            <a:spLocks noGrp="1"/>
          </p:cNvSpPr>
          <p:nvPr>
            <p:ph type="body" sz="quarter" idx="18"/>
          </p:nvPr>
        </p:nvSpPr>
        <p:spPr>
          <a:xfrm>
            <a:off x="795338" y="284559"/>
            <a:ext cx="4116388" cy="323227"/>
          </a:xfrm>
        </p:spPr>
        <p:txBody>
          <a:bodyPr>
            <a:normAutofit/>
          </a:bodyPr>
          <a:lstStyle>
            <a:lvl1pPr marL="0" indent="0">
              <a:buNone/>
              <a:defRPr sz="1000" b="1" i="0">
                <a:solidFill>
                  <a:schemeClr val="tx1"/>
                </a:solidFill>
                <a:latin typeface="Montserrat Semi" pitchFamily="2" charset="77"/>
              </a:defRPr>
            </a:lvl1pPr>
          </a:lstStyle>
          <a:p>
            <a:pPr lvl="0"/>
            <a:r>
              <a:rPr lang="nl-NL"/>
              <a:t>Tekststijl van het model bewerken</a:t>
            </a:r>
          </a:p>
        </p:txBody>
      </p:sp>
      <p:sp>
        <p:nvSpPr>
          <p:cNvPr id="12" name="Text Placeholder 5"/>
          <p:cNvSpPr>
            <a:spLocks noGrp="1"/>
          </p:cNvSpPr>
          <p:nvPr>
            <p:ph type="body" sz="quarter" idx="16"/>
          </p:nvPr>
        </p:nvSpPr>
        <p:spPr>
          <a:xfrm>
            <a:off x="795338" y="2178050"/>
            <a:ext cx="3508375" cy="1888052"/>
          </a:xfrm>
        </p:spPr>
        <p:txBody>
          <a:bodyPr>
            <a:normAutofit/>
          </a:bodyPr>
          <a:lstStyle>
            <a:lvl1pPr marL="0" indent="0">
              <a:buNone/>
              <a:defRPr sz="1400" b="1" i="0">
                <a:latin typeface="Montserrat Semi" pitchFamily="2" charset="77"/>
              </a:defRPr>
            </a:lvl1pPr>
          </a:lstStyle>
          <a:p>
            <a:pPr lvl="0"/>
            <a:r>
              <a:rPr lang="nl-NL"/>
              <a:t>Tekststijl van het model bewerken</a:t>
            </a:r>
          </a:p>
        </p:txBody>
      </p:sp>
    </p:spTree>
    <p:extLst>
      <p:ext uri="{BB962C8B-B14F-4D97-AF65-F5344CB8AC3E}">
        <p14:creationId xmlns:p14="http://schemas.microsoft.com/office/powerpoint/2010/main" val="148519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5338" y="215811"/>
            <a:ext cx="7891462" cy="857250"/>
          </a:xfrm>
          <a:prstGeom prst="rect">
            <a:avLst/>
          </a:prstGeom>
        </p:spPr>
        <p:txBody>
          <a:bodyPr vert="horz" lIns="91440" tIns="45720" rIns="91440" bIns="45720" rtlCol="0" anchor="ctr">
            <a:normAutofit/>
          </a:bodyPr>
          <a:lstStyle/>
          <a:p>
            <a:r>
              <a:rPr lang="nl-NL"/>
              <a:t>Klik om de stijl te bewerken</a:t>
            </a:r>
            <a:endParaRPr lang="nl-BE" dirty="0"/>
          </a:p>
        </p:txBody>
      </p:sp>
      <p:sp>
        <p:nvSpPr>
          <p:cNvPr id="3" name="Text Placeholder 2"/>
          <p:cNvSpPr>
            <a:spLocks noGrp="1"/>
          </p:cNvSpPr>
          <p:nvPr>
            <p:ph type="body" idx="1"/>
          </p:nvPr>
        </p:nvSpPr>
        <p:spPr>
          <a:xfrm>
            <a:off x="795338" y="1200151"/>
            <a:ext cx="7891462" cy="3394472"/>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306202407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5" r:id="rId4"/>
    <p:sldLayoutId id="2147483661" r:id="rId5"/>
    <p:sldLayoutId id="2147483662" r:id="rId6"/>
    <p:sldLayoutId id="2147483663" r:id="rId7"/>
    <p:sldLayoutId id="2147483664" r:id="rId8"/>
    <p:sldLayoutId id="2147483666" r:id="rId9"/>
    <p:sldLayoutId id="2147483665" r:id="rId10"/>
    <p:sldLayoutId id="2147483668" r:id="rId11"/>
    <p:sldLayoutId id="2147483673" r:id="rId12"/>
    <p:sldLayoutId id="2147483670" r:id="rId13"/>
    <p:sldLayoutId id="2147483660" r:id="rId14"/>
    <p:sldLayoutId id="2147483650" r:id="rId15"/>
    <p:sldLayoutId id="2147483672" r:id="rId16"/>
    <p:sldLayoutId id="2147483674" r:id="rId17"/>
    <p:sldLayoutId id="2147483671" r:id="rId18"/>
    <p:sldLayoutId id="2147483667" r:id="rId19"/>
    <p:sldLayoutId id="2147483652" r:id="rId20"/>
    <p:sldLayoutId id="2147483675" r:id="rId21"/>
    <p:sldLayoutId id="2147483658" r:id="rId22"/>
    <p:sldLayoutId id="2147483677" r:id="rId23"/>
    <p:sldLayoutId id="2147483659" r:id="rId24"/>
  </p:sldLayoutIdLst>
  <p:txStyles>
    <p:titleStyle>
      <a:lvl1pPr algn="l" defTabSz="457200" rtl="0" eaLnBrk="1" latinLnBrk="0" hangingPunct="1">
        <a:spcBef>
          <a:spcPct val="0"/>
        </a:spcBef>
        <a:buNone/>
        <a:defRPr sz="4200" b="1" i="0" kern="1200">
          <a:solidFill>
            <a:schemeClr val="tx1"/>
          </a:solidFill>
          <a:latin typeface="Montserrat Extra Bold" pitchFamily="2" charset="77"/>
          <a:ea typeface="+mj-ea"/>
          <a:cs typeface="+mj-cs"/>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Montserrat Semi" pitchFamily="2" charset="77"/>
          <a:ea typeface="+mn-ea"/>
          <a:cs typeface="+mn-cs"/>
        </a:defRPr>
      </a:lvl1pPr>
      <a:lvl2pPr marL="742950" indent="-285750" algn="l" defTabSz="457200" rtl="0" eaLnBrk="1" latinLnBrk="0" hangingPunct="1">
        <a:spcBef>
          <a:spcPct val="20000"/>
        </a:spcBef>
        <a:buFont typeface="Arial"/>
        <a:buChar char="–"/>
        <a:defRPr sz="2800" b="0" i="0" kern="1200">
          <a:solidFill>
            <a:schemeClr val="tx1"/>
          </a:solidFill>
          <a:latin typeface="Montserrat Semi" pitchFamily="2" charset="77"/>
          <a:ea typeface="+mn-ea"/>
          <a:cs typeface="+mn-cs"/>
        </a:defRPr>
      </a:lvl2pPr>
      <a:lvl3pPr marL="1143000" indent="-228600" algn="l" defTabSz="457200" rtl="0" eaLnBrk="1" latinLnBrk="0" hangingPunct="1">
        <a:spcBef>
          <a:spcPct val="20000"/>
        </a:spcBef>
        <a:buFont typeface="Arial"/>
        <a:buChar char="•"/>
        <a:defRPr sz="2400" b="0" i="0" kern="1200">
          <a:solidFill>
            <a:schemeClr val="tx1"/>
          </a:solidFill>
          <a:latin typeface="Montserrat Semi" pitchFamily="2" charset="77"/>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ontserrat Semi" pitchFamily="2" charset="77"/>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ontserrat Semi" pitchFamily="2" charset="77"/>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27" userDrawn="1">
          <p15:clr>
            <a:srgbClr val="F26B43"/>
          </p15:clr>
        </p15:guide>
        <p15:guide id="2" pos="4785" userDrawn="1">
          <p15:clr>
            <a:srgbClr val="F26B43"/>
          </p15:clr>
        </p15:guide>
        <p15:guide id="3" pos="975" userDrawn="1">
          <p15:clr>
            <a:srgbClr val="F26B43"/>
          </p15:clr>
        </p15:guide>
        <p15:guide id="4" orient="horz" pos="71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www.vox-vr.com/vox-gear-plus-vr-virtual-reality-headset-vr-glasses-specs.html" TargetMode="External"/><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android.com/training/multiscreen/screendensities"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findnerd.com/list/view/What-should-a-designer-must-know-before-starting-design-for-an-android-app-/2969/"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stackoverflow.com/questions/27352476/difference-between-view-and-viewgroup-in-android" TargetMode="Externa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odepath/android_guides/wiki/Creating-and-Using-Fragments" TargetMode="External"/><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odepath/android_guides/wiki/Creating-and-Using-Fragments"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ndroid.com/guide/topics/ui/declaring-layout"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android.com/guide/topics/ui/declaring-layout" TargetMode="Externa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android.com/guide/topics/ui/layout/linear" TargetMode="Externa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eveloper.android.com/guide/topics/ui/layout/linear"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eveloper.android.com/training/constraint-layout/"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android.com/training/constraint-layout/"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9.xml"/><Relationship Id="rId4" Type="http://schemas.openxmlformats.org/officeDocument/2006/relationships/hyperlink" Target="https://www.raywenderlich.com/361-android-fragments-tutorial-an-introduction-with-kotli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tudytonight.com/android/fragments-in-android" TargetMode="External"/><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hyperlink" Target="https://www.techyourchance.com/android-fragment-lifecycle-for-professional-developer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echyourchance.com/android-fragment-lifecycle-for-professional-developers/"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hyourchance.com/android-fragment-lifecycle-for-professional-developers/"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65C151A2-F05C-4EED-9BD3-388396D5F9B2}"/>
              </a:ext>
            </a:extLst>
          </p:cNvPr>
          <p:cNvPicPr>
            <a:picLocks noChangeAspect="1"/>
          </p:cNvPicPr>
          <p:nvPr/>
        </p:nvPicPr>
        <p:blipFill>
          <a:blip r:embed="rId3"/>
          <a:stretch>
            <a:fillRect/>
          </a:stretch>
        </p:blipFill>
        <p:spPr>
          <a:xfrm>
            <a:off x="-3816350" y="-1350"/>
            <a:ext cx="8229600" cy="5143500"/>
          </a:xfrm>
          <a:prstGeom prst="rect">
            <a:avLst/>
          </a:prstGeom>
        </p:spPr>
      </p:pic>
      <p:pic>
        <p:nvPicPr>
          <p:cNvPr id="2" name="Afbeelding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50"/>
            <a:ext cx="6864101" cy="5143500"/>
          </a:xfrm>
          <a:prstGeom prst="rect">
            <a:avLst/>
          </a:prstGeom>
        </p:spPr>
      </p:pic>
      <p:sp>
        <p:nvSpPr>
          <p:cNvPr id="32" name="Title 1"/>
          <p:cNvSpPr>
            <a:spLocks noGrp="1"/>
          </p:cNvSpPr>
          <p:nvPr>
            <p:ph type="ctrTitle"/>
          </p:nvPr>
        </p:nvSpPr>
        <p:spPr/>
        <p:txBody>
          <a:bodyPr/>
          <a:lstStyle/>
          <a:p>
            <a:r>
              <a:rPr lang="nl-BE" dirty="0">
                <a:solidFill>
                  <a:schemeClr val="tx1"/>
                </a:solidFill>
              </a:rPr>
              <a:t>Native Apps I</a:t>
            </a:r>
          </a:p>
        </p:txBody>
      </p:sp>
      <p:sp>
        <p:nvSpPr>
          <p:cNvPr id="33" name="Subtitle 2"/>
          <p:cNvSpPr>
            <a:spLocks noGrp="1"/>
          </p:cNvSpPr>
          <p:nvPr>
            <p:ph type="subTitle" idx="1"/>
          </p:nvPr>
        </p:nvSpPr>
        <p:spPr>
          <a:xfrm>
            <a:off x="685800" y="2570400"/>
            <a:ext cx="7772400" cy="758328"/>
          </a:xfrm>
        </p:spPr>
        <p:txBody>
          <a:bodyPr/>
          <a:lstStyle/>
          <a:p>
            <a:r>
              <a:rPr lang="nl-BE" dirty="0" err="1">
                <a:solidFill>
                  <a:schemeClr val="tx2">
                    <a:lumMod val="50000"/>
                    <a:lumOff val="50000"/>
                  </a:schemeClr>
                </a:solidFill>
              </a:rPr>
              <a:t>Fragments</a:t>
            </a:r>
            <a:endParaRPr lang="nl-BE" dirty="0">
              <a:solidFill>
                <a:schemeClr val="tx2">
                  <a:lumMod val="50000"/>
                  <a:lumOff val="50000"/>
                </a:schemeClr>
              </a:solidFill>
            </a:endParaRPr>
          </a:p>
        </p:txBody>
      </p:sp>
    </p:spTree>
    <p:extLst>
      <p:ext uri="{BB962C8B-B14F-4D97-AF65-F5344CB8AC3E}">
        <p14:creationId xmlns:p14="http://schemas.microsoft.com/office/powerpoint/2010/main" val="349033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851859-D908-4D6A-A164-8A01E60A2188}"/>
              </a:ext>
            </a:extLst>
          </p:cNvPr>
          <p:cNvSpPr>
            <a:spLocks noGrp="1"/>
          </p:cNvSpPr>
          <p:nvPr>
            <p:ph type="ctrTitle"/>
          </p:nvPr>
        </p:nvSpPr>
        <p:spPr/>
        <p:txBody>
          <a:bodyPr/>
          <a:lstStyle/>
          <a:p>
            <a:r>
              <a:rPr lang="en-US"/>
              <a:t>Terminologie</a:t>
            </a:r>
            <a:endParaRPr lang="nl-BE"/>
          </a:p>
        </p:txBody>
      </p:sp>
      <p:sp>
        <p:nvSpPr>
          <p:cNvPr id="7" name="Text Placeholder 6">
            <a:extLst>
              <a:ext uri="{FF2B5EF4-FFF2-40B4-BE49-F238E27FC236}">
                <a16:creationId xmlns:a16="http://schemas.microsoft.com/office/drawing/2014/main" id="{E0663161-A170-4FB6-AC42-7F18ED1528E2}"/>
              </a:ext>
            </a:extLst>
          </p:cNvPr>
          <p:cNvSpPr>
            <a:spLocks noGrp="1"/>
          </p:cNvSpPr>
          <p:nvPr>
            <p:ph type="body" sz="quarter" idx="18"/>
          </p:nvPr>
        </p:nvSpPr>
        <p:spPr/>
        <p:txBody>
          <a:bodyPr/>
          <a:lstStyle/>
          <a:p>
            <a:endParaRPr lang="nl-BE"/>
          </a:p>
        </p:txBody>
      </p:sp>
      <p:sp>
        <p:nvSpPr>
          <p:cNvPr id="4" name="Text Placeholder 3">
            <a:extLst>
              <a:ext uri="{FF2B5EF4-FFF2-40B4-BE49-F238E27FC236}">
                <a16:creationId xmlns:a16="http://schemas.microsoft.com/office/drawing/2014/main" id="{7CC90748-ACFD-4AFE-81EC-DDCBD3F454ED}"/>
              </a:ext>
            </a:extLst>
          </p:cNvPr>
          <p:cNvSpPr>
            <a:spLocks noGrp="1"/>
          </p:cNvSpPr>
          <p:nvPr>
            <p:ph type="body" sz="quarter" idx="16"/>
          </p:nvPr>
        </p:nvSpPr>
        <p:spPr/>
        <p:txBody>
          <a:bodyPr>
            <a:normAutofit/>
          </a:bodyPr>
          <a:lstStyle/>
          <a:p>
            <a:r>
              <a:rPr lang="en-US" sz="2300"/>
              <a:t>Screen Size</a:t>
            </a:r>
          </a:p>
          <a:p>
            <a:pPr lvl="1" indent="0">
              <a:buNone/>
            </a:pPr>
            <a:r>
              <a:rPr lang="en-US" sz="1800"/>
              <a:t>Schermdiagonaal (inches)</a:t>
            </a:r>
          </a:p>
          <a:p>
            <a:pPr lvl="1" indent="0">
              <a:buNone/>
            </a:pPr>
            <a:endParaRPr lang="en-US" sz="1800"/>
          </a:p>
        </p:txBody>
      </p:sp>
      <p:pic>
        <p:nvPicPr>
          <p:cNvPr id="13" name="Picture Placeholder 12">
            <a:extLst>
              <a:ext uri="{FF2B5EF4-FFF2-40B4-BE49-F238E27FC236}">
                <a16:creationId xmlns:a16="http://schemas.microsoft.com/office/drawing/2014/main" id="{E54196C1-0419-44EE-9896-38080E494285}"/>
              </a:ext>
            </a:extLst>
          </p:cNvPr>
          <p:cNvPicPr>
            <a:picLocks noGrp="1" noChangeAspect="1"/>
          </p:cNvPicPr>
          <p:nvPr>
            <p:ph type="pic" sz="quarter" idx="10"/>
          </p:nvPr>
        </p:nvPicPr>
        <p:blipFill>
          <a:blip r:embed="rId2"/>
          <a:stretch>
            <a:fillRect/>
          </a:stretch>
        </p:blipFill>
        <p:spPr>
          <a:xfrm>
            <a:off x="4303713" y="1583727"/>
            <a:ext cx="4153977" cy="1976045"/>
          </a:xfrm>
        </p:spPr>
      </p:pic>
      <p:sp>
        <p:nvSpPr>
          <p:cNvPr id="14" name="Rectangle 13">
            <a:extLst>
              <a:ext uri="{FF2B5EF4-FFF2-40B4-BE49-F238E27FC236}">
                <a16:creationId xmlns:a16="http://schemas.microsoft.com/office/drawing/2014/main" id="{0BBE207E-2D51-42F8-91B6-1F7D45B3557C}"/>
              </a:ext>
            </a:extLst>
          </p:cNvPr>
          <p:cNvSpPr/>
          <p:nvPr/>
        </p:nvSpPr>
        <p:spPr>
          <a:xfrm>
            <a:off x="4303712" y="3611138"/>
            <a:ext cx="4153977" cy="400110"/>
          </a:xfrm>
          <a:prstGeom prst="rect">
            <a:avLst/>
          </a:prstGeom>
        </p:spPr>
        <p:txBody>
          <a:bodyPr wrap="square">
            <a:spAutoFit/>
          </a:bodyPr>
          <a:lstStyle/>
          <a:p>
            <a:pPr algn="r"/>
            <a:r>
              <a:rPr lang="nl-BE" sz="1000">
                <a:hlinkClick r:id="rId3"/>
              </a:rPr>
              <a:t>http://www.vox-vr.com/vox-gear-plus-vr-virtual-reality-headset-vr-glasses-specs.html</a:t>
            </a:r>
            <a:endParaRPr lang="nl-BE" sz="1000"/>
          </a:p>
        </p:txBody>
      </p:sp>
    </p:spTree>
    <p:extLst>
      <p:ext uri="{BB962C8B-B14F-4D97-AF65-F5344CB8AC3E}">
        <p14:creationId xmlns:p14="http://schemas.microsoft.com/office/powerpoint/2010/main" val="3324219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851859-D908-4D6A-A164-8A01E60A2188}"/>
              </a:ext>
            </a:extLst>
          </p:cNvPr>
          <p:cNvSpPr>
            <a:spLocks noGrp="1"/>
          </p:cNvSpPr>
          <p:nvPr>
            <p:ph type="ctrTitle"/>
          </p:nvPr>
        </p:nvSpPr>
        <p:spPr/>
        <p:txBody>
          <a:bodyPr/>
          <a:lstStyle/>
          <a:p>
            <a:r>
              <a:rPr lang="en-US"/>
              <a:t>Terminologie</a:t>
            </a:r>
            <a:endParaRPr lang="nl-BE"/>
          </a:p>
        </p:txBody>
      </p:sp>
      <p:sp>
        <p:nvSpPr>
          <p:cNvPr id="7" name="Text Placeholder 6">
            <a:extLst>
              <a:ext uri="{FF2B5EF4-FFF2-40B4-BE49-F238E27FC236}">
                <a16:creationId xmlns:a16="http://schemas.microsoft.com/office/drawing/2014/main" id="{E0663161-A170-4FB6-AC42-7F18ED1528E2}"/>
              </a:ext>
            </a:extLst>
          </p:cNvPr>
          <p:cNvSpPr>
            <a:spLocks noGrp="1"/>
          </p:cNvSpPr>
          <p:nvPr>
            <p:ph type="body" sz="quarter" idx="18"/>
          </p:nvPr>
        </p:nvSpPr>
        <p:spPr/>
        <p:txBody>
          <a:bodyPr/>
          <a:lstStyle/>
          <a:p>
            <a:endParaRPr lang="nl-BE"/>
          </a:p>
        </p:txBody>
      </p:sp>
      <p:sp>
        <p:nvSpPr>
          <p:cNvPr id="14" name="Rectangle 13">
            <a:extLst>
              <a:ext uri="{FF2B5EF4-FFF2-40B4-BE49-F238E27FC236}">
                <a16:creationId xmlns:a16="http://schemas.microsoft.com/office/drawing/2014/main" id="{0BBE207E-2D51-42F8-91B6-1F7D45B3557C}"/>
              </a:ext>
            </a:extLst>
          </p:cNvPr>
          <p:cNvSpPr/>
          <p:nvPr/>
        </p:nvSpPr>
        <p:spPr>
          <a:xfrm>
            <a:off x="4784244" y="3934612"/>
            <a:ext cx="4153977" cy="246221"/>
          </a:xfrm>
          <a:prstGeom prst="rect">
            <a:avLst/>
          </a:prstGeom>
        </p:spPr>
        <p:txBody>
          <a:bodyPr wrap="square">
            <a:spAutoFit/>
          </a:bodyPr>
          <a:lstStyle/>
          <a:p>
            <a:pPr algn="ctr"/>
            <a:r>
              <a:rPr lang="nl-BE" sz="1000">
                <a:hlinkClick r:id="rId2"/>
              </a:rPr>
              <a:t>https://developer.android.com/training/multiscreen/screendensities</a:t>
            </a:r>
            <a:endParaRPr lang="nl-BE" sz="1000"/>
          </a:p>
        </p:txBody>
      </p:sp>
      <p:pic>
        <p:nvPicPr>
          <p:cNvPr id="19" name="Picture Placeholder 18">
            <a:extLst>
              <a:ext uri="{FF2B5EF4-FFF2-40B4-BE49-F238E27FC236}">
                <a16:creationId xmlns:a16="http://schemas.microsoft.com/office/drawing/2014/main" id="{AA7CB73D-25D9-47BE-AAA8-649AA9501B3A}"/>
              </a:ext>
            </a:extLst>
          </p:cNvPr>
          <p:cNvPicPr>
            <a:picLocks noGrp="1" noChangeAspect="1"/>
          </p:cNvPicPr>
          <p:nvPr>
            <p:ph type="pic" sz="quarter" idx="10"/>
          </p:nvPr>
        </p:nvPicPr>
        <p:blipFill>
          <a:blip r:embed="rId3"/>
          <a:stretch>
            <a:fillRect/>
          </a:stretch>
        </p:blipFill>
        <p:spPr>
          <a:xfrm>
            <a:off x="5385523" y="1208888"/>
            <a:ext cx="2951421" cy="2725724"/>
          </a:xfrm>
        </p:spPr>
      </p:pic>
      <p:sp>
        <p:nvSpPr>
          <p:cNvPr id="27" name="Text Placeholder 3">
            <a:extLst>
              <a:ext uri="{FF2B5EF4-FFF2-40B4-BE49-F238E27FC236}">
                <a16:creationId xmlns:a16="http://schemas.microsoft.com/office/drawing/2014/main" id="{8A430D47-B24D-4492-85AC-223C88122F9C}"/>
              </a:ext>
            </a:extLst>
          </p:cNvPr>
          <p:cNvSpPr>
            <a:spLocks noGrp="1"/>
          </p:cNvSpPr>
          <p:nvPr>
            <p:ph type="body" sz="quarter" idx="16"/>
          </p:nvPr>
        </p:nvSpPr>
        <p:spPr>
          <a:xfrm>
            <a:off x="795338" y="2178049"/>
            <a:ext cx="3988908" cy="2437493"/>
          </a:xfrm>
        </p:spPr>
        <p:txBody>
          <a:bodyPr>
            <a:normAutofit fontScale="62500" lnSpcReduction="20000"/>
          </a:bodyPr>
          <a:lstStyle/>
          <a:p>
            <a:r>
              <a:rPr lang="en-US" sz="3200"/>
              <a:t>Density</a:t>
            </a:r>
          </a:p>
          <a:p>
            <a:r>
              <a:rPr lang="en-US" sz="2400"/>
              <a:t>	</a:t>
            </a:r>
            <a:r>
              <a:rPr lang="en-US" sz="2400" b="0"/>
              <a:t>Pixels per oppervlakte</a:t>
            </a:r>
          </a:p>
          <a:p>
            <a:r>
              <a:rPr lang="en-US" sz="2400" b="0"/>
              <a:t>	DPI (Dots Per square Inch)</a:t>
            </a:r>
          </a:p>
          <a:p>
            <a:r>
              <a:rPr lang="en-US" sz="3200"/>
              <a:t>Density Independent Pixel</a:t>
            </a:r>
          </a:p>
          <a:p>
            <a:r>
              <a:rPr lang="en-US" sz="3200"/>
              <a:t>	</a:t>
            </a:r>
            <a:r>
              <a:rPr lang="en-US" sz="2400" b="0"/>
              <a:t>1dp = 1 pixel op scherm van 160 dpi</a:t>
            </a:r>
          </a:p>
          <a:p>
            <a:r>
              <a:rPr lang="en-US" sz="3200"/>
              <a:t>Scalable Pixel</a:t>
            </a:r>
          </a:p>
          <a:p>
            <a:r>
              <a:rPr lang="en-US" sz="3200"/>
              <a:t>	</a:t>
            </a:r>
            <a:r>
              <a:rPr lang="en-US" sz="2400" b="0"/>
              <a:t>op zelfde gebaseerd als dpi, maar schaalt</a:t>
            </a:r>
            <a:br>
              <a:rPr lang="en-US" sz="2400" b="0"/>
            </a:br>
            <a:r>
              <a:rPr lang="en-US" sz="2400" b="0"/>
              <a:t>	mee met preferred text size</a:t>
            </a:r>
            <a:endParaRPr lang="en-US" sz="2400"/>
          </a:p>
          <a:p>
            <a:r>
              <a:rPr lang="en-US" sz="2400"/>
              <a:t>	</a:t>
            </a:r>
          </a:p>
        </p:txBody>
      </p:sp>
    </p:spTree>
    <p:extLst>
      <p:ext uri="{BB962C8B-B14F-4D97-AF65-F5344CB8AC3E}">
        <p14:creationId xmlns:p14="http://schemas.microsoft.com/office/powerpoint/2010/main" val="926241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851859-D908-4D6A-A164-8A01E60A2188}"/>
              </a:ext>
            </a:extLst>
          </p:cNvPr>
          <p:cNvSpPr>
            <a:spLocks noGrp="1"/>
          </p:cNvSpPr>
          <p:nvPr>
            <p:ph type="ctrTitle"/>
          </p:nvPr>
        </p:nvSpPr>
        <p:spPr/>
        <p:txBody>
          <a:bodyPr/>
          <a:lstStyle/>
          <a:p>
            <a:r>
              <a:rPr lang="en-US"/>
              <a:t>Terminologie</a:t>
            </a:r>
            <a:endParaRPr lang="nl-BE"/>
          </a:p>
        </p:txBody>
      </p:sp>
      <p:sp>
        <p:nvSpPr>
          <p:cNvPr id="7" name="Text Placeholder 6">
            <a:extLst>
              <a:ext uri="{FF2B5EF4-FFF2-40B4-BE49-F238E27FC236}">
                <a16:creationId xmlns:a16="http://schemas.microsoft.com/office/drawing/2014/main" id="{E0663161-A170-4FB6-AC42-7F18ED1528E2}"/>
              </a:ext>
            </a:extLst>
          </p:cNvPr>
          <p:cNvSpPr>
            <a:spLocks noGrp="1"/>
          </p:cNvSpPr>
          <p:nvPr>
            <p:ph type="body" sz="quarter" idx="18"/>
          </p:nvPr>
        </p:nvSpPr>
        <p:spPr/>
        <p:txBody>
          <a:bodyPr/>
          <a:lstStyle/>
          <a:p>
            <a:endParaRPr lang="nl-BE"/>
          </a:p>
        </p:txBody>
      </p:sp>
      <p:sp>
        <p:nvSpPr>
          <p:cNvPr id="4" name="Text Placeholder 3">
            <a:extLst>
              <a:ext uri="{FF2B5EF4-FFF2-40B4-BE49-F238E27FC236}">
                <a16:creationId xmlns:a16="http://schemas.microsoft.com/office/drawing/2014/main" id="{7CC90748-ACFD-4AFE-81EC-DDCBD3F454ED}"/>
              </a:ext>
            </a:extLst>
          </p:cNvPr>
          <p:cNvSpPr>
            <a:spLocks noGrp="1"/>
          </p:cNvSpPr>
          <p:nvPr>
            <p:ph type="body" sz="quarter" idx="16"/>
          </p:nvPr>
        </p:nvSpPr>
        <p:spPr>
          <a:xfrm>
            <a:off x="795338" y="2178049"/>
            <a:ext cx="3988908" cy="2437493"/>
          </a:xfrm>
        </p:spPr>
        <p:txBody>
          <a:bodyPr>
            <a:normAutofit fontScale="62500" lnSpcReduction="20000"/>
          </a:bodyPr>
          <a:lstStyle/>
          <a:p>
            <a:r>
              <a:rPr lang="en-US" sz="3200"/>
              <a:t>Density</a:t>
            </a:r>
          </a:p>
          <a:p>
            <a:r>
              <a:rPr lang="en-US" sz="2400"/>
              <a:t>	</a:t>
            </a:r>
            <a:r>
              <a:rPr lang="en-US" sz="2400" b="0"/>
              <a:t>Pixels per oppervlakte</a:t>
            </a:r>
          </a:p>
          <a:p>
            <a:r>
              <a:rPr lang="en-US" sz="2400" b="0"/>
              <a:t>	DPI (Dots Per square Inch)</a:t>
            </a:r>
          </a:p>
          <a:p>
            <a:r>
              <a:rPr lang="en-US" sz="3200"/>
              <a:t>Density Independent Pixel</a:t>
            </a:r>
          </a:p>
          <a:p>
            <a:r>
              <a:rPr lang="en-US" sz="3200"/>
              <a:t>	</a:t>
            </a:r>
            <a:r>
              <a:rPr lang="en-US" sz="2400" b="0"/>
              <a:t>1dp = 1 pixel op scherm van 160 dpi</a:t>
            </a:r>
          </a:p>
          <a:p>
            <a:r>
              <a:rPr lang="en-US" sz="3200"/>
              <a:t>Scalable Pixel</a:t>
            </a:r>
          </a:p>
          <a:p>
            <a:r>
              <a:rPr lang="en-US" sz="3200"/>
              <a:t>	</a:t>
            </a:r>
            <a:r>
              <a:rPr lang="en-US" sz="2400" b="0"/>
              <a:t>op zelfde gebaseerd als dpi, maar schaalt</a:t>
            </a:r>
            <a:br>
              <a:rPr lang="en-US" sz="2400" b="0"/>
            </a:br>
            <a:r>
              <a:rPr lang="en-US" sz="2400" b="0"/>
              <a:t>	mee met preferred text size</a:t>
            </a:r>
            <a:endParaRPr lang="en-US" sz="2400"/>
          </a:p>
          <a:p>
            <a:r>
              <a:rPr lang="en-US" sz="2400"/>
              <a:t>	</a:t>
            </a:r>
          </a:p>
        </p:txBody>
      </p:sp>
      <p:sp>
        <p:nvSpPr>
          <p:cNvPr id="14" name="Rectangle 13">
            <a:extLst>
              <a:ext uri="{FF2B5EF4-FFF2-40B4-BE49-F238E27FC236}">
                <a16:creationId xmlns:a16="http://schemas.microsoft.com/office/drawing/2014/main" id="{0BBE207E-2D51-42F8-91B6-1F7D45B3557C}"/>
              </a:ext>
            </a:extLst>
          </p:cNvPr>
          <p:cNvSpPr/>
          <p:nvPr/>
        </p:nvSpPr>
        <p:spPr>
          <a:xfrm>
            <a:off x="4784246" y="3611138"/>
            <a:ext cx="4153977" cy="400110"/>
          </a:xfrm>
          <a:prstGeom prst="rect">
            <a:avLst/>
          </a:prstGeom>
        </p:spPr>
        <p:txBody>
          <a:bodyPr wrap="square">
            <a:spAutoFit/>
          </a:bodyPr>
          <a:lstStyle/>
          <a:p>
            <a:pPr algn="r"/>
            <a:r>
              <a:rPr lang="nl-BE" sz="1000">
                <a:hlinkClick r:id="rId2"/>
              </a:rPr>
              <a:t>http://findnerd.com/list/view/What-should-a-designer-must-know-before-starting-design-for-an-android-app-/2969/</a:t>
            </a:r>
            <a:endParaRPr lang="nl-BE" sz="1000"/>
          </a:p>
        </p:txBody>
      </p:sp>
      <p:pic>
        <p:nvPicPr>
          <p:cNvPr id="10" name="Picture Placeholder 9">
            <a:extLst>
              <a:ext uri="{FF2B5EF4-FFF2-40B4-BE49-F238E27FC236}">
                <a16:creationId xmlns:a16="http://schemas.microsoft.com/office/drawing/2014/main" id="{F608FE52-BF12-4AAA-B059-40CD19728191}"/>
              </a:ext>
            </a:extLst>
          </p:cNvPr>
          <p:cNvPicPr>
            <a:picLocks noGrp="1" noChangeAspect="1"/>
          </p:cNvPicPr>
          <p:nvPr>
            <p:ph type="pic" sz="quarter" idx="10"/>
          </p:nvPr>
        </p:nvPicPr>
        <p:blipFill>
          <a:blip r:embed="rId3"/>
          <a:stretch>
            <a:fillRect/>
          </a:stretch>
        </p:blipFill>
        <p:spPr>
          <a:xfrm>
            <a:off x="4830706" y="1625600"/>
            <a:ext cx="4097142" cy="1985538"/>
          </a:xfrm>
        </p:spPr>
      </p:pic>
    </p:spTree>
    <p:extLst>
      <p:ext uri="{BB962C8B-B14F-4D97-AF65-F5344CB8AC3E}">
        <p14:creationId xmlns:p14="http://schemas.microsoft.com/office/powerpoint/2010/main" val="395444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851859-D908-4D6A-A164-8A01E60A2188}"/>
              </a:ext>
            </a:extLst>
          </p:cNvPr>
          <p:cNvSpPr>
            <a:spLocks noGrp="1"/>
          </p:cNvSpPr>
          <p:nvPr>
            <p:ph type="title"/>
          </p:nvPr>
        </p:nvSpPr>
        <p:spPr/>
        <p:txBody>
          <a:bodyPr/>
          <a:lstStyle/>
          <a:p>
            <a:r>
              <a:rPr lang="en-US"/>
              <a:t>Schermgroottes</a:t>
            </a:r>
            <a:endParaRPr lang="nl-BE"/>
          </a:p>
        </p:txBody>
      </p:sp>
      <p:sp>
        <p:nvSpPr>
          <p:cNvPr id="15" name="Content Placeholder 14">
            <a:extLst>
              <a:ext uri="{FF2B5EF4-FFF2-40B4-BE49-F238E27FC236}">
                <a16:creationId xmlns:a16="http://schemas.microsoft.com/office/drawing/2014/main" id="{B0AAF166-8A0A-46FF-B1DE-160682B575D1}"/>
              </a:ext>
            </a:extLst>
          </p:cNvPr>
          <p:cNvSpPr>
            <a:spLocks noGrp="1"/>
          </p:cNvSpPr>
          <p:nvPr>
            <p:ph sz="half" idx="1"/>
          </p:nvPr>
        </p:nvSpPr>
        <p:spPr/>
        <p:txBody>
          <a:bodyPr>
            <a:normAutofit fontScale="92500" lnSpcReduction="20000"/>
          </a:bodyPr>
          <a:lstStyle/>
          <a:p>
            <a:pPr marL="0" indent="0">
              <a:buNone/>
            </a:pPr>
            <a:r>
              <a:rPr lang="en-US"/>
              <a:t>Volgens screen size</a:t>
            </a:r>
          </a:p>
          <a:p>
            <a:pPr>
              <a:buFont typeface="Arial" panose="020B0604020202020204" pitchFamily="34" charset="0"/>
              <a:buChar char="•"/>
            </a:pPr>
            <a:r>
              <a:rPr lang="en-US"/>
              <a:t>Small</a:t>
            </a:r>
          </a:p>
          <a:p>
            <a:pPr>
              <a:buFont typeface="Arial" panose="020B0604020202020204" pitchFamily="34" charset="0"/>
              <a:buChar char="•"/>
            </a:pPr>
            <a:r>
              <a:rPr lang="en-US"/>
              <a:t>Normal</a:t>
            </a:r>
          </a:p>
          <a:p>
            <a:pPr>
              <a:buFont typeface="Arial" panose="020B0604020202020204" pitchFamily="34" charset="0"/>
              <a:buChar char="•"/>
            </a:pPr>
            <a:r>
              <a:rPr lang="en-US"/>
              <a:t>Large</a:t>
            </a:r>
          </a:p>
          <a:p>
            <a:pPr>
              <a:buFont typeface="Arial" panose="020B0604020202020204" pitchFamily="34" charset="0"/>
              <a:buChar char="•"/>
            </a:pPr>
            <a:r>
              <a:rPr lang="en-US"/>
              <a:t>Xlarge</a:t>
            </a:r>
            <a:endParaRPr lang="nl-BE"/>
          </a:p>
        </p:txBody>
      </p:sp>
      <p:sp>
        <p:nvSpPr>
          <p:cNvPr id="16" name="Content Placeholder 15">
            <a:extLst>
              <a:ext uri="{FF2B5EF4-FFF2-40B4-BE49-F238E27FC236}">
                <a16:creationId xmlns:a16="http://schemas.microsoft.com/office/drawing/2014/main" id="{F60A53B6-5F32-4B13-82C1-0ED8CA1B844C}"/>
              </a:ext>
            </a:extLst>
          </p:cNvPr>
          <p:cNvSpPr>
            <a:spLocks noGrp="1"/>
          </p:cNvSpPr>
          <p:nvPr>
            <p:ph sz="half" idx="2"/>
          </p:nvPr>
        </p:nvSpPr>
        <p:spPr/>
        <p:txBody>
          <a:bodyPr>
            <a:normAutofit fontScale="92500" lnSpcReduction="20000"/>
          </a:bodyPr>
          <a:lstStyle/>
          <a:p>
            <a:pPr marL="0" indent="0">
              <a:buNone/>
            </a:pPr>
            <a:r>
              <a:rPr lang="en-US"/>
              <a:t>Volgens dpi</a:t>
            </a:r>
          </a:p>
          <a:p>
            <a:pPr>
              <a:buFont typeface="Arial" panose="020B0604020202020204" pitchFamily="34" charset="0"/>
              <a:buChar char="•"/>
            </a:pPr>
            <a:r>
              <a:rPr lang="en-US"/>
              <a:t>ldpi</a:t>
            </a:r>
          </a:p>
          <a:p>
            <a:pPr>
              <a:buFont typeface="Arial" panose="020B0604020202020204" pitchFamily="34" charset="0"/>
              <a:buChar char="•"/>
            </a:pPr>
            <a:r>
              <a:rPr lang="en-US"/>
              <a:t>mdpi</a:t>
            </a:r>
          </a:p>
          <a:p>
            <a:pPr>
              <a:buFont typeface="Arial" panose="020B0604020202020204" pitchFamily="34" charset="0"/>
              <a:buChar char="•"/>
            </a:pPr>
            <a:r>
              <a:rPr lang="en-US"/>
              <a:t>tvdpi</a:t>
            </a:r>
          </a:p>
          <a:p>
            <a:pPr>
              <a:buFont typeface="Arial" panose="020B0604020202020204" pitchFamily="34" charset="0"/>
              <a:buChar char="•"/>
            </a:pPr>
            <a:r>
              <a:rPr lang="en-US"/>
              <a:t>hdpi</a:t>
            </a:r>
          </a:p>
          <a:p>
            <a:pPr>
              <a:buFont typeface="Arial" panose="020B0604020202020204" pitchFamily="34" charset="0"/>
              <a:buChar char="•"/>
            </a:pPr>
            <a:r>
              <a:rPr lang="en-US"/>
              <a:t>xhdpi</a:t>
            </a:r>
          </a:p>
          <a:p>
            <a:pPr>
              <a:buFont typeface="Arial" panose="020B0604020202020204" pitchFamily="34" charset="0"/>
              <a:buChar char="•"/>
            </a:pPr>
            <a:r>
              <a:rPr lang="en-US"/>
              <a:t>xxhdpi</a:t>
            </a:r>
            <a:endParaRPr lang="nl-BE"/>
          </a:p>
        </p:txBody>
      </p:sp>
    </p:spTree>
    <p:extLst>
      <p:ext uri="{BB962C8B-B14F-4D97-AF65-F5344CB8AC3E}">
        <p14:creationId xmlns:p14="http://schemas.microsoft.com/office/powerpoint/2010/main" val="171743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851859-D908-4D6A-A164-8A01E60A2188}"/>
              </a:ext>
            </a:extLst>
          </p:cNvPr>
          <p:cNvSpPr>
            <a:spLocks noGrp="1"/>
          </p:cNvSpPr>
          <p:nvPr>
            <p:ph type="title"/>
          </p:nvPr>
        </p:nvSpPr>
        <p:spPr/>
        <p:txBody>
          <a:bodyPr/>
          <a:lstStyle/>
          <a:p>
            <a:r>
              <a:rPr lang="en-US"/>
              <a:t>Best practices</a:t>
            </a:r>
            <a:endParaRPr lang="nl-BE"/>
          </a:p>
        </p:txBody>
      </p:sp>
      <p:sp>
        <p:nvSpPr>
          <p:cNvPr id="15" name="Content Placeholder 14">
            <a:extLst>
              <a:ext uri="{FF2B5EF4-FFF2-40B4-BE49-F238E27FC236}">
                <a16:creationId xmlns:a16="http://schemas.microsoft.com/office/drawing/2014/main" id="{B0AAF166-8A0A-46FF-B1DE-160682B575D1}"/>
              </a:ext>
            </a:extLst>
          </p:cNvPr>
          <p:cNvSpPr>
            <a:spLocks noGrp="1"/>
          </p:cNvSpPr>
          <p:nvPr>
            <p:ph sz="half" idx="1"/>
          </p:nvPr>
        </p:nvSpPr>
        <p:spPr>
          <a:xfrm>
            <a:off x="711199" y="1200151"/>
            <a:ext cx="7801429" cy="2556477"/>
          </a:xfrm>
        </p:spPr>
        <p:txBody>
          <a:bodyPr>
            <a:normAutofit lnSpcReduction="10000"/>
          </a:bodyPr>
          <a:lstStyle/>
          <a:p>
            <a:pPr marL="0" indent="0">
              <a:buNone/>
            </a:pPr>
            <a:r>
              <a:rPr lang="en-US" dirty="0" err="1"/>
              <a:t>Gebruik</a:t>
            </a:r>
            <a:r>
              <a:rPr lang="en-US" dirty="0"/>
              <a:t> </a:t>
            </a:r>
            <a:r>
              <a:rPr lang="en-US" dirty="0" err="1"/>
              <a:t>geen</a:t>
            </a:r>
            <a:r>
              <a:rPr lang="en-US" dirty="0"/>
              <a:t> </a:t>
            </a:r>
            <a:r>
              <a:rPr lang="en-US" dirty="0" err="1"/>
              <a:t>afmetingen</a:t>
            </a:r>
            <a:r>
              <a:rPr lang="en-US" dirty="0"/>
              <a:t> in </a:t>
            </a:r>
            <a:r>
              <a:rPr lang="en-US" dirty="0" err="1"/>
              <a:t>px</a:t>
            </a:r>
            <a:r>
              <a:rPr lang="en-US" dirty="0"/>
              <a:t>, maar </a:t>
            </a:r>
            <a:r>
              <a:rPr lang="en-US" dirty="0" err="1"/>
              <a:t>dp</a:t>
            </a:r>
            <a:r>
              <a:rPr lang="en-US" dirty="0"/>
              <a:t> </a:t>
            </a:r>
            <a:r>
              <a:rPr lang="en-US" dirty="0" err="1"/>
              <a:t>en</a:t>
            </a:r>
            <a:r>
              <a:rPr lang="en-US" dirty="0"/>
              <a:t> </a:t>
            </a:r>
            <a:r>
              <a:rPr lang="en-US" dirty="0" err="1"/>
              <a:t>sp</a:t>
            </a:r>
            <a:endParaRPr lang="en-US" dirty="0"/>
          </a:p>
          <a:p>
            <a:pPr marL="0" indent="0">
              <a:buNone/>
            </a:pPr>
            <a:endParaRPr lang="en-US" dirty="0"/>
          </a:p>
          <a:p>
            <a:pPr marL="0" indent="0">
              <a:buNone/>
            </a:pPr>
            <a:r>
              <a:rPr lang="en-US" dirty="0" err="1"/>
              <a:t>Gebruik</a:t>
            </a:r>
            <a:r>
              <a:rPr lang="en-US" dirty="0"/>
              <a:t> </a:t>
            </a:r>
            <a:r>
              <a:rPr lang="en-US" dirty="0" err="1"/>
              <a:t>verschillende</a:t>
            </a:r>
            <a:r>
              <a:rPr lang="en-US" dirty="0"/>
              <a:t> layouts </a:t>
            </a:r>
            <a:r>
              <a:rPr lang="en-US" dirty="0" err="1"/>
              <a:t>afhankelijk</a:t>
            </a:r>
            <a:r>
              <a:rPr lang="en-US" dirty="0"/>
              <a:t> van </a:t>
            </a:r>
            <a:r>
              <a:rPr lang="en-US" dirty="0" err="1"/>
              <a:t>schermgroottes</a:t>
            </a:r>
            <a:endParaRPr lang="en-US" dirty="0"/>
          </a:p>
          <a:p>
            <a:pPr marL="0" indent="0">
              <a:buNone/>
            </a:pPr>
            <a:endParaRPr lang="en-US" dirty="0"/>
          </a:p>
          <a:p>
            <a:pPr marL="0" indent="0">
              <a:buNone/>
            </a:pPr>
            <a:r>
              <a:rPr lang="en-US" dirty="0" err="1"/>
              <a:t>Gebruik</a:t>
            </a:r>
            <a:r>
              <a:rPr lang="en-US" dirty="0"/>
              <a:t> </a:t>
            </a:r>
            <a:r>
              <a:rPr lang="en-US" dirty="0" err="1"/>
              <a:t>afbeeldingen</a:t>
            </a:r>
            <a:r>
              <a:rPr lang="en-US" dirty="0"/>
              <a:t> in </a:t>
            </a:r>
            <a:r>
              <a:rPr lang="en-US" dirty="0" err="1"/>
              <a:t>verschillende</a:t>
            </a:r>
            <a:r>
              <a:rPr lang="en-US" dirty="0"/>
              <a:t> </a:t>
            </a:r>
            <a:r>
              <a:rPr lang="en-US" dirty="0" err="1"/>
              <a:t>resoluties</a:t>
            </a:r>
            <a:r>
              <a:rPr lang="en-US" dirty="0"/>
              <a:t> </a:t>
            </a:r>
            <a:r>
              <a:rPr lang="en-US" dirty="0" err="1"/>
              <a:t>voor</a:t>
            </a:r>
            <a:r>
              <a:rPr lang="en-US" dirty="0"/>
              <a:t> </a:t>
            </a:r>
            <a:r>
              <a:rPr lang="en-US" dirty="0" err="1"/>
              <a:t>verschillende</a:t>
            </a:r>
            <a:r>
              <a:rPr lang="en-US" dirty="0"/>
              <a:t> </a:t>
            </a:r>
            <a:r>
              <a:rPr lang="en-US" dirty="0" err="1"/>
              <a:t>schermresoluties</a:t>
            </a:r>
            <a:endParaRPr lang="nl-BE" dirty="0"/>
          </a:p>
        </p:txBody>
      </p:sp>
    </p:spTree>
    <p:extLst>
      <p:ext uri="{BB962C8B-B14F-4D97-AF65-F5344CB8AC3E}">
        <p14:creationId xmlns:p14="http://schemas.microsoft.com/office/powerpoint/2010/main" val="287866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A43-F2C0-4925-8A83-CBC39240A4C3}"/>
              </a:ext>
            </a:extLst>
          </p:cNvPr>
          <p:cNvSpPr>
            <a:spLocks noGrp="1"/>
          </p:cNvSpPr>
          <p:nvPr>
            <p:ph type="ctrTitle"/>
          </p:nvPr>
        </p:nvSpPr>
        <p:spPr/>
        <p:txBody>
          <a:bodyPr/>
          <a:lstStyle/>
          <a:p>
            <a:r>
              <a:rPr lang="en-US"/>
              <a:t>Basiscomponenten</a:t>
            </a:r>
            <a:endParaRPr lang="nl-BE"/>
          </a:p>
        </p:txBody>
      </p:sp>
      <p:sp>
        <p:nvSpPr>
          <p:cNvPr id="3" name="Subtitle 2">
            <a:extLst>
              <a:ext uri="{FF2B5EF4-FFF2-40B4-BE49-F238E27FC236}">
                <a16:creationId xmlns:a16="http://schemas.microsoft.com/office/drawing/2014/main" id="{55959553-C4FC-4A0F-9AD1-74D681FD9F64}"/>
              </a:ext>
            </a:extLst>
          </p:cNvPr>
          <p:cNvSpPr>
            <a:spLocks noGrp="1"/>
          </p:cNvSpPr>
          <p:nvPr>
            <p:ph type="subTitle" idx="1"/>
          </p:nvPr>
        </p:nvSpPr>
        <p:spPr/>
        <p:txBody>
          <a:bodyPr/>
          <a:lstStyle/>
          <a:p>
            <a:endParaRPr lang="nl-BE"/>
          </a:p>
        </p:txBody>
      </p:sp>
      <p:sp>
        <p:nvSpPr>
          <p:cNvPr id="4" name="Text Placeholder 3">
            <a:extLst>
              <a:ext uri="{FF2B5EF4-FFF2-40B4-BE49-F238E27FC236}">
                <a16:creationId xmlns:a16="http://schemas.microsoft.com/office/drawing/2014/main" id="{7CC90748-ACFD-4AFE-81EC-DDCBD3F454ED}"/>
              </a:ext>
            </a:extLst>
          </p:cNvPr>
          <p:cNvSpPr>
            <a:spLocks noGrp="1"/>
          </p:cNvSpPr>
          <p:nvPr>
            <p:ph type="body" sz="quarter" idx="11"/>
          </p:nvPr>
        </p:nvSpPr>
        <p:spPr/>
        <p:txBody>
          <a:bodyPr/>
          <a:lstStyle/>
          <a:p>
            <a:pPr marL="342900" indent="-342900">
              <a:buFont typeface="Arial" panose="020B0604020202020204" pitchFamily="34" charset="0"/>
              <a:buChar char="•"/>
            </a:pPr>
            <a:r>
              <a:rPr lang="en-US"/>
              <a:t>View</a:t>
            </a:r>
          </a:p>
          <a:p>
            <a:pPr marL="342900" indent="-342900">
              <a:buFont typeface="Arial" panose="020B0604020202020204" pitchFamily="34" charset="0"/>
              <a:buChar char="•"/>
            </a:pPr>
            <a:r>
              <a:rPr lang="en-US"/>
              <a:t>ViewGroup</a:t>
            </a:r>
          </a:p>
          <a:p>
            <a:pPr marL="342900" indent="-342900">
              <a:buFont typeface="Arial" panose="020B0604020202020204" pitchFamily="34" charset="0"/>
              <a:buChar char="•"/>
            </a:pPr>
            <a:r>
              <a:rPr lang="en-US"/>
              <a:t>Activities</a:t>
            </a:r>
          </a:p>
          <a:p>
            <a:pPr marL="342900" indent="-342900">
              <a:buFont typeface="Arial" panose="020B0604020202020204" pitchFamily="34" charset="0"/>
              <a:buChar char="•"/>
            </a:pPr>
            <a:r>
              <a:rPr lang="en-US"/>
              <a:t>Fragments</a:t>
            </a:r>
          </a:p>
        </p:txBody>
      </p:sp>
      <p:sp>
        <p:nvSpPr>
          <p:cNvPr id="5" name="Text Placeholder 4">
            <a:extLst>
              <a:ext uri="{FF2B5EF4-FFF2-40B4-BE49-F238E27FC236}">
                <a16:creationId xmlns:a16="http://schemas.microsoft.com/office/drawing/2014/main" id="{36C41D77-A3F5-44DF-B890-617E39A0B1A2}"/>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591427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A43-F2C0-4925-8A83-CBC39240A4C3}"/>
              </a:ext>
            </a:extLst>
          </p:cNvPr>
          <p:cNvSpPr>
            <a:spLocks noGrp="1"/>
          </p:cNvSpPr>
          <p:nvPr>
            <p:ph type="ctrTitle"/>
          </p:nvPr>
        </p:nvSpPr>
        <p:spPr/>
        <p:txBody>
          <a:bodyPr/>
          <a:lstStyle/>
          <a:p>
            <a:r>
              <a:rPr lang="en-US"/>
              <a:t>Basiscomponenten</a:t>
            </a:r>
            <a:endParaRPr lang="nl-BE"/>
          </a:p>
        </p:txBody>
      </p:sp>
      <p:sp>
        <p:nvSpPr>
          <p:cNvPr id="4" name="Text Placeholder 3">
            <a:extLst>
              <a:ext uri="{FF2B5EF4-FFF2-40B4-BE49-F238E27FC236}">
                <a16:creationId xmlns:a16="http://schemas.microsoft.com/office/drawing/2014/main" id="{7CC90748-ACFD-4AFE-81EC-DDCBD3F454ED}"/>
              </a:ext>
            </a:extLst>
          </p:cNvPr>
          <p:cNvSpPr>
            <a:spLocks noGrp="1"/>
          </p:cNvSpPr>
          <p:nvPr>
            <p:ph type="body" sz="quarter" idx="11"/>
          </p:nvPr>
        </p:nvSpPr>
        <p:spPr>
          <a:xfrm>
            <a:off x="696278" y="2170143"/>
            <a:ext cx="6813904" cy="1883697"/>
          </a:xfrm>
        </p:spPr>
        <p:txBody>
          <a:bodyPr>
            <a:normAutofit/>
          </a:bodyPr>
          <a:lstStyle/>
          <a:p>
            <a:r>
              <a:rPr lang="en-US" dirty="0"/>
              <a:t>View</a:t>
            </a:r>
          </a:p>
          <a:p>
            <a:r>
              <a:rPr lang="en-US" sz="1800" dirty="0"/>
              <a:t>	Base class </a:t>
            </a:r>
            <a:r>
              <a:rPr lang="en-US" sz="1800" dirty="0" err="1"/>
              <a:t>voor</a:t>
            </a:r>
            <a:r>
              <a:rPr lang="en-US" sz="1800" dirty="0"/>
              <a:t> </a:t>
            </a:r>
            <a:r>
              <a:rPr lang="en-US" sz="1800" dirty="0" err="1"/>
              <a:t>alle</a:t>
            </a:r>
            <a:r>
              <a:rPr lang="en-US" sz="1800" dirty="0"/>
              <a:t> </a:t>
            </a:r>
            <a:r>
              <a:rPr lang="en-US" sz="1800" dirty="0" err="1"/>
              <a:t>visuele</a:t>
            </a:r>
            <a:r>
              <a:rPr lang="en-US" sz="1800" dirty="0"/>
              <a:t> </a:t>
            </a:r>
            <a:r>
              <a:rPr lang="en-US" sz="1800" dirty="0" err="1"/>
              <a:t>componenten</a:t>
            </a:r>
            <a:endParaRPr lang="en-US" sz="1800" dirty="0"/>
          </a:p>
          <a:p>
            <a:r>
              <a:rPr lang="en-US" sz="1800" dirty="0"/>
              <a:t>	</a:t>
            </a:r>
            <a:r>
              <a:rPr lang="en-US" sz="1800" dirty="0" err="1"/>
              <a:t>Een</a:t>
            </a:r>
            <a:r>
              <a:rPr lang="en-US" sz="1800" dirty="0"/>
              <a:t> object </a:t>
            </a:r>
            <a:r>
              <a:rPr lang="en-US" sz="1800" dirty="0" err="1"/>
              <a:t>dat</a:t>
            </a:r>
            <a:r>
              <a:rPr lang="en-US" sz="1800" dirty="0"/>
              <a:t> </a:t>
            </a:r>
            <a:r>
              <a:rPr lang="en-US" sz="1800" dirty="0" err="1"/>
              <a:t>iets</a:t>
            </a:r>
            <a:r>
              <a:rPr lang="en-US" sz="1800" dirty="0"/>
              <a:t> op het scherm </a:t>
            </a:r>
            <a:r>
              <a:rPr lang="en-US" sz="1800" dirty="0" err="1"/>
              <a:t>tekent</a:t>
            </a:r>
            <a:r>
              <a:rPr lang="en-US" sz="1800" dirty="0"/>
              <a:t> </a:t>
            </a:r>
            <a:r>
              <a:rPr lang="en-US" sz="1800" dirty="0" err="1"/>
              <a:t>en</a:t>
            </a:r>
            <a:r>
              <a:rPr lang="en-US" sz="1800" dirty="0"/>
              <a:t> </a:t>
            </a:r>
            <a:r>
              <a:rPr lang="en-US" sz="1800" dirty="0" err="1"/>
              <a:t>interactie</a:t>
            </a:r>
            <a:r>
              <a:rPr lang="en-US" sz="1800" dirty="0"/>
              <a:t> </a:t>
            </a:r>
            <a:r>
              <a:rPr lang="en-US" sz="1800" dirty="0" err="1"/>
              <a:t>toelaat</a:t>
            </a:r>
            <a:endParaRPr lang="en-US" sz="1800" dirty="0"/>
          </a:p>
        </p:txBody>
      </p:sp>
      <p:sp>
        <p:nvSpPr>
          <p:cNvPr id="5" name="Text Placeholder 4">
            <a:extLst>
              <a:ext uri="{FF2B5EF4-FFF2-40B4-BE49-F238E27FC236}">
                <a16:creationId xmlns:a16="http://schemas.microsoft.com/office/drawing/2014/main" id="{36C41D77-A3F5-44DF-B890-617E39A0B1A2}"/>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352553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A43-F2C0-4925-8A83-CBC39240A4C3}"/>
              </a:ext>
            </a:extLst>
          </p:cNvPr>
          <p:cNvSpPr>
            <a:spLocks noGrp="1"/>
          </p:cNvSpPr>
          <p:nvPr>
            <p:ph type="ctrTitle"/>
          </p:nvPr>
        </p:nvSpPr>
        <p:spPr/>
        <p:txBody>
          <a:bodyPr/>
          <a:lstStyle/>
          <a:p>
            <a:r>
              <a:rPr lang="en-US"/>
              <a:t>View</a:t>
            </a:r>
            <a:endParaRPr lang="nl-BE"/>
          </a:p>
        </p:txBody>
      </p:sp>
      <p:sp>
        <p:nvSpPr>
          <p:cNvPr id="4" name="Text Placeholder 3">
            <a:extLst>
              <a:ext uri="{FF2B5EF4-FFF2-40B4-BE49-F238E27FC236}">
                <a16:creationId xmlns:a16="http://schemas.microsoft.com/office/drawing/2014/main" id="{7CC90748-ACFD-4AFE-81EC-DDCBD3F454ED}"/>
              </a:ext>
            </a:extLst>
          </p:cNvPr>
          <p:cNvSpPr>
            <a:spLocks noGrp="1"/>
          </p:cNvSpPr>
          <p:nvPr>
            <p:ph type="body" sz="quarter" idx="11"/>
          </p:nvPr>
        </p:nvSpPr>
        <p:spPr>
          <a:xfrm>
            <a:off x="696278" y="2170143"/>
            <a:ext cx="6328636" cy="1883697"/>
          </a:xfrm>
        </p:spPr>
        <p:txBody>
          <a:bodyPr>
            <a:normAutofit fontScale="62500" lnSpcReduction="20000"/>
          </a:bodyPr>
          <a:lstStyle/>
          <a:p>
            <a:r>
              <a:rPr lang="en-US" dirty="0" err="1"/>
              <a:t>Alles</a:t>
            </a:r>
            <a:r>
              <a:rPr lang="en-US" dirty="0"/>
              <a:t> </a:t>
            </a:r>
            <a:r>
              <a:rPr lang="en-US" dirty="0" err="1"/>
              <a:t>dat</a:t>
            </a:r>
            <a:r>
              <a:rPr lang="en-US" dirty="0"/>
              <a:t> </a:t>
            </a:r>
            <a:r>
              <a:rPr lang="en-US" dirty="0" err="1"/>
              <a:t>getekend</a:t>
            </a:r>
            <a:r>
              <a:rPr lang="en-US" dirty="0"/>
              <a:t> </a:t>
            </a:r>
            <a:r>
              <a:rPr lang="en-US" dirty="0" err="1"/>
              <a:t>kan</a:t>
            </a:r>
            <a:r>
              <a:rPr lang="en-US" dirty="0"/>
              <a:t> </a:t>
            </a:r>
            <a:r>
              <a:rPr lang="en-US" dirty="0" err="1"/>
              <a:t>worden</a:t>
            </a:r>
            <a:r>
              <a:rPr lang="en-US" dirty="0"/>
              <a:t> op het scherm extend View</a:t>
            </a:r>
          </a:p>
          <a:p>
            <a:endParaRPr lang="en-US" dirty="0"/>
          </a:p>
          <a:p>
            <a:r>
              <a:rPr lang="en-US" dirty="0"/>
              <a:t>Properties van </a:t>
            </a:r>
            <a:r>
              <a:rPr lang="en-US" dirty="0" err="1"/>
              <a:t>elke</a:t>
            </a:r>
            <a:r>
              <a:rPr lang="en-US" dirty="0"/>
              <a:t> View</a:t>
            </a:r>
          </a:p>
          <a:p>
            <a:pPr marL="342900" indent="-342900">
              <a:buFont typeface="Arial" panose="020B0604020202020204" pitchFamily="34" charset="0"/>
              <a:buChar char="•"/>
            </a:pPr>
            <a:r>
              <a:rPr lang="en-US" dirty="0"/>
              <a:t>Focus</a:t>
            </a:r>
          </a:p>
          <a:p>
            <a:pPr marL="342900" indent="-342900">
              <a:buFont typeface="Arial" panose="020B0604020202020204" pitchFamily="34" charset="0"/>
              <a:buChar char="•"/>
            </a:pPr>
            <a:r>
              <a:rPr lang="en-US" dirty="0"/>
              <a:t>Listeners</a:t>
            </a:r>
          </a:p>
          <a:p>
            <a:pPr marL="342900" indent="-342900">
              <a:buFont typeface="Arial" panose="020B0604020202020204" pitchFamily="34" charset="0"/>
              <a:buChar char="•"/>
            </a:pPr>
            <a:r>
              <a:rPr lang="en-US" dirty="0"/>
              <a:t>Visibility</a:t>
            </a:r>
          </a:p>
          <a:p>
            <a:endParaRPr lang="en-US" dirty="0"/>
          </a:p>
          <a:p>
            <a:pPr marL="342900" indent="-342900">
              <a:buFont typeface="Arial" panose="020B0604020202020204" pitchFamily="34" charset="0"/>
              <a:buChar char="•"/>
            </a:pPr>
            <a:r>
              <a:rPr lang="en-US" dirty="0" err="1"/>
              <a:t>layout_width</a:t>
            </a:r>
            <a:r>
              <a:rPr lang="en-US" dirty="0"/>
              <a:t> &amp; </a:t>
            </a:r>
            <a:r>
              <a:rPr lang="en-US" dirty="0" err="1"/>
              <a:t>layout_height</a:t>
            </a:r>
            <a:endParaRPr lang="en-US" dirty="0"/>
          </a:p>
          <a:p>
            <a:pPr marL="342900" indent="-342900">
              <a:buFont typeface="Arial" panose="020B0604020202020204" pitchFamily="34" charset="0"/>
              <a:buChar char="•"/>
            </a:pPr>
            <a:endParaRPr lang="en-US" dirty="0"/>
          </a:p>
        </p:txBody>
      </p:sp>
      <p:sp>
        <p:nvSpPr>
          <p:cNvPr id="5" name="Text Placeholder 4">
            <a:extLst>
              <a:ext uri="{FF2B5EF4-FFF2-40B4-BE49-F238E27FC236}">
                <a16:creationId xmlns:a16="http://schemas.microsoft.com/office/drawing/2014/main" id="{36C41D77-A3F5-44DF-B890-617E39A0B1A2}"/>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88481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A43-F2C0-4925-8A83-CBC39240A4C3}"/>
              </a:ext>
            </a:extLst>
          </p:cNvPr>
          <p:cNvSpPr>
            <a:spLocks noGrp="1"/>
          </p:cNvSpPr>
          <p:nvPr>
            <p:ph type="ctrTitle"/>
          </p:nvPr>
        </p:nvSpPr>
        <p:spPr/>
        <p:txBody>
          <a:bodyPr/>
          <a:lstStyle/>
          <a:p>
            <a:r>
              <a:rPr lang="en-US"/>
              <a:t>Basiscomponenten</a:t>
            </a:r>
            <a:endParaRPr lang="nl-BE"/>
          </a:p>
        </p:txBody>
      </p:sp>
      <p:sp>
        <p:nvSpPr>
          <p:cNvPr id="4" name="Text Placeholder 3">
            <a:extLst>
              <a:ext uri="{FF2B5EF4-FFF2-40B4-BE49-F238E27FC236}">
                <a16:creationId xmlns:a16="http://schemas.microsoft.com/office/drawing/2014/main" id="{7CC90748-ACFD-4AFE-81EC-DDCBD3F454ED}"/>
              </a:ext>
            </a:extLst>
          </p:cNvPr>
          <p:cNvSpPr>
            <a:spLocks noGrp="1"/>
          </p:cNvSpPr>
          <p:nvPr>
            <p:ph type="body" sz="quarter" idx="11"/>
          </p:nvPr>
        </p:nvSpPr>
        <p:spPr>
          <a:xfrm>
            <a:off x="696278" y="2170143"/>
            <a:ext cx="6813904" cy="1883697"/>
          </a:xfrm>
        </p:spPr>
        <p:txBody>
          <a:bodyPr>
            <a:normAutofit/>
          </a:bodyPr>
          <a:lstStyle/>
          <a:p>
            <a:r>
              <a:rPr lang="en-US"/>
              <a:t>ViewGroup</a:t>
            </a:r>
          </a:p>
          <a:p>
            <a:r>
              <a:rPr lang="en-US" sz="1800"/>
              <a:t>	Verzameling Views</a:t>
            </a:r>
          </a:p>
          <a:p>
            <a:r>
              <a:rPr lang="en-US" sz="1800"/>
              <a:t>	Beslist hoe die Views in UI geplaatst worden </a:t>
            </a:r>
          </a:p>
          <a:p>
            <a:r>
              <a:rPr lang="en-US" sz="1800"/>
              <a:t>		</a:t>
            </a:r>
            <a:r>
              <a:rPr lang="en-US" sz="1400"/>
              <a:t>Samen met LayoutManager</a:t>
            </a:r>
          </a:p>
        </p:txBody>
      </p:sp>
      <p:sp>
        <p:nvSpPr>
          <p:cNvPr id="5" name="Text Placeholder 4">
            <a:extLst>
              <a:ext uri="{FF2B5EF4-FFF2-40B4-BE49-F238E27FC236}">
                <a16:creationId xmlns:a16="http://schemas.microsoft.com/office/drawing/2014/main" id="{36C41D77-A3F5-44DF-B890-617E39A0B1A2}"/>
              </a:ext>
            </a:extLst>
          </p:cNvPr>
          <p:cNvSpPr>
            <a:spLocks noGrp="1"/>
          </p:cNvSpPr>
          <p:nvPr>
            <p:ph type="body" sz="quarter" idx="12"/>
          </p:nvPr>
        </p:nvSpPr>
        <p:spPr/>
        <p:txBody>
          <a:bodyPr/>
          <a:lstStyle/>
          <a:p>
            <a:endParaRPr lang="nl-BE"/>
          </a:p>
        </p:txBody>
      </p:sp>
      <p:pic>
        <p:nvPicPr>
          <p:cNvPr id="6" name="Picture 5">
            <a:extLst>
              <a:ext uri="{FF2B5EF4-FFF2-40B4-BE49-F238E27FC236}">
                <a16:creationId xmlns:a16="http://schemas.microsoft.com/office/drawing/2014/main" id="{F966C291-75CF-4DDF-BE88-7BE091D5C433}"/>
              </a:ext>
            </a:extLst>
          </p:cNvPr>
          <p:cNvPicPr>
            <a:picLocks noChangeAspect="1"/>
          </p:cNvPicPr>
          <p:nvPr/>
        </p:nvPicPr>
        <p:blipFill>
          <a:blip r:embed="rId2"/>
          <a:stretch>
            <a:fillRect/>
          </a:stretch>
        </p:blipFill>
        <p:spPr>
          <a:xfrm>
            <a:off x="5679337" y="1674698"/>
            <a:ext cx="3382218" cy="1794104"/>
          </a:xfrm>
          <a:prstGeom prst="rect">
            <a:avLst/>
          </a:prstGeom>
        </p:spPr>
      </p:pic>
      <p:sp>
        <p:nvSpPr>
          <p:cNvPr id="7" name="Rectangle 6">
            <a:extLst>
              <a:ext uri="{FF2B5EF4-FFF2-40B4-BE49-F238E27FC236}">
                <a16:creationId xmlns:a16="http://schemas.microsoft.com/office/drawing/2014/main" id="{55161041-E42F-4007-92A7-B54E920FF81B}"/>
              </a:ext>
            </a:extLst>
          </p:cNvPr>
          <p:cNvSpPr/>
          <p:nvPr/>
        </p:nvSpPr>
        <p:spPr>
          <a:xfrm>
            <a:off x="5679337" y="3533890"/>
            <a:ext cx="3382218" cy="400110"/>
          </a:xfrm>
          <a:prstGeom prst="rect">
            <a:avLst/>
          </a:prstGeom>
        </p:spPr>
        <p:txBody>
          <a:bodyPr wrap="square">
            <a:spAutoFit/>
          </a:bodyPr>
          <a:lstStyle/>
          <a:p>
            <a:pPr algn="r"/>
            <a:r>
              <a:rPr lang="nl-BE" sz="1000">
                <a:latin typeface="Montserrat Semi"/>
                <a:hlinkClick r:id="rId3"/>
              </a:rPr>
              <a:t>https://stackoverflow.com/questions/27352476/difference-between-view-and-viewgroup-in-android</a:t>
            </a:r>
            <a:endParaRPr lang="nl-BE" sz="1000">
              <a:latin typeface="Montserrat Semi"/>
            </a:endParaRPr>
          </a:p>
        </p:txBody>
      </p:sp>
    </p:spTree>
    <p:extLst>
      <p:ext uri="{BB962C8B-B14F-4D97-AF65-F5344CB8AC3E}">
        <p14:creationId xmlns:p14="http://schemas.microsoft.com/office/powerpoint/2010/main" val="3690420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A43-F2C0-4925-8A83-CBC39240A4C3}"/>
              </a:ext>
            </a:extLst>
          </p:cNvPr>
          <p:cNvSpPr>
            <a:spLocks noGrp="1"/>
          </p:cNvSpPr>
          <p:nvPr>
            <p:ph type="ctrTitle"/>
          </p:nvPr>
        </p:nvSpPr>
        <p:spPr/>
        <p:txBody>
          <a:bodyPr/>
          <a:lstStyle/>
          <a:p>
            <a:r>
              <a:rPr lang="en-US"/>
              <a:t>Basiscomponenten</a:t>
            </a:r>
            <a:endParaRPr lang="nl-BE"/>
          </a:p>
        </p:txBody>
      </p:sp>
      <p:sp>
        <p:nvSpPr>
          <p:cNvPr id="4" name="Text Placeholder 3">
            <a:extLst>
              <a:ext uri="{FF2B5EF4-FFF2-40B4-BE49-F238E27FC236}">
                <a16:creationId xmlns:a16="http://schemas.microsoft.com/office/drawing/2014/main" id="{7CC90748-ACFD-4AFE-81EC-DDCBD3F454ED}"/>
              </a:ext>
            </a:extLst>
          </p:cNvPr>
          <p:cNvSpPr>
            <a:spLocks noGrp="1"/>
          </p:cNvSpPr>
          <p:nvPr>
            <p:ph type="body" sz="quarter" idx="11"/>
          </p:nvPr>
        </p:nvSpPr>
        <p:spPr>
          <a:xfrm>
            <a:off x="696278" y="2170143"/>
            <a:ext cx="6813904" cy="1883697"/>
          </a:xfrm>
        </p:spPr>
        <p:txBody>
          <a:bodyPr>
            <a:normAutofit/>
          </a:bodyPr>
          <a:lstStyle/>
          <a:p>
            <a:r>
              <a:rPr lang="en-US"/>
              <a:t>Activity</a:t>
            </a:r>
          </a:p>
          <a:p>
            <a:r>
              <a:rPr lang="en-US" sz="1800"/>
              <a:t>	1 scherm van de applicatie</a:t>
            </a:r>
          </a:p>
          <a:p>
            <a:r>
              <a:rPr lang="en-US" sz="1800"/>
              <a:t>	Kan data uitwisselen met andere schermen</a:t>
            </a:r>
          </a:p>
        </p:txBody>
      </p:sp>
      <p:sp>
        <p:nvSpPr>
          <p:cNvPr id="5" name="Text Placeholder 4">
            <a:extLst>
              <a:ext uri="{FF2B5EF4-FFF2-40B4-BE49-F238E27FC236}">
                <a16:creationId xmlns:a16="http://schemas.microsoft.com/office/drawing/2014/main" id="{36C41D77-A3F5-44DF-B890-617E39A0B1A2}"/>
              </a:ext>
            </a:extLst>
          </p:cNvPr>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400573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851859-D908-4D6A-A164-8A01E60A2188}"/>
              </a:ext>
            </a:extLst>
          </p:cNvPr>
          <p:cNvSpPr>
            <a:spLocks noGrp="1"/>
          </p:cNvSpPr>
          <p:nvPr>
            <p:ph type="ctrTitle"/>
          </p:nvPr>
        </p:nvSpPr>
        <p:spPr>
          <a:xfrm>
            <a:off x="795338" y="741759"/>
            <a:ext cx="3856038" cy="574684"/>
          </a:xfrm>
        </p:spPr>
        <p:txBody>
          <a:bodyPr/>
          <a:lstStyle/>
          <a:p>
            <a:r>
              <a:rPr lang="en-US" dirty="0"/>
              <a:t>Wat?</a:t>
            </a:r>
            <a:endParaRPr lang="nl-BE" dirty="0"/>
          </a:p>
        </p:txBody>
      </p:sp>
      <p:sp>
        <p:nvSpPr>
          <p:cNvPr id="7" name="Text Placeholder 6">
            <a:extLst>
              <a:ext uri="{FF2B5EF4-FFF2-40B4-BE49-F238E27FC236}">
                <a16:creationId xmlns:a16="http://schemas.microsoft.com/office/drawing/2014/main" id="{E0663161-A170-4FB6-AC42-7F18ED1528E2}"/>
              </a:ext>
            </a:extLst>
          </p:cNvPr>
          <p:cNvSpPr>
            <a:spLocks noGrp="1"/>
          </p:cNvSpPr>
          <p:nvPr>
            <p:ph type="body" sz="quarter" idx="18"/>
          </p:nvPr>
        </p:nvSpPr>
        <p:spPr/>
        <p:txBody>
          <a:bodyPr/>
          <a:lstStyle/>
          <a:p>
            <a:endParaRPr lang="nl-BE"/>
          </a:p>
        </p:txBody>
      </p:sp>
      <p:sp>
        <p:nvSpPr>
          <p:cNvPr id="4" name="Text Placeholder 3">
            <a:extLst>
              <a:ext uri="{FF2B5EF4-FFF2-40B4-BE49-F238E27FC236}">
                <a16:creationId xmlns:a16="http://schemas.microsoft.com/office/drawing/2014/main" id="{7CC90748-ACFD-4AFE-81EC-DDCBD3F454ED}"/>
              </a:ext>
            </a:extLst>
          </p:cNvPr>
          <p:cNvSpPr>
            <a:spLocks noGrp="1"/>
          </p:cNvSpPr>
          <p:nvPr>
            <p:ph type="body" sz="quarter" idx="16"/>
          </p:nvPr>
        </p:nvSpPr>
        <p:spPr/>
        <p:txBody>
          <a:bodyPr>
            <a:normAutofit/>
          </a:bodyPr>
          <a:lstStyle/>
          <a:p>
            <a:r>
              <a:rPr lang="en-US" sz="1800" dirty="0" err="1"/>
              <a:t>Deel</a:t>
            </a:r>
            <a:r>
              <a:rPr lang="en-US" sz="1800" dirty="0"/>
              <a:t> van de UI</a:t>
            </a:r>
          </a:p>
          <a:p>
            <a:r>
              <a:rPr lang="en-US" sz="1800" dirty="0" err="1"/>
              <a:t>Meerdere</a:t>
            </a:r>
            <a:r>
              <a:rPr lang="en-US" sz="1800" dirty="0"/>
              <a:t> Fragments </a:t>
            </a:r>
            <a:r>
              <a:rPr lang="en-US" sz="1800" dirty="0" err="1"/>
              <a:t>kunnen</a:t>
            </a:r>
            <a:r>
              <a:rPr lang="en-US" sz="1800" dirty="0"/>
              <a:t> </a:t>
            </a:r>
            <a:r>
              <a:rPr lang="en-US" sz="1800" dirty="0" err="1"/>
              <a:t>gecombineerd</a:t>
            </a:r>
            <a:r>
              <a:rPr lang="en-US" sz="1800" dirty="0"/>
              <a:t> </a:t>
            </a:r>
            <a:r>
              <a:rPr lang="en-US" sz="1800" dirty="0" err="1"/>
              <a:t>worden</a:t>
            </a:r>
            <a:r>
              <a:rPr lang="en-US" sz="1800" dirty="0"/>
              <a:t> in 1 activity</a:t>
            </a:r>
          </a:p>
        </p:txBody>
      </p:sp>
      <p:sp>
        <p:nvSpPr>
          <p:cNvPr id="6" name="Rechthoek 5">
            <a:extLst>
              <a:ext uri="{FF2B5EF4-FFF2-40B4-BE49-F238E27FC236}">
                <a16:creationId xmlns:a16="http://schemas.microsoft.com/office/drawing/2014/main" id="{E5492270-5C83-42AB-AC7E-3FA07DBE3EA4}"/>
              </a:ext>
            </a:extLst>
          </p:cNvPr>
          <p:cNvSpPr/>
          <p:nvPr/>
        </p:nvSpPr>
        <p:spPr>
          <a:xfrm>
            <a:off x="795337" y="1316443"/>
            <a:ext cx="3508375" cy="246221"/>
          </a:xfrm>
          <a:prstGeom prst="rect">
            <a:avLst/>
          </a:prstGeom>
        </p:spPr>
        <p:txBody>
          <a:bodyPr wrap="square">
            <a:spAutoFit/>
          </a:bodyPr>
          <a:lstStyle/>
          <a:p>
            <a:r>
              <a:rPr lang="nl-BE" sz="1000" dirty="0">
                <a:latin typeface="Montserrat Semi"/>
                <a:hlinkClick r:id="rId2"/>
              </a:rPr>
              <a:t>https://developer.android.com/guide/components/fragments</a:t>
            </a:r>
            <a:endParaRPr lang="nl-BE" sz="1000" dirty="0">
              <a:latin typeface="Montserrat Semi"/>
            </a:endParaRPr>
          </a:p>
        </p:txBody>
      </p:sp>
      <p:sp>
        <p:nvSpPr>
          <p:cNvPr id="8" name="Rechthoek 7">
            <a:extLst>
              <a:ext uri="{FF2B5EF4-FFF2-40B4-BE49-F238E27FC236}">
                <a16:creationId xmlns:a16="http://schemas.microsoft.com/office/drawing/2014/main" id="{57DFDC40-79DD-477A-90AE-1901E9B639F3}"/>
              </a:ext>
            </a:extLst>
          </p:cNvPr>
          <p:cNvSpPr/>
          <p:nvPr/>
        </p:nvSpPr>
        <p:spPr>
          <a:xfrm>
            <a:off x="4455764" y="3732690"/>
            <a:ext cx="4688236" cy="246221"/>
          </a:xfrm>
          <a:prstGeom prst="rect">
            <a:avLst/>
          </a:prstGeom>
        </p:spPr>
        <p:txBody>
          <a:bodyPr wrap="square">
            <a:spAutoFit/>
          </a:bodyPr>
          <a:lstStyle/>
          <a:p>
            <a:pPr algn="r"/>
            <a:r>
              <a:rPr lang="nl-BE" sz="1000" dirty="0">
                <a:hlinkClick r:id="rId3"/>
              </a:rPr>
              <a:t>https://github.com/codepath/android_guides/wiki/Creating-and-Using-Fragments</a:t>
            </a:r>
            <a:endParaRPr lang="nl-BE" sz="1000" dirty="0"/>
          </a:p>
        </p:txBody>
      </p:sp>
      <p:pic>
        <p:nvPicPr>
          <p:cNvPr id="15" name="Tijdelijke aanduiding voor afbeelding 14">
            <a:extLst>
              <a:ext uri="{FF2B5EF4-FFF2-40B4-BE49-F238E27FC236}">
                <a16:creationId xmlns:a16="http://schemas.microsoft.com/office/drawing/2014/main" id="{3303A35C-67A9-405A-AA68-BA3C851987FB}"/>
              </a:ext>
            </a:extLst>
          </p:cNvPr>
          <p:cNvPicPr>
            <a:picLocks noGrp="1" noChangeAspect="1"/>
          </p:cNvPicPr>
          <p:nvPr>
            <p:ph type="pic" sz="quarter" idx="10"/>
          </p:nvPr>
        </p:nvPicPr>
        <p:blipFill>
          <a:blip r:embed="rId4"/>
          <a:stretch>
            <a:fillRect/>
          </a:stretch>
        </p:blipFill>
        <p:spPr>
          <a:xfrm>
            <a:off x="4572000" y="1088069"/>
            <a:ext cx="4585101" cy="2644621"/>
          </a:xfrm>
        </p:spPr>
      </p:pic>
    </p:spTree>
    <p:extLst>
      <p:ext uri="{BB962C8B-B14F-4D97-AF65-F5344CB8AC3E}">
        <p14:creationId xmlns:p14="http://schemas.microsoft.com/office/powerpoint/2010/main" val="3797714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A43-F2C0-4925-8A83-CBC39240A4C3}"/>
              </a:ext>
            </a:extLst>
          </p:cNvPr>
          <p:cNvSpPr>
            <a:spLocks noGrp="1"/>
          </p:cNvSpPr>
          <p:nvPr>
            <p:ph type="ctrTitle"/>
          </p:nvPr>
        </p:nvSpPr>
        <p:spPr/>
        <p:txBody>
          <a:bodyPr/>
          <a:lstStyle/>
          <a:p>
            <a:r>
              <a:rPr lang="en-US"/>
              <a:t>Basiscomponenten</a:t>
            </a:r>
            <a:endParaRPr lang="nl-BE"/>
          </a:p>
        </p:txBody>
      </p:sp>
      <p:sp>
        <p:nvSpPr>
          <p:cNvPr id="4" name="Text Placeholder 3">
            <a:extLst>
              <a:ext uri="{FF2B5EF4-FFF2-40B4-BE49-F238E27FC236}">
                <a16:creationId xmlns:a16="http://schemas.microsoft.com/office/drawing/2014/main" id="{7CC90748-ACFD-4AFE-81EC-DDCBD3F454ED}"/>
              </a:ext>
            </a:extLst>
          </p:cNvPr>
          <p:cNvSpPr>
            <a:spLocks noGrp="1"/>
          </p:cNvSpPr>
          <p:nvPr>
            <p:ph type="body" sz="quarter" idx="11"/>
          </p:nvPr>
        </p:nvSpPr>
        <p:spPr>
          <a:xfrm>
            <a:off x="696278" y="2170143"/>
            <a:ext cx="6813904" cy="1883697"/>
          </a:xfrm>
        </p:spPr>
        <p:txBody>
          <a:bodyPr>
            <a:normAutofit/>
          </a:bodyPr>
          <a:lstStyle/>
          <a:p>
            <a:r>
              <a:rPr lang="en-US"/>
              <a:t>Fragment</a:t>
            </a:r>
          </a:p>
          <a:p>
            <a:r>
              <a:rPr lang="en-US" sz="1800"/>
              <a:t>	Encapsuleert 1 onderdeel van de UI</a:t>
            </a:r>
          </a:p>
          <a:p>
            <a:r>
              <a:rPr lang="en-US" sz="1800"/>
              <a:t>	Herbruikbaar </a:t>
            </a:r>
          </a:p>
          <a:p>
            <a:r>
              <a:rPr lang="en-US" sz="1800"/>
              <a:t>		Bvb. bij verschillende schermgroottes</a:t>
            </a:r>
          </a:p>
          <a:p>
            <a:pPr lvl="1" indent="0">
              <a:buNone/>
            </a:pPr>
            <a:endParaRPr lang="en-US" sz="1800"/>
          </a:p>
        </p:txBody>
      </p:sp>
      <p:sp>
        <p:nvSpPr>
          <p:cNvPr id="5" name="Text Placeholder 4">
            <a:extLst>
              <a:ext uri="{FF2B5EF4-FFF2-40B4-BE49-F238E27FC236}">
                <a16:creationId xmlns:a16="http://schemas.microsoft.com/office/drawing/2014/main" id="{36C41D77-A3F5-44DF-B890-617E39A0B1A2}"/>
              </a:ext>
            </a:extLst>
          </p:cNvPr>
          <p:cNvSpPr>
            <a:spLocks noGrp="1"/>
          </p:cNvSpPr>
          <p:nvPr>
            <p:ph type="body" sz="quarter" idx="12"/>
          </p:nvPr>
        </p:nvSpPr>
        <p:spPr/>
        <p:txBody>
          <a:bodyPr/>
          <a:lstStyle/>
          <a:p>
            <a:endParaRPr lang="nl-BE"/>
          </a:p>
        </p:txBody>
      </p:sp>
      <p:pic>
        <p:nvPicPr>
          <p:cNvPr id="6" name="Picture 5">
            <a:extLst>
              <a:ext uri="{FF2B5EF4-FFF2-40B4-BE49-F238E27FC236}">
                <a16:creationId xmlns:a16="http://schemas.microsoft.com/office/drawing/2014/main" id="{F6EEFDD2-4FE6-4411-BA65-0327AF28171C}"/>
              </a:ext>
            </a:extLst>
          </p:cNvPr>
          <p:cNvPicPr>
            <a:picLocks noChangeAspect="1"/>
          </p:cNvPicPr>
          <p:nvPr/>
        </p:nvPicPr>
        <p:blipFill>
          <a:blip r:embed="rId2"/>
          <a:stretch>
            <a:fillRect/>
          </a:stretch>
        </p:blipFill>
        <p:spPr>
          <a:xfrm>
            <a:off x="5434874" y="1519357"/>
            <a:ext cx="3649165" cy="2104786"/>
          </a:xfrm>
          <a:prstGeom prst="rect">
            <a:avLst/>
          </a:prstGeom>
        </p:spPr>
      </p:pic>
      <p:sp>
        <p:nvSpPr>
          <p:cNvPr id="7" name="Rectangle 6">
            <a:extLst>
              <a:ext uri="{FF2B5EF4-FFF2-40B4-BE49-F238E27FC236}">
                <a16:creationId xmlns:a16="http://schemas.microsoft.com/office/drawing/2014/main" id="{B61AA819-5A72-4C1A-9B78-FCD62C4DC54E}"/>
              </a:ext>
            </a:extLst>
          </p:cNvPr>
          <p:cNvSpPr/>
          <p:nvPr/>
        </p:nvSpPr>
        <p:spPr>
          <a:xfrm>
            <a:off x="5494834" y="3624143"/>
            <a:ext cx="3649166" cy="400110"/>
          </a:xfrm>
          <a:prstGeom prst="rect">
            <a:avLst/>
          </a:prstGeom>
        </p:spPr>
        <p:txBody>
          <a:bodyPr wrap="square">
            <a:spAutoFit/>
          </a:bodyPr>
          <a:lstStyle/>
          <a:p>
            <a:pPr algn="r"/>
            <a:r>
              <a:rPr lang="nl-BE" sz="1000">
                <a:hlinkClick r:id="rId3"/>
              </a:rPr>
              <a:t>https://github.com/codepath/android_guides/wiki/Creating-and-Using-Fragments</a:t>
            </a:r>
            <a:endParaRPr lang="nl-BE" sz="1000"/>
          </a:p>
        </p:txBody>
      </p:sp>
    </p:spTree>
    <p:extLst>
      <p:ext uri="{BB962C8B-B14F-4D97-AF65-F5344CB8AC3E}">
        <p14:creationId xmlns:p14="http://schemas.microsoft.com/office/powerpoint/2010/main" val="1066073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A43-F2C0-4925-8A83-CBC39240A4C3}"/>
              </a:ext>
            </a:extLst>
          </p:cNvPr>
          <p:cNvSpPr>
            <a:spLocks noGrp="1"/>
          </p:cNvSpPr>
          <p:nvPr>
            <p:ph type="ctrTitle"/>
          </p:nvPr>
        </p:nvSpPr>
        <p:spPr/>
        <p:txBody>
          <a:bodyPr/>
          <a:lstStyle/>
          <a:p>
            <a:r>
              <a:rPr lang="en-US"/>
              <a:t>layout_width &amp; layout_height</a:t>
            </a:r>
          </a:p>
        </p:txBody>
      </p:sp>
      <p:sp>
        <p:nvSpPr>
          <p:cNvPr id="9" name="Text Placeholder 8">
            <a:extLst>
              <a:ext uri="{FF2B5EF4-FFF2-40B4-BE49-F238E27FC236}">
                <a16:creationId xmlns:a16="http://schemas.microsoft.com/office/drawing/2014/main" id="{25488B92-9C0F-47B2-91E3-38B277D03D69}"/>
              </a:ext>
            </a:extLst>
          </p:cNvPr>
          <p:cNvSpPr>
            <a:spLocks noGrp="1"/>
          </p:cNvSpPr>
          <p:nvPr>
            <p:ph type="body" sz="quarter" idx="18"/>
          </p:nvPr>
        </p:nvSpPr>
        <p:spPr/>
        <p:txBody>
          <a:bodyPr/>
          <a:lstStyle/>
          <a:p>
            <a:r>
              <a:rPr lang="en-US"/>
              <a:t>View</a:t>
            </a:r>
            <a:endParaRPr lang="nl-BE"/>
          </a:p>
        </p:txBody>
      </p:sp>
      <p:sp>
        <p:nvSpPr>
          <p:cNvPr id="5" name="Text Placeholder 4">
            <a:extLst>
              <a:ext uri="{FF2B5EF4-FFF2-40B4-BE49-F238E27FC236}">
                <a16:creationId xmlns:a16="http://schemas.microsoft.com/office/drawing/2014/main" id="{36C41D77-A3F5-44DF-B890-617E39A0B1A2}"/>
              </a:ext>
            </a:extLst>
          </p:cNvPr>
          <p:cNvSpPr>
            <a:spLocks noGrp="1"/>
          </p:cNvSpPr>
          <p:nvPr>
            <p:ph type="body" sz="quarter" idx="16"/>
          </p:nvPr>
        </p:nvSpPr>
        <p:spPr>
          <a:xfrm>
            <a:off x="795338" y="2178050"/>
            <a:ext cx="6040892" cy="1888052"/>
          </a:xfrm>
        </p:spPr>
        <p:txBody>
          <a:bodyPr>
            <a:normAutofit/>
          </a:bodyPr>
          <a:lstStyle/>
          <a:p>
            <a:r>
              <a:rPr lang="en-US" sz="1800"/>
              <a:t>Mogelijke waarden</a:t>
            </a:r>
          </a:p>
          <a:p>
            <a:pPr marL="285750" indent="-285750">
              <a:buFont typeface="Arial" panose="020B0604020202020204" pitchFamily="34" charset="0"/>
              <a:buChar char="•"/>
            </a:pPr>
            <a:r>
              <a:rPr lang="en-US" sz="1800"/>
              <a:t>MATCH_PARENT = vul zover als parent toelaat</a:t>
            </a:r>
          </a:p>
          <a:p>
            <a:pPr marL="285750" indent="-285750">
              <a:buFont typeface="Arial" panose="020B0604020202020204" pitchFamily="34" charset="0"/>
              <a:buChar char="•"/>
            </a:pPr>
            <a:r>
              <a:rPr lang="en-US" sz="1800"/>
              <a:t>WRAP_CONTENT = net groot genoeg</a:t>
            </a:r>
          </a:p>
          <a:p>
            <a:pPr marL="285750" indent="-285750">
              <a:buFont typeface="Arial" panose="020B0604020202020204" pitchFamily="34" charset="0"/>
              <a:buChar char="•"/>
            </a:pPr>
            <a:r>
              <a:rPr lang="en-US" sz="1800"/>
              <a:t>waarde in DP</a:t>
            </a:r>
            <a:endParaRPr lang="nl-BE" sz="1800"/>
          </a:p>
        </p:txBody>
      </p:sp>
      <p:sp>
        <p:nvSpPr>
          <p:cNvPr id="10" name="Rectangle 9">
            <a:extLst>
              <a:ext uri="{FF2B5EF4-FFF2-40B4-BE49-F238E27FC236}">
                <a16:creationId xmlns:a16="http://schemas.microsoft.com/office/drawing/2014/main" id="{EA55E693-8B04-4EE8-95B5-4258DC63EEFD}"/>
              </a:ext>
            </a:extLst>
          </p:cNvPr>
          <p:cNvSpPr/>
          <p:nvPr/>
        </p:nvSpPr>
        <p:spPr>
          <a:xfrm>
            <a:off x="795338" y="1777146"/>
            <a:ext cx="4698319" cy="246221"/>
          </a:xfrm>
          <a:prstGeom prst="rect">
            <a:avLst/>
          </a:prstGeom>
        </p:spPr>
        <p:txBody>
          <a:bodyPr wrap="square">
            <a:spAutoFit/>
          </a:bodyPr>
          <a:lstStyle/>
          <a:p>
            <a:r>
              <a:rPr lang="nl-BE" sz="1000">
                <a:hlinkClick r:id="rId2"/>
              </a:rPr>
              <a:t>https://developer.android.com/guide/topics/ui/declaring-layout</a:t>
            </a:r>
            <a:endParaRPr lang="nl-BE" sz="1000"/>
          </a:p>
        </p:txBody>
      </p:sp>
    </p:spTree>
    <p:extLst>
      <p:ext uri="{BB962C8B-B14F-4D97-AF65-F5344CB8AC3E}">
        <p14:creationId xmlns:p14="http://schemas.microsoft.com/office/powerpoint/2010/main" val="206740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851859-D908-4D6A-A164-8A01E60A2188}"/>
              </a:ext>
            </a:extLst>
          </p:cNvPr>
          <p:cNvSpPr>
            <a:spLocks noGrp="1"/>
          </p:cNvSpPr>
          <p:nvPr>
            <p:ph type="ctrTitle"/>
          </p:nvPr>
        </p:nvSpPr>
        <p:spPr/>
        <p:txBody>
          <a:bodyPr/>
          <a:lstStyle/>
          <a:p>
            <a:r>
              <a:rPr lang="en-US"/>
              <a:t>Containers &amp; LayoutManagers</a:t>
            </a:r>
            <a:endParaRPr lang="nl-BE"/>
          </a:p>
        </p:txBody>
      </p:sp>
      <p:sp>
        <p:nvSpPr>
          <p:cNvPr id="7" name="Text Placeholder 6">
            <a:extLst>
              <a:ext uri="{FF2B5EF4-FFF2-40B4-BE49-F238E27FC236}">
                <a16:creationId xmlns:a16="http://schemas.microsoft.com/office/drawing/2014/main" id="{E0663161-A170-4FB6-AC42-7F18ED1528E2}"/>
              </a:ext>
            </a:extLst>
          </p:cNvPr>
          <p:cNvSpPr>
            <a:spLocks noGrp="1"/>
          </p:cNvSpPr>
          <p:nvPr>
            <p:ph type="body" sz="quarter" idx="18"/>
          </p:nvPr>
        </p:nvSpPr>
        <p:spPr/>
        <p:txBody>
          <a:bodyPr/>
          <a:lstStyle/>
          <a:p>
            <a:endParaRPr lang="nl-BE"/>
          </a:p>
        </p:txBody>
      </p:sp>
      <p:sp>
        <p:nvSpPr>
          <p:cNvPr id="27" name="Text Placeholder 3">
            <a:extLst>
              <a:ext uri="{FF2B5EF4-FFF2-40B4-BE49-F238E27FC236}">
                <a16:creationId xmlns:a16="http://schemas.microsoft.com/office/drawing/2014/main" id="{8A430D47-B24D-4492-85AC-223C88122F9C}"/>
              </a:ext>
            </a:extLst>
          </p:cNvPr>
          <p:cNvSpPr>
            <a:spLocks noGrp="1"/>
          </p:cNvSpPr>
          <p:nvPr>
            <p:ph type="body" sz="quarter" idx="16"/>
          </p:nvPr>
        </p:nvSpPr>
        <p:spPr>
          <a:xfrm>
            <a:off x="795337" y="2178049"/>
            <a:ext cx="6969805" cy="2437493"/>
          </a:xfrm>
        </p:spPr>
        <p:txBody>
          <a:bodyPr>
            <a:normAutofit/>
          </a:bodyPr>
          <a:lstStyle/>
          <a:p>
            <a:r>
              <a:rPr lang="en-US" sz="1800" dirty="0" err="1"/>
              <a:t>LayoutManagers</a:t>
            </a:r>
            <a:r>
              <a:rPr lang="en-US" sz="1800" dirty="0"/>
              <a:t> </a:t>
            </a:r>
            <a:r>
              <a:rPr lang="en-US" sz="1800" dirty="0" err="1"/>
              <a:t>beslissen</a:t>
            </a:r>
            <a:r>
              <a:rPr lang="en-US" sz="1800" dirty="0"/>
              <a:t> hoe de Views in de layout </a:t>
            </a:r>
            <a:r>
              <a:rPr lang="en-US" sz="1800" dirty="0" err="1"/>
              <a:t>geplaatst</a:t>
            </a:r>
            <a:r>
              <a:rPr lang="en-US" sz="1800" dirty="0"/>
              <a:t> </a:t>
            </a:r>
            <a:r>
              <a:rPr lang="en-US" sz="1800" dirty="0" err="1"/>
              <a:t>worden</a:t>
            </a:r>
            <a:endParaRPr lang="en-US" sz="1800" dirty="0"/>
          </a:p>
          <a:p>
            <a:pPr marL="342900" indent="-342900">
              <a:buFont typeface="Arial" panose="020B0604020202020204" pitchFamily="34" charset="0"/>
              <a:buChar char="•"/>
            </a:pPr>
            <a:r>
              <a:rPr lang="en-US" sz="1800" dirty="0" err="1"/>
              <a:t>LinearLayout</a:t>
            </a:r>
            <a:endParaRPr lang="en-US" sz="1800" dirty="0"/>
          </a:p>
          <a:p>
            <a:pPr marL="342900" indent="-342900">
              <a:buFont typeface="Arial" panose="020B0604020202020204" pitchFamily="34" charset="0"/>
              <a:buChar char="•"/>
            </a:pPr>
            <a:r>
              <a:rPr lang="en-US" sz="1800" dirty="0" err="1"/>
              <a:t>TableLayout</a:t>
            </a:r>
            <a:endParaRPr lang="en-US" sz="1800" dirty="0"/>
          </a:p>
          <a:p>
            <a:pPr marL="342900" indent="-342900">
              <a:buFont typeface="Arial" panose="020B0604020202020204" pitchFamily="34" charset="0"/>
              <a:buChar char="•"/>
            </a:pPr>
            <a:r>
              <a:rPr lang="en-US" sz="1800" dirty="0" err="1"/>
              <a:t>ConstraintLayout</a:t>
            </a:r>
            <a:r>
              <a:rPr lang="en-US" sz="1800" dirty="0"/>
              <a:t> </a:t>
            </a:r>
            <a:r>
              <a:rPr lang="en-US" sz="1800" dirty="0">
                <a:latin typeface="MoolBoran" panose="020B0100010101010101" pitchFamily="34" charset="0"/>
                <a:cs typeface="MoolBoran" panose="020B0100010101010101" pitchFamily="34" charset="0"/>
              </a:rPr>
              <a:t>←</a:t>
            </a:r>
          </a:p>
          <a:p>
            <a:pPr marL="342900" indent="-342900">
              <a:buFont typeface="Arial" panose="020B0604020202020204" pitchFamily="34" charset="0"/>
              <a:buChar char="•"/>
            </a:pPr>
            <a:r>
              <a:rPr lang="en-US" sz="1800" dirty="0">
                <a:latin typeface="MoolBoran" panose="020B0100010101010101" pitchFamily="34" charset="0"/>
                <a:cs typeface="MoolBoran" panose="020B0100010101010101" pitchFamily="34" charset="0"/>
              </a:rPr>
              <a:t>….</a:t>
            </a:r>
            <a:endParaRPr lang="en-US" sz="1800" dirty="0"/>
          </a:p>
          <a:p>
            <a:pPr marL="342900" indent="-342900">
              <a:buFont typeface="Arial" panose="020B0604020202020204" pitchFamily="34" charset="0"/>
              <a:buChar char="•"/>
            </a:pPr>
            <a:endParaRPr lang="en-US" sz="1800" dirty="0"/>
          </a:p>
        </p:txBody>
      </p:sp>
      <p:sp>
        <p:nvSpPr>
          <p:cNvPr id="13" name="Rectangle 12">
            <a:extLst>
              <a:ext uri="{FF2B5EF4-FFF2-40B4-BE49-F238E27FC236}">
                <a16:creationId xmlns:a16="http://schemas.microsoft.com/office/drawing/2014/main" id="{963D60FA-DD15-496F-B1FD-2898455D8C0A}"/>
              </a:ext>
            </a:extLst>
          </p:cNvPr>
          <p:cNvSpPr/>
          <p:nvPr/>
        </p:nvSpPr>
        <p:spPr>
          <a:xfrm>
            <a:off x="795338" y="1777146"/>
            <a:ext cx="4698319" cy="246221"/>
          </a:xfrm>
          <a:prstGeom prst="rect">
            <a:avLst/>
          </a:prstGeom>
        </p:spPr>
        <p:txBody>
          <a:bodyPr wrap="square">
            <a:spAutoFit/>
          </a:bodyPr>
          <a:lstStyle/>
          <a:p>
            <a:r>
              <a:rPr lang="nl-BE" sz="1000">
                <a:hlinkClick r:id="rId2"/>
              </a:rPr>
              <a:t>https://developer.android.com/guide/topics/ui/declaring-layout</a:t>
            </a:r>
            <a:endParaRPr lang="nl-BE" sz="1000"/>
          </a:p>
        </p:txBody>
      </p:sp>
    </p:spTree>
    <p:extLst>
      <p:ext uri="{BB962C8B-B14F-4D97-AF65-F5344CB8AC3E}">
        <p14:creationId xmlns:p14="http://schemas.microsoft.com/office/powerpoint/2010/main" val="2588597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1377-9986-4FC4-B3DA-19D265FE0302}"/>
              </a:ext>
            </a:extLst>
          </p:cNvPr>
          <p:cNvSpPr>
            <a:spLocks noGrp="1"/>
          </p:cNvSpPr>
          <p:nvPr>
            <p:ph type="ctrTitle"/>
          </p:nvPr>
        </p:nvSpPr>
        <p:spPr/>
        <p:txBody>
          <a:bodyPr/>
          <a:lstStyle/>
          <a:p>
            <a:r>
              <a:rPr lang="en-US"/>
              <a:t>LinearLayout</a:t>
            </a:r>
            <a:endParaRPr lang="nl-BE"/>
          </a:p>
        </p:txBody>
      </p:sp>
      <p:pic>
        <p:nvPicPr>
          <p:cNvPr id="7" name="Picture Placeholder 6">
            <a:extLst>
              <a:ext uri="{FF2B5EF4-FFF2-40B4-BE49-F238E27FC236}">
                <a16:creationId xmlns:a16="http://schemas.microsoft.com/office/drawing/2014/main" id="{AF9E8F0E-4EAB-4B72-80D3-64A003FCAC43}"/>
              </a:ext>
            </a:extLst>
          </p:cNvPr>
          <p:cNvPicPr>
            <a:picLocks noGrp="1" noChangeAspect="1"/>
          </p:cNvPicPr>
          <p:nvPr>
            <p:ph type="pic" sz="quarter" idx="10"/>
          </p:nvPr>
        </p:nvPicPr>
        <p:blipFill>
          <a:blip r:embed="rId2"/>
          <a:srcRect l="4144" r="4144"/>
          <a:stretch>
            <a:fillRect/>
          </a:stretch>
        </p:blipFill>
        <p:spPr/>
      </p:pic>
      <p:sp>
        <p:nvSpPr>
          <p:cNvPr id="4" name="Text Placeholder 3">
            <a:extLst>
              <a:ext uri="{FF2B5EF4-FFF2-40B4-BE49-F238E27FC236}">
                <a16:creationId xmlns:a16="http://schemas.microsoft.com/office/drawing/2014/main" id="{DCF6D0F7-5388-450F-A133-D738FE70E579}"/>
              </a:ext>
            </a:extLst>
          </p:cNvPr>
          <p:cNvSpPr>
            <a:spLocks noGrp="1"/>
          </p:cNvSpPr>
          <p:nvPr>
            <p:ph type="body" sz="quarter" idx="18"/>
          </p:nvPr>
        </p:nvSpPr>
        <p:spPr/>
        <p:txBody>
          <a:bodyPr/>
          <a:lstStyle/>
          <a:p>
            <a:endParaRPr lang="nl-BE"/>
          </a:p>
        </p:txBody>
      </p:sp>
      <p:sp>
        <p:nvSpPr>
          <p:cNvPr id="5" name="Text Placeholder 4">
            <a:extLst>
              <a:ext uri="{FF2B5EF4-FFF2-40B4-BE49-F238E27FC236}">
                <a16:creationId xmlns:a16="http://schemas.microsoft.com/office/drawing/2014/main" id="{2AE40C82-0355-4EDA-9DB4-C127B993BC02}"/>
              </a:ext>
            </a:extLst>
          </p:cNvPr>
          <p:cNvSpPr>
            <a:spLocks noGrp="1"/>
          </p:cNvSpPr>
          <p:nvPr>
            <p:ph type="body" sz="quarter" idx="16"/>
          </p:nvPr>
        </p:nvSpPr>
        <p:spPr>
          <a:xfrm>
            <a:off x="795338" y="2178050"/>
            <a:ext cx="3746501" cy="1888052"/>
          </a:xfrm>
        </p:spPr>
        <p:txBody>
          <a:bodyPr/>
          <a:lstStyle/>
          <a:p>
            <a:r>
              <a:rPr lang="en-US"/>
              <a:t>ViewGroup waarin alle kinderen onder/naast elkaar komen te staan</a:t>
            </a:r>
          </a:p>
          <a:p>
            <a:r>
              <a:rPr lang="en-US"/>
              <a:t>	afhankelijk van </a:t>
            </a:r>
            <a:r>
              <a:rPr lang="en-US">
                <a:latin typeface="Consolas" panose="020B0609020204030204" pitchFamily="49" charset="0"/>
              </a:rPr>
              <a:t>android:orientation</a:t>
            </a:r>
            <a:br>
              <a:rPr lang="en-US">
                <a:latin typeface="Consolas" panose="020B0609020204030204" pitchFamily="49" charset="0"/>
              </a:rPr>
            </a:br>
            <a:r>
              <a:rPr lang="en-US">
                <a:latin typeface="Consolas" panose="020B0609020204030204" pitchFamily="49" charset="0"/>
              </a:rPr>
              <a:t>	=vertical/horizontal</a:t>
            </a:r>
            <a:endParaRPr lang="nl-BE">
              <a:latin typeface="Consolas" panose="020B0609020204030204" pitchFamily="49" charset="0"/>
            </a:endParaRPr>
          </a:p>
        </p:txBody>
      </p:sp>
      <p:sp>
        <p:nvSpPr>
          <p:cNvPr id="8" name="Rectangle 7">
            <a:extLst>
              <a:ext uri="{FF2B5EF4-FFF2-40B4-BE49-F238E27FC236}">
                <a16:creationId xmlns:a16="http://schemas.microsoft.com/office/drawing/2014/main" id="{728CB27F-6467-47A5-934C-5031F6EF06C6}"/>
              </a:ext>
            </a:extLst>
          </p:cNvPr>
          <p:cNvSpPr/>
          <p:nvPr/>
        </p:nvSpPr>
        <p:spPr>
          <a:xfrm>
            <a:off x="795338" y="1316443"/>
            <a:ext cx="3508375" cy="246221"/>
          </a:xfrm>
          <a:prstGeom prst="rect">
            <a:avLst/>
          </a:prstGeom>
        </p:spPr>
        <p:txBody>
          <a:bodyPr wrap="square">
            <a:spAutoFit/>
          </a:bodyPr>
          <a:lstStyle/>
          <a:p>
            <a:r>
              <a:rPr lang="nl-BE" sz="1000">
                <a:hlinkClick r:id="rId3"/>
              </a:rPr>
              <a:t>https://developer.android.com/guide/topics/ui/layout/linear</a:t>
            </a:r>
            <a:endParaRPr lang="nl-BE" sz="1000"/>
          </a:p>
        </p:txBody>
      </p:sp>
    </p:spTree>
    <p:extLst>
      <p:ext uri="{BB962C8B-B14F-4D97-AF65-F5344CB8AC3E}">
        <p14:creationId xmlns:p14="http://schemas.microsoft.com/office/powerpoint/2010/main" val="361786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1377-9986-4FC4-B3DA-19D265FE0302}"/>
              </a:ext>
            </a:extLst>
          </p:cNvPr>
          <p:cNvSpPr>
            <a:spLocks noGrp="1"/>
          </p:cNvSpPr>
          <p:nvPr>
            <p:ph type="ctrTitle"/>
          </p:nvPr>
        </p:nvSpPr>
        <p:spPr/>
        <p:txBody>
          <a:bodyPr/>
          <a:lstStyle/>
          <a:p>
            <a:r>
              <a:rPr lang="en-US"/>
              <a:t>TableLayout</a:t>
            </a:r>
            <a:endParaRPr lang="nl-BE"/>
          </a:p>
        </p:txBody>
      </p:sp>
      <p:sp>
        <p:nvSpPr>
          <p:cNvPr id="4" name="Text Placeholder 3">
            <a:extLst>
              <a:ext uri="{FF2B5EF4-FFF2-40B4-BE49-F238E27FC236}">
                <a16:creationId xmlns:a16="http://schemas.microsoft.com/office/drawing/2014/main" id="{DCF6D0F7-5388-450F-A133-D738FE70E579}"/>
              </a:ext>
            </a:extLst>
          </p:cNvPr>
          <p:cNvSpPr>
            <a:spLocks noGrp="1"/>
          </p:cNvSpPr>
          <p:nvPr>
            <p:ph type="body" sz="quarter" idx="18"/>
          </p:nvPr>
        </p:nvSpPr>
        <p:spPr/>
        <p:txBody>
          <a:bodyPr/>
          <a:lstStyle/>
          <a:p>
            <a:endParaRPr lang="nl-BE"/>
          </a:p>
        </p:txBody>
      </p:sp>
      <p:sp>
        <p:nvSpPr>
          <p:cNvPr id="5" name="Text Placeholder 4">
            <a:extLst>
              <a:ext uri="{FF2B5EF4-FFF2-40B4-BE49-F238E27FC236}">
                <a16:creationId xmlns:a16="http://schemas.microsoft.com/office/drawing/2014/main" id="{2AE40C82-0355-4EDA-9DB4-C127B993BC02}"/>
              </a:ext>
            </a:extLst>
          </p:cNvPr>
          <p:cNvSpPr>
            <a:spLocks noGrp="1"/>
          </p:cNvSpPr>
          <p:nvPr>
            <p:ph type="body" sz="quarter" idx="16"/>
          </p:nvPr>
        </p:nvSpPr>
        <p:spPr>
          <a:xfrm>
            <a:off x="795338" y="2178050"/>
            <a:ext cx="4248376" cy="1888052"/>
          </a:xfrm>
        </p:spPr>
        <p:txBody>
          <a:bodyPr/>
          <a:lstStyle/>
          <a:p>
            <a:r>
              <a:rPr lang="en-US"/>
              <a:t>ViewGroup met tabelvorm</a:t>
            </a:r>
          </a:p>
          <a:p>
            <a:r>
              <a:rPr lang="en-US"/>
              <a:t>	Meerdere </a:t>
            </a:r>
            <a:r>
              <a:rPr lang="en-US">
                <a:latin typeface="Consolas" panose="020B0609020204030204" pitchFamily="49" charset="0"/>
              </a:rPr>
              <a:t>TableRow</a:t>
            </a:r>
            <a:r>
              <a:rPr lang="en-US"/>
              <a:t>s met daarin de child views</a:t>
            </a:r>
          </a:p>
          <a:p>
            <a:r>
              <a:rPr lang="en-US">
                <a:latin typeface="Consolas" panose="020B0609020204030204" pitchFamily="49" charset="0"/>
              </a:rPr>
              <a:t>	</a:t>
            </a:r>
            <a:r>
              <a:rPr lang="en-US">
                <a:latin typeface="Montserrat Semi"/>
              </a:rPr>
              <a:t>Gelijkaardig aan tabellen in HTML</a:t>
            </a:r>
            <a:endParaRPr lang="nl-BE">
              <a:latin typeface="Consolas" panose="020B0609020204030204" pitchFamily="49" charset="0"/>
            </a:endParaRPr>
          </a:p>
        </p:txBody>
      </p:sp>
      <p:sp>
        <p:nvSpPr>
          <p:cNvPr id="8" name="Rectangle 7">
            <a:extLst>
              <a:ext uri="{FF2B5EF4-FFF2-40B4-BE49-F238E27FC236}">
                <a16:creationId xmlns:a16="http://schemas.microsoft.com/office/drawing/2014/main" id="{728CB27F-6467-47A5-934C-5031F6EF06C6}"/>
              </a:ext>
            </a:extLst>
          </p:cNvPr>
          <p:cNvSpPr/>
          <p:nvPr/>
        </p:nvSpPr>
        <p:spPr>
          <a:xfrm>
            <a:off x="795338" y="1316443"/>
            <a:ext cx="3508375" cy="246221"/>
          </a:xfrm>
          <a:prstGeom prst="rect">
            <a:avLst/>
          </a:prstGeom>
        </p:spPr>
        <p:txBody>
          <a:bodyPr wrap="square">
            <a:spAutoFit/>
          </a:bodyPr>
          <a:lstStyle/>
          <a:p>
            <a:r>
              <a:rPr lang="nl-BE" sz="1000">
                <a:hlinkClick r:id="rId2"/>
              </a:rPr>
              <a:t>https://developer.android.com/guide/topics/ui/layout/linear</a:t>
            </a:r>
            <a:endParaRPr lang="nl-BE" sz="1000"/>
          </a:p>
        </p:txBody>
      </p:sp>
      <p:pic>
        <p:nvPicPr>
          <p:cNvPr id="12" name="Picture Placeholder 11">
            <a:extLst>
              <a:ext uri="{FF2B5EF4-FFF2-40B4-BE49-F238E27FC236}">
                <a16:creationId xmlns:a16="http://schemas.microsoft.com/office/drawing/2014/main" id="{F77BB327-A96D-41A6-BE0F-8388D8702DC3}"/>
              </a:ext>
            </a:extLst>
          </p:cNvPr>
          <p:cNvPicPr>
            <a:picLocks noGrp="1" noChangeAspect="1"/>
          </p:cNvPicPr>
          <p:nvPr>
            <p:ph type="pic" sz="quarter" idx="10"/>
          </p:nvPr>
        </p:nvPicPr>
        <p:blipFill>
          <a:blip r:embed="rId3"/>
          <a:stretch>
            <a:fillRect/>
          </a:stretch>
        </p:blipFill>
        <p:spPr>
          <a:xfrm>
            <a:off x="5225143" y="901685"/>
            <a:ext cx="3206524" cy="3340129"/>
          </a:xfrm>
        </p:spPr>
      </p:pic>
    </p:spTree>
    <p:extLst>
      <p:ext uri="{BB962C8B-B14F-4D97-AF65-F5344CB8AC3E}">
        <p14:creationId xmlns:p14="http://schemas.microsoft.com/office/powerpoint/2010/main" val="281169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1377-9986-4FC4-B3DA-19D265FE0302}"/>
              </a:ext>
            </a:extLst>
          </p:cNvPr>
          <p:cNvSpPr>
            <a:spLocks noGrp="1"/>
          </p:cNvSpPr>
          <p:nvPr>
            <p:ph type="ctrTitle"/>
          </p:nvPr>
        </p:nvSpPr>
        <p:spPr/>
        <p:txBody>
          <a:bodyPr/>
          <a:lstStyle/>
          <a:p>
            <a:r>
              <a:rPr lang="en-US"/>
              <a:t>ConstraintLayout</a:t>
            </a:r>
            <a:endParaRPr lang="nl-BE"/>
          </a:p>
        </p:txBody>
      </p:sp>
      <p:sp>
        <p:nvSpPr>
          <p:cNvPr id="4" name="Text Placeholder 3">
            <a:extLst>
              <a:ext uri="{FF2B5EF4-FFF2-40B4-BE49-F238E27FC236}">
                <a16:creationId xmlns:a16="http://schemas.microsoft.com/office/drawing/2014/main" id="{DCF6D0F7-5388-450F-A133-D738FE70E579}"/>
              </a:ext>
            </a:extLst>
          </p:cNvPr>
          <p:cNvSpPr>
            <a:spLocks noGrp="1"/>
          </p:cNvSpPr>
          <p:nvPr>
            <p:ph type="body" sz="quarter" idx="18"/>
          </p:nvPr>
        </p:nvSpPr>
        <p:spPr/>
        <p:txBody>
          <a:bodyPr/>
          <a:lstStyle/>
          <a:p>
            <a:endParaRPr lang="nl-BE"/>
          </a:p>
        </p:txBody>
      </p:sp>
      <p:sp>
        <p:nvSpPr>
          <p:cNvPr id="5" name="Text Placeholder 4">
            <a:extLst>
              <a:ext uri="{FF2B5EF4-FFF2-40B4-BE49-F238E27FC236}">
                <a16:creationId xmlns:a16="http://schemas.microsoft.com/office/drawing/2014/main" id="{2AE40C82-0355-4EDA-9DB4-C127B993BC02}"/>
              </a:ext>
            </a:extLst>
          </p:cNvPr>
          <p:cNvSpPr>
            <a:spLocks noGrp="1"/>
          </p:cNvSpPr>
          <p:nvPr>
            <p:ph type="body" sz="quarter" idx="16"/>
          </p:nvPr>
        </p:nvSpPr>
        <p:spPr>
          <a:xfrm>
            <a:off x="795337" y="2178050"/>
            <a:ext cx="4458833" cy="1888052"/>
          </a:xfrm>
        </p:spPr>
        <p:txBody>
          <a:bodyPr/>
          <a:lstStyle/>
          <a:p>
            <a:r>
              <a:rPr lang="en-US">
                <a:latin typeface="Montserrat Semi"/>
              </a:rPr>
              <a:t>Eenvoudig complexe en vlakke Layouts maken</a:t>
            </a:r>
          </a:p>
          <a:p>
            <a:endParaRPr lang="en-US">
              <a:latin typeface="Montserrat Semi"/>
            </a:endParaRPr>
          </a:p>
          <a:p>
            <a:r>
              <a:rPr lang="en-US">
                <a:latin typeface="Montserrat Semi"/>
              </a:rPr>
              <a:t>Views worden met Constraints aan elkaar gelinkt</a:t>
            </a:r>
          </a:p>
          <a:p>
            <a:r>
              <a:rPr lang="en-US">
                <a:latin typeface="Montserrat Semi"/>
              </a:rPr>
              <a:t>	minstens 1 horizontaal en 1 verticaal</a:t>
            </a:r>
          </a:p>
          <a:p>
            <a:endParaRPr lang="en-US">
              <a:latin typeface="Montserrat Semi"/>
            </a:endParaRPr>
          </a:p>
          <a:p>
            <a:r>
              <a:rPr lang="en-US">
                <a:latin typeface="Montserrat Semi"/>
              </a:rPr>
              <a:t>G</a:t>
            </a:r>
            <a:r>
              <a:rPr lang="nl-BE">
                <a:latin typeface="Montserrat Semi"/>
              </a:rPr>
              <a:t>o-to layout als (aantal) elementen vastligt</a:t>
            </a:r>
            <a:endParaRPr lang="en-US">
              <a:latin typeface="Montserrat Semi"/>
            </a:endParaRPr>
          </a:p>
        </p:txBody>
      </p:sp>
      <p:sp>
        <p:nvSpPr>
          <p:cNvPr id="8" name="Rectangle 7">
            <a:extLst>
              <a:ext uri="{FF2B5EF4-FFF2-40B4-BE49-F238E27FC236}">
                <a16:creationId xmlns:a16="http://schemas.microsoft.com/office/drawing/2014/main" id="{728CB27F-6467-47A5-934C-5031F6EF06C6}"/>
              </a:ext>
            </a:extLst>
          </p:cNvPr>
          <p:cNvSpPr/>
          <p:nvPr/>
        </p:nvSpPr>
        <p:spPr>
          <a:xfrm>
            <a:off x="795338" y="1316443"/>
            <a:ext cx="3508375" cy="246221"/>
          </a:xfrm>
          <a:prstGeom prst="rect">
            <a:avLst/>
          </a:prstGeom>
        </p:spPr>
        <p:txBody>
          <a:bodyPr wrap="square">
            <a:spAutoFit/>
          </a:bodyPr>
          <a:lstStyle/>
          <a:p>
            <a:r>
              <a:rPr lang="nl-BE" sz="1000">
                <a:hlinkClick r:id="rId2"/>
              </a:rPr>
              <a:t>https://developer.android.com/training/constraint-layout/</a:t>
            </a:r>
            <a:endParaRPr lang="nl-BE" sz="1000"/>
          </a:p>
        </p:txBody>
      </p:sp>
      <p:pic>
        <p:nvPicPr>
          <p:cNvPr id="13" name="Picture Placeholder 8">
            <a:extLst>
              <a:ext uri="{FF2B5EF4-FFF2-40B4-BE49-F238E27FC236}">
                <a16:creationId xmlns:a16="http://schemas.microsoft.com/office/drawing/2014/main" id="{772FBC1C-1EE5-4711-8481-B147A54CE705}"/>
              </a:ext>
            </a:extLst>
          </p:cNvPr>
          <p:cNvPicPr>
            <a:picLocks noGrp="1" noChangeAspect="1"/>
          </p:cNvPicPr>
          <p:nvPr>
            <p:ph type="pic" sz="quarter" idx="10"/>
          </p:nvPr>
        </p:nvPicPr>
        <p:blipFill rotWithShape="1">
          <a:blip r:embed="rId3"/>
          <a:srcRect t="-33286" b="-33286"/>
          <a:stretch/>
        </p:blipFill>
        <p:spPr>
          <a:xfrm>
            <a:off x="5040168" y="741364"/>
            <a:ext cx="3635520" cy="2923494"/>
          </a:xfrm>
        </p:spPr>
      </p:pic>
    </p:spTree>
    <p:extLst>
      <p:ext uri="{BB962C8B-B14F-4D97-AF65-F5344CB8AC3E}">
        <p14:creationId xmlns:p14="http://schemas.microsoft.com/office/powerpoint/2010/main" val="3850291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1377-9986-4FC4-B3DA-19D265FE0302}"/>
              </a:ext>
            </a:extLst>
          </p:cNvPr>
          <p:cNvSpPr>
            <a:spLocks noGrp="1"/>
          </p:cNvSpPr>
          <p:nvPr>
            <p:ph type="ctrTitle"/>
          </p:nvPr>
        </p:nvSpPr>
        <p:spPr/>
        <p:txBody>
          <a:bodyPr/>
          <a:lstStyle/>
          <a:p>
            <a:r>
              <a:rPr lang="en-US"/>
              <a:t>Screen &amp; </a:t>
            </a:r>
            <a:br>
              <a:rPr lang="en-US"/>
            </a:br>
            <a:r>
              <a:rPr lang="en-US"/>
              <a:t>UI performance</a:t>
            </a:r>
            <a:endParaRPr lang="nl-BE"/>
          </a:p>
        </p:txBody>
      </p:sp>
      <p:sp>
        <p:nvSpPr>
          <p:cNvPr id="4" name="Text Placeholder 3">
            <a:extLst>
              <a:ext uri="{FF2B5EF4-FFF2-40B4-BE49-F238E27FC236}">
                <a16:creationId xmlns:a16="http://schemas.microsoft.com/office/drawing/2014/main" id="{DCF6D0F7-5388-450F-A133-D738FE70E579}"/>
              </a:ext>
            </a:extLst>
          </p:cNvPr>
          <p:cNvSpPr>
            <a:spLocks noGrp="1"/>
          </p:cNvSpPr>
          <p:nvPr>
            <p:ph type="body" sz="quarter" idx="18"/>
          </p:nvPr>
        </p:nvSpPr>
        <p:spPr/>
        <p:txBody>
          <a:bodyPr/>
          <a:lstStyle/>
          <a:p>
            <a:endParaRPr lang="nl-BE"/>
          </a:p>
        </p:txBody>
      </p:sp>
      <p:sp>
        <p:nvSpPr>
          <p:cNvPr id="5" name="Text Placeholder 4">
            <a:extLst>
              <a:ext uri="{FF2B5EF4-FFF2-40B4-BE49-F238E27FC236}">
                <a16:creationId xmlns:a16="http://schemas.microsoft.com/office/drawing/2014/main" id="{2AE40C82-0355-4EDA-9DB4-C127B993BC02}"/>
              </a:ext>
            </a:extLst>
          </p:cNvPr>
          <p:cNvSpPr>
            <a:spLocks noGrp="1"/>
          </p:cNvSpPr>
          <p:nvPr>
            <p:ph type="body" sz="quarter" idx="16"/>
          </p:nvPr>
        </p:nvSpPr>
        <p:spPr>
          <a:xfrm>
            <a:off x="795337" y="2178050"/>
            <a:ext cx="4458833" cy="1888052"/>
          </a:xfrm>
        </p:spPr>
        <p:txBody>
          <a:bodyPr>
            <a:noAutofit/>
          </a:bodyPr>
          <a:lstStyle/>
          <a:p>
            <a:r>
              <a:rPr lang="en-US" sz="1500">
                <a:latin typeface="Montserrat Semi"/>
              </a:rPr>
              <a:t>Opletten hoe je</a:t>
            </a:r>
          </a:p>
          <a:p>
            <a:pPr marL="285750" indent="-285750">
              <a:buFont typeface="Arial" panose="020B0604020202020204" pitchFamily="34" charset="0"/>
              <a:buChar char="•"/>
            </a:pPr>
            <a:r>
              <a:rPr lang="en-US" sz="1500">
                <a:latin typeface="Montserrat Semi"/>
              </a:rPr>
              <a:t>Views / Layouts opbouwt</a:t>
            </a:r>
          </a:p>
          <a:p>
            <a:pPr marL="1028700" lvl="1">
              <a:buFont typeface="Arial" panose="020B0604020202020204" pitchFamily="34" charset="0"/>
              <a:buChar char="•"/>
            </a:pPr>
            <a:r>
              <a:rPr lang="en-US" sz="1500">
                <a:latin typeface="Montserrat Semi"/>
              </a:rPr>
              <a:t>Measure/Layout/Draw</a:t>
            </a:r>
          </a:p>
          <a:p>
            <a:pPr marL="1028700" lvl="1">
              <a:buFont typeface="Arial" panose="020B0604020202020204" pitchFamily="34" charset="0"/>
              <a:buChar char="•"/>
            </a:pPr>
            <a:r>
              <a:rPr lang="en-US" sz="1500">
                <a:latin typeface="Montserrat Semi"/>
              </a:rPr>
              <a:t>Mogelijks meerdere keren</a:t>
            </a:r>
          </a:p>
          <a:p>
            <a:pPr marL="285750" indent="-285750">
              <a:buFont typeface="Arial" panose="020B0604020202020204" pitchFamily="34" charset="0"/>
              <a:buChar char="•"/>
            </a:pPr>
            <a:r>
              <a:rPr lang="en-US" sz="1500">
                <a:latin typeface="Montserrat Semi"/>
              </a:rPr>
              <a:t>Assets gebruikt</a:t>
            </a:r>
          </a:p>
          <a:p>
            <a:pPr marL="285750" indent="-285750">
              <a:buFont typeface="Arial" panose="020B0604020202020204" pitchFamily="34" charset="0"/>
              <a:buChar char="•"/>
            </a:pPr>
            <a:endParaRPr lang="en-US" sz="1500">
              <a:latin typeface="Montserrat Semi"/>
            </a:endParaRPr>
          </a:p>
          <a:p>
            <a:pPr marL="285750" indent="-285750">
              <a:buFont typeface="Arial" panose="020B0604020202020204" pitchFamily="34" charset="0"/>
              <a:buChar char="•"/>
            </a:pPr>
            <a:r>
              <a:rPr lang="en-US" sz="1500">
                <a:latin typeface="Montserrat Semi"/>
              </a:rPr>
              <a:t>Op het scherm tekent</a:t>
            </a:r>
          </a:p>
        </p:txBody>
      </p:sp>
      <p:sp>
        <p:nvSpPr>
          <p:cNvPr id="8" name="Rectangle 7">
            <a:extLst>
              <a:ext uri="{FF2B5EF4-FFF2-40B4-BE49-F238E27FC236}">
                <a16:creationId xmlns:a16="http://schemas.microsoft.com/office/drawing/2014/main" id="{728CB27F-6467-47A5-934C-5031F6EF06C6}"/>
              </a:ext>
            </a:extLst>
          </p:cNvPr>
          <p:cNvSpPr/>
          <p:nvPr/>
        </p:nvSpPr>
        <p:spPr>
          <a:xfrm>
            <a:off x="795337" y="1796293"/>
            <a:ext cx="3508375" cy="246221"/>
          </a:xfrm>
          <a:prstGeom prst="rect">
            <a:avLst/>
          </a:prstGeom>
        </p:spPr>
        <p:txBody>
          <a:bodyPr wrap="square">
            <a:spAutoFit/>
          </a:bodyPr>
          <a:lstStyle/>
          <a:p>
            <a:r>
              <a:rPr lang="nl-BE" sz="1000">
                <a:hlinkClick r:id="rId2"/>
              </a:rPr>
              <a:t>https://developer.android.com/training/constraint-layout/</a:t>
            </a:r>
            <a:endParaRPr lang="nl-BE" sz="1000"/>
          </a:p>
        </p:txBody>
      </p:sp>
      <p:sp>
        <p:nvSpPr>
          <p:cNvPr id="6" name="Picture Placeholder 5">
            <a:extLst>
              <a:ext uri="{FF2B5EF4-FFF2-40B4-BE49-F238E27FC236}">
                <a16:creationId xmlns:a16="http://schemas.microsoft.com/office/drawing/2014/main" id="{A9B87CB3-9B06-4D3F-B261-95ED94C5E1B2}"/>
              </a:ext>
            </a:extLst>
          </p:cNvPr>
          <p:cNvSpPr>
            <a:spLocks noGrp="1"/>
          </p:cNvSpPr>
          <p:nvPr>
            <p:ph type="pic" sz="quarter" idx="10"/>
          </p:nvPr>
        </p:nvSpPr>
        <p:spPr/>
      </p:sp>
    </p:spTree>
    <p:extLst>
      <p:ext uri="{BB962C8B-B14F-4D97-AF65-F5344CB8AC3E}">
        <p14:creationId xmlns:p14="http://schemas.microsoft.com/office/powerpoint/2010/main" val="308557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851859-D908-4D6A-A164-8A01E60A2188}"/>
              </a:ext>
            </a:extLst>
          </p:cNvPr>
          <p:cNvSpPr>
            <a:spLocks noGrp="1"/>
          </p:cNvSpPr>
          <p:nvPr>
            <p:ph type="ctrTitle"/>
          </p:nvPr>
        </p:nvSpPr>
        <p:spPr>
          <a:xfrm>
            <a:off x="795338" y="741759"/>
            <a:ext cx="3856038" cy="574684"/>
          </a:xfrm>
        </p:spPr>
        <p:txBody>
          <a:bodyPr/>
          <a:lstStyle/>
          <a:p>
            <a:r>
              <a:rPr lang="en-US" dirty="0" err="1"/>
              <a:t>Waarom</a:t>
            </a:r>
            <a:r>
              <a:rPr lang="en-US" dirty="0"/>
              <a:t>?</a:t>
            </a:r>
            <a:endParaRPr lang="nl-BE" dirty="0"/>
          </a:p>
        </p:txBody>
      </p:sp>
      <p:sp>
        <p:nvSpPr>
          <p:cNvPr id="7" name="Text Placeholder 6">
            <a:extLst>
              <a:ext uri="{FF2B5EF4-FFF2-40B4-BE49-F238E27FC236}">
                <a16:creationId xmlns:a16="http://schemas.microsoft.com/office/drawing/2014/main" id="{E0663161-A170-4FB6-AC42-7F18ED1528E2}"/>
              </a:ext>
            </a:extLst>
          </p:cNvPr>
          <p:cNvSpPr>
            <a:spLocks noGrp="1"/>
          </p:cNvSpPr>
          <p:nvPr>
            <p:ph type="body" sz="quarter" idx="18"/>
          </p:nvPr>
        </p:nvSpPr>
        <p:spPr/>
        <p:txBody>
          <a:bodyPr/>
          <a:lstStyle/>
          <a:p>
            <a:endParaRPr lang="nl-BE"/>
          </a:p>
        </p:txBody>
      </p:sp>
      <p:sp>
        <p:nvSpPr>
          <p:cNvPr id="4" name="Text Placeholder 3">
            <a:extLst>
              <a:ext uri="{FF2B5EF4-FFF2-40B4-BE49-F238E27FC236}">
                <a16:creationId xmlns:a16="http://schemas.microsoft.com/office/drawing/2014/main" id="{7CC90748-ACFD-4AFE-81EC-DDCBD3F454ED}"/>
              </a:ext>
            </a:extLst>
          </p:cNvPr>
          <p:cNvSpPr>
            <a:spLocks noGrp="1"/>
          </p:cNvSpPr>
          <p:nvPr>
            <p:ph type="body" sz="quarter" idx="16"/>
          </p:nvPr>
        </p:nvSpPr>
        <p:spPr>
          <a:xfrm>
            <a:off x="795337" y="2178049"/>
            <a:ext cx="4914899" cy="2223691"/>
          </a:xfrm>
        </p:spPr>
        <p:txBody>
          <a:bodyPr>
            <a:normAutofit/>
          </a:bodyPr>
          <a:lstStyle/>
          <a:p>
            <a:pPr marL="285750" indent="-285750">
              <a:buFont typeface="Arial" panose="020B0604020202020204" pitchFamily="34" charset="0"/>
              <a:buChar char="•"/>
            </a:pPr>
            <a:r>
              <a:rPr lang="en-US" sz="1600" dirty="0"/>
              <a:t>Modularity</a:t>
            </a:r>
          </a:p>
          <a:p>
            <a:r>
              <a:rPr lang="en-US" sz="1600" dirty="0"/>
              <a:t>	</a:t>
            </a:r>
            <a:r>
              <a:rPr lang="en-US" sz="1200" dirty="0" err="1"/>
              <a:t>Complexe</a:t>
            </a:r>
            <a:r>
              <a:rPr lang="en-US" sz="1200" dirty="0"/>
              <a:t> activities </a:t>
            </a:r>
            <a:r>
              <a:rPr lang="en-US" sz="1200" dirty="0" err="1"/>
              <a:t>kunnen</a:t>
            </a:r>
            <a:r>
              <a:rPr lang="en-US" sz="1200" dirty="0"/>
              <a:t> </a:t>
            </a:r>
            <a:r>
              <a:rPr lang="en-US" sz="1200" dirty="0" err="1"/>
              <a:t>opgesplitst</a:t>
            </a:r>
            <a:r>
              <a:rPr lang="en-US" sz="1200" dirty="0"/>
              <a:t> </a:t>
            </a:r>
            <a:r>
              <a:rPr lang="en-US" sz="1200" dirty="0" err="1"/>
              <a:t>worden</a:t>
            </a:r>
            <a:r>
              <a:rPr lang="en-US" sz="1200" dirty="0"/>
              <a:t> in </a:t>
            </a:r>
            <a:r>
              <a:rPr lang="en-US" sz="1200" dirty="0" err="1"/>
              <a:t>meerdere</a:t>
            </a:r>
            <a:r>
              <a:rPr lang="en-US" sz="1200" dirty="0"/>
              <a:t> fragments</a:t>
            </a:r>
            <a:endParaRPr lang="en-US" sz="1600" dirty="0"/>
          </a:p>
          <a:p>
            <a:pPr marL="285750" indent="-285750">
              <a:buFont typeface="Arial" panose="020B0604020202020204" pitchFamily="34" charset="0"/>
              <a:buChar char="•"/>
            </a:pPr>
            <a:r>
              <a:rPr lang="en-US" sz="1600" dirty="0"/>
              <a:t>Reusability</a:t>
            </a:r>
          </a:p>
          <a:p>
            <a:r>
              <a:rPr lang="en-US" sz="1600" dirty="0"/>
              <a:t>	</a:t>
            </a:r>
            <a:r>
              <a:rPr lang="en-US" sz="1200" dirty="0" err="1"/>
              <a:t>Een</a:t>
            </a:r>
            <a:r>
              <a:rPr lang="en-US" sz="1200" dirty="0"/>
              <a:t> fragment </a:t>
            </a:r>
            <a:r>
              <a:rPr lang="en-US" sz="1200" dirty="0" err="1"/>
              <a:t>kan</a:t>
            </a:r>
            <a:r>
              <a:rPr lang="en-US" sz="1200" dirty="0"/>
              <a:t> in </a:t>
            </a:r>
            <a:r>
              <a:rPr lang="en-US" sz="1200" dirty="0" err="1"/>
              <a:t>verschillende</a:t>
            </a:r>
            <a:r>
              <a:rPr lang="en-US" sz="1200" dirty="0"/>
              <a:t> </a:t>
            </a:r>
            <a:r>
              <a:rPr lang="en-US" sz="1200" dirty="0" err="1"/>
              <a:t>schermen</a:t>
            </a:r>
            <a:r>
              <a:rPr lang="en-US" sz="1200" dirty="0"/>
              <a:t> </a:t>
            </a:r>
            <a:r>
              <a:rPr lang="en-US" sz="1200" dirty="0" err="1"/>
              <a:t>hebruikt</a:t>
            </a:r>
            <a:r>
              <a:rPr lang="en-US" sz="1200" dirty="0"/>
              <a:t> </a:t>
            </a:r>
            <a:r>
              <a:rPr lang="en-US" sz="1200" dirty="0" err="1"/>
              <a:t>worden</a:t>
            </a:r>
            <a:endParaRPr lang="en-US" sz="1600" dirty="0"/>
          </a:p>
          <a:p>
            <a:pPr marL="285750" indent="-285750">
              <a:buFont typeface="Arial" panose="020B0604020202020204" pitchFamily="34" charset="0"/>
              <a:buChar char="•"/>
            </a:pPr>
            <a:r>
              <a:rPr lang="en-US" sz="1600" dirty="0"/>
              <a:t>Adaptability</a:t>
            </a:r>
          </a:p>
          <a:p>
            <a:r>
              <a:rPr lang="en-US" sz="1600" dirty="0"/>
              <a:t>	</a:t>
            </a:r>
            <a:r>
              <a:rPr lang="en-US" sz="1200" dirty="0"/>
              <a:t>Fragments </a:t>
            </a:r>
            <a:r>
              <a:rPr lang="en-US" sz="1200" dirty="0" err="1"/>
              <a:t>helpen</a:t>
            </a:r>
            <a:r>
              <a:rPr lang="en-US" sz="1200" dirty="0"/>
              <a:t> </a:t>
            </a:r>
            <a:r>
              <a:rPr lang="en-US" sz="1200" dirty="0" err="1"/>
              <a:t>bij</a:t>
            </a:r>
            <a:r>
              <a:rPr lang="en-US" sz="1200" dirty="0"/>
              <a:t> het </a:t>
            </a:r>
            <a:r>
              <a:rPr lang="en-US" sz="1200" dirty="0" err="1"/>
              <a:t>bouwen</a:t>
            </a:r>
            <a:r>
              <a:rPr lang="en-US" sz="1200" dirty="0"/>
              <a:t> van responsive layouts</a:t>
            </a:r>
            <a:endParaRPr lang="en-US" sz="1600" dirty="0"/>
          </a:p>
        </p:txBody>
      </p:sp>
      <p:sp>
        <p:nvSpPr>
          <p:cNvPr id="6" name="Rechthoek 5">
            <a:extLst>
              <a:ext uri="{FF2B5EF4-FFF2-40B4-BE49-F238E27FC236}">
                <a16:creationId xmlns:a16="http://schemas.microsoft.com/office/drawing/2014/main" id="{E5492270-5C83-42AB-AC7E-3FA07DBE3EA4}"/>
              </a:ext>
            </a:extLst>
          </p:cNvPr>
          <p:cNvSpPr/>
          <p:nvPr/>
        </p:nvSpPr>
        <p:spPr>
          <a:xfrm>
            <a:off x="795337" y="1316443"/>
            <a:ext cx="3508375" cy="246221"/>
          </a:xfrm>
          <a:prstGeom prst="rect">
            <a:avLst/>
          </a:prstGeom>
        </p:spPr>
        <p:txBody>
          <a:bodyPr wrap="square">
            <a:spAutoFit/>
          </a:bodyPr>
          <a:lstStyle/>
          <a:p>
            <a:r>
              <a:rPr lang="nl-BE" sz="1000" dirty="0">
                <a:latin typeface="Montserrat Semi"/>
                <a:hlinkClick r:id="rId2"/>
              </a:rPr>
              <a:t>https://developer.android.com/guide/components/fragments</a:t>
            </a:r>
            <a:endParaRPr lang="nl-BE" sz="1000" dirty="0">
              <a:latin typeface="Montserrat Semi"/>
            </a:endParaRPr>
          </a:p>
        </p:txBody>
      </p:sp>
      <p:pic>
        <p:nvPicPr>
          <p:cNvPr id="10" name="Picture 2">
            <a:extLst>
              <a:ext uri="{FF2B5EF4-FFF2-40B4-BE49-F238E27FC236}">
                <a16:creationId xmlns:a16="http://schemas.microsoft.com/office/drawing/2014/main" id="{758246DF-2302-4517-B19C-1D612BAD4D0E}"/>
              </a:ext>
            </a:extLst>
          </p:cNvPr>
          <p:cNvPicPr>
            <a:picLocks noGrp="1" noChangeAspect="1"/>
          </p:cNvPicPr>
          <p:nvPr>
            <p:ph type="pic" sz="quarter" idx="10"/>
          </p:nvPr>
        </p:nvPicPr>
        <p:blipFill>
          <a:blip r:embed="rId3"/>
          <a:stretch>
            <a:fillRect/>
          </a:stretch>
        </p:blipFill>
        <p:spPr>
          <a:xfrm>
            <a:off x="5710237" y="346552"/>
            <a:ext cx="3433763" cy="3386138"/>
          </a:xfrm>
          <a:prstGeom prst="rect">
            <a:avLst/>
          </a:prstGeom>
        </p:spPr>
      </p:pic>
      <p:sp>
        <p:nvSpPr>
          <p:cNvPr id="8" name="Rechthoek 7">
            <a:extLst>
              <a:ext uri="{FF2B5EF4-FFF2-40B4-BE49-F238E27FC236}">
                <a16:creationId xmlns:a16="http://schemas.microsoft.com/office/drawing/2014/main" id="{57DFDC40-79DD-477A-90AE-1901E9B639F3}"/>
              </a:ext>
            </a:extLst>
          </p:cNvPr>
          <p:cNvSpPr/>
          <p:nvPr/>
        </p:nvSpPr>
        <p:spPr>
          <a:xfrm>
            <a:off x="5494148" y="3732690"/>
            <a:ext cx="3649851" cy="400110"/>
          </a:xfrm>
          <a:prstGeom prst="rect">
            <a:avLst/>
          </a:prstGeom>
        </p:spPr>
        <p:txBody>
          <a:bodyPr wrap="square">
            <a:spAutoFit/>
          </a:bodyPr>
          <a:lstStyle/>
          <a:p>
            <a:pPr algn="r"/>
            <a:r>
              <a:rPr lang="nl-BE" sz="1000" dirty="0">
                <a:hlinkClick r:id="rId4"/>
              </a:rPr>
              <a:t>https://www.raywenderlich.com/361-android-fragments-tutorial-an-introduction-with-kotlin</a:t>
            </a:r>
            <a:endParaRPr lang="nl-BE" sz="1000" dirty="0"/>
          </a:p>
        </p:txBody>
      </p:sp>
    </p:spTree>
    <p:extLst>
      <p:ext uri="{BB962C8B-B14F-4D97-AF65-F5344CB8AC3E}">
        <p14:creationId xmlns:p14="http://schemas.microsoft.com/office/powerpoint/2010/main" val="2159907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851859-D908-4D6A-A164-8A01E60A2188}"/>
              </a:ext>
            </a:extLst>
          </p:cNvPr>
          <p:cNvSpPr>
            <a:spLocks noGrp="1"/>
          </p:cNvSpPr>
          <p:nvPr>
            <p:ph type="ctrTitle"/>
          </p:nvPr>
        </p:nvSpPr>
        <p:spPr>
          <a:xfrm>
            <a:off x="795338" y="741759"/>
            <a:ext cx="3856038" cy="574684"/>
          </a:xfrm>
        </p:spPr>
        <p:txBody>
          <a:bodyPr/>
          <a:lstStyle/>
          <a:p>
            <a:r>
              <a:rPr lang="en-US"/>
              <a:t>Hoe?</a:t>
            </a:r>
            <a:endParaRPr lang="nl-BE" dirty="0"/>
          </a:p>
        </p:txBody>
      </p:sp>
      <p:sp>
        <p:nvSpPr>
          <p:cNvPr id="7" name="Text Placeholder 6">
            <a:extLst>
              <a:ext uri="{FF2B5EF4-FFF2-40B4-BE49-F238E27FC236}">
                <a16:creationId xmlns:a16="http://schemas.microsoft.com/office/drawing/2014/main" id="{E0663161-A170-4FB6-AC42-7F18ED1528E2}"/>
              </a:ext>
            </a:extLst>
          </p:cNvPr>
          <p:cNvSpPr>
            <a:spLocks noGrp="1"/>
          </p:cNvSpPr>
          <p:nvPr>
            <p:ph type="body" sz="quarter" idx="18"/>
          </p:nvPr>
        </p:nvSpPr>
        <p:spPr/>
        <p:txBody>
          <a:bodyPr/>
          <a:lstStyle/>
          <a:p>
            <a:endParaRPr lang="nl-BE"/>
          </a:p>
        </p:txBody>
      </p:sp>
      <p:sp>
        <p:nvSpPr>
          <p:cNvPr id="4" name="Text Placeholder 3">
            <a:extLst>
              <a:ext uri="{FF2B5EF4-FFF2-40B4-BE49-F238E27FC236}">
                <a16:creationId xmlns:a16="http://schemas.microsoft.com/office/drawing/2014/main" id="{7CC90748-ACFD-4AFE-81EC-DDCBD3F454ED}"/>
              </a:ext>
            </a:extLst>
          </p:cNvPr>
          <p:cNvSpPr>
            <a:spLocks noGrp="1"/>
          </p:cNvSpPr>
          <p:nvPr>
            <p:ph type="body" sz="quarter" idx="16"/>
          </p:nvPr>
        </p:nvSpPr>
        <p:spPr>
          <a:xfrm>
            <a:off x="795337" y="2178049"/>
            <a:ext cx="4471117" cy="2223691"/>
          </a:xfrm>
        </p:spPr>
        <p:txBody>
          <a:bodyPr>
            <a:normAutofit/>
          </a:bodyPr>
          <a:lstStyle/>
          <a:p>
            <a:pPr marL="285750" indent="-285750">
              <a:buFont typeface="Arial" panose="020B0604020202020204" pitchFamily="34" charset="0"/>
              <a:buChar char="•"/>
            </a:pPr>
            <a:r>
              <a:rPr lang="en-US" sz="1600"/>
              <a:t>Verschillende activity layout afhankelijk van </a:t>
            </a:r>
            <a:br>
              <a:rPr lang="en-US" sz="1600"/>
            </a:br>
            <a:r>
              <a:rPr lang="en-US" sz="1600"/>
              <a:t>schermbreedte (resource qualifier)</a:t>
            </a:r>
          </a:p>
          <a:p>
            <a:pPr marL="285750" indent="-285750">
              <a:buFont typeface="Arial" panose="020B0604020202020204" pitchFamily="34" charset="0"/>
              <a:buChar char="•"/>
            </a:pPr>
            <a:r>
              <a:rPr lang="en-US" sz="1600"/>
              <a:t>Tabletlayout heeft lijst met items en een FrameLayout waarin Fragments geplaatst worden</a:t>
            </a:r>
          </a:p>
          <a:p>
            <a:pPr marL="285750" indent="-285750">
              <a:buFont typeface="Arial" panose="020B0604020202020204" pitchFamily="34" charset="0"/>
              <a:buChar char="•"/>
            </a:pPr>
            <a:r>
              <a:rPr lang="en-US" sz="1600"/>
              <a:t>Handsetlayout heeft enkel de lijst en opent nieuwe Activity bij klikken</a:t>
            </a:r>
            <a:endParaRPr lang="en-US" sz="1600" dirty="0"/>
          </a:p>
        </p:txBody>
      </p:sp>
      <p:sp>
        <p:nvSpPr>
          <p:cNvPr id="6" name="Rechthoek 5">
            <a:extLst>
              <a:ext uri="{FF2B5EF4-FFF2-40B4-BE49-F238E27FC236}">
                <a16:creationId xmlns:a16="http://schemas.microsoft.com/office/drawing/2014/main" id="{E5492270-5C83-42AB-AC7E-3FA07DBE3EA4}"/>
              </a:ext>
            </a:extLst>
          </p:cNvPr>
          <p:cNvSpPr/>
          <p:nvPr/>
        </p:nvSpPr>
        <p:spPr>
          <a:xfrm>
            <a:off x="795337" y="1316443"/>
            <a:ext cx="3508375" cy="246221"/>
          </a:xfrm>
          <a:prstGeom prst="rect">
            <a:avLst/>
          </a:prstGeom>
        </p:spPr>
        <p:txBody>
          <a:bodyPr wrap="square">
            <a:spAutoFit/>
          </a:bodyPr>
          <a:lstStyle/>
          <a:p>
            <a:r>
              <a:rPr lang="nl-BE" sz="1000" dirty="0">
                <a:latin typeface="Montserrat Semi"/>
                <a:hlinkClick r:id="rId2"/>
              </a:rPr>
              <a:t>https://developer.android.com/guide/components/fragments</a:t>
            </a:r>
            <a:endParaRPr lang="nl-BE" sz="1000" dirty="0">
              <a:latin typeface="Montserrat Semi"/>
            </a:endParaRPr>
          </a:p>
        </p:txBody>
      </p:sp>
      <p:sp>
        <p:nvSpPr>
          <p:cNvPr id="8" name="Rechthoek 7">
            <a:extLst>
              <a:ext uri="{FF2B5EF4-FFF2-40B4-BE49-F238E27FC236}">
                <a16:creationId xmlns:a16="http://schemas.microsoft.com/office/drawing/2014/main" id="{57DFDC40-79DD-477A-90AE-1901E9B639F3}"/>
              </a:ext>
            </a:extLst>
          </p:cNvPr>
          <p:cNvSpPr/>
          <p:nvPr/>
        </p:nvSpPr>
        <p:spPr>
          <a:xfrm>
            <a:off x="5494148" y="3683595"/>
            <a:ext cx="3649851" cy="246221"/>
          </a:xfrm>
          <a:prstGeom prst="rect">
            <a:avLst/>
          </a:prstGeom>
        </p:spPr>
        <p:txBody>
          <a:bodyPr wrap="square">
            <a:spAutoFit/>
          </a:bodyPr>
          <a:lstStyle/>
          <a:p>
            <a:pPr algn="r"/>
            <a:r>
              <a:rPr lang="nl-BE" sz="1000">
                <a:hlinkClick r:id="rId3"/>
              </a:rPr>
              <a:t>https://www.studytonight.com/android/fragments-in-android</a:t>
            </a:r>
            <a:endParaRPr lang="nl-BE" sz="1000" dirty="0"/>
          </a:p>
        </p:txBody>
      </p:sp>
      <p:pic>
        <p:nvPicPr>
          <p:cNvPr id="13" name="Picture Placeholder 12">
            <a:extLst>
              <a:ext uri="{FF2B5EF4-FFF2-40B4-BE49-F238E27FC236}">
                <a16:creationId xmlns:a16="http://schemas.microsoft.com/office/drawing/2014/main" id="{6DCCCAAC-6F65-4FCF-B7D6-FFD68D081E5D}"/>
              </a:ext>
            </a:extLst>
          </p:cNvPr>
          <p:cNvPicPr>
            <a:picLocks noGrp="1" noChangeAspect="1"/>
          </p:cNvPicPr>
          <p:nvPr>
            <p:ph type="pic" sz="quarter" idx="10"/>
          </p:nvPr>
        </p:nvPicPr>
        <p:blipFill>
          <a:blip r:embed="rId4"/>
          <a:stretch>
            <a:fillRect/>
          </a:stretch>
        </p:blipFill>
        <p:spPr>
          <a:xfrm>
            <a:off x="5266454" y="1459904"/>
            <a:ext cx="3855316" cy="2223691"/>
          </a:xfrm>
        </p:spPr>
      </p:pic>
    </p:spTree>
    <p:extLst>
      <p:ext uri="{BB962C8B-B14F-4D97-AF65-F5344CB8AC3E}">
        <p14:creationId xmlns:p14="http://schemas.microsoft.com/office/powerpoint/2010/main" val="181071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A192F-8BCF-4754-80CE-D04051F8F1C0}"/>
              </a:ext>
            </a:extLst>
          </p:cNvPr>
          <p:cNvSpPr>
            <a:spLocks noGrp="1"/>
          </p:cNvSpPr>
          <p:nvPr>
            <p:ph type="title"/>
          </p:nvPr>
        </p:nvSpPr>
        <p:spPr/>
        <p:txBody>
          <a:bodyPr/>
          <a:lstStyle/>
          <a:p>
            <a:r>
              <a:rPr lang="nl-BE"/>
              <a:t>Fragment </a:t>
            </a:r>
            <a:r>
              <a:rPr lang="nl-BE" dirty="0" err="1"/>
              <a:t>Lifecycle</a:t>
            </a:r>
            <a:endParaRPr lang="nl-BE" dirty="0"/>
          </a:p>
        </p:txBody>
      </p:sp>
      <p:sp>
        <p:nvSpPr>
          <p:cNvPr id="5" name="Tijdelijke aanduiding voor tekst 4">
            <a:extLst>
              <a:ext uri="{FF2B5EF4-FFF2-40B4-BE49-F238E27FC236}">
                <a16:creationId xmlns:a16="http://schemas.microsoft.com/office/drawing/2014/main" id="{2B6990D4-19EF-4373-BAF6-AD20E3120057}"/>
              </a:ext>
            </a:extLst>
          </p:cNvPr>
          <p:cNvSpPr>
            <a:spLocks noGrp="1"/>
          </p:cNvSpPr>
          <p:nvPr>
            <p:ph idx="1"/>
          </p:nvPr>
        </p:nvSpPr>
        <p:spPr>
          <a:xfrm>
            <a:off x="457200" y="1200150"/>
            <a:ext cx="4384623" cy="3484275"/>
          </a:xfrm>
        </p:spPr>
        <p:txBody>
          <a:bodyPr>
            <a:normAutofit lnSpcReduction="10000"/>
          </a:bodyPr>
          <a:lstStyle/>
          <a:p>
            <a:pPr marL="0" indent="0">
              <a:buNone/>
            </a:pPr>
            <a:r>
              <a:rPr lang="en-US" sz="1600"/>
              <a:t>Nog complexer dan Activities!</a:t>
            </a:r>
          </a:p>
          <a:p>
            <a:pPr marL="0" indent="0">
              <a:buNone/>
            </a:pPr>
            <a:endParaRPr lang="en-US" sz="1600"/>
          </a:p>
          <a:p>
            <a:pPr marL="0" indent="0">
              <a:buNone/>
            </a:pPr>
            <a:r>
              <a:rPr lang="en-US" sz="1600"/>
              <a:t>Fragment kan los van een Activity bestaan dus nog meer methodes</a:t>
            </a:r>
          </a:p>
          <a:p>
            <a:pPr marL="0" indent="0">
              <a:buNone/>
            </a:pPr>
            <a:endParaRPr lang="en-US" sz="1600"/>
          </a:p>
          <a:p>
            <a:pPr marL="0" indent="0">
              <a:buNone/>
            </a:pPr>
            <a:r>
              <a:rPr lang="en-US" sz="1600"/>
              <a:t>Mits gestructureerde aanpak niet allemaal nodig</a:t>
            </a:r>
          </a:p>
          <a:p>
            <a:r>
              <a:rPr lang="en-US" sz="1600"/>
              <a:t>onCreate</a:t>
            </a:r>
          </a:p>
          <a:p>
            <a:r>
              <a:rPr lang="en-US" sz="1600"/>
              <a:t>onCreateView</a:t>
            </a:r>
          </a:p>
          <a:p>
            <a:r>
              <a:rPr lang="en-US" sz="1600"/>
              <a:t>onStart</a:t>
            </a:r>
          </a:p>
          <a:p>
            <a:r>
              <a:rPr lang="en-US" sz="1600"/>
              <a:t>onResume</a:t>
            </a:r>
          </a:p>
          <a:p>
            <a:r>
              <a:rPr lang="en-US" sz="1600"/>
              <a:t>onPause</a:t>
            </a:r>
          </a:p>
          <a:p>
            <a:r>
              <a:rPr lang="en-US" sz="1600"/>
              <a:t>onStop</a:t>
            </a:r>
            <a:endParaRPr lang="nl-BE" sz="1600" dirty="0"/>
          </a:p>
        </p:txBody>
      </p:sp>
      <p:pic>
        <p:nvPicPr>
          <p:cNvPr id="4" name="Picture 3">
            <a:extLst>
              <a:ext uri="{FF2B5EF4-FFF2-40B4-BE49-F238E27FC236}">
                <a16:creationId xmlns:a16="http://schemas.microsoft.com/office/drawing/2014/main" id="{1435A63F-BB09-4C67-B5C7-0C8BC3194B27}"/>
              </a:ext>
            </a:extLst>
          </p:cNvPr>
          <p:cNvPicPr>
            <a:picLocks noChangeAspect="1"/>
          </p:cNvPicPr>
          <p:nvPr/>
        </p:nvPicPr>
        <p:blipFill>
          <a:blip r:embed="rId3"/>
          <a:stretch>
            <a:fillRect/>
          </a:stretch>
        </p:blipFill>
        <p:spPr>
          <a:xfrm>
            <a:off x="5341676" y="809469"/>
            <a:ext cx="3502521" cy="3280842"/>
          </a:xfrm>
          <a:prstGeom prst="rect">
            <a:avLst/>
          </a:prstGeom>
        </p:spPr>
      </p:pic>
    </p:spTree>
    <p:extLst>
      <p:ext uri="{BB962C8B-B14F-4D97-AF65-F5344CB8AC3E}">
        <p14:creationId xmlns:p14="http://schemas.microsoft.com/office/powerpoint/2010/main" val="328115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A192F-8BCF-4754-80CE-D04051F8F1C0}"/>
              </a:ext>
            </a:extLst>
          </p:cNvPr>
          <p:cNvSpPr>
            <a:spLocks noGrp="1"/>
          </p:cNvSpPr>
          <p:nvPr>
            <p:ph type="ctrTitle"/>
          </p:nvPr>
        </p:nvSpPr>
        <p:spPr/>
        <p:txBody>
          <a:bodyPr/>
          <a:lstStyle/>
          <a:p>
            <a:r>
              <a:rPr lang="nl-BE"/>
              <a:t>Fragment Lifecycle –</a:t>
            </a:r>
            <a:br>
              <a:rPr lang="nl-BE"/>
            </a:br>
            <a:r>
              <a:rPr lang="nl-BE"/>
              <a:t>onCreate</a:t>
            </a:r>
            <a:endParaRPr lang="nl-BE" dirty="0"/>
          </a:p>
        </p:txBody>
      </p:sp>
      <p:pic>
        <p:nvPicPr>
          <p:cNvPr id="9" name="Picture Placeholder 8">
            <a:extLst>
              <a:ext uri="{FF2B5EF4-FFF2-40B4-BE49-F238E27FC236}">
                <a16:creationId xmlns:a16="http://schemas.microsoft.com/office/drawing/2014/main" id="{BB9FDE8E-FAAF-4853-8F96-C80191BD516F}"/>
              </a:ext>
            </a:extLst>
          </p:cNvPr>
          <p:cNvPicPr>
            <a:picLocks noGrp="1" noChangeAspect="1"/>
          </p:cNvPicPr>
          <p:nvPr>
            <p:ph type="pic" sz="quarter" idx="10"/>
          </p:nvPr>
        </p:nvPicPr>
        <p:blipFill>
          <a:blip r:embed="rId3"/>
          <a:srcRect t="7388" b="7388"/>
          <a:stretch>
            <a:fillRect/>
          </a:stretch>
        </p:blipFill>
        <p:spPr>
          <a:xfrm>
            <a:off x="5699786" y="1316443"/>
            <a:ext cx="3038475" cy="2443393"/>
          </a:xfrm>
          <a:prstGeom prst="rect">
            <a:avLst/>
          </a:prstGeom>
        </p:spPr>
      </p:pic>
      <p:sp>
        <p:nvSpPr>
          <p:cNvPr id="4" name="Tijdelijke aanduiding voor tekst 3">
            <a:extLst>
              <a:ext uri="{FF2B5EF4-FFF2-40B4-BE49-F238E27FC236}">
                <a16:creationId xmlns:a16="http://schemas.microsoft.com/office/drawing/2014/main" id="{A46D9FA8-EDA5-4443-B95B-A58552E51CE6}"/>
              </a:ext>
            </a:extLst>
          </p:cNvPr>
          <p:cNvSpPr>
            <a:spLocks noGrp="1"/>
          </p:cNvSpPr>
          <p:nvPr>
            <p:ph type="body" sz="quarter" idx="18"/>
          </p:nvPr>
        </p:nvSpPr>
        <p:spPr/>
        <p:txBody>
          <a:bodyPr/>
          <a:lstStyle/>
          <a:p>
            <a:r>
              <a:rPr lang="en-US" b="0"/>
              <a:t>Fragment Lifecycle</a:t>
            </a:r>
            <a:endParaRPr lang="nl-BE" b="0"/>
          </a:p>
        </p:txBody>
      </p:sp>
      <p:sp>
        <p:nvSpPr>
          <p:cNvPr id="5" name="Tijdelijke aanduiding voor tekst 4">
            <a:extLst>
              <a:ext uri="{FF2B5EF4-FFF2-40B4-BE49-F238E27FC236}">
                <a16:creationId xmlns:a16="http://schemas.microsoft.com/office/drawing/2014/main" id="{2B6990D4-19EF-4373-BAF6-AD20E3120057}"/>
              </a:ext>
            </a:extLst>
          </p:cNvPr>
          <p:cNvSpPr>
            <a:spLocks noGrp="1"/>
          </p:cNvSpPr>
          <p:nvPr>
            <p:ph type="body" sz="quarter" idx="16"/>
          </p:nvPr>
        </p:nvSpPr>
        <p:spPr>
          <a:xfrm>
            <a:off x="795338" y="2178050"/>
            <a:ext cx="4116388" cy="1888052"/>
          </a:xfrm>
        </p:spPr>
        <p:txBody>
          <a:bodyPr>
            <a:normAutofit lnSpcReduction="10000"/>
          </a:bodyPr>
          <a:lstStyle/>
          <a:p>
            <a:r>
              <a:rPr lang="en-US"/>
              <a:t>Maakt Fragment aan (~constructor)</a:t>
            </a:r>
          </a:p>
          <a:p>
            <a:endParaRPr lang="en-US"/>
          </a:p>
          <a:p>
            <a:pPr marL="285750" indent="-285750">
              <a:buFont typeface="Arial" panose="020B0604020202020204" pitchFamily="34" charset="0"/>
              <a:buChar char="•"/>
            </a:pPr>
            <a:r>
              <a:rPr lang="en-US"/>
              <a:t>dependencies instellen</a:t>
            </a:r>
            <a:br>
              <a:rPr lang="en-US"/>
            </a:br>
            <a:endParaRPr lang="en-US"/>
          </a:p>
          <a:p>
            <a:pPr marL="285750" indent="-285750">
              <a:buFont typeface="Arial" panose="020B0604020202020204" pitchFamily="34" charset="0"/>
              <a:buChar char="•"/>
            </a:pPr>
            <a:r>
              <a:rPr lang="en-US" i="1"/>
              <a:t>Saved state</a:t>
            </a:r>
            <a:r>
              <a:rPr lang="en-US"/>
              <a:t> herinitialiseren met </a:t>
            </a:r>
            <a:r>
              <a:rPr lang="en-US" i="1"/>
              <a:t>savedInstanceState</a:t>
            </a:r>
          </a:p>
          <a:p>
            <a:pPr marL="285750" indent="-285750">
              <a:buFont typeface="Arial" panose="020B0604020202020204" pitchFamily="34" charset="0"/>
              <a:buChar char="•"/>
            </a:pPr>
            <a:endParaRPr lang="en-US" i="1"/>
          </a:p>
          <a:p>
            <a:pPr marL="285750" indent="-285750">
              <a:buFont typeface="Arial" panose="020B0604020202020204" pitchFamily="34" charset="0"/>
              <a:buChar char="•"/>
            </a:pPr>
            <a:r>
              <a:rPr lang="en-US" i="1"/>
              <a:t>NIETS MET VIEWS</a:t>
            </a:r>
            <a:endParaRPr lang="nl-BE" i="1" dirty="0"/>
          </a:p>
        </p:txBody>
      </p:sp>
      <p:sp>
        <p:nvSpPr>
          <p:cNvPr id="15" name="Rectangle 14">
            <a:extLst>
              <a:ext uri="{FF2B5EF4-FFF2-40B4-BE49-F238E27FC236}">
                <a16:creationId xmlns:a16="http://schemas.microsoft.com/office/drawing/2014/main" id="{046F8B95-6714-41BD-949A-DD1D91722C37}"/>
              </a:ext>
            </a:extLst>
          </p:cNvPr>
          <p:cNvSpPr/>
          <p:nvPr/>
        </p:nvSpPr>
        <p:spPr>
          <a:xfrm>
            <a:off x="795338" y="1777146"/>
            <a:ext cx="6118433" cy="246221"/>
          </a:xfrm>
          <a:prstGeom prst="rect">
            <a:avLst/>
          </a:prstGeom>
        </p:spPr>
        <p:txBody>
          <a:bodyPr wrap="square">
            <a:spAutoFit/>
          </a:bodyPr>
          <a:lstStyle/>
          <a:p>
            <a:r>
              <a:rPr lang="nl-BE" sz="1000">
                <a:hlinkClick r:id="rId4"/>
              </a:rPr>
              <a:t>https://www.techyourchance.com/android-fragment-lifecycle-for-professional-developers/</a:t>
            </a:r>
            <a:endParaRPr lang="nl-BE" sz="1000"/>
          </a:p>
        </p:txBody>
      </p:sp>
    </p:spTree>
    <p:extLst>
      <p:ext uri="{BB962C8B-B14F-4D97-AF65-F5344CB8AC3E}">
        <p14:creationId xmlns:p14="http://schemas.microsoft.com/office/powerpoint/2010/main" val="253809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A192F-8BCF-4754-80CE-D04051F8F1C0}"/>
              </a:ext>
            </a:extLst>
          </p:cNvPr>
          <p:cNvSpPr>
            <a:spLocks noGrp="1"/>
          </p:cNvSpPr>
          <p:nvPr>
            <p:ph type="ctrTitle"/>
          </p:nvPr>
        </p:nvSpPr>
        <p:spPr/>
        <p:txBody>
          <a:bodyPr/>
          <a:lstStyle/>
          <a:p>
            <a:r>
              <a:rPr lang="nl-BE"/>
              <a:t>Fragment Lifecycle –</a:t>
            </a:r>
            <a:br>
              <a:rPr lang="nl-BE"/>
            </a:br>
            <a:r>
              <a:rPr lang="nl-BE"/>
              <a:t>onCreateView</a:t>
            </a:r>
            <a:endParaRPr lang="nl-BE" dirty="0"/>
          </a:p>
        </p:txBody>
      </p:sp>
      <p:sp>
        <p:nvSpPr>
          <p:cNvPr id="4" name="Tijdelijke aanduiding voor tekst 3">
            <a:extLst>
              <a:ext uri="{FF2B5EF4-FFF2-40B4-BE49-F238E27FC236}">
                <a16:creationId xmlns:a16="http://schemas.microsoft.com/office/drawing/2014/main" id="{A46D9FA8-EDA5-4443-B95B-A58552E51CE6}"/>
              </a:ext>
            </a:extLst>
          </p:cNvPr>
          <p:cNvSpPr>
            <a:spLocks noGrp="1"/>
          </p:cNvSpPr>
          <p:nvPr>
            <p:ph type="body" sz="quarter" idx="18"/>
          </p:nvPr>
        </p:nvSpPr>
        <p:spPr/>
        <p:txBody>
          <a:bodyPr/>
          <a:lstStyle/>
          <a:p>
            <a:r>
              <a:rPr lang="en-US" b="0"/>
              <a:t>Fragment Lifecycle</a:t>
            </a:r>
            <a:endParaRPr lang="nl-BE" b="0"/>
          </a:p>
        </p:txBody>
      </p:sp>
      <p:sp>
        <p:nvSpPr>
          <p:cNvPr id="5" name="Tijdelijke aanduiding voor tekst 4">
            <a:extLst>
              <a:ext uri="{FF2B5EF4-FFF2-40B4-BE49-F238E27FC236}">
                <a16:creationId xmlns:a16="http://schemas.microsoft.com/office/drawing/2014/main" id="{2B6990D4-19EF-4373-BAF6-AD20E3120057}"/>
              </a:ext>
            </a:extLst>
          </p:cNvPr>
          <p:cNvSpPr>
            <a:spLocks noGrp="1"/>
          </p:cNvSpPr>
          <p:nvPr>
            <p:ph type="body" sz="quarter" idx="16"/>
          </p:nvPr>
        </p:nvSpPr>
        <p:spPr>
          <a:xfrm>
            <a:off x="795338" y="2178050"/>
            <a:ext cx="7381796" cy="1061829"/>
          </a:xfrm>
        </p:spPr>
        <p:txBody>
          <a:bodyPr>
            <a:normAutofit/>
          </a:bodyPr>
          <a:lstStyle/>
          <a:p>
            <a:r>
              <a:rPr lang="en-US" dirty="0" err="1"/>
              <a:t>Aparte</a:t>
            </a:r>
            <a:r>
              <a:rPr lang="en-US" dirty="0"/>
              <a:t> </a:t>
            </a:r>
            <a:r>
              <a:rPr lang="en-US" dirty="0" err="1"/>
              <a:t>methode</a:t>
            </a:r>
            <a:r>
              <a:rPr lang="en-US" dirty="0"/>
              <a:t> </a:t>
            </a:r>
            <a:r>
              <a:rPr lang="en-US"/>
              <a:t>om </a:t>
            </a:r>
            <a:r>
              <a:rPr lang="nl-BE"/>
              <a:t>Viewhierarchie</a:t>
            </a:r>
            <a:r>
              <a:rPr lang="en-US"/>
              <a:t> </a:t>
            </a:r>
            <a:r>
              <a:rPr lang="en-US" err="1"/>
              <a:t>te</a:t>
            </a:r>
            <a:r>
              <a:rPr lang="en-US"/>
              <a:t> initialiseren</a:t>
            </a:r>
          </a:p>
          <a:p>
            <a:endParaRPr lang="en-US" dirty="0"/>
          </a:p>
          <a:p>
            <a:r>
              <a:rPr lang="en-US" dirty="0" err="1"/>
              <a:t>Nodig</a:t>
            </a:r>
            <a:r>
              <a:rPr lang="en-US" dirty="0"/>
              <a:t> </a:t>
            </a:r>
            <a:r>
              <a:rPr lang="en-US" dirty="0" err="1"/>
              <a:t>omdat</a:t>
            </a:r>
            <a:r>
              <a:rPr lang="en-US" dirty="0"/>
              <a:t> Fragment in </a:t>
            </a:r>
            <a:r>
              <a:rPr lang="en-US" dirty="0" err="1"/>
              <a:t>meerdere</a:t>
            </a:r>
            <a:r>
              <a:rPr lang="en-US" dirty="0"/>
              <a:t> </a:t>
            </a:r>
            <a:r>
              <a:rPr lang="en-US" dirty="0" err="1"/>
              <a:t>hierarchien</a:t>
            </a:r>
            <a:r>
              <a:rPr lang="en-US" dirty="0"/>
              <a:t> </a:t>
            </a:r>
            <a:r>
              <a:rPr lang="en-US" dirty="0" err="1"/>
              <a:t>kan</a:t>
            </a:r>
            <a:r>
              <a:rPr lang="en-US" dirty="0"/>
              <a:t> </a:t>
            </a:r>
            <a:r>
              <a:rPr lang="en-US" dirty="0" err="1"/>
              <a:t>terecht</a:t>
            </a:r>
            <a:r>
              <a:rPr lang="en-US" dirty="0"/>
              <a:t> </a:t>
            </a:r>
            <a:r>
              <a:rPr lang="en-US" dirty="0" err="1"/>
              <a:t>komen</a:t>
            </a:r>
            <a:r>
              <a:rPr lang="en-US" dirty="0"/>
              <a:t> </a:t>
            </a:r>
            <a:r>
              <a:rPr lang="en-US" dirty="0" err="1"/>
              <a:t>doorheen</a:t>
            </a:r>
            <a:r>
              <a:rPr lang="en-US" dirty="0"/>
              <a:t> </a:t>
            </a:r>
            <a:r>
              <a:rPr lang="en-US" err="1"/>
              <a:t>zijn</a:t>
            </a:r>
            <a:r>
              <a:rPr lang="en-US"/>
              <a:t> levensduur</a:t>
            </a:r>
          </a:p>
          <a:p>
            <a:endParaRPr lang="en-US"/>
          </a:p>
          <a:p>
            <a:endParaRPr lang="nl-BE" dirty="0"/>
          </a:p>
        </p:txBody>
      </p:sp>
      <p:sp>
        <p:nvSpPr>
          <p:cNvPr id="15" name="Rectangle 14">
            <a:extLst>
              <a:ext uri="{FF2B5EF4-FFF2-40B4-BE49-F238E27FC236}">
                <a16:creationId xmlns:a16="http://schemas.microsoft.com/office/drawing/2014/main" id="{046F8B95-6714-41BD-949A-DD1D91722C37}"/>
              </a:ext>
            </a:extLst>
          </p:cNvPr>
          <p:cNvSpPr/>
          <p:nvPr/>
        </p:nvSpPr>
        <p:spPr>
          <a:xfrm>
            <a:off x="795338" y="1777146"/>
            <a:ext cx="6118433" cy="246221"/>
          </a:xfrm>
          <a:prstGeom prst="rect">
            <a:avLst/>
          </a:prstGeom>
        </p:spPr>
        <p:txBody>
          <a:bodyPr wrap="square">
            <a:spAutoFit/>
          </a:bodyPr>
          <a:lstStyle/>
          <a:p>
            <a:r>
              <a:rPr lang="nl-BE" sz="1000">
                <a:hlinkClick r:id="rId3"/>
              </a:rPr>
              <a:t>https://www.techyourchance.com/android-fragment-lifecycle-for-professional-developers/</a:t>
            </a:r>
            <a:endParaRPr lang="nl-BE" sz="1000"/>
          </a:p>
        </p:txBody>
      </p:sp>
      <p:sp>
        <p:nvSpPr>
          <p:cNvPr id="3" name="Rectangle 2">
            <a:extLst>
              <a:ext uri="{FF2B5EF4-FFF2-40B4-BE49-F238E27FC236}">
                <a16:creationId xmlns:a16="http://schemas.microsoft.com/office/drawing/2014/main" id="{1878018B-2A33-41EA-92A2-1BD0806C96DB}"/>
              </a:ext>
            </a:extLst>
          </p:cNvPr>
          <p:cNvSpPr/>
          <p:nvPr/>
        </p:nvSpPr>
        <p:spPr>
          <a:xfrm>
            <a:off x="795338" y="3286936"/>
            <a:ext cx="8461088" cy="738664"/>
          </a:xfrm>
          <a:prstGeom prst="rect">
            <a:avLst/>
          </a:prstGeom>
        </p:spPr>
        <p:txBody>
          <a:bodyPr wrap="square">
            <a:spAutoFit/>
          </a:bodyPr>
          <a:lstStyle/>
          <a:p>
            <a:r>
              <a:rPr lang="nl-BE" sz="1050">
                <a:latin typeface="Consolas" panose="020B0609020204030204" pitchFamily="49" charset="0"/>
              </a:rPr>
              <a:t>override fun onCreateView(inflater: LayoutInflater, container: ViewGroup?, savedInstanceState: Bundle?): View? {</a:t>
            </a:r>
          </a:p>
          <a:p>
            <a:r>
              <a:rPr lang="nl-BE" sz="1050">
                <a:latin typeface="Consolas" panose="020B0609020204030204" pitchFamily="49" charset="0"/>
              </a:rPr>
              <a:t>	val view = inflater.inflate(R.layout.fragment_crime_list, container, false)</a:t>
            </a:r>
          </a:p>
          <a:p>
            <a:r>
              <a:rPr lang="nl-BE" sz="1050">
                <a:latin typeface="Consolas" panose="020B0609020204030204" pitchFamily="49" charset="0"/>
              </a:rPr>
              <a:t>	return view</a:t>
            </a:r>
          </a:p>
          <a:p>
            <a:r>
              <a:rPr lang="nl-BE" sz="1050">
                <a:latin typeface="Consolas" panose="020B0609020204030204" pitchFamily="49" charset="0"/>
              </a:rPr>
              <a:t>}</a:t>
            </a:r>
          </a:p>
        </p:txBody>
      </p:sp>
    </p:spTree>
    <p:extLst>
      <p:ext uri="{BB962C8B-B14F-4D97-AF65-F5344CB8AC3E}">
        <p14:creationId xmlns:p14="http://schemas.microsoft.com/office/powerpoint/2010/main" val="81625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A192F-8BCF-4754-80CE-D04051F8F1C0}"/>
              </a:ext>
            </a:extLst>
          </p:cNvPr>
          <p:cNvSpPr>
            <a:spLocks noGrp="1"/>
          </p:cNvSpPr>
          <p:nvPr>
            <p:ph type="ctrTitle"/>
          </p:nvPr>
        </p:nvSpPr>
        <p:spPr/>
        <p:txBody>
          <a:bodyPr/>
          <a:lstStyle/>
          <a:p>
            <a:r>
              <a:rPr lang="nl-BE"/>
              <a:t>Fragment Lifecycle –</a:t>
            </a:r>
            <a:br>
              <a:rPr lang="nl-BE"/>
            </a:br>
            <a:r>
              <a:rPr lang="nl-BE"/>
              <a:t>andere methodes</a:t>
            </a:r>
            <a:endParaRPr lang="nl-BE" dirty="0"/>
          </a:p>
        </p:txBody>
      </p:sp>
      <p:sp>
        <p:nvSpPr>
          <p:cNvPr id="4" name="Tijdelijke aanduiding voor tekst 3">
            <a:extLst>
              <a:ext uri="{FF2B5EF4-FFF2-40B4-BE49-F238E27FC236}">
                <a16:creationId xmlns:a16="http://schemas.microsoft.com/office/drawing/2014/main" id="{A46D9FA8-EDA5-4443-B95B-A58552E51CE6}"/>
              </a:ext>
            </a:extLst>
          </p:cNvPr>
          <p:cNvSpPr>
            <a:spLocks noGrp="1"/>
          </p:cNvSpPr>
          <p:nvPr>
            <p:ph type="body" sz="quarter" idx="18"/>
          </p:nvPr>
        </p:nvSpPr>
        <p:spPr/>
        <p:txBody>
          <a:bodyPr/>
          <a:lstStyle/>
          <a:p>
            <a:r>
              <a:rPr lang="en-US" b="0"/>
              <a:t>Fragment Lifecycle</a:t>
            </a:r>
            <a:endParaRPr lang="nl-BE" b="0"/>
          </a:p>
        </p:txBody>
      </p:sp>
      <p:sp>
        <p:nvSpPr>
          <p:cNvPr id="5" name="Tijdelijke aanduiding voor tekst 4">
            <a:extLst>
              <a:ext uri="{FF2B5EF4-FFF2-40B4-BE49-F238E27FC236}">
                <a16:creationId xmlns:a16="http://schemas.microsoft.com/office/drawing/2014/main" id="{2B6990D4-19EF-4373-BAF6-AD20E3120057}"/>
              </a:ext>
            </a:extLst>
          </p:cNvPr>
          <p:cNvSpPr>
            <a:spLocks noGrp="1"/>
          </p:cNvSpPr>
          <p:nvPr>
            <p:ph type="body" sz="quarter" idx="16"/>
          </p:nvPr>
        </p:nvSpPr>
        <p:spPr>
          <a:xfrm>
            <a:off x="795338" y="2178050"/>
            <a:ext cx="4116388" cy="1888052"/>
          </a:xfrm>
        </p:spPr>
        <p:txBody>
          <a:bodyPr>
            <a:normAutofit/>
          </a:bodyPr>
          <a:lstStyle/>
          <a:p>
            <a:r>
              <a:rPr lang="en-US" sz="1800"/>
              <a:t>Exact dezelfde aanpak zoals in Activities!</a:t>
            </a:r>
            <a:endParaRPr lang="nl-BE" sz="1800" dirty="0"/>
          </a:p>
        </p:txBody>
      </p:sp>
      <p:sp>
        <p:nvSpPr>
          <p:cNvPr id="15" name="Rectangle 14">
            <a:extLst>
              <a:ext uri="{FF2B5EF4-FFF2-40B4-BE49-F238E27FC236}">
                <a16:creationId xmlns:a16="http://schemas.microsoft.com/office/drawing/2014/main" id="{046F8B95-6714-41BD-949A-DD1D91722C37}"/>
              </a:ext>
            </a:extLst>
          </p:cNvPr>
          <p:cNvSpPr/>
          <p:nvPr/>
        </p:nvSpPr>
        <p:spPr>
          <a:xfrm>
            <a:off x="795338" y="1777146"/>
            <a:ext cx="6118433" cy="246221"/>
          </a:xfrm>
          <a:prstGeom prst="rect">
            <a:avLst/>
          </a:prstGeom>
        </p:spPr>
        <p:txBody>
          <a:bodyPr wrap="square">
            <a:spAutoFit/>
          </a:bodyPr>
          <a:lstStyle/>
          <a:p>
            <a:r>
              <a:rPr lang="nl-BE" sz="1000">
                <a:hlinkClick r:id="rId3"/>
              </a:rPr>
              <a:t>https://www.techyourchance.com/android-fragment-lifecycle-for-professional-developers/</a:t>
            </a:r>
            <a:endParaRPr lang="nl-BE" sz="1000"/>
          </a:p>
        </p:txBody>
      </p:sp>
      <p:pic>
        <p:nvPicPr>
          <p:cNvPr id="10" name="Tijdelijke aanduiding voor inhoud 5">
            <a:extLst>
              <a:ext uri="{FF2B5EF4-FFF2-40B4-BE49-F238E27FC236}">
                <a16:creationId xmlns:a16="http://schemas.microsoft.com/office/drawing/2014/main" id="{B8DB7450-A4DC-4638-8AF0-0DD3CA763AAC}"/>
              </a:ext>
            </a:extLst>
          </p:cNvPr>
          <p:cNvPicPr>
            <a:picLocks noGrp="1" noChangeAspect="1"/>
          </p:cNvPicPr>
          <p:nvPr>
            <p:ph type="pic" sz="quarter" idx="10"/>
          </p:nvPr>
        </p:nvPicPr>
        <p:blipFill>
          <a:blip r:embed="rId4"/>
          <a:stretch>
            <a:fillRect/>
          </a:stretch>
        </p:blipFill>
        <p:spPr>
          <a:xfrm>
            <a:off x="5883471" y="550926"/>
            <a:ext cx="3127248" cy="4041648"/>
          </a:xfrm>
        </p:spPr>
      </p:pic>
    </p:spTree>
    <p:extLst>
      <p:ext uri="{BB962C8B-B14F-4D97-AF65-F5344CB8AC3E}">
        <p14:creationId xmlns:p14="http://schemas.microsoft.com/office/powerpoint/2010/main" val="1973151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65C151A2-F05C-4EED-9BD3-388396D5F9B2}"/>
              </a:ext>
            </a:extLst>
          </p:cNvPr>
          <p:cNvPicPr>
            <a:picLocks noChangeAspect="1"/>
          </p:cNvPicPr>
          <p:nvPr/>
        </p:nvPicPr>
        <p:blipFill>
          <a:blip r:embed="rId3"/>
          <a:stretch>
            <a:fillRect/>
          </a:stretch>
        </p:blipFill>
        <p:spPr>
          <a:xfrm>
            <a:off x="-3816350" y="-1350"/>
            <a:ext cx="8229600" cy="5143500"/>
          </a:xfrm>
          <a:prstGeom prst="rect">
            <a:avLst/>
          </a:prstGeom>
        </p:spPr>
      </p:pic>
      <p:pic>
        <p:nvPicPr>
          <p:cNvPr id="2" name="Afbeelding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50"/>
            <a:ext cx="6864101" cy="5143500"/>
          </a:xfrm>
          <a:prstGeom prst="rect">
            <a:avLst/>
          </a:prstGeom>
        </p:spPr>
      </p:pic>
      <p:sp>
        <p:nvSpPr>
          <p:cNvPr id="32" name="Title 1"/>
          <p:cNvSpPr>
            <a:spLocks noGrp="1"/>
          </p:cNvSpPr>
          <p:nvPr>
            <p:ph type="ctrTitle"/>
          </p:nvPr>
        </p:nvSpPr>
        <p:spPr/>
        <p:txBody>
          <a:bodyPr/>
          <a:lstStyle/>
          <a:p>
            <a:r>
              <a:rPr lang="nl-BE" dirty="0">
                <a:solidFill>
                  <a:schemeClr val="tx1"/>
                </a:solidFill>
              </a:rPr>
              <a:t>Native Apps I</a:t>
            </a:r>
          </a:p>
        </p:txBody>
      </p:sp>
      <p:sp>
        <p:nvSpPr>
          <p:cNvPr id="33" name="Subtitle 2"/>
          <p:cNvSpPr>
            <a:spLocks noGrp="1"/>
          </p:cNvSpPr>
          <p:nvPr>
            <p:ph type="subTitle" idx="1"/>
          </p:nvPr>
        </p:nvSpPr>
        <p:spPr>
          <a:xfrm>
            <a:off x="685800" y="2570400"/>
            <a:ext cx="7772400" cy="758328"/>
          </a:xfrm>
        </p:spPr>
        <p:txBody>
          <a:bodyPr/>
          <a:lstStyle/>
          <a:p>
            <a:r>
              <a:rPr lang="nl-BE" dirty="0">
                <a:solidFill>
                  <a:schemeClr val="tx2">
                    <a:lumMod val="50000"/>
                    <a:lumOff val="50000"/>
                  </a:schemeClr>
                </a:solidFill>
              </a:rPr>
              <a:t>UI en </a:t>
            </a:r>
            <a:r>
              <a:rPr lang="nl-BE" dirty="0" err="1">
                <a:solidFill>
                  <a:schemeClr val="tx2">
                    <a:lumMod val="50000"/>
                    <a:lumOff val="50000"/>
                  </a:schemeClr>
                </a:solidFill>
              </a:rPr>
              <a:t>Layouts</a:t>
            </a:r>
            <a:endParaRPr lang="nl-BE" dirty="0">
              <a:solidFill>
                <a:schemeClr val="tx2">
                  <a:lumMod val="50000"/>
                  <a:lumOff val="50000"/>
                </a:schemeClr>
              </a:solidFill>
            </a:endParaRPr>
          </a:p>
        </p:txBody>
      </p:sp>
    </p:spTree>
    <p:extLst>
      <p:ext uri="{BB962C8B-B14F-4D97-AF65-F5344CB8AC3E}">
        <p14:creationId xmlns:p14="http://schemas.microsoft.com/office/powerpoint/2010/main" val="1086515695"/>
      </p:ext>
    </p:extLst>
  </p:cSld>
  <p:clrMapOvr>
    <a:masterClrMapping/>
  </p:clrMapOvr>
</p:sld>
</file>

<file path=ppt/theme/theme1.xml><?xml version="1.0" encoding="utf-8"?>
<a:theme xmlns:a="http://schemas.openxmlformats.org/drawingml/2006/main" name="Kantoorthema">
  <a:themeElements>
    <a:clrScheme name="hogent">
      <a:dk1>
        <a:srgbClr val="000000"/>
      </a:dk1>
      <a:lt1>
        <a:srgbClr val="EF8767"/>
      </a:lt1>
      <a:dk2>
        <a:srgbClr val="000000"/>
      </a:dk2>
      <a:lt2>
        <a:srgbClr val="FFFFFF"/>
      </a:lt2>
      <a:accent1>
        <a:srgbClr val="F1C29F"/>
      </a:accent1>
      <a:accent2>
        <a:srgbClr val="ECECEC"/>
      </a:accent2>
      <a:accent3>
        <a:srgbClr val="646567"/>
      </a:accent3>
      <a:accent4>
        <a:srgbClr val="BBBDBE"/>
      </a:accent4>
      <a:accent5>
        <a:srgbClr val="EF8767"/>
      </a:accent5>
      <a:accent6>
        <a:srgbClr val="818285"/>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GENT_template - kopie.pptx" id="{D7FA1453-3471-430B-A1AD-B8124E043D4F}" vid="{0AFD6EF6-68DC-4EAD-A60A-445247A1A227}"/>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HOGENT</Template>
  <TotalTime>1005</TotalTime>
  <Words>849</Words>
  <Application>Microsoft Office PowerPoint</Application>
  <PresentationFormat>On-screen Show (16:9)</PresentationFormat>
  <Paragraphs>192</Paragraphs>
  <Slides>26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Consolas</vt:lpstr>
      <vt:lpstr>Montserrat Extra Bold</vt:lpstr>
      <vt:lpstr>Montserrat ExtraBold</vt:lpstr>
      <vt:lpstr>Montserrat Semi</vt:lpstr>
      <vt:lpstr>MoolBoran</vt:lpstr>
      <vt:lpstr>Kantoorthema</vt:lpstr>
      <vt:lpstr>Native Apps I</vt:lpstr>
      <vt:lpstr>Wat?</vt:lpstr>
      <vt:lpstr>Waarom?</vt:lpstr>
      <vt:lpstr>Hoe?</vt:lpstr>
      <vt:lpstr>Fragment Lifecycle</vt:lpstr>
      <vt:lpstr>Fragment Lifecycle – onCreate</vt:lpstr>
      <vt:lpstr>Fragment Lifecycle – onCreateView</vt:lpstr>
      <vt:lpstr>Fragment Lifecycle – andere methodes</vt:lpstr>
      <vt:lpstr>Native Apps I</vt:lpstr>
      <vt:lpstr>Terminologie</vt:lpstr>
      <vt:lpstr>Terminologie</vt:lpstr>
      <vt:lpstr>Terminologie</vt:lpstr>
      <vt:lpstr>Schermgroottes</vt:lpstr>
      <vt:lpstr>Best practices</vt:lpstr>
      <vt:lpstr>Basiscomponenten</vt:lpstr>
      <vt:lpstr>Basiscomponenten</vt:lpstr>
      <vt:lpstr>View</vt:lpstr>
      <vt:lpstr>Basiscomponenten</vt:lpstr>
      <vt:lpstr>Basiscomponenten</vt:lpstr>
      <vt:lpstr>Basiscomponenten</vt:lpstr>
      <vt:lpstr>layout_width &amp; layout_height</vt:lpstr>
      <vt:lpstr>Containers &amp; LayoutManagers</vt:lpstr>
      <vt:lpstr>LinearLayout</vt:lpstr>
      <vt:lpstr>TableLayout</vt:lpstr>
      <vt:lpstr>ConstraintLayout</vt:lpstr>
      <vt:lpstr>Screen &amp;  UI performance</vt:lpstr>
    </vt:vector>
  </TitlesOfParts>
  <Company>Hogeschool 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Cyr De Rycke</dc:creator>
  <cp:lastModifiedBy>Harm De Weirdt</cp:lastModifiedBy>
  <cp:revision>56</cp:revision>
  <cp:lastPrinted>2018-07-26T13:38:51Z</cp:lastPrinted>
  <dcterms:created xsi:type="dcterms:W3CDTF">2018-08-07T08:19:18Z</dcterms:created>
  <dcterms:modified xsi:type="dcterms:W3CDTF">2018-10-18T06:36:22Z</dcterms:modified>
</cp:coreProperties>
</file>