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0" r:id="rId3"/>
    <p:sldId id="299" r:id="rId4"/>
    <p:sldId id="298" r:id="rId5"/>
    <p:sldId id="263" r:id="rId6"/>
    <p:sldId id="27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E5955C-3D0A-4EE9-ACA1-FACEAA4CBCFC}">
  <a:tblStyle styleId="{F2E5955C-3D0A-4EE9-ACA1-FACEAA4CB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C0EE68-6CD7-4742-AAAB-760F4C66B1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f5352a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f5352a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29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2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700" y="3235425"/>
            <a:ext cx="4528800" cy="4758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1325" y="2597250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30045" y="-104985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764202" y="-62075"/>
            <a:ext cx="2394148" cy="8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67464" y="3631889"/>
            <a:ext cx="1444150" cy="15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967349" y="3462927"/>
            <a:ext cx="2465476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475088" y="-35225"/>
            <a:ext cx="668900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68" y="4096625"/>
            <a:ext cx="1741078" cy="1903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2"/>
          <p:cNvGrpSpPr/>
          <p:nvPr/>
        </p:nvGrpSpPr>
        <p:grpSpPr>
          <a:xfrm>
            <a:off x="8501689" y="1690276"/>
            <a:ext cx="615727" cy="2138099"/>
            <a:chOff x="8536502" y="1"/>
            <a:chExt cx="615727" cy="2138099"/>
          </a:xfrm>
        </p:grpSpPr>
        <p:pic>
          <p:nvPicPr>
            <p:cNvPr id="165" name="Google Shape;165;p22"/>
            <p:cNvPicPr preferRelativeResize="0"/>
            <p:nvPr/>
          </p:nvPicPr>
          <p:blipFill rotWithShape="1">
            <a:blip r:embed="rId5">
              <a:alphaModFix/>
            </a:blip>
            <a:srcRect l="74308" b="12579"/>
            <a:stretch/>
          </p:blipFill>
          <p:spPr>
            <a:xfrm rot="10800000">
              <a:off x="8536502" y="1"/>
              <a:ext cx="615727" cy="159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2"/>
            <p:cNvSpPr/>
            <p:nvPr/>
          </p:nvSpPr>
          <p:spPr>
            <a:xfrm>
              <a:off x="8785255" y="5395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799793" y="20199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799793" y="17440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l="-1218" t="11240" r="8916" b="-2108"/>
          <a:stretch/>
        </p:blipFill>
        <p:spPr>
          <a:xfrm rot="-5400000" flipH="1">
            <a:off x="-768288" y="1117892"/>
            <a:ext cx="4847852" cy="3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972975" y="-1002222"/>
            <a:ext cx="1717001" cy="36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339776" y="2421750"/>
            <a:ext cx="25056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27102" y="2421750"/>
            <a:ext cx="25056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27102" y="1859553"/>
            <a:ext cx="25056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339777" y="1859553"/>
            <a:ext cx="25056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173175" y="4603999"/>
            <a:ext cx="2663675" cy="8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683951" y="-526449"/>
            <a:ext cx="434275" cy="180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707598" y="248850"/>
            <a:ext cx="2082701" cy="1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3225" y="1182575"/>
            <a:ext cx="47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3225" y="1897825"/>
            <a:ext cx="4730400" cy="20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644925" y="1074750"/>
            <a:ext cx="2787000" cy="2994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26" y="4436648"/>
            <a:ext cx="2202975" cy="80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41021" y="-103179"/>
            <a:ext cx="2202979" cy="16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872425" y="2304546"/>
            <a:ext cx="23055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2"/>
          </p:nvPr>
        </p:nvSpPr>
        <p:spPr>
          <a:xfrm>
            <a:off x="3419277" y="3152589"/>
            <a:ext cx="23055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3"/>
          </p:nvPr>
        </p:nvSpPr>
        <p:spPr>
          <a:xfrm>
            <a:off x="5966073" y="2304546"/>
            <a:ext cx="23055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4"/>
          </p:nvPr>
        </p:nvSpPr>
        <p:spPr>
          <a:xfrm>
            <a:off x="872425" y="1884375"/>
            <a:ext cx="23055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5"/>
          </p:nvPr>
        </p:nvSpPr>
        <p:spPr>
          <a:xfrm>
            <a:off x="3419275" y="2732418"/>
            <a:ext cx="23055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6"/>
          </p:nvPr>
        </p:nvSpPr>
        <p:spPr>
          <a:xfrm>
            <a:off x="5966069" y="1884375"/>
            <a:ext cx="23055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296218" y="3386900"/>
            <a:ext cx="118200" cy="945900"/>
            <a:chOff x="296218" y="3386900"/>
            <a:chExt cx="118200" cy="945900"/>
          </a:xfrm>
        </p:grpSpPr>
        <p:sp>
          <p:nvSpPr>
            <p:cNvPr id="100" name="Google Shape;100;p15"/>
            <p:cNvSpPr/>
            <p:nvPr/>
          </p:nvSpPr>
          <p:spPr>
            <a:xfrm>
              <a:off x="296218" y="42146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96218" y="39387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96218" y="36628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96218" y="33869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741865" y="682140"/>
            <a:ext cx="2259825" cy="8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776750" y="615700"/>
            <a:ext cx="4736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1"/>
          </p:nvPr>
        </p:nvSpPr>
        <p:spPr>
          <a:xfrm>
            <a:off x="920750" y="18409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671900" y="3551582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, and includes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endParaRPr sz="1200" b="1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832141" y="-908325"/>
            <a:ext cx="769491" cy="24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2121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1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713350" y="847884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/>
              <a:t>Plane Tickets Management</a:t>
            </a:r>
            <a:endParaRPr sz="4400" dirty="0"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2307700" y="2619445"/>
            <a:ext cx="4528800" cy="1684422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 3360</a:t>
            </a:r>
          </a:p>
          <a:p>
            <a:pPr marL="0" lvl="0" indent="0">
              <a:lnSpc>
                <a:spcPct val="150000"/>
              </a:lnSpc>
            </a:pPr>
            <a:r>
              <a:rPr lang="en" dirty="0" smtClean="0"/>
              <a:t>Hồ Gia Huy - </a:t>
            </a:r>
            <a:r>
              <a:rPr lang="en-US" dirty="0"/>
              <a:t>1669908</a:t>
            </a:r>
            <a:endParaRPr lang="en" dirty="0" smtClean="0"/>
          </a:p>
          <a:p>
            <a:pPr marL="0" lvl="0" indent="0">
              <a:lnSpc>
                <a:spcPct val="150000"/>
              </a:lnSpc>
            </a:pPr>
            <a:r>
              <a:rPr lang="en" dirty="0" smtClean="0"/>
              <a:t>Phạm Xuân Hùng - </a:t>
            </a:r>
            <a:r>
              <a:rPr lang="en-US" dirty="0"/>
              <a:t>1624702</a:t>
            </a:r>
            <a:endParaRPr lang="en" dirty="0" smtClean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Trương Khánh An - 1624815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474921" y="1074750"/>
            <a:ext cx="496870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Plane Tickets Management</a:t>
            </a:r>
            <a:endParaRPr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subTitle" idx="1"/>
          </p:nvPr>
        </p:nvSpPr>
        <p:spPr>
          <a:xfrm>
            <a:off x="713225" y="1647450"/>
            <a:ext cx="4730400" cy="2601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dirty="0" smtClean="0"/>
              <a:t>Functions of our project: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 smtClean="0"/>
              <a:t>Managing plane tickets and users data in a database.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smtClean="0"/>
              <a:t>Allowing users to view</a:t>
            </a:r>
            <a:r>
              <a:rPr lang="en-US" dirty="0"/>
              <a:t> </a:t>
            </a:r>
            <a:r>
              <a:rPr lang="en-US" dirty="0" smtClean="0"/>
              <a:t>and order tickets or change their account’s information.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smtClean="0"/>
              <a:t>Staff accounts having access and can keep track or modify data of tickets, orders and users.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 smtClean="0"/>
              <a:t>Technologies used:</a:t>
            </a:r>
          </a:p>
          <a:p>
            <a:pPr lvl="0">
              <a:spcBef>
                <a:spcPts val="1000"/>
              </a:spcBef>
            </a:pPr>
            <a:r>
              <a:rPr lang="en-US" dirty="0"/>
              <a:t>JavaFX with JDBC and </a:t>
            </a:r>
            <a:r>
              <a:rPr lang="en-US" dirty="0" smtClean="0"/>
              <a:t>MySQL for code and database.</a:t>
            </a:r>
          </a:p>
          <a:p>
            <a:pPr lvl="0">
              <a:spcBef>
                <a:spcPts val="1000"/>
              </a:spcBef>
            </a:pPr>
            <a:r>
              <a:rPr lang="en-US" dirty="0"/>
              <a:t>CSS and FXML for </a:t>
            </a:r>
            <a:r>
              <a:rPr lang="en-US" dirty="0" smtClean="0"/>
              <a:t>design.</a:t>
            </a:r>
            <a:endParaRPr dirty="0"/>
          </a:p>
        </p:txBody>
      </p:sp>
      <p:pic>
        <p:nvPicPr>
          <p:cNvPr id="224" name="Google Shape;224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384" t="4834" r="28698"/>
          <a:stretch/>
        </p:blipFill>
        <p:spPr>
          <a:xfrm>
            <a:off x="5644925" y="1074750"/>
            <a:ext cx="2787000" cy="2994000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775001" y="-1"/>
            <a:ext cx="7704000" cy="474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03" y="474920"/>
            <a:ext cx="5943395" cy="46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Database: CS 3360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3967"/>
          <a:stretch/>
        </p:blipFill>
        <p:spPr>
          <a:xfrm>
            <a:off x="1271910" y="572700"/>
            <a:ext cx="6600180" cy="45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Contributions</a:t>
            </a:r>
            <a:endParaRPr dirty="0"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4"/>
          </p:nvPr>
        </p:nvSpPr>
        <p:spPr>
          <a:xfrm>
            <a:off x="872425" y="1884375"/>
            <a:ext cx="23055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Hồ Gia Huy</a:t>
            </a:r>
            <a:endParaRPr dirty="0"/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5"/>
          </p:nvPr>
        </p:nvSpPr>
        <p:spPr>
          <a:xfrm>
            <a:off x="3419275" y="2732418"/>
            <a:ext cx="23055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Phạm Xuân Hùng</a:t>
            </a:r>
            <a:endParaRPr dirty="0"/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1"/>
          </p:nvPr>
        </p:nvSpPr>
        <p:spPr>
          <a:xfrm>
            <a:off x="872425" y="2304546"/>
            <a:ext cx="23055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 charge of making and managing User and Role classes and their databases.</a:t>
            </a:r>
            <a:endParaRPr dirty="0"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2"/>
          </p:nvPr>
        </p:nvSpPr>
        <p:spPr>
          <a:xfrm>
            <a:off x="3419277" y="3152589"/>
            <a:ext cx="23055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dirty="0"/>
              <a:t>In charge of making and managing </a:t>
            </a:r>
            <a:r>
              <a:rPr lang="en-US" dirty="0" smtClean="0"/>
              <a:t>Ticket </a:t>
            </a:r>
            <a:r>
              <a:rPr lang="en-US" dirty="0"/>
              <a:t>and </a:t>
            </a:r>
            <a:r>
              <a:rPr lang="en-US" dirty="0" smtClean="0"/>
              <a:t>Category </a:t>
            </a:r>
            <a:r>
              <a:rPr lang="en-US" dirty="0"/>
              <a:t>classes and their </a:t>
            </a:r>
            <a:r>
              <a:rPr lang="en-US" dirty="0" smtClean="0"/>
              <a:t>databases. Also in charge of making the UI for our project.</a:t>
            </a:r>
            <a:endParaRPr lang="en-US" dirty="0"/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3"/>
          </p:nvPr>
        </p:nvSpPr>
        <p:spPr>
          <a:xfrm>
            <a:off x="5966073" y="2304546"/>
            <a:ext cx="23055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dirty="0"/>
              <a:t>In charge of making and managing </a:t>
            </a:r>
            <a:r>
              <a:rPr lang="en-US" dirty="0" smtClean="0"/>
              <a:t>Reservation </a:t>
            </a:r>
            <a:r>
              <a:rPr lang="en-US" dirty="0"/>
              <a:t>and </a:t>
            </a:r>
            <a:r>
              <a:rPr lang="en-US" dirty="0" smtClean="0"/>
              <a:t>Order </a:t>
            </a:r>
            <a:r>
              <a:rPr lang="en-US" dirty="0"/>
              <a:t>classes and their </a:t>
            </a:r>
            <a:r>
              <a:rPr lang="en-US" dirty="0" smtClean="0"/>
              <a:t>databases.</a:t>
            </a:r>
            <a:endParaRPr lang="en-US" dirty="0"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6"/>
          </p:nvPr>
        </p:nvSpPr>
        <p:spPr>
          <a:xfrm>
            <a:off x="5966069" y="1884375"/>
            <a:ext cx="23055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Trương Khánh An</a:t>
            </a:r>
            <a:endParaRPr dirty="0"/>
          </a:p>
        </p:txBody>
      </p:sp>
      <p:sp>
        <p:nvSpPr>
          <p:cNvPr id="255" name="Google Shape;255;p34"/>
          <p:cNvSpPr/>
          <p:nvPr/>
        </p:nvSpPr>
        <p:spPr>
          <a:xfrm>
            <a:off x="1796136" y="1271425"/>
            <a:ext cx="458079" cy="458016"/>
          </a:xfrm>
          <a:custGeom>
            <a:avLst/>
            <a:gdLst/>
            <a:ahLst/>
            <a:cxnLst/>
            <a:rect l="l" t="t" r="r" b="b"/>
            <a:pathLst>
              <a:path w="14655" h="14653" extrusionOk="0">
                <a:moveTo>
                  <a:pt x="7360" y="4855"/>
                </a:moveTo>
                <a:cubicBezTo>
                  <a:pt x="7610" y="4855"/>
                  <a:pt x="7889" y="5133"/>
                  <a:pt x="7876" y="5425"/>
                </a:cubicBezTo>
                <a:cubicBezTo>
                  <a:pt x="7863" y="5703"/>
                  <a:pt x="7630" y="5968"/>
                  <a:pt x="7333" y="5968"/>
                </a:cubicBezTo>
                <a:cubicBezTo>
                  <a:pt x="7330" y="5968"/>
                  <a:pt x="7328" y="5968"/>
                  <a:pt x="7325" y="5968"/>
                </a:cubicBezTo>
                <a:cubicBezTo>
                  <a:pt x="7009" y="5960"/>
                  <a:pt x="6779" y="5758"/>
                  <a:pt x="6761" y="5411"/>
                </a:cubicBezTo>
                <a:cubicBezTo>
                  <a:pt x="6747" y="5129"/>
                  <a:pt x="7000" y="4856"/>
                  <a:pt x="7298" y="4856"/>
                </a:cubicBezTo>
                <a:cubicBezTo>
                  <a:pt x="7307" y="4856"/>
                  <a:pt x="7316" y="4856"/>
                  <a:pt x="7325" y="4857"/>
                </a:cubicBezTo>
                <a:cubicBezTo>
                  <a:pt x="7337" y="4856"/>
                  <a:pt x="7348" y="4855"/>
                  <a:pt x="7360" y="4855"/>
                </a:cubicBezTo>
                <a:close/>
                <a:moveTo>
                  <a:pt x="7350" y="3466"/>
                </a:moveTo>
                <a:cubicBezTo>
                  <a:pt x="7240" y="3466"/>
                  <a:pt x="7127" y="3475"/>
                  <a:pt x="7013" y="3492"/>
                </a:cubicBezTo>
                <a:cubicBezTo>
                  <a:pt x="6534" y="3567"/>
                  <a:pt x="6131" y="3799"/>
                  <a:pt x="5823" y="4184"/>
                </a:cubicBezTo>
                <a:cubicBezTo>
                  <a:pt x="5511" y="4578"/>
                  <a:pt x="5366" y="5020"/>
                  <a:pt x="5394" y="5524"/>
                </a:cubicBezTo>
                <a:cubicBezTo>
                  <a:pt x="5416" y="5831"/>
                  <a:pt x="5502" y="6111"/>
                  <a:pt x="5649" y="6375"/>
                </a:cubicBezTo>
                <a:cubicBezTo>
                  <a:pt x="5806" y="6656"/>
                  <a:pt x="6021" y="6888"/>
                  <a:pt x="6299" y="7049"/>
                </a:cubicBezTo>
                <a:cubicBezTo>
                  <a:pt x="6471" y="7149"/>
                  <a:pt x="6657" y="7228"/>
                  <a:pt x="6842" y="7303"/>
                </a:cubicBezTo>
                <a:cubicBezTo>
                  <a:pt x="6905" y="7328"/>
                  <a:pt x="6919" y="7354"/>
                  <a:pt x="6919" y="7416"/>
                </a:cubicBezTo>
                <a:cubicBezTo>
                  <a:pt x="6918" y="8635"/>
                  <a:pt x="6918" y="9853"/>
                  <a:pt x="6918" y="11072"/>
                </a:cubicBezTo>
                <a:lnTo>
                  <a:pt x="6918" y="11185"/>
                </a:lnTo>
                <a:lnTo>
                  <a:pt x="7678" y="11185"/>
                </a:lnTo>
                <a:cubicBezTo>
                  <a:pt x="7698" y="11185"/>
                  <a:pt x="7714" y="11182"/>
                  <a:pt x="7741" y="11181"/>
                </a:cubicBezTo>
                <a:lnTo>
                  <a:pt x="7741" y="11060"/>
                </a:lnTo>
                <a:lnTo>
                  <a:pt x="7741" y="7540"/>
                </a:lnTo>
                <a:cubicBezTo>
                  <a:pt x="7741" y="7323"/>
                  <a:pt x="7743" y="7325"/>
                  <a:pt x="7948" y="7253"/>
                </a:cubicBezTo>
                <a:cubicBezTo>
                  <a:pt x="8452" y="7076"/>
                  <a:pt x="8833" y="6749"/>
                  <a:pt x="9072" y="6273"/>
                </a:cubicBezTo>
                <a:cubicBezTo>
                  <a:pt x="9273" y="5880"/>
                  <a:pt x="9327" y="5456"/>
                  <a:pt x="9238" y="5024"/>
                </a:cubicBezTo>
                <a:cubicBezTo>
                  <a:pt x="9144" y="4565"/>
                  <a:pt x="8911" y="4189"/>
                  <a:pt x="8542" y="3891"/>
                </a:cubicBezTo>
                <a:cubicBezTo>
                  <a:pt x="8181" y="3604"/>
                  <a:pt x="7781" y="3466"/>
                  <a:pt x="7350" y="3466"/>
                </a:cubicBezTo>
                <a:close/>
                <a:moveTo>
                  <a:pt x="7386" y="2629"/>
                </a:moveTo>
                <a:cubicBezTo>
                  <a:pt x="7812" y="2629"/>
                  <a:pt x="8217" y="2748"/>
                  <a:pt x="8605" y="2941"/>
                </a:cubicBezTo>
                <a:cubicBezTo>
                  <a:pt x="8830" y="3053"/>
                  <a:pt x="9033" y="3202"/>
                  <a:pt x="9219" y="3377"/>
                </a:cubicBezTo>
                <a:cubicBezTo>
                  <a:pt x="9497" y="3635"/>
                  <a:pt x="9714" y="3935"/>
                  <a:pt x="9869" y="4282"/>
                </a:cubicBezTo>
                <a:cubicBezTo>
                  <a:pt x="9979" y="4529"/>
                  <a:pt x="10056" y="4784"/>
                  <a:pt x="10085" y="5053"/>
                </a:cubicBezTo>
                <a:cubicBezTo>
                  <a:pt x="10098" y="5166"/>
                  <a:pt x="10127" y="5282"/>
                  <a:pt x="10119" y="5392"/>
                </a:cubicBezTo>
                <a:cubicBezTo>
                  <a:pt x="10097" y="5635"/>
                  <a:pt x="10070" y="5881"/>
                  <a:pt x="10017" y="6119"/>
                </a:cubicBezTo>
                <a:cubicBezTo>
                  <a:pt x="9943" y="6454"/>
                  <a:pt x="9784" y="6755"/>
                  <a:pt x="9584" y="7033"/>
                </a:cubicBezTo>
                <a:cubicBezTo>
                  <a:pt x="9337" y="7372"/>
                  <a:pt x="9034" y="7643"/>
                  <a:pt x="8663" y="7839"/>
                </a:cubicBezTo>
                <a:cubicBezTo>
                  <a:pt x="8608" y="7868"/>
                  <a:pt x="8583" y="7898"/>
                  <a:pt x="8583" y="7968"/>
                </a:cubicBezTo>
                <a:cubicBezTo>
                  <a:pt x="8587" y="8565"/>
                  <a:pt x="8586" y="9163"/>
                  <a:pt x="8586" y="9772"/>
                </a:cubicBezTo>
                <a:lnTo>
                  <a:pt x="8999" y="9772"/>
                </a:lnTo>
                <a:lnTo>
                  <a:pt x="8999" y="10610"/>
                </a:lnTo>
                <a:lnTo>
                  <a:pt x="8593" y="10610"/>
                </a:lnTo>
                <a:lnTo>
                  <a:pt x="8593" y="11179"/>
                </a:lnTo>
                <a:lnTo>
                  <a:pt x="9000" y="11179"/>
                </a:lnTo>
                <a:lnTo>
                  <a:pt x="9000" y="12014"/>
                </a:lnTo>
                <a:lnTo>
                  <a:pt x="6077" y="12014"/>
                </a:lnTo>
                <a:lnTo>
                  <a:pt x="6077" y="11907"/>
                </a:lnTo>
                <a:cubicBezTo>
                  <a:pt x="6077" y="10594"/>
                  <a:pt x="6077" y="9281"/>
                  <a:pt x="6080" y="7968"/>
                </a:cubicBezTo>
                <a:cubicBezTo>
                  <a:pt x="6080" y="7902"/>
                  <a:pt x="6061" y="7868"/>
                  <a:pt x="6002" y="7838"/>
                </a:cubicBezTo>
                <a:cubicBezTo>
                  <a:pt x="5716" y="7685"/>
                  <a:pt x="5468" y="7486"/>
                  <a:pt x="5253" y="7243"/>
                </a:cubicBezTo>
                <a:cubicBezTo>
                  <a:pt x="4917" y="6866"/>
                  <a:pt x="4709" y="6431"/>
                  <a:pt x="4604" y="5946"/>
                </a:cubicBezTo>
                <a:cubicBezTo>
                  <a:pt x="4542" y="5661"/>
                  <a:pt x="4544" y="5368"/>
                  <a:pt x="4576" y="5075"/>
                </a:cubicBezTo>
                <a:cubicBezTo>
                  <a:pt x="4613" y="4734"/>
                  <a:pt x="4717" y="4417"/>
                  <a:pt x="4873" y="4115"/>
                </a:cubicBezTo>
                <a:cubicBezTo>
                  <a:pt x="5052" y="3778"/>
                  <a:pt x="5294" y="3494"/>
                  <a:pt x="5589" y="3252"/>
                </a:cubicBezTo>
                <a:cubicBezTo>
                  <a:pt x="5867" y="3023"/>
                  <a:pt x="6175" y="2851"/>
                  <a:pt x="6522" y="2755"/>
                </a:cubicBezTo>
                <a:cubicBezTo>
                  <a:pt x="6710" y="2707"/>
                  <a:pt x="6902" y="2672"/>
                  <a:pt x="7092" y="2648"/>
                </a:cubicBezTo>
                <a:cubicBezTo>
                  <a:pt x="7191" y="2636"/>
                  <a:pt x="7289" y="2629"/>
                  <a:pt x="7386" y="2629"/>
                </a:cubicBezTo>
                <a:close/>
                <a:moveTo>
                  <a:pt x="6903" y="0"/>
                </a:moveTo>
                <a:lnTo>
                  <a:pt x="6903" y="799"/>
                </a:lnTo>
                <a:cubicBezTo>
                  <a:pt x="6041" y="862"/>
                  <a:pt x="5225" y="1074"/>
                  <a:pt x="4448" y="1455"/>
                </a:cubicBezTo>
                <a:cubicBezTo>
                  <a:pt x="4315" y="1224"/>
                  <a:pt x="4182" y="994"/>
                  <a:pt x="4044" y="758"/>
                </a:cubicBezTo>
                <a:cubicBezTo>
                  <a:pt x="3787" y="906"/>
                  <a:pt x="3540" y="1048"/>
                  <a:pt x="3282" y="1199"/>
                </a:cubicBezTo>
                <a:cubicBezTo>
                  <a:pt x="3418" y="1433"/>
                  <a:pt x="3550" y="1663"/>
                  <a:pt x="3683" y="1896"/>
                </a:cubicBezTo>
                <a:cubicBezTo>
                  <a:pt x="2968" y="2373"/>
                  <a:pt x="2375" y="2965"/>
                  <a:pt x="1895" y="3679"/>
                </a:cubicBezTo>
                <a:cubicBezTo>
                  <a:pt x="1668" y="3547"/>
                  <a:pt x="1437" y="3415"/>
                  <a:pt x="1199" y="3277"/>
                </a:cubicBezTo>
                <a:cubicBezTo>
                  <a:pt x="1120" y="3415"/>
                  <a:pt x="1041" y="3550"/>
                  <a:pt x="965" y="3683"/>
                </a:cubicBezTo>
                <a:cubicBezTo>
                  <a:pt x="906" y="3784"/>
                  <a:pt x="853" y="3885"/>
                  <a:pt x="789" y="3985"/>
                </a:cubicBezTo>
                <a:cubicBezTo>
                  <a:pt x="758" y="4032"/>
                  <a:pt x="770" y="4051"/>
                  <a:pt x="814" y="4074"/>
                </a:cubicBezTo>
                <a:cubicBezTo>
                  <a:pt x="1015" y="4189"/>
                  <a:pt x="1214" y="4304"/>
                  <a:pt x="1412" y="4419"/>
                </a:cubicBezTo>
                <a:cubicBezTo>
                  <a:pt x="1425" y="4426"/>
                  <a:pt x="1435" y="4438"/>
                  <a:pt x="1450" y="4451"/>
                </a:cubicBezTo>
                <a:cubicBezTo>
                  <a:pt x="1081" y="5217"/>
                  <a:pt x="864" y="6026"/>
                  <a:pt x="802" y="6887"/>
                </a:cubicBezTo>
                <a:lnTo>
                  <a:pt x="1" y="6887"/>
                </a:lnTo>
                <a:lnTo>
                  <a:pt x="1" y="7764"/>
                </a:lnTo>
                <a:lnTo>
                  <a:pt x="792" y="7764"/>
                </a:lnTo>
                <a:cubicBezTo>
                  <a:pt x="818" y="7946"/>
                  <a:pt x="830" y="8122"/>
                  <a:pt x="864" y="8295"/>
                </a:cubicBezTo>
                <a:cubicBezTo>
                  <a:pt x="917" y="8579"/>
                  <a:pt x="975" y="8862"/>
                  <a:pt x="1047" y="9142"/>
                </a:cubicBezTo>
                <a:cubicBezTo>
                  <a:pt x="1136" y="9488"/>
                  <a:pt x="1271" y="9821"/>
                  <a:pt x="1429" y="10142"/>
                </a:cubicBezTo>
                <a:cubicBezTo>
                  <a:pt x="1454" y="10190"/>
                  <a:pt x="1448" y="10213"/>
                  <a:pt x="1399" y="10241"/>
                </a:cubicBezTo>
                <a:cubicBezTo>
                  <a:pt x="1202" y="10351"/>
                  <a:pt x="1010" y="10464"/>
                  <a:pt x="818" y="10580"/>
                </a:cubicBezTo>
                <a:cubicBezTo>
                  <a:pt x="798" y="10593"/>
                  <a:pt x="774" y="10638"/>
                  <a:pt x="782" y="10652"/>
                </a:cubicBezTo>
                <a:cubicBezTo>
                  <a:pt x="917" y="10889"/>
                  <a:pt x="1056" y="11126"/>
                  <a:pt x="1201" y="11373"/>
                </a:cubicBezTo>
                <a:lnTo>
                  <a:pt x="1898" y="10972"/>
                </a:lnTo>
                <a:cubicBezTo>
                  <a:pt x="2375" y="11683"/>
                  <a:pt x="2968" y="12280"/>
                  <a:pt x="3683" y="12757"/>
                </a:cubicBezTo>
                <a:cubicBezTo>
                  <a:pt x="3547" y="12992"/>
                  <a:pt x="3418" y="13219"/>
                  <a:pt x="3283" y="13454"/>
                </a:cubicBezTo>
                <a:cubicBezTo>
                  <a:pt x="3543" y="13603"/>
                  <a:pt x="3789" y="13745"/>
                  <a:pt x="4048" y="13893"/>
                </a:cubicBezTo>
                <a:cubicBezTo>
                  <a:pt x="4182" y="13663"/>
                  <a:pt x="4315" y="13435"/>
                  <a:pt x="4453" y="13197"/>
                </a:cubicBezTo>
                <a:cubicBezTo>
                  <a:pt x="5225" y="13577"/>
                  <a:pt x="6044" y="13786"/>
                  <a:pt x="6903" y="13851"/>
                </a:cubicBezTo>
                <a:lnTo>
                  <a:pt x="6903" y="14652"/>
                </a:lnTo>
                <a:lnTo>
                  <a:pt x="7761" y="14652"/>
                </a:lnTo>
                <a:lnTo>
                  <a:pt x="7761" y="13883"/>
                </a:lnTo>
                <a:cubicBezTo>
                  <a:pt x="8186" y="13804"/>
                  <a:pt x="8606" y="13739"/>
                  <a:pt x="9018" y="13643"/>
                </a:cubicBezTo>
                <a:cubicBezTo>
                  <a:pt x="9430" y="13547"/>
                  <a:pt x="9825" y="13392"/>
                  <a:pt x="10215" y="13196"/>
                </a:cubicBezTo>
                <a:cubicBezTo>
                  <a:pt x="10350" y="13424"/>
                  <a:pt x="10483" y="13656"/>
                  <a:pt x="10623" y="13892"/>
                </a:cubicBezTo>
                <a:cubicBezTo>
                  <a:pt x="10878" y="13745"/>
                  <a:pt x="11124" y="13602"/>
                  <a:pt x="11385" y="13452"/>
                </a:cubicBezTo>
                <a:cubicBezTo>
                  <a:pt x="11251" y="13219"/>
                  <a:pt x="11121" y="12993"/>
                  <a:pt x="10985" y="12759"/>
                </a:cubicBezTo>
                <a:cubicBezTo>
                  <a:pt x="11092" y="12681"/>
                  <a:pt x="11200" y="12601"/>
                  <a:pt x="11306" y="12520"/>
                </a:cubicBezTo>
                <a:cubicBezTo>
                  <a:pt x="11627" y="12275"/>
                  <a:pt x="11933" y="12017"/>
                  <a:pt x="12189" y="11707"/>
                </a:cubicBezTo>
                <a:cubicBezTo>
                  <a:pt x="12375" y="11480"/>
                  <a:pt x="12557" y="11248"/>
                  <a:pt x="12739" y="11018"/>
                </a:cubicBezTo>
                <a:cubicBezTo>
                  <a:pt x="12755" y="10996"/>
                  <a:pt x="12768" y="10985"/>
                  <a:pt x="12783" y="10985"/>
                </a:cubicBezTo>
                <a:cubicBezTo>
                  <a:pt x="12795" y="10985"/>
                  <a:pt x="12808" y="10992"/>
                  <a:pt x="12827" y="11003"/>
                </a:cubicBezTo>
                <a:cubicBezTo>
                  <a:pt x="13025" y="11122"/>
                  <a:pt x="13224" y="11233"/>
                  <a:pt x="13422" y="11349"/>
                </a:cubicBezTo>
                <a:cubicBezTo>
                  <a:pt x="13435" y="11356"/>
                  <a:pt x="13447" y="11362"/>
                  <a:pt x="13464" y="11370"/>
                </a:cubicBezTo>
                <a:cubicBezTo>
                  <a:pt x="13564" y="11197"/>
                  <a:pt x="13662" y="11030"/>
                  <a:pt x="13760" y="10864"/>
                </a:cubicBezTo>
                <a:cubicBezTo>
                  <a:pt x="13794" y="10807"/>
                  <a:pt x="13825" y="10748"/>
                  <a:pt x="13862" y="10695"/>
                </a:cubicBezTo>
                <a:cubicBezTo>
                  <a:pt x="13897" y="10641"/>
                  <a:pt x="13907" y="10605"/>
                  <a:pt x="13835" y="10567"/>
                </a:cubicBezTo>
                <a:cubicBezTo>
                  <a:pt x="13649" y="10465"/>
                  <a:pt x="13467" y="10355"/>
                  <a:pt x="13284" y="10250"/>
                </a:cubicBezTo>
                <a:cubicBezTo>
                  <a:pt x="13261" y="10237"/>
                  <a:pt x="13239" y="10222"/>
                  <a:pt x="13211" y="10206"/>
                </a:cubicBezTo>
                <a:cubicBezTo>
                  <a:pt x="13394" y="9819"/>
                  <a:pt x="13548" y="9428"/>
                  <a:pt x="13655" y="9017"/>
                </a:cubicBezTo>
                <a:cubicBezTo>
                  <a:pt x="13759" y="8609"/>
                  <a:pt x="13835" y="8194"/>
                  <a:pt x="13862" y="7767"/>
                </a:cubicBezTo>
                <a:lnTo>
                  <a:pt x="14654" y="7767"/>
                </a:lnTo>
                <a:lnTo>
                  <a:pt x="14654" y="6888"/>
                </a:lnTo>
                <a:lnTo>
                  <a:pt x="13863" y="6888"/>
                </a:lnTo>
                <a:cubicBezTo>
                  <a:pt x="13809" y="6025"/>
                  <a:pt x="13583" y="5217"/>
                  <a:pt x="13211" y="4446"/>
                </a:cubicBezTo>
                <a:cubicBezTo>
                  <a:pt x="13356" y="4361"/>
                  <a:pt x="13494" y="4281"/>
                  <a:pt x="13633" y="4200"/>
                </a:cubicBezTo>
                <a:cubicBezTo>
                  <a:pt x="13708" y="4156"/>
                  <a:pt x="13784" y="4118"/>
                  <a:pt x="13856" y="4068"/>
                </a:cubicBezTo>
                <a:cubicBezTo>
                  <a:pt x="13872" y="4058"/>
                  <a:pt x="13885" y="4010"/>
                  <a:pt x="13875" y="3992"/>
                </a:cubicBezTo>
                <a:cubicBezTo>
                  <a:pt x="13743" y="3756"/>
                  <a:pt x="13605" y="3522"/>
                  <a:pt x="13464" y="3280"/>
                </a:cubicBezTo>
                <a:cubicBezTo>
                  <a:pt x="13227" y="3415"/>
                  <a:pt x="12997" y="3548"/>
                  <a:pt x="12765" y="3683"/>
                </a:cubicBezTo>
                <a:cubicBezTo>
                  <a:pt x="12289" y="2969"/>
                  <a:pt x="11695" y="2376"/>
                  <a:pt x="10982" y="1895"/>
                </a:cubicBezTo>
                <a:cubicBezTo>
                  <a:pt x="11093" y="1699"/>
                  <a:pt x="11202" y="1508"/>
                  <a:pt x="11314" y="1319"/>
                </a:cubicBezTo>
                <a:cubicBezTo>
                  <a:pt x="11386" y="1200"/>
                  <a:pt x="11388" y="1200"/>
                  <a:pt x="11269" y="1133"/>
                </a:cubicBezTo>
                <a:cubicBezTo>
                  <a:pt x="11055" y="1011"/>
                  <a:pt x="10841" y="887"/>
                  <a:pt x="10618" y="759"/>
                </a:cubicBezTo>
                <a:cubicBezTo>
                  <a:pt x="10482" y="994"/>
                  <a:pt x="10347" y="1222"/>
                  <a:pt x="10212" y="1455"/>
                </a:cubicBezTo>
                <a:cubicBezTo>
                  <a:pt x="9443" y="1076"/>
                  <a:pt x="8630" y="871"/>
                  <a:pt x="7778" y="800"/>
                </a:cubicBezTo>
                <a:lnTo>
                  <a:pt x="777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6909362" y="1271753"/>
            <a:ext cx="418913" cy="457360"/>
          </a:xfrm>
          <a:custGeom>
            <a:avLst/>
            <a:gdLst/>
            <a:ahLst/>
            <a:cxnLst/>
            <a:rect l="l" t="t" r="r" b="b"/>
            <a:pathLst>
              <a:path w="13402" h="14632" extrusionOk="0">
                <a:moveTo>
                  <a:pt x="10991" y="7202"/>
                </a:moveTo>
                <a:cubicBezTo>
                  <a:pt x="10992" y="7202"/>
                  <a:pt x="10994" y="7202"/>
                  <a:pt x="10995" y="7202"/>
                </a:cubicBezTo>
                <a:cubicBezTo>
                  <a:pt x="11300" y="7205"/>
                  <a:pt x="11505" y="7444"/>
                  <a:pt x="11505" y="7707"/>
                </a:cubicBezTo>
                <a:cubicBezTo>
                  <a:pt x="11505" y="7967"/>
                  <a:pt x="11287" y="8203"/>
                  <a:pt x="11002" y="8209"/>
                </a:cubicBezTo>
                <a:cubicBezTo>
                  <a:pt x="10999" y="8209"/>
                  <a:pt x="10995" y="8209"/>
                  <a:pt x="10992" y="8209"/>
                </a:cubicBezTo>
                <a:cubicBezTo>
                  <a:pt x="10735" y="8209"/>
                  <a:pt x="10481" y="7940"/>
                  <a:pt x="10503" y="7712"/>
                </a:cubicBezTo>
                <a:cubicBezTo>
                  <a:pt x="10485" y="7431"/>
                  <a:pt x="10753" y="7202"/>
                  <a:pt x="10991" y="7202"/>
                </a:cubicBezTo>
                <a:close/>
                <a:moveTo>
                  <a:pt x="6029" y="2745"/>
                </a:moveTo>
                <a:cubicBezTo>
                  <a:pt x="6015" y="2745"/>
                  <a:pt x="6001" y="2746"/>
                  <a:pt x="5987" y="2750"/>
                </a:cubicBezTo>
                <a:cubicBezTo>
                  <a:pt x="5586" y="2851"/>
                  <a:pt x="5190" y="2971"/>
                  <a:pt x="4793" y="3082"/>
                </a:cubicBezTo>
                <a:cubicBezTo>
                  <a:pt x="4444" y="3182"/>
                  <a:pt x="4095" y="3279"/>
                  <a:pt x="3745" y="3378"/>
                </a:cubicBezTo>
                <a:cubicBezTo>
                  <a:pt x="3376" y="3482"/>
                  <a:pt x="3008" y="3588"/>
                  <a:pt x="2637" y="3695"/>
                </a:cubicBezTo>
                <a:lnTo>
                  <a:pt x="2637" y="3808"/>
                </a:lnTo>
                <a:lnTo>
                  <a:pt x="2637" y="8657"/>
                </a:lnTo>
                <a:cubicBezTo>
                  <a:pt x="2637" y="9040"/>
                  <a:pt x="2634" y="9425"/>
                  <a:pt x="2639" y="9809"/>
                </a:cubicBezTo>
                <a:cubicBezTo>
                  <a:pt x="2639" y="9841"/>
                  <a:pt x="2656" y="9890"/>
                  <a:pt x="2680" y="9903"/>
                </a:cubicBezTo>
                <a:cubicBezTo>
                  <a:pt x="2971" y="10062"/>
                  <a:pt x="3266" y="10216"/>
                  <a:pt x="3559" y="10370"/>
                </a:cubicBezTo>
                <a:cubicBezTo>
                  <a:pt x="3814" y="10504"/>
                  <a:pt x="4069" y="10636"/>
                  <a:pt x="4322" y="10772"/>
                </a:cubicBezTo>
                <a:cubicBezTo>
                  <a:pt x="4866" y="11061"/>
                  <a:pt x="5408" y="11354"/>
                  <a:pt x="5952" y="11639"/>
                </a:cubicBezTo>
                <a:cubicBezTo>
                  <a:pt x="5969" y="11649"/>
                  <a:pt x="5992" y="11653"/>
                  <a:pt x="6015" y="11653"/>
                </a:cubicBezTo>
                <a:cubicBezTo>
                  <a:pt x="6043" y="11653"/>
                  <a:pt x="6071" y="11647"/>
                  <a:pt x="6091" y="11638"/>
                </a:cubicBezTo>
                <a:cubicBezTo>
                  <a:pt x="6275" y="11549"/>
                  <a:pt x="6452" y="11449"/>
                  <a:pt x="6632" y="11354"/>
                </a:cubicBezTo>
                <a:cubicBezTo>
                  <a:pt x="7095" y="11110"/>
                  <a:pt x="7557" y="10867"/>
                  <a:pt x="8020" y="10622"/>
                </a:cubicBezTo>
                <a:cubicBezTo>
                  <a:pt x="8303" y="10473"/>
                  <a:pt x="8584" y="10325"/>
                  <a:pt x="8850" y="10186"/>
                </a:cubicBezTo>
                <a:cubicBezTo>
                  <a:pt x="8677" y="9969"/>
                  <a:pt x="8496" y="9753"/>
                  <a:pt x="8326" y="9531"/>
                </a:cubicBezTo>
                <a:cubicBezTo>
                  <a:pt x="8282" y="9476"/>
                  <a:pt x="8244" y="9450"/>
                  <a:pt x="8172" y="9450"/>
                </a:cubicBezTo>
                <a:cubicBezTo>
                  <a:pt x="7116" y="9453"/>
                  <a:pt x="6056" y="9453"/>
                  <a:pt x="5000" y="9453"/>
                </a:cubicBezTo>
                <a:lnTo>
                  <a:pt x="4893" y="9453"/>
                </a:lnTo>
                <a:lnTo>
                  <a:pt x="4893" y="8575"/>
                </a:lnTo>
                <a:lnTo>
                  <a:pt x="8693" y="8575"/>
                </a:lnTo>
                <a:cubicBezTo>
                  <a:pt x="8695" y="8575"/>
                  <a:pt x="8697" y="8575"/>
                  <a:pt x="8699" y="8575"/>
                </a:cubicBezTo>
                <a:cubicBezTo>
                  <a:pt x="8747" y="8575"/>
                  <a:pt x="8780" y="8576"/>
                  <a:pt x="8808" y="8641"/>
                </a:cubicBezTo>
                <a:cubicBezTo>
                  <a:pt x="9025" y="9152"/>
                  <a:pt x="9380" y="9550"/>
                  <a:pt x="9868" y="9813"/>
                </a:cubicBezTo>
                <a:cubicBezTo>
                  <a:pt x="10222" y="10004"/>
                  <a:pt x="10594" y="10098"/>
                  <a:pt x="10980" y="10098"/>
                </a:cubicBezTo>
                <a:cubicBezTo>
                  <a:pt x="11128" y="10098"/>
                  <a:pt x="11278" y="10084"/>
                  <a:pt x="11430" y="10057"/>
                </a:cubicBezTo>
                <a:cubicBezTo>
                  <a:pt x="12002" y="9954"/>
                  <a:pt x="12466" y="9674"/>
                  <a:pt x="12840" y="9230"/>
                </a:cubicBezTo>
                <a:cubicBezTo>
                  <a:pt x="13154" y="8856"/>
                  <a:pt x="13324" y="8427"/>
                  <a:pt x="13369" y="7951"/>
                </a:cubicBezTo>
                <a:cubicBezTo>
                  <a:pt x="13401" y="7628"/>
                  <a:pt x="13375" y="7306"/>
                  <a:pt x="13270" y="6994"/>
                </a:cubicBezTo>
                <a:cubicBezTo>
                  <a:pt x="13132" y="6588"/>
                  <a:pt x="12915" y="6232"/>
                  <a:pt x="12588" y="5946"/>
                </a:cubicBezTo>
                <a:cubicBezTo>
                  <a:pt x="12370" y="5754"/>
                  <a:pt x="12134" y="5599"/>
                  <a:pt x="11858" y="5499"/>
                </a:cubicBezTo>
                <a:cubicBezTo>
                  <a:pt x="11583" y="5399"/>
                  <a:pt x="11304" y="5341"/>
                  <a:pt x="11014" y="5341"/>
                </a:cubicBezTo>
                <a:cubicBezTo>
                  <a:pt x="10947" y="5341"/>
                  <a:pt x="10879" y="5345"/>
                  <a:pt x="10810" y="5351"/>
                </a:cubicBezTo>
                <a:cubicBezTo>
                  <a:pt x="10530" y="5376"/>
                  <a:pt x="10262" y="5439"/>
                  <a:pt x="10009" y="5556"/>
                </a:cubicBezTo>
                <a:cubicBezTo>
                  <a:pt x="9672" y="5710"/>
                  <a:pt x="9386" y="5928"/>
                  <a:pt x="9154" y="6218"/>
                </a:cubicBezTo>
                <a:cubicBezTo>
                  <a:pt x="9015" y="6393"/>
                  <a:pt x="8891" y="6575"/>
                  <a:pt x="8817" y="6787"/>
                </a:cubicBezTo>
                <a:cubicBezTo>
                  <a:pt x="8797" y="6849"/>
                  <a:pt x="8760" y="6875"/>
                  <a:pt x="8685" y="6875"/>
                </a:cubicBezTo>
                <a:cubicBezTo>
                  <a:pt x="7463" y="6866"/>
                  <a:pt x="6244" y="6859"/>
                  <a:pt x="5022" y="6856"/>
                </a:cubicBezTo>
                <a:cubicBezTo>
                  <a:pt x="4916" y="6856"/>
                  <a:pt x="4844" y="6834"/>
                  <a:pt x="4780" y="6743"/>
                </a:cubicBezTo>
                <a:cubicBezTo>
                  <a:pt x="4522" y="6377"/>
                  <a:pt x="4407" y="5975"/>
                  <a:pt x="4488" y="5535"/>
                </a:cubicBezTo>
                <a:cubicBezTo>
                  <a:pt x="4557" y="5169"/>
                  <a:pt x="4733" y="4858"/>
                  <a:pt x="5026" y="4618"/>
                </a:cubicBezTo>
                <a:cubicBezTo>
                  <a:pt x="5321" y="4376"/>
                  <a:pt x="5646" y="4255"/>
                  <a:pt x="6008" y="4255"/>
                </a:cubicBezTo>
                <a:cubicBezTo>
                  <a:pt x="6087" y="4255"/>
                  <a:pt x="6167" y="4261"/>
                  <a:pt x="6250" y="4272"/>
                </a:cubicBezTo>
                <a:cubicBezTo>
                  <a:pt x="6582" y="4318"/>
                  <a:pt x="6868" y="4463"/>
                  <a:pt x="7103" y="4693"/>
                </a:cubicBezTo>
                <a:cubicBezTo>
                  <a:pt x="7416" y="5001"/>
                  <a:pt x="7576" y="5382"/>
                  <a:pt x="7573" y="5823"/>
                </a:cubicBezTo>
                <a:cubicBezTo>
                  <a:pt x="7573" y="5902"/>
                  <a:pt x="7564" y="5981"/>
                  <a:pt x="7558" y="6067"/>
                </a:cubicBezTo>
                <a:cubicBezTo>
                  <a:pt x="7650" y="6067"/>
                  <a:pt x="7739" y="6063"/>
                  <a:pt x="7825" y="6063"/>
                </a:cubicBezTo>
                <a:cubicBezTo>
                  <a:pt x="7873" y="6063"/>
                  <a:pt x="7921" y="6064"/>
                  <a:pt x="7969" y="6069"/>
                </a:cubicBezTo>
                <a:cubicBezTo>
                  <a:pt x="8002" y="6072"/>
                  <a:pt x="8035" y="6075"/>
                  <a:pt x="8067" y="6075"/>
                </a:cubicBezTo>
                <a:cubicBezTo>
                  <a:pt x="8220" y="6075"/>
                  <a:pt x="8344" y="6025"/>
                  <a:pt x="8407" y="5848"/>
                </a:cubicBezTo>
                <a:cubicBezTo>
                  <a:pt x="8414" y="5823"/>
                  <a:pt x="8445" y="5808"/>
                  <a:pt x="8463" y="5786"/>
                </a:cubicBezTo>
                <a:cubicBezTo>
                  <a:pt x="8706" y="5464"/>
                  <a:pt x="9008" y="5204"/>
                  <a:pt x="9351" y="4990"/>
                </a:cubicBezTo>
                <a:cubicBezTo>
                  <a:pt x="9376" y="4976"/>
                  <a:pt x="9401" y="4932"/>
                  <a:pt x="9401" y="4899"/>
                </a:cubicBezTo>
                <a:cubicBezTo>
                  <a:pt x="9403" y="4646"/>
                  <a:pt x="9402" y="4392"/>
                  <a:pt x="9402" y="4140"/>
                </a:cubicBezTo>
                <a:lnTo>
                  <a:pt x="9402" y="3695"/>
                </a:lnTo>
                <a:cubicBezTo>
                  <a:pt x="9335" y="3674"/>
                  <a:pt x="9276" y="3657"/>
                  <a:pt x="9214" y="3639"/>
                </a:cubicBezTo>
                <a:cubicBezTo>
                  <a:pt x="8782" y="3515"/>
                  <a:pt x="8353" y="3390"/>
                  <a:pt x="7920" y="3268"/>
                </a:cubicBezTo>
                <a:cubicBezTo>
                  <a:pt x="7368" y="3112"/>
                  <a:pt x="6815" y="2958"/>
                  <a:pt x="6261" y="2804"/>
                </a:cubicBezTo>
                <a:cubicBezTo>
                  <a:pt x="6185" y="2783"/>
                  <a:pt x="6102" y="2745"/>
                  <a:pt x="6029" y="2745"/>
                </a:cubicBezTo>
                <a:close/>
                <a:moveTo>
                  <a:pt x="5990" y="1"/>
                </a:moveTo>
                <a:cubicBezTo>
                  <a:pt x="5900" y="1"/>
                  <a:pt x="5808" y="14"/>
                  <a:pt x="5712" y="47"/>
                </a:cubicBezTo>
                <a:cubicBezTo>
                  <a:pt x="5301" y="189"/>
                  <a:pt x="4878" y="295"/>
                  <a:pt x="4462" y="412"/>
                </a:cubicBezTo>
                <a:cubicBezTo>
                  <a:pt x="3953" y="556"/>
                  <a:pt x="3446" y="695"/>
                  <a:pt x="2939" y="837"/>
                </a:cubicBezTo>
                <a:cubicBezTo>
                  <a:pt x="2561" y="944"/>
                  <a:pt x="2184" y="1055"/>
                  <a:pt x="1806" y="1164"/>
                </a:cubicBezTo>
                <a:cubicBezTo>
                  <a:pt x="1238" y="1325"/>
                  <a:pt x="669" y="1486"/>
                  <a:pt x="97" y="1643"/>
                </a:cubicBezTo>
                <a:cubicBezTo>
                  <a:pt x="17" y="1665"/>
                  <a:pt x="1" y="1700"/>
                  <a:pt x="1" y="1779"/>
                </a:cubicBezTo>
                <a:cubicBezTo>
                  <a:pt x="4" y="4486"/>
                  <a:pt x="4" y="7196"/>
                  <a:pt x="2" y="9903"/>
                </a:cubicBezTo>
                <a:cubicBezTo>
                  <a:pt x="2" y="10222"/>
                  <a:pt x="52" y="10530"/>
                  <a:pt x="166" y="10833"/>
                </a:cubicBezTo>
                <a:cubicBezTo>
                  <a:pt x="355" y="11329"/>
                  <a:pt x="657" y="11739"/>
                  <a:pt x="1107" y="12018"/>
                </a:cubicBezTo>
                <a:cubicBezTo>
                  <a:pt x="1500" y="12262"/>
                  <a:pt x="1920" y="12470"/>
                  <a:pt x="2331" y="12692"/>
                </a:cubicBezTo>
                <a:cubicBezTo>
                  <a:pt x="2728" y="12906"/>
                  <a:pt x="3127" y="13115"/>
                  <a:pt x="3527" y="13325"/>
                </a:cubicBezTo>
                <a:cubicBezTo>
                  <a:pt x="3931" y="13540"/>
                  <a:pt x="4334" y="13754"/>
                  <a:pt x="4739" y="13968"/>
                </a:cubicBezTo>
                <a:cubicBezTo>
                  <a:pt x="5140" y="14181"/>
                  <a:pt x="5542" y="14393"/>
                  <a:pt x="5943" y="14607"/>
                </a:cubicBezTo>
                <a:cubicBezTo>
                  <a:pt x="5972" y="14623"/>
                  <a:pt x="5998" y="14632"/>
                  <a:pt x="6024" y="14632"/>
                </a:cubicBezTo>
                <a:cubicBezTo>
                  <a:pt x="6046" y="14632"/>
                  <a:pt x="6069" y="14626"/>
                  <a:pt x="6093" y="14611"/>
                </a:cubicBezTo>
                <a:cubicBezTo>
                  <a:pt x="6220" y="14540"/>
                  <a:pt x="6348" y="14468"/>
                  <a:pt x="6478" y="14400"/>
                </a:cubicBezTo>
                <a:cubicBezTo>
                  <a:pt x="6999" y="14123"/>
                  <a:pt x="7520" y="13849"/>
                  <a:pt x="8041" y="13574"/>
                </a:cubicBezTo>
                <a:cubicBezTo>
                  <a:pt x="8326" y="13423"/>
                  <a:pt x="8611" y="13271"/>
                  <a:pt x="8896" y="13118"/>
                </a:cubicBezTo>
                <a:cubicBezTo>
                  <a:pt x="9417" y="12844"/>
                  <a:pt x="9934" y="12563"/>
                  <a:pt x="10459" y="12294"/>
                </a:cubicBezTo>
                <a:cubicBezTo>
                  <a:pt x="10841" y="12097"/>
                  <a:pt x="11203" y="11877"/>
                  <a:pt x="11473" y="11534"/>
                </a:cubicBezTo>
                <a:cubicBezTo>
                  <a:pt x="11633" y="11335"/>
                  <a:pt x="11769" y="11122"/>
                  <a:pt x="11863" y="10866"/>
                </a:cubicBezTo>
                <a:lnTo>
                  <a:pt x="11863" y="10866"/>
                </a:lnTo>
                <a:cubicBezTo>
                  <a:pt x="11570" y="10942"/>
                  <a:pt x="11285" y="10979"/>
                  <a:pt x="10998" y="10979"/>
                </a:cubicBezTo>
                <a:cubicBezTo>
                  <a:pt x="10888" y="10979"/>
                  <a:pt x="10777" y="10973"/>
                  <a:pt x="10665" y="10962"/>
                </a:cubicBezTo>
                <a:cubicBezTo>
                  <a:pt x="10349" y="10932"/>
                  <a:pt x="10047" y="10847"/>
                  <a:pt x="9752" y="10728"/>
                </a:cubicBezTo>
                <a:cubicBezTo>
                  <a:pt x="9729" y="10718"/>
                  <a:pt x="9709" y="10713"/>
                  <a:pt x="9689" y="10713"/>
                </a:cubicBezTo>
                <a:cubicBezTo>
                  <a:pt x="9667" y="10713"/>
                  <a:pt x="9645" y="10720"/>
                  <a:pt x="9620" y="10734"/>
                </a:cubicBezTo>
                <a:cubicBezTo>
                  <a:pt x="9295" y="10907"/>
                  <a:pt x="8971" y="11078"/>
                  <a:pt x="8646" y="11250"/>
                </a:cubicBezTo>
                <a:cubicBezTo>
                  <a:pt x="8318" y="11423"/>
                  <a:pt x="7988" y="11594"/>
                  <a:pt x="7660" y="11767"/>
                </a:cubicBezTo>
                <a:cubicBezTo>
                  <a:pt x="7133" y="12041"/>
                  <a:pt x="6610" y="12316"/>
                  <a:pt x="6086" y="12592"/>
                </a:cubicBezTo>
                <a:cubicBezTo>
                  <a:pt x="6061" y="12605"/>
                  <a:pt x="6041" y="12612"/>
                  <a:pt x="6020" y="12612"/>
                </a:cubicBezTo>
                <a:cubicBezTo>
                  <a:pt x="6000" y="12612"/>
                  <a:pt x="5980" y="12605"/>
                  <a:pt x="5957" y="12592"/>
                </a:cubicBezTo>
                <a:cubicBezTo>
                  <a:pt x="5470" y="12334"/>
                  <a:pt x="4983" y="12078"/>
                  <a:pt x="4498" y="11820"/>
                </a:cubicBezTo>
                <a:cubicBezTo>
                  <a:pt x="4092" y="11606"/>
                  <a:pt x="3689" y="11390"/>
                  <a:pt x="3285" y="11176"/>
                </a:cubicBezTo>
                <a:cubicBezTo>
                  <a:pt x="2820" y="10932"/>
                  <a:pt x="2354" y="10682"/>
                  <a:pt x="1887" y="10442"/>
                </a:cubicBezTo>
                <a:cubicBezTo>
                  <a:pt x="1814" y="10404"/>
                  <a:pt x="1794" y="10361"/>
                  <a:pt x="1794" y="10282"/>
                </a:cubicBezTo>
                <a:cubicBezTo>
                  <a:pt x="1797" y="7921"/>
                  <a:pt x="1797" y="5562"/>
                  <a:pt x="1794" y="3201"/>
                </a:cubicBezTo>
                <a:cubicBezTo>
                  <a:pt x="1794" y="3092"/>
                  <a:pt x="1822" y="3057"/>
                  <a:pt x="1929" y="3028"/>
                </a:cubicBezTo>
                <a:cubicBezTo>
                  <a:pt x="2621" y="2842"/>
                  <a:pt x="3310" y="2641"/>
                  <a:pt x="3999" y="2446"/>
                </a:cubicBezTo>
                <a:cubicBezTo>
                  <a:pt x="4627" y="2266"/>
                  <a:pt x="5256" y="2083"/>
                  <a:pt x="5886" y="1904"/>
                </a:cubicBezTo>
                <a:cubicBezTo>
                  <a:pt x="5930" y="1892"/>
                  <a:pt x="5978" y="1877"/>
                  <a:pt x="6022" y="1877"/>
                </a:cubicBezTo>
                <a:cubicBezTo>
                  <a:pt x="6031" y="1877"/>
                  <a:pt x="6039" y="1878"/>
                  <a:pt x="6047" y="1879"/>
                </a:cubicBezTo>
                <a:cubicBezTo>
                  <a:pt x="6129" y="1891"/>
                  <a:pt x="6209" y="1920"/>
                  <a:pt x="6289" y="1942"/>
                </a:cubicBezTo>
                <a:cubicBezTo>
                  <a:pt x="6892" y="2112"/>
                  <a:pt x="7492" y="2281"/>
                  <a:pt x="8093" y="2451"/>
                </a:cubicBezTo>
                <a:cubicBezTo>
                  <a:pt x="8785" y="2645"/>
                  <a:pt x="9472" y="2842"/>
                  <a:pt x="10164" y="3037"/>
                </a:cubicBezTo>
                <a:cubicBezTo>
                  <a:pt x="10223" y="3054"/>
                  <a:pt x="10251" y="3079"/>
                  <a:pt x="10251" y="3150"/>
                </a:cubicBezTo>
                <a:cubicBezTo>
                  <a:pt x="10246" y="3607"/>
                  <a:pt x="10248" y="4063"/>
                  <a:pt x="10248" y="4521"/>
                </a:cubicBezTo>
                <a:lnTo>
                  <a:pt x="10248" y="4625"/>
                </a:lnTo>
                <a:cubicBezTo>
                  <a:pt x="10509" y="4583"/>
                  <a:pt x="10760" y="4541"/>
                  <a:pt x="11018" y="4541"/>
                </a:cubicBezTo>
                <a:cubicBezTo>
                  <a:pt x="11061" y="4541"/>
                  <a:pt x="11104" y="4542"/>
                  <a:pt x="11147" y="4545"/>
                </a:cubicBezTo>
                <a:cubicBezTo>
                  <a:pt x="11452" y="4564"/>
                  <a:pt x="11745" y="4622"/>
                  <a:pt x="12040" y="4706"/>
                </a:cubicBezTo>
                <a:lnTo>
                  <a:pt x="12040" y="4602"/>
                </a:lnTo>
                <a:lnTo>
                  <a:pt x="12040" y="2388"/>
                </a:lnTo>
                <a:cubicBezTo>
                  <a:pt x="12040" y="2172"/>
                  <a:pt x="12041" y="1960"/>
                  <a:pt x="12038" y="1746"/>
                </a:cubicBezTo>
                <a:cubicBezTo>
                  <a:pt x="12038" y="1716"/>
                  <a:pt x="12018" y="1667"/>
                  <a:pt x="11997" y="1662"/>
                </a:cubicBezTo>
                <a:cubicBezTo>
                  <a:pt x="11697" y="1571"/>
                  <a:pt x="11397" y="1486"/>
                  <a:pt x="11096" y="1401"/>
                </a:cubicBezTo>
                <a:cubicBezTo>
                  <a:pt x="10513" y="1237"/>
                  <a:pt x="9933" y="1073"/>
                  <a:pt x="9352" y="909"/>
                </a:cubicBezTo>
                <a:cubicBezTo>
                  <a:pt x="8965" y="799"/>
                  <a:pt x="8578" y="688"/>
                  <a:pt x="8193" y="579"/>
                </a:cubicBezTo>
                <a:cubicBezTo>
                  <a:pt x="7599" y="412"/>
                  <a:pt x="7003" y="251"/>
                  <a:pt x="6414" y="76"/>
                </a:cubicBezTo>
                <a:cubicBezTo>
                  <a:pt x="6270" y="34"/>
                  <a:pt x="6133" y="1"/>
                  <a:pt x="5990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4383964" y="2119905"/>
            <a:ext cx="376121" cy="457141"/>
          </a:xfrm>
          <a:custGeom>
            <a:avLst/>
            <a:gdLst/>
            <a:ahLst/>
            <a:cxnLst/>
            <a:rect l="l" t="t" r="r" b="b"/>
            <a:pathLst>
              <a:path w="12033" h="14625" extrusionOk="0">
                <a:moveTo>
                  <a:pt x="6034" y="4792"/>
                </a:moveTo>
                <a:cubicBezTo>
                  <a:pt x="5171" y="4792"/>
                  <a:pt x="4559" y="5473"/>
                  <a:pt x="4557" y="6250"/>
                </a:cubicBezTo>
                <a:cubicBezTo>
                  <a:pt x="4553" y="7072"/>
                  <a:pt x="5198" y="7695"/>
                  <a:pt x="5964" y="7723"/>
                </a:cubicBezTo>
                <a:cubicBezTo>
                  <a:pt x="5982" y="7723"/>
                  <a:pt x="6001" y="7724"/>
                  <a:pt x="6019" y="7724"/>
                </a:cubicBezTo>
                <a:cubicBezTo>
                  <a:pt x="6843" y="7724"/>
                  <a:pt x="7501" y="7046"/>
                  <a:pt x="7480" y="6265"/>
                </a:cubicBezTo>
                <a:cubicBezTo>
                  <a:pt x="7506" y="5451"/>
                  <a:pt x="6821" y="4821"/>
                  <a:pt x="6096" y="4793"/>
                </a:cubicBezTo>
                <a:cubicBezTo>
                  <a:pt x="6075" y="4792"/>
                  <a:pt x="6054" y="4792"/>
                  <a:pt x="6034" y="4792"/>
                </a:cubicBezTo>
                <a:close/>
                <a:moveTo>
                  <a:pt x="6023" y="2734"/>
                </a:moveTo>
                <a:cubicBezTo>
                  <a:pt x="6005" y="2734"/>
                  <a:pt x="5988" y="2735"/>
                  <a:pt x="5971" y="2740"/>
                </a:cubicBezTo>
                <a:cubicBezTo>
                  <a:pt x="5605" y="2832"/>
                  <a:pt x="5242" y="2939"/>
                  <a:pt x="4880" y="3042"/>
                </a:cubicBezTo>
                <a:cubicBezTo>
                  <a:pt x="4537" y="3139"/>
                  <a:pt x="4192" y="3235"/>
                  <a:pt x="3849" y="3333"/>
                </a:cubicBezTo>
                <a:cubicBezTo>
                  <a:pt x="3468" y="3440"/>
                  <a:pt x="3089" y="3553"/>
                  <a:pt x="2708" y="3659"/>
                </a:cubicBezTo>
                <a:cubicBezTo>
                  <a:pt x="2656" y="3673"/>
                  <a:pt x="2634" y="3693"/>
                  <a:pt x="2634" y="3748"/>
                </a:cubicBezTo>
                <a:cubicBezTo>
                  <a:pt x="2637" y="5763"/>
                  <a:pt x="2637" y="7781"/>
                  <a:pt x="2637" y="9796"/>
                </a:cubicBezTo>
                <a:cubicBezTo>
                  <a:pt x="2637" y="9823"/>
                  <a:pt x="2646" y="9849"/>
                  <a:pt x="2649" y="9877"/>
                </a:cubicBezTo>
                <a:cubicBezTo>
                  <a:pt x="3073" y="9043"/>
                  <a:pt x="3694" y="8428"/>
                  <a:pt x="4551" y="8030"/>
                </a:cubicBezTo>
                <a:cubicBezTo>
                  <a:pt x="4022" y="7564"/>
                  <a:pt x="3731" y="6987"/>
                  <a:pt x="3719" y="6295"/>
                </a:cubicBezTo>
                <a:cubicBezTo>
                  <a:pt x="3709" y="5595"/>
                  <a:pt x="3974" y="4997"/>
                  <a:pt x="4500" y="4532"/>
                </a:cubicBezTo>
                <a:cubicBezTo>
                  <a:pt x="4939" y="4146"/>
                  <a:pt x="5479" y="3946"/>
                  <a:pt x="6025" y="3946"/>
                </a:cubicBezTo>
                <a:cubicBezTo>
                  <a:pt x="6573" y="3946"/>
                  <a:pt x="7127" y="4149"/>
                  <a:pt x="7588" y="4567"/>
                </a:cubicBezTo>
                <a:cubicBezTo>
                  <a:pt x="8019" y="4957"/>
                  <a:pt x="8268" y="5460"/>
                  <a:pt x="8316" y="6039"/>
                </a:cubicBezTo>
                <a:cubicBezTo>
                  <a:pt x="8381" y="6832"/>
                  <a:pt x="8098" y="7497"/>
                  <a:pt x="7490" y="8032"/>
                </a:cubicBezTo>
                <a:cubicBezTo>
                  <a:pt x="7915" y="8217"/>
                  <a:pt x="8283" y="8467"/>
                  <a:pt x="8608" y="8787"/>
                </a:cubicBezTo>
                <a:cubicBezTo>
                  <a:pt x="8930" y="9103"/>
                  <a:pt x="9181" y="9471"/>
                  <a:pt x="9371" y="9884"/>
                </a:cubicBezTo>
                <a:cubicBezTo>
                  <a:pt x="9380" y="9881"/>
                  <a:pt x="9388" y="9879"/>
                  <a:pt x="9396" y="9877"/>
                </a:cubicBezTo>
                <a:lnTo>
                  <a:pt x="9396" y="9774"/>
                </a:lnTo>
                <a:lnTo>
                  <a:pt x="9396" y="3782"/>
                </a:lnTo>
                <a:cubicBezTo>
                  <a:pt x="9396" y="3763"/>
                  <a:pt x="9404" y="3744"/>
                  <a:pt x="9398" y="3732"/>
                </a:cubicBezTo>
                <a:cubicBezTo>
                  <a:pt x="9386" y="3707"/>
                  <a:pt x="9367" y="3673"/>
                  <a:pt x="9345" y="3666"/>
                </a:cubicBezTo>
                <a:cubicBezTo>
                  <a:pt x="8885" y="3533"/>
                  <a:pt x="8423" y="3407"/>
                  <a:pt x="7965" y="3275"/>
                </a:cubicBezTo>
                <a:cubicBezTo>
                  <a:pt x="7380" y="3108"/>
                  <a:pt x="6794" y="2938"/>
                  <a:pt x="6207" y="2771"/>
                </a:cubicBezTo>
                <a:cubicBezTo>
                  <a:pt x="6148" y="2754"/>
                  <a:pt x="6082" y="2734"/>
                  <a:pt x="6023" y="2734"/>
                </a:cubicBezTo>
                <a:close/>
                <a:moveTo>
                  <a:pt x="6068" y="8567"/>
                </a:moveTo>
                <a:cubicBezTo>
                  <a:pt x="5955" y="8567"/>
                  <a:pt x="5842" y="8577"/>
                  <a:pt x="5730" y="8584"/>
                </a:cubicBezTo>
                <a:cubicBezTo>
                  <a:pt x="5393" y="8606"/>
                  <a:pt x="5072" y="8702"/>
                  <a:pt x="4771" y="8853"/>
                </a:cubicBezTo>
                <a:cubicBezTo>
                  <a:pt x="4433" y="9018"/>
                  <a:pt x="4134" y="9241"/>
                  <a:pt x="3886" y="9531"/>
                </a:cubicBezTo>
                <a:cubicBezTo>
                  <a:pt x="3709" y="9741"/>
                  <a:pt x="3559" y="9966"/>
                  <a:pt x="3438" y="10211"/>
                </a:cubicBezTo>
                <a:cubicBezTo>
                  <a:pt x="3416" y="10260"/>
                  <a:pt x="3417" y="10283"/>
                  <a:pt x="3468" y="10311"/>
                </a:cubicBezTo>
                <a:cubicBezTo>
                  <a:pt x="3696" y="10428"/>
                  <a:pt x="3923" y="10551"/>
                  <a:pt x="4150" y="10670"/>
                </a:cubicBezTo>
                <a:cubicBezTo>
                  <a:pt x="4411" y="10805"/>
                  <a:pt x="4670" y="10940"/>
                  <a:pt x="4929" y="11076"/>
                </a:cubicBezTo>
                <a:cubicBezTo>
                  <a:pt x="5281" y="11262"/>
                  <a:pt x="5629" y="11452"/>
                  <a:pt x="5980" y="11637"/>
                </a:cubicBezTo>
                <a:cubicBezTo>
                  <a:pt x="5992" y="11644"/>
                  <a:pt x="6008" y="11647"/>
                  <a:pt x="6025" y="11647"/>
                </a:cubicBezTo>
                <a:cubicBezTo>
                  <a:pt x="6041" y="11647"/>
                  <a:pt x="6058" y="11644"/>
                  <a:pt x="6070" y="11637"/>
                </a:cubicBezTo>
                <a:cubicBezTo>
                  <a:pt x="6442" y="11441"/>
                  <a:pt x="6814" y="11240"/>
                  <a:pt x="7186" y="11044"/>
                </a:cubicBezTo>
                <a:cubicBezTo>
                  <a:pt x="7604" y="10824"/>
                  <a:pt x="8023" y="10607"/>
                  <a:pt x="8441" y="10387"/>
                </a:cubicBezTo>
                <a:cubicBezTo>
                  <a:pt x="8505" y="10355"/>
                  <a:pt x="8565" y="10317"/>
                  <a:pt x="8631" y="10277"/>
                </a:cubicBezTo>
                <a:cubicBezTo>
                  <a:pt x="8514" y="10006"/>
                  <a:pt x="8368" y="9763"/>
                  <a:pt x="8177" y="9550"/>
                </a:cubicBezTo>
                <a:cubicBezTo>
                  <a:pt x="7900" y="9240"/>
                  <a:pt x="7578" y="8985"/>
                  <a:pt x="7191" y="8819"/>
                </a:cubicBezTo>
                <a:cubicBezTo>
                  <a:pt x="6852" y="8669"/>
                  <a:pt x="6499" y="8576"/>
                  <a:pt x="6127" y="8568"/>
                </a:cubicBezTo>
                <a:cubicBezTo>
                  <a:pt x="6107" y="8568"/>
                  <a:pt x="6087" y="8567"/>
                  <a:pt x="6068" y="8567"/>
                </a:cubicBezTo>
                <a:close/>
                <a:moveTo>
                  <a:pt x="6006" y="1865"/>
                </a:moveTo>
                <a:cubicBezTo>
                  <a:pt x="6086" y="1865"/>
                  <a:pt x="6166" y="1881"/>
                  <a:pt x="6250" y="1906"/>
                </a:cubicBezTo>
                <a:cubicBezTo>
                  <a:pt x="6931" y="2104"/>
                  <a:pt x="7616" y="2294"/>
                  <a:pt x="8302" y="2488"/>
                </a:cubicBezTo>
                <a:cubicBezTo>
                  <a:pt x="8801" y="2632"/>
                  <a:pt x="9301" y="2775"/>
                  <a:pt x="9801" y="2919"/>
                </a:cubicBezTo>
                <a:cubicBezTo>
                  <a:pt x="9945" y="2958"/>
                  <a:pt x="10087" y="2999"/>
                  <a:pt x="10236" y="3040"/>
                </a:cubicBezTo>
                <a:lnTo>
                  <a:pt x="10236" y="3143"/>
                </a:lnTo>
                <a:cubicBezTo>
                  <a:pt x="10236" y="5524"/>
                  <a:pt x="10236" y="7906"/>
                  <a:pt x="10238" y="10289"/>
                </a:cubicBezTo>
                <a:cubicBezTo>
                  <a:pt x="10239" y="10364"/>
                  <a:pt x="10216" y="10399"/>
                  <a:pt x="10151" y="10431"/>
                </a:cubicBezTo>
                <a:cubicBezTo>
                  <a:pt x="9638" y="10698"/>
                  <a:pt x="9130" y="10966"/>
                  <a:pt x="8618" y="11234"/>
                </a:cubicBezTo>
                <a:cubicBezTo>
                  <a:pt x="8283" y="11410"/>
                  <a:pt x="7946" y="11587"/>
                  <a:pt x="7611" y="11765"/>
                </a:cubicBezTo>
                <a:cubicBezTo>
                  <a:pt x="7147" y="12009"/>
                  <a:pt x="6681" y="12244"/>
                  <a:pt x="6226" y="12502"/>
                </a:cubicBezTo>
                <a:cubicBezTo>
                  <a:pt x="6151" y="12544"/>
                  <a:pt x="6086" y="12565"/>
                  <a:pt x="6022" y="12565"/>
                </a:cubicBezTo>
                <a:cubicBezTo>
                  <a:pt x="5959" y="12565"/>
                  <a:pt x="5897" y="12545"/>
                  <a:pt x="5825" y="12505"/>
                </a:cubicBezTo>
                <a:cubicBezTo>
                  <a:pt x="5311" y="12222"/>
                  <a:pt x="4786" y="11949"/>
                  <a:pt x="4266" y="11675"/>
                </a:cubicBezTo>
                <a:cubicBezTo>
                  <a:pt x="3974" y="11521"/>
                  <a:pt x="3685" y="11369"/>
                  <a:pt x="3394" y="11214"/>
                </a:cubicBezTo>
                <a:cubicBezTo>
                  <a:pt x="2881" y="10942"/>
                  <a:pt x="2369" y="10667"/>
                  <a:pt x="1856" y="10399"/>
                </a:cubicBezTo>
                <a:cubicBezTo>
                  <a:pt x="1799" y="10369"/>
                  <a:pt x="1790" y="10328"/>
                  <a:pt x="1790" y="10274"/>
                </a:cubicBezTo>
                <a:cubicBezTo>
                  <a:pt x="1793" y="9706"/>
                  <a:pt x="1790" y="9140"/>
                  <a:pt x="1790" y="8573"/>
                </a:cubicBezTo>
                <a:lnTo>
                  <a:pt x="1790" y="3155"/>
                </a:lnTo>
                <a:lnTo>
                  <a:pt x="1790" y="3045"/>
                </a:lnTo>
                <a:cubicBezTo>
                  <a:pt x="2144" y="2945"/>
                  <a:pt x="2492" y="2844"/>
                  <a:pt x="2840" y="2743"/>
                </a:cubicBezTo>
                <a:cubicBezTo>
                  <a:pt x="3187" y="2645"/>
                  <a:pt x="3533" y="2547"/>
                  <a:pt x="3879" y="2450"/>
                </a:cubicBezTo>
                <a:cubicBezTo>
                  <a:pt x="4427" y="2296"/>
                  <a:pt x="4973" y="2143"/>
                  <a:pt x="5520" y="1990"/>
                </a:cubicBezTo>
                <a:cubicBezTo>
                  <a:pt x="5612" y="1965"/>
                  <a:pt x="5708" y="1944"/>
                  <a:pt x="5793" y="1908"/>
                </a:cubicBezTo>
                <a:cubicBezTo>
                  <a:pt x="5865" y="1877"/>
                  <a:pt x="5935" y="1865"/>
                  <a:pt x="6006" y="1865"/>
                </a:cubicBezTo>
                <a:close/>
                <a:moveTo>
                  <a:pt x="5997" y="1"/>
                </a:moveTo>
                <a:cubicBezTo>
                  <a:pt x="5928" y="1"/>
                  <a:pt x="5857" y="10"/>
                  <a:pt x="5782" y="35"/>
                </a:cubicBezTo>
                <a:cubicBezTo>
                  <a:pt x="5371" y="171"/>
                  <a:pt x="4951" y="281"/>
                  <a:pt x="4534" y="400"/>
                </a:cubicBezTo>
                <a:cubicBezTo>
                  <a:pt x="3937" y="568"/>
                  <a:pt x="3342" y="735"/>
                  <a:pt x="2747" y="904"/>
                </a:cubicBezTo>
                <a:cubicBezTo>
                  <a:pt x="2372" y="1009"/>
                  <a:pt x="1998" y="1118"/>
                  <a:pt x="1625" y="1225"/>
                </a:cubicBezTo>
                <a:cubicBezTo>
                  <a:pt x="1116" y="1367"/>
                  <a:pt x="611" y="1510"/>
                  <a:pt x="103" y="1647"/>
                </a:cubicBezTo>
                <a:cubicBezTo>
                  <a:pt x="17" y="1672"/>
                  <a:pt x="1" y="1710"/>
                  <a:pt x="2" y="1790"/>
                </a:cubicBezTo>
                <a:cubicBezTo>
                  <a:pt x="5" y="4400"/>
                  <a:pt x="2" y="7012"/>
                  <a:pt x="7" y="9622"/>
                </a:cubicBezTo>
                <a:cubicBezTo>
                  <a:pt x="7" y="9858"/>
                  <a:pt x="23" y="10092"/>
                  <a:pt x="43" y="10327"/>
                </a:cubicBezTo>
                <a:cubicBezTo>
                  <a:pt x="67" y="10589"/>
                  <a:pt x="152" y="10837"/>
                  <a:pt x="272" y="11066"/>
                </a:cubicBezTo>
                <a:cubicBezTo>
                  <a:pt x="417" y="11343"/>
                  <a:pt x="589" y="11603"/>
                  <a:pt x="838" y="11800"/>
                </a:cubicBezTo>
                <a:cubicBezTo>
                  <a:pt x="1002" y="11926"/>
                  <a:pt x="1166" y="12050"/>
                  <a:pt x="1342" y="12156"/>
                </a:cubicBezTo>
                <a:cubicBezTo>
                  <a:pt x="1591" y="12304"/>
                  <a:pt x="1852" y="12431"/>
                  <a:pt x="2108" y="12568"/>
                </a:cubicBezTo>
                <a:cubicBezTo>
                  <a:pt x="2624" y="12842"/>
                  <a:pt x="3143" y="13117"/>
                  <a:pt x="3659" y="13390"/>
                </a:cubicBezTo>
                <a:cubicBezTo>
                  <a:pt x="3948" y="13542"/>
                  <a:pt x="4235" y="13696"/>
                  <a:pt x="4522" y="13849"/>
                </a:cubicBezTo>
                <a:cubicBezTo>
                  <a:pt x="5000" y="14101"/>
                  <a:pt x="5481" y="14351"/>
                  <a:pt x="5958" y="14605"/>
                </a:cubicBezTo>
                <a:cubicBezTo>
                  <a:pt x="5983" y="14618"/>
                  <a:pt x="6004" y="14624"/>
                  <a:pt x="6026" y="14624"/>
                </a:cubicBezTo>
                <a:cubicBezTo>
                  <a:pt x="6049" y="14624"/>
                  <a:pt x="6072" y="14617"/>
                  <a:pt x="6098" y="14603"/>
                </a:cubicBezTo>
                <a:cubicBezTo>
                  <a:pt x="6458" y="14408"/>
                  <a:pt x="6820" y="14216"/>
                  <a:pt x="7181" y="14026"/>
                </a:cubicBezTo>
                <a:cubicBezTo>
                  <a:pt x="7584" y="13812"/>
                  <a:pt x="7988" y="13597"/>
                  <a:pt x="8391" y="13383"/>
                </a:cubicBezTo>
                <a:cubicBezTo>
                  <a:pt x="8794" y="13169"/>
                  <a:pt x="9199" y="12952"/>
                  <a:pt x="9602" y="12739"/>
                </a:cubicBezTo>
                <a:cubicBezTo>
                  <a:pt x="9972" y="12543"/>
                  <a:pt x="10346" y="12357"/>
                  <a:pt x="10712" y="12153"/>
                </a:cubicBezTo>
                <a:cubicBezTo>
                  <a:pt x="10881" y="12059"/>
                  <a:pt x="11044" y="11948"/>
                  <a:pt x="11189" y="11822"/>
                </a:cubicBezTo>
                <a:cubicBezTo>
                  <a:pt x="11477" y="11567"/>
                  <a:pt x="11703" y="11261"/>
                  <a:pt x="11848" y="10899"/>
                </a:cubicBezTo>
                <a:cubicBezTo>
                  <a:pt x="11960" y="10619"/>
                  <a:pt x="12030" y="10328"/>
                  <a:pt x="12030" y="10027"/>
                </a:cubicBezTo>
                <a:lnTo>
                  <a:pt x="12030" y="5954"/>
                </a:lnTo>
                <a:lnTo>
                  <a:pt x="12030" y="2551"/>
                </a:lnTo>
                <a:cubicBezTo>
                  <a:pt x="12030" y="2284"/>
                  <a:pt x="12026" y="2019"/>
                  <a:pt x="12031" y="1754"/>
                </a:cubicBezTo>
                <a:cubicBezTo>
                  <a:pt x="12033" y="1694"/>
                  <a:pt x="12009" y="1667"/>
                  <a:pt x="11951" y="1653"/>
                </a:cubicBezTo>
                <a:cubicBezTo>
                  <a:pt x="11861" y="1629"/>
                  <a:pt x="11773" y="1601"/>
                  <a:pt x="11686" y="1576"/>
                </a:cubicBezTo>
                <a:cubicBezTo>
                  <a:pt x="11020" y="1389"/>
                  <a:pt x="10356" y="1206"/>
                  <a:pt x="9692" y="1018"/>
                </a:cubicBezTo>
                <a:cubicBezTo>
                  <a:pt x="9191" y="876"/>
                  <a:pt x="8691" y="729"/>
                  <a:pt x="8192" y="587"/>
                </a:cubicBezTo>
                <a:cubicBezTo>
                  <a:pt x="7576" y="413"/>
                  <a:pt x="6961" y="241"/>
                  <a:pt x="6347" y="62"/>
                </a:cubicBezTo>
                <a:cubicBezTo>
                  <a:pt x="6229" y="29"/>
                  <a:pt x="6116" y="1"/>
                  <a:pt x="5997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1989" y="3354916"/>
            <a:ext cx="1015450" cy="241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>
            <a:spLocks noGrp="1"/>
          </p:cNvSpPr>
          <p:nvPr>
            <p:ph type="title"/>
          </p:nvPr>
        </p:nvSpPr>
        <p:spPr>
          <a:xfrm>
            <a:off x="848685" y="1523225"/>
            <a:ext cx="4736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515" name="Google Shape;5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638" y="1193710"/>
            <a:ext cx="2892904" cy="394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014601" y="-223100"/>
            <a:ext cx="3375199" cy="25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600726" y="3430718"/>
            <a:ext cx="5232018" cy="776896"/>
          </a:xfrm>
          <a:prstGeom prst="round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198;p29"/>
          <p:cNvSpPr txBox="1">
            <a:spLocks noGrp="1"/>
          </p:cNvSpPr>
          <p:nvPr>
            <p:ph type="subTitle" idx="1"/>
          </p:nvPr>
        </p:nvSpPr>
        <p:spPr>
          <a:xfrm>
            <a:off x="1492319" y="2748800"/>
            <a:ext cx="3195300" cy="1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CS 3360</a:t>
            </a:r>
          </a:p>
          <a:p>
            <a:pPr marL="0" lvl="0" indent="0" algn="l">
              <a:lnSpc>
                <a:spcPct val="150000"/>
              </a:lnSpc>
            </a:pP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smtClean="0"/>
              <a:t> - </a:t>
            </a:r>
            <a:r>
              <a:rPr lang="en-US"/>
              <a:t>1669908</a:t>
            </a:r>
            <a:endParaRPr lang="en-US" dirty="0" smtClean="0"/>
          </a:p>
          <a:p>
            <a:pPr marL="0" lvl="0" indent="0" algn="l">
              <a:lnSpc>
                <a:spcPct val="150000"/>
              </a:lnSpc>
            </a:pP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r>
              <a:rPr lang="en-US" dirty="0" smtClean="0"/>
              <a:t> - </a:t>
            </a:r>
            <a:r>
              <a:rPr lang="en-US" dirty="0"/>
              <a:t>1624702</a:t>
            </a:r>
            <a:endParaRPr lang="en-US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 An - 1624815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 Security Hacker Pitch Deck by Slidesgo">
  <a:themeElements>
    <a:clrScheme name="Simple Light">
      <a:dk1>
        <a:srgbClr val="B8FFFF"/>
      </a:dk1>
      <a:lt1>
        <a:srgbClr val="4C5052"/>
      </a:lt1>
      <a:dk2>
        <a:srgbClr val="202222"/>
      </a:dk2>
      <a:lt2>
        <a:srgbClr val="3D7272"/>
      </a:lt2>
      <a:accent1>
        <a:srgbClr val="769C9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8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175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Bebas Neue</vt:lpstr>
      <vt:lpstr>Mukta Mahee</vt:lpstr>
      <vt:lpstr>Nunito Light</vt:lpstr>
      <vt:lpstr>Orbitron</vt:lpstr>
      <vt:lpstr>IT Security Hacker Pitch Deck by Slidesgo</vt:lpstr>
      <vt:lpstr>Plane Tickets Management</vt:lpstr>
      <vt:lpstr>Plane Tickets Management</vt:lpstr>
      <vt:lpstr>Classes</vt:lpstr>
      <vt:lpstr>Database: CS 3360</vt:lpstr>
      <vt:lpstr>Contributions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Tickets Management</dc:title>
  <cp:lastModifiedBy>Admin</cp:lastModifiedBy>
  <cp:revision>12</cp:revision>
  <dcterms:modified xsi:type="dcterms:W3CDTF">2024-05-19T13:23:08Z</dcterms:modified>
</cp:coreProperties>
</file>