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8" r:id="rId3"/>
    <p:sldId id="260" r:id="rId4"/>
    <p:sldId id="262" r:id="rId5"/>
    <p:sldId id="268" r:id="rId6"/>
    <p:sldId id="266" r:id="rId7"/>
    <p:sldId id="311" r:id="rId8"/>
    <p:sldId id="264" r:id="rId9"/>
    <p:sldId id="314" r:id="rId10"/>
    <p:sldId id="315" r:id="rId11"/>
    <p:sldId id="317" r:id="rId12"/>
    <p:sldId id="316" r:id="rId13"/>
    <p:sldId id="313" r:id="rId14"/>
    <p:sldId id="263" r:id="rId15"/>
    <p:sldId id="265" r:id="rId16"/>
    <p:sldId id="312" r:id="rId17"/>
    <p:sldId id="288" r:id="rId1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0"/>
      <p:bold r:id="rId21"/>
      <p:italic r:id="rId22"/>
      <p:boldItalic r:id="rId23"/>
    </p:embeddedFont>
    <p:embeddedFont>
      <p:font typeface="Barlow Semi Condensed Medium" panose="00000606000000000000" pitchFamily="2" charset="0"/>
      <p:regular r:id="rId24"/>
      <p:bold r:id="rId25"/>
      <p:italic r:id="rId26"/>
      <p:boldItalic r:id="rId27"/>
    </p:embeddedFont>
    <p:embeddedFont>
      <p:font typeface="Montserrat ExtraBold" panose="00000900000000000000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8B9"/>
    <a:srgbClr val="3A2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71B622-C294-4243-A47B-7B4F7970DC38}">
  <a:tblStyle styleId="{8871B622-C294-4243-A47B-7B4F7970DC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f5de3b7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f5de3b7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89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f5de3b7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f5de3b7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904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f5de3b7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f5de3b7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54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06694f9de_1_18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06694f9de_1_18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527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06694f9de_1_19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06694f9de_1_19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06694f9de_1_19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06694f9de_1_19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06694f9de_1_18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06694f9de_1_18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841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06694f9de_1_18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06694f9de_1_18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5de3b70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f5de3b70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06694f9de_1_18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06694f9de_1_18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06694f9de_1_18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06694f9de_1_18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f5de3b7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f5de3b7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06694f9de_1_18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06694f9de_1_18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32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f5de3b7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f5de3b7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f5de3b7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f5de3b7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17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5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2705700" y="426427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8070100" y="-5886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1188203" y="1742250"/>
            <a:ext cx="2502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"/>
          </p:nvPr>
        </p:nvSpPr>
        <p:spPr>
          <a:xfrm>
            <a:off x="1188201" y="2354900"/>
            <a:ext cx="2502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6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8347175" y="-37602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7775226" y="4059898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542325" y="-6303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172075" y="44047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1"/>
          </p:nvPr>
        </p:nvSpPr>
        <p:spPr>
          <a:xfrm>
            <a:off x="4572000" y="1677450"/>
            <a:ext cx="3855300" cy="1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4572000" y="3373675"/>
            <a:ext cx="3623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513950" y="-7754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292225" y="43707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8678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8677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492033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92032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7273125" y="-7753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-450975" y="41202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-858599" y="-991252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312700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2312150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2" hasCustomPrompt="1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/>
          <p:nvPr/>
        </p:nvSpPr>
        <p:spPr>
          <a:xfrm>
            <a:off x="-639575" y="42807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965250" y="-6677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550650" y="253459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33975" y="43874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3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17925" y="4375800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-765325" y="-1092124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/>
          </p:nvPr>
        </p:nvSpPr>
        <p:spPr>
          <a:xfrm>
            <a:off x="784426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784426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3"/>
          </p:nvPr>
        </p:nvSpPr>
        <p:spPr>
          <a:xfrm>
            <a:off x="3474600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4"/>
          </p:nvPr>
        </p:nvSpPr>
        <p:spPr>
          <a:xfrm>
            <a:off x="3474600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5"/>
          </p:nvPr>
        </p:nvSpPr>
        <p:spPr>
          <a:xfrm>
            <a:off x="6164774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6"/>
          </p:nvPr>
        </p:nvSpPr>
        <p:spPr>
          <a:xfrm>
            <a:off x="6164774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5043426" y="1750600"/>
            <a:ext cx="2715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5043426" y="2354900"/>
            <a:ext cx="2715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7355275" y="-7336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026675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956950" y="43039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59" r:id="rId6"/>
    <p:sldLayoutId id="2147483660" r:id="rId7"/>
    <p:sldLayoutId id="2147483663" r:id="rId8"/>
    <p:sldLayoutId id="2147483669" r:id="rId9"/>
    <p:sldLayoutId id="2147483670" r:id="rId10"/>
    <p:sldLayoutId id="2147483675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hohuy1610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ht2137559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636773" y="928806"/>
            <a:ext cx="724500" cy="724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Canteen Management System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0" name="Google Shape;270;p35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are group 3</a:t>
            </a:r>
            <a:endParaRPr dirty="0"/>
          </a:p>
        </p:txBody>
      </p:sp>
      <p:cxnSp>
        <p:nvCxnSpPr>
          <p:cNvPr id="271" name="Google Shape;271;p35"/>
          <p:cNvCxnSpPr>
            <a:cxnSpLocks/>
          </p:cNvCxnSpPr>
          <p:nvPr/>
        </p:nvCxnSpPr>
        <p:spPr>
          <a:xfrm>
            <a:off x="2072400" y="3077143"/>
            <a:ext cx="2499600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5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5"/>
          <p:cNvGrpSpPr/>
          <p:nvPr/>
        </p:nvGrpSpPr>
        <p:grpSpPr>
          <a:xfrm>
            <a:off x="6227925" y="1285968"/>
            <a:ext cx="1722947" cy="2378352"/>
            <a:chOff x="6227925" y="1285968"/>
            <a:chExt cx="1722947" cy="2378352"/>
          </a:xfrm>
        </p:grpSpPr>
        <p:sp>
          <p:nvSpPr>
            <p:cNvPr id="275" name="Google Shape;275;p35"/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22422" y="1868199"/>
              <a:ext cx="260215" cy="241674"/>
            </a:xfrm>
            <a:custGeom>
              <a:avLst/>
              <a:gdLst/>
              <a:ahLst/>
              <a:cxnLst/>
              <a:rect l="l" t="t" r="r" b="b"/>
              <a:pathLst>
                <a:path w="16028" h="14886" extrusionOk="0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9" name="Google Shape;289;p35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35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5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35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35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35"/>
          <p:cNvGrpSpPr/>
          <p:nvPr/>
        </p:nvGrpSpPr>
        <p:grpSpPr>
          <a:xfrm>
            <a:off x="5687000" y="1465194"/>
            <a:ext cx="1075744" cy="2388129"/>
            <a:chOff x="5687000" y="1465194"/>
            <a:chExt cx="1075744" cy="2388129"/>
          </a:xfrm>
        </p:grpSpPr>
        <p:sp>
          <p:nvSpPr>
            <p:cNvPr id="297" name="Google Shape;297;p35"/>
            <p:cNvSpPr/>
            <p:nvPr/>
          </p:nvSpPr>
          <p:spPr>
            <a:xfrm>
              <a:off x="5687000" y="3681899"/>
              <a:ext cx="1058650" cy="171423"/>
            </a:xfrm>
            <a:custGeom>
              <a:avLst/>
              <a:gdLst/>
              <a:ahLst/>
              <a:cxnLst/>
              <a:rect l="l" t="t" r="r" b="b"/>
              <a:pathLst>
                <a:path w="48115" h="13036" extrusionOk="0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859846" y="2418358"/>
              <a:ext cx="480771" cy="1280654"/>
            </a:xfrm>
            <a:custGeom>
              <a:avLst/>
              <a:gdLst/>
              <a:ahLst/>
              <a:cxnLst/>
              <a:rect l="l" t="t" r="r" b="b"/>
              <a:pathLst>
                <a:path w="29612" h="78879" extrusionOk="0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035727" y="2607081"/>
              <a:ext cx="98859" cy="395355"/>
            </a:xfrm>
            <a:custGeom>
              <a:avLst/>
              <a:gdLst/>
              <a:ahLst/>
              <a:cxnLst/>
              <a:rect l="l" t="t" r="r" b="b"/>
              <a:pathLst>
                <a:path w="6089" h="24351" extrusionOk="0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987150" y="3433477"/>
              <a:ext cx="112253" cy="171433"/>
            </a:xfrm>
            <a:custGeom>
              <a:avLst/>
              <a:gdLst/>
              <a:ahLst/>
              <a:cxnLst/>
              <a:rect l="l" t="t" r="r" b="b"/>
              <a:pathLst>
                <a:path w="6914" h="10559" extrusionOk="0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179234" y="3464747"/>
              <a:ext cx="127888" cy="112253"/>
            </a:xfrm>
            <a:custGeom>
              <a:avLst/>
              <a:gdLst/>
              <a:ahLst/>
              <a:cxnLst/>
              <a:rect l="l" t="t" r="r" b="b"/>
              <a:pathLst>
                <a:path w="7877" h="6914" extrusionOk="0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5964826" y="3620528"/>
              <a:ext cx="254624" cy="125826"/>
            </a:xfrm>
            <a:custGeom>
              <a:avLst/>
              <a:gdLst/>
              <a:ahLst/>
              <a:cxnLst/>
              <a:rect l="l" t="t" r="r" b="b"/>
              <a:pathLst>
                <a:path w="15683" h="7750" extrusionOk="0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5978772" y="3466988"/>
              <a:ext cx="139059" cy="220010"/>
            </a:xfrm>
            <a:custGeom>
              <a:avLst/>
              <a:gdLst/>
              <a:ahLst/>
              <a:cxnLst/>
              <a:rect l="l" t="t" r="r" b="b"/>
              <a:pathLst>
                <a:path w="8565" h="13551" extrusionOk="0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884410" y="1819862"/>
              <a:ext cx="878334" cy="641585"/>
            </a:xfrm>
            <a:custGeom>
              <a:avLst/>
              <a:gdLst/>
              <a:ahLst/>
              <a:cxnLst/>
              <a:rect l="l" t="t" r="r" b="b"/>
              <a:pathLst>
                <a:path w="54099" h="39517" extrusionOk="0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6220002" y="2132464"/>
              <a:ext cx="55282" cy="285910"/>
            </a:xfrm>
            <a:custGeom>
              <a:avLst/>
              <a:gdLst/>
              <a:ahLst/>
              <a:cxnLst/>
              <a:rect l="l" t="t" r="r" b="b"/>
              <a:pathLst>
                <a:path w="3405" h="176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6036295" y="1540446"/>
              <a:ext cx="187067" cy="268100"/>
            </a:xfrm>
            <a:custGeom>
              <a:avLst/>
              <a:gdLst/>
              <a:ahLst/>
              <a:cxnLst/>
              <a:rect l="l" t="t" r="r" b="b"/>
              <a:pathLst>
                <a:path w="11522" h="16513" extrusionOk="0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6037967" y="1581490"/>
              <a:ext cx="172553" cy="227056"/>
            </a:xfrm>
            <a:custGeom>
              <a:avLst/>
              <a:gdLst/>
              <a:ahLst/>
              <a:cxnLst/>
              <a:rect l="l" t="t" r="r" b="b"/>
              <a:pathLst>
                <a:path w="10628" h="13985" extrusionOk="0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898925" y="1465194"/>
              <a:ext cx="329471" cy="460298"/>
            </a:xfrm>
            <a:custGeom>
              <a:avLst/>
              <a:gdLst/>
              <a:ahLst/>
              <a:cxnLst/>
              <a:rect l="l" t="t" r="r" b="b"/>
              <a:pathLst>
                <a:path w="20293" h="28351" extrusionOk="0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5931884" y="1561666"/>
              <a:ext cx="249039" cy="90059"/>
            </a:xfrm>
            <a:custGeom>
              <a:avLst/>
              <a:gdLst/>
              <a:ahLst/>
              <a:cxnLst/>
              <a:rect l="l" t="t" r="r" b="b"/>
              <a:pathLst>
                <a:path w="15339" h="5547" extrusionOk="0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033503" y="2586981"/>
              <a:ext cx="110013" cy="507576"/>
            </a:xfrm>
            <a:custGeom>
              <a:avLst/>
              <a:gdLst/>
              <a:ahLst/>
              <a:cxnLst/>
              <a:rect l="l" t="t" r="r" b="b"/>
              <a:pathLst>
                <a:path w="6776" h="31263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177010" y="3677483"/>
              <a:ext cx="284222" cy="140422"/>
            </a:xfrm>
            <a:custGeom>
              <a:avLst/>
              <a:gdLst/>
              <a:ahLst/>
              <a:cxnLst/>
              <a:rect l="l" t="t" r="r" b="b"/>
              <a:pathLst>
                <a:path w="17506" h="8649" extrusionOk="0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182579" y="3504395"/>
              <a:ext cx="171449" cy="244087"/>
            </a:xfrm>
            <a:custGeom>
              <a:avLst/>
              <a:gdLst/>
              <a:ahLst/>
              <a:cxnLst/>
              <a:rect l="l" t="t" r="r" b="b"/>
              <a:pathLst>
                <a:path w="10560" h="15034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293144" y="1940217"/>
              <a:ext cx="469581" cy="346601"/>
            </a:xfrm>
            <a:custGeom>
              <a:avLst/>
              <a:gdLst/>
              <a:ahLst/>
              <a:cxnLst/>
              <a:rect l="l" t="t" r="r" b="b"/>
              <a:pathLst>
                <a:path w="28924" h="21349" extrusionOk="0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200454" y="2111796"/>
              <a:ext cx="106668" cy="110581"/>
            </a:xfrm>
            <a:custGeom>
              <a:avLst/>
              <a:gdLst/>
              <a:ahLst/>
              <a:cxnLst/>
              <a:rect l="l" t="t" r="r" b="b"/>
              <a:pathLst>
                <a:path w="6570" h="6811" extrusionOk="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934660" y="2219877"/>
              <a:ext cx="187084" cy="64115"/>
            </a:xfrm>
            <a:custGeom>
              <a:avLst/>
              <a:gdLst/>
              <a:ahLst/>
              <a:cxnLst/>
              <a:rect l="l" t="t" r="r" b="b"/>
              <a:pathLst>
                <a:path w="11523" h="3949" extrusionOk="0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968170" y="3674691"/>
              <a:ext cx="164175" cy="71616"/>
            </a:xfrm>
            <a:custGeom>
              <a:avLst/>
              <a:gdLst/>
              <a:ahLst/>
              <a:cxnLst/>
              <a:rect l="l" t="t" r="r" b="b"/>
              <a:pathLst>
                <a:path w="10112" h="4411" extrusionOk="0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179786" y="3745576"/>
              <a:ext cx="193221" cy="72297"/>
            </a:xfrm>
            <a:custGeom>
              <a:avLst/>
              <a:gdLst/>
              <a:ahLst/>
              <a:cxnLst/>
              <a:rect l="l" t="t" r="r" b="b"/>
              <a:pathLst>
                <a:path w="11901" h="4453" extrusionOk="0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5"/>
          <p:cNvGrpSpPr/>
          <p:nvPr/>
        </p:nvGrpSpPr>
        <p:grpSpPr>
          <a:xfrm>
            <a:off x="6668150" y="2280326"/>
            <a:ext cx="1269300" cy="1155753"/>
            <a:chOff x="6668150" y="2280326"/>
            <a:chExt cx="1269300" cy="1155753"/>
          </a:xfrm>
        </p:grpSpPr>
        <p:sp>
          <p:nvSpPr>
            <p:cNvPr id="319" name="Google Shape;319;p35"/>
            <p:cNvSpPr/>
            <p:nvPr/>
          </p:nvSpPr>
          <p:spPr>
            <a:xfrm>
              <a:off x="6668150" y="3371879"/>
              <a:ext cx="1269300" cy="64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6882219" y="2280326"/>
              <a:ext cx="1022961" cy="1093568"/>
              <a:chOff x="6882219" y="2280326"/>
              <a:chExt cx="1022961" cy="1093568"/>
            </a:xfrm>
          </p:grpSpPr>
          <p:grpSp>
            <p:nvGrpSpPr>
              <p:cNvPr id="321" name="Google Shape;321;p35"/>
              <p:cNvGrpSpPr/>
              <p:nvPr/>
            </p:nvGrpSpPr>
            <p:grpSpPr>
              <a:xfrm>
                <a:off x="6882219" y="2280326"/>
                <a:ext cx="1022961" cy="1093568"/>
                <a:chOff x="6882223" y="2263632"/>
                <a:chExt cx="1022961" cy="1093568"/>
              </a:xfrm>
            </p:grpSpPr>
            <p:sp>
              <p:nvSpPr>
                <p:cNvPr id="322" name="Google Shape;322;p35"/>
                <p:cNvSpPr/>
                <p:nvPr/>
              </p:nvSpPr>
              <p:spPr>
                <a:xfrm>
                  <a:off x="7160859" y="2264232"/>
                  <a:ext cx="744325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45" h="35116" extrusionOk="0">
                      <a:moveTo>
                        <a:pt x="9183" y="1"/>
                      </a:move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40479" y="35115"/>
                      </a:lnTo>
                      <a:lnTo>
                        <a:pt x="458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5"/>
                <p:cNvSpPr/>
                <p:nvPr/>
              </p:nvSpPr>
              <p:spPr>
                <a:xfrm>
                  <a:off x="7160859" y="2264232"/>
                  <a:ext cx="533813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9" h="35116" extrusionOk="0">
                      <a:moveTo>
                        <a:pt x="9183" y="1"/>
                      </a:moveTo>
                      <a:lnTo>
                        <a:pt x="9183" y="1"/>
                      </a:ln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32879" y="35115"/>
                      </a:lnTo>
                      <a:cubicBezTo>
                        <a:pt x="2993" y="23938"/>
                        <a:pt x="9183" y="2"/>
                        <a:pt x="9183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5"/>
                <p:cNvSpPr/>
                <p:nvPr/>
              </p:nvSpPr>
              <p:spPr>
                <a:xfrm>
                  <a:off x="7694656" y="2263632"/>
                  <a:ext cx="210528" cy="5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7" h="35153" extrusionOk="0">
                      <a:moveTo>
                        <a:pt x="12560" y="1"/>
                      </a:moveTo>
                      <a:cubicBezTo>
                        <a:pt x="10652" y="1"/>
                        <a:pt x="2572" y="1996"/>
                        <a:pt x="1" y="35152"/>
                      </a:cubicBezTo>
                      <a:lnTo>
                        <a:pt x="7601" y="35152"/>
                      </a:lnTo>
                      <a:lnTo>
                        <a:pt x="12967" y="38"/>
                      </a:lnTo>
                      <a:cubicBezTo>
                        <a:pt x="12967" y="38"/>
                        <a:pt x="12821" y="1"/>
                        <a:pt x="12560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5"/>
                <p:cNvSpPr/>
                <p:nvPr/>
              </p:nvSpPr>
              <p:spPr>
                <a:xfrm>
                  <a:off x="6887256" y="2832333"/>
                  <a:ext cx="616427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9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37969" y="8495"/>
                      </a:lnTo>
                      <a:lnTo>
                        <a:pt x="37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5"/>
                <p:cNvSpPr/>
                <p:nvPr/>
              </p:nvSpPr>
              <p:spPr>
                <a:xfrm>
                  <a:off x="7354616" y="2832333"/>
                  <a:ext cx="463444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6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25485" y="8495"/>
                      </a:lnTo>
                      <a:cubicBezTo>
                        <a:pt x="27170" y="8495"/>
                        <a:pt x="28545" y="7154"/>
                        <a:pt x="28545" y="5468"/>
                      </a:cubicBezTo>
                      <a:lnTo>
                        <a:pt x="28545" y="0"/>
                      </a:lnTo>
                      <a:close/>
                    </a:path>
                  </a:pathLst>
                </a:custGeom>
                <a:solidFill>
                  <a:srgbClr val="955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5"/>
                <p:cNvSpPr/>
                <p:nvPr/>
              </p:nvSpPr>
              <p:spPr>
                <a:xfrm>
                  <a:off x="7181511" y="2970239"/>
                  <a:ext cx="174786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6" h="23835" extrusionOk="0">
                      <a:moveTo>
                        <a:pt x="5916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5"/>
                <p:cNvSpPr/>
                <p:nvPr/>
              </p:nvSpPr>
              <p:spPr>
                <a:xfrm>
                  <a:off x="7686847" y="2970239"/>
                  <a:ext cx="174770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5" h="23835" extrusionOk="0">
                      <a:moveTo>
                        <a:pt x="0" y="1"/>
                      </a:moveTo>
                      <a:lnTo>
                        <a:pt x="9114" y="23835"/>
                      </a:lnTo>
                      <a:lnTo>
                        <a:pt x="10765" y="23835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5"/>
                <p:cNvSpPr/>
                <p:nvPr/>
              </p:nvSpPr>
              <p:spPr>
                <a:xfrm>
                  <a:off x="6882223" y="2970239"/>
                  <a:ext cx="174234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2" h="23835" extrusionOk="0">
                      <a:moveTo>
                        <a:pt x="5882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5"/>
                <p:cNvSpPr/>
                <p:nvPr/>
              </p:nvSpPr>
              <p:spPr>
                <a:xfrm>
                  <a:off x="7361873" y="2970239"/>
                  <a:ext cx="174218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23835" extrusionOk="0">
                      <a:moveTo>
                        <a:pt x="0" y="1"/>
                      </a:moveTo>
                      <a:lnTo>
                        <a:pt x="9080" y="23835"/>
                      </a:lnTo>
                      <a:lnTo>
                        <a:pt x="10731" y="23835"/>
                      </a:lnTo>
                      <a:lnTo>
                        <a:pt x="48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1" name="Google Shape;331;p35"/>
              <p:cNvSpPr/>
              <p:nvPr/>
            </p:nvSpPr>
            <p:spPr>
              <a:xfrm>
                <a:off x="7354612" y="2849028"/>
                <a:ext cx="463444" cy="137916"/>
              </a:xfrm>
              <a:custGeom>
                <a:avLst/>
                <a:gdLst/>
                <a:ahLst/>
                <a:cxnLst/>
                <a:rect l="l" t="t" r="r" b="b"/>
                <a:pathLst>
                  <a:path w="28546" h="8495" extrusionOk="0">
                    <a:moveTo>
                      <a:pt x="4265" y="0"/>
                    </a:moveTo>
                    <a:cubicBezTo>
                      <a:pt x="1926" y="0"/>
                      <a:pt x="0" y="1926"/>
                      <a:pt x="0" y="4265"/>
                    </a:cubicBezTo>
                    <a:cubicBezTo>
                      <a:pt x="0" y="6603"/>
                      <a:pt x="1926" y="8495"/>
                      <a:pt x="4265" y="8495"/>
                    </a:cubicBezTo>
                    <a:lnTo>
                      <a:pt x="25485" y="8495"/>
                    </a:lnTo>
                    <a:cubicBezTo>
                      <a:pt x="27170" y="8495"/>
                      <a:pt x="28545" y="7154"/>
                      <a:pt x="28545" y="5468"/>
                    </a:cubicBezTo>
                    <a:lnTo>
                      <a:pt x="28545" y="0"/>
                    </a:lnTo>
                    <a:close/>
                  </a:path>
                </a:pathLst>
              </a:custGeom>
              <a:solidFill>
                <a:srgbClr val="121212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A01006C-4A2B-D793-6EB0-72C81D551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1" y="1137953"/>
            <a:ext cx="3567110" cy="1879912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9918D5-2A00-CEF6-3B3C-5D5260627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530" y="1137953"/>
            <a:ext cx="3651920" cy="1909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DA39A-6663-4A07-9D4F-B3C639B40E11}"/>
              </a:ext>
            </a:extLst>
          </p:cNvPr>
          <p:cNvSpPr txBox="1"/>
          <p:nvPr/>
        </p:nvSpPr>
        <p:spPr>
          <a:xfrm>
            <a:off x="975360" y="3427511"/>
            <a:ext cx="256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+mj-lt"/>
              </a:rPr>
              <a:t>Category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A05F3-9A3C-DDAA-C937-46F03DB28CFF}"/>
              </a:ext>
            </a:extLst>
          </p:cNvPr>
          <p:cNvSpPr txBox="1"/>
          <p:nvPr/>
        </p:nvSpPr>
        <p:spPr>
          <a:xfrm>
            <a:off x="5273040" y="3427511"/>
            <a:ext cx="256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+mj-lt"/>
              </a:rPr>
              <a:t>Product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80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150162-BFB2-D685-E0E1-5EF202D8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1134423"/>
            <a:ext cx="3116580" cy="1868718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DC941E-F6A6-B024-C13E-EE5D2360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70077"/>
            <a:ext cx="3116580" cy="1928693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DD9B3C3-6A74-D7C9-F1EA-53AB53B39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201" y="3138904"/>
            <a:ext cx="3116580" cy="1834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A0E151-D11F-877A-7DC9-D5BDE69AA4A5}"/>
              </a:ext>
            </a:extLst>
          </p:cNvPr>
          <p:cNvSpPr txBox="1"/>
          <p:nvPr/>
        </p:nvSpPr>
        <p:spPr>
          <a:xfrm>
            <a:off x="441960" y="3374171"/>
            <a:ext cx="256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+mj-lt"/>
              </a:rPr>
              <a:t>Bill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AB44E-21D7-4882-8EFD-0B9A2D8D04CF}"/>
              </a:ext>
            </a:extLst>
          </p:cNvPr>
          <p:cNvSpPr txBox="1"/>
          <p:nvPr/>
        </p:nvSpPr>
        <p:spPr>
          <a:xfrm>
            <a:off x="5958840" y="2417861"/>
            <a:ext cx="256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+mj-lt"/>
              </a:rPr>
              <a:t>Order Detail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F98B8-3811-2B80-82F8-31419498A20E}"/>
              </a:ext>
            </a:extLst>
          </p:cNvPr>
          <p:cNvSpPr txBox="1"/>
          <p:nvPr/>
        </p:nvSpPr>
        <p:spPr>
          <a:xfrm>
            <a:off x="6576060" y="3882466"/>
            <a:ext cx="256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+mj-lt"/>
              </a:rPr>
              <a:t>Order Revenue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95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2DD74D0-8127-2D0B-E87C-E03999275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66965"/>
            <a:ext cx="2964180" cy="1825291"/>
          </a:xfrm>
          <a:prstGeom prst="rect">
            <a:avLst/>
          </a:prstGeom>
        </p:spPr>
      </p:pic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4A1FC55-E837-12A3-406A-1377200F2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120" y="166965"/>
            <a:ext cx="3268979" cy="1825291"/>
          </a:xfrm>
          <a:prstGeom prst="rect">
            <a:avLst/>
          </a:prstGeom>
        </p:spPr>
      </p:pic>
      <p:pic>
        <p:nvPicPr>
          <p:cNvPr id="7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0F95701-AA32-9287-340D-A2862A220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20" y="2768425"/>
            <a:ext cx="3268979" cy="1841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DB190-D3AD-226F-B8B2-916A2E09B18C}"/>
              </a:ext>
            </a:extLst>
          </p:cNvPr>
          <p:cNvSpPr txBox="1"/>
          <p:nvPr/>
        </p:nvSpPr>
        <p:spPr>
          <a:xfrm>
            <a:off x="548640" y="2226452"/>
            <a:ext cx="256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+mj-lt"/>
              </a:rPr>
              <a:t>Staff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EE930-1EFF-630D-DE18-3736D8EE1442}"/>
              </a:ext>
            </a:extLst>
          </p:cNvPr>
          <p:cNvSpPr txBox="1"/>
          <p:nvPr/>
        </p:nvSpPr>
        <p:spPr>
          <a:xfrm>
            <a:off x="6027420" y="2263973"/>
            <a:ext cx="256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+mj-lt"/>
              </a:rPr>
              <a:t>Customer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8B6163-E1C6-2EEA-67C4-02727C381375}"/>
              </a:ext>
            </a:extLst>
          </p:cNvPr>
          <p:cNvSpPr txBox="1"/>
          <p:nvPr/>
        </p:nvSpPr>
        <p:spPr>
          <a:xfrm>
            <a:off x="3288030" y="4690189"/>
            <a:ext cx="256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+mj-lt"/>
              </a:rPr>
              <a:t>Income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28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3A2D53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7"/>
          <p:cNvSpPr txBox="1">
            <a:spLocks noGrp="1"/>
          </p:cNvSpPr>
          <p:nvPr>
            <p:ph type="title"/>
          </p:nvPr>
        </p:nvSpPr>
        <p:spPr>
          <a:xfrm>
            <a:off x="762505" y="2347473"/>
            <a:ext cx="7774275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Achieved and restricted</a:t>
            </a:r>
          </a:p>
        </p:txBody>
      </p:sp>
      <p:sp>
        <p:nvSpPr>
          <p:cNvPr id="587" name="Google Shape;587;p4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89" name="Google Shape;589;p47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468B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04</a:t>
            </a:r>
            <a:endParaRPr b="1" dirty="0">
              <a:solidFill>
                <a:srgbClr val="8468B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6625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/>
          <p:nvPr/>
        </p:nvSpPr>
        <p:spPr>
          <a:xfrm>
            <a:off x="542295" y="918090"/>
            <a:ext cx="2993386" cy="285381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56" name="Google Shape;456;p42"/>
          <p:cNvSpPr txBox="1">
            <a:spLocks noGrp="1"/>
          </p:cNvSpPr>
          <p:nvPr>
            <p:ph type="title"/>
          </p:nvPr>
        </p:nvSpPr>
        <p:spPr>
          <a:xfrm>
            <a:off x="4861372" y="1293296"/>
            <a:ext cx="2715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Achieved</a:t>
            </a:r>
            <a:endParaRPr dirty="0"/>
          </a:p>
        </p:txBody>
      </p:sp>
      <p:sp>
        <p:nvSpPr>
          <p:cNvPr id="457" name="Google Shape;457;p42"/>
          <p:cNvSpPr txBox="1">
            <a:spLocks noGrp="1"/>
          </p:cNvSpPr>
          <p:nvPr>
            <p:ph type="subTitle" idx="1"/>
          </p:nvPr>
        </p:nvSpPr>
        <p:spPr>
          <a:xfrm>
            <a:off x="4861372" y="2129244"/>
            <a:ext cx="2715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 Added, edit and delete functions have been done.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 The product interface as well as other interfaces is stable and user-friendly.</a:t>
            </a:r>
            <a:endParaRPr dirty="0"/>
          </a:p>
        </p:txBody>
      </p:sp>
      <p:sp>
        <p:nvSpPr>
          <p:cNvPr id="458" name="Google Shape;458;p42"/>
          <p:cNvSpPr/>
          <p:nvPr/>
        </p:nvSpPr>
        <p:spPr>
          <a:xfrm>
            <a:off x="1364119" y="3695096"/>
            <a:ext cx="2503063" cy="190391"/>
          </a:xfrm>
          <a:custGeom>
            <a:avLst/>
            <a:gdLst/>
            <a:ahLst/>
            <a:cxnLst/>
            <a:rect l="l" t="t" r="r" b="b"/>
            <a:pathLst>
              <a:path w="48115" h="13036" extrusionOk="0">
                <a:moveTo>
                  <a:pt x="24040" y="1"/>
                </a:moveTo>
                <a:cubicBezTo>
                  <a:pt x="10765" y="1"/>
                  <a:pt x="1" y="2924"/>
                  <a:pt x="1" y="6501"/>
                </a:cubicBezTo>
                <a:cubicBezTo>
                  <a:pt x="1" y="10112"/>
                  <a:pt x="10765" y="13035"/>
                  <a:pt x="24040" y="13035"/>
                </a:cubicBezTo>
                <a:cubicBezTo>
                  <a:pt x="37350" y="13035"/>
                  <a:pt x="48115" y="10112"/>
                  <a:pt x="48115" y="6501"/>
                </a:cubicBezTo>
                <a:cubicBezTo>
                  <a:pt x="48115" y="2924"/>
                  <a:pt x="37350" y="1"/>
                  <a:pt x="24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42"/>
          <p:cNvGrpSpPr/>
          <p:nvPr/>
        </p:nvGrpSpPr>
        <p:grpSpPr>
          <a:xfrm>
            <a:off x="907997" y="1520846"/>
            <a:ext cx="963232" cy="1963414"/>
            <a:chOff x="1392942" y="1644525"/>
            <a:chExt cx="869625" cy="2133549"/>
          </a:xfrm>
        </p:grpSpPr>
        <p:sp>
          <p:nvSpPr>
            <p:cNvPr id="460" name="Google Shape;460;p42"/>
            <p:cNvSpPr/>
            <p:nvPr/>
          </p:nvSpPr>
          <p:spPr>
            <a:xfrm>
              <a:off x="1832794" y="3695051"/>
              <a:ext cx="229788" cy="83023"/>
            </a:xfrm>
            <a:custGeom>
              <a:avLst/>
              <a:gdLst/>
              <a:ahLst/>
              <a:cxnLst/>
              <a:rect l="l" t="t" r="r" b="b"/>
              <a:pathLst>
                <a:path w="4788" h="1730" extrusionOk="0">
                  <a:moveTo>
                    <a:pt x="242" y="0"/>
                  </a:moveTo>
                  <a:cubicBezTo>
                    <a:pt x="242" y="0"/>
                    <a:pt x="1" y="1596"/>
                    <a:pt x="94" y="1689"/>
                  </a:cubicBezTo>
                  <a:cubicBezTo>
                    <a:pt x="124" y="1720"/>
                    <a:pt x="324" y="1730"/>
                    <a:pt x="602" y="1730"/>
                  </a:cubicBezTo>
                  <a:cubicBezTo>
                    <a:pt x="1157" y="1730"/>
                    <a:pt x="2023" y="1689"/>
                    <a:pt x="2468" y="1689"/>
                  </a:cubicBezTo>
                  <a:cubicBezTo>
                    <a:pt x="2594" y="1692"/>
                    <a:pt x="2736" y="1694"/>
                    <a:pt x="2885" y="1694"/>
                  </a:cubicBezTo>
                  <a:cubicBezTo>
                    <a:pt x="3551" y="1694"/>
                    <a:pt x="4365" y="1651"/>
                    <a:pt x="4546" y="1485"/>
                  </a:cubicBezTo>
                  <a:cubicBezTo>
                    <a:pt x="4788" y="1281"/>
                    <a:pt x="4268" y="1262"/>
                    <a:pt x="3823" y="1114"/>
                  </a:cubicBezTo>
                  <a:cubicBezTo>
                    <a:pt x="3359" y="965"/>
                    <a:pt x="2543" y="613"/>
                    <a:pt x="2227" y="501"/>
                  </a:cubicBezTo>
                  <a:cubicBezTo>
                    <a:pt x="1893" y="409"/>
                    <a:pt x="2005" y="0"/>
                    <a:pt x="2005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1625322" y="3681709"/>
              <a:ext cx="200417" cy="89405"/>
            </a:xfrm>
            <a:custGeom>
              <a:avLst/>
              <a:gdLst/>
              <a:ahLst/>
              <a:cxnLst/>
              <a:rect l="l" t="t" r="r" b="b"/>
              <a:pathLst>
                <a:path w="4176" h="1863" extrusionOk="0">
                  <a:moveTo>
                    <a:pt x="56" y="0"/>
                  </a:moveTo>
                  <a:cubicBezTo>
                    <a:pt x="56" y="0"/>
                    <a:pt x="1" y="1559"/>
                    <a:pt x="56" y="1651"/>
                  </a:cubicBezTo>
                  <a:cubicBezTo>
                    <a:pt x="101" y="1726"/>
                    <a:pt x="268" y="1862"/>
                    <a:pt x="919" y="1862"/>
                  </a:cubicBezTo>
                  <a:cubicBezTo>
                    <a:pt x="1073" y="1862"/>
                    <a:pt x="1254" y="1855"/>
                    <a:pt x="1466" y="1837"/>
                  </a:cubicBezTo>
                  <a:cubicBezTo>
                    <a:pt x="2580" y="1744"/>
                    <a:pt x="3340" y="1596"/>
                    <a:pt x="3767" y="1484"/>
                  </a:cubicBezTo>
                  <a:cubicBezTo>
                    <a:pt x="4175" y="1355"/>
                    <a:pt x="3878" y="1206"/>
                    <a:pt x="3582" y="1150"/>
                  </a:cubicBezTo>
                  <a:cubicBezTo>
                    <a:pt x="3285" y="1076"/>
                    <a:pt x="2487" y="742"/>
                    <a:pt x="2005" y="520"/>
                  </a:cubicBezTo>
                  <a:cubicBezTo>
                    <a:pt x="1504" y="278"/>
                    <a:pt x="1448" y="0"/>
                    <a:pt x="1448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2148922" y="2052029"/>
              <a:ext cx="107791" cy="185385"/>
            </a:xfrm>
            <a:custGeom>
              <a:avLst/>
              <a:gdLst/>
              <a:ahLst/>
              <a:cxnLst/>
              <a:rect l="l" t="t" r="r" b="b"/>
              <a:pathLst>
                <a:path w="2246" h="3863" extrusionOk="0">
                  <a:moveTo>
                    <a:pt x="510" y="1"/>
                  </a:moveTo>
                  <a:cubicBezTo>
                    <a:pt x="427" y="1"/>
                    <a:pt x="353" y="69"/>
                    <a:pt x="353" y="152"/>
                  </a:cubicBezTo>
                  <a:lnTo>
                    <a:pt x="19" y="3510"/>
                  </a:lnTo>
                  <a:cubicBezTo>
                    <a:pt x="0" y="3603"/>
                    <a:pt x="75" y="3696"/>
                    <a:pt x="167" y="3714"/>
                  </a:cubicBezTo>
                  <a:lnTo>
                    <a:pt x="1670" y="3863"/>
                  </a:lnTo>
                  <a:cubicBezTo>
                    <a:pt x="1782" y="3863"/>
                    <a:pt x="1856" y="3788"/>
                    <a:pt x="1874" y="3696"/>
                  </a:cubicBezTo>
                  <a:lnTo>
                    <a:pt x="2227" y="337"/>
                  </a:lnTo>
                  <a:cubicBezTo>
                    <a:pt x="2245" y="245"/>
                    <a:pt x="2171" y="152"/>
                    <a:pt x="2060" y="133"/>
                  </a:cubicBezTo>
                  <a:lnTo>
                    <a:pt x="538" y="3"/>
                  </a:lnTo>
                  <a:cubicBezTo>
                    <a:pt x="529" y="2"/>
                    <a:pt x="519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1392942" y="2169371"/>
              <a:ext cx="187027" cy="444675"/>
            </a:xfrm>
            <a:custGeom>
              <a:avLst/>
              <a:gdLst/>
              <a:ahLst/>
              <a:cxnLst/>
              <a:rect l="l" t="t" r="r" b="b"/>
              <a:pathLst>
                <a:path w="3897" h="9266" extrusionOk="0">
                  <a:moveTo>
                    <a:pt x="1599" y="0"/>
                  </a:moveTo>
                  <a:cubicBezTo>
                    <a:pt x="1554" y="0"/>
                    <a:pt x="1510" y="3"/>
                    <a:pt x="1466" y="8"/>
                  </a:cubicBezTo>
                  <a:cubicBezTo>
                    <a:pt x="1466" y="8"/>
                    <a:pt x="0" y="4386"/>
                    <a:pt x="241" y="6075"/>
                  </a:cubicBezTo>
                  <a:cubicBezTo>
                    <a:pt x="482" y="7763"/>
                    <a:pt x="3247" y="9266"/>
                    <a:pt x="3247" y="9266"/>
                  </a:cubicBezTo>
                  <a:lnTo>
                    <a:pt x="3896" y="7874"/>
                  </a:lnTo>
                  <a:lnTo>
                    <a:pt x="2060" y="5722"/>
                  </a:lnTo>
                  <a:lnTo>
                    <a:pt x="3340" y="750"/>
                  </a:lnTo>
                  <a:cubicBezTo>
                    <a:pt x="3340" y="750"/>
                    <a:pt x="2407" y="0"/>
                    <a:pt x="1599" y="0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1463251" y="2043246"/>
              <a:ext cx="71317" cy="155008"/>
            </a:xfrm>
            <a:custGeom>
              <a:avLst/>
              <a:gdLst/>
              <a:ahLst/>
              <a:cxnLst/>
              <a:rect l="l" t="t" r="r" b="b"/>
              <a:pathLst>
                <a:path w="1486" h="3230" extrusionOk="0">
                  <a:moveTo>
                    <a:pt x="836" y="1"/>
                  </a:moveTo>
                  <a:cubicBezTo>
                    <a:pt x="836" y="1"/>
                    <a:pt x="279" y="1058"/>
                    <a:pt x="1" y="2636"/>
                  </a:cubicBezTo>
                  <a:lnTo>
                    <a:pt x="1485" y="3229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815901" y="2121618"/>
              <a:ext cx="83747" cy="425671"/>
            </a:xfrm>
            <a:custGeom>
              <a:avLst/>
              <a:gdLst/>
              <a:ahLst/>
              <a:cxnLst/>
              <a:rect l="l" t="t" r="r" b="b"/>
              <a:pathLst>
                <a:path w="1745" h="8870" extrusionOk="0">
                  <a:moveTo>
                    <a:pt x="1392" y="1"/>
                  </a:moveTo>
                  <a:lnTo>
                    <a:pt x="0" y="353"/>
                  </a:lnTo>
                  <a:lnTo>
                    <a:pt x="427" y="8869"/>
                  </a:lnTo>
                  <a:lnTo>
                    <a:pt x="872" y="8869"/>
                  </a:lnTo>
                  <a:cubicBezTo>
                    <a:pt x="872" y="8869"/>
                    <a:pt x="1744" y="2765"/>
                    <a:pt x="1744" y="1745"/>
                  </a:cubicBezTo>
                  <a:cubicBezTo>
                    <a:pt x="1744" y="724"/>
                    <a:pt x="1392" y="1"/>
                    <a:pt x="1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1694768" y="1717234"/>
              <a:ext cx="138986" cy="287796"/>
            </a:xfrm>
            <a:custGeom>
              <a:avLst/>
              <a:gdLst/>
              <a:ahLst/>
              <a:cxnLst/>
              <a:rect l="l" t="t" r="r" b="b"/>
              <a:pathLst>
                <a:path w="2896" h="5997" extrusionOk="0">
                  <a:moveTo>
                    <a:pt x="1773" y="0"/>
                  </a:moveTo>
                  <a:cubicBezTo>
                    <a:pt x="1344" y="0"/>
                    <a:pt x="717" y="325"/>
                    <a:pt x="372" y="1283"/>
                  </a:cubicBezTo>
                  <a:cubicBezTo>
                    <a:pt x="298" y="1506"/>
                    <a:pt x="242" y="1766"/>
                    <a:pt x="186" y="2044"/>
                  </a:cubicBezTo>
                  <a:cubicBezTo>
                    <a:pt x="1" y="3176"/>
                    <a:pt x="38" y="4679"/>
                    <a:pt x="75" y="5384"/>
                  </a:cubicBezTo>
                  <a:cubicBezTo>
                    <a:pt x="94" y="5644"/>
                    <a:pt x="94" y="5811"/>
                    <a:pt x="94" y="5811"/>
                  </a:cubicBezTo>
                  <a:lnTo>
                    <a:pt x="1040" y="5903"/>
                  </a:lnTo>
                  <a:lnTo>
                    <a:pt x="1912" y="5978"/>
                  </a:lnTo>
                  <a:lnTo>
                    <a:pt x="1986" y="5996"/>
                  </a:lnTo>
                  <a:cubicBezTo>
                    <a:pt x="1986" y="5996"/>
                    <a:pt x="1968" y="5978"/>
                    <a:pt x="1949" y="5959"/>
                  </a:cubicBezTo>
                  <a:cubicBezTo>
                    <a:pt x="1801" y="5848"/>
                    <a:pt x="1263" y="5402"/>
                    <a:pt x="1355" y="4901"/>
                  </a:cubicBezTo>
                  <a:cubicBezTo>
                    <a:pt x="1448" y="4326"/>
                    <a:pt x="1838" y="4233"/>
                    <a:pt x="2376" y="4104"/>
                  </a:cubicBezTo>
                  <a:cubicBezTo>
                    <a:pt x="2431" y="4085"/>
                    <a:pt x="2469" y="4048"/>
                    <a:pt x="2524" y="4011"/>
                  </a:cubicBezTo>
                  <a:cubicBezTo>
                    <a:pt x="2895" y="3566"/>
                    <a:pt x="2858" y="1988"/>
                    <a:pt x="2858" y="1988"/>
                  </a:cubicBezTo>
                  <a:cubicBezTo>
                    <a:pt x="2450" y="1951"/>
                    <a:pt x="2431" y="1413"/>
                    <a:pt x="2376" y="949"/>
                  </a:cubicBezTo>
                  <a:cubicBezTo>
                    <a:pt x="2302" y="486"/>
                    <a:pt x="2190" y="170"/>
                    <a:pt x="2190" y="170"/>
                  </a:cubicBezTo>
                  <a:cubicBezTo>
                    <a:pt x="2121" y="66"/>
                    <a:pt x="1967" y="0"/>
                    <a:pt x="1773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1694768" y="1815330"/>
              <a:ext cx="121181" cy="199494"/>
            </a:xfrm>
            <a:custGeom>
              <a:avLst/>
              <a:gdLst/>
              <a:ahLst/>
              <a:cxnLst/>
              <a:rect l="l" t="t" r="r" b="b"/>
              <a:pathLst>
                <a:path w="2525" h="4157" extrusionOk="0">
                  <a:moveTo>
                    <a:pt x="186" y="0"/>
                  </a:moveTo>
                  <a:cubicBezTo>
                    <a:pt x="1" y="1132"/>
                    <a:pt x="38" y="2635"/>
                    <a:pt x="75" y="3340"/>
                  </a:cubicBezTo>
                  <a:lnTo>
                    <a:pt x="1040" y="3859"/>
                  </a:lnTo>
                  <a:lnTo>
                    <a:pt x="1615" y="4156"/>
                  </a:lnTo>
                  <a:cubicBezTo>
                    <a:pt x="1615" y="4156"/>
                    <a:pt x="1745" y="4082"/>
                    <a:pt x="1912" y="3934"/>
                  </a:cubicBezTo>
                  <a:cubicBezTo>
                    <a:pt x="1931" y="3934"/>
                    <a:pt x="1931" y="3934"/>
                    <a:pt x="1949" y="3915"/>
                  </a:cubicBezTo>
                  <a:cubicBezTo>
                    <a:pt x="1801" y="3804"/>
                    <a:pt x="1263" y="3358"/>
                    <a:pt x="1355" y="2857"/>
                  </a:cubicBezTo>
                  <a:cubicBezTo>
                    <a:pt x="1448" y="2282"/>
                    <a:pt x="1838" y="2189"/>
                    <a:pt x="2376" y="2060"/>
                  </a:cubicBezTo>
                  <a:cubicBezTo>
                    <a:pt x="2431" y="2041"/>
                    <a:pt x="2469" y="2004"/>
                    <a:pt x="2524" y="1967"/>
                  </a:cubicBezTo>
                  <a:cubicBezTo>
                    <a:pt x="1114" y="1763"/>
                    <a:pt x="446" y="631"/>
                    <a:pt x="186" y="0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1502461" y="1979177"/>
              <a:ext cx="437260" cy="568106"/>
            </a:xfrm>
            <a:custGeom>
              <a:avLst/>
              <a:gdLst/>
              <a:ahLst/>
              <a:cxnLst/>
              <a:rect l="l" t="t" r="r" b="b"/>
              <a:pathLst>
                <a:path w="9111" h="11838" extrusionOk="0">
                  <a:moveTo>
                    <a:pt x="4806" y="0"/>
                  </a:moveTo>
                  <a:lnTo>
                    <a:pt x="390" y="1169"/>
                  </a:lnTo>
                  <a:cubicBezTo>
                    <a:pt x="390" y="1169"/>
                    <a:pt x="167" y="1484"/>
                    <a:pt x="74" y="2189"/>
                  </a:cubicBezTo>
                  <a:cubicBezTo>
                    <a:pt x="19" y="2486"/>
                    <a:pt x="0" y="2876"/>
                    <a:pt x="19" y="3321"/>
                  </a:cubicBezTo>
                  <a:cubicBezTo>
                    <a:pt x="112" y="4861"/>
                    <a:pt x="1151" y="11837"/>
                    <a:pt x="1151" y="11837"/>
                  </a:cubicBezTo>
                  <a:lnTo>
                    <a:pt x="6958" y="11837"/>
                  </a:lnTo>
                  <a:lnTo>
                    <a:pt x="6939" y="10186"/>
                  </a:lnTo>
                  <a:lnTo>
                    <a:pt x="6884" y="3785"/>
                  </a:lnTo>
                  <a:lnTo>
                    <a:pt x="9110" y="2969"/>
                  </a:lnTo>
                  <a:cubicBezTo>
                    <a:pt x="9110" y="2969"/>
                    <a:pt x="8554" y="1317"/>
                    <a:pt x="7255" y="724"/>
                  </a:cubicBezTo>
                  <a:cubicBezTo>
                    <a:pt x="5938" y="130"/>
                    <a:pt x="4806" y="0"/>
                    <a:pt x="4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1451685" y="1644525"/>
              <a:ext cx="359800" cy="494201"/>
            </a:xfrm>
            <a:custGeom>
              <a:avLst/>
              <a:gdLst/>
              <a:ahLst/>
              <a:cxnLst/>
              <a:rect l="l" t="t" r="r" b="b"/>
              <a:pathLst>
                <a:path w="7497" h="10298" extrusionOk="0">
                  <a:moveTo>
                    <a:pt x="4993" y="0"/>
                  </a:moveTo>
                  <a:cubicBezTo>
                    <a:pt x="3580" y="0"/>
                    <a:pt x="2602" y="674"/>
                    <a:pt x="2487" y="1333"/>
                  </a:cubicBezTo>
                  <a:cubicBezTo>
                    <a:pt x="2487" y="1333"/>
                    <a:pt x="1949" y="2093"/>
                    <a:pt x="2209" y="3949"/>
                  </a:cubicBezTo>
                  <a:cubicBezTo>
                    <a:pt x="2487" y="5804"/>
                    <a:pt x="1" y="7066"/>
                    <a:pt x="1132" y="9051"/>
                  </a:cubicBezTo>
                  <a:cubicBezTo>
                    <a:pt x="1635" y="9932"/>
                    <a:pt x="2491" y="10298"/>
                    <a:pt x="3340" y="10298"/>
                  </a:cubicBezTo>
                  <a:cubicBezTo>
                    <a:pt x="4405" y="10298"/>
                    <a:pt x="5459" y="9722"/>
                    <a:pt x="5790" y="8866"/>
                  </a:cubicBezTo>
                  <a:cubicBezTo>
                    <a:pt x="6365" y="7344"/>
                    <a:pt x="5994" y="4747"/>
                    <a:pt x="5790" y="4134"/>
                  </a:cubicBezTo>
                  <a:cubicBezTo>
                    <a:pt x="5585" y="3522"/>
                    <a:pt x="5660" y="2891"/>
                    <a:pt x="5956" y="2780"/>
                  </a:cubicBezTo>
                  <a:cubicBezTo>
                    <a:pt x="5975" y="2773"/>
                    <a:pt x="5993" y="2770"/>
                    <a:pt x="6011" y="2770"/>
                  </a:cubicBezTo>
                  <a:cubicBezTo>
                    <a:pt x="6250" y="2770"/>
                    <a:pt x="6376" y="3387"/>
                    <a:pt x="6544" y="3387"/>
                  </a:cubicBezTo>
                  <a:cubicBezTo>
                    <a:pt x="6558" y="3387"/>
                    <a:pt x="6573" y="3383"/>
                    <a:pt x="6587" y="3374"/>
                  </a:cubicBezTo>
                  <a:cubicBezTo>
                    <a:pt x="6791" y="3225"/>
                    <a:pt x="6569" y="2335"/>
                    <a:pt x="6773" y="1982"/>
                  </a:cubicBezTo>
                  <a:cubicBezTo>
                    <a:pt x="6977" y="1648"/>
                    <a:pt x="7496" y="1815"/>
                    <a:pt x="7422" y="1333"/>
                  </a:cubicBezTo>
                  <a:cubicBezTo>
                    <a:pt x="7367" y="850"/>
                    <a:pt x="7274" y="238"/>
                    <a:pt x="5548" y="34"/>
                  </a:cubicBezTo>
                  <a:cubicBezTo>
                    <a:pt x="5357" y="11"/>
                    <a:pt x="5171" y="0"/>
                    <a:pt x="4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1496222" y="2547263"/>
              <a:ext cx="553881" cy="1147777"/>
            </a:xfrm>
            <a:custGeom>
              <a:avLst/>
              <a:gdLst/>
              <a:ahLst/>
              <a:cxnLst/>
              <a:rect l="l" t="t" r="r" b="b"/>
              <a:pathLst>
                <a:path w="11541" h="23917" extrusionOk="0">
                  <a:moveTo>
                    <a:pt x="1281" y="0"/>
                  </a:moveTo>
                  <a:cubicBezTo>
                    <a:pt x="1281" y="0"/>
                    <a:pt x="0" y="2208"/>
                    <a:pt x="149" y="5103"/>
                  </a:cubicBezTo>
                  <a:cubicBezTo>
                    <a:pt x="297" y="7979"/>
                    <a:pt x="2320" y="23916"/>
                    <a:pt x="2320" y="23916"/>
                  </a:cubicBezTo>
                  <a:lnTo>
                    <a:pt x="4620" y="23916"/>
                  </a:lnTo>
                  <a:lnTo>
                    <a:pt x="4398" y="6457"/>
                  </a:lnTo>
                  <a:lnTo>
                    <a:pt x="8016" y="13545"/>
                  </a:lnTo>
                  <a:lnTo>
                    <a:pt x="6791" y="23916"/>
                  </a:lnTo>
                  <a:lnTo>
                    <a:pt x="9370" y="23916"/>
                  </a:lnTo>
                  <a:cubicBezTo>
                    <a:pt x="9370" y="23916"/>
                    <a:pt x="11541" y="15215"/>
                    <a:pt x="11355" y="11504"/>
                  </a:cubicBezTo>
                  <a:cubicBezTo>
                    <a:pt x="11170" y="7812"/>
                    <a:pt x="7533" y="0"/>
                    <a:pt x="7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1832794" y="2121618"/>
              <a:ext cx="429773" cy="279014"/>
            </a:xfrm>
            <a:custGeom>
              <a:avLst/>
              <a:gdLst/>
              <a:ahLst/>
              <a:cxnLst/>
              <a:rect l="l" t="t" r="r" b="b"/>
              <a:pathLst>
                <a:path w="8955" h="5814" extrusionOk="0">
                  <a:moveTo>
                    <a:pt x="2227" y="1"/>
                  </a:moveTo>
                  <a:lnTo>
                    <a:pt x="1" y="817"/>
                  </a:lnTo>
                  <a:cubicBezTo>
                    <a:pt x="1" y="817"/>
                    <a:pt x="1058" y="4936"/>
                    <a:pt x="2227" y="5697"/>
                  </a:cubicBezTo>
                  <a:cubicBezTo>
                    <a:pt x="2352" y="5777"/>
                    <a:pt x="2499" y="5813"/>
                    <a:pt x="2661" y="5813"/>
                  </a:cubicBezTo>
                  <a:cubicBezTo>
                    <a:pt x="3969" y="5813"/>
                    <a:pt x="6333" y="3454"/>
                    <a:pt x="7274" y="2431"/>
                  </a:cubicBezTo>
                  <a:cubicBezTo>
                    <a:pt x="7274" y="2431"/>
                    <a:pt x="8332" y="2209"/>
                    <a:pt x="8461" y="2023"/>
                  </a:cubicBezTo>
                  <a:cubicBezTo>
                    <a:pt x="8591" y="1838"/>
                    <a:pt x="8554" y="1689"/>
                    <a:pt x="8628" y="1541"/>
                  </a:cubicBezTo>
                  <a:cubicBezTo>
                    <a:pt x="8703" y="1392"/>
                    <a:pt x="8684" y="1207"/>
                    <a:pt x="8684" y="1207"/>
                  </a:cubicBezTo>
                  <a:cubicBezTo>
                    <a:pt x="8795" y="1003"/>
                    <a:pt x="8703" y="854"/>
                    <a:pt x="8703" y="854"/>
                  </a:cubicBezTo>
                  <a:cubicBezTo>
                    <a:pt x="8954" y="567"/>
                    <a:pt x="8788" y="297"/>
                    <a:pt x="8710" y="297"/>
                  </a:cubicBezTo>
                  <a:cubicBezTo>
                    <a:pt x="8707" y="297"/>
                    <a:pt x="8705" y="297"/>
                    <a:pt x="8703" y="298"/>
                  </a:cubicBezTo>
                  <a:cubicBezTo>
                    <a:pt x="8628" y="316"/>
                    <a:pt x="7849" y="854"/>
                    <a:pt x="7849" y="854"/>
                  </a:cubicBezTo>
                  <a:lnTo>
                    <a:pt x="7793" y="743"/>
                  </a:lnTo>
                  <a:cubicBezTo>
                    <a:pt x="7998" y="539"/>
                    <a:pt x="8239" y="205"/>
                    <a:pt x="8072" y="168"/>
                  </a:cubicBezTo>
                  <a:cubicBezTo>
                    <a:pt x="8067" y="167"/>
                    <a:pt x="8063" y="167"/>
                    <a:pt x="8058" y="167"/>
                  </a:cubicBezTo>
                  <a:cubicBezTo>
                    <a:pt x="7885" y="167"/>
                    <a:pt x="7530" y="489"/>
                    <a:pt x="7385" y="687"/>
                  </a:cubicBezTo>
                  <a:cubicBezTo>
                    <a:pt x="7218" y="891"/>
                    <a:pt x="6773" y="1541"/>
                    <a:pt x="6773" y="1541"/>
                  </a:cubicBezTo>
                  <a:lnTo>
                    <a:pt x="3266" y="3489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1672547" y="2547263"/>
              <a:ext cx="377557" cy="1147777"/>
            </a:xfrm>
            <a:custGeom>
              <a:avLst/>
              <a:gdLst/>
              <a:ahLst/>
              <a:cxnLst/>
              <a:rect l="l" t="t" r="r" b="b"/>
              <a:pathLst>
                <a:path w="7867" h="23917" extrusionOk="0">
                  <a:moveTo>
                    <a:pt x="0" y="0"/>
                  </a:moveTo>
                  <a:cubicBezTo>
                    <a:pt x="2245" y="1930"/>
                    <a:pt x="4843" y="5659"/>
                    <a:pt x="6030" y="9352"/>
                  </a:cubicBezTo>
                  <a:cubicBezTo>
                    <a:pt x="7514" y="13916"/>
                    <a:pt x="4731" y="23916"/>
                    <a:pt x="4731" y="23916"/>
                  </a:cubicBezTo>
                  <a:lnTo>
                    <a:pt x="5696" y="23916"/>
                  </a:lnTo>
                  <a:cubicBezTo>
                    <a:pt x="5696" y="23916"/>
                    <a:pt x="7867" y="15215"/>
                    <a:pt x="7681" y="11504"/>
                  </a:cubicBezTo>
                  <a:cubicBezTo>
                    <a:pt x="7496" y="7812"/>
                    <a:pt x="3859" y="0"/>
                    <a:pt x="385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1643128" y="2841121"/>
              <a:ext cx="82883" cy="853934"/>
            </a:xfrm>
            <a:custGeom>
              <a:avLst/>
              <a:gdLst/>
              <a:ahLst/>
              <a:cxnLst/>
              <a:rect l="l" t="t" r="r" b="b"/>
              <a:pathLst>
                <a:path w="1727" h="17794" extrusionOk="0">
                  <a:moveTo>
                    <a:pt x="131" y="0"/>
                  </a:moveTo>
                  <a:cubicBezTo>
                    <a:pt x="131" y="0"/>
                    <a:pt x="1726" y="11337"/>
                    <a:pt x="1" y="17793"/>
                  </a:cubicBezTo>
                  <a:lnTo>
                    <a:pt x="1559" y="17793"/>
                  </a:lnTo>
                  <a:lnTo>
                    <a:pt x="1337" y="33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502461" y="2084232"/>
              <a:ext cx="333932" cy="463056"/>
            </a:xfrm>
            <a:custGeom>
              <a:avLst/>
              <a:gdLst/>
              <a:ahLst/>
              <a:cxnLst/>
              <a:rect l="l" t="t" r="r" b="b"/>
              <a:pathLst>
                <a:path w="6958" h="9649" extrusionOk="0">
                  <a:moveTo>
                    <a:pt x="74" y="0"/>
                  </a:moveTo>
                  <a:cubicBezTo>
                    <a:pt x="19" y="297"/>
                    <a:pt x="0" y="687"/>
                    <a:pt x="19" y="1132"/>
                  </a:cubicBezTo>
                  <a:cubicBezTo>
                    <a:pt x="112" y="2672"/>
                    <a:pt x="1151" y="9648"/>
                    <a:pt x="1151" y="9648"/>
                  </a:cubicBezTo>
                  <a:lnTo>
                    <a:pt x="6958" y="9648"/>
                  </a:lnTo>
                  <a:lnTo>
                    <a:pt x="6939" y="7997"/>
                  </a:lnTo>
                  <a:cubicBezTo>
                    <a:pt x="2616" y="6847"/>
                    <a:pt x="817" y="2858"/>
                    <a:pt x="74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2"/>
          <p:cNvGrpSpPr/>
          <p:nvPr/>
        </p:nvGrpSpPr>
        <p:grpSpPr>
          <a:xfrm>
            <a:off x="1970371" y="1209807"/>
            <a:ext cx="1290558" cy="2039444"/>
            <a:chOff x="2506967" y="1432389"/>
            <a:chExt cx="1165140" cy="2216166"/>
          </a:xfrm>
        </p:grpSpPr>
        <p:grpSp>
          <p:nvGrpSpPr>
            <p:cNvPr id="476" name="Google Shape;476;p42"/>
            <p:cNvGrpSpPr/>
            <p:nvPr/>
          </p:nvGrpSpPr>
          <p:grpSpPr>
            <a:xfrm flipH="1">
              <a:off x="2506967" y="1432389"/>
              <a:ext cx="1165140" cy="2216166"/>
              <a:chOff x="5372621" y="1793717"/>
              <a:chExt cx="917649" cy="1745425"/>
            </a:xfrm>
          </p:grpSpPr>
          <p:sp>
            <p:nvSpPr>
              <p:cNvPr id="477" name="Google Shape;477;p42"/>
              <p:cNvSpPr/>
              <p:nvPr/>
            </p:nvSpPr>
            <p:spPr>
              <a:xfrm>
                <a:off x="5372621" y="1793717"/>
                <a:ext cx="917649" cy="1745425"/>
              </a:xfrm>
              <a:custGeom>
                <a:avLst/>
                <a:gdLst/>
                <a:ahLst/>
                <a:cxnLst/>
                <a:rect l="l" t="t" r="r" b="b"/>
                <a:pathLst>
                  <a:path w="20819" h="39599" extrusionOk="0">
                    <a:moveTo>
                      <a:pt x="1949" y="1"/>
                    </a:moveTo>
                    <a:cubicBezTo>
                      <a:pt x="873" y="1"/>
                      <a:pt x="1" y="873"/>
                      <a:pt x="1" y="1949"/>
                    </a:cubicBezTo>
                    <a:lnTo>
                      <a:pt x="1" y="37665"/>
                    </a:lnTo>
                    <a:cubicBezTo>
                      <a:pt x="1" y="38735"/>
                      <a:pt x="892" y="39599"/>
                      <a:pt x="1949" y="39599"/>
                    </a:cubicBezTo>
                    <a:cubicBezTo>
                      <a:pt x="1992" y="39599"/>
                      <a:pt x="2035" y="39597"/>
                      <a:pt x="2079" y="39595"/>
                    </a:cubicBezTo>
                    <a:lnTo>
                      <a:pt x="19000" y="38481"/>
                    </a:lnTo>
                    <a:cubicBezTo>
                      <a:pt x="20021" y="38407"/>
                      <a:pt x="20818" y="37572"/>
                      <a:pt x="20818" y="36533"/>
                    </a:cubicBezTo>
                    <a:lnTo>
                      <a:pt x="20818" y="1949"/>
                    </a:lnTo>
                    <a:cubicBezTo>
                      <a:pt x="20818" y="873"/>
                      <a:pt x="19946" y="1"/>
                      <a:pt x="18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2"/>
              <p:cNvSpPr/>
              <p:nvPr/>
            </p:nvSpPr>
            <p:spPr>
              <a:xfrm>
                <a:off x="5430975" y="1854375"/>
                <a:ext cx="800907" cy="1623955"/>
              </a:xfrm>
              <a:custGeom>
                <a:avLst/>
                <a:gdLst/>
                <a:ahLst/>
                <a:cxnLst/>
                <a:rect l="l" t="t" r="r" b="b"/>
                <a:pathLst>
                  <a:path w="20819" h="39599" extrusionOk="0">
                    <a:moveTo>
                      <a:pt x="1949" y="1"/>
                    </a:moveTo>
                    <a:cubicBezTo>
                      <a:pt x="873" y="1"/>
                      <a:pt x="1" y="873"/>
                      <a:pt x="1" y="1949"/>
                    </a:cubicBezTo>
                    <a:lnTo>
                      <a:pt x="1" y="37665"/>
                    </a:lnTo>
                    <a:cubicBezTo>
                      <a:pt x="1" y="38735"/>
                      <a:pt x="892" y="39599"/>
                      <a:pt x="1949" y="39599"/>
                    </a:cubicBezTo>
                    <a:cubicBezTo>
                      <a:pt x="1992" y="39599"/>
                      <a:pt x="2035" y="39597"/>
                      <a:pt x="2079" y="39595"/>
                    </a:cubicBezTo>
                    <a:lnTo>
                      <a:pt x="19000" y="38481"/>
                    </a:lnTo>
                    <a:cubicBezTo>
                      <a:pt x="20021" y="38407"/>
                      <a:pt x="20818" y="37572"/>
                      <a:pt x="20818" y="36533"/>
                    </a:cubicBezTo>
                    <a:lnTo>
                      <a:pt x="20818" y="1949"/>
                    </a:lnTo>
                    <a:cubicBezTo>
                      <a:pt x="20818" y="873"/>
                      <a:pt x="19946" y="1"/>
                      <a:pt x="18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9" name="Google Shape;479;p42"/>
            <p:cNvSpPr/>
            <p:nvPr/>
          </p:nvSpPr>
          <p:spPr>
            <a:xfrm flipH="1">
              <a:off x="2722107" y="1598375"/>
              <a:ext cx="730643" cy="1553073"/>
            </a:xfrm>
            <a:custGeom>
              <a:avLst/>
              <a:gdLst/>
              <a:ahLst/>
              <a:cxnLst/>
              <a:rect l="l" t="t" r="r" b="b"/>
              <a:pathLst>
                <a:path w="20819" h="39599" extrusionOk="0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/>
          <p:nvPr/>
        </p:nvSpPr>
        <p:spPr>
          <a:xfrm>
            <a:off x="4986700" y="11124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4"/>
          <p:cNvSpPr/>
          <p:nvPr/>
        </p:nvSpPr>
        <p:spPr>
          <a:xfrm>
            <a:off x="5250319" y="3695096"/>
            <a:ext cx="2503063" cy="190391"/>
          </a:xfrm>
          <a:custGeom>
            <a:avLst/>
            <a:gdLst/>
            <a:ahLst/>
            <a:cxnLst/>
            <a:rect l="l" t="t" r="r" b="b"/>
            <a:pathLst>
              <a:path w="48115" h="13036" extrusionOk="0">
                <a:moveTo>
                  <a:pt x="24040" y="1"/>
                </a:moveTo>
                <a:cubicBezTo>
                  <a:pt x="10765" y="1"/>
                  <a:pt x="1" y="2924"/>
                  <a:pt x="1" y="6501"/>
                </a:cubicBezTo>
                <a:cubicBezTo>
                  <a:pt x="1" y="10112"/>
                  <a:pt x="10765" y="13035"/>
                  <a:pt x="24040" y="13035"/>
                </a:cubicBezTo>
                <a:cubicBezTo>
                  <a:pt x="37350" y="13035"/>
                  <a:pt x="48115" y="10112"/>
                  <a:pt x="48115" y="6501"/>
                </a:cubicBezTo>
                <a:cubicBezTo>
                  <a:pt x="48115" y="2924"/>
                  <a:pt x="37350" y="1"/>
                  <a:pt x="24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11" name="Google Shape;511;p44"/>
          <p:cNvSpPr txBox="1">
            <a:spLocks noGrp="1"/>
          </p:cNvSpPr>
          <p:nvPr>
            <p:ph type="title"/>
          </p:nvPr>
        </p:nvSpPr>
        <p:spPr>
          <a:xfrm>
            <a:off x="1161081" y="1277356"/>
            <a:ext cx="2502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Restricted</a:t>
            </a:r>
            <a:endParaRPr dirty="0"/>
          </a:p>
        </p:txBody>
      </p:sp>
      <p:sp>
        <p:nvSpPr>
          <p:cNvPr id="512" name="Google Shape;512;p44"/>
          <p:cNvSpPr txBox="1">
            <a:spLocks noGrp="1"/>
          </p:cNvSpPr>
          <p:nvPr>
            <p:ph type="subTitle" idx="1"/>
          </p:nvPr>
        </p:nvSpPr>
        <p:spPr>
          <a:xfrm>
            <a:off x="1132623" y="1931690"/>
            <a:ext cx="2502900" cy="2337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function of resetting the account password when forgotten has not been done yet.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product by name could not be found.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 The item No is still not available in the tables.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- Can't add photos by directly selecting images, but you have to fill in the image link from the folder.</a:t>
            </a:r>
          </a:p>
        </p:txBody>
      </p:sp>
      <p:grpSp>
        <p:nvGrpSpPr>
          <p:cNvPr id="513" name="Google Shape;513;p44"/>
          <p:cNvGrpSpPr/>
          <p:nvPr/>
        </p:nvGrpSpPr>
        <p:grpSpPr>
          <a:xfrm>
            <a:off x="5279142" y="1644525"/>
            <a:ext cx="869625" cy="2133549"/>
            <a:chOff x="5279142" y="1644525"/>
            <a:chExt cx="869625" cy="2133549"/>
          </a:xfrm>
        </p:grpSpPr>
        <p:sp>
          <p:nvSpPr>
            <p:cNvPr id="514" name="Google Shape;514;p44"/>
            <p:cNvSpPr/>
            <p:nvPr/>
          </p:nvSpPr>
          <p:spPr>
            <a:xfrm>
              <a:off x="5718994" y="3695051"/>
              <a:ext cx="229788" cy="83023"/>
            </a:xfrm>
            <a:custGeom>
              <a:avLst/>
              <a:gdLst/>
              <a:ahLst/>
              <a:cxnLst/>
              <a:rect l="l" t="t" r="r" b="b"/>
              <a:pathLst>
                <a:path w="4788" h="1730" extrusionOk="0">
                  <a:moveTo>
                    <a:pt x="242" y="0"/>
                  </a:moveTo>
                  <a:cubicBezTo>
                    <a:pt x="242" y="0"/>
                    <a:pt x="1" y="1596"/>
                    <a:pt x="94" y="1689"/>
                  </a:cubicBezTo>
                  <a:cubicBezTo>
                    <a:pt x="124" y="1720"/>
                    <a:pt x="324" y="1730"/>
                    <a:pt x="602" y="1730"/>
                  </a:cubicBezTo>
                  <a:cubicBezTo>
                    <a:pt x="1157" y="1730"/>
                    <a:pt x="2023" y="1689"/>
                    <a:pt x="2468" y="1689"/>
                  </a:cubicBezTo>
                  <a:cubicBezTo>
                    <a:pt x="2594" y="1692"/>
                    <a:pt x="2736" y="1694"/>
                    <a:pt x="2885" y="1694"/>
                  </a:cubicBezTo>
                  <a:cubicBezTo>
                    <a:pt x="3551" y="1694"/>
                    <a:pt x="4365" y="1651"/>
                    <a:pt x="4546" y="1485"/>
                  </a:cubicBezTo>
                  <a:cubicBezTo>
                    <a:pt x="4788" y="1281"/>
                    <a:pt x="4268" y="1262"/>
                    <a:pt x="3823" y="1114"/>
                  </a:cubicBezTo>
                  <a:cubicBezTo>
                    <a:pt x="3359" y="965"/>
                    <a:pt x="2543" y="613"/>
                    <a:pt x="2227" y="501"/>
                  </a:cubicBezTo>
                  <a:cubicBezTo>
                    <a:pt x="1893" y="409"/>
                    <a:pt x="2005" y="0"/>
                    <a:pt x="2005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5511522" y="3681709"/>
              <a:ext cx="200417" cy="89405"/>
            </a:xfrm>
            <a:custGeom>
              <a:avLst/>
              <a:gdLst/>
              <a:ahLst/>
              <a:cxnLst/>
              <a:rect l="l" t="t" r="r" b="b"/>
              <a:pathLst>
                <a:path w="4176" h="1863" extrusionOk="0">
                  <a:moveTo>
                    <a:pt x="56" y="0"/>
                  </a:moveTo>
                  <a:cubicBezTo>
                    <a:pt x="56" y="0"/>
                    <a:pt x="1" y="1559"/>
                    <a:pt x="56" y="1651"/>
                  </a:cubicBezTo>
                  <a:cubicBezTo>
                    <a:pt x="101" y="1726"/>
                    <a:pt x="268" y="1862"/>
                    <a:pt x="919" y="1862"/>
                  </a:cubicBezTo>
                  <a:cubicBezTo>
                    <a:pt x="1073" y="1862"/>
                    <a:pt x="1254" y="1855"/>
                    <a:pt x="1466" y="1837"/>
                  </a:cubicBezTo>
                  <a:cubicBezTo>
                    <a:pt x="2580" y="1744"/>
                    <a:pt x="3340" y="1596"/>
                    <a:pt x="3767" y="1484"/>
                  </a:cubicBezTo>
                  <a:cubicBezTo>
                    <a:pt x="4175" y="1355"/>
                    <a:pt x="3878" y="1206"/>
                    <a:pt x="3582" y="1150"/>
                  </a:cubicBezTo>
                  <a:cubicBezTo>
                    <a:pt x="3285" y="1076"/>
                    <a:pt x="2487" y="742"/>
                    <a:pt x="2005" y="520"/>
                  </a:cubicBezTo>
                  <a:cubicBezTo>
                    <a:pt x="1504" y="278"/>
                    <a:pt x="1448" y="0"/>
                    <a:pt x="1448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6035122" y="2052029"/>
              <a:ext cx="107791" cy="185385"/>
            </a:xfrm>
            <a:custGeom>
              <a:avLst/>
              <a:gdLst/>
              <a:ahLst/>
              <a:cxnLst/>
              <a:rect l="l" t="t" r="r" b="b"/>
              <a:pathLst>
                <a:path w="2246" h="3863" extrusionOk="0">
                  <a:moveTo>
                    <a:pt x="510" y="1"/>
                  </a:moveTo>
                  <a:cubicBezTo>
                    <a:pt x="427" y="1"/>
                    <a:pt x="353" y="69"/>
                    <a:pt x="353" y="152"/>
                  </a:cubicBezTo>
                  <a:lnTo>
                    <a:pt x="19" y="3510"/>
                  </a:lnTo>
                  <a:cubicBezTo>
                    <a:pt x="0" y="3603"/>
                    <a:pt x="75" y="3696"/>
                    <a:pt x="167" y="3714"/>
                  </a:cubicBezTo>
                  <a:lnTo>
                    <a:pt x="1670" y="3863"/>
                  </a:lnTo>
                  <a:cubicBezTo>
                    <a:pt x="1782" y="3863"/>
                    <a:pt x="1856" y="3788"/>
                    <a:pt x="1874" y="3696"/>
                  </a:cubicBezTo>
                  <a:lnTo>
                    <a:pt x="2227" y="337"/>
                  </a:lnTo>
                  <a:cubicBezTo>
                    <a:pt x="2245" y="245"/>
                    <a:pt x="2171" y="152"/>
                    <a:pt x="2060" y="133"/>
                  </a:cubicBezTo>
                  <a:lnTo>
                    <a:pt x="538" y="3"/>
                  </a:lnTo>
                  <a:cubicBezTo>
                    <a:pt x="529" y="2"/>
                    <a:pt x="519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5279142" y="2169371"/>
              <a:ext cx="187027" cy="444675"/>
            </a:xfrm>
            <a:custGeom>
              <a:avLst/>
              <a:gdLst/>
              <a:ahLst/>
              <a:cxnLst/>
              <a:rect l="l" t="t" r="r" b="b"/>
              <a:pathLst>
                <a:path w="3897" h="9266" extrusionOk="0">
                  <a:moveTo>
                    <a:pt x="1599" y="0"/>
                  </a:moveTo>
                  <a:cubicBezTo>
                    <a:pt x="1554" y="0"/>
                    <a:pt x="1510" y="3"/>
                    <a:pt x="1466" y="8"/>
                  </a:cubicBezTo>
                  <a:cubicBezTo>
                    <a:pt x="1466" y="8"/>
                    <a:pt x="0" y="4386"/>
                    <a:pt x="241" y="6075"/>
                  </a:cubicBezTo>
                  <a:cubicBezTo>
                    <a:pt x="482" y="7763"/>
                    <a:pt x="3247" y="9266"/>
                    <a:pt x="3247" y="9266"/>
                  </a:cubicBezTo>
                  <a:lnTo>
                    <a:pt x="3896" y="7874"/>
                  </a:lnTo>
                  <a:lnTo>
                    <a:pt x="2060" y="5722"/>
                  </a:lnTo>
                  <a:lnTo>
                    <a:pt x="3340" y="750"/>
                  </a:lnTo>
                  <a:cubicBezTo>
                    <a:pt x="3340" y="750"/>
                    <a:pt x="2407" y="0"/>
                    <a:pt x="1599" y="0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5349451" y="2043246"/>
              <a:ext cx="71317" cy="155008"/>
            </a:xfrm>
            <a:custGeom>
              <a:avLst/>
              <a:gdLst/>
              <a:ahLst/>
              <a:cxnLst/>
              <a:rect l="l" t="t" r="r" b="b"/>
              <a:pathLst>
                <a:path w="1486" h="3230" extrusionOk="0">
                  <a:moveTo>
                    <a:pt x="836" y="1"/>
                  </a:moveTo>
                  <a:cubicBezTo>
                    <a:pt x="836" y="1"/>
                    <a:pt x="279" y="1058"/>
                    <a:pt x="1" y="2636"/>
                  </a:cubicBezTo>
                  <a:lnTo>
                    <a:pt x="1485" y="3229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5702101" y="2121618"/>
              <a:ext cx="83747" cy="425671"/>
            </a:xfrm>
            <a:custGeom>
              <a:avLst/>
              <a:gdLst/>
              <a:ahLst/>
              <a:cxnLst/>
              <a:rect l="l" t="t" r="r" b="b"/>
              <a:pathLst>
                <a:path w="1745" h="8870" extrusionOk="0">
                  <a:moveTo>
                    <a:pt x="1392" y="1"/>
                  </a:moveTo>
                  <a:lnTo>
                    <a:pt x="0" y="353"/>
                  </a:lnTo>
                  <a:lnTo>
                    <a:pt x="427" y="8869"/>
                  </a:lnTo>
                  <a:lnTo>
                    <a:pt x="872" y="8869"/>
                  </a:lnTo>
                  <a:cubicBezTo>
                    <a:pt x="872" y="8869"/>
                    <a:pt x="1744" y="2765"/>
                    <a:pt x="1744" y="1745"/>
                  </a:cubicBezTo>
                  <a:cubicBezTo>
                    <a:pt x="1744" y="724"/>
                    <a:pt x="1392" y="1"/>
                    <a:pt x="1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5580968" y="1717234"/>
              <a:ext cx="138986" cy="287796"/>
            </a:xfrm>
            <a:custGeom>
              <a:avLst/>
              <a:gdLst/>
              <a:ahLst/>
              <a:cxnLst/>
              <a:rect l="l" t="t" r="r" b="b"/>
              <a:pathLst>
                <a:path w="2896" h="5997" extrusionOk="0">
                  <a:moveTo>
                    <a:pt x="1773" y="0"/>
                  </a:moveTo>
                  <a:cubicBezTo>
                    <a:pt x="1344" y="0"/>
                    <a:pt x="717" y="325"/>
                    <a:pt x="372" y="1283"/>
                  </a:cubicBezTo>
                  <a:cubicBezTo>
                    <a:pt x="298" y="1506"/>
                    <a:pt x="242" y="1766"/>
                    <a:pt x="186" y="2044"/>
                  </a:cubicBezTo>
                  <a:cubicBezTo>
                    <a:pt x="1" y="3176"/>
                    <a:pt x="38" y="4679"/>
                    <a:pt x="75" y="5384"/>
                  </a:cubicBezTo>
                  <a:cubicBezTo>
                    <a:pt x="94" y="5644"/>
                    <a:pt x="94" y="5811"/>
                    <a:pt x="94" y="5811"/>
                  </a:cubicBezTo>
                  <a:lnTo>
                    <a:pt x="1040" y="5903"/>
                  </a:lnTo>
                  <a:lnTo>
                    <a:pt x="1912" y="5978"/>
                  </a:lnTo>
                  <a:lnTo>
                    <a:pt x="1986" y="5996"/>
                  </a:lnTo>
                  <a:cubicBezTo>
                    <a:pt x="1986" y="5996"/>
                    <a:pt x="1968" y="5978"/>
                    <a:pt x="1949" y="5959"/>
                  </a:cubicBezTo>
                  <a:cubicBezTo>
                    <a:pt x="1801" y="5848"/>
                    <a:pt x="1263" y="5402"/>
                    <a:pt x="1355" y="4901"/>
                  </a:cubicBezTo>
                  <a:cubicBezTo>
                    <a:pt x="1448" y="4326"/>
                    <a:pt x="1838" y="4233"/>
                    <a:pt x="2376" y="4104"/>
                  </a:cubicBezTo>
                  <a:cubicBezTo>
                    <a:pt x="2431" y="4085"/>
                    <a:pt x="2469" y="4048"/>
                    <a:pt x="2524" y="4011"/>
                  </a:cubicBezTo>
                  <a:cubicBezTo>
                    <a:pt x="2895" y="3566"/>
                    <a:pt x="2858" y="1988"/>
                    <a:pt x="2858" y="1988"/>
                  </a:cubicBezTo>
                  <a:cubicBezTo>
                    <a:pt x="2450" y="1951"/>
                    <a:pt x="2431" y="1413"/>
                    <a:pt x="2376" y="949"/>
                  </a:cubicBezTo>
                  <a:cubicBezTo>
                    <a:pt x="2302" y="486"/>
                    <a:pt x="2190" y="170"/>
                    <a:pt x="2190" y="170"/>
                  </a:cubicBezTo>
                  <a:cubicBezTo>
                    <a:pt x="2121" y="66"/>
                    <a:pt x="1967" y="0"/>
                    <a:pt x="1773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5580968" y="1815330"/>
              <a:ext cx="121181" cy="199494"/>
            </a:xfrm>
            <a:custGeom>
              <a:avLst/>
              <a:gdLst/>
              <a:ahLst/>
              <a:cxnLst/>
              <a:rect l="l" t="t" r="r" b="b"/>
              <a:pathLst>
                <a:path w="2525" h="4157" extrusionOk="0">
                  <a:moveTo>
                    <a:pt x="186" y="0"/>
                  </a:moveTo>
                  <a:cubicBezTo>
                    <a:pt x="1" y="1132"/>
                    <a:pt x="38" y="2635"/>
                    <a:pt x="75" y="3340"/>
                  </a:cubicBezTo>
                  <a:lnTo>
                    <a:pt x="1040" y="3859"/>
                  </a:lnTo>
                  <a:lnTo>
                    <a:pt x="1615" y="4156"/>
                  </a:lnTo>
                  <a:cubicBezTo>
                    <a:pt x="1615" y="4156"/>
                    <a:pt x="1745" y="4082"/>
                    <a:pt x="1912" y="3934"/>
                  </a:cubicBezTo>
                  <a:cubicBezTo>
                    <a:pt x="1931" y="3934"/>
                    <a:pt x="1931" y="3934"/>
                    <a:pt x="1949" y="3915"/>
                  </a:cubicBezTo>
                  <a:cubicBezTo>
                    <a:pt x="1801" y="3804"/>
                    <a:pt x="1263" y="3358"/>
                    <a:pt x="1355" y="2857"/>
                  </a:cubicBezTo>
                  <a:cubicBezTo>
                    <a:pt x="1448" y="2282"/>
                    <a:pt x="1838" y="2189"/>
                    <a:pt x="2376" y="2060"/>
                  </a:cubicBezTo>
                  <a:cubicBezTo>
                    <a:pt x="2431" y="2041"/>
                    <a:pt x="2469" y="2004"/>
                    <a:pt x="2524" y="1967"/>
                  </a:cubicBezTo>
                  <a:cubicBezTo>
                    <a:pt x="1114" y="1763"/>
                    <a:pt x="446" y="631"/>
                    <a:pt x="186" y="0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5388661" y="1979177"/>
              <a:ext cx="437260" cy="568106"/>
            </a:xfrm>
            <a:custGeom>
              <a:avLst/>
              <a:gdLst/>
              <a:ahLst/>
              <a:cxnLst/>
              <a:rect l="l" t="t" r="r" b="b"/>
              <a:pathLst>
                <a:path w="9111" h="11838" extrusionOk="0">
                  <a:moveTo>
                    <a:pt x="4806" y="0"/>
                  </a:moveTo>
                  <a:lnTo>
                    <a:pt x="390" y="1169"/>
                  </a:lnTo>
                  <a:cubicBezTo>
                    <a:pt x="390" y="1169"/>
                    <a:pt x="167" y="1484"/>
                    <a:pt x="74" y="2189"/>
                  </a:cubicBezTo>
                  <a:cubicBezTo>
                    <a:pt x="19" y="2486"/>
                    <a:pt x="0" y="2876"/>
                    <a:pt x="19" y="3321"/>
                  </a:cubicBezTo>
                  <a:cubicBezTo>
                    <a:pt x="112" y="4861"/>
                    <a:pt x="1151" y="11837"/>
                    <a:pt x="1151" y="11837"/>
                  </a:cubicBezTo>
                  <a:lnTo>
                    <a:pt x="6958" y="11837"/>
                  </a:lnTo>
                  <a:lnTo>
                    <a:pt x="6939" y="10186"/>
                  </a:lnTo>
                  <a:lnTo>
                    <a:pt x="6884" y="3785"/>
                  </a:lnTo>
                  <a:lnTo>
                    <a:pt x="9110" y="2969"/>
                  </a:lnTo>
                  <a:cubicBezTo>
                    <a:pt x="9110" y="2969"/>
                    <a:pt x="8554" y="1317"/>
                    <a:pt x="7255" y="724"/>
                  </a:cubicBezTo>
                  <a:cubicBezTo>
                    <a:pt x="5938" y="130"/>
                    <a:pt x="4806" y="0"/>
                    <a:pt x="4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5337885" y="1644525"/>
              <a:ext cx="359800" cy="494201"/>
            </a:xfrm>
            <a:custGeom>
              <a:avLst/>
              <a:gdLst/>
              <a:ahLst/>
              <a:cxnLst/>
              <a:rect l="l" t="t" r="r" b="b"/>
              <a:pathLst>
                <a:path w="7497" h="10298" extrusionOk="0">
                  <a:moveTo>
                    <a:pt x="4993" y="0"/>
                  </a:moveTo>
                  <a:cubicBezTo>
                    <a:pt x="3580" y="0"/>
                    <a:pt x="2602" y="674"/>
                    <a:pt x="2487" y="1333"/>
                  </a:cubicBezTo>
                  <a:cubicBezTo>
                    <a:pt x="2487" y="1333"/>
                    <a:pt x="1949" y="2093"/>
                    <a:pt x="2209" y="3949"/>
                  </a:cubicBezTo>
                  <a:cubicBezTo>
                    <a:pt x="2487" y="5804"/>
                    <a:pt x="1" y="7066"/>
                    <a:pt x="1132" y="9051"/>
                  </a:cubicBezTo>
                  <a:cubicBezTo>
                    <a:pt x="1635" y="9932"/>
                    <a:pt x="2491" y="10298"/>
                    <a:pt x="3340" y="10298"/>
                  </a:cubicBezTo>
                  <a:cubicBezTo>
                    <a:pt x="4405" y="10298"/>
                    <a:pt x="5459" y="9722"/>
                    <a:pt x="5790" y="8866"/>
                  </a:cubicBezTo>
                  <a:cubicBezTo>
                    <a:pt x="6365" y="7344"/>
                    <a:pt x="5994" y="4747"/>
                    <a:pt x="5790" y="4134"/>
                  </a:cubicBezTo>
                  <a:cubicBezTo>
                    <a:pt x="5585" y="3522"/>
                    <a:pt x="5660" y="2891"/>
                    <a:pt x="5956" y="2780"/>
                  </a:cubicBezTo>
                  <a:cubicBezTo>
                    <a:pt x="5975" y="2773"/>
                    <a:pt x="5993" y="2770"/>
                    <a:pt x="6011" y="2770"/>
                  </a:cubicBezTo>
                  <a:cubicBezTo>
                    <a:pt x="6250" y="2770"/>
                    <a:pt x="6376" y="3387"/>
                    <a:pt x="6544" y="3387"/>
                  </a:cubicBezTo>
                  <a:cubicBezTo>
                    <a:pt x="6558" y="3387"/>
                    <a:pt x="6573" y="3383"/>
                    <a:pt x="6587" y="3374"/>
                  </a:cubicBezTo>
                  <a:cubicBezTo>
                    <a:pt x="6791" y="3225"/>
                    <a:pt x="6569" y="2335"/>
                    <a:pt x="6773" y="1982"/>
                  </a:cubicBezTo>
                  <a:cubicBezTo>
                    <a:pt x="6977" y="1648"/>
                    <a:pt x="7496" y="1815"/>
                    <a:pt x="7422" y="1333"/>
                  </a:cubicBezTo>
                  <a:cubicBezTo>
                    <a:pt x="7367" y="850"/>
                    <a:pt x="7274" y="238"/>
                    <a:pt x="5548" y="34"/>
                  </a:cubicBezTo>
                  <a:cubicBezTo>
                    <a:pt x="5357" y="11"/>
                    <a:pt x="5171" y="0"/>
                    <a:pt x="4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5382422" y="2547263"/>
              <a:ext cx="553881" cy="1147777"/>
            </a:xfrm>
            <a:custGeom>
              <a:avLst/>
              <a:gdLst/>
              <a:ahLst/>
              <a:cxnLst/>
              <a:rect l="l" t="t" r="r" b="b"/>
              <a:pathLst>
                <a:path w="11541" h="23917" extrusionOk="0">
                  <a:moveTo>
                    <a:pt x="1281" y="0"/>
                  </a:moveTo>
                  <a:cubicBezTo>
                    <a:pt x="1281" y="0"/>
                    <a:pt x="0" y="2208"/>
                    <a:pt x="149" y="5103"/>
                  </a:cubicBezTo>
                  <a:cubicBezTo>
                    <a:pt x="297" y="7979"/>
                    <a:pt x="2320" y="23916"/>
                    <a:pt x="2320" y="23916"/>
                  </a:cubicBezTo>
                  <a:lnTo>
                    <a:pt x="4620" y="23916"/>
                  </a:lnTo>
                  <a:lnTo>
                    <a:pt x="4398" y="6457"/>
                  </a:lnTo>
                  <a:lnTo>
                    <a:pt x="8016" y="13545"/>
                  </a:lnTo>
                  <a:lnTo>
                    <a:pt x="6791" y="23916"/>
                  </a:lnTo>
                  <a:lnTo>
                    <a:pt x="9370" y="23916"/>
                  </a:lnTo>
                  <a:cubicBezTo>
                    <a:pt x="9370" y="23916"/>
                    <a:pt x="11541" y="15215"/>
                    <a:pt x="11355" y="11504"/>
                  </a:cubicBezTo>
                  <a:cubicBezTo>
                    <a:pt x="11170" y="7812"/>
                    <a:pt x="7533" y="0"/>
                    <a:pt x="7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5718994" y="2121618"/>
              <a:ext cx="429773" cy="279014"/>
            </a:xfrm>
            <a:custGeom>
              <a:avLst/>
              <a:gdLst/>
              <a:ahLst/>
              <a:cxnLst/>
              <a:rect l="l" t="t" r="r" b="b"/>
              <a:pathLst>
                <a:path w="8955" h="5814" extrusionOk="0">
                  <a:moveTo>
                    <a:pt x="2227" y="1"/>
                  </a:moveTo>
                  <a:lnTo>
                    <a:pt x="1" y="817"/>
                  </a:lnTo>
                  <a:cubicBezTo>
                    <a:pt x="1" y="817"/>
                    <a:pt x="1058" y="4936"/>
                    <a:pt x="2227" y="5697"/>
                  </a:cubicBezTo>
                  <a:cubicBezTo>
                    <a:pt x="2352" y="5777"/>
                    <a:pt x="2499" y="5813"/>
                    <a:pt x="2661" y="5813"/>
                  </a:cubicBezTo>
                  <a:cubicBezTo>
                    <a:pt x="3969" y="5813"/>
                    <a:pt x="6333" y="3454"/>
                    <a:pt x="7274" y="2431"/>
                  </a:cubicBezTo>
                  <a:cubicBezTo>
                    <a:pt x="7274" y="2431"/>
                    <a:pt x="8332" y="2209"/>
                    <a:pt x="8461" y="2023"/>
                  </a:cubicBezTo>
                  <a:cubicBezTo>
                    <a:pt x="8591" y="1838"/>
                    <a:pt x="8554" y="1689"/>
                    <a:pt x="8628" y="1541"/>
                  </a:cubicBezTo>
                  <a:cubicBezTo>
                    <a:pt x="8703" y="1392"/>
                    <a:pt x="8684" y="1207"/>
                    <a:pt x="8684" y="1207"/>
                  </a:cubicBezTo>
                  <a:cubicBezTo>
                    <a:pt x="8795" y="1003"/>
                    <a:pt x="8703" y="854"/>
                    <a:pt x="8703" y="854"/>
                  </a:cubicBezTo>
                  <a:cubicBezTo>
                    <a:pt x="8954" y="567"/>
                    <a:pt x="8788" y="297"/>
                    <a:pt x="8710" y="297"/>
                  </a:cubicBezTo>
                  <a:cubicBezTo>
                    <a:pt x="8707" y="297"/>
                    <a:pt x="8705" y="297"/>
                    <a:pt x="8703" y="298"/>
                  </a:cubicBezTo>
                  <a:cubicBezTo>
                    <a:pt x="8628" y="316"/>
                    <a:pt x="7849" y="854"/>
                    <a:pt x="7849" y="854"/>
                  </a:cubicBezTo>
                  <a:lnTo>
                    <a:pt x="7793" y="743"/>
                  </a:lnTo>
                  <a:cubicBezTo>
                    <a:pt x="7998" y="539"/>
                    <a:pt x="8239" y="205"/>
                    <a:pt x="8072" y="168"/>
                  </a:cubicBezTo>
                  <a:cubicBezTo>
                    <a:pt x="8067" y="167"/>
                    <a:pt x="8063" y="167"/>
                    <a:pt x="8058" y="167"/>
                  </a:cubicBezTo>
                  <a:cubicBezTo>
                    <a:pt x="7885" y="167"/>
                    <a:pt x="7530" y="489"/>
                    <a:pt x="7385" y="687"/>
                  </a:cubicBezTo>
                  <a:cubicBezTo>
                    <a:pt x="7218" y="891"/>
                    <a:pt x="6773" y="1541"/>
                    <a:pt x="6773" y="1541"/>
                  </a:cubicBezTo>
                  <a:lnTo>
                    <a:pt x="3266" y="3489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5558747" y="2547263"/>
              <a:ext cx="377557" cy="1147777"/>
            </a:xfrm>
            <a:custGeom>
              <a:avLst/>
              <a:gdLst/>
              <a:ahLst/>
              <a:cxnLst/>
              <a:rect l="l" t="t" r="r" b="b"/>
              <a:pathLst>
                <a:path w="7867" h="23917" extrusionOk="0">
                  <a:moveTo>
                    <a:pt x="0" y="0"/>
                  </a:moveTo>
                  <a:cubicBezTo>
                    <a:pt x="2245" y="1930"/>
                    <a:pt x="4843" y="5659"/>
                    <a:pt x="6030" y="9352"/>
                  </a:cubicBezTo>
                  <a:cubicBezTo>
                    <a:pt x="7514" y="13916"/>
                    <a:pt x="4731" y="23916"/>
                    <a:pt x="4731" y="23916"/>
                  </a:cubicBezTo>
                  <a:lnTo>
                    <a:pt x="5696" y="23916"/>
                  </a:lnTo>
                  <a:cubicBezTo>
                    <a:pt x="5696" y="23916"/>
                    <a:pt x="7867" y="15215"/>
                    <a:pt x="7681" y="11504"/>
                  </a:cubicBezTo>
                  <a:cubicBezTo>
                    <a:pt x="7496" y="7812"/>
                    <a:pt x="3859" y="0"/>
                    <a:pt x="385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5529328" y="2841121"/>
              <a:ext cx="82883" cy="853934"/>
            </a:xfrm>
            <a:custGeom>
              <a:avLst/>
              <a:gdLst/>
              <a:ahLst/>
              <a:cxnLst/>
              <a:rect l="l" t="t" r="r" b="b"/>
              <a:pathLst>
                <a:path w="1727" h="17794" extrusionOk="0">
                  <a:moveTo>
                    <a:pt x="131" y="0"/>
                  </a:moveTo>
                  <a:cubicBezTo>
                    <a:pt x="131" y="0"/>
                    <a:pt x="1726" y="11337"/>
                    <a:pt x="1" y="17793"/>
                  </a:cubicBezTo>
                  <a:lnTo>
                    <a:pt x="1559" y="17793"/>
                  </a:lnTo>
                  <a:lnTo>
                    <a:pt x="1337" y="33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5388649" y="2084225"/>
              <a:ext cx="359798" cy="463080"/>
            </a:xfrm>
            <a:custGeom>
              <a:avLst/>
              <a:gdLst/>
              <a:ahLst/>
              <a:cxnLst/>
              <a:rect l="l" t="t" r="r" b="b"/>
              <a:pathLst>
                <a:path w="6958" h="9649" extrusionOk="0">
                  <a:moveTo>
                    <a:pt x="74" y="0"/>
                  </a:moveTo>
                  <a:cubicBezTo>
                    <a:pt x="19" y="297"/>
                    <a:pt x="0" y="687"/>
                    <a:pt x="19" y="1132"/>
                  </a:cubicBezTo>
                  <a:cubicBezTo>
                    <a:pt x="112" y="2672"/>
                    <a:pt x="1151" y="9648"/>
                    <a:pt x="1151" y="9648"/>
                  </a:cubicBezTo>
                  <a:lnTo>
                    <a:pt x="6958" y="9648"/>
                  </a:lnTo>
                  <a:lnTo>
                    <a:pt x="6939" y="7997"/>
                  </a:lnTo>
                  <a:cubicBezTo>
                    <a:pt x="2616" y="6847"/>
                    <a:pt x="817" y="2858"/>
                    <a:pt x="74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4"/>
          <p:cNvGrpSpPr/>
          <p:nvPr/>
        </p:nvGrpSpPr>
        <p:grpSpPr>
          <a:xfrm>
            <a:off x="6177192" y="1432389"/>
            <a:ext cx="1165140" cy="2216166"/>
            <a:chOff x="6177192" y="1432389"/>
            <a:chExt cx="1165140" cy="2216166"/>
          </a:xfrm>
        </p:grpSpPr>
        <p:sp>
          <p:nvSpPr>
            <p:cNvPr id="530" name="Google Shape;530;p44"/>
            <p:cNvSpPr/>
            <p:nvPr/>
          </p:nvSpPr>
          <p:spPr>
            <a:xfrm flipH="1">
              <a:off x="6177192" y="1432389"/>
              <a:ext cx="1165140" cy="2216166"/>
            </a:xfrm>
            <a:custGeom>
              <a:avLst/>
              <a:gdLst/>
              <a:ahLst/>
              <a:cxnLst/>
              <a:rect l="l" t="t" r="r" b="b"/>
              <a:pathLst>
                <a:path w="20819" h="39599" extrusionOk="0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4"/>
            <p:cNvSpPr/>
            <p:nvPr/>
          </p:nvSpPr>
          <p:spPr>
            <a:xfrm flipH="1">
              <a:off x="6251329" y="1509406"/>
              <a:ext cx="1016912" cy="2061936"/>
            </a:xfrm>
            <a:custGeom>
              <a:avLst/>
              <a:gdLst/>
              <a:ahLst/>
              <a:cxnLst/>
              <a:rect l="l" t="t" r="r" b="b"/>
              <a:pathLst>
                <a:path w="20819" h="39599" extrusionOk="0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4"/>
            <p:cNvSpPr/>
            <p:nvPr/>
          </p:nvSpPr>
          <p:spPr>
            <a:xfrm flipH="1">
              <a:off x="6393867" y="1598375"/>
              <a:ext cx="730633" cy="1553114"/>
            </a:xfrm>
            <a:custGeom>
              <a:avLst/>
              <a:gdLst/>
              <a:ahLst/>
              <a:cxnLst/>
              <a:rect l="l" t="t" r="r" b="b"/>
              <a:pathLst>
                <a:path w="20819" h="39599" extrusionOk="0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6592026" y="2513805"/>
              <a:ext cx="303650" cy="621575"/>
            </a:xfrm>
            <a:custGeom>
              <a:avLst/>
              <a:gdLst/>
              <a:ahLst/>
              <a:cxnLst/>
              <a:rect l="l" t="t" r="r" b="b"/>
              <a:pathLst>
                <a:path w="12146" h="24863" extrusionOk="0">
                  <a:moveTo>
                    <a:pt x="11384" y="0"/>
                  </a:moveTo>
                  <a:cubicBezTo>
                    <a:pt x="11384" y="0"/>
                    <a:pt x="8312" y="1191"/>
                    <a:pt x="6168" y="1191"/>
                  </a:cubicBezTo>
                  <a:cubicBezTo>
                    <a:pt x="6097" y="1191"/>
                    <a:pt x="6025" y="1191"/>
                    <a:pt x="5954" y="1167"/>
                  </a:cubicBezTo>
                  <a:cubicBezTo>
                    <a:pt x="3811" y="1096"/>
                    <a:pt x="2739" y="476"/>
                    <a:pt x="2739" y="476"/>
                  </a:cubicBezTo>
                  <a:cubicBezTo>
                    <a:pt x="2739" y="476"/>
                    <a:pt x="0" y="9073"/>
                    <a:pt x="0" y="12503"/>
                  </a:cubicBezTo>
                  <a:cubicBezTo>
                    <a:pt x="0" y="15932"/>
                    <a:pt x="1715" y="24291"/>
                    <a:pt x="1715" y="24291"/>
                  </a:cubicBezTo>
                  <a:lnTo>
                    <a:pt x="4739" y="24481"/>
                  </a:lnTo>
                  <a:lnTo>
                    <a:pt x="4287" y="15170"/>
                  </a:lnTo>
                  <a:lnTo>
                    <a:pt x="5906" y="6120"/>
                  </a:lnTo>
                  <a:lnTo>
                    <a:pt x="6502" y="5263"/>
                  </a:lnTo>
                  <a:lnTo>
                    <a:pt x="6835" y="24624"/>
                  </a:lnTo>
                  <a:lnTo>
                    <a:pt x="10026" y="24862"/>
                  </a:lnTo>
                  <a:cubicBezTo>
                    <a:pt x="10026" y="24862"/>
                    <a:pt x="11122" y="12193"/>
                    <a:pt x="11646" y="7668"/>
                  </a:cubicBezTo>
                  <a:cubicBezTo>
                    <a:pt x="12146" y="3120"/>
                    <a:pt x="11836" y="1500"/>
                    <a:pt x="11836" y="1500"/>
                  </a:cubicBezTo>
                  <a:cubicBezTo>
                    <a:pt x="11788" y="1262"/>
                    <a:pt x="11384" y="0"/>
                    <a:pt x="11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4"/>
            <p:cNvSpPr/>
            <p:nvPr/>
          </p:nvSpPr>
          <p:spPr>
            <a:xfrm>
              <a:off x="6522199" y="2063739"/>
              <a:ext cx="140714" cy="412330"/>
            </a:xfrm>
            <a:custGeom>
              <a:avLst/>
              <a:gdLst/>
              <a:ahLst/>
              <a:cxnLst/>
              <a:rect l="l" t="t" r="r" b="b"/>
              <a:pathLst>
                <a:path w="2932" h="8592" extrusionOk="0">
                  <a:moveTo>
                    <a:pt x="1299" y="1"/>
                  </a:moveTo>
                  <a:cubicBezTo>
                    <a:pt x="1299" y="1"/>
                    <a:pt x="242" y="3136"/>
                    <a:pt x="130" y="4361"/>
                  </a:cubicBezTo>
                  <a:cubicBezTo>
                    <a:pt x="0" y="5604"/>
                    <a:pt x="2060" y="8591"/>
                    <a:pt x="2060" y="8591"/>
                  </a:cubicBezTo>
                  <a:lnTo>
                    <a:pt x="2932" y="7218"/>
                  </a:lnTo>
                  <a:lnTo>
                    <a:pt x="1782" y="4305"/>
                  </a:lnTo>
                  <a:lnTo>
                    <a:pt x="2913" y="1021"/>
                  </a:lnTo>
                  <a:cubicBezTo>
                    <a:pt x="2913" y="1021"/>
                    <a:pt x="2134" y="1"/>
                    <a:pt x="1299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6572063" y="1921202"/>
              <a:ext cx="420318" cy="744853"/>
            </a:xfrm>
            <a:custGeom>
              <a:avLst/>
              <a:gdLst/>
              <a:ahLst/>
              <a:cxnLst/>
              <a:rect l="l" t="t" r="r" b="b"/>
              <a:pathLst>
                <a:path w="8758" h="15521" extrusionOk="0">
                  <a:moveTo>
                    <a:pt x="5195" y="0"/>
                  </a:moveTo>
                  <a:cubicBezTo>
                    <a:pt x="3888" y="0"/>
                    <a:pt x="2519" y="177"/>
                    <a:pt x="2023" y="355"/>
                  </a:cubicBezTo>
                  <a:cubicBezTo>
                    <a:pt x="1262" y="614"/>
                    <a:pt x="724" y="1746"/>
                    <a:pt x="724" y="1746"/>
                  </a:cubicBezTo>
                  <a:lnTo>
                    <a:pt x="260" y="2971"/>
                  </a:lnTo>
                  <a:lnTo>
                    <a:pt x="1077" y="3583"/>
                  </a:lnTo>
                  <a:lnTo>
                    <a:pt x="1411" y="7683"/>
                  </a:lnTo>
                  <a:lnTo>
                    <a:pt x="1540" y="9112"/>
                  </a:lnTo>
                  <a:lnTo>
                    <a:pt x="1077" y="10708"/>
                  </a:lnTo>
                  <a:lnTo>
                    <a:pt x="0" y="14530"/>
                  </a:lnTo>
                  <a:cubicBezTo>
                    <a:pt x="0" y="14530"/>
                    <a:pt x="159" y="14442"/>
                    <a:pt x="520" y="14442"/>
                  </a:cubicBezTo>
                  <a:cubicBezTo>
                    <a:pt x="824" y="14442"/>
                    <a:pt x="1273" y="14505"/>
                    <a:pt x="1893" y="14734"/>
                  </a:cubicBezTo>
                  <a:cubicBezTo>
                    <a:pt x="2795" y="15085"/>
                    <a:pt x="4484" y="15520"/>
                    <a:pt x="5806" y="15520"/>
                  </a:cubicBezTo>
                  <a:cubicBezTo>
                    <a:pt x="6442" y="15520"/>
                    <a:pt x="6992" y="15420"/>
                    <a:pt x="7329" y="15161"/>
                  </a:cubicBezTo>
                  <a:cubicBezTo>
                    <a:pt x="7329" y="15161"/>
                    <a:pt x="7719" y="13955"/>
                    <a:pt x="7849" y="12470"/>
                  </a:cubicBezTo>
                  <a:cubicBezTo>
                    <a:pt x="7979" y="11134"/>
                    <a:pt x="7923" y="9613"/>
                    <a:pt x="7237" y="8518"/>
                  </a:cubicBezTo>
                  <a:cubicBezTo>
                    <a:pt x="7144" y="8184"/>
                    <a:pt x="7032" y="7850"/>
                    <a:pt x="6940" y="7516"/>
                  </a:cubicBezTo>
                  <a:cubicBezTo>
                    <a:pt x="6698" y="6793"/>
                    <a:pt x="7533" y="5531"/>
                    <a:pt x="8034" y="4622"/>
                  </a:cubicBezTo>
                  <a:cubicBezTo>
                    <a:pt x="8220" y="4307"/>
                    <a:pt x="8350" y="4028"/>
                    <a:pt x="8387" y="3824"/>
                  </a:cubicBezTo>
                  <a:cubicBezTo>
                    <a:pt x="8758" y="2173"/>
                    <a:pt x="8665" y="633"/>
                    <a:pt x="7199" y="206"/>
                  </a:cubicBezTo>
                  <a:cubicBezTo>
                    <a:pt x="6667" y="58"/>
                    <a:pt x="5941" y="0"/>
                    <a:pt x="5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6526662" y="2088695"/>
              <a:ext cx="89890" cy="131013"/>
            </a:xfrm>
            <a:custGeom>
              <a:avLst/>
              <a:gdLst/>
              <a:ahLst/>
              <a:cxnLst/>
              <a:rect l="l" t="t" r="r" b="b"/>
              <a:pathLst>
                <a:path w="1873" h="2730" extrusionOk="0">
                  <a:moveTo>
                    <a:pt x="241" y="0"/>
                  </a:moveTo>
                  <a:cubicBezTo>
                    <a:pt x="112" y="0"/>
                    <a:pt x="0" y="111"/>
                    <a:pt x="37" y="241"/>
                  </a:cubicBezTo>
                  <a:lnTo>
                    <a:pt x="501" y="2486"/>
                  </a:lnTo>
                  <a:cubicBezTo>
                    <a:pt x="520" y="2579"/>
                    <a:pt x="575" y="2635"/>
                    <a:pt x="668" y="2635"/>
                  </a:cubicBezTo>
                  <a:lnTo>
                    <a:pt x="1652" y="2728"/>
                  </a:lnTo>
                  <a:cubicBezTo>
                    <a:pt x="1660" y="2729"/>
                    <a:pt x="1668" y="2730"/>
                    <a:pt x="1676" y="2730"/>
                  </a:cubicBezTo>
                  <a:cubicBezTo>
                    <a:pt x="1779" y="2730"/>
                    <a:pt x="1873" y="2627"/>
                    <a:pt x="1856" y="2524"/>
                  </a:cubicBezTo>
                  <a:lnTo>
                    <a:pt x="1596" y="241"/>
                  </a:lnTo>
                  <a:cubicBezTo>
                    <a:pt x="1577" y="130"/>
                    <a:pt x="1503" y="74"/>
                    <a:pt x="1410" y="56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6623703" y="2067291"/>
              <a:ext cx="333980" cy="452402"/>
            </a:xfrm>
            <a:custGeom>
              <a:avLst/>
              <a:gdLst/>
              <a:ahLst/>
              <a:cxnLst/>
              <a:rect l="l" t="t" r="r" b="b"/>
              <a:pathLst>
                <a:path w="6959" h="9427" extrusionOk="0">
                  <a:moveTo>
                    <a:pt x="5660" y="1"/>
                  </a:moveTo>
                  <a:cubicBezTo>
                    <a:pt x="5660" y="1"/>
                    <a:pt x="3507" y="3136"/>
                    <a:pt x="335" y="4639"/>
                  </a:cubicBezTo>
                  <a:lnTo>
                    <a:pt x="464" y="6068"/>
                  </a:lnTo>
                  <a:lnTo>
                    <a:pt x="1" y="7664"/>
                  </a:lnTo>
                  <a:cubicBezTo>
                    <a:pt x="2264" y="7701"/>
                    <a:pt x="4880" y="8090"/>
                    <a:pt x="6773" y="9426"/>
                  </a:cubicBezTo>
                  <a:cubicBezTo>
                    <a:pt x="6903" y="8090"/>
                    <a:pt x="6847" y="6569"/>
                    <a:pt x="6161" y="5474"/>
                  </a:cubicBezTo>
                  <a:cubicBezTo>
                    <a:pt x="6068" y="5140"/>
                    <a:pt x="5956" y="4806"/>
                    <a:pt x="5864" y="4472"/>
                  </a:cubicBezTo>
                  <a:cubicBezTo>
                    <a:pt x="5622" y="3749"/>
                    <a:pt x="6457" y="2487"/>
                    <a:pt x="6958" y="1578"/>
                  </a:cubicBezTo>
                  <a:cubicBezTo>
                    <a:pt x="6253" y="724"/>
                    <a:pt x="5660" y="1"/>
                    <a:pt x="5660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6523110" y="2067291"/>
              <a:ext cx="451465" cy="204005"/>
            </a:xfrm>
            <a:custGeom>
              <a:avLst/>
              <a:gdLst/>
              <a:ahLst/>
              <a:cxnLst/>
              <a:rect l="l" t="t" r="r" b="b"/>
              <a:pathLst>
                <a:path w="9407" h="4251" extrusionOk="0">
                  <a:moveTo>
                    <a:pt x="7756" y="1"/>
                  </a:moveTo>
                  <a:lnTo>
                    <a:pt x="6809" y="2376"/>
                  </a:lnTo>
                  <a:lnTo>
                    <a:pt x="2338" y="1764"/>
                  </a:lnTo>
                  <a:lnTo>
                    <a:pt x="2356" y="1745"/>
                  </a:lnTo>
                  <a:cubicBezTo>
                    <a:pt x="2356" y="1745"/>
                    <a:pt x="1985" y="1096"/>
                    <a:pt x="1837" y="1021"/>
                  </a:cubicBezTo>
                  <a:cubicBezTo>
                    <a:pt x="1688" y="947"/>
                    <a:pt x="1688" y="910"/>
                    <a:pt x="1688" y="910"/>
                  </a:cubicBezTo>
                  <a:lnTo>
                    <a:pt x="1466" y="1337"/>
                  </a:lnTo>
                  <a:cubicBezTo>
                    <a:pt x="1466" y="1337"/>
                    <a:pt x="546" y="1179"/>
                    <a:pt x="250" y="1179"/>
                  </a:cubicBezTo>
                  <a:cubicBezTo>
                    <a:pt x="209" y="1179"/>
                    <a:pt x="180" y="1182"/>
                    <a:pt x="167" y="1188"/>
                  </a:cubicBezTo>
                  <a:cubicBezTo>
                    <a:pt x="37" y="1244"/>
                    <a:pt x="56" y="1504"/>
                    <a:pt x="315" y="1597"/>
                  </a:cubicBezTo>
                  <a:cubicBezTo>
                    <a:pt x="315" y="1597"/>
                    <a:pt x="0" y="1801"/>
                    <a:pt x="408" y="2023"/>
                  </a:cubicBezTo>
                  <a:cubicBezTo>
                    <a:pt x="408" y="2023"/>
                    <a:pt x="186" y="2227"/>
                    <a:pt x="520" y="2413"/>
                  </a:cubicBezTo>
                  <a:cubicBezTo>
                    <a:pt x="520" y="2413"/>
                    <a:pt x="464" y="2617"/>
                    <a:pt x="705" y="2728"/>
                  </a:cubicBezTo>
                  <a:cubicBezTo>
                    <a:pt x="965" y="2840"/>
                    <a:pt x="1985" y="2895"/>
                    <a:pt x="1985" y="2895"/>
                  </a:cubicBezTo>
                  <a:lnTo>
                    <a:pt x="1985" y="2877"/>
                  </a:lnTo>
                  <a:cubicBezTo>
                    <a:pt x="2563" y="3108"/>
                    <a:pt x="5713" y="4250"/>
                    <a:pt x="7053" y="4250"/>
                  </a:cubicBezTo>
                  <a:cubicBezTo>
                    <a:pt x="7219" y="4250"/>
                    <a:pt x="7357" y="4233"/>
                    <a:pt x="7459" y="4194"/>
                  </a:cubicBezTo>
                  <a:cubicBezTo>
                    <a:pt x="8461" y="3804"/>
                    <a:pt x="9407" y="632"/>
                    <a:pt x="9407" y="632"/>
                  </a:cubicBezTo>
                  <a:lnTo>
                    <a:pt x="7756" y="1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6659313" y="1700676"/>
              <a:ext cx="207520" cy="349799"/>
            </a:xfrm>
            <a:custGeom>
              <a:avLst/>
              <a:gdLst/>
              <a:ahLst/>
              <a:cxnLst/>
              <a:rect l="l" t="t" r="r" b="b"/>
              <a:pathLst>
                <a:path w="4324" h="7289" extrusionOk="0">
                  <a:moveTo>
                    <a:pt x="1802" y="0"/>
                  </a:moveTo>
                  <a:cubicBezTo>
                    <a:pt x="1328" y="0"/>
                    <a:pt x="824" y="65"/>
                    <a:pt x="428" y="274"/>
                  </a:cubicBezTo>
                  <a:cubicBezTo>
                    <a:pt x="149" y="422"/>
                    <a:pt x="1" y="756"/>
                    <a:pt x="38" y="1072"/>
                  </a:cubicBezTo>
                  <a:cubicBezTo>
                    <a:pt x="94" y="1628"/>
                    <a:pt x="94" y="2556"/>
                    <a:pt x="94" y="2946"/>
                  </a:cubicBezTo>
                  <a:cubicBezTo>
                    <a:pt x="94" y="3261"/>
                    <a:pt x="335" y="3577"/>
                    <a:pt x="669" y="3799"/>
                  </a:cubicBezTo>
                  <a:cubicBezTo>
                    <a:pt x="984" y="4003"/>
                    <a:pt x="1355" y="4133"/>
                    <a:pt x="1671" y="4133"/>
                  </a:cubicBezTo>
                  <a:lnTo>
                    <a:pt x="1671" y="4560"/>
                  </a:lnTo>
                  <a:cubicBezTo>
                    <a:pt x="1522" y="4634"/>
                    <a:pt x="1355" y="4708"/>
                    <a:pt x="1170" y="4745"/>
                  </a:cubicBezTo>
                  <a:cubicBezTo>
                    <a:pt x="1170" y="4745"/>
                    <a:pt x="483" y="5469"/>
                    <a:pt x="446" y="6174"/>
                  </a:cubicBezTo>
                  <a:cubicBezTo>
                    <a:pt x="428" y="6415"/>
                    <a:pt x="502" y="6675"/>
                    <a:pt x="706" y="6898"/>
                  </a:cubicBezTo>
                  <a:cubicBezTo>
                    <a:pt x="986" y="7178"/>
                    <a:pt x="1395" y="7289"/>
                    <a:pt x="1827" y="7289"/>
                  </a:cubicBezTo>
                  <a:cubicBezTo>
                    <a:pt x="2625" y="7289"/>
                    <a:pt x="3504" y="6912"/>
                    <a:pt x="3804" y="6527"/>
                  </a:cubicBezTo>
                  <a:cubicBezTo>
                    <a:pt x="4194" y="6007"/>
                    <a:pt x="4324" y="5042"/>
                    <a:pt x="4101" y="4708"/>
                  </a:cubicBezTo>
                  <a:cubicBezTo>
                    <a:pt x="4064" y="4671"/>
                    <a:pt x="4027" y="4634"/>
                    <a:pt x="3990" y="4616"/>
                  </a:cubicBezTo>
                  <a:cubicBezTo>
                    <a:pt x="3637" y="4486"/>
                    <a:pt x="3433" y="4504"/>
                    <a:pt x="3303" y="4245"/>
                  </a:cubicBezTo>
                  <a:lnTo>
                    <a:pt x="3749" y="2092"/>
                  </a:lnTo>
                  <a:lnTo>
                    <a:pt x="3804" y="1851"/>
                  </a:lnTo>
                  <a:lnTo>
                    <a:pt x="3303" y="181"/>
                  </a:lnTo>
                  <a:cubicBezTo>
                    <a:pt x="3303" y="181"/>
                    <a:pt x="2593" y="0"/>
                    <a:pt x="1802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6680718" y="1767242"/>
              <a:ext cx="175461" cy="229776"/>
            </a:xfrm>
            <a:custGeom>
              <a:avLst/>
              <a:gdLst/>
              <a:ahLst/>
              <a:cxnLst/>
              <a:rect l="l" t="t" r="r" b="b"/>
              <a:pathLst>
                <a:path w="3656" h="4788" extrusionOk="0">
                  <a:moveTo>
                    <a:pt x="2802" y="0"/>
                  </a:moveTo>
                  <a:cubicBezTo>
                    <a:pt x="2802" y="0"/>
                    <a:pt x="2987" y="1132"/>
                    <a:pt x="2152" y="2023"/>
                  </a:cubicBezTo>
                  <a:cubicBezTo>
                    <a:pt x="1807" y="2380"/>
                    <a:pt x="1332" y="2485"/>
                    <a:pt x="893" y="2485"/>
                  </a:cubicBezTo>
                  <a:cubicBezTo>
                    <a:pt x="649" y="2485"/>
                    <a:pt x="415" y="2452"/>
                    <a:pt x="223" y="2412"/>
                  </a:cubicBezTo>
                  <a:lnTo>
                    <a:pt x="223" y="2412"/>
                  </a:lnTo>
                  <a:cubicBezTo>
                    <a:pt x="538" y="2616"/>
                    <a:pt x="909" y="2746"/>
                    <a:pt x="1225" y="2746"/>
                  </a:cubicBezTo>
                  <a:lnTo>
                    <a:pt x="1225" y="3173"/>
                  </a:lnTo>
                  <a:cubicBezTo>
                    <a:pt x="1076" y="3247"/>
                    <a:pt x="909" y="3321"/>
                    <a:pt x="724" y="3358"/>
                  </a:cubicBezTo>
                  <a:cubicBezTo>
                    <a:pt x="724" y="3358"/>
                    <a:pt x="37" y="4082"/>
                    <a:pt x="0" y="4787"/>
                  </a:cubicBezTo>
                  <a:cubicBezTo>
                    <a:pt x="334" y="4602"/>
                    <a:pt x="761" y="4397"/>
                    <a:pt x="1317" y="4119"/>
                  </a:cubicBezTo>
                  <a:cubicBezTo>
                    <a:pt x="2449" y="3581"/>
                    <a:pt x="3228" y="3396"/>
                    <a:pt x="3655" y="3321"/>
                  </a:cubicBezTo>
                  <a:cubicBezTo>
                    <a:pt x="3618" y="3284"/>
                    <a:pt x="3581" y="3247"/>
                    <a:pt x="3544" y="3229"/>
                  </a:cubicBezTo>
                  <a:cubicBezTo>
                    <a:pt x="3191" y="3099"/>
                    <a:pt x="2987" y="3117"/>
                    <a:pt x="2857" y="2858"/>
                  </a:cubicBezTo>
                  <a:lnTo>
                    <a:pt x="3377" y="353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6630854" y="1644909"/>
              <a:ext cx="320590" cy="344664"/>
            </a:xfrm>
            <a:custGeom>
              <a:avLst/>
              <a:gdLst/>
              <a:ahLst/>
              <a:cxnLst/>
              <a:rect l="l" t="t" r="r" b="b"/>
              <a:pathLst>
                <a:path w="6680" h="7182" extrusionOk="0">
                  <a:moveTo>
                    <a:pt x="2593" y="1"/>
                  </a:moveTo>
                  <a:cubicBezTo>
                    <a:pt x="2528" y="1"/>
                    <a:pt x="2461" y="3"/>
                    <a:pt x="2394" y="7"/>
                  </a:cubicBezTo>
                  <a:cubicBezTo>
                    <a:pt x="1002" y="82"/>
                    <a:pt x="0" y="805"/>
                    <a:pt x="501" y="1640"/>
                  </a:cubicBezTo>
                  <a:cubicBezTo>
                    <a:pt x="501" y="1640"/>
                    <a:pt x="649" y="1974"/>
                    <a:pt x="1577" y="1974"/>
                  </a:cubicBezTo>
                  <a:cubicBezTo>
                    <a:pt x="1900" y="1974"/>
                    <a:pt x="2184" y="1965"/>
                    <a:pt x="2425" y="1965"/>
                  </a:cubicBezTo>
                  <a:cubicBezTo>
                    <a:pt x="2877" y="1965"/>
                    <a:pt x="3175" y="1997"/>
                    <a:pt x="3284" y="2178"/>
                  </a:cubicBezTo>
                  <a:cubicBezTo>
                    <a:pt x="3451" y="2456"/>
                    <a:pt x="3470" y="3199"/>
                    <a:pt x="3600" y="3199"/>
                  </a:cubicBezTo>
                  <a:cubicBezTo>
                    <a:pt x="3721" y="3199"/>
                    <a:pt x="3713" y="2859"/>
                    <a:pt x="3983" y="2859"/>
                  </a:cubicBezTo>
                  <a:cubicBezTo>
                    <a:pt x="4002" y="2859"/>
                    <a:pt x="4023" y="2861"/>
                    <a:pt x="4045" y="2865"/>
                  </a:cubicBezTo>
                  <a:cubicBezTo>
                    <a:pt x="4397" y="2920"/>
                    <a:pt x="4212" y="3792"/>
                    <a:pt x="4045" y="4034"/>
                  </a:cubicBezTo>
                  <a:cubicBezTo>
                    <a:pt x="3896" y="4256"/>
                    <a:pt x="3785" y="4071"/>
                    <a:pt x="3711" y="4405"/>
                  </a:cubicBezTo>
                  <a:cubicBezTo>
                    <a:pt x="3562" y="5110"/>
                    <a:pt x="3507" y="5295"/>
                    <a:pt x="3525" y="6112"/>
                  </a:cubicBezTo>
                  <a:cubicBezTo>
                    <a:pt x="3537" y="6723"/>
                    <a:pt x="3976" y="7182"/>
                    <a:pt x="4540" y="7182"/>
                  </a:cubicBezTo>
                  <a:cubicBezTo>
                    <a:pt x="4901" y="7182"/>
                    <a:pt x="5313" y="6994"/>
                    <a:pt x="5696" y="6538"/>
                  </a:cubicBezTo>
                  <a:cubicBezTo>
                    <a:pt x="6679" y="5369"/>
                    <a:pt x="5195" y="2957"/>
                    <a:pt x="5140" y="2289"/>
                  </a:cubicBezTo>
                  <a:cubicBezTo>
                    <a:pt x="5102" y="1640"/>
                    <a:pt x="5121" y="1065"/>
                    <a:pt x="4546" y="805"/>
                  </a:cubicBezTo>
                  <a:cubicBezTo>
                    <a:pt x="4546" y="805"/>
                    <a:pt x="3842" y="1"/>
                    <a:pt x="25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7056570" y="1564186"/>
              <a:ext cx="171045" cy="170125"/>
            </a:xfrm>
            <a:custGeom>
              <a:avLst/>
              <a:gdLst/>
              <a:ahLst/>
              <a:cxnLst/>
              <a:rect l="l" t="t" r="r" b="b"/>
              <a:pathLst>
                <a:path w="3564" h="3545" extrusionOk="0">
                  <a:moveTo>
                    <a:pt x="1782" y="1"/>
                  </a:moveTo>
                  <a:cubicBezTo>
                    <a:pt x="799" y="1"/>
                    <a:pt x="1" y="799"/>
                    <a:pt x="1" y="1764"/>
                  </a:cubicBezTo>
                  <a:cubicBezTo>
                    <a:pt x="1" y="2747"/>
                    <a:pt x="799" y="3545"/>
                    <a:pt x="1782" y="3545"/>
                  </a:cubicBezTo>
                  <a:cubicBezTo>
                    <a:pt x="2765" y="3545"/>
                    <a:pt x="3563" y="2747"/>
                    <a:pt x="3563" y="1764"/>
                  </a:cubicBezTo>
                  <a:cubicBezTo>
                    <a:pt x="3563" y="799"/>
                    <a:pt x="2765" y="1"/>
                    <a:pt x="1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6291811" y="2291703"/>
              <a:ext cx="73045" cy="103322"/>
            </a:xfrm>
            <a:custGeom>
              <a:avLst/>
              <a:gdLst/>
              <a:ahLst/>
              <a:cxnLst/>
              <a:rect l="l" t="t" r="r" b="b"/>
              <a:pathLst>
                <a:path w="1522" h="2153" extrusionOk="0">
                  <a:moveTo>
                    <a:pt x="1522" y="0"/>
                  </a:moveTo>
                  <a:lnTo>
                    <a:pt x="0" y="1077"/>
                  </a:lnTo>
                  <a:lnTo>
                    <a:pt x="1522" y="2153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7157485" y="2291703"/>
              <a:ext cx="73093" cy="103322"/>
            </a:xfrm>
            <a:custGeom>
              <a:avLst/>
              <a:gdLst/>
              <a:ahLst/>
              <a:cxnLst/>
              <a:rect l="l" t="t" r="r" b="b"/>
              <a:pathLst>
                <a:path w="1523" h="2153" extrusionOk="0">
                  <a:moveTo>
                    <a:pt x="1" y="0"/>
                  </a:moveTo>
                  <a:lnTo>
                    <a:pt x="1" y="2153"/>
                  </a:lnTo>
                  <a:lnTo>
                    <a:pt x="1522" y="1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6375288" y="3217500"/>
              <a:ext cx="201850" cy="215525"/>
            </a:xfrm>
            <a:custGeom>
              <a:avLst/>
              <a:gdLst/>
              <a:ahLst/>
              <a:cxnLst/>
              <a:rect l="l" t="t" r="r" b="b"/>
              <a:pathLst>
                <a:path w="8074" h="8621" extrusionOk="0">
                  <a:moveTo>
                    <a:pt x="1691" y="48"/>
                  </a:moveTo>
                  <a:cubicBezTo>
                    <a:pt x="1001" y="0"/>
                    <a:pt x="405" y="524"/>
                    <a:pt x="382" y="1215"/>
                  </a:cubicBezTo>
                  <a:lnTo>
                    <a:pt x="48" y="6978"/>
                  </a:lnTo>
                  <a:cubicBezTo>
                    <a:pt x="1" y="7668"/>
                    <a:pt x="525" y="8264"/>
                    <a:pt x="1215" y="8288"/>
                  </a:cubicBezTo>
                  <a:lnTo>
                    <a:pt x="6383" y="8597"/>
                  </a:lnTo>
                  <a:cubicBezTo>
                    <a:pt x="7097" y="8621"/>
                    <a:pt x="7669" y="8097"/>
                    <a:pt x="7717" y="7406"/>
                  </a:cubicBezTo>
                  <a:lnTo>
                    <a:pt x="8050" y="1667"/>
                  </a:lnTo>
                  <a:cubicBezTo>
                    <a:pt x="8074" y="977"/>
                    <a:pt x="7550" y="381"/>
                    <a:pt x="6859" y="3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6412213" y="3262150"/>
              <a:ext cx="119075" cy="137550"/>
            </a:xfrm>
            <a:custGeom>
              <a:avLst/>
              <a:gdLst/>
              <a:ahLst/>
              <a:cxnLst/>
              <a:rect l="l" t="t" r="r" b="b"/>
              <a:pathLst>
                <a:path w="4763" h="5502" extrusionOk="0">
                  <a:moveTo>
                    <a:pt x="1048" y="0"/>
                  </a:moveTo>
                  <a:lnTo>
                    <a:pt x="0" y="5073"/>
                  </a:lnTo>
                  <a:cubicBezTo>
                    <a:pt x="0" y="5073"/>
                    <a:pt x="238" y="5216"/>
                    <a:pt x="548" y="5216"/>
                  </a:cubicBezTo>
                  <a:cubicBezTo>
                    <a:pt x="691" y="5239"/>
                    <a:pt x="857" y="5216"/>
                    <a:pt x="1024" y="5120"/>
                  </a:cubicBezTo>
                  <a:cubicBezTo>
                    <a:pt x="1024" y="5120"/>
                    <a:pt x="1286" y="5358"/>
                    <a:pt x="1762" y="5430"/>
                  </a:cubicBezTo>
                  <a:cubicBezTo>
                    <a:pt x="1786" y="5430"/>
                    <a:pt x="1810" y="5430"/>
                    <a:pt x="1858" y="5430"/>
                  </a:cubicBezTo>
                  <a:cubicBezTo>
                    <a:pt x="2239" y="5454"/>
                    <a:pt x="2477" y="5287"/>
                    <a:pt x="2477" y="5287"/>
                  </a:cubicBezTo>
                  <a:cubicBezTo>
                    <a:pt x="2477" y="5287"/>
                    <a:pt x="2858" y="5501"/>
                    <a:pt x="3215" y="5501"/>
                  </a:cubicBezTo>
                  <a:cubicBezTo>
                    <a:pt x="3239" y="5501"/>
                    <a:pt x="3263" y="5501"/>
                    <a:pt x="3287" y="5501"/>
                  </a:cubicBezTo>
                  <a:cubicBezTo>
                    <a:pt x="3644" y="5501"/>
                    <a:pt x="3882" y="5287"/>
                    <a:pt x="3882" y="5287"/>
                  </a:cubicBezTo>
                  <a:cubicBezTo>
                    <a:pt x="3882" y="5287"/>
                    <a:pt x="4120" y="5430"/>
                    <a:pt x="4406" y="5454"/>
                  </a:cubicBezTo>
                  <a:cubicBezTo>
                    <a:pt x="4525" y="5454"/>
                    <a:pt x="4644" y="5430"/>
                    <a:pt x="4763" y="5406"/>
                  </a:cubicBezTo>
                  <a:lnTo>
                    <a:pt x="4406" y="1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6439588" y="3278225"/>
              <a:ext cx="75050" cy="8350"/>
            </a:xfrm>
            <a:custGeom>
              <a:avLst/>
              <a:gdLst/>
              <a:ahLst/>
              <a:cxnLst/>
              <a:rect l="l" t="t" r="r" b="b"/>
              <a:pathLst>
                <a:path w="3002" h="334" extrusionOk="0">
                  <a:moveTo>
                    <a:pt x="1501" y="24"/>
                  </a:moveTo>
                  <a:cubicBezTo>
                    <a:pt x="1072" y="0"/>
                    <a:pt x="548" y="24"/>
                    <a:pt x="1" y="167"/>
                  </a:cubicBezTo>
                  <a:lnTo>
                    <a:pt x="3001" y="334"/>
                  </a:lnTo>
                  <a:cubicBezTo>
                    <a:pt x="3001" y="334"/>
                    <a:pt x="2406" y="72"/>
                    <a:pt x="1501" y="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6431263" y="3300850"/>
              <a:ext cx="16100" cy="78600"/>
            </a:xfrm>
            <a:custGeom>
              <a:avLst/>
              <a:gdLst/>
              <a:ahLst/>
              <a:cxnLst/>
              <a:rect l="l" t="t" r="r" b="b"/>
              <a:pathLst>
                <a:path w="644" h="3144" extrusionOk="0">
                  <a:moveTo>
                    <a:pt x="643" y="0"/>
                  </a:moveTo>
                  <a:cubicBezTo>
                    <a:pt x="0" y="953"/>
                    <a:pt x="167" y="3144"/>
                    <a:pt x="167" y="3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6462213" y="3302025"/>
              <a:ext cx="14325" cy="79225"/>
            </a:xfrm>
            <a:custGeom>
              <a:avLst/>
              <a:gdLst/>
              <a:ahLst/>
              <a:cxnLst/>
              <a:rect l="l" t="t" r="r" b="b"/>
              <a:pathLst>
                <a:path w="573" h="3169" extrusionOk="0">
                  <a:moveTo>
                    <a:pt x="572" y="1"/>
                  </a:moveTo>
                  <a:cubicBezTo>
                    <a:pt x="1" y="1001"/>
                    <a:pt x="334" y="3168"/>
                    <a:pt x="334" y="3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6493763" y="3303825"/>
              <a:ext cx="13725" cy="79200"/>
            </a:xfrm>
            <a:custGeom>
              <a:avLst/>
              <a:gdLst/>
              <a:ahLst/>
              <a:cxnLst/>
              <a:rect l="l" t="t" r="r" b="b"/>
              <a:pathLst>
                <a:path w="549" h="3168" extrusionOk="0">
                  <a:moveTo>
                    <a:pt x="548" y="0"/>
                  </a:moveTo>
                  <a:cubicBezTo>
                    <a:pt x="1" y="1000"/>
                    <a:pt x="310" y="3168"/>
                    <a:pt x="310" y="3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6634263" y="3232375"/>
              <a:ext cx="202450" cy="215550"/>
            </a:xfrm>
            <a:custGeom>
              <a:avLst/>
              <a:gdLst/>
              <a:ahLst/>
              <a:cxnLst/>
              <a:rect l="l" t="t" r="r" b="b"/>
              <a:pathLst>
                <a:path w="8098" h="8622" extrusionOk="0">
                  <a:moveTo>
                    <a:pt x="1692" y="48"/>
                  </a:moveTo>
                  <a:cubicBezTo>
                    <a:pt x="1001" y="1"/>
                    <a:pt x="430" y="524"/>
                    <a:pt x="382" y="1215"/>
                  </a:cubicBezTo>
                  <a:lnTo>
                    <a:pt x="49" y="6978"/>
                  </a:lnTo>
                  <a:cubicBezTo>
                    <a:pt x="1" y="7669"/>
                    <a:pt x="525" y="8264"/>
                    <a:pt x="1239" y="8288"/>
                  </a:cubicBezTo>
                  <a:lnTo>
                    <a:pt x="6407" y="8598"/>
                  </a:lnTo>
                  <a:cubicBezTo>
                    <a:pt x="7098" y="8621"/>
                    <a:pt x="7669" y="8097"/>
                    <a:pt x="7717" y="7407"/>
                  </a:cubicBezTo>
                  <a:lnTo>
                    <a:pt x="8050" y="1668"/>
                  </a:lnTo>
                  <a:cubicBezTo>
                    <a:pt x="8098" y="953"/>
                    <a:pt x="7574" y="382"/>
                    <a:pt x="6859" y="3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6653313" y="3269875"/>
              <a:ext cx="168525" cy="140525"/>
            </a:xfrm>
            <a:custGeom>
              <a:avLst/>
              <a:gdLst/>
              <a:ahLst/>
              <a:cxnLst/>
              <a:rect l="l" t="t" r="r" b="b"/>
              <a:pathLst>
                <a:path w="6741" h="5621" extrusionOk="0">
                  <a:moveTo>
                    <a:pt x="2335" y="25"/>
                  </a:moveTo>
                  <a:cubicBezTo>
                    <a:pt x="2216" y="1"/>
                    <a:pt x="1620" y="1"/>
                    <a:pt x="882" y="358"/>
                  </a:cubicBezTo>
                  <a:cubicBezTo>
                    <a:pt x="96" y="787"/>
                    <a:pt x="1" y="1263"/>
                    <a:pt x="1" y="1263"/>
                  </a:cubicBezTo>
                  <a:cubicBezTo>
                    <a:pt x="1" y="1263"/>
                    <a:pt x="144" y="1620"/>
                    <a:pt x="430" y="1715"/>
                  </a:cubicBezTo>
                  <a:cubicBezTo>
                    <a:pt x="501" y="1739"/>
                    <a:pt x="573" y="1739"/>
                    <a:pt x="620" y="1739"/>
                  </a:cubicBezTo>
                  <a:cubicBezTo>
                    <a:pt x="644" y="1739"/>
                    <a:pt x="668" y="1763"/>
                    <a:pt x="692" y="1763"/>
                  </a:cubicBezTo>
                  <a:cubicBezTo>
                    <a:pt x="763" y="1763"/>
                    <a:pt x="811" y="1763"/>
                    <a:pt x="858" y="1835"/>
                  </a:cubicBezTo>
                  <a:cubicBezTo>
                    <a:pt x="930" y="1906"/>
                    <a:pt x="1049" y="1930"/>
                    <a:pt x="1120" y="1930"/>
                  </a:cubicBezTo>
                  <a:cubicBezTo>
                    <a:pt x="1168" y="1930"/>
                    <a:pt x="1192" y="1930"/>
                    <a:pt x="1192" y="1930"/>
                  </a:cubicBezTo>
                  <a:lnTo>
                    <a:pt x="1192" y="1930"/>
                  </a:lnTo>
                  <a:cubicBezTo>
                    <a:pt x="1192" y="1930"/>
                    <a:pt x="1120" y="2144"/>
                    <a:pt x="1192" y="2573"/>
                  </a:cubicBezTo>
                  <a:cubicBezTo>
                    <a:pt x="1216" y="2978"/>
                    <a:pt x="1573" y="3621"/>
                    <a:pt x="1573" y="3621"/>
                  </a:cubicBezTo>
                  <a:cubicBezTo>
                    <a:pt x="1573" y="3621"/>
                    <a:pt x="811" y="5216"/>
                    <a:pt x="930" y="5240"/>
                  </a:cubicBezTo>
                  <a:cubicBezTo>
                    <a:pt x="1025" y="5240"/>
                    <a:pt x="1001" y="5383"/>
                    <a:pt x="1477" y="5430"/>
                  </a:cubicBezTo>
                  <a:cubicBezTo>
                    <a:pt x="1501" y="5430"/>
                    <a:pt x="1549" y="5430"/>
                    <a:pt x="1597" y="5430"/>
                  </a:cubicBezTo>
                  <a:cubicBezTo>
                    <a:pt x="1835" y="5454"/>
                    <a:pt x="1930" y="5335"/>
                    <a:pt x="2097" y="5359"/>
                  </a:cubicBezTo>
                  <a:cubicBezTo>
                    <a:pt x="2168" y="5359"/>
                    <a:pt x="2240" y="5383"/>
                    <a:pt x="2335" y="5430"/>
                  </a:cubicBezTo>
                  <a:cubicBezTo>
                    <a:pt x="2454" y="5478"/>
                    <a:pt x="2597" y="5502"/>
                    <a:pt x="2716" y="5502"/>
                  </a:cubicBezTo>
                  <a:cubicBezTo>
                    <a:pt x="2906" y="5526"/>
                    <a:pt x="3073" y="5478"/>
                    <a:pt x="3144" y="5478"/>
                  </a:cubicBezTo>
                  <a:cubicBezTo>
                    <a:pt x="3192" y="5478"/>
                    <a:pt x="3359" y="5550"/>
                    <a:pt x="3573" y="5550"/>
                  </a:cubicBezTo>
                  <a:cubicBezTo>
                    <a:pt x="3692" y="5573"/>
                    <a:pt x="3835" y="5550"/>
                    <a:pt x="3978" y="5526"/>
                  </a:cubicBezTo>
                  <a:cubicBezTo>
                    <a:pt x="4073" y="5478"/>
                    <a:pt x="4145" y="5478"/>
                    <a:pt x="4216" y="5478"/>
                  </a:cubicBezTo>
                  <a:cubicBezTo>
                    <a:pt x="4383" y="5478"/>
                    <a:pt x="4454" y="5597"/>
                    <a:pt x="4692" y="5621"/>
                  </a:cubicBezTo>
                  <a:cubicBezTo>
                    <a:pt x="4716" y="5621"/>
                    <a:pt x="4764" y="5621"/>
                    <a:pt x="4811" y="5621"/>
                  </a:cubicBezTo>
                  <a:cubicBezTo>
                    <a:pt x="5264" y="5621"/>
                    <a:pt x="5264" y="5478"/>
                    <a:pt x="5383" y="5478"/>
                  </a:cubicBezTo>
                  <a:cubicBezTo>
                    <a:pt x="5502" y="5502"/>
                    <a:pt x="4907" y="3811"/>
                    <a:pt x="4907" y="3811"/>
                  </a:cubicBezTo>
                  <a:cubicBezTo>
                    <a:pt x="4907" y="3811"/>
                    <a:pt x="5335" y="3216"/>
                    <a:pt x="5431" y="2811"/>
                  </a:cubicBezTo>
                  <a:cubicBezTo>
                    <a:pt x="5550" y="2406"/>
                    <a:pt x="5478" y="2168"/>
                    <a:pt x="5478" y="2168"/>
                  </a:cubicBezTo>
                  <a:lnTo>
                    <a:pt x="5478" y="2168"/>
                  </a:lnTo>
                  <a:cubicBezTo>
                    <a:pt x="5478" y="2168"/>
                    <a:pt x="5502" y="2168"/>
                    <a:pt x="5526" y="2168"/>
                  </a:cubicBezTo>
                  <a:cubicBezTo>
                    <a:pt x="5597" y="2192"/>
                    <a:pt x="5740" y="2168"/>
                    <a:pt x="5812" y="2096"/>
                  </a:cubicBezTo>
                  <a:cubicBezTo>
                    <a:pt x="5859" y="2049"/>
                    <a:pt x="5931" y="2049"/>
                    <a:pt x="6002" y="2049"/>
                  </a:cubicBezTo>
                  <a:cubicBezTo>
                    <a:pt x="6026" y="2049"/>
                    <a:pt x="6050" y="2049"/>
                    <a:pt x="6074" y="2073"/>
                  </a:cubicBezTo>
                  <a:cubicBezTo>
                    <a:pt x="6145" y="2073"/>
                    <a:pt x="6193" y="2073"/>
                    <a:pt x="6288" y="2049"/>
                  </a:cubicBezTo>
                  <a:cubicBezTo>
                    <a:pt x="6550" y="1977"/>
                    <a:pt x="6717" y="1668"/>
                    <a:pt x="6717" y="1668"/>
                  </a:cubicBezTo>
                  <a:cubicBezTo>
                    <a:pt x="6717" y="1668"/>
                    <a:pt x="6740" y="1168"/>
                    <a:pt x="5955" y="644"/>
                  </a:cubicBezTo>
                  <a:cubicBezTo>
                    <a:pt x="5288" y="215"/>
                    <a:pt x="4692" y="144"/>
                    <a:pt x="4573" y="144"/>
                  </a:cubicBezTo>
                  <a:cubicBezTo>
                    <a:pt x="4573" y="144"/>
                    <a:pt x="4550" y="144"/>
                    <a:pt x="4550" y="144"/>
                  </a:cubicBezTo>
                  <a:cubicBezTo>
                    <a:pt x="4550" y="144"/>
                    <a:pt x="5002" y="953"/>
                    <a:pt x="3359" y="1477"/>
                  </a:cubicBezTo>
                  <a:cubicBezTo>
                    <a:pt x="1811" y="763"/>
                    <a:pt x="2359" y="25"/>
                    <a:pt x="2359" y="25"/>
                  </a:cubicBezTo>
                  <a:cubicBezTo>
                    <a:pt x="2359" y="25"/>
                    <a:pt x="2359" y="25"/>
                    <a:pt x="2335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6893863" y="3247250"/>
              <a:ext cx="201850" cy="215550"/>
            </a:xfrm>
            <a:custGeom>
              <a:avLst/>
              <a:gdLst/>
              <a:ahLst/>
              <a:cxnLst/>
              <a:rect l="l" t="t" r="r" b="b"/>
              <a:pathLst>
                <a:path w="8074" h="8622" extrusionOk="0">
                  <a:moveTo>
                    <a:pt x="1691" y="49"/>
                  </a:moveTo>
                  <a:cubicBezTo>
                    <a:pt x="976" y="1"/>
                    <a:pt x="405" y="525"/>
                    <a:pt x="357" y="1215"/>
                  </a:cubicBezTo>
                  <a:lnTo>
                    <a:pt x="24" y="6978"/>
                  </a:lnTo>
                  <a:cubicBezTo>
                    <a:pt x="0" y="7669"/>
                    <a:pt x="524" y="8241"/>
                    <a:pt x="1215" y="8288"/>
                  </a:cubicBezTo>
                  <a:lnTo>
                    <a:pt x="6406" y="8598"/>
                  </a:lnTo>
                  <a:cubicBezTo>
                    <a:pt x="7073" y="8622"/>
                    <a:pt x="7668" y="8098"/>
                    <a:pt x="7692" y="7407"/>
                  </a:cubicBezTo>
                  <a:lnTo>
                    <a:pt x="8026" y="1644"/>
                  </a:lnTo>
                  <a:cubicBezTo>
                    <a:pt x="8073" y="953"/>
                    <a:pt x="7549" y="382"/>
                    <a:pt x="6882" y="3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6951013" y="3271675"/>
              <a:ext cx="95275" cy="70875"/>
            </a:xfrm>
            <a:custGeom>
              <a:avLst/>
              <a:gdLst/>
              <a:ahLst/>
              <a:cxnLst/>
              <a:rect l="l" t="t" r="r" b="b"/>
              <a:pathLst>
                <a:path w="3811" h="2835" extrusionOk="0">
                  <a:moveTo>
                    <a:pt x="643" y="0"/>
                  </a:moveTo>
                  <a:lnTo>
                    <a:pt x="286" y="1334"/>
                  </a:lnTo>
                  <a:cubicBezTo>
                    <a:pt x="286" y="1334"/>
                    <a:pt x="0" y="2048"/>
                    <a:pt x="0" y="2144"/>
                  </a:cubicBezTo>
                  <a:cubicBezTo>
                    <a:pt x="0" y="2191"/>
                    <a:pt x="215" y="2644"/>
                    <a:pt x="786" y="2691"/>
                  </a:cubicBezTo>
                  <a:cubicBezTo>
                    <a:pt x="1334" y="2715"/>
                    <a:pt x="1882" y="2382"/>
                    <a:pt x="1882" y="2382"/>
                  </a:cubicBezTo>
                  <a:cubicBezTo>
                    <a:pt x="1882" y="2382"/>
                    <a:pt x="2382" y="2763"/>
                    <a:pt x="2953" y="2810"/>
                  </a:cubicBezTo>
                  <a:cubicBezTo>
                    <a:pt x="3501" y="2834"/>
                    <a:pt x="3811" y="2406"/>
                    <a:pt x="3811" y="2358"/>
                  </a:cubicBezTo>
                  <a:cubicBezTo>
                    <a:pt x="3811" y="2263"/>
                    <a:pt x="3596" y="1524"/>
                    <a:pt x="3596" y="1524"/>
                  </a:cubicBezTo>
                  <a:lnTo>
                    <a:pt x="3406" y="143"/>
                  </a:lnTo>
                  <a:lnTo>
                    <a:pt x="3310" y="238"/>
                  </a:lnTo>
                  <a:lnTo>
                    <a:pt x="3406" y="1501"/>
                  </a:lnTo>
                  <a:cubicBezTo>
                    <a:pt x="3406" y="1501"/>
                    <a:pt x="2405" y="1524"/>
                    <a:pt x="2072" y="2120"/>
                  </a:cubicBezTo>
                  <a:lnTo>
                    <a:pt x="1762" y="2096"/>
                  </a:lnTo>
                  <a:cubicBezTo>
                    <a:pt x="1477" y="1477"/>
                    <a:pt x="500" y="1334"/>
                    <a:pt x="500" y="1334"/>
                  </a:cubicBezTo>
                  <a:lnTo>
                    <a:pt x="738" y="9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6951613" y="3387175"/>
              <a:ext cx="85750" cy="52400"/>
            </a:xfrm>
            <a:custGeom>
              <a:avLst/>
              <a:gdLst/>
              <a:ahLst/>
              <a:cxnLst/>
              <a:rect l="l" t="t" r="r" b="b"/>
              <a:pathLst>
                <a:path w="3430" h="2096" extrusionOk="0">
                  <a:moveTo>
                    <a:pt x="95" y="0"/>
                  </a:moveTo>
                  <a:lnTo>
                    <a:pt x="0" y="500"/>
                  </a:lnTo>
                  <a:cubicBezTo>
                    <a:pt x="0" y="500"/>
                    <a:pt x="24" y="500"/>
                    <a:pt x="48" y="500"/>
                  </a:cubicBezTo>
                  <a:cubicBezTo>
                    <a:pt x="143" y="500"/>
                    <a:pt x="381" y="524"/>
                    <a:pt x="762" y="715"/>
                  </a:cubicBezTo>
                  <a:cubicBezTo>
                    <a:pt x="1619" y="1096"/>
                    <a:pt x="1334" y="1882"/>
                    <a:pt x="1429" y="2024"/>
                  </a:cubicBezTo>
                  <a:cubicBezTo>
                    <a:pt x="1453" y="2096"/>
                    <a:pt x="1548" y="2096"/>
                    <a:pt x="1619" y="2096"/>
                  </a:cubicBezTo>
                  <a:lnTo>
                    <a:pt x="1643" y="2096"/>
                  </a:lnTo>
                  <a:cubicBezTo>
                    <a:pt x="1691" y="2096"/>
                    <a:pt x="1786" y="2096"/>
                    <a:pt x="1834" y="2048"/>
                  </a:cubicBezTo>
                  <a:cubicBezTo>
                    <a:pt x="1929" y="1929"/>
                    <a:pt x="1762" y="1096"/>
                    <a:pt x="2620" y="810"/>
                  </a:cubicBezTo>
                  <a:cubicBezTo>
                    <a:pt x="3001" y="691"/>
                    <a:pt x="3263" y="691"/>
                    <a:pt x="3382" y="691"/>
                  </a:cubicBezTo>
                  <a:cubicBezTo>
                    <a:pt x="3406" y="691"/>
                    <a:pt x="3429" y="691"/>
                    <a:pt x="3429" y="691"/>
                  </a:cubicBezTo>
                  <a:lnTo>
                    <a:pt x="3382" y="191"/>
                  </a:lnTo>
                  <a:cubicBezTo>
                    <a:pt x="3382" y="191"/>
                    <a:pt x="2810" y="453"/>
                    <a:pt x="1691" y="548"/>
                  </a:cubicBezTo>
                  <a:cubicBezTo>
                    <a:pt x="619" y="334"/>
                    <a:pt x="95" y="0"/>
                    <a:pt x="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chemeClr val="accent6">
              <a:lumMod val="40000"/>
              <a:lumOff val="60000"/>
              <a:alpha val="459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7"/>
          <p:cNvSpPr txBox="1">
            <a:spLocks noGrp="1"/>
          </p:cNvSpPr>
          <p:nvPr>
            <p:ph type="title"/>
          </p:nvPr>
        </p:nvSpPr>
        <p:spPr>
          <a:xfrm>
            <a:off x="2312700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</a:p>
        </p:txBody>
      </p:sp>
      <p:sp>
        <p:nvSpPr>
          <p:cNvPr id="587" name="Google Shape;587;p4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89" name="Google Shape;589;p47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05</a:t>
            </a:r>
            <a:endParaRPr b="1" dirty="0">
              <a:solidFill>
                <a:schemeClr val="accent6">
                  <a:lumMod val="40000"/>
                  <a:lumOff val="6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19204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67"/>
          <p:cNvSpPr/>
          <p:nvPr/>
        </p:nvSpPr>
        <p:spPr>
          <a:xfrm>
            <a:off x="829525" y="928300"/>
            <a:ext cx="3320700" cy="3349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67"/>
          <p:cNvSpPr/>
          <p:nvPr/>
        </p:nvSpPr>
        <p:spPr>
          <a:xfrm>
            <a:off x="4461373" y="876077"/>
            <a:ext cx="724500" cy="7245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6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77" name="Google Shape;1177;p67"/>
          <p:cNvSpPr txBox="1">
            <a:spLocks noGrp="1"/>
          </p:cNvSpPr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</a:t>
            </a:r>
            <a:r>
              <a:rPr lang="en"/>
              <a:t>hanks!</a:t>
            </a:r>
            <a:endParaRPr/>
          </a:p>
        </p:txBody>
      </p:sp>
      <p:sp>
        <p:nvSpPr>
          <p:cNvPr id="1178" name="Google Shape;1178;p67"/>
          <p:cNvSpPr txBox="1">
            <a:spLocks noGrp="1"/>
          </p:cNvSpPr>
          <p:nvPr>
            <p:ph type="subTitle" idx="1"/>
          </p:nvPr>
        </p:nvSpPr>
        <p:spPr>
          <a:xfrm>
            <a:off x="4565881" y="2041742"/>
            <a:ext cx="3855300" cy="1432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Do you have any questions?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hohuy1610@gmail.com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ht2137559@gmail.com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187" name="Google Shape;1187;p67"/>
          <p:cNvGrpSpPr/>
          <p:nvPr/>
        </p:nvGrpSpPr>
        <p:grpSpPr>
          <a:xfrm>
            <a:off x="1122970" y="1631272"/>
            <a:ext cx="2733810" cy="2400755"/>
            <a:chOff x="1122970" y="1631272"/>
            <a:chExt cx="2733810" cy="2400755"/>
          </a:xfrm>
        </p:grpSpPr>
        <p:sp>
          <p:nvSpPr>
            <p:cNvPr id="1188" name="Google Shape;1188;p67"/>
            <p:cNvSpPr/>
            <p:nvPr/>
          </p:nvSpPr>
          <p:spPr>
            <a:xfrm>
              <a:off x="1122970" y="3723326"/>
              <a:ext cx="2728010" cy="308702"/>
            </a:xfrm>
            <a:custGeom>
              <a:avLst/>
              <a:gdLst/>
              <a:ahLst/>
              <a:cxnLst/>
              <a:rect l="l" t="t" r="r" b="b"/>
              <a:pathLst>
                <a:path w="170714" h="19318" extrusionOk="0">
                  <a:moveTo>
                    <a:pt x="85337" y="0"/>
                  </a:moveTo>
                  <a:cubicBezTo>
                    <a:pt x="38233" y="0"/>
                    <a:pt x="1" y="4316"/>
                    <a:pt x="1" y="9679"/>
                  </a:cubicBezTo>
                  <a:cubicBezTo>
                    <a:pt x="1" y="15003"/>
                    <a:pt x="38233" y="19318"/>
                    <a:pt x="85337" y="19318"/>
                  </a:cubicBezTo>
                  <a:cubicBezTo>
                    <a:pt x="132482" y="19318"/>
                    <a:pt x="170713" y="15003"/>
                    <a:pt x="170713" y="9679"/>
                  </a:cubicBezTo>
                  <a:cubicBezTo>
                    <a:pt x="170713" y="4316"/>
                    <a:pt x="132482" y="0"/>
                    <a:pt x="8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7"/>
            <p:cNvSpPr/>
            <p:nvPr/>
          </p:nvSpPr>
          <p:spPr>
            <a:xfrm>
              <a:off x="1586342" y="3092404"/>
              <a:ext cx="78638" cy="788182"/>
            </a:xfrm>
            <a:custGeom>
              <a:avLst/>
              <a:gdLst/>
              <a:ahLst/>
              <a:cxnLst/>
              <a:rect l="l" t="t" r="r" b="b"/>
              <a:pathLst>
                <a:path w="4921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920" y="49323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7"/>
            <p:cNvSpPr/>
            <p:nvPr/>
          </p:nvSpPr>
          <p:spPr>
            <a:xfrm>
              <a:off x="1586342" y="3092404"/>
              <a:ext cx="78638" cy="167566"/>
            </a:xfrm>
            <a:custGeom>
              <a:avLst/>
              <a:gdLst/>
              <a:ahLst/>
              <a:cxnLst/>
              <a:rect l="l" t="t" r="r" b="b"/>
              <a:pathLst>
                <a:path w="4921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920" y="10486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7"/>
            <p:cNvSpPr/>
            <p:nvPr/>
          </p:nvSpPr>
          <p:spPr>
            <a:xfrm>
              <a:off x="1746813" y="3049226"/>
              <a:ext cx="77982" cy="788821"/>
            </a:xfrm>
            <a:custGeom>
              <a:avLst/>
              <a:gdLst/>
              <a:ahLst/>
              <a:cxnLst/>
              <a:rect l="l" t="t" r="r" b="b"/>
              <a:pathLst>
                <a:path w="4880" h="49363" extrusionOk="0">
                  <a:moveTo>
                    <a:pt x="0" y="0"/>
                  </a:moveTo>
                  <a:lnTo>
                    <a:pt x="0" y="49363"/>
                  </a:lnTo>
                  <a:lnTo>
                    <a:pt x="4880" y="4936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7"/>
            <p:cNvSpPr/>
            <p:nvPr/>
          </p:nvSpPr>
          <p:spPr>
            <a:xfrm>
              <a:off x="1746813" y="3049226"/>
              <a:ext cx="77982" cy="210744"/>
            </a:xfrm>
            <a:custGeom>
              <a:avLst/>
              <a:gdLst/>
              <a:ahLst/>
              <a:cxnLst/>
              <a:rect l="l" t="t" r="r" b="b"/>
              <a:pathLst>
                <a:path w="4880" h="13188" extrusionOk="0">
                  <a:moveTo>
                    <a:pt x="0" y="0"/>
                  </a:moveTo>
                  <a:lnTo>
                    <a:pt x="0" y="13188"/>
                  </a:lnTo>
                  <a:lnTo>
                    <a:pt x="4880" y="13188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7"/>
            <p:cNvSpPr/>
            <p:nvPr/>
          </p:nvSpPr>
          <p:spPr>
            <a:xfrm>
              <a:off x="2348092" y="3092404"/>
              <a:ext cx="77982" cy="788182"/>
            </a:xfrm>
            <a:custGeom>
              <a:avLst/>
              <a:gdLst/>
              <a:ahLst/>
              <a:cxnLst/>
              <a:rect l="l" t="t" r="r" b="b"/>
              <a:pathLst>
                <a:path w="4880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880" y="4932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7"/>
            <p:cNvSpPr/>
            <p:nvPr/>
          </p:nvSpPr>
          <p:spPr>
            <a:xfrm>
              <a:off x="2348092" y="3092404"/>
              <a:ext cx="77982" cy="167566"/>
            </a:xfrm>
            <a:custGeom>
              <a:avLst/>
              <a:gdLst/>
              <a:ahLst/>
              <a:cxnLst/>
              <a:rect l="l" t="t" r="r" b="b"/>
              <a:pathLst>
                <a:path w="4880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880" y="10486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7"/>
            <p:cNvSpPr/>
            <p:nvPr/>
          </p:nvSpPr>
          <p:spPr>
            <a:xfrm>
              <a:off x="2507908" y="3049226"/>
              <a:ext cx="77998" cy="788821"/>
            </a:xfrm>
            <a:custGeom>
              <a:avLst/>
              <a:gdLst/>
              <a:ahLst/>
              <a:cxnLst/>
              <a:rect l="l" t="t" r="r" b="b"/>
              <a:pathLst>
                <a:path w="4881" h="49363" extrusionOk="0">
                  <a:moveTo>
                    <a:pt x="1" y="0"/>
                  </a:moveTo>
                  <a:lnTo>
                    <a:pt x="1" y="49363"/>
                  </a:lnTo>
                  <a:lnTo>
                    <a:pt x="4881" y="49363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7"/>
            <p:cNvSpPr/>
            <p:nvPr/>
          </p:nvSpPr>
          <p:spPr>
            <a:xfrm>
              <a:off x="2507908" y="3049226"/>
              <a:ext cx="77998" cy="210744"/>
            </a:xfrm>
            <a:custGeom>
              <a:avLst/>
              <a:gdLst/>
              <a:ahLst/>
              <a:cxnLst/>
              <a:rect l="l" t="t" r="r" b="b"/>
              <a:pathLst>
                <a:path w="4881" h="13188" extrusionOk="0">
                  <a:moveTo>
                    <a:pt x="1" y="0"/>
                  </a:moveTo>
                  <a:lnTo>
                    <a:pt x="1" y="13188"/>
                  </a:lnTo>
                  <a:lnTo>
                    <a:pt x="4881" y="13188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7"/>
            <p:cNvSpPr/>
            <p:nvPr/>
          </p:nvSpPr>
          <p:spPr>
            <a:xfrm>
              <a:off x="1516094" y="2957708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0"/>
                  </a:moveTo>
                  <a:cubicBezTo>
                    <a:pt x="27505" y="0"/>
                    <a:pt x="21052" y="363"/>
                    <a:pt x="15688" y="968"/>
                  </a:cubicBezTo>
                  <a:lnTo>
                    <a:pt x="0" y="968"/>
                  </a:lnTo>
                  <a:lnTo>
                    <a:pt x="0" y="5929"/>
                  </a:lnTo>
                  <a:cubicBezTo>
                    <a:pt x="0" y="9195"/>
                    <a:pt x="15406" y="11857"/>
                    <a:pt x="34401" y="11857"/>
                  </a:cubicBezTo>
                  <a:cubicBezTo>
                    <a:pt x="53396" y="11857"/>
                    <a:pt x="68802" y="9195"/>
                    <a:pt x="68802" y="5929"/>
                  </a:cubicBezTo>
                  <a:lnTo>
                    <a:pt x="68802" y="968"/>
                  </a:lnTo>
                  <a:lnTo>
                    <a:pt x="53154" y="968"/>
                  </a:lnTo>
                  <a:cubicBezTo>
                    <a:pt x="47750" y="363"/>
                    <a:pt x="41338" y="0"/>
                    <a:pt x="3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7"/>
            <p:cNvSpPr/>
            <p:nvPr/>
          </p:nvSpPr>
          <p:spPr>
            <a:xfrm>
              <a:off x="1516094" y="2874564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1"/>
                  </a:moveTo>
                  <a:cubicBezTo>
                    <a:pt x="15406" y="1"/>
                    <a:pt x="0" y="2663"/>
                    <a:pt x="0" y="5929"/>
                  </a:cubicBezTo>
                  <a:cubicBezTo>
                    <a:pt x="0" y="9196"/>
                    <a:pt x="15406" y="11858"/>
                    <a:pt x="34401" y="11858"/>
                  </a:cubicBezTo>
                  <a:cubicBezTo>
                    <a:pt x="53396" y="11858"/>
                    <a:pt x="68802" y="9196"/>
                    <a:pt x="68802" y="5929"/>
                  </a:cubicBezTo>
                  <a:cubicBezTo>
                    <a:pt x="68802" y="2663"/>
                    <a:pt x="53396" y="1"/>
                    <a:pt x="34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7"/>
            <p:cNvSpPr/>
            <p:nvPr/>
          </p:nvSpPr>
          <p:spPr>
            <a:xfrm>
              <a:off x="1628865" y="2898336"/>
              <a:ext cx="833948" cy="105069"/>
            </a:xfrm>
            <a:custGeom>
              <a:avLst/>
              <a:gdLst/>
              <a:ahLst/>
              <a:cxnLst/>
              <a:rect l="l" t="t" r="r" b="b"/>
              <a:pathLst>
                <a:path w="52187" h="6575" extrusionOk="0">
                  <a:moveTo>
                    <a:pt x="13386" y="1"/>
                  </a:moveTo>
                  <a:cubicBezTo>
                    <a:pt x="12908" y="1"/>
                    <a:pt x="1" y="6575"/>
                    <a:pt x="1" y="6575"/>
                  </a:cubicBezTo>
                  <a:lnTo>
                    <a:pt x="43839" y="6575"/>
                  </a:lnTo>
                  <a:lnTo>
                    <a:pt x="52187" y="324"/>
                  </a:lnTo>
                  <a:lnTo>
                    <a:pt x="22303" y="324"/>
                  </a:lnTo>
                  <a:lnTo>
                    <a:pt x="13390" y="1"/>
                  </a:lnTo>
                  <a:cubicBezTo>
                    <a:pt x="13389" y="1"/>
                    <a:pt x="13388" y="1"/>
                    <a:pt x="13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7"/>
            <p:cNvSpPr/>
            <p:nvPr/>
          </p:nvSpPr>
          <p:spPr>
            <a:xfrm>
              <a:off x="1948529" y="2007122"/>
              <a:ext cx="170794" cy="898396"/>
            </a:xfrm>
            <a:custGeom>
              <a:avLst/>
              <a:gdLst/>
              <a:ahLst/>
              <a:cxnLst/>
              <a:rect l="l" t="t" r="r" b="b"/>
              <a:pathLst>
                <a:path w="10688" h="56220" extrusionOk="0">
                  <a:moveTo>
                    <a:pt x="0" y="1"/>
                  </a:moveTo>
                  <a:lnTo>
                    <a:pt x="0" y="56220"/>
                  </a:lnTo>
                  <a:lnTo>
                    <a:pt x="10687" y="56220"/>
                  </a:lnTo>
                  <a:lnTo>
                    <a:pt x="106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7"/>
            <p:cNvSpPr/>
            <p:nvPr/>
          </p:nvSpPr>
          <p:spPr>
            <a:xfrm>
              <a:off x="1948528" y="1982641"/>
              <a:ext cx="205599" cy="24497"/>
            </a:xfrm>
            <a:custGeom>
              <a:avLst/>
              <a:gdLst/>
              <a:ahLst/>
              <a:cxnLst/>
              <a:rect l="l" t="t" r="r" b="b"/>
              <a:pathLst>
                <a:path w="12866" h="1533" extrusionOk="0">
                  <a:moveTo>
                    <a:pt x="2742" y="0"/>
                  </a:moveTo>
                  <a:lnTo>
                    <a:pt x="0" y="1533"/>
                  </a:lnTo>
                  <a:lnTo>
                    <a:pt x="10687" y="1533"/>
                  </a:lnTo>
                  <a:lnTo>
                    <a:pt x="12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7"/>
            <p:cNvSpPr/>
            <p:nvPr/>
          </p:nvSpPr>
          <p:spPr>
            <a:xfrm>
              <a:off x="2119307" y="1980777"/>
              <a:ext cx="34820" cy="934478"/>
            </a:xfrm>
            <a:custGeom>
              <a:avLst/>
              <a:gdLst/>
              <a:ahLst/>
              <a:cxnLst/>
              <a:rect l="l" t="t" r="r" b="b"/>
              <a:pathLst>
                <a:path w="2179" h="58478" extrusionOk="0">
                  <a:moveTo>
                    <a:pt x="2178" y="0"/>
                  </a:moveTo>
                  <a:lnTo>
                    <a:pt x="0" y="1533"/>
                  </a:lnTo>
                  <a:lnTo>
                    <a:pt x="0" y="58478"/>
                  </a:lnTo>
                  <a:lnTo>
                    <a:pt x="2178" y="57187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7"/>
            <p:cNvSpPr/>
            <p:nvPr/>
          </p:nvSpPr>
          <p:spPr>
            <a:xfrm>
              <a:off x="2074834" y="2339666"/>
              <a:ext cx="283581" cy="586482"/>
            </a:xfrm>
            <a:custGeom>
              <a:avLst/>
              <a:gdLst/>
              <a:ahLst/>
              <a:cxnLst/>
              <a:rect l="l" t="t" r="r" b="b"/>
              <a:pathLst>
                <a:path w="17746" h="36701" extrusionOk="0">
                  <a:moveTo>
                    <a:pt x="1" y="1"/>
                  </a:moveTo>
                  <a:lnTo>
                    <a:pt x="1" y="36700"/>
                  </a:lnTo>
                  <a:lnTo>
                    <a:pt x="17745" y="36700"/>
                  </a:lnTo>
                  <a:lnTo>
                    <a:pt x="177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7"/>
            <p:cNvSpPr/>
            <p:nvPr/>
          </p:nvSpPr>
          <p:spPr>
            <a:xfrm>
              <a:off x="2074834" y="2316393"/>
              <a:ext cx="319664" cy="25153"/>
            </a:xfrm>
            <a:custGeom>
              <a:avLst/>
              <a:gdLst/>
              <a:ahLst/>
              <a:cxnLst/>
              <a:rect l="l" t="t" r="r" b="b"/>
              <a:pathLst>
                <a:path w="20004" h="1574" extrusionOk="0">
                  <a:moveTo>
                    <a:pt x="2824" y="1"/>
                  </a:moveTo>
                  <a:lnTo>
                    <a:pt x="1" y="1574"/>
                  </a:lnTo>
                  <a:lnTo>
                    <a:pt x="17745" y="1574"/>
                  </a:lnTo>
                  <a:lnTo>
                    <a:pt x="20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7"/>
            <p:cNvSpPr/>
            <p:nvPr/>
          </p:nvSpPr>
          <p:spPr>
            <a:xfrm>
              <a:off x="2358400" y="2314529"/>
              <a:ext cx="36099" cy="611619"/>
            </a:xfrm>
            <a:custGeom>
              <a:avLst/>
              <a:gdLst/>
              <a:ahLst/>
              <a:cxnLst/>
              <a:rect l="l" t="t" r="r" b="b"/>
              <a:pathLst>
                <a:path w="2259" h="38274" extrusionOk="0">
                  <a:moveTo>
                    <a:pt x="2259" y="1"/>
                  </a:moveTo>
                  <a:lnTo>
                    <a:pt x="0" y="1574"/>
                  </a:lnTo>
                  <a:lnTo>
                    <a:pt x="0" y="38273"/>
                  </a:lnTo>
                  <a:lnTo>
                    <a:pt x="2259" y="3698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7"/>
            <p:cNvSpPr/>
            <p:nvPr/>
          </p:nvSpPr>
          <p:spPr>
            <a:xfrm>
              <a:off x="1846049" y="2371242"/>
              <a:ext cx="170155" cy="554250"/>
            </a:xfrm>
            <a:custGeom>
              <a:avLst/>
              <a:gdLst/>
              <a:ahLst/>
              <a:cxnLst/>
              <a:rect l="l" t="t" r="r" b="b"/>
              <a:pathLst>
                <a:path w="10648" h="34684" extrusionOk="0">
                  <a:moveTo>
                    <a:pt x="1" y="1"/>
                  </a:moveTo>
                  <a:lnTo>
                    <a:pt x="1" y="34684"/>
                  </a:lnTo>
                  <a:lnTo>
                    <a:pt x="10648" y="34684"/>
                  </a:lnTo>
                  <a:lnTo>
                    <a:pt x="10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7"/>
            <p:cNvSpPr/>
            <p:nvPr/>
          </p:nvSpPr>
          <p:spPr>
            <a:xfrm>
              <a:off x="1798364" y="2745030"/>
              <a:ext cx="217839" cy="46422"/>
            </a:xfrm>
            <a:custGeom>
              <a:avLst/>
              <a:gdLst/>
              <a:ahLst/>
              <a:cxnLst/>
              <a:rect l="l" t="t" r="r" b="b"/>
              <a:pathLst>
                <a:path w="13632" h="2905" extrusionOk="0">
                  <a:moveTo>
                    <a:pt x="3267" y="1"/>
                  </a:moveTo>
                  <a:lnTo>
                    <a:pt x="0" y="2904"/>
                  </a:lnTo>
                  <a:lnTo>
                    <a:pt x="11373" y="2904"/>
                  </a:lnTo>
                  <a:cubicBezTo>
                    <a:pt x="11373" y="2904"/>
                    <a:pt x="13591" y="202"/>
                    <a:pt x="13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7"/>
            <p:cNvSpPr/>
            <p:nvPr/>
          </p:nvSpPr>
          <p:spPr>
            <a:xfrm>
              <a:off x="1980105" y="2745030"/>
              <a:ext cx="36099" cy="62530"/>
            </a:xfrm>
            <a:custGeom>
              <a:avLst/>
              <a:gdLst/>
              <a:ahLst/>
              <a:cxnLst/>
              <a:rect l="l" t="t" r="r" b="b"/>
              <a:pathLst>
                <a:path w="2259" h="3913" extrusionOk="0">
                  <a:moveTo>
                    <a:pt x="2259" y="1"/>
                  </a:moveTo>
                  <a:lnTo>
                    <a:pt x="0" y="2904"/>
                  </a:lnTo>
                  <a:lnTo>
                    <a:pt x="2259" y="391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7"/>
            <p:cNvSpPr/>
            <p:nvPr/>
          </p:nvSpPr>
          <p:spPr>
            <a:xfrm>
              <a:off x="1846049" y="2349264"/>
              <a:ext cx="205599" cy="23858"/>
            </a:xfrm>
            <a:custGeom>
              <a:avLst/>
              <a:gdLst/>
              <a:ahLst/>
              <a:cxnLst/>
              <a:rect l="l" t="t" r="r" b="b"/>
              <a:pathLst>
                <a:path w="12866" h="1493" extrusionOk="0">
                  <a:moveTo>
                    <a:pt x="2743" y="1"/>
                  </a:moveTo>
                  <a:lnTo>
                    <a:pt x="1" y="1493"/>
                  </a:lnTo>
                  <a:lnTo>
                    <a:pt x="10648" y="1493"/>
                  </a:lnTo>
                  <a:lnTo>
                    <a:pt x="12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7"/>
            <p:cNvSpPr/>
            <p:nvPr/>
          </p:nvSpPr>
          <p:spPr>
            <a:xfrm>
              <a:off x="2016188" y="2347400"/>
              <a:ext cx="35460" cy="578092"/>
            </a:xfrm>
            <a:custGeom>
              <a:avLst/>
              <a:gdLst/>
              <a:ahLst/>
              <a:cxnLst/>
              <a:rect l="l" t="t" r="r" b="b"/>
              <a:pathLst>
                <a:path w="2219" h="36176" extrusionOk="0">
                  <a:moveTo>
                    <a:pt x="2219" y="1"/>
                  </a:moveTo>
                  <a:lnTo>
                    <a:pt x="1" y="1493"/>
                  </a:lnTo>
                  <a:lnTo>
                    <a:pt x="1" y="36176"/>
                  </a:lnTo>
                  <a:lnTo>
                    <a:pt x="2219" y="34926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7"/>
            <p:cNvSpPr/>
            <p:nvPr/>
          </p:nvSpPr>
          <p:spPr>
            <a:xfrm>
              <a:off x="2284923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7"/>
            <p:cNvSpPr/>
            <p:nvPr/>
          </p:nvSpPr>
          <p:spPr>
            <a:xfrm>
              <a:off x="2174725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7"/>
            <p:cNvSpPr/>
            <p:nvPr/>
          </p:nvSpPr>
          <p:spPr>
            <a:xfrm>
              <a:off x="2114784" y="2229468"/>
              <a:ext cx="245565" cy="62530"/>
            </a:xfrm>
            <a:custGeom>
              <a:avLst/>
              <a:gdLst/>
              <a:ahLst/>
              <a:cxnLst/>
              <a:rect l="l" t="t" r="r" b="b"/>
              <a:pathLst>
                <a:path w="15367" h="3913" extrusionOk="0">
                  <a:moveTo>
                    <a:pt x="808" y="0"/>
                  </a:moveTo>
                  <a:cubicBezTo>
                    <a:pt x="364" y="0"/>
                    <a:pt x="1" y="363"/>
                    <a:pt x="1" y="807"/>
                  </a:cubicBezTo>
                  <a:lnTo>
                    <a:pt x="1" y="3106"/>
                  </a:lnTo>
                  <a:cubicBezTo>
                    <a:pt x="1" y="3549"/>
                    <a:pt x="364" y="3912"/>
                    <a:pt x="808" y="3912"/>
                  </a:cubicBezTo>
                  <a:lnTo>
                    <a:pt x="14560" y="3912"/>
                  </a:lnTo>
                  <a:cubicBezTo>
                    <a:pt x="15003" y="3912"/>
                    <a:pt x="15366" y="3549"/>
                    <a:pt x="15366" y="3106"/>
                  </a:cubicBezTo>
                  <a:lnTo>
                    <a:pt x="15366" y="807"/>
                  </a:lnTo>
                  <a:cubicBezTo>
                    <a:pt x="15366" y="363"/>
                    <a:pt x="15003" y="0"/>
                    <a:pt x="14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7"/>
            <p:cNvSpPr/>
            <p:nvPr/>
          </p:nvSpPr>
          <p:spPr>
            <a:xfrm>
              <a:off x="2109639" y="2236563"/>
              <a:ext cx="244909" cy="62514"/>
            </a:xfrm>
            <a:custGeom>
              <a:avLst/>
              <a:gdLst/>
              <a:ahLst/>
              <a:cxnLst/>
              <a:rect l="l" t="t" r="r" b="b"/>
              <a:pathLst>
                <a:path w="15326" h="3912" extrusionOk="0">
                  <a:moveTo>
                    <a:pt x="807" y="0"/>
                  </a:moveTo>
                  <a:cubicBezTo>
                    <a:pt x="363" y="0"/>
                    <a:pt x="0" y="363"/>
                    <a:pt x="0" y="807"/>
                  </a:cubicBezTo>
                  <a:lnTo>
                    <a:pt x="0" y="3105"/>
                  </a:lnTo>
                  <a:cubicBezTo>
                    <a:pt x="0" y="3549"/>
                    <a:pt x="363" y="3912"/>
                    <a:pt x="807" y="3912"/>
                  </a:cubicBezTo>
                  <a:lnTo>
                    <a:pt x="14519" y="3912"/>
                  </a:lnTo>
                  <a:cubicBezTo>
                    <a:pt x="14962" y="3912"/>
                    <a:pt x="15325" y="3549"/>
                    <a:pt x="15325" y="3105"/>
                  </a:cubicBezTo>
                  <a:lnTo>
                    <a:pt x="15325" y="807"/>
                  </a:lnTo>
                  <a:cubicBezTo>
                    <a:pt x="15325" y="363"/>
                    <a:pt x="14962" y="0"/>
                    <a:pt x="14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7"/>
            <p:cNvSpPr/>
            <p:nvPr/>
          </p:nvSpPr>
          <p:spPr>
            <a:xfrm>
              <a:off x="2023283" y="2739885"/>
              <a:ext cx="335133" cy="46406"/>
            </a:xfrm>
            <a:custGeom>
              <a:avLst/>
              <a:gdLst/>
              <a:ahLst/>
              <a:cxnLst/>
              <a:rect l="l" t="t" r="r" b="b"/>
              <a:pathLst>
                <a:path w="20972" h="2904" extrusionOk="0">
                  <a:moveTo>
                    <a:pt x="3227" y="0"/>
                  </a:moveTo>
                  <a:lnTo>
                    <a:pt x="0" y="2904"/>
                  </a:lnTo>
                  <a:lnTo>
                    <a:pt x="18713" y="2904"/>
                  </a:lnTo>
                  <a:cubicBezTo>
                    <a:pt x="18713" y="2904"/>
                    <a:pt x="20891" y="202"/>
                    <a:pt x="20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7"/>
            <p:cNvSpPr/>
            <p:nvPr/>
          </p:nvSpPr>
          <p:spPr>
            <a:xfrm>
              <a:off x="2322301" y="2739885"/>
              <a:ext cx="36115" cy="62530"/>
            </a:xfrm>
            <a:custGeom>
              <a:avLst/>
              <a:gdLst/>
              <a:ahLst/>
              <a:cxnLst/>
              <a:rect l="l" t="t" r="r" b="b"/>
              <a:pathLst>
                <a:path w="2260" h="3913" extrusionOk="0">
                  <a:moveTo>
                    <a:pt x="2259" y="0"/>
                  </a:moveTo>
                  <a:lnTo>
                    <a:pt x="1" y="2904"/>
                  </a:lnTo>
                  <a:lnTo>
                    <a:pt x="2259" y="3912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7"/>
            <p:cNvSpPr/>
            <p:nvPr/>
          </p:nvSpPr>
          <p:spPr>
            <a:xfrm>
              <a:off x="2023283" y="2786275"/>
              <a:ext cx="51567" cy="22580"/>
            </a:xfrm>
            <a:custGeom>
              <a:avLst/>
              <a:gdLst/>
              <a:ahLst/>
              <a:cxnLst/>
              <a:rect l="l" t="t" r="r" b="b"/>
              <a:pathLst>
                <a:path w="3227" h="1413" extrusionOk="0">
                  <a:moveTo>
                    <a:pt x="0" y="1"/>
                  </a:moveTo>
                  <a:lnTo>
                    <a:pt x="3227" y="141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7"/>
            <p:cNvSpPr/>
            <p:nvPr/>
          </p:nvSpPr>
          <p:spPr>
            <a:xfrm>
              <a:off x="2127680" y="2857108"/>
              <a:ext cx="154686" cy="70248"/>
            </a:xfrm>
            <a:custGeom>
              <a:avLst/>
              <a:gdLst/>
              <a:ahLst/>
              <a:cxnLst/>
              <a:rect l="l" t="t" r="r" b="b"/>
              <a:pathLst>
                <a:path w="9680" h="4396" extrusionOk="0">
                  <a:moveTo>
                    <a:pt x="1" y="0"/>
                  </a:moveTo>
                  <a:lnTo>
                    <a:pt x="1" y="4396"/>
                  </a:lnTo>
                  <a:lnTo>
                    <a:pt x="9680" y="4396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7"/>
            <p:cNvSpPr/>
            <p:nvPr/>
          </p:nvSpPr>
          <p:spPr>
            <a:xfrm>
              <a:off x="1872480" y="2856176"/>
              <a:ext cx="109575" cy="70248"/>
            </a:xfrm>
            <a:custGeom>
              <a:avLst/>
              <a:gdLst/>
              <a:ahLst/>
              <a:cxnLst/>
              <a:rect l="l" t="t" r="r" b="b"/>
              <a:pathLst>
                <a:path w="6857" h="4396" extrusionOk="0">
                  <a:moveTo>
                    <a:pt x="0" y="0"/>
                  </a:moveTo>
                  <a:lnTo>
                    <a:pt x="0" y="4396"/>
                  </a:lnTo>
                  <a:lnTo>
                    <a:pt x="6856" y="4396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7"/>
            <p:cNvSpPr/>
            <p:nvPr/>
          </p:nvSpPr>
          <p:spPr>
            <a:xfrm>
              <a:off x="1971076" y="1631416"/>
              <a:ext cx="200437" cy="303556"/>
            </a:xfrm>
            <a:custGeom>
              <a:avLst/>
              <a:gdLst/>
              <a:ahLst/>
              <a:cxnLst/>
              <a:rect l="l" t="t" r="r" b="b"/>
              <a:pathLst>
                <a:path w="12543" h="18996" extrusionOk="0">
                  <a:moveTo>
                    <a:pt x="6252" y="2339"/>
                  </a:moveTo>
                  <a:cubicBezTo>
                    <a:pt x="8389" y="2339"/>
                    <a:pt x="10123" y="4033"/>
                    <a:pt x="10123" y="6170"/>
                  </a:cubicBezTo>
                  <a:cubicBezTo>
                    <a:pt x="10123" y="8308"/>
                    <a:pt x="8389" y="10002"/>
                    <a:pt x="6252" y="10002"/>
                  </a:cubicBezTo>
                  <a:cubicBezTo>
                    <a:pt x="4154" y="10002"/>
                    <a:pt x="2420" y="8308"/>
                    <a:pt x="2420" y="6170"/>
                  </a:cubicBezTo>
                  <a:cubicBezTo>
                    <a:pt x="2420" y="4033"/>
                    <a:pt x="4154" y="2339"/>
                    <a:pt x="6252" y="2339"/>
                  </a:cubicBezTo>
                  <a:close/>
                  <a:moveTo>
                    <a:pt x="6252" y="0"/>
                  </a:moveTo>
                  <a:cubicBezTo>
                    <a:pt x="2824" y="0"/>
                    <a:pt x="1" y="2783"/>
                    <a:pt x="1" y="6251"/>
                  </a:cubicBezTo>
                  <a:cubicBezTo>
                    <a:pt x="1" y="7703"/>
                    <a:pt x="525" y="9074"/>
                    <a:pt x="1372" y="10123"/>
                  </a:cubicBezTo>
                  <a:lnTo>
                    <a:pt x="1331" y="10123"/>
                  </a:lnTo>
                  <a:lnTo>
                    <a:pt x="6252" y="18995"/>
                  </a:lnTo>
                  <a:lnTo>
                    <a:pt x="11172" y="10123"/>
                  </a:lnTo>
                  <a:cubicBezTo>
                    <a:pt x="12019" y="9074"/>
                    <a:pt x="12543" y="7703"/>
                    <a:pt x="12543" y="6251"/>
                  </a:cubicBezTo>
                  <a:cubicBezTo>
                    <a:pt x="12543" y="2783"/>
                    <a:pt x="9720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7"/>
            <p:cNvSpPr/>
            <p:nvPr/>
          </p:nvSpPr>
          <p:spPr>
            <a:xfrm>
              <a:off x="3609474" y="2476295"/>
              <a:ext cx="84263" cy="112819"/>
            </a:xfrm>
            <a:custGeom>
              <a:avLst/>
              <a:gdLst/>
              <a:ahLst/>
              <a:cxnLst/>
              <a:rect l="l" t="t" r="r" b="b"/>
              <a:pathLst>
                <a:path w="5273" h="7060" extrusionOk="0">
                  <a:moveTo>
                    <a:pt x="2328" y="1"/>
                  </a:moveTo>
                  <a:lnTo>
                    <a:pt x="594" y="686"/>
                  </a:lnTo>
                  <a:cubicBezTo>
                    <a:pt x="594" y="686"/>
                    <a:pt x="0" y="7060"/>
                    <a:pt x="1833" y="7060"/>
                  </a:cubicBezTo>
                  <a:cubicBezTo>
                    <a:pt x="1850" y="7060"/>
                    <a:pt x="1867" y="7059"/>
                    <a:pt x="1885" y="7058"/>
                  </a:cubicBezTo>
                  <a:cubicBezTo>
                    <a:pt x="3780" y="6937"/>
                    <a:pt x="5272" y="4759"/>
                    <a:pt x="5272" y="4759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7"/>
            <p:cNvSpPr/>
            <p:nvPr/>
          </p:nvSpPr>
          <p:spPr>
            <a:xfrm>
              <a:off x="3644742" y="2453731"/>
              <a:ext cx="82505" cy="98629"/>
            </a:xfrm>
            <a:custGeom>
              <a:avLst/>
              <a:gdLst/>
              <a:ahLst/>
              <a:cxnLst/>
              <a:rect l="l" t="t" r="r" b="b"/>
              <a:pathLst>
                <a:path w="5163" h="6172" extrusionOk="0">
                  <a:moveTo>
                    <a:pt x="1607" y="0"/>
                  </a:moveTo>
                  <a:cubicBezTo>
                    <a:pt x="1417" y="0"/>
                    <a:pt x="0" y="1614"/>
                    <a:pt x="0" y="1614"/>
                  </a:cubicBezTo>
                  <a:lnTo>
                    <a:pt x="3065" y="6171"/>
                  </a:lnTo>
                  <a:lnTo>
                    <a:pt x="5162" y="4800"/>
                  </a:lnTo>
                  <a:lnTo>
                    <a:pt x="1613" y="1"/>
                  </a:lnTo>
                  <a:cubicBezTo>
                    <a:pt x="1611" y="1"/>
                    <a:pt x="1609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7"/>
            <p:cNvSpPr/>
            <p:nvPr/>
          </p:nvSpPr>
          <p:spPr>
            <a:xfrm>
              <a:off x="2776005" y="2067191"/>
              <a:ext cx="195931" cy="214388"/>
            </a:xfrm>
            <a:custGeom>
              <a:avLst/>
              <a:gdLst/>
              <a:ahLst/>
              <a:cxnLst/>
              <a:rect l="l" t="t" r="r" b="b"/>
              <a:pathLst>
                <a:path w="12261" h="13416" extrusionOk="0">
                  <a:moveTo>
                    <a:pt x="6162" y="1"/>
                  </a:moveTo>
                  <a:cubicBezTo>
                    <a:pt x="6069" y="1"/>
                    <a:pt x="5975" y="24"/>
                    <a:pt x="5889" y="73"/>
                  </a:cubicBezTo>
                  <a:lnTo>
                    <a:pt x="444" y="2775"/>
                  </a:lnTo>
                  <a:cubicBezTo>
                    <a:pt x="122" y="2937"/>
                    <a:pt x="1" y="3380"/>
                    <a:pt x="243" y="3662"/>
                  </a:cubicBezTo>
                  <a:lnTo>
                    <a:pt x="7744" y="13180"/>
                  </a:lnTo>
                  <a:cubicBezTo>
                    <a:pt x="7867" y="13328"/>
                    <a:pt x="8035" y="13415"/>
                    <a:pt x="8212" y="13415"/>
                  </a:cubicBezTo>
                  <a:cubicBezTo>
                    <a:pt x="8324" y="13415"/>
                    <a:pt x="8440" y="13380"/>
                    <a:pt x="8550" y="13301"/>
                  </a:cubicBezTo>
                  <a:lnTo>
                    <a:pt x="11938" y="11002"/>
                  </a:lnTo>
                  <a:cubicBezTo>
                    <a:pt x="12180" y="10841"/>
                    <a:pt x="12261" y="10518"/>
                    <a:pt x="12140" y="10236"/>
                  </a:cubicBezTo>
                  <a:lnTo>
                    <a:pt x="6695" y="315"/>
                  </a:lnTo>
                  <a:cubicBezTo>
                    <a:pt x="6583" y="119"/>
                    <a:pt x="6374" y="1"/>
                    <a:pt x="6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7"/>
            <p:cNvSpPr/>
            <p:nvPr/>
          </p:nvSpPr>
          <p:spPr>
            <a:xfrm>
              <a:off x="2786967" y="2073391"/>
              <a:ext cx="175956" cy="192271"/>
            </a:xfrm>
            <a:custGeom>
              <a:avLst/>
              <a:gdLst/>
              <a:ahLst/>
              <a:cxnLst/>
              <a:rect l="l" t="t" r="r" b="b"/>
              <a:pathLst>
                <a:path w="11011" h="12032" extrusionOk="0">
                  <a:moveTo>
                    <a:pt x="5474" y="1"/>
                  </a:moveTo>
                  <a:cubicBezTo>
                    <a:pt x="5397" y="1"/>
                    <a:pt x="5319" y="16"/>
                    <a:pt x="5243" y="48"/>
                  </a:cubicBezTo>
                  <a:lnTo>
                    <a:pt x="4396" y="492"/>
                  </a:lnTo>
                  <a:cubicBezTo>
                    <a:pt x="4517" y="895"/>
                    <a:pt x="4315" y="1056"/>
                    <a:pt x="4315" y="1056"/>
                  </a:cubicBezTo>
                  <a:cubicBezTo>
                    <a:pt x="4315" y="1056"/>
                    <a:pt x="3025" y="1863"/>
                    <a:pt x="2541" y="1984"/>
                  </a:cubicBezTo>
                  <a:cubicBezTo>
                    <a:pt x="2458" y="2003"/>
                    <a:pt x="2382" y="2011"/>
                    <a:pt x="2314" y="2011"/>
                  </a:cubicBezTo>
                  <a:cubicBezTo>
                    <a:pt x="1946" y="2011"/>
                    <a:pt x="1775" y="1782"/>
                    <a:pt x="1775" y="1782"/>
                  </a:cubicBezTo>
                  <a:lnTo>
                    <a:pt x="403" y="2468"/>
                  </a:lnTo>
                  <a:cubicBezTo>
                    <a:pt x="81" y="2629"/>
                    <a:pt x="0" y="3033"/>
                    <a:pt x="202" y="3315"/>
                  </a:cubicBezTo>
                  <a:lnTo>
                    <a:pt x="6896" y="11824"/>
                  </a:lnTo>
                  <a:cubicBezTo>
                    <a:pt x="7024" y="11952"/>
                    <a:pt x="7200" y="12031"/>
                    <a:pt x="7363" y="12031"/>
                  </a:cubicBezTo>
                  <a:cubicBezTo>
                    <a:pt x="7458" y="12031"/>
                    <a:pt x="7548" y="12004"/>
                    <a:pt x="7622" y="11945"/>
                  </a:cubicBezTo>
                  <a:lnTo>
                    <a:pt x="10687" y="9888"/>
                  </a:lnTo>
                  <a:cubicBezTo>
                    <a:pt x="10929" y="9727"/>
                    <a:pt x="11010" y="9404"/>
                    <a:pt x="10849" y="9163"/>
                  </a:cubicBezTo>
                  <a:lnTo>
                    <a:pt x="5969" y="290"/>
                  </a:lnTo>
                  <a:cubicBezTo>
                    <a:pt x="5880" y="113"/>
                    <a:pt x="5684" y="1"/>
                    <a:pt x="5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7"/>
            <p:cNvSpPr/>
            <p:nvPr/>
          </p:nvSpPr>
          <p:spPr>
            <a:xfrm>
              <a:off x="2816610" y="2104856"/>
              <a:ext cx="123749" cy="129390"/>
            </a:xfrm>
            <a:custGeom>
              <a:avLst/>
              <a:gdLst/>
              <a:ahLst/>
              <a:cxnLst/>
              <a:rect l="l" t="t" r="r" b="b"/>
              <a:pathLst>
                <a:path w="7744" h="8097" extrusionOk="0">
                  <a:moveTo>
                    <a:pt x="4090" y="1"/>
                  </a:moveTo>
                  <a:cubicBezTo>
                    <a:pt x="4005" y="1"/>
                    <a:pt x="3916" y="19"/>
                    <a:pt x="3832" y="55"/>
                  </a:cubicBezTo>
                  <a:lnTo>
                    <a:pt x="404" y="1709"/>
                  </a:lnTo>
                  <a:cubicBezTo>
                    <a:pt x="81" y="1870"/>
                    <a:pt x="0" y="2273"/>
                    <a:pt x="202" y="2556"/>
                  </a:cubicBezTo>
                  <a:lnTo>
                    <a:pt x="3993" y="7879"/>
                  </a:lnTo>
                  <a:cubicBezTo>
                    <a:pt x="4114" y="8024"/>
                    <a:pt x="4278" y="8097"/>
                    <a:pt x="4443" y="8097"/>
                  </a:cubicBezTo>
                  <a:cubicBezTo>
                    <a:pt x="4553" y="8097"/>
                    <a:pt x="4662" y="8065"/>
                    <a:pt x="4759" y="8000"/>
                  </a:cubicBezTo>
                  <a:lnTo>
                    <a:pt x="7381" y="6427"/>
                  </a:lnTo>
                  <a:cubicBezTo>
                    <a:pt x="7663" y="6266"/>
                    <a:pt x="7744" y="5903"/>
                    <a:pt x="7582" y="5661"/>
                  </a:cubicBezTo>
                  <a:lnTo>
                    <a:pt x="4558" y="297"/>
                  </a:lnTo>
                  <a:cubicBezTo>
                    <a:pt x="4473" y="100"/>
                    <a:pt x="4289" y="1"/>
                    <a:pt x="4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7"/>
            <p:cNvSpPr/>
            <p:nvPr/>
          </p:nvSpPr>
          <p:spPr>
            <a:xfrm>
              <a:off x="3415956" y="1943330"/>
              <a:ext cx="116654" cy="115727"/>
            </a:xfrm>
            <a:custGeom>
              <a:avLst/>
              <a:gdLst/>
              <a:ahLst/>
              <a:cxnLst/>
              <a:rect l="l" t="t" r="r" b="b"/>
              <a:pathLst>
                <a:path w="7300" h="7242" extrusionOk="0">
                  <a:moveTo>
                    <a:pt x="4921" y="0"/>
                  </a:moveTo>
                  <a:lnTo>
                    <a:pt x="2460" y="1694"/>
                  </a:lnTo>
                  <a:lnTo>
                    <a:pt x="0" y="3388"/>
                  </a:lnTo>
                  <a:lnTo>
                    <a:pt x="0" y="6937"/>
                  </a:lnTo>
                  <a:lnTo>
                    <a:pt x="0" y="7219"/>
                  </a:lnTo>
                  <a:cubicBezTo>
                    <a:pt x="0" y="7234"/>
                    <a:pt x="41" y="7241"/>
                    <a:pt x="116" y="7241"/>
                  </a:cubicBezTo>
                  <a:cubicBezTo>
                    <a:pt x="1049" y="7241"/>
                    <a:pt x="7300" y="6171"/>
                    <a:pt x="7300" y="6171"/>
                  </a:cubicBezTo>
                  <a:lnTo>
                    <a:pt x="6897" y="1331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7"/>
            <p:cNvSpPr/>
            <p:nvPr/>
          </p:nvSpPr>
          <p:spPr>
            <a:xfrm>
              <a:off x="3415956" y="1967811"/>
              <a:ext cx="68970" cy="86372"/>
            </a:xfrm>
            <a:custGeom>
              <a:avLst/>
              <a:gdLst/>
              <a:ahLst/>
              <a:cxnLst/>
              <a:rect l="l" t="t" r="r" b="b"/>
              <a:pathLst>
                <a:path w="4316" h="5405" extrusionOk="0">
                  <a:moveTo>
                    <a:pt x="4316" y="1"/>
                  </a:moveTo>
                  <a:lnTo>
                    <a:pt x="2460" y="162"/>
                  </a:lnTo>
                  <a:lnTo>
                    <a:pt x="0" y="1856"/>
                  </a:lnTo>
                  <a:lnTo>
                    <a:pt x="0" y="5405"/>
                  </a:lnTo>
                  <a:cubicBezTo>
                    <a:pt x="3912" y="3832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7"/>
            <p:cNvSpPr/>
            <p:nvPr/>
          </p:nvSpPr>
          <p:spPr>
            <a:xfrm>
              <a:off x="3299957" y="1765760"/>
              <a:ext cx="212039" cy="253698"/>
            </a:xfrm>
            <a:custGeom>
              <a:avLst/>
              <a:gdLst/>
              <a:ahLst/>
              <a:cxnLst/>
              <a:rect l="l" t="t" r="r" b="b"/>
              <a:pathLst>
                <a:path w="13269" h="15876" extrusionOk="0">
                  <a:moveTo>
                    <a:pt x="5598" y="1"/>
                  </a:moveTo>
                  <a:cubicBezTo>
                    <a:pt x="5321" y="1"/>
                    <a:pt x="5041" y="21"/>
                    <a:pt x="4759" y="62"/>
                  </a:cubicBezTo>
                  <a:cubicBezTo>
                    <a:pt x="4275" y="143"/>
                    <a:pt x="3831" y="304"/>
                    <a:pt x="3428" y="506"/>
                  </a:cubicBezTo>
                  <a:cubicBezTo>
                    <a:pt x="2299" y="1111"/>
                    <a:pt x="1533" y="2159"/>
                    <a:pt x="1008" y="3450"/>
                  </a:cubicBezTo>
                  <a:cubicBezTo>
                    <a:pt x="282" y="5224"/>
                    <a:pt x="0" y="7442"/>
                    <a:pt x="81" y="9701"/>
                  </a:cubicBezTo>
                  <a:cubicBezTo>
                    <a:pt x="226" y="13652"/>
                    <a:pt x="2944" y="15876"/>
                    <a:pt x="6128" y="15876"/>
                  </a:cubicBezTo>
                  <a:cubicBezTo>
                    <a:pt x="6487" y="15876"/>
                    <a:pt x="6852" y="15848"/>
                    <a:pt x="7219" y="15791"/>
                  </a:cubicBezTo>
                  <a:cubicBezTo>
                    <a:pt x="10849" y="15226"/>
                    <a:pt x="13268" y="11233"/>
                    <a:pt x="12583" y="6918"/>
                  </a:cubicBezTo>
                  <a:cubicBezTo>
                    <a:pt x="12260" y="4942"/>
                    <a:pt x="11373" y="3248"/>
                    <a:pt x="10163" y="2038"/>
                  </a:cubicBezTo>
                  <a:cubicBezTo>
                    <a:pt x="9921" y="1756"/>
                    <a:pt x="9639" y="1514"/>
                    <a:pt x="9356" y="1312"/>
                  </a:cubicBezTo>
                  <a:cubicBezTo>
                    <a:pt x="8219" y="476"/>
                    <a:pt x="6944" y="1"/>
                    <a:pt x="5598" y="1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7"/>
            <p:cNvSpPr/>
            <p:nvPr/>
          </p:nvSpPr>
          <p:spPr>
            <a:xfrm>
              <a:off x="3443026" y="3720753"/>
              <a:ext cx="101185" cy="70552"/>
            </a:xfrm>
            <a:custGeom>
              <a:avLst/>
              <a:gdLst/>
              <a:ahLst/>
              <a:cxnLst/>
              <a:rect l="l" t="t" r="r" b="b"/>
              <a:pathLst>
                <a:path w="6332" h="4415" extrusionOk="0">
                  <a:moveTo>
                    <a:pt x="5888" y="0"/>
                  </a:moveTo>
                  <a:lnTo>
                    <a:pt x="0" y="1008"/>
                  </a:lnTo>
                  <a:lnTo>
                    <a:pt x="0" y="4073"/>
                  </a:lnTo>
                  <a:cubicBezTo>
                    <a:pt x="0" y="4073"/>
                    <a:pt x="1309" y="4414"/>
                    <a:pt x="2706" y="4414"/>
                  </a:cubicBezTo>
                  <a:cubicBezTo>
                    <a:pt x="3711" y="4414"/>
                    <a:pt x="4763" y="4237"/>
                    <a:pt x="5404" y="3630"/>
                  </a:cubicBezTo>
                  <a:cubicBezTo>
                    <a:pt x="5629" y="3420"/>
                    <a:pt x="5798" y="3377"/>
                    <a:pt x="5923" y="3377"/>
                  </a:cubicBezTo>
                  <a:cubicBezTo>
                    <a:pt x="6011" y="3377"/>
                    <a:pt x="6077" y="3398"/>
                    <a:pt x="6127" y="3398"/>
                  </a:cubicBezTo>
                  <a:cubicBezTo>
                    <a:pt x="6199" y="3398"/>
                    <a:pt x="6236" y="3355"/>
                    <a:pt x="6251" y="3146"/>
                  </a:cubicBezTo>
                  <a:cubicBezTo>
                    <a:pt x="6332" y="2137"/>
                    <a:pt x="5888" y="0"/>
                    <a:pt x="5888" y="0"/>
                  </a:cubicBez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7"/>
            <p:cNvSpPr/>
            <p:nvPr/>
          </p:nvSpPr>
          <p:spPr>
            <a:xfrm>
              <a:off x="3370205" y="2898422"/>
              <a:ext cx="230719" cy="849609"/>
            </a:xfrm>
            <a:custGeom>
              <a:avLst/>
              <a:gdLst/>
              <a:ahLst/>
              <a:cxnLst/>
              <a:rect l="l" t="t" r="r" b="b"/>
              <a:pathLst>
                <a:path w="14438" h="53167" extrusionOk="0">
                  <a:moveTo>
                    <a:pt x="14438" y="0"/>
                  </a:moveTo>
                  <a:lnTo>
                    <a:pt x="4517" y="2138"/>
                  </a:lnTo>
                  <a:cubicBezTo>
                    <a:pt x="4517" y="2138"/>
                    <a:pt x="3186" y="3589"/>
                    <a:pt x="1613" y="12865"/>
                  </a:cubicBezTo>
                  <a:cubicBezTo>
                    <a:pt x="0" y="22141"/>
                    <a:pt x="1613" y="52267"/>
                    <a:pt x="1613" y="52267"/>
                  </a:cubicBezTo>
                  <a:cubicBezTo>
                    <a:pt x="2271" y="52937"/>
                    <a:pt x="3547" y="53167"/>
                    <a:pt x="4990" y="53167"/>
                  </a:cubicBezTo>
                  <a:cubicBezTo>
                    <a:pt x="8147" y="53167"/>
                    <a:pt x="12099" y="52065"/>
                    <a:pt x="12099" y="52065"/>
                  </a:cubicBezTo>
                  <a:cubicBezTo>
                    <a:pt x="12099" y="52065"/>
                    <a:pt x="13107" y="44483"/>
                    <a:pt x="12825" y="36135"/>
                  </a:cubicBezTo>
                  <a:cubicBezTo>
                    <a:pt x="12502" y="27827"/>
                    <a:pt x="12946" y="20245"/>
                    <a:pt x="12946" y="20245"/>
                  </a:cubicBezTo>
                  <a:cubicBezTo>
                    <a:pt x="14196" y="16656"/>
                    <a:pt x="14438" y="0"/>
                    <a:pt x="14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7"/>
            <p:cNvSpPr/>
            <p:nvPr/>
          </p:nvSpPr>
          <p:spPr>
            <a:xfrm>
              <a:off x="3385658" y="3763931"/>
              <a:ext cx="177250" cy="109511"/>
            </a:xfrm>
            <a:custGeom>
              <a:avLst/>
              <a:gdLst/>
              <a:ahLst/>
              <a:cxnLst/>
              <a:rect l="l" t="t" r="r" b="b"/>
              <a:pathLst>
                <a:path w="11092" h="6853" extrusionOk="0">
                  <a:moveTo>
                    <a:pt x="10285" y="0"/>
                  </a:moveTo>
                  <a:cubicBezTo>
                    <a:pt x="8349" y="726"/>
                    <a:pt x="3348" y="726"/>
                    <a:pt x="3348" y="726"/>
                  </a:cubicBezTo>
                  <a:cubicBezTo>
                    <a:pt x="3348" y="726"/>
                    <a:pt x="3389" y="1452"/>
                    <a:pt x="2824" y="2218"/>
                  </a:cubicBezTo>
                  <a:cubicBezTo>
                    <a:pt x="2259" y="2944"/>
                    <a:pt x="1009" y="3589"/>
                    <a:pt x="928" y="3670"/>
                  </a:cubicBezTo>
                  <a:cubicBezTo>
                    <a:pt x="807" y="3751"/>
                    <a:pt x="1" y="6453"/>
                    <a:pt x="1977" y="6735"/>
                  </a:cubicBezTo>
                  <a:cubicBezTo>
                    <a:pt x="2504" y="6821"/>
                    <a:pt x="3364" y="6853"/>
                    <a:pt x="4341" y="6853"/>
                  </a:cubicBezTo>
                  <a:cubicBezTo>
                    <a:pt x="7029" y="6853"/>
                    <a:pt x="10607" y="6614"/>
                    <a:pt x="10607" y="6614"/>
                  </a:cubicBezTo>
                  <a:cubicBezTo>
                    <a:pt x="10607" y="6614"/>
                    <a:pt x="10769" y="6533"/>
                    <a:pt x="10930" y="4235"/>
                  </a:cubicBezTo>
                  <a:cubicBezTo>
                    <a:pt x="11091" y="1936"/>
                    <a:pt x="10285" y="0"/>
                    <a:pt x="10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7"/>
            <p:cNvSpPr/>
            <p:nvPr/>
          </p:nvSpPr>
          <p:spPr>
            <a:xfrm>
              <a:off x="2795341" y="2145045"/>
              <a:ext cx="145019" cy="169500"/>
            </a:xfrm>
            <a:custGeom>
              <a:avLst/>
              <a:gdLst/>
              <a:ahLst/>
              <a:cxnLst/>
              <a:rect l="l" t="t" r="r" b="b"/>
              <a:pathLst>
                <a:path w="9075" h="10607" extrusionOk="0">
                  <a:moveTo>
                    <a:pt x="0" y="0"/>
                  </a:moveTo>
                  <a:cubicBezTo>
                    <a:pt x="41" y="202"/>
                    <a:pt x="807" y="3791"/>
                    <a:pt x="2098" y="5767"/>
                  </a:cubicBezTo>
                  <a:cubicBezTo>
                    <a:pt x="2985" y="7139"/>
                    <a:pt x="5122" y="8873"/>
                    <a:pt x="6453" y="9841"/>
                  </a:cubicBezTo>
                  <a:cubicBezTo>
                    <a:pt x="7058" y="10325"/>
                    <a:pt x="7502" y="10607"/>
                    <a:pt x="7502" y="10607"/>
                  </a:cubicBezTo>
                  <a:lnTo>
                    <a:pt x="9075" y="7784"/>
                  </a:lnTo>
                  <a:lnTo>
                    <a:pt x="9075" y="7623"/>
                  </a:lnTo>
                  <a:cubicBezTo>
                    <a:pt x="9075" y="7623"/>
                    <a:pt x="9034" y="7623"/>
                    <a:pt x="9034" y="7542"/>
                  </a:cubicBezTo>
                  <a:cubicBezTo>
                    <a:pt x="8833" y="7260"/>
                    <a:pt x="8066" y="6171"/>
                    <a:pt x="7179" y="5848"/>
                  </a:cubicBezTo>
                  <a:cubicBezTo>
                    <a:pt x="6130" y="5485"/>
                    <a:pt x="5929" y="3993"/>
                    <a:pt x="5606" y="2662"/>
                  </a:cubicBezTo>
                  <a:cubicBezTo>
                    <a:pt x="5400" y="1839"/>
                    <a:pt x="5031" y="1459"/>
                    <a:pt x="4716" y="1459"/>
                  </a:cubicBezTo>
                  <a:cubicBezTo>
                    <a:pt x="4538" y="1459"/>
                    <a:pt x="4378" y="1581"/>
                    <a:pt x="4275" y="1815"/>
                  </a:cubicBezTo>
                  <a:cubicBezTo>
                    <a:pt x="3957" y="2610"/>
                    <a:pt x="4188" y="5285"/>
                    <a:pt x="4156" y="5285"/>
                  </a:cubicBezTo>
                  <a:cubicBezTo>
                    <a:pt x="4155" y="5285"/>
                    <a:pt x="4155" y="5285"/>
                    <a:pt x="4154" y="5283"/>
                  </a:cubicBezTo>
                  <a:cubicBezTo>
                    <a:pt x="4074" y="5162"/>
                    <a:pt x="202" y="242"/>
                    <a:pt x="0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7"/>
            <p:cNvSpPr/>
            <p:nvPr/>
          </p:nvSpPr>
          <p:spPr>
            <a:xfrm>
              <a:off x="2902966" y="2250082"/>
              <a:ext cx="85078" cy="97989"/>
            </a:xfrm>
            <a:custGeom>
              <a:avLst/>
              <a:gdLst/>
              <a:ahLst/>
              <a:cxnLst/>
              <a:rect l="l" t="t" r="r" b="b"/>
              <a:pathLst>
                <a:path w="5324" h="6132" extrusionOk="0">
                  <a:moveTo>
                    <a:pt x="3065" y="1"/>
                  </a:moveTo>
                  <a:lnTo>
                    <a:pt x="0" y="4558"/>
                  </a:lnTo>
                  <a:lnTo>
                    <a:pt x="3307" y="6131"/>
                  </a:lnTo>
                  <a:lnTo>
                    <a:pt x="5324" y="969"/>
                  </a:lnTo>
                  <a:lnTo>
                    <a:pt x="3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7"/>
            <p:cNvSpPr/>
            <p:nvPr/>
          </p:nvSpPr>
          <p:spPr>
            <a:xfrm>
              <a:off x="3304463" y="3733633"/>
              <a:ext cx="131483" cy="92556"/>
            </a:xfrm>
            <a:custGeom>
              <a:avLst/>
              <a:gdLst/>
              <a:ahLst/>
              <a:cxnLst/>
              <a:rect l="l" t="t" r="r" b="b"/>
              <a:pathLst>
                <a:path w="8228" h="5792" extrusionOk="0">
                  <a:moveTo>
                    <a:pt x="6332" y="1"/>
                  </a:moveTo>
                  <a:lnTo>
                    <a:pt x="0" y="1614"/>
                  </a:lnTo>
                  <a:lnTo>
                    <a:pt x="0" y="2985"/>
                  </a:lnTo>
                  <a:cubicBezTo>
                    <a:pt x="0" y="2985"/>
                    <a:pt x="438" y="5791"/>
                    <a:pt x="3807" y="5791"/>
                  </a:cubicBezTo>
                  <a:cubicBezTo>
                    <a:pt x="3982" y="5791"/>
                    <a:pt x="4165" y="5784"/>
                    <a:pt x="4356" y="5768"/>
                  </a:cubicBezTo>
                  <a:cubicBezTo>
                    <a:pt x="8228" y="5445"/>
                    <a:pt x="6776" y="3711"/>
                    <a:pt x="6776" y="3711"/>
                  </a:cubicBezTo>
                  <a:lnTo>
                    <a:pt x="6735" y="3267"/>
                  </a:lnTo>
                  <a:lnTo>
                    <a:pt x="6332" y="1"/>
                  </a:ln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7"/>
            <p:cNvSpPr/>
            <p:nvPr/>
          </p:nvSpPr>
          <p:spPr>
            <a:xfrm>
              <a:off x="3240655" y="2665210"/>
              <a:ext cx="365431" cy="1094215"/>
            </a:xfrm>
            <a:custGeom>
              <a:avLst/>
              <a:gdLst/>
              <a:ahLst/>
              <a:cxnLst/>
              <a:rect l="l" t="t" r="r" b="b"/>
              <a:pathLst>
                <a:path w="22868" h="68474" extrusionOk="0">
                  <a:moveTo>
                    <a:pt x="5565" y="0"/>
                  </a:moveTo>
                  <a:cubicBezTo>
                    <a:pt x="3328" y="0"/>
                    <a:pt x="1618" y="1108"/>
                    <a:pt x="1090" y="4109"/>
                  </a:cubicBezTo>
                  <a:cubicBezTo>
                    <a:pt x="767" y="5883"/>
                    <a:pt x="606" y="8666"/>
                    <a:pt x="485" y="12053"/>
                  </a:cubicBezTo>
                  <a:cubicBezTo>
                    <a:pt x="1" y="30685"/>
                    <a:pt x="2300" y="68474"/>
                    <a:pt x="2300" y="68474"/>
                  </a:cubicBezTo>
                  <a:lnTo>
                    <a:pt x="11293" y="68474"/>
                  </a:lnTo>
                  <a:cubicBezTo>
                    <a:pt x="11293" y="68474"/>
                    <a:pt x="10486" y="53270"/>
                    <a:pt x="10486" y="42260"/>
                  </a:cubicBezTo>
                  <a:cubicBezTo>
                    <a:pt x="10446" y="31290"/>
                    <a:pt x="12543" y="21490"/>
                    <a:pt x="12543" y="21490"/>
                  </a:cubicBezTo>
                  <a:cubicBezTo>
                    <a:pt x="12543" y="21490"/>
                    <a:pt x="19480" y="19918"/>
                    <a:pt x="21496" y="17538"/>
                  </a:cubicBezTo>
                  <a:cubicBezTo>
                    <a:pt x="22867" y="15885"/>
                    <a:pt x="22746" y="12255"/>
                    <a:pt x="22545" y="10239"/>
                  </a:cubicBezTo>
                  <a:cubicBezTo>
                    <a:pt x="22464" y="9392"/>
                    <a:pt x="22343" y="8787"/>
                    <a:pt x="22343" y="8787"/>
                  </a:cubicBezTo>
                  <a:cubicBezTo>
                    <a:pt x="22343" y="8787"/>
                    <a:pt x="11866" y="0"/>
                    <a:pt x="5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7"/>
            <p:cNvSpPr/>
            <p:nvPr/>
          </p:nvSpPr>
          <p:spPr>
            <a:xfrm>
              <a:off x="3248390" y="2665210"/>
              <a:ext cx="352535" cy="200789"/>
            </a:xfrm>
            <a:custGeom>
              <a:avLst/>
              <a:gdLst/>
              <a:ahLst/>
              <a:cxnLst/>
              <a:rect l="l" t="t" r="r" b="b"/>
              <a:pathLst>
                <a:path w="22061" h="12565" extrusionOk="0">
                  <a:moveTo>
                    <a:pt x="5081" y="0"/>
                  </a:moveTo>
                  <a:cubicBezTo>
                    <a:pt x="2844" y="0"/>
                    <a:pt x="1134" y="1108"/>
                    <a:pt x="606" y="4109"/>
                  </a:cubicBezTo>
                  <a:cubicBezTo>
                    <a:pt x="283" y="5883"/>
                    <a:pt x="122" y="8666"/>
                    <a:pt x="1" y="12053"/>
                  </a:cubicBezTo>
                  <a:lnTo>
                    <a:pt x="1695" y="12376"/>
                  </a:lnTo>
                  <a:cubicBezTo>
                    <a:pt x="1695" y="12376"/>
                    <a:pt x="2914" y="12565"/>
                    <a:pt x="5249" y="12565"/>
                  </a:cubicBezTo>
                  <a:cubicBezTo>
                    <a:pt x="8626" y="12565"/>
                    <a:pt x="14335" y="12170"/>
                    <a:pt x="22061" y="10239"/>
                  </a:cubicBezTo>
                  <a:cubicBezTo>
                    <a:pt x="21980" y="9392"/>
                    <a:pt x="21859" y="8787"/>
                    <a:pt x="21859" y="8787"/>
                  </a:cubicBezTo>
                  <a:cubicBezTo>
                    <a:pt x="21859" y="8787"/>
                    <a:pt x="11382" y="0"/>
                    <a:pt x="5081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7"/>
            <p:cNvSpPr/>
            <p:nvPr/>
          </p:nvSpPr>
          <p:spPr>
            <a:xfrm>
              <a:off x="3397915" y="2019634"/>
              <a:ext cx="162421" cy="44217"/>
            </a:xfrm>
            <a:custGeom>
              <a:avLst/>
              <a:gdLst/>
              <a:ahLst/>
              <a:cxnLst/>
              <a:rect l="l" t="t" r="r" b="b"/>
              <a:pathLst>
                <a:path w="10164" h="2767" extrusionOk="0">
                  <a:moveTo>
                    <a:pt x="8552" y="1"/>
                  </a:moveTo>
                  <a:cubicBezTo>
                    <a:pt x="6818" y="1"/>
                    <a:pt x="3751" y="511"/>
                    <a:pt x="2178" y="831"/>
                  </a:cubicBezTo>
                  <a:cubicBezTo>
                    <a:pt x="0" y="1315"/>
                    <a:pt x="766" y="2767"/>
                    <a:pt x="766" y="2767"/>
                  </a:cubicBezTo>
                  <a:lnTo>
                    <a:pt x="9800" y="2767"/>
                  </a:lnTo>
                  <a:cubicBezTo>
                    <a:pt x="9800" y="2767"/>
                    <a:pt x="10163" y="912"/>
                    <a:pt x="9800" y="266"/>
                  </a:cubicBezTo>
                  <a:cubicBezTo>
                    <a:pt x="9688" y="76"/>
                    <a:pt x="9219" y="1"/>
                    <a:pt x="8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7"/>
            <p:cNvSpPr/>
            <p:nvPr/>
          </p:nvSpPr>
          <p:spPr>
            <a:xfrm>
              <a:off x="3566120" y="2058689"/>
              <a:ext cx="290660" cy="493670"/>
            </a:xfrm>
            <a:custGeom>
              <a:avLst/>
              <a:gdLst/>
              <a:ahLst/>
              <a:cxnLst/>
              <a:rect l="l" t="t" r="r" b="b"/>
              <a:pathLst>
                <a:path w="18189" h="30893" extrusionOk="0">
                  <a:moveTo>
                    <a:pt x="0" y="0"/>
                  </a:moveTo>
                  <a:lnTo>
                    <a:pt x="4436" y="15446"/>
                  </a:lnTo>
                  <a:cubicBezTo>
                    <a:pt x="4436" y="15446"/>
                    <a:pt x="7461" y="18431"/>
                    <a:pt x="7864" y="20044"/>
                  </a:cubicBezTo>
                  <a:cubicBezTo>
                    <a:pt x="8268" y="21617"/>
                    <a:pt x="4880" y="24077"/>
                    <a:pt x="4880" y="24077"/>
                  </a:cubicBezTo>
                  <a:lnTo>
                    <a:pt x="9074" y="28715"/>
                  </a:lnTo>
                  <a:lnTo>
                    <a:pt x="11050" y="30892"/>
                  </a:lnTo>
                  <a:cubicBezTo>
                    <a:pt x="11050" y="30892"/>
                    <a:pt x="16979" y="25488"/>
                    <a:pt x="17664" y="21375"/>
                  </a:cubicBezTo>
                  <a:cubicBezTo>
                    <a:pt x="18188" y="18068"/>
                    <a:pt x="17503" y="15971"/>
                    <a:pt x="14156" y="11978"/>
                  </a:cubicBezTo>
                  <a:cubicBezTo>
                    <a:pt x="13309" y="11010"/>
                    <a:pt x="12341" y="9921"/>
                    <a:pt x="11171" y="8671"/>
                  </a:cubicBezTo>
                  <a:cubicBezTo>
                    <a:pt x="5203" y="234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7"/>
            <p:cNvSpPr/>
            <p:nvPr/>
          </p:nvSpPr>
          <p:spPr>
            <a:xfrm>
              <a:off x="3240016" y="2051195"/>
              <a:ext cx="434384" cy="773768"/>
            </a:xfrm>
            <a:custGeom>
              <a:avLst/>
              <a:gdLst/>
              <a:ahLst/>
              <a:cxnLst/>
              <a:rect l="l" t="t" r="r" b="b"/>
              <a:pathLst>
                <a:path w="27183" h="48421" extrusionOk="0">
                  <a:moveTo>
                    <a:pt x="17099" y="1"/>
                  </a:moveTo>
                  <a:cubicBezTo>
                    <a:pt x="9807" y="1"/>
                    <a:pt x="6332" y="2607"/>
                    <a:pt x="6332" y="2607"/>
                  </a:cubicBezTo>
                  <a:cubicBezTo>
                    <a:pt x="6332" y="2607"/>
                    <a:pt x="4759" y="13617"/>
                    <a:pt x="3791" y="20674"/>
                  </a:cubicBezTo>
                  <a:cubicBezTo>
                    <a:pt x="3711" y="21118"/>
                    <a:pt x="3670" y="21642"/>
                    <a:pt x="3590" y="22166"/>
                  </a:cubicBezTo>
                  <a:cubicBezTo>
                    <a:pt x="2824" y="27691"/>
                    <a:pt x="1412" y="37653"/>
                    <a:pt x="605" y="43299"/>
                  </a:cubicBezTo>
                  <a:cubicBezTo>
                    <a:pt x="243" y="45759"/>
                    <a:pt x="41" y="47412"/>
                    <a:pt x="1" y="47574"/>
                  </a:cubicBezTo>
                  <a:cubicBezTo>
                    <a:pt x="1886" y="48387"/>
                    <a:pt x="4415" y="48421"/>
                    <a:pt x="4824" y="48421"/>
                  </a:cubicBezTo>
                  <a:cubicBezTo>
                    <a:pt x="4861" y="48421"/>
                    <a:pt x="4880" y="48421"/>
                    <a:pt x="4880" y="48421"/>
                  </a:cubicBezTo>
                  <a:cubicBezTo>
                    <a:pt x="6453" y="48380"/>
                    <a:pt x="19923" y="47735"/>
                    <a:pt x="22383" y="47211"/>
                  </a:cubicBezTo>
                  <a:cubicBezTo>
                    <a:pt x="23230" y="47049"/>
                    <a:pt x="23795" y="46364"/>
                    <a:pt x="24198" y="45517"/>
                  </a:cubicBezTo>
                  <a:cubicBezTo>
                    <a:pt x="25045" y="43823"/>
                    <a:pt x="25166" y="41524"/>
                    <a:pt x="25166" y="41524"/>
                  </a:cubicBezTo>
                  <a:cubicBezTo>
                    <a:pt x="25166" y="41524"/>
                    <a:pt x="25247" y="40637"/>
                    <a:pt x="25368" y="39105"/>
                  </a:cubicBezTo>
                  <a:cubicBezTo>
                    <a:pt x="25932" y="32168"/>
                    <a:pt x="27182" y="12165"/>
                    <a:pt x="23754" y="3817"/>
                  </a:cubicBezTo>
                  <a:cubicBezTo>
                    <a:pt x="22827" y="1598"/>
                    <a:pt x="20730" y="147"/>
                    <a:pt x="18350" y="26"/>
                  </a:cubicBezTo>
                  <a:cubicBezTo>
                    <a:pt x="17922" y="9"/>
                    <a:pt x="17505" y="1"/>
                    <a:pt x="17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7"/>
            <p:cNvSpPr/>
            <p:nvPr/>
          </p:nvSpPr>
          <p:spPr>
            <a:xfrm>
              <a:off x="2928742" y="2085887"/>
              <a:ext cx="519446" cy="379078"/>
            </a:xfrm>
            <a:custGeom>
              <a:avLst/>
              <a:gdLst/>
              <a:ahLst/>
              <a:cxnLst/>
              <a:rect l="l" t="t" r="r" b="b"/>
              <a:pathLst>
                <a:path w="32506" h="23722" extrusionOk="0">
                  <a:moveTo>
                    <a:pt x="28287" y="1"/>
                  </a:moveTo>
                  <a:cubicBezTo>
                    <a:pt x="27577" y="1"/>
                    <a:pt x="26756" y="135"/>
                    <a:pt x="25811" y="436"/>
                  </a:cubicBezTo>
                  <a:cubicBezTo>
                    <a:pt x="25811" y="436"/>
                    <a:pt x="18118" y="13809"/>
                    <a:pt x="13253" y="13809"/>
                  </a:cubicBezTo>
                  <a:cubicBezTo>
                    <a:pt x="12965" y="13809"/>
                    <a:pt x="12688" y="13763"/>
                    <a:pt x="12422" y="13664"/>
                  </a:cubicBezTo>
                  <a:cubicBezTo>
                    <a:pt x="7663" y="11889"/>
                    <a:pt x="3872" y="10236"/>
                    <a:pt x="3872" y="10236"/>
                  </a:cubicBezTo>
                  <a:lnTo>
                    <a:pt x="525" y="15841"/>
                  </a:lnTo>
                  <a:lnTo>
                    <a:pt x="1" y="16729"/>
                  </a:lnTo>
                  <a:cubicBezTo>
                    <a:pt x="1" y="16729"/>
                    <a:pt x="9683" y="23721"/>
                    <a:pt x="15819" y="23721"/>
                  </a:cubicBezTo>
                  <a:cubicBezTo>
                    <a:pt x="16610" y="23721"/>
                    <a:pt x="17342" y="23605"/>
                    <a:pt x="17987" y="23343"/>
                  </a:cubicBezTo>
                  <a:cubicBezTo>
                    <a:pt x="19439" y="22778"/>
                    <a:pt x="21052" y="21528"/>
                    <a:pt x="22666" y="20036"/>
                  </a:cubicBezTo>
                  <a:cubicBezTo>
                    <a:pt x="22666" y="20036"/>
                    <a:pt x="22706" y="19995"/>
                    <a:pt x="22706" y="19995"/>
                  </a:cubicBezTo>
                  <a:cubicBezTo>
                    <a:pt x="25690" y="17213"/>
                    <a:pt x="28675" y="13462"/>
                    <a:pt x="30368" y="11204"/>
                  </a:cubicBezTo>
                  <a:cubicBezTo>
                    <a:pt x="31498" y="9631"/>
                    <a:pt x="32506" y="7372"/>
                    <a:pt x="32506" y="5437"/>
                  </a:cubicBezTo>
                  <a:cubicBezTo>
                    <a:pt x="32506" y="2882"/>
                    <a:pt x="31578" y="1"/>
                    <a:pt x="28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7"/>
            <p:cNvSpPr/>
            <p:nvPr/>
          </p:nvSpPr>
          <p:spPr>
            <a:xfrm>
              <a:off x="3151087" y="3778649"/>
              <a:ext cx="279698" cy="125139"/>
            </a:xfrm>
            <a:custGeom>
              <a:avLst/>
              <a:gdLst/>
              <a:ahLst/>
              <a:cxnLst/>
              <a:rect l="l" t="t" r="r" b="b"/>
              <a:pathLst>
                <a:path w="17503" h="7831" extrusionOk="0">
                  <a:moveTo>
                    <a:pt x="9650" y="1"/>
                  </a:moveTo>
                  <a:cubicBezTo>
                    <a:pt x="9081" y="1"/>
                    <a:pt x="8711" y="450"/>
                    <a:pt x="8711" y="450"/>
                  </a:cubicBezTo>
                  <a:cubicBezTo>
                    <a:pt x="8631" y="2104"/>
                    <a:pt x="1654" y="4886"/>
                    <a:pt x="847" y="6016"/>
                  </a:cubicBezTo>
                  <a:cubicBezTo>
                    <a:pt x="0" y="7185"/>
                    <a:pt x="4194" y="7830"/>
                    <a:pt x="6574" y="7830"/>
                  </a:cubicBezTo>
                  <a:cubicBezTo>
                    <a:pt x="8953" y="7830"/>
                    <a:pt x="13752" y="6822"/>
                    <a:pt x="15486" y="6822"/>
                  </a:cubicBezTo>
                  <a:cubicBezTo>
                    <a:pt x="17221" y="6822"/>
                    <a:pt x="17503" y="5209"/>
                    <a:pt x="17503" y="5209"/>
                  </a:cubicBezTo>
                  <a:lnTo>
                    <a:pt x="17261" y="1983"/>
                  </a:lnTo>
                  <a:cubicBezTo>
                    <a:pt x="17180" y="1337"/>
                    <a:pt x="16656" y="854"/>
                    <a:pt x="16051" y="854"/>
                  </a:cubicBezTo>
                  <a:cubicBezTo>
                    <a:pt x="14035" y="854"/>
                    <a:pt x="10687" y="370"/>
                    <a:pt x="10082" y="87"/>
                  </a:cubicBezTo>
                  <a:cubicBezTo>
                    <a:pt x="9929" y="26"/>
                    <a:pt x="9784" y="1"/>
                    <a:pt x="9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7"/>
            <p:cNvSpPr/>
            <p:nvPr/>
          </p:nvSpPr>
          <p:spPr>
            <a:xfrm>
              <a:off x="2928742" y="2339027"/>
              <a:ext cx="362203" cy="125938"/>
            </a:xfrm>
            <a:custGeom>
              <a:avLst/>
              <a:gdLst/>
              <a:ahLst/>
              <a:cxnLst/>
              <a:rect l="l" t="t" r="r" b="b"/>
              <a:pathLst>
                <a:path w="22666" h="7881" extrusionOk="0">
                  <a:moveTo>
                    <a:pt x="525" y="0"/>
                  </a:moveTo>
                  <a:lnTo>
                    <a:pt x="1" y="888"/>
                  </a:lnTo>
                  <a:cubicBezTo>
                    <a:pt x="1" y="888"/>
                    <a:pt x="9683" y="7880"/>
                    <a:pt x="15819" y="7880"/>
                  </a:cubicBezTo>
                  <a:cubicBezTo>
                    <a:pt x="16610" y="7880"/>
                    <a:pt x="17342" y="7764"/>
                    <a:pt x="17987" y="7502"/>
                  </a:cubicBezTo>
                  <a:cubicBezTo>
                    <a:pt x="19439" y="6937"/>
                    <a:pt x="21052" y="5687"/>
                    <a:pt x="22666" y="4195"/>
                  </a:cubicBezTo>
                  <a:lnTo>
                    <a:pt x="22666" y="4195"/>
                  </a:lnTo>
                  <a:cubicBezTo>
                    <a:pt x="22334" y="4460"/>
                    <a:pt x="20503" y="5870"/>
                    <a:pt x="16298" y="5870"/>
                  </a:cubicBezTo>
                  <a:cubicBezTo>
                    <a:pt x="15389" y="5870"/>
                    <a:pt x="14369" y="5804"/>
                    <a:pt x="13229" y="5646"/>
                  </a:cubicBezTo>
                  <a:cubicBezTo>
                    <a:pt x="6211" y="4759"/>
                    <a:pt x="525" y="0"/>
                    <a:pt x="525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7"/>
            <p:cNvSpPr/>
            <p:nvPr/>
          </p:nvSpPr>
          <p:spPr>
            <a:xfrm>
              <a:off x="3711123" y="2250082"/>
              <a:ext cx="145658" cy="302278"/>
            </a:xfrm>
            <a:custGeom>
              <a:avLst/>
              <a:gdLst/>
              <a:ahLst/>
              <a:cxnLst/>
              <a:rect l="l" t="t" r="r" b="b"/>
              <a:pathLst>
                <a:path w="9115" h="18916" extrusionOk="0">
                  <a:moveTo>
                    <a:pt x="5082" y="1"/>
                  </a:moveTo>
                  <a:cubicBezTo>
                    <a:pt x="5243" y="324"/>
                    <a:pt x="8832" y="7099"/>
                    <a:pt x="5082" y="11414"/>
                  </a:cubicBezTo>
                  <a:cubicBezTo>
                    <a:pt x="2984" y="13794"/>
                    <a:pt x="1210" y="15608"/>
                    <a:pt x="0" y="16738"/>
                  </a:cubicBezTo>
                  <a:lnTo>
                    <a:pt x="1976" y="18915"/>
                  </a:lnTo>
                  <a:cubicBezTo>
                    <a:pt x="1976" y="18915"/>
                    <a:pt x="7905" y="13511"/>
                    <a:pt x="8590" y="9398"/>
                  </a:cubicBezTo>
                  <a:cubicBezTo>
                    <a:pt x="9114" y="6091"/>
                    <a:pt x="8429" y="3994"/>
                    <a:pt x="5082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7"/>
            <p:cNvSpPr/>
            <p:nvPr/>
          </p:nvSpPr>
          <p:spPr>
            <a:xfrm>
              <a:off x="3316065" y="1773830"/>
              <a:ext cx="146952" cy="108808"/>
            </a:xfrm>
            <a:custGeom>
              <a:avLst/>
              <a:gdLst/>
              <a:ahLst/>
              <a:cxnLst/>
              <a:rect l="l" t="t" r="r" b="b"/>
              <a:pathLst>
                <a:path w="9196" h="6809" extrusionOk="0">
                  <a:moveTo>
                    <a:pt x="2420" y="1"/>
                  </a:moveTo>
                  <a:cubicBezTo>
                    <a:pt x="1291" y="606"/>
                    <a:pt x="525" y="1654"/>
                    <a:pt x="0" y="2945"/>
                  </a:cubicBezTo>
                  <a:cubicBezTo>
                    <a:pt x="0" y="2945"/>
                    <a:pt x="2026" y="3477"/>
                    <a:pt x="3791" y="3477"/>
                  </a:cubicBezTo>
                  <a:cubicBezTo>
                    <a:pt x="4253" y="3477"/>
                    <a:pt x="4697" y="3440"/>
                    <a:pt x="5082" y="3348"/>
                  </a:cubicBezTo>
                  <a:cubicBezTo>
                    <a:pt x="5082" y="3348"/>
                    <a:pt x="5929" y="6090"/>
                    <a:pt x="7018" y="6736"/>
                  </a:cubicBezTo>
                  <a:cubicBezTo>
                    <a:pt x="7104" y="6785"/>
                    <a:pt x="7186" y="6808"/>
                    <a:pt x="7265" y="6808"/>
                  </a:cubicBezTo>
                  <a:cubicBezTo>
                    <a:pt x="8149" y="6808"/>
                    <a:pt x="8590" y="3953"/>
                    <a:pt x="8590" y="3953"/>
                  </a:cubicBezTo>
                  <a:cubicBezTo>
                    <a:pt x="8590" y="3953"/>
                    <a:pt x="9074" y="2380"/>
                    <a:pt x="9155" y="1533"/>
                  </a:cubicBezTo>
                  <a:cubicBezTo>
                    <a:pt x="9195" y="1251"/>
                    <a:pt x="9155" y="1049"/>
                    <a:pt x="9074" y="1009"/>
                  </a:cubicBezTo>
                  <a:cubicBezTo>
                    <a:pt x="8994" y="969"/>
                    <a:pt x="8711" y="888"/>
                    <a:pt x="8348" y="807"/>
                  </a:cubicBezTo>
                  <a:cubicBezTo>
                    <a:pt x="7139" y="525"/>
                    <a:pt x="4921" y="122"/>
                    <a:pt x="4558" y="81"/>
                  </a:cubicBezTo>
                  <a:cubicBezTo>
                    <a:pt x="4356" y="1"/>
                    <a:pt x="3307" y="1"/>
                    <a:pt x="2420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7"/>
            <p:cNvSpPr/>
            <p:nvPr/>
          </p:nvSpPr>
          <p:spPr>
            <a:xfrm>
              <a:off x="3213106" y="1631272"/>
              <a:ext cx="363976" cy="339783"/>
            </a:xfrm>
            <a:custGeom>
              <a:avLst/>
              <a:gdLst/>
              <a:ahLst/>
              <a:cxnLst/>
              <a:rect l="l" t="t" r="r" b="b"/>
              <a:pathLst>
                <a:path w="22777" h="21263" extrusionOk="0">
                  <a:moveTo>
                    <a:pt x="10217" y="1"/>
                  </a:moveTo>
                  <a:cubicBezTo>
                    <a:pt x="8769" y="1"/>
                    <a:pt x="8950" y="3347"/>
                    <a:pt x="8984" y="3760"/>
                  </a:cubicBezTo>
                  <a:cubicBezTo>
                    <a:pt x="8910" y="3353"/>
                    <a:pt x="8327" y="334"/>
                    <a:pt x="6023" y="334"/>
                  </a:cubicBezTo>
                  <a:cubicBezTo>
                    <a:pt x="5814" y="334"/>
                    <a:pt x="5592" y="359"/>
                    <a:pt x="5354" y="412"/>
                  </a:cubicBezTo>
                  <a:cubicBezTo>
                    <a:pt x="2330" y="1058"/>
                    <a:pt x="5072" y="5292"/>
                    <a:pt x="5153" y="5655"/>
                  </a:cubicBezTo>
                  <a:cubicBezTo>
                    <a:pt x="5164" y="5702"/>
                    <a:pt x="5153" y="5723"/>
                    <a:pt x="5120" y="5723"/>
                  </a:cubicBezTo>
                  <a:cubicBezTo>
                    <a:pt x="4923" y="5723"/>
                    <a:pt x="3941" y="4969"/>
                    <a:pt x="2249" y="4244"/>
                  </a:cubicBezTo>
                  <a:cubicBezTo>
                    <a:pt x="1988" y="4135"/>
                    <a:pt x="1744" y="4084"/>
                    <a:pt x="1524" y="4084"/>
                  </a:cubicBezTo>
                  <a:cubicBezTo>
                    <a:pt x="517" y="4084"/>
                    <a:pt x="0" y="5156"/>
                    <a:pt x="596" y="6744"/>
                  </a:cubicBezTo>
                  <a:cubicBezTo>
                    <a:pt x="878" y="7430"/>
                    <a:pt x="1402" y="8277"/>
                    <a:pt x="2249" y="9164"/>
                  </a:cubicBezTo>
                  <a:cubicBezTo>
                    <a:pt x="4266" y="11315"/>
                    <a:pt x="8200" y="11673"/>
                    <a:pt x="10599" y="11673"/>
                  </a:cubicBezTo>
                  <a:cubicBezTo>
                    <a:pt x="11798" y="11673"/>
                    <a:pt x="12614" y="11584"/>
                    <a:pt x="12614" y="11584"/>
                  </a:cubicBezTo>
                  <a:lnTo>
                    <a:pt x="12614" y="11584"/>
                  </a:lnTo>
                  <a:cubicBezTo>
                    <a:pt x="12614" y="11584"/>
                    <a:pt x="12291" y="12632"/>
                    <a:pt x="12896" y="13761"/>
                  </a:cubicBezTo>
                  <a:cubicBezTo>
                    <a:pt x="13501" y="14890"/>
                    <a:pt x="13824" y="16342"/>
                    <a:pt x="13824" y="16342"/>
                  </a:cubicBezTo>
                  <a:lnTo>
                    <a:pt x="13824" y="16665"/>
                  </a:lnTo>
                  <a:cubicBezTo>
                    <a:pt x="14267" y="20779"/>
                    <a:pt x="17332" y="21262"/>
                    <a:pt x="18139" y="21262"/>
                  </a:cubicBezTo>
                  <a:cubicBezTo>
                    <a:pt x="19349" y="21222"/>
                    <a:pt x="21405" y="20658"/>
                    <a:pt x="22535" y="15011"/>
                  </a:cubicBezTo>
                  <a:cubicBezTo>
                    <a:pt x="22777" y="13882"/>
                    <a:pt x="22777" y="12914"/>
                    <a:pt x="22575" y="12067"/>
                  </a:cubicBezTo>
                  <a:cubicBezTo>
                    <a:pt x="21809" y="8841"/>
                    <a:pt x="18381" y="7793"/>
                    <a:pt x="16082" y="6946"/>
                  </a:cubicBezTo>
                  <a:cubicBezTo>
                    <a:pt x="13178" y="5897"/>
                    <a:pt x="13622" y="1985"/>
                    <a:pt x="11122" y="332"/>
                  </a:cubicBezTo>
                  <a:cubicBezTo>
                    <a:pt x="10766" y="100"/>
                    <a:pt x="10467" y="1"/>
                    <a:pt x="10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7"/>
            <p:cNvSpPr/>
            <p:nvPr/>
          </p:nvSpPr>
          <p:spPr>
            <a:xfrm>
              <a:off x="3418529" y="1871787"/>
              <a:ext cx="63169" cy="63185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1977" y="1"/>
                  </a:moveTo>
                  <a:cubicBezTo>
                    <a:pt x="888" y="1"/>
                    <a:pt x="1" y="888"/>
                    <a:pt x="1" y="1977"/>
                  </a:cubicBezTo>
                  <a:cubicBezTo>
                    <a:pt x="1" y="3066"/>
                    <a:pt x="888" y="3953"/>
                    <a:pt x="1977" y="3953"/>
                  </a:cubicBezTo>
                  <a:cubicBezTo>
                    <a:pt x="3066" y="3953"/>
                    <a:pt x="3953" y="3066"/>
                    <a:pt x="3953" y="1977"/>
                  </a:cubicBezTo>
                  <a:cubicBezTo>
                    <a:pt x="3953" y="888"/>
                    <a:pt x="3066" y="1"/>
                    <a:pt x="1977" y="1"/>
                  </a:cubicBezTo>
                  <a:close/>
                </a:path>
              </a:pathLst>
            </a:custGeom>
            <a:solidFill>
              <a:srgbClr val="FF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3676DAB-5312-96CD-7EB5-B348497E4D61}"/>
              </a:ext>
            </a:extLst>
          </p:cNvPr>
          <p:cNvSpPr/>
          <p:nvPr/>
        </p:nvSpPr>
        <p:spPr>
          <a:xfrm>
            <a:off x="4572000" y="3323226"/>
            <a:ext cx="3320700" cy="783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2351625" y="1871085"/>
            <a:ext cx="663900" cy="6639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5833993" y="1885072"/>
            <a:ext cx="663900" cy="663900"/>
          </a:xfrm>
          <a:prstGeom prst="ellipse">
            <a:avLst/>
          </a:prstGeom>
          <a:solidFill>
            <a:srgbClr val="3A2D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468B9"/>
              </a:solidFill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4092809" y="1870935"/>
            <a:ext cx="663900" cy="6639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819723" y="1871085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714000" y="2688930"/>
            <a:ext cx="1672013" cy="663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teams</a:t>
            </a:r>
            <a:endParaRPr dirty="0"/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title" idx="2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4"/>
          </p:nvPr>
        </p:nvSpPr>
        <p:spPr>
          <a:xfrm>
            <a:off x="2233519" y="2638946"/>
            <a:ext cx="1672013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</a:t>
            </a:r>
            <a:endParaRPr dirty="0"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6"/>
          </p:nvPr>
        </p:nvSpPr>
        <p:spPr>
          <a:xfrm>
            <a:off x="2351625" y="197428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4" name="Google Shape;354;p37"/>
          <p:cNvSpPr txBox="1">
            <a:spLocks noGrp="1"/>
          </p:cNvSpPr>
          <p:nvPr>
            <p:ph type="title" idx="7"/>
          </p:nvPr>
        </p:nvSpPr>
        <p:spPr>
          <a:xfrm>
            <a:off x="4092809" y="2711716"/>
            <a:ext cx="142931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design</a:t>
            </a:r>
            <a:endParaRPr dirty="0"/>
          </a:p>
        </p:txBody>
      </p:sp>
      <p:sp>
        <p:nvSpPr>
          <p:cNvPr id="356" name="Google Shape;356;p37"/>
          <p:cNvSpPr txBox="1">
            <a:spLocks noGrp="1"/>
          </p:cNvSpPr>
          <p:nvPr>
            <p:ph type="title" idx="9"/>
          </p:nvPr>
        </p:nvSpPr>
        <p:spPr>
          <a:xfrm>
            <a:off x="40928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7" name="Google Shape;357;p37"/>
          <p:cNvSpPr txBox="1">
            <a:spLocks noGrp="1"/>
          </p:cNvSpPr>
          <p:nvPr>
            <p:ph type="title" idx="13"/>
          </p:nvPr>
        </p:nvSpPr>
        <p:spPr>
          <a:xfrm>
            <a:off x="5709396" y="2721740"/>
            <a:ext cx="1801800" cy="78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Achieved and restricted</a:t>
            </a:r>
            <a:endParaRPr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title" idx="15"/>
          </p:nvPr>
        </p:nvSpPr>
        <p:spPr>
          <a:xfrm>
            <a:off x="5833993" y="19739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468B9"/>
                </a:solidFill>
              </a:rPr>
              <a:t>04</a:t>
            </a:r>
            <a:endParaRPr dirty="0">
              <a:solidFill>
                <a:srgbClr val="8468B9"/>
              </a:solidFill>
            </a:endParaRPr>
          </a:p>
        </p:txBody>
      </p:sp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Google Shape;345;p37">
            <a:extLst>
              <a:ext uri="{FF2B5EF4-FFF2-40B4-BE49-F238E27FC236}">
                <a16:creationId xmlns:a16="http://schemas.microsoft.com/office/drawing/2014/main" id="{C007DCE9-A7C7-1240-57D1-5BD7A0C8855B}"/>
              </a:ext>
            </a:extLst>
          </p:cNvPr>
          <p:cNvSpPr/>
          <p:nvPr/>
        </p:nvSpPr>
        <p:spPr>
          <a:xfrm>
            <a:off x="7508554" y="1870635"/>
            <a:ext cx="663900" cy="663900"/>
          </a:xfrm>
          <a:prstGeom prst="ellipse">
            <a:avLst/>
          </a:prstGeom>
          <a:solidFill>
            <a:schemeClr val="accent6">
              <a:lumMod val="40000"/>
              <a:lumOff val="60000"/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Google Shape;356;p37">
            <a:extLst>
              <a:ext uri="{FF2B5EF4-FFF2-40B4-BE49-F238E27FC236}">
                <a16:creationId xmlns:a16="http://schemas.microsoft.com/office/drawing/2014/main" id="{A6D6450B-D312-DFE1-FCE2-727F5E0AE9A3}"/>
              </a:ext>
            </a:extLst>
          </p:cNvPr>
          <p:cNvSpPr txBox="1">
            <a:spLocks/>
          </p:cNvSpPr>
          <p:nvPr/>
        </p:nvSpPr>
        <p:spPr>
          <a:xfrm>
            <a:off x="7508554" y="1973985"/>
            <a:ext cx="6639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400" b="1" i="0" u="none" strike="noStrike" cap="none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05</a:t>
            </a:r>
          </a:p>
        </p:txBody>
      </p:sp>
      <p:sp>
        <p:nvSpPr>
          <p:cNvPr id="12" name="Google Shape;357;p37">
            <a:extLst>
              <a:ext uri="{FF2B5EF4-FFF2-40B4-BE49-F238E27FC236}">
                <a16:creationId xmlns:a16="http://schemas.microsoft.com/office/drawing/2014/main" id="{D74629A5-2364-BF96-FDE9-70053569A6C3}"/>
              </a:ext>
            </a:extLst>
          </p:cNvPr>
          <p:cNvSpPr txBox="1">
            <a:spLocks/>
          </p:cNvSpPr>
          <p:nvPr/>
        </p:nvSpPr>
        <p:spPr>
          <a:xfrm>
            <a:off x="7439687" y="2473284"/>
            <a:ext cx="1801800" cy="78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teams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81" name="Google Shape;381;p39"/>
          <p:cNvSpPr txBox="1">
            <a:spLocks noGrp="1"/>
          </p:cNvSpPr>
          <p:nvPr>
            <p:ph type="title" idx="2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/>
          <p:nvPr/>
        </p:nvSpPr>
        <p:spPr>
          <a:xfrm>
            <a:off x="883903" y="1494141"/>
            <a:ext cx="1604100" cy="1604100"/>
          </a:xfrm>
          <a:prstGeom prst="ellipse">
            <a:avLst/>
          </a:prstGeom>
          <a:solidFill>
            <a:srgbClr val="5CFFA6">
              <a:alpha val="43560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38" name="Google Shape;438;p4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439" name="Google Shape;439;p41"/>
          <p:cNvSpPr txBox="1">
            <a:spLocks noGrp="1"/>
          </p:cNvSpPr>
          <p:nvPr>
            <p:ph type="subTitle" idx="1"/>
          </p:nvPr>
        </p:nvSpPr>
        <p:spPr>
          <a:xfrm>
            <a:off x="588553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Leader</a:t>
            </a:r>
            <a:endParaRPr dirty="0"/>
          </a:p>
        </p:txBody>
      </p:sp>
      <p:sp>
        <p:nvSpPr>
          <p:cNvPr id="440" name="Google Shape;440;p41"/>
          <p:cNvSpPr txBox="1">
            <a:spLocks noGrp="1"/>
          </p:cNvSpPr>
          <p:nvPr>
            <p:ph type="title" idx="2"/>
          </p:nvPr>
        </p:nvSpPr>
        <p:spPr>
          <a:xfrm>
            <a:off x="588553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 Gia Huy</a:t>
            </a:r>
            <a:endParaRPr dirty="0"/>
          </a:p>
        </p:txBody>
      </p:sp>
      <p:sp>
        <p:nvSpPr>
          <p:cNvPr id="441" name="Google Shape;441;p41"/>
          <p:cNvSpPr txBox="1">
            <a:spLocks noGrp="1"/>
          </p:cNvSpPr>
          <p:nvPr>
            <p:ph type="title" idx="3"/>
          </p:nvPr>
        </p:nvSpPr>
        <p:spPr>
          <a:xfrm>
            <a:off x="6039169" y="3207498"/>
            <a:ext cx="2433281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Pham Hai Hung</a:t>
            </a:r>
            <a:endParaRPr dirty="0"/>
          </a:p>
        </p:txBody>
      </p:sp>
      <p:sp>
        <p:nvSpPr>
          <p:cNvPr id="442" name="Google Shape;442;p41"/>
          <p:cNvSpPr txBox="1">
            <a:spLocks noGrp="1"/>
          </p:cNvSpPr>
          <p:nvPr>
            <p:ph type="subTitle" idx="4"/>
          </p:nvPr>
        </p:nvSpPr>
        <p:spPr>
          <a:xfrm>
            <a:off x="6158409" y="3610266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</a:t>
            </a:r>
            <a:endParaRPr dirty="0"/>
          </a:p>
        </p:txBody>
      </p:sp>
      <p:pic>
        <p:nvPicPr>
          <p:cNvPr id="445" name="Google Shape;445;p41"/>
          <p:cNvPicPr preferRelativeResize="0"/>
          <p:nvPr/>
        </p:nvPicPr>
        <p:blipFill>
          <a:blip r:embed="rId3"/>
          <a:srcRect t="252" b="252"/>
          <a:stretch/>
        </p:blipFill>
        <p:spPr>
          <a:xfrm>
            <a:off x="1008253" y="1619091"/>
            <a:ext cx="1355400" cy="1354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6" name="Google Shape;446;p41"/>
          <p:cNvSpPr/>
          <p:nvPr/>
        </p:nvSpPr>
        <p:spPr>
          <a:xfrm>
            <a:off x="6453760" y="1494141"/>
            <a:ext cx="1604100" cy="1604100"/>
          </a:xfrm>
          <a:prstGeom prst="ellipse">
            <a:avLst/>
          </a:prstGeom>
          <a:solidFill>
            <a:schemeClr val="accent2">
              <a:alpha val="45980"/>
            </a:scheme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47" name="Google Shape;447;p41"/>
          <p:cNvPicPr preferRelativeResize="0"/>
          <p:nvPr/>
        </p:nvPicPr>
        <p:blipFill>
          <a:blip r:embed="rId4"/>
          <a:srcRect t="12466" b="12466"/>
          <a:stretch/>
        </p:blipFill>
        <p:spPr>
          <a:xfrm>
            <a:off x="6578109" y="1619091"/>
            <a:ext cx="1355400" cy="1354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" name="Google Shape;441;p41">
            <a:extLst>
              <a:ext uri="{FF2B5EF4-FFF2-40B4-BE49-F238E27FC236}">
                <a16:creationId xmlns:a16="http://schemas.microsoft.com/office/drawing/2014/main" id="{E6EFB9D3-C110-A4BB-13E7-4BA319265EB5}"/>
              </a:ext>
            </a:extLst>
          </p:cNvPr>
          <p:cNvSpPr txBox="1">
            <a:spLocks/>
          </p:cNvSpPr>
          <p:nvPr/>
        </p:nvSpPr>
        <p:spPr>
          <a:xfrm>
            <a:off x="3232937" y="3207498"/>
            <a:ext cx="2433281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Duong Van Hoang</a:t>
            </a:r>
            <a:endParaRPr lang="en-US" dirty="0"/>
          </a:p>
        </p:txBody>
      </p:sp>
      <p:sp>
        <p:nvSpPr>
          <p:cNvPr id="9" name="Google Shape;442;p41">
            <a:extLst>
              <a:ext uri="{FF2B5EF4-FFF2-40B4-BE49-F238E27FC236}">
                <a16:creationId xmlns:a16="http://schemas.microsoft.com/office/drawing/2014/main" id="{E22BCACC-2E5E-EDEE-5185-05BE4A1BD346}"/>
              </a:ext>
            </a:extLst>
          </p:cNvPr>
          <p:cNvSpPr txBox="1">
            <a:spLocks/>
          </p:cNvSpPr>
          <p:nvPr/>
        </p:nvSpPr>
        <p:spPr>
          <a:xfrm>
            <a:off x="3352177" y="3610266"/>
            <a:ext cx="21948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indent="0"/>
            <a:r>
              <a:rPr lang="en-US"/>
              <a:t>Member</a:t>
            </a:r>
            <a:endParaRPr lang="en-US" dirty="0"/>
          </a:p>
        </p:txBody>
      </p:sp>
      <p:sp>
        <p:nvSpPr>
          <p:cNvPr id="10" name="Google Shape;446;p41">
            <a:extLst>
              <a:ext uri="{FF2B5EF4-FFF2-40B4-BE49-F238E27FC236}">
                <a16:creationId xmlns:a16="http://schemas.microsoft.com/office/drawing/2014/main" id="{676D51B0-5E45-09F6-053B-9F9BA61DB474}"/>
              </a:ext>
            </a:extLst>
          </p:cNvPr>
          <p:cNvSpPr/>
          <p:nvPr/>
        </p:nvSpPr>
        <p:spPr>
          <a:xfrm>
            <a:off x="3647528" y="1494141"/>
            <a:ext cx="1604100" cy="1604100"/>
          </a:xfrm>
          <a:prstGeom prst="ellipse">
            <a:avLst/>
          </a:prstGeom>
          <a:solidFill>
            <a:srgbClr val="FDFF5C">
              <a:alpha val="459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Google Shape;447;p41">
            <a:extLst>
              <a:ext uri="{FF2B5EF4-FFF2-40B4-BE49-F238E27FC236}">
                <a16:creationId xmlns:a16="http://schemas.microsoft.com/office/drawing/2014/main" id="{8357382F-055B-9F2F-0CB0-B2351A35CB1F}"/>
              </a:ext>
            </a:extLst>
          </p:cNvPr>
          <p:cNvPicPr preferRelativeResize="0"/>
          <p:nvPr/>
        </p:nvPicPr>
        <p:blipFill>
          <a:blip r:embed="rId5"/>
          <a:srcRect t="44" b="44"/>
          <a:stretch/>
        </p:blipFill>
        <p:spPr>
          <a:xfrm>
            <a:off x="3771878" y="1619091"/>
            <a:ext cx="1355400" cy="1354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7"/>
          <p:cNvSpPr txBox="1">
            <a:spLocks noGrp="1"/>
          </p:cNvSpPr>
          <p:nvPr>
            <p:ph type="title"/>
          </p:nvPr>
        </p:nvSpPr>
        <p:spPr>
          <a:xfrm>
            <a:off x="2312700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</a:t>
            </a:r>
          </a:p>
        </p:txBody>
      </p:sp>
      <p:sp>
        <p:nvSpPr>
          <p:cNvPr id="587" name="Google Shape;587;p4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89" name="Google Shape;589;p47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b="1">
              <a:solidFill>
                <a:schemeClr val="accent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" name="Google Shape;586;p47">
            <a:extLst>
              <a:ext uri="{FF2B5EF4-FFF2-40B4-BE49-F238E27FC236}">
                <a16:creationId xmlns:a16="http://schemas.microsoft.com/office/drawing/2014/main" id="{1977E281-36A4-4CD0-F2A9-53CE6AC8B9F3}"/>
              </a:ext>
            </a:extLst>
          </p:cNvPr>
          <p:cNvSpPr txBox="1">
            <a:spLocks/>
          </p:cNvSpPr>
          <p:nvPr/>
        </p:nvSpPr>
        <p:spPr>
          <a:xfrm>
            <a:off x="2313251" y="2345513"/>
            <a:ext cx="4518600" cy="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4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Function</a:t>
            </a:r>
            <a:endParaRPr lang="en-US" dirty="0"/>
          </a:p>
        </p:txBody>
      </p:sp>
      <p:sp>
        <p:nvSpPr>
          <p:cNvPr id="5" name="Google Shape;589;p47">
            <a:extLst>
              <a:ext uri="{FF2B5EF4-FFF2-40B4-BE49-F238E27FC236}">
                <a16:creationId xmlns:a16="http://schemas.microsoft.com/office/drawing/2014/main" id="{D1C9453A-6460-15EA-C844-765F82101804}"/>
              </a:ext>
            </a:extLst>
          </p:cNvPr>
          <p:cNvSpPr txBox="1">
            <a:spLocks/>
          </p:cNvSpPr>
          <p:nvPr/>
        </p:nvSpPr>
        <p:spPr>
          <a:xfrm>
            <a:off x="3988050" y="1134853"/>
            <a:ext cx="11679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48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 ExtraBold"/>
              <a:buNone/>
              <a:defRPr sz="7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93753-7C95-4A3B-4A38-9C7C70022EC4}"/>
              </a:ext>
            </a:extLst>
          </p:cNvPr>
          <p:cNvSpPr txBox="1"/>
          <p:nvPr/>
        </p:nvSpPr>
        <p:spPr>
          <a:xfrm>
            <a:off x="1089660" y="815340"/>
            <a:ext cx="2225040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View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Subjects manage: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79B92-88CC-7FD4-8946-F7A3CB1F2336}"/>
              </a:ext>
            </a:extLst>
          </p:cNvPr>
          <p:cNvSpPr txBox="1"/>
          <p:nvPr/>
        </p:nvSpPr>
        <p:spPr>
          <a:xfrm>
            <a:off x="4008120" y="746760"/>
            <a:ext cx="3962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Employer/Employee manage: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Employer:</a:t>
            </a:r>
          </a:p>
          <a:p>
            <a:pPr marL="285750" lvl="2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customer, product</a:t>
            </a:r>
          </a:p>
          <a:p>
            <a:pPr marL="285750" lvl="2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customer, product, your account, income</a:t>
            </a:r>
          </a:p>
          <a:p>
            <a:pPr marL="285750" lvl="2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customer, account staff</a:t>
            </a:r>
          </a:p>
          <a:p>
            <a:pPr marL="285750" lvl="2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product, choose customer</a:t>
            </a:r>
          </a:p>
          <a:p>
            <a:pPr marL="285750" lvl="2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all income of staff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order revenue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product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only your income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customer, edit and delete customer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your account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459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7"/>
          <p:cNvSpPr txBox="1">
            <a:spLocks noGrp="1"/>
          </p:cNvSpPr>
          <p:nvPr>
            <p:ph type="title"/>
          </p:nvPr>
        </p:nvSpPr>
        <p:spPr>
          <a:xfrm>
            <a:off x="2312700" y="2316938"/>
            <a:ext cx="4788188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design</a:t>
            </a:r>
          </a:p>
        </p:txBody>
      </p:sp>
      <p:sp>
        <p:nvSpPr>
          <p:cNvPr id="587" name="Google Shape;587;p4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89" name="Google Shape;589;p47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b="1" dirty="0">
              <a:solidFill>
                <a:schemeClr val="accent5">
                  <a:lumMod val="60000"/>
                  <a:lumOff val="4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8026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C91CFF-A94C-3962-32E2-B61EED3C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670560"/>
            <a:ext cx="8161019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082B5CC-55A9-777C-13B6-5EB1C538A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1" y="1490749"/>
            <a:ext cx="3101341" cy="1721639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6AB5FFE-4E18-3A0F-7CB6-9668BEC81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466771"/>
            <a:ext cx="3101341" cy="1745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57FF69-DF19-C815-0F2D-48C3CDC3900F}"/>
              </a:ext>
            </a:extLst>
          </p:cNvPr>
          <p:cNvSpPr txBox="1"/>
          <p:nvPr/>
        </p:nvSpPr>
        <p:spPr>
          <a:xfrm>
            <a:off x="975360" y="3427511"/>
            <a:ext cx="256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+mj-lt"/>
              </a:rPr>
              <a:t>Login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25913-3B03-3F06-8670-012FB4B2972A}"/>
              </a:ext>
            </a:extLst>
          </p:cNvPr>
          <p:cNvSpPr txBox="1"/>
          <p:nvPr/>
        </p:nvSpPr>
        <p:spPr>
          <a:xfrm>
            <a:off x="5730241" y="3427511"/>
            <a:ext cx="256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+mj-lt"/>
              </a:rPr>
              <a:t>Register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423976"/>
      </p:ext>
    </p:extLst>
  </p:cSld>
  <p:clrMapOvr>
    <a:masterClrMapping/>
  </p:clrMapOvr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262</Words>
  <Application>Microsoft Office PowerPoint</Application>
  <PresentationFormat>On-screen Show (16:9)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Barlow Semi Condensed</vt:lpstr>
      <vt:lpstr>Barlow Semi Condensed Medium</vt:lpstr>
      <vt:lpstr>Montserrat ExtraBold</vt:lpstr>
      <vt:lpstr>Times New Roman</vt:lpstr>
      <vt:lpstr>Wingdings</vt:lpstr>
      <vt:lpstr>Awesome Augmented Reality App Pitch Deck by Slidesgo</vt:lpstr>
      <vt:lpstr>Canteen Management System</vt:lpstr>
      <vt:lpstr>About teams</vt:lpstr>
      <vt:lpstr>About teams</vt:lpstr>
      <vt:lpstr>Our team</vt:lpstr>
      <vt:lpstr>Function</vt:lpstr>
      <vt:lpstr>PowerPoint Presentation</vt:lpstr>
      <vt:lpstr>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Achieved and restricted</vt:lpstr>
      <vt:lpstr>Achieved</vt:lpstr>
      <vt:lpstr>Restricted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Canteen Management System</dc:title>
  <dc:creator>Hoàng Dương Văn</dc:creator>
  <cp:lastModifiedBy>Hoàng</cp:lastModifiedBy>
  <cp:revision>4</cp:revision>
  <dcterms:modified xsi:type="dcterms:W3CDTF">2022-11-04T13:00:51Z</dcterms:modified>
</cp:coreProperties>
</file>