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3134</TotalTime>
  <Words>201</Words>
  <Application>Microsoft Macintosh PowerPoint</Application>
  <PresentationFormat>Widescreen</PresentationFormat>
  <Paragraphs>55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宋体</vt:lpstr>
      <vt:lpstr>Arial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17</cp:revision>
  <cp:lastPrinted>2018-01-13T13:53:04Z</cp:lastPrinted>
  <dcterms:created xsi:type="dcterms:W3CDTF">2018-01-09T03:46:39Z</dcterms:created>
  <dcterms:modified xsi:type="dcterms:W3CDTF">2018-01-13T18:11:38Z</dcterms:modified>
</cp:coreProperties>
</file>