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93" r:id="rId2"/>
    <p:sldId id="257" r:id="rId3"/>
    <p:sldId id="279" r:id="rId4"/>
    <p:sldId id="259" r:id="rId5"/>
    <p:sldId id="298" r:id="rId6"/>
    <p:sldId id="301" r:id="rId7"/>
    <p:sldId id="280" r:id="rId8"/>
    <p:sldId id="294" r:id="rId9"/>
    <p:sldId id="297" r:id="rId10"/>
    <p:sldId id="302" r:id="rId11"/>
    <p:sldId id="282" r:id="rId12"/>
    <p:sldId id="295" r:id="rId13"/>
    <p:sldId id="296" r:id="rId14"/>
    <p:sldId id="303" r:id="rId15"/>
    <p:sldId id="258" r:id="rId16"/>
    <p:sldId id="29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99F"/>
    <a:srgbClr val="F8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3654" autoAdjust="0"/>
  </p:normalViewPr>
  <p:slideViewPr>
    <p:cSldViewPr snapToGrid="0" snapToObjects="1" showGuides="1">
      <p:cViewPr varScale="1">
        <p:scale>
          <a:sx n="49" d="100"/>
          <a:sy n="49" d="100"/>
        </p:scale>
        <p:origin x="82" y="6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2789\Documents\Tencent%20Files\627893949\FileRecv\&#39033;&#30446;&#36827;&#24230;&#23433;&#25490;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17295270316937"/>
          <c:y val="0.13953047702790927"/>
          <c:w val="0.8075577427821522"/>
          <c:h val="0.6951746785076522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任务开始日期</c:v>
                </c:pt>
              </c:strCache>
            </c:strRef>
          </c:tx>
          <c:spPr>
            <a:noFill/>
            <a:ln>
              <a:noFill/>
              <a:prstDash val="dash"/>
            </a:ln>
            <a:effectLst/>
          </c:spPr>
          <c:invertIfNegative val="0"/>
          <c:cat>
            <c:strRef>
              <c:f>Sheet1!$B$2:$B$13</c:f>
              <c:strCache>
                <c:ptCount val="12"/>
                <c:pt idx="0">
                  <c:v>服务器环境配置</c:v>
                </c:pt>
                <c:pt idx="1">
                  <c:v>搭建可视化功能概览界面</c:v>
                </c:pt>
                <c:pt idx="2">
                  <c:v>网站首页设计</c:v>
                </c:pt>
                <c:pt idx="3">
                  <c:v>编写电影数据爬虫</c:v>
                </c:pt>
                <c:pt idx="4">
                  <c:v>搭建各个可视化功能界面</c:v>
                </c:pt>
                <c:pt idx="5">
                  <c:v>实现生成可视化图片功能</c:v>
                </c:pt>
                <c:pt idx="6">
                  <c:v>登陆页面设计</c:v>
                </c:pt>
                <c:pt idx="7">
                  <c:v>服务器编程</c:v>
                </c:pt>
                <c:pt idx="8">
                  <c:v>数据库结构组织</c:v>
                </c:pt>
                <c:pt idx="9">
                  <c:v>实现生成报表功能</c:v>
                </c:pt>
                <c:pt idx="10">
                  <c:v>网页调试</c:v>
                </c:pt>
                <c:pt idx="11">
                  <c:v>页面设计美化</c:v>
                </c:pt>
              </c:strCache>
            </c:strRef>
          </c:cat>
          <c:val>
            <c:numRef>
              <c:f>Sheet1!$C$2:$C$13</c:f>
              <c:numCache>
                <c:formatCode>m/d/yyyy</c:formatCode>
                <c:ptCount val="12"/>
                <c:pt idx="0">
                  <c:v>43426</c:v>
                </c:pt>
                <c:pt idx="1">
                  <c:v>43427</c:v>
                </c:pt>
                <c:pt idx="2">
                  <c:v>43429</c:v>
                </c:pt>
                <c:pt idx="3">
                  <c:v>43432</c:v>
                </c:pt>
                <c:pt idx="4">
                  <c:v>43432</c:v>
                </c:pt>
                <c:pt idx="5">
                  <c:v>43437</c:v>
                </c:pt>
                <c:pt idx="6">
                  <c:v>43437</c:v>
                </c:pt>
                <c:pt idx="7">
                  <c:v>43437</c:v>
                </c:pt>
                <c:pt idx="8">
                  <c:v>43439</c:v>
                </c:pt>
                <c:pt idx="9">
                  <c:v>43443</c:v>
                </c:pt>
                <c:pt idx="10">
                  <c:v>43444</c:v>
                </c:pt>
                <c:pt idx="11">
                  <c:v>43448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F-45B8-B9E9-09921376747D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预计持续时间(天)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Sheet1!$B$2:$B$13</c:f>
              <c:strCache>
                <c:ptCount val="12"/>
                <c:pt idx="0">
                  <c:v>服务器环境配置</c:v>
                </c:pt>
                <c:pt idx="1">
                  <c:v>搭建可视化功能概览界面</c:v>
                </c:pt>
                <c:pt idx="2">
                  <c:v>网站首页设计</c:v>
                </c:pt>
                <c:pt idx="3">
                  <c:v>编写电影数据爬虫</c:v>
                </c:pt>
                <c:pt idx="4">
                  <c:v>搭建各个可视化功能界面</c:v>
                </c:pt>
                <c:pt idx="5">
                  <c:v>实现生成可视化图片功能</c:v>
                </c:pt>
                <c:pt idx="6">
                  <c:v>登陆页面设计</c:v>
                </c:pt>
                <c:pt idx="7">
                  <c:v>服务器编程</c:v>
                </c:pt>
                <c:pt idx="8">
                  <c:v>数据库结构组织</c:v>
                </c:pt>
                <c:pt idx="9">
                  <c:v>实现生成报表功能</c:v>
                </c:pt>
                <c:pt idx="10">
                  <c:v>网页调试</c:v>
                </c:pt>
                <c:pt idx="11">
                  <c:v>页面设计美化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  <c:pt idx="1">
                  <c:v>5</c:v>
                </c:pt>
                <c:pt idx="2">
                  <c:v>10</c:v>
                </c:pt>
                <c:pt idx="3">
                  <c:v>16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8</c:v>
                </c:pt>
                <c:pt idx="8">
                  <c:v>6</c:v>
                </c:pt>
                <c:pt idx="9">
                  <c:v>2</c:v>
                </c:pt>
                <c:pt idx="10">
                  <c:v>5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DF-45B8-B9E9-099213767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4070559"/>
        <c:axId val="156357983"/>
      </c:barChart>
      <c:catAx>
        <c:axId val="210407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357983"/>
        <c:crosses val="autoZero"/>
        <c:auto val="1"/>
        <c:lblAlgn val="ctr"/>
        <c:lblOffset val="100"/>
        <c:noMultiLvlLbl val="0"/>
      </c:catAx>
      <c:valAx>
        <c:axId val="156357983"/>
        <c:scaling>
          <c:orientation val="minMax"/>
          <c:max val="43451"/>
          <c:min val="4342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40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8571933530999747"/>
          <c:y val="0.91736823285756386"/>
          <c:w val="0.22310667694297232"/>
          <c:h val="4.8294171801534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5B96-0528-4EB3-BD49-1B7E7EBAB96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148F-9A36-414E-A051-93CFF099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4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6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01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2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47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8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9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4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5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41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9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5" b="94"/>
          <a:stretch>
            <a:fillRect/>
          </a:stretch>
        </p:blipFill>
        <p:spPr>
          <a:xfrm>
            <a:off x="0" y="1"/>
            <a:ext cx="12192000" cy="6992471"/>
          </a:xfrm>
          <a:custGeom>
            <a:avLst/>
            <a:gdLst>
              <a:gd name="connsiteX0" fmla="*/ 0 w 12192000"/>
              <a:gd name="connsiteY0" fmla="*/ 0 h 6992471"/>
              <a:gd name="connsiteX1" fmla="*/ 12192000 w 12192000"/>
              <a:gd name="connsiteY1" fmla="*/ 0 h 6992471"/>
              <a:gd name="connsiteX2" fmla="*/ 12192000 w 12192000"/>
              <a:gd name="connsiteY2" fmla="*/ 6992471 h 6992471"/>
              <a:gd name="connsiteX3" fmla="*/ 0 w 12192000"/>
              <a:gd name="connsiteY3" fmla="*/ 6992471 h 699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92471">
                <a:moveTo>
                  <a:pt x="0" y="0"/>
                </a:moveTo>
                <a:lnTo>
                  <a:pt x="12192000" y="0"/>
                </a:lnTo>
                <a:lnTo>
                  <a:pt x="12192000" y="6992471"/>
                </a:lnTo>
                <a:lnTo>
                  <a:pt x="0" y="6992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4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文本框 115"/>
          <p:cNvSpPr txBox="1"/>
          <p:nvPr>
            <p:custDataLst>
              <p:tags r:id="rId1"/>
            </p:custDataLst>
          </p:nvPr>
        </p:nvSpPr>
        <p:spPr>
          <a:xfrm>
            <a:off x="6483860" y="2309463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电影数据</a:t>
            </a:r>
            <a:endParaRPr kumimoji="1" lang="en-US" altLang="zh-CN" sz="4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</a:endParaRPr>
          </a:p>
          <a:p>
            <a:r>
              <a:rPr kumimoji="1" lang="zh-CN" altLang="en-US" sz="4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萝莉体 第二版" panose="02000500000000000000" pitchFamily="2" charset="-122"/>
              </a:rPr>
              <a:t>可视化分析系统</a:t>
            </a:r>
          </a:p>
        </p:txBody>
      </p:sp>
      <p:grpSp>
        <p:nvGrpSpPr>
          <p:cNvPr id="117" name="PA_组合 98"/>
          <p:cNvGrpSpPr/>
          <p:nvPr>
            <p:custDataLst>
              <p:tags r:id="rId2"/>
            </p:custDataLst>
          </p:nvPr>
        </p:nvGrpSpPr>
        <p:grpSpPr>
          <a:xfrm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118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9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0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2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3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1" name="PA_组合 139"/>
          <p:cNvGrpSpPr/>
          <p:nvPr>
            <p:custDataLst>
              <p:tags r:id="rId3"/>
            </p:custDataLst>
          </p:nvPr>
        </p:nvGrpSpPr>
        <p:grpSpPr>
          <a:xfrm rot="8548729">
            <a:off x="1987285" y="4119770"/>
            <a:ext cx="2611427" cy="242835"/>
            <a:chOff x="12700" y="-1"/>
            <a:chExt cx="1395068" cy="386881"/>
          </a:xfrm>
        </p:grpSpPr>
        <p:sp>
          <p:nvSpPr>
            <p:cNvPr id="112" name="chenying0907 135"/>
            <p:cNvSpPr/>
            <p:nvPr/>
          </p:nvSpPr>
          <p:spPr>
            <a:xfrm>
              <a:off x="1371600" y="-1"/>
              <a:ext cx="36168" cy="3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chenying0907 136"/>
            <p:cNvSpPr/>
            <p:nvPr/>
          </p:nvSpPr>
          <p:spPr>
            <a:xfrm>
              <a:off x="12700" y="12698"/>
              <a:ext cx="1352489" cy="3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4" name="PA_组合 131"/>
          <p:cNvGrpSpPr/>
          <p:nvPr>
            <p:custDataLst>
              <p:tags r:id="rId4"/>
            </p:custDataLst>
          </p:nvPr>
        </p:nvGrpSpPr>
        <p:grpSpPr>
          <a:xfrm rot="10800000" flipV="1">
            <a:off x="4089895" y="1843810"/>
            <a:ext cx="1853202" cy="1592622"/>
            <a:chOff x="0" y="0"/>
            <a:chExt cx="1270000" cy="1091425"/>
          </a:xfrm>
        </p:grpSpPr>
        <p:sp>
          <p:nvSpPr>
            <p:cNvPr id="125" name="chenying0907 125"/>
            <p:cNvSpPr/>
            <p:nvPr/>
          </p:nvSpPr>
          <p:spPr>
            <a:xfrm>
              <a:off x="355600" y="266700"/>
              <a:ext cx="648718" cy="80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6" name="Group 130"/>
            <p:cNvGrpSpPr/>
            <p:nvPr/>
          </p:nvGrpSpPr>
          <p:grpSpPr>
            <a:xfrm>
              <a:off x="0" y="0"/>
              <a:ext cx="1270000" cy="1091426"/>
              <a:chOff x="0" y="0"/>
              <a:chExt cx="1270000" cy="1091425"/>
            </a:xfrm>
          </p:grpSpPr>
          <p:sp>
            <p:nvSpPr>
              <p:cNvPr id="127" name="chenying0907 126"/>
              <p:cNvSpPr/>
              <p:nvPr/>
            </p:nvSpPr>
            <p:spPr>
              <a:xfrm>
                <a:off x="0" y="0"/>
                <a:ext cx="888592" cy="1091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chenying0907 127"/>
              <p:cNvSpPr/>
              <p:nvPr/>
            </p:nvSpPr>
            <p:spPr>
              <a:xfrm>
                <a:off x="0" y="0"/>
                <a:ext cx="1270000" cy="755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chenying0907 128"/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chenying0907 129"/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31" name="PA_组合 22"/>
          <p:cNvGrpSpPr/>
          <p:nvPr>
            <p:custDataLst>
              <p:tags r:id="rId5"/>
            </p:custDataLst>
          </p:nvPr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132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3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4" name="PA_chenying0907 148"/>
          <p:cNvSpPr/>
          <p:nvPr>
            <p:custDataLst>
              <p:tags r:id="rId6"/>
            </p:custDataLst>
          </p:nvPr>
        </p:nvSpPr>
        <p:spPr>
          <a:xfrm>
            <a:off x="6630334" y="1590966"/>
            <a:ext cx="3777924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3200" b="1" dirty="0">
                <a:latin typeface="Bradley Hand ITC" panose="03070402050302030203" pitchFamily="66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S</a:t>
            </a:r>
            <a:r>
              <a:rPr lang="en-US" altLang="zh-CN" sz="3200" b="1" dirty="0">
                <a:latin typeface="Bradley Hand ITC" panose="03070402050302030203" pitchFamily="66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chedule Description</a:t>
            </a:r>
            <a:endParaRPr sz="3200" b="1" dirty="0">
              <a:latin typeface="Bradley Hand ITC" panose="03070402050302030203" pitchFamily="66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35" name="PA_组合 22"/>
          <p:cNvGrpSpPr/>
          <p:nvPr>
            <p:custDataLst>
              <p:tags r:id="rId7"/>
            </p:custDataLst>
          </p:nvPr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3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7" name="chenying0907 148">
            <a:extLst>
              <a:ext uri="{FF2B5EF4-FFF2-40B4-BE49-F238E27FC236}">
                <a16:creationId xmlns:a16="http://schemas.microsoft.com/office/drawing/2014/main" id="{0B765B4C-BE14-47CB-8529-5CE56B90982B}"/>
              </a:ext>
            </a:extLst>
          </p:cNvPr>
          <p:cNvSpPr/>
          <p:nvPr/>
        </p:nvSpPr>
        <p:spPr>
          <a:xfrm>
            <a:off x="6515915" y="4663369"/>
            <a:ext cx="5310132" cy="1821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组长：姜昊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组员：赵昕玥 陈润泽 许浚伟 但远琦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                   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	         				   2018.12.10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1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34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5908666-64CE-4576-965E-5158FD7D5A13}"/>
              </a:ext>
            </a:extLst>
          </p:cNvPr>
          <p:cNvGrpSpPr/>
          <p:nvPr/>
        </p:nvGrpSpPr>
        <p:grpSpPr>
          <a:xfrm>
            <a:off x="8358293" y="590885"/>
            <a:ext cx="3392613" cy="1279504"/>
            <a:chOff x="9811910" y="596115"/>
            <a:chExt cx="1681607" cy="1123861"/>
          </a:xfrm>
        </p:grpSpPr>
        <p:sp>
          <p:nvSpPr>
            <p:cNvPr id="10" name="文本框 9"/>
            <p:cNvSpPr txBox="1"/>
            <p:nvPr/>
          </p:nvSpPr>
          <p:spPr>
            <a:xfrm>
              <a:off x="9848840" y="760598"/>
              <a:ext cx="1470286" cy="51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遇到の小困难</a:t>
              </a:r>
            </a:p>
          </p:txBody>
        </p:sp>
        <p:sp>
          <p:nvSpPr>
            <p:cNvPr id="12" name="chenying0907 182">
              <a:extLst>
                <a:ext uri="{FF2B5EF4-FFF2-40B4-BE49-F238E27FC236}">
                  <a16:creationId xmlns:a16="http://schemas.microsoft.com/office/drawing/2014/main" id="{80E91844-BF00-4C5E-A48E-CB4122F5B0BF}"/>
                </a:ext>
              </a:extLst>
            </p:cNvPr>
            <p:cNvSpPr/>
            <p:nvPr/>
          </p:nvSpPr>
          <p:spPr>
            <a:xfrm flipH="1">
              <a:off x="9811910" y="596115"/>
              <a:ext cx="1681607" cy="112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extrusionOk="0">
                  <a:moveTo>
                    <a:pt x="9587" y="16461"/>
                  </a:moveTo>
                  <a:cubicBezTo>
                    <a:pt x="7137" y="17180"/>
                    <a:pt x="4338" y="16988"/>
                    <a:pt x="1871" y="17887"/>
                  </a:cubicBezTo>
                  <a:cubicBezTo>
                    <a:pt x="741" y="15455"/>
                    <a:pt x="1259" y="12409"/>
                    <a:pt x="871" y="9752"/>
                  </a:cubicBezTo>
                  <a:cubicBezTo>
                    <a:pt x="413" y="6611"/>
                    <a:pt x="-151" y="3747"/>
                    <a:pt x="36" y="488"/>
                  </a:cubicBezTo>
                  <a:cubicBezTo>
                    <a:pt x="4480" y="149"/>
                    <a:pt x="9014" y="-156"/>
                    <a:pt x="13493" y="87"/>
                  </a:cubicBezTo>
                  <a:cubicBezTo>
                    <a:pt x="15942" y="221"/>
                    <a:pt x="18443" y="1027"/>
                    <a:pt x="20887" y="604"/>
                  </a:cubicBezTo>
                  <a:cubicBezTo>
                    <a:pt x="21449" y="2041"/>
                    <a:pt x="20999" y="15633"/>
                    <a:pt x="21352" y="15738"/>
                  </a:cubicBezTo>
                  <a:cubicBezTo>
                    <a:pt x="18614" y="14924"/>
                    <a:pt x="16128" y="15633"/>
                    <a:pt x="13384" y="15578"/>
                  </a:cubicBezTo>
                  <a:cubicBezTo>
                    <a:pt x="14206" y="17474"/>
                    <a:pt x="14961" y="19421"/>
                    <a:pt x="15578" y="21444"/>
                  </a:cubicBezTo>
                  <a:cubicBezTo>
                    <a:pt x="15386" y="20814"/>
                    <a:pt x="11222" y="16709"/>
                    <a:pt x="10628" y="16085"/>
                  </a:cubicBezTo>
                  <a:cubicBezTo>
                    <a:pt x="10290" y="16233"/>
                    <a:pt x="9942" y="16357"/>
                    <a:pt x="9587" y="1646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DEA073-0113-4CB9-8030-186FC69A33BB}"/>
              </a:ext>
            </a:extLst>
          </p:cNvPr>
          <p:cNvGrpSpPr/>
          <p:nvPr/>
        </p:nvGrpSpPr>
        <p:grpSpPr>
          <a:xfrm>
            <a:off x="2033753" y="2471903"/>
            <a:ext cx="6147749" cy="560666"/>
            <a:chOff x="2406400" y="2088442"/>
            <a:chExt cx="3708302" cy="608122"/>
          </a:xfrm>
        </p:grpSpPr>
        <p:grpSp>
          <p:nvGrpSpPr>
            <p:cNvPr id="13" name="Group 156">
              <a:extLst>
                <a:ext uri="{FF2B5EF4-FFF2-40B4-BE49-F238E27FC236}">
                  <a16:creationId xmlns:a16="http://schemas.microsoft.com/office/drawing/2014/main" id="{EADCFA6B-71A7-4219-B5C4-99FF57A18657}"/>
                </a:ext>
              </a:extLst>
            </p:cNvPr>
            <p:cNvGrpSpPr/>
            <p:nvPr/>
          </p:nvGrpSpPr>
          <p:grpSpPr>
            <a:xfrm>
              <a:off x="5929164" y="2208246"/>
              <a:ext cx="185538" cy="384230"/>
              <a:chOff x="1" y="-1"/>
              <a:chExt cx="178940" cy="367432"/>
            </a:xfrm>
          </p:grpSpPr>
          <p:sp>
            <p:nvSpPr>
              <p:cNvPr id="14" name="chenying0907 154">
                <a:extLst>
                  <a:ext uri="{FF2B5EF4-FFF2-40B4-BE49-F238E27FC236}">
                    <a16:creationId xmlns:a16="http://schemas.microsoft.com/office/drawing/2014/main" id="{DD976B21-EB59-483A-9A2C-C2F5455E76C5}"/>
                  </a:ext>
                </a:extLst>
              </p:cNvPr>
              <p:cNvSpPr/>
              <p:nvPr/>
            </p:nvSpPr>
            <p:spPr>
              <a:xfrm>
                <a:off x="1" y="-1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15" name="chenying0907 155">
                <a:extLst>
                  <a:ext uri="{FF2B5EF4-FFF2-40B4-BE49-F238E27FC236}">
                    <a16:creationId xmlns:a16="http://schemas.microsoft.com/office/drawing/2014/main" id="{58B547EB-53FA-4D64-84BD-D85F68FA3AF8}"/>
                  </a:ext>
                </a:extLst>
              </p:cNvPr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6" name="chenying0907 148">
              <a:extLst>
                <a:ext uri="{FF2B5EF4-FFF2-40B4-BE49-F238E27FC236}">
                  <a16:creationId xmlns:a16="http://schemas.microsoft.com/office/drawing/2014/main" id="{4BE414F1-9753-4044-9113-FE4205F77E7D}"/>
                </a:ext>
              </a:extLst>
            </p:cNvPr>
            <p:cNvSpPr/>
            <p:nvPr/>
          </p:nvSpPr>
          <p:spPr>
            <a:xfrm>
              <a:off x="2406400" y="2088442"/>
              <a:ext cx="3694232" cy="60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数据持续爬取能力在服务器端的实现</a:t>
              </a:r>
              <a:endParaRPr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3D4968-1603-45B0-B23A-09CFB1BC17D0}"/>
              </a:ext>
            </a:extLst>
          </p:cNvPr>
          <p:cNvGrpSpPr/>
          <p:nvPr/>
        </p:nvGrpSpPr>
        <p:grpSpPr>
          <a:xfrm>
            <a:off x="4690603" y="3429001"/>
            <a:ext cx="4644962" cy="560666"/>
            <a:chOff x="3312875" y="2069722"/>
            <a:chExt cx="2801825" cy="608122"/>
          </a:xfrm>
        </p:grpSpPr>
        <p:grpSp>
          <p:nvGrpSpPr>
            <p:cNvPr id="17" name="Group 156">
              <a:extLst>
                <a:ext uri="{FF2B5EF4-FFF2-40B4-BE49-F238E27FC236}">
                  <a16:creationId xmlns:a16="http://schemas.microsoft.com/office/drawing/2014/main" id="{5CC2A3DF-C467-4A73-88D8-C776442B67AE}"/>
                </a:ext>
              </a:extLst>
            </p:cNvPr>
            <p:cNvGrpSpPr/>
            <p:nvPr/>
          </p:nvGrpSpPr>
          <p:grpSpPr>
            <a:xfrm>
              <a:off x="5929163" y="2208247"/>
              <a:ext cx="185537" cy="384228"/>
              <a:chOff x="0" y="0"/>
              <a:chExt cx="178939" cy="367430"/>
            </a:xfrm>
          </p:grpSpPr>
          <p:sp>
            <p:nvSpPr>
              <p:cNvPr id="19" name="chenying0907 154">
                <a:extLst>
                  <a:ext uri="{FF2B5EF4-FFF2-40B4-BE49-F238E27FC236}">
                    <a16:creationId xmlns:a16="http://schemas.microsoft.com/office/drawing/2014/main" id="{B268B7CB-ED55-448F-892C-BD287B1E8747}"/>
                  </a:ext>
                </a:extLst>
              </p:cNvPr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0" name="chenying0907 155">
                <a:extLst>
                  <a:ext uri="{FF2B5EF4-FFF2-40B4-BE49-F238E27FC236}">
                    <a16:creationId xmlns:a16="http://schemas.microsoft.com/office/drawing/2014/main" id="{96D34157-5C0E-44B7-A72A-CFC437B9923D}"/>
                  </a:ext>
                </a:extLst>
              </p:cNvPr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8" name="chenying0907 148">
              <a:extLst>
                <a:ext uri="{FF2B5EF4-FFF2-40B4-BE49-F238E27FC236}">
                  <a16:creationId xmlns:a16="http://schemas.microsoft.com/office/drawing/2014/main" id="{257F910F-AA5C-435F-8E7E-A1DA6A30BACB}"/>
                </a:ext>
              </a:extLst>
            </p:cNvPr>
            <p:cNvSpPr/>
            <p:nvPr/>
          </p:nvSpPr>
          <p:spPr>
            <a:xfrm>
              <a:off x="3312875" y="2069722"/>
              <a:ext cx="2695297" cy="60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数据如何进行更安全的传输</a:t>
              </a:r>
              <a:endParaRPr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5E39D1A-554B-480E-BF34-40B345521B34}"/>
              </a:ext>
            </a:extLst>
          </p:cNvPr>
          <p:cNvGrpSpPr/>
          <p:nvPr/>
        </p:nvGrpSpPr>
        <p:grpSpPr>
          <a:xfrm>
            <a:off x="5598858" y="4447487"/>
            <a:ext cx="4299425" cy="560666"/>
            <a:chOff x="3521302" y="2069722"/>
            <a:chExt cx="2593398" cy="608122"/>
          </a:xfrm>
        </p:grpSpPr>
        <p:grpSp>
          <p:nvGrpSpPr>
            <p:cNvPr id="27" name="Group 156">
              <a:extLst>
                <a:ext uri="{FF2B5EF4-FFF2-40B4-BE49-F238E27FC236}">
                  <a16:creationId xmlns:a16="http://schemas.microsoft.com/office/drawing/2014/main" id="{4FD1076F-A760-4A6D-850A-1EEE44FB381F}"/>
                </a:ext>
              </a:extLst>
            </p:cNvPr>
            <p:cNvGrpSpPr/>
            <p:nvPr/>
          </p:nvGrpSpPr>
          <p:grpSpPr>
            <a:xfrm>
              <a:off x="5929163" y="2208247"/>
              <a:ext cx="185537" cy="384228"/>
              <a:chOff x="0" y="0"/>
              <a:chExt cx="178939" cy="367430"/>
            </a:xfrm>
          </p:grpSpPr>
          <p:sp>
            <p:nvSpPr>
              <p:cNvPr id="29" name="chenying0907 154">
                <a:extLst>
                  <a:ext uri="{FF2B5EF4-FFF2-40B4-BE49-F238E27FC236}">
                    <a16:creationId xmlns:a16="http://schemas.microsoft.com/office/drawing/2014/main" id="{00A67693-B88A-443D-B7B1-780EEE877EC7}"/>
                  </a:ext>
                </a:extLst>
              </p:cNvPr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30" name="chenying0907 155">
                <a:extLst>
                  <a:ext uri="{FF2B5EF4-FFF2-40B4-BE49-F238E27FC236}">
                    <a16:creationId xmlns:a16="http://schemas.microsoft.com/office/drawing/2014/main" id="{4EFE7A38-555A-4B80-B515-516BDF659244}"/>
                  </a:ext>
                </a:extLst>
              </p:cNvPr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8" name="chenying0907 148">
              <a:extLst>
                <a:ext uri="{FF2B5EF4-FFF2-40B4-BE49-F238E27FC236}">
                  <a16:creationId xmlns:a16="http://schemas.microsoft.com/office/drawing/2014/main" id="{8ABAD4A0-AB8D-4A83-AB43-41F0A181205A}"/>
                </a:ext>
              </a:extLst>
            </p:cNvPr>
            <p:cNvSpPr/>
            <p:nvPr/>
          </p:nvSpPr>
          <p:spPr>
            <a:xfrm>
              <a:off x="3521302" y="2069722"/>
              <a:ext cx="2486870" cy="60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数据动态更新功能的实现</a:t>
              </a:r>
              <a:endParaRPr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1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849505" y="399228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爬虫の进度</a:t>
            </a:r>
          </a:p>
        </p:txBody>
      </p:sp>
      <p:grpSp>
        <p:nvGrpSpPr>
          <p:cNvPr id="1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78216" y="1833012"/>
              <a:ext cx="78579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 dirty="0">
                  <a:solidFill>
                    <a:schemeClr val="tx2"/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8000" dirty="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7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nying0907 148"/>
          <p:cNvSpPr/>
          <p:nvPr/>
        </p:nvSpPr>
        <p:spPr>
          <a:xfrm>
            <a:off x="2267447" y="1578376"/>
            <a:ext cx="7846760" cy="477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使用的环境：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           PyCharm——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编写调试网页代码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使用的语言：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Python</a:t>
            </a: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用到了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scrapy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框架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爬取的网站：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	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猫眼电影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908666-64CE-4576-965E-5158FD7D5A13}"/>
              </a:ext>
            </a:extLst>
          </p:cNvPr>
          <p:cNvGrpSpPr/>
          <p:nvPr/>
        </p:nvGrpSpPr>
        <p:grpSpPr>
          <a:xfrm>
            <a:off x="8358293" y="590885"/>
            <a:ext cx="3392613" cy="1279504"/>
            <a:chOff x="9811910" y="596115"/>
            <a:chExt cx="1681607" cy="1123861"/>
          </a:xfrm>
        </p:grpSpPr>
        <p:sp>
          <p:nvSpPr>
            <p:cNvPr id="10" name="文本框 9"/>
            <p:cNvSpPr txBox="1"/>
            <p:nvPr/>
          </p:nvSpPr>
          <p:spPr>
            <a:xfrm>
              <a:off x="9943065" y="760598"/>
              <a:ext cx="1249719" cy="538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环境</a:t>
              </a:r>
              <a:r>
                <a:rPr kumimoji="1" lang="en-US" altLang="zh-CN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&amp;</a:t>
              </a:r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工具</a:t>
              </a:r>
            </a:p>
          </p:txBody>
        </p:sp>
        <p:sp>
          <p:nvSpPr>
            <p:cNvPr id="12" name="chenying0907 182">
              <a:extLst>
                <a:ext uri="{FF2B5EF4-FFF2-40B4-BE49-F238E27FC236}">
                  <a16:creationId xmlns:a16="http://schemas.microsoft.com/office/drawing/2014/main" id="{80E91844-BF00-4C5E-A48E-CB4122F5B0BF}"/>
                </a:ext>
              </a:extLst>
            </p:cNvPr>
            <p:cNvSpPr/>
            <p:nvPr/>
          </p:nvSpPr>
          <p:spPr>
            <a:xfrm flipH="1">
              <a:off x="9811910" y="596115"/>
              <a:ext cx="1681607" cy="112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extrusionOk="0">
                  <a:moveTo>
                    <a:pt x="9587" y="16461"/>
                  </a:moveTo>
                  <a:cubicBezTo>
                    <a:pt x="7137" y="17180"/>
                    <a:pt x="4338" y="16988"/>
                    <a:pt x="1871" y="17887"/>
                  </a:cubicBezTo>
                  <a:cubicBezTo>
                    <a:pt x="741" y="15455"/>
                    <a:pt x="1259" y="12409"/>
                    <a:pt x="871" y="9752"/>
                  </a:cubicBezTo>
                  <a:cubicBezTo>
                    <a:pt x="413" y="6611"/>
                    <a:pt x="-151" y="3747"/>
                    <a:pt x="36" y="488"/>
                  </a:cubicBezTo>
                  <a:cubicBezTo>
                    <a:pt x="4480" y="149"/>
                    <a:pt x="9014" y="-156"/>
                    <a:pt x="13493" y="87"/>
                  </a:cubicBezTo>
                  <a:cubicBezTo>
                    <a:pt x="15942" y="221"/>
                    <a:pt x="18443" y="1027"/>
                    <a:pt x="20887" y="604"/>
                  </a:cubicBezTo>
                  <a:cubicBezTo>
                    <a:pt x="21449" y="2041"/>
                    <a:pt x="20999" y="15633"/>
                    <a:pt x="21352" y="15738"/>
                  </a:cubicBezTo>
                  <a:cubicBezTo>
                    <a:pt x="18614" y="14924"/>
                    <a:pt x="16128" y="15633"/>
                    <a:pt x="13384" y="15578"/>
                  </a:cubicBezTo>
                  <a:cubicBezTo>
                    <a:pt x="14206" y="17474"/>
                    <a:pt x="14961" y="19421"/>
                    <a:pt x="15578" y="21444"/>
                  </a:cubicBezTo>
                  <a:cubicBezTo>
                    <a:pt x="15386" y="20814"/>
                    <a:pt x="11222" y="16709"/>
                    <a:pt x="10628" y="16085"/>
                  </a:cubicBezTo>
                  <a:cubicBezTo>
                    <a:pt x="10290" y="16233"/>
                    <a:pt x="9942" y="16357"/>
                    <a:pt x="9587" y="1646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197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5908666-64CE-4576-965E-5158FD7D5A13}"/>
              </a:ext>
            </a:extLst>
          </p:cNvPr>
          <p:cNvGrpSpPr/>
          <p:nvPr/>
        </p:nvGrpSpPr>
        <p:grpSpPr>
          <a:xfrm>
            <a:off x="8358293" y="590885"/>
            <a:ext cx="3392613" cy="1279504"/>
            <a:chOff x="9811910" y="596115"/>
            <a:chExt cx="1681607" cy="1123861"/>
          </a:xfrm>
        </p:grpSpPr>
        <p:sp>
          <p:nvSpPr>
            <p:cNvPr id="10" name="文本框 9"/>
            <p:cNvSpPr txBox="1"/>
            <p:nvPr/>
          </p:nvSpPr>
          <p:spPr>
            <a:xfrm>
              <a:off x="9943065" y="760598"/>
              <a:ext cx="1249719" cy="51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当前の进度</a:t>
              </a:r>
            </a:p>
          </p:txBody>
        </p:sp>
        <p:sp>
          <p:nvSpPr>
            <p:cNvPr id="12" name="chenying0907 182">
              <a:extLst>
                <a:ext uri="{FF2B5EF4-FFF2-40B4-BE49-F238E27FC236}">
                  <a16:creationId xmlns:a16="http://schemas.microsoft.com/office/drawing/2014/main" id="{80E91844-BF00-4C5E-A48E-CB4122F5B0BF}"/>
                </a:ext>
              </a:extLst>
            </p:cNvPr>
            <p:cNvSpPr/>
            <p:nvPr/>
          </p:nvSpPr>
          <p:spPr>
            <a:xfrm flipH="1">
              <a:off x="9811910" y="596115"/>
              <a:ext cx="1681607" cy="112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extrusionOk="0">
                  <a:moveTo>
                    <a:pt x="9587" y="16461"/>
                  </a:moveTo>
                  <a:cubicBezTo>
                    <a:pt x="7137" y="17180"/>
                    <a:pt x="4338" y="16988"/>
                    <a:pt x="1871" y="17887"/>
                  </a:cubicBezTo>
                  <a:cubicBezTo>
                    <a:pt x="741" y="15455"/>
                    <a:pt x="1259" y="12409"/>
                    <a:pt x="871" y="9752"/>
                  </a:cubicBezTo>
                  <a:cubicBezTo>
                    <a:pt x="413" y="6611"/>
                    <a:pt x="-151" y="3747"/>
                    <a:pt x="36" y="488"/>
                  </a:cubicBezTo>
                  <a:cubicBezTo>
                    <a:pt x="4480" y="149"/>
                    <a:pt x="9014" y="-156"/>
                    <a:pt x="13493" y="87"/>
                  </a:cubicBezTo>
                  <a:cubicBezTo>
                    <a:pt x="15942" y="221"/>
                    <a:pt x="18443" y="1027"/>
                    <a:pt x="20887" y="604"/>
                  </a:cubicBezTo>
                  <a:cubicBezTo>
                    <a:pt x="21449" y="2041"/>
                    <a:pt x="20999" y="15633"/>
                    <a:pt x="21352" y="15738"/>
                  </a:cubicBezTo>
                  <a:cubicBezTo>
                    <a:pt x="18614" y="14924"/>
                    <a:pt x="16128" y="15633"/>
                    <a:pt x="13384" y="15578"/>
                  </a:cubicBezTo>
                  <a:cubicBezTo>
                    <a:pt x="14206" y="17474"/>
                    <a:pt x="14961" y="19421"/>
                    <a:pt x="15578" y="21444"/>
                  </a:cubicBezTo>
                  <a:cubicBezTo>
                    <a:pt x="15386" y="20814"/>
                    <a:pt x="11222" y="16709"/>
                    <a:pt x="10628" y="16085"/>
                  </a:cubicBezTo>
                  <a:cubicBezTo>
                    <a:pt x="10290" y="16233"/>
                    <a:pt x="9942" y="16357"/>
                    <a:pt x="9587" y="1646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1" name="chenying0907 43">
            <a:extLst>
              <a:ext uri="{FF2B5EF4-FFF2-40B4-BE49-F238E27FC236}">
                <a16:creationId xmlns:a16="http://schemas.microsoft.com/office/drawing/2014/main" id="{5CD7AEA9-49A0-4DF2-A350-54A1BE109319}"/>
              </a:ext>
            </a:extLst>
          </p:cNvPr>
          <p:cNvSpPr/>
          <p:nvPr/>
        </p:nvSpPr>
        <p:spPr>
          <a:xfrm>
            <a:off x="2235651" y="2734055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5" name="chenying0907 43">
            <a:extLst>
              <a:ext uri="{FF2B5EF4-FFF2-40B4-BE49-F238E27FC236}">
                <a16:creationId xmlns:a16="http://schemas.microsoft.com/office/drawing/2014/main" id="{1F244538-EBF9-48FA-9019-4DF633E83645}"/>
              </a:ext>
            </a:extLst>
          </p:cNvPr>
          <p:cNvSpPr/>
          <p:nvPr/>
        </p:nvSpPr>
        <p:spPr>
          <a:xfrm>
            <a:off x="2225844" y="3564654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0CBB467-77DD-4CDC-ADE1-023AF6C694DF}"/>
              </a:ext>
            </a:extLst>
          </p:cNvPr>
          <p:cNvGrpSpPr/>
          <p:nvPr/>
        </p:nvGrpSpPr>
        <p:grpSpPr>
          <a:xfrm>
            <a:off x="2114525" y="2444891"/>
            <a:ext cx="8502441" cy="3404522"/>
            <a:chOff x="2114525" y="2444891"/>
            <a:chExt cx="8502441" cy="3404522"/>
          </a:xfrm>
        </p:grpSpPr>
        <p:sp>
          <p:nvSpPr>
            <p:cNvPr id="9" name="chenying0907 148"/>
            <p:cNvSpPr/>
            <p:nvPr/>
          </p:nvSpPr>
          <p:spPr>
            <a:xfrm>
              <a:off x="2770206" y="2444891"/>
              <a:ext cx="7846760" cy="3404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20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获取</a:t>
              </a:r>
              <a:r>
                <a: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2015-2018</a:t>
              </a: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所有电影数据数据页面的</a:t>
              </a:r>
              <a:r>
                <a: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xml</a:t>
              </a:r>
              <a:endPara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  <a:p>
              <a:pPr defTabSz="457200">
                <a:lnSpc>
                  <a:spcPct val="20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获取电影基本信息如电影名、导演、演员等</a:t>
              </a:r>
              <a:endPara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  <a:p>
              <a:pPr defTabSz="457200">
                <a:lnSpc>
                  <a:spcPct val="20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获取每日票房</a:t>
              </a:r>
            </a:p>
            <a:p>
              <a:pPr lvl="2" defTabSz="457200">
                <a:lnSpc>
                  <a:spcPct val="20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endParaRPr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</p:txBody>
        </p:sp>
        <p:sp>
          <p:nvSpPr>
            <p:cNvPr id="7" name="chenying0907 42">
              <a:extLst>
                <a:ext uri="{FF2B5EF4-FFF2-40B4-BE49-F238E27FC236}">
                  <a16:creationId xmlns:a16="http://schemas.microsoft.com/office/drawing/2014/main" id="{31D06C5A-2377-474A-AD05-C34EB9BDBE27}"/>
                </a:ext>
              </a:extLst>
            </p:cNvPr>
            <p:cNvSpPr/>
            <p:nvPr/>
          </p:nvSpPr>
          <p:spPr>
            <a:xfrm>
              <a:off x="2124332" y="2796720"/>
              <a:ext cx="534555" cy="4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42">
              <a:extLst>
                <a:ext uri="{FF2B5EF4-FFF2-40B4-BE49-F238E27FC236}">
                  <a16:creationId xmlns:a16="http://schemas.microsoft.com/office/drawing/2014/main" id="{D359EBE2-3C45-4477-A93A-ABBB56A7806A}"/>
                </a:ext>
              </a:extLst>
            </p:cNvPr>
            <p:cNvSpPr/>
            <p:nvPr/>
          </p:nvSpPr>
          <p:spPr>
            <a:xfrm>
              <a:off x="2114525" y="3627319"/>
              <a:ext cx="534555" cy="4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42">
              <a:extLst>
                <a:ext uri="{FF2B5EF4-FFF2-40B4-BE49-F238E27FC236}">
                  <a16:creationId xmlns:a16="http://schemas.microsoft.com/office/drawing/2014/main" id="{2FC51FDA-2189-4033-8E2E-9BCBCC87E902}"/>
                </a:ext>
              </a:extLst>
            </p:cNvPr>
            <p:cNvSpPr/>
            <p:nvPr/>
          </p:nvSpPr>
          <p:spPr>
            <a:xfrm>
              <a:off x="2124333" y="4523920"/>
              <a:ext cx="534555" cy="4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39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5908666-64CE-4576-965E-5158FD7D5A13}"/>
              </a:ext>
            </a:extLst>
          </p:cNvPr>
          <p:cNvGrpSpPr/>
          <p:nvPr/>
        </p:nvGrpSpPr>
        <p:grpSpPr>
          <a:xfrm>
            <a:off x="8358293" y="590885"/>
            <a:ext cx="3392613" cy="1279504"/>
            <a:chOff x="9811910" y="596115"/>
            <a:chExt cx="1681607" cy="1123861"/>
          </a:xfrm>
        </p:grpSpPr>
        <p:sp>
          <p:nvSpPr>
            <p:cNvPr id="10" name="文本框 9"/>
            <p:cNvSpPr txBox="1"/>
            <p:nvPr/>
          </p:nvSpPr>
          <p:spPr>
            <a:xfrm>
              <a:off x="9848840" y="760598"/>
              <a:ext cx="1470286" cy="51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遇到の小困难</a:t>
              </a:r>
            </a:p>
          </p:txBody>
        </p:sp>
        <p:sp>
          <p:nvSpPr>
            <p:cNvPr id="12" name="chenying0907 182">
              <a:extLst>
                <a:ext uri="{FF2B5EF4-FFF2-40B4-BE49-F238E27FC236}">
                  <a16:creationId xmlns:a16="http://schemas.microsoft.com/office/drawing/2014/main" id="{80E91844-BF00-4C5E-A48E-CB4122F5B0BF}"/>
                </a:ext>
              </a:extLst>
            </p:cNvPr>
            <p:cNvSpPr/>
            <p:nvPr/>
          </p:nvSpPr>
          <p:spPr>
            <a:xfrm flipH="1">
              <a:off x="9811910" y="596115"/>
              <a:ext cx="1681607" cy="112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extrusionOk="0">
                  <a:moveTo>
                    <a:pt x="9587" y="16461"/>
                  </a:moveTo>
                  <a:cubicBezTo>
                    <a:pt x="7137" y="17180"/>
                    <a:pt x="4338" y="16988"/>
                    <a:pt x="1871" y="17887"/>
                  </a:cubicBezTo>
                  <a:cubicBezTo>
                    <a:pt x="741" y="15455"/>
                    <a:pt x="1259" y="12409"/>
                    <a:pt x="871" y="9752"/>
                  </a:cubicBezTo>
                  <a:cubicBezTo>
                    <a:pt x="413" y="6611"/>
                    <a:pt x="-151" y="3747"/>
                    <a:pt x="36" y="488"/>
                  </a:cubicBezTo>
                  <a:cubicBezTo>
                    <a:pt x="4480" y="149"/>
                    <a:pt x="9014" y="-156"/>
                    <a:pt x="13493" y="87"/>
                  </a:cubicBezTo>
                  <a:cubicBezTo>
                    <a:pt x="15942" y="221"/>
                    <a:pt x="18443" y="1027"/>
                    <a:pt x="20887" y="604"/>
                  </a:cubicBezTo>
                  <a:cubicBezTo>
                    <a:pt x="21449" y="2041"/>
                    <a:pt x="20999" y="15633"/>
                    <a:pt x="21352" y="15738"/>
                  </a:cubicBezTo>
                  <a:cubicBezTo>
                    <a:pt x="18614" y="14924"/>
                    <a:pt x="16128" y="15633"/>
                    <a:pt x="13384" y="15578"/>
                  </a:cubicBezTo>
                  <a:cubicBezTo>
                    <a:pt x="14206" y="17474"/>
                    <a:pt x="14961" y="19421"/>
                    <a:pt x="15578" y="21444"/>
                  </a:cubicBezTo>
                  <a:cubicBezTo>
                    <a:pt x="15386" y="20814"/>
                    <a:pt x="11222" y="16709"/>
                    <a:pt x="10628" y="16085"/>
                  </a:cubicBezTo>
                  <a:cubicBezTo>
                    <a:pt x="10290" y="16233"/>
                    <a:pt x="9942" y="16357"/>
                    <a:pt x="9587" y="1646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DEA073-0113-4CB9-8030-186FC69A33BB}"/>
              </a:ext>
            </a:extLst>
          </p:cNvPr>
          <p:cNvGrpSpPr/>
          <p:nvPr/>
        </p:nvGrpSpPr>
        <p:grpSpPr>
          <a:xfrm>
            <a:off x="3874452" y="2532223"/>
            <a:ext cx="4443096" cy="1077731"/>
            <a:chOff x="3434642" y="2069722"/>
            <a:chExt cx="2680060" cy="1168953"/>
          </a:xfrm>
        </p:grpSpPr>
        <p:grpSp>
          <p:nvGrpSpPr>
            <p:cNvPr id="13" name="Group 156">
              <a:extLst>
                <a:ext uri="{FF2B5EF4-FFF2-40B4-BE49-F238E27FC236}">
                  <a16:creationId xmlns:a16="http://schemas.microsoft.com/office/drawing/2014/main" id="{EADCFA6B-71A7-4219-B5C4-99FF57A18657}"/>
                </a:ext>
              </a:extLst>
            </p:cNvPr>
            <p:cNvGrpSpPr/>
            <p:nvPr/>
          </p:nvGrpSpPr>
          <p:grpSpPr>
            <a:xfrm>
              <a:off x="5929164" y="2208246"/>
              <a:ext cx="185538" cy="384230"/>
              <a:chOff x="1" y="-1"/>
              <a:chExt cx="178940" cy="367432"/>
            </a:xfrm>
          </p:grpSpPr>
          <p:sp>
            <p:nvSpPr>
              <p:cNvPr id="14" name="chenying0907 154">
                <a:extLst>
                  <a:ext uri="{FF2B5EF4-FFF2-40B4-BE49-F238E27FC236}">
                    <a16:creationId xmlns:a16="http://schemas.microsoft.com/office/drawing/2014/main" id="{DD976B21-EB59-483A-9A2C-C2F5455E76C5}"/>
                  </a:ext>
                </a:extLst>
              </p:cNvPr>
              <p:cNvSpPr/>
              <p:nvPr/>
            </p:nvSpPr>
            <p:spPr>
              <a:xfrm>
                <a:off x="1" y="-1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15" name="chenying0907 155">
                <a:extLst>
                  <a:ext uri="{FF2B5EF4-FFF2-40B4-BE49-F238E27FC236}">
                    <a16:creationId xmlns:a16="http://schemas.microsoft.com/office/drawing/2014/main" id="{58B547EB-53FA-4D64-84BD-D85F68FA3AF8}"/>
                  </a:ext>
                </a:extLst>
              </p:cNvPr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6" name="chenying0907 148">
              <a:extLst>
                <a:ext uri="{FF2B5EF4-FFF2-40B4-BE49-F238E27FC236}">
                  <a16:creationId xmlns:a16="http://schemas.microsoft.com/office/drawing/2014/main" id="{4BE414F1-9753-4044-9113-FE4205F77E7D}"/>
                </a:ext>
              </a:extLst>
            </p:cNvPr>
            <p:cNvSpPr/>
            <p:nvPr/>
          </p:nvSpPr>
          <p:spPr>
            <a:xfrm>
              <a:off x="3434642" y="2069722"/>
              <a:ext cx="2436433" cy="1168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如何爬取网站加密的部分</a:t>
              </a:r>
              <a:endPara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endParaRPr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3D4968-1603-45B0-B23A-09CFB1BC17D0}"/>
              </a:ext>
            </a:extLst>
          </p:cNvPr>
          <p:cNvGrpSpPr/>
          <p:nvPr/>
        </p:nvGrpSpPr>
        <p:grpSpPr>
          <a:xfrm>
            <a:off x="3874452" y="3556715"/>
            <a:ext cx="4476809" cy="1077731"/>
            <a:chOff x="3414304" y="2069722"/>
            <a:chExt cx="2700396" cy="1168953"/>
          </a:xfrm>
        </p:grpSpPr>
        <p:grpSp>
          <p:nvGrpSpPr>
            <p:cNvPr id="17" name="Group 156">
              <a:extLst>
                <a:ext uri="{FF2B5EF4-FFF2-40B4-BE49-F238E27FC236}">
                  <a16:creationId xmlns:a16="http://schemas.microsoft.com/office/drawing/2014/main" id="{5CC2A3DF-C467-4A73-88D8-C776442B67AE}"/>
                </a:ext>
              </a:extLst>
            </p:cNvPr>
            <p:cNvGrpSpPr/>
            <p:nvPr/>
          </p:nvGrpSpPr>
          <p:grpSpPr>
            <a:xfrm>
              <a:off x="5929163" y="2208247"/>
              <a:ext cx="185537" cy="384228"/>
              <a:chOff x="0" y="0"/>
              <a:chExt cx="178939" cy="367430"/>
            </a:xfrm>
          </p:grpSpPr>
          <p:sp>
            <p:nvSpPr>
              <p:cNvPr id="19" name="chenying0907 154">
                <a:extLst>
                  <a:ext uri="{FF2B5EF4-FFF2-40B4-BE49-F238E27FC236}">
                    <a16:creationId xmlns:a16="http://schemas.microsoft.com/office/drawing/2014/main" id="{B268B7CB-ED55-448F-892C-BD287B1E8747}"/>
                  </a:ext>
                </a:extLst>
              </p:cNvPr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0" name="chenying0907 155">
                <a:extLst>
                  <a:ext uri="{FF2B5EF4-FFF2-40B4-BE49-F238E27FC236}">
                    <a16:creationId xmlns:a16="http://schemas.microsoft.com/office/drawing/2014/main" id="{96D34157-5C0E-44B7-A72A-CFC437B9923D}"/>
                  </a:ext>
                </a:extLst>
              </p:cNvPr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8" name="chenying0907 148">
              <a:extLst>
                <a:ext uri="{FF2B5EF4-FFF2-40B4-BE49-F238E27FC236}">
                  <a16:creationId xmlns:a16="http://schemas.microsoft.com/office/drawing/2014/main" id="{257F910F-AA5C-435F-8E7E-A1DA6A30BACB}"/>
                </a:ext>
              </a:extLst>
            </p:cNvPr>
            <p:cNvSpPr/>
            <p:nvPr/>
          </p:nvSpPr>
          <p:spPr>
            <a:xfrm>
              <a:off x="3414304" y="2069722"/>
              <a:ext cx="2436434" cy="1168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如何应对网站的反爬机制</a:t>
              </a:r>
              <a:endPara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endParaRPr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1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51E1D5-1C07-41B1-B785-5B725B176476}"/>
              </a:ext>
            </a:extLst>
          </p:cNvPr>
          <p:cNvGrpSpPr/>
          <p:nvPr/>
        </p:nvGrpSpPr>
        <p:grpSpPr>
          <a:xfrm>
            <a:off x="4278784" y="273287"/>
            <a:ext cx="5212057" cy="918417"/>
            <a:chOff x="4278784" y="273287"/>
            <a:chExt cx="5212057" cy="91841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8CBA5B2-0442-4915-A559-C39F18E6354A}"/>
                </a:ext>
              </a:extLst>
            </p:cNvPr>
            <p:cNvGrpSpPr/>
            <p:nvPr/>
          </p:nvGrpSpPr>
          <p:grpSpPr>
            <a:xfrm>
              <a:off x="4278784" y="273287"/>
              <a:ext cx="1053034" cy="918417"/>
              <a:chOff x="4000599" y="1585172"/>
              <a:chExt cx="4190805" cy="4106981"/>
            </a:xfrm>
          </p:grpSpPr>
          <p:grpSp>
            <p:nvGrpSpPr>
              <p:cNvPr id="4" name="Group 165"/>
              <p:cNvGrpSpPr/>
              <p:nvPr/>
            </p:nvGrpSpPr>
            <p:grpSpPr>
              <a:xfrm>
                <a:off x="6384584" y="4524332"/>
                <a:ext cx="1515586" cy="1167821"/>
                <a:chOff x="0" y="0"/>
                <a:chExt cx="589390" cy="454149"/>
              </a:xfrm>
            </p:grpSpPr>
            <p:sp>
              <p:nvSpPr>
                <p:cNvPr id="13" name="chenying0907 163"/>
                <p:cNvSpPr/>
                <p:nvPr/>
              </p:nvSpPr>
              <p:spPr>
                <a:xfrm>
                  <a:off x="0" y="25399"/>
                  <a:ext cx="248822" cy="4266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733" h="19015" extrusionOk="0">
                      <a:moveTo>
                        <a:pt x="3226" y="2884"/>
                      </a:moveTo>
                      <a:cubicBezTo>
                        <a:pt x="3528" y="-2585"/>
                        <a:pt x="21600" y="348"/>
                        <a:pt x="16200" y="6476"/>
                      </a:cubicBezTo>
                      <a:cubicBezTo>
                        <a:pt x="11828" y="11438"/>
                        <a:pt x="2952" y="12889"/>
                        <a:pt x="0" y="18710"/>
                      </a:cubicBezTo>
                      <a:cubicBezTo>
                        <a:pt x="3577" y="18214"/>
                        <a:pt x="7592" y="18412"/>
                        <a:pt x="11250" y="18447"/>
                      </a:cubicBezTo>
                      <a:cubicBezTo>
                        <a:pt x="12995" y="18464"/>
                        <a:pt x="20023" y="18403"/>
                        <a:pt x="18524" y="19015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4" name="chenying0907 164"/>
                <p:cNvSpPr/>
                <p:nvPr/>
              </p:nvSpPr>
              <p:spPr>
                <a:xfrm>
                  <a:off x="317500" y="0"/>
                  <a:ext cx="271891" cy="4541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540"/>
                      </a:moveTo>
                      <a:cubicBezTo>
                        <a:pt x="19066" y="13276"/>
                        <a:pt x="15220" y="12347"/>
                        <a:pt x="12332" y="12244"/>
                      </a:cubicBezTo>
                      <a:cubicBezTo>
                        <a:pt x="8216" y="12096"/>
                        <a:pt x="4086" y="12507"/>
                        <a:pt x="0" y="12623"/>
                      </a:cubicBezTo>
                      <a:cubicBezTo>
                        <a:pt x="3731" y="8306"/>
                        <a:pt x="9953" y="4376"/>
                        <a:pt x="13036" y="0"/>
                      </a:cubicBezTo>
                      <a:cubicBezTo>
                        <a:pt x="12527" y="7119"/>
                        <a:pt x="14056" y="14432"/>
                        <a:pt x="14033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5" name="Group 173"/>
              <p:cNvGrpSpPr/>
              <p:nvPr/>
            </p:nvGrpSpPr>
            <p:grpSpPr>
              <a:xfrm>
                <a:off x="4882344" y="2466917"/>
                <a:ext cx="2193102" cy="2252677"/>
                <a:chOff x="0" y="0"/>
                <a:chExt cx="852866" cy="876034"/>
              </a:xfrm>
            </p:grpSpPr>
            <p:sp>
              <p:nvSpPr>
                <p:cNvPr id="6" name="chenying0907 166"/>
                <p:cNvSpPr/>
                <p:nvPr/>
              </p:nvSpPr>
              <p:spPr>
                <a:xfrm>
                  <a:off x="-1" y="-1"/>
                  <a:ext cx="852868" cy="8760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16" h="20405" extrusionOk="0">
                      <a:moveTo>
                        <a:pt x="16720" y="2778"/>
                      </a:moveTo>
                      <a:cubicBezTo>
                        <a:pt x="14914" y="971"/>
                        <a:pt x="11319" y="-451"/>
                        <a:pt x="8803" y="133"/>
                      </a:cubicBezTo>
                      <a:cubicBezTo>
                        <a:pt x="6360" y="701"/>
                        <a:pt x="3697" y="2614"/>
                        <a:pt x="2081" y="4514"/>
                      </a:cubicBezTo>
                      <a:cubicBezTo>
                        <a:pt x="-1504" y="8730"/>
                        <a:pt x="-297" y="16707"/>
                        <a:pt x="4479" y="19439"/>
                      </a:cubicBezTo>
                      <a:cubicBezTo>
                        <a:pt x="7470" y="21149"/>
                        <a:pt x="11582" y="20381"/>
                        <a:pt x="14493" y="18758"/>
                      </a:cubicBezTo>
                      <a:cubicBezTo>
                        <a:pt x="17911" y="16853"/>
                        <a:pt x="20096" y="10904"/>
                        <a:pt x="19224" y="7161"/>
                      </a:cubicBezTo>
                      <a:cubicBezTo>
                        <a:pt x="18838" y="5507"/>
                        <a:pt x="17930" y="3990"/>
                        <a:pt x="16720" y="2778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" name="chenying0907 167"/>
                <p:cNvSpPr/>
                <p:nvPr/>
              </p:nvSpPr>
              <p:spPr>
                <a:xfrm>
                  <a:off x="380999" y="419100"/>
                  <a:ext cx="114979" cy="129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717" h="19193" extrusionOk="0">
                      <a:moveTo>
                        <a:pt x="8207" y="1"/>
                      </a:moveTo>
                      <a:cubicBezTo>
                        <a:pt x="5361" y="45"/>
                        <a:pt x="3294" y="1077"/>
                        <a:pt x="1940" y="2668"/>
                      </a:cubicBezTo>
                      <a:cubicBezTo>
                        <a:pt x="-3233" y="8737"/>
                        <a:pt x="2749" y="21478"/>
                        <a:pt x="10382" y="18839"/>
                      </a:cubicBezTo>
                      <a:cubicBezTo>
                        <a:pt x="18367" y="16076"/>
                        <a:pt x="17184" y="-122"/>
                        <a:pt x="8207" y="1"/>
                      </a:cubicBezTo>
                      <a:close/>
                    </a:path>
                  </a:pathLst>
                </a:custGeom>
                <a:solidFill>
                  <a:srgbClr val="FDD67A"/>
                </a:solidFill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" name="chenying0907 168"/>
                <p:cNvSpPr/>
                <p:nvPr/>
              </p:nvSpPr>
              <p:spPr>
                <a:xfrm>
                  <a:off x="190500" y="330200"/>
                  <a:ext cx="187616" cy="1164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165" y="9507"/>
                        <a:pt x="13632" y="1477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" name="chenying0907 169"/>
                <p:cNvSpPr/>
                <p:nvPr/>
              </p:nvSpPr>
              <p:spPr>
                <a:xfrm>
                  <a:off x="482600" y="190500"/>
                  <a:ext cx="205216" cy="2374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2953" y="16606"/>
                        <a:pt x="8813" y="12328"/>
                        <a:pt x="13080" y="8168"/>
                      </a:cubicBezTo>
                      <a:cubicBezTo>
                        <a:pt x="15215" y="6084"/>
                        <a:pt x="20684" y="1968"/>
                        <a:pt x="21600" y="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" name="chenying0907 170"/>
                <p:cNvSpPr/>
                <p:nvPr/>
              </p:nvSpPr>
              <p:spPr>
                <a:xfrm>
                  <a:off x="431800" y="25400"/>
                  <a:ext cx="7805" cy="129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05" h="18446" extrusionOk="0">
                      <a:moveTo>
                        <a:pt x="0" y="4510"/>
                      </a:moveTo>
                      <a:cubicBezTo>
                        <a:pt x="7256" y="7435"/>
                        <a:pt x="21600" y="-3154"/>
                        <a:pt x="18731" y="18446"/>
                      </a:cubicBezTo>
                      <a:cubicBezTo>
                        <a:pt x="15073" y="12297"/>
                        <a:pt x="11415" y="6148"/>
                        <a:pt x="7772" y="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1" name="chenying0907 171"/>
                <p:cNvSpPr/>
                <p:nvPr/>
              </p:nvSpPr>
              <p:spPr>
                <a:xfrm>
                  <a:off x="12700" y="469900"/>
                  <a:ext cx="23280" cy="2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928" extrusionOk="0">
                      <a:moveTo>
                        <a:pt x="0" y="13338"/>
                      </a:moveTo>
                      <a:cubicBezTo>
                        <a:pt x="8924" y="18116"/>
                        <a:pt x="12992" y="21600"/>
                        <a:pt x="21600" y="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2" name="chenying0907 172"/>
                <p:cNvSpPr/>
                <p:nvPr/>
              </p:nvSpPr>
              <p:spPr>
                <a:xfrm>
                  <a:off x="431800" y="812800"/>
                  <a:ext cx="6350" cy="22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8016" y="7100"/>
                        <a:pt x="15293" y="1438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3" name="chenying0907 162"/>
              <p:cNvSpPr/>
              <p:nvPr/>
            </p:nvSpPr>
            <p:spPr>
              <a:xfrm>
                <a:off x="4000599" y="1585172"/>
                <a:ext cx="4190805" cy="4075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68" h="20207" extrusionOk="0">
                    <a:moveTo>
                      <a:pt x="16830" y="9488"/>
                    </a:moveTo>
                    <a:cubicBezTo>
                      <a:pt x="16251" y="9490"/>
                      <a:pt x="15671" y="9523"/>
                      <a:pt x="15092" y="9512"/>
                    </a:cubicBezTo>
                    <a:cubicBezTo>
                      <a:pt x="15226" y="9778"/>
                      <a:pt x="16356" y="11181"/>
                      <a:pt x="16720" y="11634"/>
                    </a:cubicBezTo>
                    <a:cubicBezTo>
                      <a:pt x="17004" y="11989"/>
                      <a:pt x="17286" y="12343"/>
                      <a:pt x="17608" y="12666"/>
                    </a:cubicBezTo>
                    <a:cubicBezTo>
                      <a:pt x="17750" y="12809"/>
                      <a:pt x="17904" y="12936"/>
                      <a:pt x="18048" y="13120"/>
                    </a:cubicBezTo>
                    <a:cubicBezTo>
                      <a:pt x="18348" y="12740"/>
                      <a:pt x="18617" y="12439"/>
                      <a:pt x="18893" y="12164"/>
                    </a:cubicBezTo>
                    <a:cubicBezTo>
                      <a:pt x="19350" y="11709"/>
                      <a:pt x="20623" y="10084"/>
                      <a:pt x="20868" y="9711"/>
                    </a:cubicBezTo>
                    <a:cubicBezTo>
                      <a:pt x="20464" y="9574"/>
                      <a:pt x="19453" y="9515"/>
                      <a:pt x="19453" y="9515"/>
                    </a:cubicBezTo>
                    <a:cubicBezTo>
                      <a:pt x="19303" y="5439"/>
                      <a:pt x="17071" y="1447"/>
                      <a:pt x="12670" y="337"/>
                    </a:cubicBezTo>
                    <a:cubicBezTo>
                      <a:pt x="5812" y="-1393"/>
                      <a:pt x="-732" y="3706"/>
                      <a:pt x="67" y="11641"/>
                    </a:cubicBezTo>
                    <a:cubicBezTo>
                      <a:pt x="594" y="16882"/>
                      <a:pt x="5192" y="20106"/>
                      <a:pt x="9712" y="20207"/>
                    </a:cubicBezTo>
                    <a:lnTo>
                      <a:pt x="9712" y="17488"/>
                    </a:lnTo>
                    <a:cubicBezTo>
                      <a:pt x="6413" y="17413"/>
                      <a:pt x="2962" y="15067"/>
                      <a:pt x="2673" y="11234"/>
                    </a:cubicBezTo>
                    <a:cubicBezTo>
                      <a:pt x="2276" y="5980"/>
                      <a:pt x="6867" y="1717"/>
                      <a:pt x="11875" y="2980"/>
                    </a:cubicBezTo>
                    <a:cubicBezTo>
                      <a:pt x="14979" y="3764"/>
                      <a:pt x="16606" y="6511"/>
                      <a:pt x="16811" y="938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9" name="chenying0907 148">
              <a:extLst>
                <a:ext uri="{FF2B5EF4-FFF2-40B4-BE49-F238E27FC236}">
                  <a16:creationId xmlns:a16="http://schemas.microsoft.com/office/drawing/2014/main" id="{86C75D23-2559-4312-802E-A875CC4415C7}"/>
                </a:ext>
              </a:extLst>
            </p:cNvPr>
            <p:cNvSpPr/>
            <p:nvPr/>
          </p:nvSpPr>
          <p:spPr>
            <a:xfrm>
              <a:off x="5564710" y="406036"/>
              <a:ext cx="3926131" cy="685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3600" dirty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项目进度及计划</a:t>
              </a:r>
              <a:endParaRPr sz="36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28A32422-B825-43C7-A536-34197C78F0D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39333" y="1014356"/>
          <a:ext cx="9313334" cy="591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62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6358" y="2854845"/>
            <a:ext cx="3805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>
                <a:solidFill>
                  <a:schemeClr val="tx2"/>
                </a:solidFill>
                <a:latin typeface="Bradley Hand ITC" panose="03070402050302030203" pitchFamily="66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Thank you</a:t>
            </a:r>
            <a:endParaRPr kumimoji="1" lang="zh-CN" altLang="en-US" sz="6000" b="1" dirty="0">
              <a:solidFill>
                <a:schemeClr val="tx2"/>
              </a:solidFill>
              <a:latin typeface="Bradley Hand ITC" panose="03070402050302030203" pitchFamily="66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5" name="Group 24"/>
          <p:cNvGrpSpPr/>
          <p:nvPr/>
        </p:nvGrpSpPr>
        <p:grpSpPr>
          <a:xfrm rot="2186241">
            <a:off x="8317757" y="1113089"/>
            <a:ext cx="595560" cy="3022528"/>
            <a:chOff x="0" y="0"/>
            <a:chExt cx="221332" cy="1123292"/>
          </a:xfrm>
        </p:grpSpPr>
        <p:sp>
          <p:nvSpPr>
            <p:cNvPr id="6" name="Shape 20"/>
            <p:cNvSpPr/>
            <p:nvPr/>
          </p:nvSpPr>
          <p:spPr>
            <a:xfrm>
              <a:off x="12699" y="165100"/>
              <a:ext cx="208634" cy="74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19779" y="21600"/>
                  </a:moveTo>
                  <a:cubicBezTo>
                    <a:pt x="21308" y="19799"/>
                    <a:pt x="20061" y="18140"/>
                    <a:pt x="19699" y="16279"/>
                  </a:cubicBezTo>
                  <a:cubicBezTo>
                    <a:pt x="18646" y="10853"/>
                    <a:pt x="19061" y="5372"/>
                    <a:pt x="15824" y="0"/>
                  </a:cubicBezTo>
                  <a:lnTo>
                    <a:pt x="1" y="0"/>
                  </a:lnTo>
                  <a:lnTo>
                    <a:pt x="775" y="1843"/>
                  </a:lnTo>
                  <a:cubicBezTo>
                    <a:pt x="763" y="4727"/>
                    <a:pt x="1217" y="13025"/>
                    <a:pt x="1506" y="15903"/>
                  </a:cubicBezTo>
                  <a:cubicBezTo>
                    <a:pt x="1688" y="17715"/>
                    <a:pt x="-292" y="19629"/>
                    <a:pt x="37" y="2137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21"/>
            <p:cNvSpPr/>
            <p:nvPr/>
          </p:nvSpPr>
          <p:spPr>
            <a:xfrm>
              <a:off x="12700" y="889000"/>
              <a:ext cx="199716" cy="1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74" extrusionOk="0">
                  <a:moveTo>
                    <a:pt x="21600" y="0"/>
                  </a:moveTo>
                  <a:cubicBezTo>
                    <a:pt x="18923" y="21600"/>
                    <a:pt x="5182" y="19974"/>
                    <a:pt x="0" y="11161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22"/>
            <p:cNvSpPr/>
            <p:nvPr/>
          </p:nvSpPr>
          <p:spPr>
            <a:xfrm>
              <a:off x="0" y="-1"/>
              <a:ext cx="169627" cy="15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21600" y="21399"/>
                  </a:moveTo>
                  <a:cubicBezTo>
                    <a:pt x="21600" y="14641"/>
                    <a:pt x="20714" y="6540"/>
                    <a:pt x="20597" y="325"/>
                  </a:cubicBezTo>
                  <a:cubicBezTo>
                    <a:pt x="13874" y="-42"/>
                    <a:pt x="6603" y="-201"/>
                    <a:pt x="0" y="411"/>
                  </a:cubicBezTo>
                  <a:cubicBezTo>
                    <a:pt x="771" y="6724"/>
                    <a:pt x="1612" y="13779"/>
                    <a:pt x="1316" y="2012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23"/>
            <p:cNvSpPr/>
            <p:nvPr/>
          </p:nvSpPr>
          <p:spPr>
            <a:xfrm>
              <a:off x="12700" y="889000"/>
              <a:ext cx="200707" cy="23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72" y="7302"/>
                    <a:pt x="6555" y="15634"/>
                    <a:pt x="11604" y="21600"/>
                  </a:cubicBezTo>
                  <a:cubicBezTo>
                    <a:pt x="14587" y="14593"/>
                    <a:pt x="19470" y="7960"/>
                    <a:pt x="21600" y="70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894091" y="3788093"/>
            <a:ext cx="459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chemeClr val="tx2"/>
                </a:solidFill>
                <a:latin typeface="Bradley Hand ITC" panose="03070402050302030203" pitchFamily="66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for your time~</a:t>
            </a:r>
            <a:endParaRPr kumimoji="1" lang="zh-CN" altLang="en-US" sz="5400" b="1" dirty="0">
              <a:solidFill>
                <a:schemeClr val="tx2"/>
              </a:solidFill>
              <a:latin typeface="Bradley Hand ITC" panose="03070402050302030203" pitchFamily="66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6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03 -0.14699 C -0.30612 -0.1456 -0.3 -0.14352 -0.29609 -0.14259 C -0.26927 -0.13704 -0.29544 -0.14468 -0.25924 -0.13588 C -0.25156 -0.1338 -0.24401 -0.13102 -0.23633 -0.12894 C -0.22878 -0.12708 -0.22109 -0.12616 -0.21354 -0.12454 C -0.20495 -0.12245 -0.19661 -0.11968 -0.18802 -0.11759 C -0.17331 -0.11435 -0.15846 -0.10926 -0.14362 -0.10857 L -0.08516 -0.10648 L -0.00885 -0.10857 C -0.00378 -0.10857 -0.01901 -0.10787 -0.02409 -0.10648 C -0.02708 -0.10556 -0.03008 -0.1037 -0.03294 -0.10185 C -0.03815 -0.09838 -0.04297 -0.09375 -0.04818 -0.09051 C -0.05404 -0.08704 -0.06016 -0.08495 -0.06601 -0.08148 C -0.07865 -0.07408 -0.10768 -0.05116 -0.11562 -0.04537 C -0.12018 -0.04213 -0.125 -0.03935 -0.12956 -0.03634 C -0.13294 -0.03403 -0.1362 -0.03079 -0.13971 -0.0294 C -0.1487 -0.02593 -0.1526 -0.02454 -0.16133 -0.02037 C -0.17838 -0.01227 -0.1625 -0.01968 -0.17786 -0.01134 C -0.17956 -0.01042 -0.18125 -0.00995 -0.18294 -0.00926 C -0.19075 -0.00232 -0.19687 0.00069 -0.17148 0.00208 C -0.14909 0.00347 -0.12669 0.00023 -0.10417 1.11111E-6 L -6.25E-7 1.11111E-6 " pathEditMode="relative" rAng="0" ptsTypes="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7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3779" y="2006606"/>
            <a:ext cx="2079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04586" y="21714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前端进度介绍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41743" y="1355250"/>
            <a:ext cx="2494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b="1" dirty="0">
                <a:solidFill>
                  <a:schemeClr val="tx2"/>
                </a:solidFill>
                <a:latin typeface="Bradley Hand ITC" panose="03070402050302030203" pitchFamily="66" charset="0"/>
                <a:ea typeface="萝莉体 第二版" panose="02000500000000000000" pitchFamily="2" charset="-122"/>
                <a:cs typeface="萝莉体 第二版" panose="02000500000000000000" pitchFamily="2" charset="-122"/>
              </a:rPr>
              <a:t>Contents</a:t>
            </a:r>
            <a:endParaRPr kumimoji="1" lang="zh-CN" altLang="en-US" sz="4800" b="1" dirty="0">
              <a:solidFill>
                <a:schemeClr val="tx2"/>
              </a:solidFill>
              <a:latin typeface="Bradley Hand ITC" panose="03070402050302030203" pitchFamily="66" charset="0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7023114" y="2085720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24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55" name="Group 98"/>
          <p:cNvGrpSpPr/>
          <p:nvPr/>
        </p:nvGrpSpPr>
        <p:grpSpPr>
          <a:xfrm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56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2" name="Group 22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63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5" name="Group 22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6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513651" y="32915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后端进度介绍</a:t>
            </a:r>
          </a:p>
        </p:txBody>
      </p:sp>
      <p:grpSp>
        <p:nvGrpSpPr>
          <p:cNvPr id="73" name="组 72"/>
          <p:cNvGrpSpPr/>
          <p:nvPr/>
        </p:nvGrpSpPr>
        <p:grpSpPr>
          <a:xfrm>
            <a:off x="7632179" y="3205861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24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989445" y="441209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爬虫进度介绍</a:t>
            </a:r>
          </a:p>
        </p:txBody>
      </p:sp>
      <p:grpSp>
        <p:nvGrpSpPr>
          <p:cNvPr id="77" name="组 76"/>
          <p:cNvGrpSpPr/>
          <p:nvPr/>
        </p:nvGrpSpPr>
        <p:grpSpPr>
          <a:xfrm>
            <a:off x="7107973" y="4326405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2400" dirty="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89539" y="391988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前端の进度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08060" y="1833012"/>
              <a:ext cx="655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 dirty="0">
                  <a:solidFill>
                    <a:schemeClr val="tx2"/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8000" dirty="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0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nying0907 148"/>
          <p:cNvSpPr/>
          <p:nvPr/>
        </p:nvSpPr>
        <p:spPr>
          <a:xfrm>
            <a:off x="2172620" y="2057651"/>
            <a:ext cx="7846760" cy="3298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使用的环境为：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           WebStorm——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编写调试网页代码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使用的语言有：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HTML——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描述网页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CSS——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定义样式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2400" dirty="0" err="1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J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avascript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——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页面控制</a:t>
            </a:r>
            <a:endParaRPr sz="28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908666-64CE-4576-965E-5158FD7D5A13}"/>
              </a:ext>
            </a:extLst>
          </p:cNvPr>
          <p:cNvGrpSpPr/>
          <p:nvPr/>
        </p:nvGrpSpPr>
        <p:grpSpPr>
          <a:xfrm>
            <a:off x="8358293" y="590885"/>
            <a:ext cx="3392613" cy="1279504"/>
            <a:chOff x="9811910" y="596115"/>
            <a:chExt cx="1681607" cy="1123861"/>
          </a:xfrm>
        </p:grpSpPr>
        <p:sp>
          <p:nvSpPr>
            <p:cNvPr id="10" name="文本框 9"/>
            <p:cNvSpPr txBox="1"/>
            <p:nvPr/>
          </p:nvSpPr>
          <p:spPr>
            <a:xfrm>
              <a:off x="9943065" y="760598"/>
              <a:ext cx="1249719" cy="538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环境</a:t>
              </a:r>
              <a:r>
                <a:rPr kumimoji="1" lang="en-US" altLang="zh-CN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&amp;</a:t>
              </a:r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工具</a:t>
              </a:r>
            </a:p>
          </p:txBody>
        </p:sp>
        <p:sp>
          <p:nvSpPr>
            <p:cNvPr id="12" name="chenying0907 182">
              <a:extLst>
                <a:ext uri="{FF2B5EF4-FFF2-40B4-BE49-F238E27FC236}">
                  <a16:creationId xmlns:a16="http://schemas.microsoft.com/office/drawing/2014/main" id="{80E91844-BF00-4C5E-A48E-CB4122F5B0BF}"/>
                </a:ext>
              </a:extLst>
            </p:cNvPr>
            <p:cNvSpPr/>
            <p:nvPr/>
          </p:nvSpPr>
          <p:spPr>
            <a:xfrm flipH="1">
              <a:off x="9811910" y="596115"/>
              <a:ext cx="1681607" cy="112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extrusionOk="0">
                  <a:moveTo>
                    <a:pt x="9587" y="16461"/>
                  </a:moveTo>
                  <a:cubicBezTo>
                    <a:pt x="7137" y="17180"/>
                    <a:pt x="4338" y="16988"/>
                    <a:pt x="1871" y="17887"/>
                  </a:cubicBezTo>
                  <a:cubicBezTo>
                    <a:pt x="741" y="15455"/>
                    <a:pt x="1259" y="12409"/>
                    <a:pt x="871" y="9752"/>
                  </a:cubicBezTo>
                  <a:cubicBezTo>
                    <a:pt x="413" y="6611"/>
                    <a:pt x="-151" y="3747"/>
                    <a:pt x="36" y="488"/>
                  </a:cubicBezTo>
                  <a:cubicBezTo>
                    <a:pt x="4480" y="149"/>
                    <a:pt x="9014" y="-156"/>
                    <a:pt x="13493" y="87"/>
                  </a:cubicBezTo>
                  <a:cubicBezTo>
                    <a:pt x="15942" y="221"/>
                    <a:pt x="18443" y="1027"/>
                    <a:pt x="20887" y="604"/>
                  </a:cubicBezTo>
                  <a:cubicBezTo>
                    <a:pt x="21449" y="2041"/>
                    <a:pt x="20999" y="15633"/>
                    <a:pt x="21352" y="15738"/>
                  </a:cubicBezTo>
                  <a:cubicBezTo>
                    <a:pt x="18614" y="14924"/>
                    <a:pt x="16128" y="15633"/>
                    <a:pt x="13384" y="15578"/>
                  </a:cubicBezTo>
                  <a:cubicBezTo>
                    <a:pt x="14206" y="17474"/>
                    <a:pt x="14961" y="19421"/>
                    <a:pt x="15578" y="21444"/>
                  </a:cubicBezTo>
                  <a:cubicBezTo>
                    <a:pt x="15386" y="20814"/>
                    <a:pt x="11222" y="16709"/>
                    <a:pt x="10628" y="16085"/>
                  </a:cubicBezTo>
                  <a:cubicBezTo>
                    <a:pt x="10290" y="16233"/>
                    <a:pt x="9942" y="16357"/>
                    <a:pt x="9587" y="1646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7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5908666-64CE-4576-965E-5158FD7D5A13}"/>
              </a:ext>
            </a:extLst>
          </p:cNvPr>
          <p:cNvGrpSpPr/>
          <p:nvPr/>
        </p:nvGrpSpPr>
        <p:grpSpPr>
          <a:xfrm>
            <a:off x="8232081" y="596561"/>
            <a:ext cx="3392613" cy="1279504"/>
            <a:chOff x="9811910" y="596115"/>
            <a:chExt cx="1681607" cy="1123861"/>
          </a:xfrm>
        </p:grpSpPr>
        <p:sp>
          <p:nvSpPr>
            <p:cNvPr id="10" name="文本框 9"/>
            <p:cNvSpPr txBox="1"/>
            <p:nvPr/>
          </p:nvSpPr>
          <p:spPr>
            <a:xfrm>
              <a:off x="9943065" y="760598"/>
              <a:ext cx="1249719" cy="51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当前の进度</a:t>
              </a:r>
            </a:p>
          </p:txBody>
        </p:sp>
        <p:sp>
          <p:nvSpPr>
            <p:cNvPr id="12" name="chenying0907 182">
              <a:extLst>
                <a:ext uri="{FF2B5EF4-FFF2-40B4-BE49-F238E27FC236}">
                  <a16:creationId xmlns:a16="http://schemas.microsoft.com/office/drawing/2014/main" id="{80E91844-BF00-4C5E-A48E-CB4122F5B0BF}"/>
                </a:ext>
              </a:extLst>
            </p:cNvPr>
            <p:cNvSpPr/>
            <p:nvPr/>
          </p:nvSpPr>
          <p:spPr>
            <a:xfrm flipH="1">
              <a:off x="9811910" y="596115"/>
              <a:ext cx="1681607" cy="112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extrusionOk="0">
                  <a:moveTo>
                    <a:pt x="9587" y="16461"/>
                  </a:moveTo>
                  <a:cubicBezTo>
                    <a:pt x="7137" y="17180"/>
                    <a:pt x="4338" y="16988"/>
                    <a:pt x="1871" y="17887"/>
                  </a:cubicBezTo>
                  <a:cubicBezTo>
                    <a:pt x="741" y="15455"/>
                    <a:pt x="1259" y="12409"/>
                    <a:pt x="871" y="9752"/>
                  </a:cubicBezTo>
                  <a:cubicBezTo>
                    <a:pt x="413" y="6611"/>
                    <a:pt x="-151" y="3747"/>
                    <a:pt x="36" y="488"/>
                  </a:cubicBezTo>
                  <a:cubicBezTo>
                    <a:pt x="4480" y="149"/>
                    <a:pt x="9014" y="-156"/>
                    <a:pt x="13493" y="87"/>
                  </a:cubicBezTo>
                  <a:cubicBezTo>
                    <a:pt x="15942" y="221"/>
                    <a:pt x="18443" y="1027"/>
                    <a:pt x="20887" y="604"/>
                  </a:cubicBezTo>
                  <a:cubicBezTo>
                    <a:pt x="21449" y="2041"/>
                    <a:pt x="20999" y="15633"/>
                    <a:pt x="21352" y="15738"/>
                  </a:cubicBezTo>
                  <a:cubicBezTo>
                    <a:pt x="18614" y="14924"/>
                    <a:pt x="16128" y="15633"/>
                    <a:pt x="13384" y="15578"/>
                  </a:cubicBezTo>
                  <a:cubicBezTo>
                    <a:pt x="14206" y="17474"/>
                    <a:pt x="14961" y="19421"/>
                    <a:pt x="15578" y="21444"/>
                  </a:cubicBezTo>
                  <a:cubicBezTo>
                    <a:pt x="15386" y="20814"/>
                    <a:pt x="11222" y="16709"/>
                    <a:pt x="10628" y="16085"/>
                  </a:cubicBezTo>
                  <a:cubicBezTo>
                    <a:pt x="10290" y="16233"/>
                    <a:pt x="9942" y="16357"/>
                    <a:pt x="9587" y="1646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1" name="chenying0907 43">
            <a:extLst>
              <a:ext uri="{FF2B5EF4-FFF2-40B4-BE49-F238E27FC236}">
                <a16:creationId xmlns:a16="http://schemas.microsoft.com/office/drawing/2014/main" id="{5CD7AEA9-49A0-4DF2-A350-54A1BE109319}"/>
              </a:ext>
            </a:extLst>
          </p:cNvPr>
          <p:cNvSpPr/>
          <p:nvPr/>
        </p:nvSpPr>
        <p:spPr>
          <a:xfrm>
            <a:off x="3009863" y="1762439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5" name="chenying0907 43">
            <a:extLst>
              <a:ext uri="{FF2B5EF4-FFF2-40B4-BE49-F238E27FC236}">
                <a16:creationId xmlns:a16="http://schemas.microsoft.com/office/drawing/2014/main" id="{1F244538-EBF9-48FA-9019-4DF633E83645}"/>
              </a:ext>
            </a:extLst>
          </p:cNvPr>
          <p:cNvSpPr/>
          <p:nvPr/>
        </p:nvSpPr>
        <p:spPr>
          <a:xfrm>
            <a:off x="2988196" y="2599445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B99D679-9C1A-46E8-9D6D-23004AFA0CCC}"/>
              </a:ext>
            </a:extLst>
          </p:cNvPr>
          <p:cNvGrpSpPr/>
          <p:nvPr/>
        </p:nvGrpSpPr>
        <p:grpSpPr>
          <a:xfrm>
            <a:off x="2886683" y="1489916"/>
            <a:ext cx="8559664" cy="4266296"/>
            <a:chOff x="2886683" y="1489916"/>
            <a:chExt cx="8559664" cy="426629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0CBB467-77DD-4CDC-ADE1-023AF6C694DF}"/>
                </a:ext>
              </a:extLst>
            </p:cNvPr>
            <p:cNvGrpSpPr/>
            <p:nvPr/>
          </p:nvGrpSpPr>
          <p:grpSpPr>
            <a:xfrm>
              <a:off x="2886685" y="1489916"/>
              <a:ext cx="8559662" cy="4266296"/>
              <a:chOff x="2114525" y="2467769"/>
              <a:chExt cx="8559662" cy="4266296"/>
            </a:xfrm>
          </p:grpSpPr>
          <p:sp>
            <p:nvSpPr>
              <p:cNvPr id="9" name="chenying0907 148"/>
              <p:cNvSpPr/>
              <p:nvPr/>
            </p:nvSpPr>
            <p:spPr>
              <a:xfrm>
                <a:off x="2827427" y="2467769"/>
                <a:ext cx="7846760" cy="42662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/>
              <a:p>
                <a:pPr defTabSz="457200">
                  <a:lnSpc>
                    <a:spcPct val="200000"/>
                  </a:lnSpc>
                  <a:tabLst>
                    <a:tab pos="1066800" algn="l"/>
                  </a:tabLst>
                  <a:defRPr sz="3600">
                    <a:solidFill>
                      <a:srgbClr val="475278"/>
                    </a:solidFill>
                    <a:latin typeface="Noteworthy Bold"/>
                    <a:ea typeface="Noteworthy Bold"/>
                    <a:cs typeface="Noteworthy Bold"/>
                    <a:sym typeface="Noteworthy Bold"/>
                  </a:defRPr>
                </a:pP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rPr>
                  <a:t>静态框架的搭建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endParaRPr>
              </a:p>
              <a:p>
                <a:pPr defTabSz="457200">
                  <a:lnSpc>
                    <a:spcPct val="200000"/>
                  </a:lnSpc>
                  <a:tabLst>
                    <a:tab pos="1066800" algn="l"/>
                  </a:tabLst>
                  <a:defRPr sz="3600">
                    <a:solidFill>
                      <a:srgbClr val="475278"/>
                    </a:solidFill>
                    <a:latin typeface="Noteworthy Bold"/>
                    <a:ea typeface="Noteworthy Bold"/>
                    <a:cs typeface="Noteworthy Bold"/>
                    <a:sym typeface="Noteworthy Bold"/>
                  </a:defRPr>
                </a:pP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rPr>
                  <a:t>网站主页、登录界面实现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endParaRPr>
              </a:p>
              <a:p>
                <a:pPr defTabSz="457200">
                  <a:lnSpc>
                    <a:spcPct val="200000"/>
                  </a:lnSpc>
                  <a:tabLst>
                    <a:tab pos="1066800" algn="l"/>
                  </a:tabLst>
                  <a:defRPr sz="3600">
                    <a:solidFill>
                      <a:srgbClr val="475278"/>
                    </a:solidFill>
                    <a:latin typeface="Noteworthy Bold"/>
                    <a:ea typeface="Noteworthy Bold"/>
                    <a:cs typeface="Noteworthy Bold"/>
                    <a:sym typeface="Noteworthy Bold"/>
                  </a:defRPr>
                </a:pP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rPr>
                  <a:t>可视化界面、报表界面实现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endParaRPr>
              </a:p>
              <a:p>
                <a:pPr defTabSz="457200">
                  <a:lnSpc>
                    <a:spcPct val="200000"/>
                  </a:lnSpc>
                  <a:tabLst>
                    <a:tab pos="1066800" algn="l"/>
                  </a:tabLst>
                  <a:defRPr sz="3600">
                    <a:solidFill>
                      <a:srgbClr val="475278"/>
                    </a:solidFill>
                    <a:latin typeface="Noteworthy Bold"/>
                    <a:ea typeface="Noteworthy Bold"/>
                    <a:cs typeface="Noteworthy Bold"/>
                    <a:sym typeface="Noteworthy Bold"/>
                  </a:defRPr>
                </a:pP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rPr>
                  <a:t>登录验证（与后端交互）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endParaRPr>
              </a:p>
              <a:p>
                <a:pPr defTabSz="457200">
                  <a:lnSpc>
                    <a:spcPct val="200000"/>
                  </a:lnSpc>
                  <a:tabLst>
                    <a:tab pos="1066800" algn="l"/>
                  </a:tabLst>
                  <a:defRPr sz="3600">
                    <a:solidFill>
                      <a:srgbClr val="475278"/>
                    </a:solidFill>
                    <a:latin typeface="Noteworthy Bold"/>
                    <a:ea typeface="Noteworthy Bold"/>
                    <a:cs typeface="Noteworthy Bold"/>
                    <a:sym typeface="Noteworthy Bold"/>
                  </a:defRPr>
                </a:pP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rPr>
                  <a:t>页面整体美工优化</a:t>
                </a:r>
                <a:endParaRPr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endParaRPr>
              </a:p>
            </p:txBody>
          </p:sp>
          <p:sp>
            <p:nvSpPr>
              <p:cNvPr id="7" name="chenying0907 42">
                <a:extLst>
                  <a:ext uri="{FF2B5EF4-FFF2-40B4-BE49-F238E27FC236}">
                    <a16:creationId xmlns:a16="http://schemas.microsoft.com/office/drawing/2014/main" id="{31D06C5A-2377-474A-AD05-C34EB9BDBE27}"/>
                  </a:ext>
                </a:extLst>
              </p:cNvPr>
              <p:cNvSpPr/>
              <p:nvPr/>
            </p:nvSpPr>
            <p:spPr>
              <a:xfrm>
                <a:off x="2124332" y="2796720"/>
                <a:ext cx="534555" cy="496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42">
                <a:extLst>
                  <a:ext uri="{FF2B5EF4-FFF2-40B4-BE49-F238E27FC236}">
                    <a16:creationId xmlns:a16="http://schemas.microsoft.com/office/drawing/2014/main" id="{D359EBE2-3C45-4477-A93A-ABBB56A7806A}"/>
                  </a:ext>
                </a:extLst>
              </p:cNvPr>
              <p:cNvSpPr/>
              <p:nvPr/>
            </p:nvSpPr>
            <p:spPr>
              <a:xfrm>
                <a:off x="2114525" y="3627319"/>
                <a:ext cx="534555" cy="496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" name="chenying0907 42">
                <a:extLst>
                  <a:ext uri="{FF2B5EF4-FFF2-40B4-BE49-F238E27FC236}">
                    <a16:creationId xmlns:a16="http://schemas.microsoft.com/office/drawing/2014/main" id="{2FC51FDA-2189-4033-8E2E-9BCBCC87E902}"/>
                  </a:ext>
                </a:extLst>
              </p:cNvPr>
              <p:cNvSpPr/>
              <p:nvPr/>
            </p:nvSpPr>
            <p:spPr>
              <a:xfrm>
                <a:off x="2124333" y="4523920"/>
                <a:ext cx="534555" cy="496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3" name="chenying0907 42">
              <a:extLst>
                <a:ext uri="{FF2B5EF4-FFF2-40B4-BE49-F238E27FC236}">
                  <a16:creationId xmlns:a16="http://schemas.microsoft.com/office/drawing/2014/main" id="{A262ACC3-762A-422C-AA98-81C11FC293D5}"/>
                </a:ext>
              </a:extLst>
            </p:cNvPr>
            <p:cNvSpPr/>
            <p:nvPr/>
          </p:nvSpPr>
          <p:spPr>
            <a:xfrm>
              <a:off x="2886683" y="4401671"/>
              <a:ext cx="534555" cy="4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42">
              <a:extLst>
                <a:ext uri="{FF2B5EF4-FFF2-40B4-BE49-F238E27FC236}">
                  <a16:creationId xmlns:a16="http://schemas.microsoft.com/office/drawing/2014/main" id="{04FEE53B-CDDD-4103-B251-43ECFFF6820A}"/>
                </a:ext>
              </a:extLst>
            </p:cNvPr>
            <p:cNvSpPr/>
            <p:nvPr/>
          </p:nvSpPr>
          <p:spPr>
            <a:xfrm>
              <a:off x="2886684" y="5259586"/>
              <a:ext cx="534555" cy="4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8" name="chenying0907 43">
            <a:extLst>
              <a:ext uri="{FF2B5EF4-FFF2-40B4-BE49-F238E27FC236}">
                <a16:creationId xmlns:a16="http://schemas.microsoft.com/office/drawing/2014/main" id="{BB255E30-C88B-4975-AE4F-FCEFB68546D7}"/>
              </a:ext>
            </a:extLst>
          </p:cNvPr>
          <p:cNvSpPr/>
          <p:nvPr/>
        </p:nvSpPr>
        <p:spPr>
          <a:xfrm>
            <a:off x="3011917" y="3480065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5908666-64CE-4576-965E-5158FD7D5A13}"/>
              </a:ext>
            </a:extLst>
          </p:cNvPr>
          <p:cNvGrpSpPr/>
          <p:nvPr/>
        </p:nvGrpSpPr>
        <p:grpSpPr>
          <a:xfrm>
            <a:off x="8358293" y="590885"/>
            <a:ext cx="3392613" cy="1279504"/>
            <a:chOff x="9811910" y="596115"/>
            <a:chExt cx="1681607" cy="1123861"/>
          </a:xfrm>
        </p:grpSpPr>
        <p:sp>
          <p:nvSpPr>
            <p:cNvPr id="10" name="文本框 9"/>
            <p:cNvSpPr txBox="1"/>
            <p:nvPr/>
          </p:nvSpPr>
          <p:spPr>
            <a:xfrm>
              <a:off x="9848840" y="760598"/>
              <a:ext cx="1470286" cy="51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遇到の小困难</a:t>
              </a:r>
            </a:p>
          </p:txBody>
        </p:sp>
        <p:sp>
          <p:nvSpPr>
            <p:cNvPr id="12" name="chenying0907 182">
              <a:extLst>
                <a:ext uri="{FF2B5EF4-FFF2-40B4-BE49-F238E27FC236}">
                  <a16:creationId xmlns:a16="http://schemas.microsoft.com/office/drawing/2014/main" id="{80E91844-BF00-4C5E-A48E-CB4122F5B0BF}"/>
                </a:ext>
              </a:extLst>
            </p:cNvPr>
            <p:cNvSpPr/>
            <p:nvPr/>
          </p:nvSpPr>
          <p:spPr>
            <a:xfrm flipH="1">
              <a:off x="9811910" y="596115"/>
              <a:ext cx="1681607" cy="112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extrusionOk="0">
                  <a:moveTo>
                    <a:pt x="9587" y="16461"/>
                  </a:moveTo>
                  <a:cubicBezTo>
                    <a:pt x="7137" y="17180"/>
                    <a:pt x="4338" y="16988"/>
                    <a:pt x="1871" y="17887"/>
                  </a:cubicBezTo>
                  <a:cubicBezTo>
                    <a:pt x="741" y="15455"/>
                    <a:pt x="1259" y="12409"/>
                    <a:pt x="871" y="9752"/>
                  </a:cubicBezTo>
                  <a:cubicBezTo>
                    <a:pt x="413" y="6611"/>
                    <a:pt x="-151" y="3747"/>
                    <a:pt x="36" y="488"/>
                  </a:cubicBezTo>
                  <a:cubicBezTo>
                    <a:pt x="4480" y="149"/>
                    <a:pt x="9014" y="-156"/>
                    <a:pt x="13493" y="87"/>
                  </a:cubicBezTo>
                  <a:cubicBezTo>
                    <a:pt x="15942" y="221"/>
                    <a:pt x="18443" y="1027"/>
                    <a:pt x="20887" y="604"/>
                  </a:cubicBezTo>
                  <a:cubicBezTo>
                    <a:pt x="21449" y="2041"/>
                    <a:pt x="20999" y="15633"/>
                    <a:pt x="21352" y="15738"/>
                  </a:cubicBezTo>
                  <a:cubicBezTo>
                    <a:pt x="18614" y="14924"/>
                    <a:pt x="16128" y="15633"/>
                    <a:pt x="13384" y="15578"/>
                  </a:cubicBezTo>
                  <a:cubicBezTo>
                    <a:pt x="14206" y="17474"/>
                    <a:pt x="14961" y="19421"/>
                    <a:pt x="15578" y="21444"/>
                  </a:cubicBezTo>
                  <a:cubicBezTo>
                    <a:pt x="15386" y="20814"/>
                    <a:pt x="11222" y="16709"/>
                    <a:pt x="10628" y="16085"/>
                  </a:cubicBezTo>
                  <a:cubicBezTo>
                    <a:pt x="10290" y="16233"/>
                    <a:pt x="9942" y="16357"/>
                    <a:pt x="9587" y="1646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DEA073-0113-4CB9-8030-186FC69A33BB}"/>
              </a:ext>
            </a:extLst>
          </p:cNvPr>
          <p:cNvGrpSpPr/>
          <p:nvPr/>
        </p:nvGrpSpPr>
        <p:grpSpPr>
          <a:xfrm>
            <a:off x="1353080" y="2471322"/>
            <a:ext cx="9628818" cy="1077731"/>
            <a:chOff x="306632" y="2069722"/>
            <a:chExt cx="5808070" cy="1168953"/>
          </a:xfrm>
        </p:grpSpPr>
        <p:grpSp>
          <p:nvGrpSpPr>
            <p:cNvPr id="13" name="Group 156">
              <a:extLst>
                <a:ext uri="{FF2B5EF4-FFF2-40B4-BE49-F238E27FC236}">
                  <a16:creationId xmlns:a16="http://schemas.microsoft.com/office/drawing/2014/main" id="{EADCFA6B-71A7-4219-B5C4-99FF57A18657}"/>
                </a:ext>
              </a:extLst>
            </p:cNvPr>
            <p:cNvGrpSpPr/>
            <p:nvPr/>
          </p:nvGrpSpPr>
          <p:grpSpPr>
            <a:xfrm>
              <a:off x="5929164" y="2208246"/>
              <a:ext cx="185538" cy="384230"/>
              <a:chOff x="1" y="-1"/>
              <a:chExt cx="178940" cy="367432"/>
            </a:xfrm>
          </p:grpSpPr>
          <p:sp>
            <p:nvSpPr>
              <p:cNvPr id="14" name="chenying0907 154">
                <a:extLst>
                  <a:ext uri="{FF2B5EF4-FFF2-40B4-BE49-F238E27FC236}">
                    <a16:creationId xmlns:a16="http://schemas.microsoft.com/office/drawing/2014/main" id="{DD976B21-EB59-483A-9A2C-C2F5455E76C5}"/>
                  </a:ext>
                </a:extLst>
              </p:cNvPr>
              <p:cNvSpPr/>
              <p:nvPr/>
            </p:nvSpPr>
            <p:spPr>
              <a:xfrm>
                <a:off x="1" y="-1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15" name="chenying0907 155">
                <a:extLst>
                  <a:ext uri="{FF2B5EF4-FFF2-40B4-BE49-F238E27FC236}">
                    <a16:creationId xmlns:a16="http://schemas.microsoft.com/office/drawing/2014/main" id="{58B547EB-53FA-4D64-84BD-D85F68FA3AF8}"/>
                  </a:ext>
                </a:extLst>
              </p:cNvPr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6" name="chenying0907 148">
              <a:extLst>
                <a:ext uri="{FF2B5EF4-FFF2-40B4-BE49-F238E27FC236}">
                  <a16:creationId xmlns:a16="http://schemas.microsoft.com/office/drawing/2014/main" id="{4BE414F1-9753-4044-9113-FE4205F77E7D}"/>
                </a:ext>
              </a:extLst>
            </p:cNvPr>
            <p:cNvSpPr/>
            <p:nvPr/>
          </p:nvSpPr>
          <p:spPr>
            <a:xfrm>
              <a:off x="306632" y="2069722"/>
              <a:ext cx="5622532" cy="1168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如何设置页面的</a:t>
              </a:r>
              <a:r>
                <a: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CSS</a:t>
              </a: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样式才能良好的匹配浏览器的各种尺寸</a:t>
              </a:r>
              <a:endPara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endParaRPr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3D4968-1603-45B0-B23A-09CFB1BC17D0}"/>
              </a:ext>
            </a:extLst>
          </p:cNvPr>
          <p:cNvGrpSpPr/>
          <p:nvPr/>
        </p:nvGrpSpPr>
        <p:grpSpPr>
          <a:xfrm>
            <a:off x="2521954" y="3429000"/>
            <a:ext cx="6813609" cy="1077731"/>
            <a:chOff x="2004754" y="2069722"/>
            <a:chExt cx="4109946" cy="1168953"/>
          </a:xfrm>
        </p:grpSpPr>
        <p:grpSp>
          <p:nvGrpSpPr>
            <p:cNvPr id="17" name="Group 156">
              <a:extLst>
                <a:ext uri="{FF2B5EF4-FFF2-40B4-BE49-F238E27FC236}">
                  <a16:creationId xmlns:a16="http://schemas.microsoft.com/office/drawing/2014/main" id="{5CC2A3DF-C467-4A73-88D8-C776442B67AE}"/>
                </a:ext>
              </a:extLst>
            </p:cNvPr>
            <p:cNvGrpSpPr/>
            <p:nvPr/>
          </p:nvGrpSpPr>
          <p:grpSpPr>
            <a:xfrm>
              <a:off x="5929163" y="2208247"/>
              <a:ext cx="185537" cy="384228"/>
              <a:chOff x="0" y="0"/>
              <a:chExt cx="178939" cy="367430"/>
            </a:xfrm>
          </p:grpSpPr>
          <p:sp>
            <p:nvSpPr>
              <p:cNvPr id="19" name="chenying0907 154">
                <a:extLst>
                  <a:ext uri="{FF2B5EF4-FFF2-40B4-BE49-F238E27FC236}">
                    <a16:creationId xmlns:a16="http://schemas.microsoft.com/office/drawing/2014/main" id="{B268B7CB-ED55-448F-892C-BD287B1E8747}"/>
                  </a:ext>
                </a:extLst>
              </p:cNvPr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0" name="chenying0907 155">
                <a:extLst>
                  <a:ext uri="{FF2B5EF4-FFF2-40B4-BE49-F238E27FC236}">
                    <a16:creationId xmlns:a16="http://schemas.microsoft.com/office/drawing/2014/main" id="{96D34157-5C0E-44B7-A72A-CFC437B9923D}"/>
                  </a:ext>
                </a:extLst>
              </p:cNvPr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8" name="chenying0907 148">
              <a:extLst>
                <a:ext uri="{FF2B5EF4-FFF2-40B4-BE49-F238E27FC236}">
                  <a16:creationId xmlns:a16="http://schemas.microsoft.com/office/drawing/2014/main" id="{257F910F-AA5C-435F-8E7E-A1DA6A30BACB}"/>
                </a:ext>
              </a:extLst>
            </p:cNvPr>
            <p:cNvSpPr/>
            <p:nvPr/>
          </p:nvSpPr>
          <p:spPr>
            <a:xfrm>
              <a:off x="2004754" y="2069722"/>
              <a:ext cx="3922368" cy="1168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如何解决个别浏览器偶尔的不兼容小</a:t>
              </a:r>
              <a:r>
                <a: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bug</a:t>
              </a:r>
              <a:endPara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endParaRPr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90E6F47-C727-4DF4-B73B-AA2ECA4310F5}"/>
              </a:ext>
            </a:extLst>
          </p:cNvPr>
          <p:cNvGrpSpPr/>
          <p:nvPr/>
        </p:nvGrpSpPr>
        <p:grpSpPr>
          <a:xfrm>
            <a:off x="1353080" y="4386678"/>
            <a:ext cx="9782308" cy="1077731"/>
            <a:chOff x="443730" y="2073713"/>
            <a:chExt cx="5900655" cy="1168953"/>
          </a:xfrm>
        </p:grpSpPr>
        <p:grpSp>
          <p:nvGrpSpPr>
            <p:cNvPr id="22" name="Group 156">
              <a:extLst>
                <a:ext uri="{FF2B5EF4-FFF2-40B4-BE49-F238E27FC236}">
                  <a16:creationId xmlns:a16="http://schemas.microsoft.com/office/drawing/2014/main" id="{243C4B54-77A0-4CD6-BC98-E16D34A67FF6}"/>
                </a:ext>
              </a:extLst>
            </p:cNvPr>
            <p:cNvGrpSpPr/>
            <p:nvPr/>
          </p:nvGrpSpPr>
          <p:grpSpPr>
            <a:xfrm>
              <a:off x="5929163" y="2208247"/>
              <a:ext cx="185537" cy="384228"/>
              <a:chOff x="0" y="0"/>
              <a:chExt cx="178939" cy="367430"/>
            </a:xfrm>
          </p:grpSpPr>
          <p:sp>
            <p:nvSpPr>
              <p:cNvPr id="24" name="chenying0907 154">
                <a:extLst>
                  <a:ext uri="{FF2B5EF4-FFF2-40B4-BE49-F238E27FC236}">
                    <a16:creationId xmlns:a16="http://schemas.microsoft.com/office/drawing/2014/main" id="{4A757CAD-BB8A-4021-BC3F-01F0127B6F80}"/>
                  </a:ext>
                </a:extLst>
              </p:cNvPr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5" name="chenying0907 155">
                <a:extLst>
                  <a:ext uri="{FF2B5EF4-FFF2-40B4-BE49-F238E27FC236}">
                    <a16:creationId xmlns:a16="http://schemas.microsoft.com/office/drawing/2014/main" id="{498DCF6F-FE75-4D4F-A908-C6F3DFD2DD5F}"/>
                  </a:ext>
                </a:extLst>
              </p:cNvPr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3" name="chenying0907 148">
              <a:extLst>
                <a:ext uri="{FF2B5EF4-FFF2-40B4-BE49-F238E27FC236}">
                  <a16:creationId xmlns:a16="http://schemas.microsoft.com/office/drawing/2014/main" id="{B33F19DE-2337-4984-A774-FEA37682EDBD}"/>
                </a:ext>
              </a:extLst>
            </p:cNvPr>
            <p:cNvSpPr/>
            <p:nvPr/>
          </p:nvSpPr>
          <p:spPr>
            <a:xfrm>
              <a:off x="443730" y="2073713"/>
              <a:ext cx="5900655" cy="1168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如何将多个</a:t>
              </a:r>
              <a:r>
                <a: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html</a:t>
              </a:r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  <a:cs typeface="萝莉体 第二版" panose="02000500000000000000" pitchFamily="2" charset="-122"/>
                </a:rPr>
                <a:t>文件共享的部分模块化使代码结构更清晰</a:t>
              </a:r>
              <a:endPara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endParaRPr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6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45930" y="39451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后端の进度</a:t>
            </a:r>
          </a:p>
        </p:txBody>
      </p:sp>
      <p:grpSp>
        <p:nvGrpSpPr>
          <p:cNvPr id="1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66382" y="1833012"/>
              <a:ext cx="6976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>
                  <a:solidFill>
                    <a:schemeClr val="tx2"/>
                  </a:solidFill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80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0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nying0907 148"/>
          <p:cNvSpPr/>
          <p:nvPr/>
        </p:nvSpPr>
        <p:spPr>
          <a:xfrm>
            <a:off x="2172620" y="1614453"/>
            <a:ext cx="7846760" cy="4184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使用的环境为：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           Nginx——1.4</a:t>
            </a: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mySQL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——5.6</a:t>
            </a: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solidFill>
                  <a:srgbClr val="475278"/>
                </a:solidFill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phpMyAdmin—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—4.4</a:t>
            </a: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使用的语言有：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萝莉体 第二版" panose="02000500000000000000" pitchFamily="2" charset="-122"/>
            </a:endParaRP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Php Web</a:t>
            </a: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Python</a:t>
            </a:r>
          </a:p>
          <a:p>
            <a:pPr lvl="2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萝莉体 第二版" panose="02000500000000000000" pitchFamily="2" charset="-122"/>
              </a:rPr>
              <a:t>Linux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908666-64CE-4576-965E-5158FD7D5A13}"/>
              </a:ext>
            </a:extLst>
          </p:cNvPr>
          <p:cNvGrpSpPr/>
          <p:nvPr/>
        </p:nvGrpSpPr>
        <p:grpSpPr>
          <a:xfrm>
            <a:off x="8358293" y="590885"/>
            <a:ext cx="3392613" cy="1279504"/>
            <a:chOff x="9811910" y="596115"/>
            <a:chExt cx="1681607" cy="1123861"/>
          </a:xfrm>
        </p:grpSpPr>
        <p:sp>
          <p:nvSpPr>
            <p:cNvPr id="10" name="文本框 9"/>
            <p:cNvSpPr txBox="1"/>
            <p:nvPr/>
          </p:nvSpPr>
          <p:spPr>
            <a:xfrm>
              <a:off x="9943065" y="760598"/>
              <a:ext cx="1249719" cy="538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环境</a:t>
              </a:r>
              <a:r>
                <a:rPr kumimoji="1" lang="en-US" altLang="zh-CN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&amp;</a:t>
              </a:r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工具</a:t>
              </a:r>
            </a:p>
          </p:txBody>
        </p:sp>
        <p:sp>
          <p:nvSpPr>
            <p:cNvPr id="12" name="chenying0907 182">
              <a:extLst>
                <a:ext uri="{FF2B5EF4-FFF2-40B4-BE49-F238E27FC236}">
                  <a16:creationId xmlns:a16="http://schemas.microsoft.com/office/drawing/2014/main" id="{80E91844-BF00-4C5E-A48E-CB4122F5B0BF}"/>
                </a:ext>
              </a:extLst>
            </p:cNvPr>
            <p:cNvSpPr/>
            <p:nvPr/>
          </p:nvSpPr>
          <p:spPr>
            <a:xfrm flipH="1">
              <a:off x="9811910" y="596115"/>
              <a:ext cx="1681607" cy="112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extrusionOk="0">
                  <a:moveTo>
                    <a:pt x="9587" y="16461"/>
                  </a:moveTo>
                  <a:cubicBezTo>
                    <a:pt x="7137" y="17180"/>
                    <a:pt x="4338" y="16988"/>
                    <a:pt x="1871" y="17887"/>
                  </a:cubicBezTo>
                  <a:cubicBezTo>
                    <a:pt x="741" y="15455"/>
                    <a:pt x="1259" y="12409"/>
                    <a:pt x="871" y="9752"/>
                  </a:cubicBezTo>
                  <a:cubicBezTo>
                    <a:pt x="413" y="6611"/>
                    <a:pt x="-151" y="3747"/>
                    <a:pt x="36" y="488"/>
                  </a:cubicBezTo>
                  <a:cubicBezTo>
                    <a:pt x="4480" y="149"/>
                    <a:pt x="9014" y="-156"/>
                    <a:pt x="13493" y="87"/>
                  </a:cubicBezTo>
                  <a:cubicBezTo>
                    <a:pt x="15942" y="221"/>
                    <a:pt x="18443" y="1027"/>
                    <a:pt x="20887" y="604"/>
                  </a:cubicBezTo>
                  <a:cubicBezTo>
                    <a:pt x="21449" y="2041"/>
                    <a:pt x="20999" y="15633"/>
                    <a:pt x="21352" y="15738"/>
                  </a:cubicBezTo>
                  <a:cubicBezTo>
                    <a:pt x="18614" y="14924"/>
                    <a:pt x="16128" y="15633"/>
                    <a:pt x="13384" y="15578"/>
                  </a:cubicBezTo>
                  <a:cubicBezTo>
                    <a:pt x="14206" y="17474"/>
                    <a:pt x="14961" y="19421"/>
                    <a:pt x="15578" y="21444"/>
                  </a:cubicBezTo>
                  <a:cubicBezTo>
                    <a:pt x="15386" y="20814"/>
                    <a:pt x="11222" y="16709"/>
                    <a:pt x="10628" y="16085"/>
                  </a:cubicBezTo>
                  <a:cubicBezTo>
                    <a:pt x="10290" y="16233"/>
                    <a:pt x="9942" y="16357"/>
                    <a:pt x="9587" y="1646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610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5908666-64CE-4576-965E-5158FD7D5A13}"/>
              </a:ext>
            </a:extLst>
          </p:cNvPr>
          <p:cNvGrpSpPr/>
          <p:nvPr/>
        </p:nvGrpSpPr>
        <p:grpSpPr>
          <a:xfrm>
            <a:off x="8209284" y="590885"/>
            <a:ext cx="3392613" cy="1279504"/>
            <a:chOff x="9811910" y="596115"/>
            <a:chExt cx="1681607" cy="1123861"/>
          </a:xfrm>
        </p:grpSpPr>
        <p:sp>
          <p:nvSpPr>
            <p:cNvPr id="10" name="文本框 9"/>
            <p:cNvSpPr txBox="1"/>
            <p:nvPr/>
          </p:nvSpPr>
          <p:spPr>
            <a:xfrm>
              <a:off x="9943065" y="760598"/>
              <a:ext cx="1249719" cy="51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3200" dirty="0">
                  <a:solidFill>
                    <a:schemeClr val="tx2">
                      <a:lumMod val="75000"/>
                    </a:schemeClr>
                  </a:solidFill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当前の进度</a:t>
              </a:r>
            </a:p>
          </p:txBody>
        </p:sp>
        <p:sp>
          <p:nvSpPr>
            <p:cNvPr id="12" name="chenying0907 182">
              <a:extLst>
                <a:ext uri="{FF2B5EF4-FFF2-40B4-BE49-F238E27FC236}">
                  <a16:creationId xmlns:a16="http://schemas.microsoft.com/office/drawing/2014/main" id="{80E91844-BF00-4C5E-A48E-CB4122F5B0BF}"/>
                </a:ext>
              </a:extLst>
            </p:cNvPr>
            <p:cNvSpPr/>
            <p:nvPr/>
          </p:nvSpPr>
          <p:spPr>
            <a:xfrm flipH="1">
              <a:off x="9811910" y="596115"/>
              <a:ext cx="1681607" cy="112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extrusionOk="0">
                  <a:moveTo>
                    <a:pt x="9587" y="16461"/>
                  </a:moveTo>
                  <a:cubicBezTo>
                    <a:pt x="7137" y="17180"/>
                    <a:pt x="4338" y="16988"/>
                    <a:pt x="1871" y="17887"/>
                  </a:cubicBezTo>
                  <a:cubicBezTo>
                    <a:pt x="741" y="15455"/>
                    <a:pt x="1259" y="12409"/>
                    <a:pt x="871" y="9752"/>
                  </a:cubicBezTo>
                  <a:cubicBezTo>
                    <a:pt x="413" y="6611"/>
                    <a:pt x="-151" y="3747"/>
                    <a:pt x="36" y="488"/>
                  </a:cubicBezTo>
                  <a:cubicBezTo>
                    <a:pt x="4480" y="149"/>
                    <a:pt x="9014" y="-156"/>
                    <a:pt x="13493" y="87"/>
                  </a:cubicBezTo>
                  <a:cubicBezTo>
                    <a:pt x="15942" y="221"/>
                    <a:pt x="18443" y="1027"/>
                    <a:pt x="20887" y="604"/>
                  </a:cubicBezTo>
                  <a:cubicBezTo>
                    <a:pt x="21449" y="2041"/>
                    <a:pt x="20999" y="15633"/>
                    <a:pt x="21352" y="15738"/>
                  </a:cubicBezTo>
                  <a:cubicBezTo>
                    <a:pt x="18614" y="14924"/>
                    <a:pt x="16128" y="15633"/>
                    <a:pt x="13384" y="15578"/>
                  </a:cubicBezTo>
                  <a:cubicBezTo>
                    <a:pt x="14206" y="17474"/>
                    <a:pt x="14961" y="19421"/>
                    <a:pt x="15578" y="21444"/>
                  </a:cubicBezTo>
                  <a:cubicBezTo>
                    <a:pt x="15386" y="20814"/>
                    <a:pt x="11222" y="16709"/>
                    <a:pt x="10628" y="16085"/>
                  </a:cubicBezTo>
                  <a:cubicBezTo>
                    <a:pt x="10290" y="16233"/>
                    <a:pt x="9942" y="16357"/>
                    <a:pt x="9587" y="1646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1" name="chenying0907 43">
            <a:extLst>
              <a:ext uri="{FF2B5EF4-FFF2-40B4-BE49-F238E27FC236}">
                <a16:creationId xmlns:a16="http://schemas.microsoft.com/office/drawing/2014/main" id="{5CD7AEA9-49A0-4DF2-A350-54A1BE109319}"/>
              </a:ext>
            </a:extLst>
          </p:cNvPr>
          <p:cNvSpPr/>
          <p:nvPr/>
        </p:nvSpPr>
        <p:spPr>
          <a:xfrm>
            <a:off x="1765221" y="1481276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5" name="chenying0907 43">
            <a:extLst>
              <a:ext uri="{FF2B5EF4-FFF2-40B4-BE49-F238E27FC236}">
                <a16:creationId xmlns:a16="http://schemas.microsoft.com/office/drawing/2014/main" id="{1F244538-EBF9-48FA-9019-4DF633E83645}"/>
              </a:ext>
            </a:extLst>
          </p:cNvPr>
          <p:cNvSpPr/>
          <p:nvPr/>
        </p:nvSpPr>
        <p:spPr>
          <a:xfrm>
            <a:off x="1767171" y="2309424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chenying0907 43">
            <a:extLst>
              <a:ext uri="{FF2B5EF4-FFF2-40B4-BE49-F238E27FC236}">
                <a16:creationId xmlns:a16="http://schemas.microsoft.com/office/drawing/2014/main" id="{2BC8A2CF-3B58-423E-A84C-6A2A61FE8C4B}"/>
              </a:ext>
            </a:extLst>
          </p:cNvPr>
          <p:cNvSpPr/>
          <p:nvPr/>
        </p:nvSpPr>
        <p:spPr>
          <a:xfrm>
            <a:off x="1767171" y="3177812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0" name="chenying0907 43">
            <a:extLst>
              <a:ext uri="{FF2B5EF4-FFF2-40B4-BE49-F238E27FC236}">
                <a16:creationId xmlns:a16="http://schemas.microsoft.com/office/drawing/2014/main" id="{C0B17C18-7555-4004-B4E3-9BEEE1C6BEB1}"/>
              </a:ext>
            </a:extLst>
          </p:cNvPr>
          <p:cNvSpPr/>
          <p:nvPr/>
        </p:nvSpPr>
        <p:spPr>
          <a:xfrm>
            <a:off x="1732202" y="4047687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1" name="chenying0907 43">
            <a:extLst>
              <a:ext uri="{FF2B5EF4-FFF2-40B4-BE49-F238E27FC236}">
                <a16:creationId xmlns:a16="http://schemas.microsoft.com/office/drawing/2014/main" id="{0E3253C3-07CA-4E12-A54F-B54CD567E6EA}"/>
              </a:ext>
            </a:extLst>
          </p:cNvPr>
          <p:cNvSpPr/>
          <p:nvPr/>
        </p:nvSpPr>
        <p:spPr>
          <a:xfrm>
            <a:off x="1762996" y="4857414"/>
            <a:ext cx="433044" cy="44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116" extrusionOk="0">
                <a:moveTo>
                  <a:pt x="21521" y="13"/>
                </a:moveTo>
                <a:cubicBezTo>
                  <a:pt x="21600" y="-484"/>
                  <a:pt x="8558" y="13479"/>
                  <a:pt x="8933" y="13772"/>
                </a:cubicBezTo>
                <a:cubicBezTo>
                  <a:pt x="6785" y="12126"/>
                  <a:pt x="2898" y="10471"/>
                  <a:pt x="0" y="10120"/>
                </a:cubicBezTo>
                <a:cubicBezTo>
                  <a:pt x="1254" y="12620"/>
                  <a:pt x="2166" y="14279"/>
                  <a:pt x="4430" y="16128"/>
                </a:cubicBezTo>
                <a:cubicBezTo>
                  <a:pt x="4883" y="16498"/>
                  <a:pt x="10336" y="20581"/>
                  <a:pt x="9763" y="21116"/>
                </a:cubicBezTo>
                <a:cubicBezTo>
                  <a:pt x="14957" y="16270"/>
                  <a:pt x="20402" y="7017"/>
                  <a:pt x="21521" y="13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FCAB2B-493C-4882-9FE6-6343B4E40A99}"/>
              </a:ext>
            </a:extLst>
          </p:cNvPr>
          <p:cNvGrpSpPr/>
          <p:nvPr/>
        </p:nvGrpSpPr>
        <p:grpSpPr>
          <a:xfrm>
            <a:off x="1614025" y="1230637"/>
            <a:ext cx="10073078" cy="6851619"/>
            <a:chOff x="2169434" y="1230637"/>
            <a:chExt cx="10073078" cy="685161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54C7A0E-110D-4432-A0E9-9106BEDA2E0C}"/>
                </a:ext>
              </a:extLst>
            </p:cNvPr>
            <p:cNvGrpSpPr/>
            <p:nvPr/>
          </p:nvGrpSpPr>
          <p:grpSpPr>
            <a:xfrm>
              <a:off x="2169434" y="1230637"/>
              <a:ext cx="10073078" cy="6851619"/>
              <a:chOff x="2169434" y="1230637"/>
              <a:chExt cx="10073078" cy="6851619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B0CBB467-77DD-4CDC-ADE1-023AF6C694DF}"/>
                  </a:ext>
                </a:extLst>
              </p:cNvPr>
              <p:cNvGrpSpPr/>
              <p:nvPr/>
            </p:nvGrpSpPr>
            <p:grpSpPr>
              <a:xfrm>
                <a:off x="2169434" y="1230637"/>
                <a:ext cx="10073078" cy="6851619"/>
                <a:chOff x="2152769" y="1419715"/>
                <a:chExt cx="10073078" cy="6851619"/>
              </a:xfrm>
            </p:grpSpPr>
            <p:sp>
              <p:nvSpPr>
                <p:cNvPr id="9" name="chenying0907 148"/>
                <p:cNvSpPr/>
                <p:nvPr/>
              </p:nvSpPr>
              <p:spPr>
                <a:xfrm>
                  <a:off x="2892105" y="1419715"/>
                  <a:ext cx="9333742" cy="68516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8100" tIns="38100" rIns="38100" bIns="38100" numCol="1" anchor="ctr">
                  <a:spAutoFit/>
                </a:bodyPr>
                <a:lstStyle/>
                <a:p>
                  <a:pPr defTabSz="457200">
                    <a:lnSpc>
                      <a:spcPct val="200000"/>
                    </a:lnSpc>
                    <a:tabLst>
                      <a:tab pos="1066800" algn="l"/>
                    </a:tabLst>
                    <a:defRPr sz="3600">
                      <a:solidFill>
                        <a:srgbClr val="475278"/>
                      </a:solidFill>
                      <a:latin typeface="Noteworthy Bold"/>
                      <a:ea typeface="Noteworthy Bold"/>
                      <a:cs typeface="Noteworthy Bold"/>
                      <a:sym typeface="Noteworthy Bold"/>
                    </a:defRPr>
                  </a:pPr>
                  <a:r>
                    <a:rPr lang="zh-CN" altLang="en-US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服务器内相关应用部署</a:t>
                  </a:r>
                  <a:endPara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endParaRPr>
                </a:p>
                <a:p>
                  <a:pPr defTabSz="457200">
                    <a:lnSpc>
                      <a:spcPct val="200000"/>
                    </a:lnSpc>
                    <a:tabLst>
                      <a:tab pos="1066800" algn="l"/>
                    </a:tabLst>
                    <a:defRPr sz="3600">
                      <a:solidFill>
                        <a:srgbClr val="475278"/>
                      </a:solidFill>
                      <a:latin typeface="Noteworthy Bold"/>
                      <a:ea typeface="Noteworthy Bold"/>
                      <a:cs typeface="Noteworthy Bold"/>
                      <a:sym typeface="Noteworthy Bold"/>
                    </a:defRPr>
                  </a:pPr>
                  <a:r>
                    <a:rPr lang="zh-CN" altLang="en-US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服务器安全方面配置</a:t>
                  </a:r>
                  <a:r>
                    <a:rPr lang="en-US" altLang="zh-CN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(</a:t>
                  </a:r>
                  <a:r>
                    <a:rPr lang="zh-CN" altLang="en-US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远程访问服务器需相关密钥</a:t>
                  </a:r>
                  <a:r>
                    <a:rPr lang="en-US" altLang="zh-CN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)</a:t>
                  </a:r>
                  <a:endPara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endParaRPr>
                </a:p>
                <a:p>
                  <a:pPr defTabSz="457200">
                    <a:lnSpc>
                      <a:spcPct val="200000"/>
                    </a:lnSpc>
                    <a:tabLst>
                      <a:tab pos="1066800" algn="l"/>
                    </a:tabLst>
                    <a:defRPr sz="3600">
                      <a:solidFill>
                        <a:srgbClr val="475278"/>
                      </a:solidFill>
                      <a:latin typeface="Noteworthy Bold"/>
                      <a:ea typeface="Noteworthy Bold"/>
                      <a:cs typeface="Noteworthy Bold"/>
                      <a:sym typeface="Noteworthy Bold"/>
                    </a:defRPr>
                  </a:pPr>
                  <a:r>
                    <a:rPr lang="zh-CN" altLang="en-US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服务器搭建完成</a:t>
                  </a:r>
                  <a:r>
                    <a:rPr lang="en-US" altLang="zh-CN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(</a:t>
                  </a:r>
                  <a:r>
                    <a:rPr lang="zh-CN" altLang="en-US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可满足对于网站搭建的相关操作</a:t>
                  </a:r>
                  <a:r>
                    <a:rPr lang="en-US" altLang="zh-CN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)</a:t>
                  </a:r>
                  <a:endPara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endParaRPr>
                </a:p>
                <a:p>
                  <a:pPr defTabSz="457200">
                    <a:lnSpc>
                      <a:spcPct val="200000"/>
                    </a:lnSpc>
                    <a:tabLst>
                      <a:tab pos="1066800" algn="l"/>
                    </a:tabLst>
                    <a:defRPr sz="3600">
                      <a:solidFill>
                        <a:srgbClr val="475278"/>
                      </a:solidFill>
                      <a:latin typeface="Noteworthy Bold"/>
                      <a:ea typeface="Noteworthy Bold"/>
                      <a:cs typeface="Noteworthy Bold"/>
                      <a:sym typeface="Noteworthy Bold"/>
                    </a:defRPr>
                  </a:pPr>
                  <a:r>
                    <a:rPr lang="zh-CN" altLang="en-US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网站域名申请、备案</a:t>
                  </a:r>
                  <a:endPara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endParaRPr>
                </a:p>
                <a:p>
                  <a:pPr defTabSz="457200">
                    <a:lnSpc>
                      <a:spcPct val="200000"/>
                    </a:lnSpc>
                    <a:tabLst>
                      <a:tab pos="1066800" algn="l"/>
                    </a:tabLst>
                    <a:defRPr sz="3600">
                      <a:solidFill>
                        <a:srgbClr val="475278"/>
                      </a:solidFill>
                      <a:latin typeface="Noteworthy Bold"/>
                      <a:ea typeface="Noteworthy Bold"/>
                      <a:cs typeface="Noteworthy Bold"/>
                      <a:sym typeface="Noteworthy Bold"/>
                    </a:defRPr>
                  </a:pPr>
                  <a:r>
                    <a:rPr lang="zh-CN" altLang="en-US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网站注册登录系统后端数据传递、逻辑关系本地编写</a:t>
                  </a:r>
                  <a:endPara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endParaRPr>
                </a:p>
                <a:p>
                  <a:pPr defTabSz="457200">
                    <a:lnSpc>
                      <a:spcPct val="200000"/>
                    </a:lnSpc>
                    <a:tabLst>
                      <a:tab pos="1066800" algn="l"/>
                    </a:tabLst>
                    <a:defRPr sz="3600">
                      <a:solidFill>
                        <a:srgbClr val="475278"/>
                      </a:solidFill>
                      <a:latin typeface="Noteworthy Bold"/>
                      <a:ea typeface="Noteworthy Bold"/>
                      <a:cs typeface="Noteworthy Bold"/>
                      <a:sym typeface="Noteworthy Bold"/>
                    </a:defRPr>
                  </a:pPr>
                  <a:r>
                    <a:rPr lang="zh-CN" altLang="en-US" sz="2800" dirty="0">
                      <a:latin typeface="等线" panose="02010600030101010101" pitchFamily="2" charset="-122"/>
                      <a:ea typeface="等线" panose="02010600030101010101" pitchFamily="2" charset="-122"/>
                      <a:cs typeface="萝莉体 第二版" panose="02000500000000000000" pitchFamily="2" charset="-122"/>
                    </a:rPr>
                    <a:t>登录系统与前端进行对接，并上传到服务器</a:t>
                  </a:r>
                  <a:endPara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endParaRPr>
                </a:p>
                <a:p>
                  <a:pPr defTabSz="457200">
                    <a:lnSpc>
                      <a:spcPct val="200000"/>
                    </a:lnSpc>
                    <a:tabLst>
                      <a:tab pos="1066800" algn="l"/>
                    </a:tabLst>
                    <a:defRPr sz="3600">
                      <a:solidFill>
                        <a:srgbClr val="475278"/>
                      </a:solidFill>
                      <a:latin typeface="Noteworthy Bold"/>
                      <a:ea typeface="Noteworthy Bold"/>
                      <a:cs typeface="Noteworthy Bold"/>
                      <a:sym typeface="Noteworthy Bold"/>
                    </a:defRPr>
                  </a:pPr>
                  <a:endPara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endParaRPr>
                </a:p>
                <a:p>
                  <a:pPr lvl="2" defTabSz="457200">
                    <a:lnSpc>
                      <a:spcPct val="200000"/>
                    </a:lnSpc>
                    <a:tabLst>
                      <a:tab pos="1066800" algn="l"/>
                    </a:tabLst>
                    <a:defRPr sz="3600">
                      <a:solidFill>
                        <a:srgbClr val="475278"/>
                      </a:solidFill>
                      <a:latin typeface="Noteworthy Bold"/>
                      <a:ea typeface="Noteworthy Bold"/>
                      <a:cs typeface="Noteworthy Bold"/>
                      <a:sym typeface="Noteworthy Bold"/>
                    </a:defRPr>
                  </a:pPr>
                  <a:endParaRPr sz="2800" dirty="0">
                    <a:latin typeface="等线" panose="02010600030101010101" pitchFamily="2" charset="-122"/>
                    <a:ea typeface="等线" panose="02010600030101010101" pitchFamily="2" charset="-122"/>
                    <a:cs typeface="萝莉体 第二版" panose="02000500000000000000" pitchFamily="2" charset="-122"/>
                  </a:endParaRPr>
                </a:p>
              </p:txBody>
            </p:sp>
            <p:sp>
              <p:nvSpPr>
                <p:cNvPr id="7" name="chenying0907 42">
                  <a:extLst>
                    <a:ext uri="{FF2B5EF4-FFF2-40B4-BE49-F238E27FC236}">
                      <a16:creationId xmlns:a16="http://schemas.microsoft.com/office/drawing/2014/main" id="{31D06C5A-2377-474A-AD05-C34EB9BDBE27}"/>
                    </a:ext>
                  </a:extLst>
                </p:cNvPr>
                <p:cNvSpPr/>
                <p:nvPr/>
              </p:nvSpPr>
              <p:spPr>
                <a:xfrm>
                  <a:off x="2162576" y="1738062"/>
                  <a:ext cx="534555" cy="4966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846" h="19829" extrusionOk="0">
                      <a:moveTo>
                        <a:pt x="13770" y="824"/>
                      </a:moveTo>
                      <a:cubicBezTo>
                        <a:pt x="8089" y="-376"/>
                        <a:pt x="1804" y="-1265"/>
                        <a:pt x="353" y="5681"/>
                      </a:cubicBezTo>
                      <a:cubicBezTo>
                        <a:pt x="-441" y="9482"/>
                        <a:pt x="-115" y="16268"/>
                        <a:pt x="3660" y="18583"/>
                      </a:cubicBezTo>
                      <a:cubicBezTo>
                        <a:pt x="6516" y="20335"/>
                        <a:pt x="12966" y="20052"/>
                        <a:pt x="15977" y="18892"/>
                      </a:cubicBezTo>
                      <a:cubicBezTo>
                        <a:pt x="21159" y="16897"/>
                        <a:pt x="19879" y="11191"/>
                        <a:pt x="19174" y="6766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4" name="chenying0907 42">
                  <a:extLst>
                    <a:ext uri="{FF2B5EF4-FFF2-40B4-BE49-F238E27FC236}">
                      <a16:creationId xmlns:a16="http://schemas.microsoft.com/office/drawing/2014/main" id="{D359EBE2-3C45-4477-A93A-ABBB56A7806A}"/>
                    </a:ext>
                  </a:extLst>
                </p:cNvPr>
                <p:cNvSpPr/>
                <p:nvPr/>
              </p:nvSpPr>
              <p:spPr>
                <a:xfrm>
                  <a:off x="2152769" y="2568661"/>
                  <a:ext cx="534555" cy="4966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846" h="19829" extrusionOk="0">
                      <a:moveTo>
                        <a:pt x="13770" y="824"/>
                      </a:moveTo>
                      <a:cubicBezTo>
                        <a:pt x="8089" y="-376"/>
                        <a:pt x="1804" y="-1265"/>
                        <a:pt x="353" y="5681"/>
                      </a:cubicBezTo>
                      <a:cubicBezTo>
                        <a:pt x="-441" y="9482"/>
                        <a:pt x="-115" y="16268"/>
                        <a:pt x="3660" y="18583"/>
                      </a:cubicBezTo>
                      <a:cubicBezTo>
                        <a:pt x="6516" y="20335"/>
                        <a:pt x="12966" y="20052"/>
                        <a:pt x="15977" y="18892"/>
                      </a:cubicBezTo>
                      <a:cubicBezTo>
                        <a:pt x="21159" y="16897"/>
                        <a:pt x="19879" y="11191"/>
                        <a:pt x="19174" y="6766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7" name="chenying0907 42">
                  <a:extLst>
                    <a:ext uri="{FF2B5EF4-FFF2-40B4-BE49-F238E27FC236}">
                      <a16:creationId xmlns:a16="http://schemas.microsoft.com/office/drawing/2014/main" id="{2FC51FDA-2189-4033-8E2E-9BCBCC87E902}"/>
                    </a:ext>
                  </a:extLst>
                </p:cNvPr>
                <p:cNvSpPr/>
                <p:nvPr/>
              </p:nvSpPr>
              <p:spPr>
                <a:xfrm>
                  <a:off x="2162577" y="3465262"/>
                  <a:ext cx="534555" cy="4966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846" h="19829" extrusionOk="0">
                      <a:moveTo>
                        <a:pt x="13770" y="824"/>
                      </a:moveTo>
                      <a:cubicBezTo>
                        <a:pt x="8089" y="-376"/>
                        <a:pt x="1804" y="-1265"/>
                        <a:pt x="353" y="5681"/>
                      </a:cubicBezTo>
                      <a:cubicBezTo>
                        <a:pt x="-441" y="9482"/>
                        <a:pt x="-115" y="16268"/>
                        <a:pt x="3660" y="18583"/>
                      </a:cubicBezTo>
                      <a:cubicBezTo>
                        <a:pt x="6516" y="20335"/>
                        <a:pt x="12966" y="20052"/>
                        <a:pt x="15977" y="18892"/>
                      </a:cubicBezTo>
                      <a:cubicBezTo>
                        <a:pt x="21159" y="16897"/>
                        <a:pt x="19879" y="11191"/>
                        <a:pt x="19174" y="6766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13" name="chenying0907 42">
                <a:extLst>
                  <a:ext uri="{FF2B5EF4-FFF2-40B4-BE49-F238E27FC236}">
                    <a16:creationId xmlns:a16="http://schemas.microsoft.com/office/drawing/2014/main" id="{280DF487-AC52-4621-BE8E-CDF12FFEA800}"/>
                  </a:ext>
                </a:extLst>
              </p:cNvPr>
              <p:cNvSpPr/>
              <p:nvPr/>
            </p:nvSpPr>
            <p:spPr>
              <a:xfrm>
                <a:off x="2186099" y="4093646"/>
                <a:ext cx="534555" cy="496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chenying0907 42">
                <a:extLst>
                  <a:ext uri="{FF2B5EF4-FFF2-40B4-BE49-F238E27FC236}">
                    <a16:creationId xmlns:a16="http://schemas.microsoft.com/office/drawing/2014/main" id="{BEF6B73F-98F5-47AE-AE8D-0BE7E931B5F1}"/>
                  </a:ext>
                </a:extLst>
              </p:cNvPr>
              <p:cNvSpPr/>
              <p:nvPr/>
            </p:nvSpPr>
            <p:spPr>
              <a:xfrm>
                <a:off x="2176292" y="4924245"/>
                <a:ext cx="534555" cy="496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" name="chenying0907 42">
                <a:extLst>
                  <a:ext uri="{FF2B5EF4-FFF2-40B4-BE49-F238E27FC236}">
                    <a16:creationId xmlns:a16="http://schemas.microsoft.com/office/drawing/2014/main" id="{084B8B85-4AB2-4F76-8C55-3F101C000957}"/>
                  </a:ext>
                </a:extLst>
              </p:cNvPr>
              <p:cNvSpPr/>
              <p:nvPr/>
            </p:nvSpPr>
            <p:spPr>
              <a:xfrm>
                <a:off x="2186100" y="5820846"/>
                <a:ext cx="534555" cy="496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2CEA169-51AA-497C-A6B4-673CA26E37BD}"/>
                </a:ext>
              </a:extLst>
            </p:cNvPr>
            <p:cNvSpPr txBox="1"/>
            <p:nvPr/>
          </p:nvSpPr>
          <p:spPr>
            <a:xfrm>
              <a:off x="6372879" y="4138893"/>
              <a:ext cx="537802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75278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服务器与域名已完成绑定，</a:t>
              </a:r>
              <a:r>
                <a:rPr lang="zh-CN" altLang="en-US" sz="2000" dirty="0">
                  <a:solidFill>
                    <a:srgbClr val="475278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Noteworthy Bold"/>
                </a:rPr>
                <a:t>并解析到当前服务器的公网</a:t>
              </a:r>
              <a:r>
                <a:rPr lang="en-US" altLang="zh-CN" sz="2000" dirty="0">
                  <a:solidFill>
                    <a:srgbClr val="475278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Noteworthy Bold"/>
                </a:rPr>
                <a:t>IP</a:t>
              </a:r>
              <a:r>
                <a:rPr lang="zh-CN" altLang="en-US" sz="2000" dirty="0">
                  <a:solidFill>
                    <a:srgbClr val="475278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Noteworthy Bold"/>
                </a:rPr>
                <a:t>，</a:t>
              </a:r>
              <a:r>
                <a:rPr lang="zh-CN" altLang="en-US" sz="2000" dirty="0">
                  <a:solidFill>
                    <a:srgbClr val="475278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满足用户对网站的正常访问需求</a:t>
              </a:r>
              <a:endParaRPr lang="en-US" altLang="zh-CN" sz="2000" dirty="0">
                <a:solidFill>
                  <a:srgbClr val="475278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4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9662C1C-F846-4778-A890-1AF178AAD3C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INzh0lEcWpARkUAAIaqAAAXAAAAdW5pdmVyc2FsL3VuaXZlcnNhbC5wbmftvQk4FGr7P45KsoQjhWzlpEWF7MsgKuckS0hKSFP2sUS2MTMptFimTovdNHVE2RKGLDMay7QwMyVZBiNThjKGhhnMDL9R5/2+hzTvef/X/3td/0XXlZZ55n6e534+931/7me95mBnLSGqICogICDx+28HHAUE1lgJCKyKEhHm/c/Iixks7w/BMEdrS4ESvOII7x+rffbb7hcQKIOLcbzW8P69LuS3E2ECAusbF34L4oILzgoIPN78+4H9zlEetD46IfD4ibWcOVuO4JygOuTBNf0Wg6E6naHxw5tvTK8KuHjA6LT/7ceCvzhyDj5JtxDpyLy3EXi5R2oDaMshkat5BXsSXEKUS9nRLoi+vozuMBq4LTvg/Vzvy5wwPCCA3s3OJLReGKOfBA/F9X38stZ8+vlYZacHqX72c6EBmcwdi4QUCq4S12oQ+OHHqZS4u6BDePlo6uSXOCa8+uj0Ts65i4LCcqeX/oi7KX5grBsdhCXSYfPsSw4jZstLFPdT/UqYjhmAzbNgV0yf33wbQD2jn7isRJL8VcVJwTQcueSq1GOVZcVNSRxYP9vAQrMAGlZ7YN7Ltwy5UOjiuxqoP037q5z2Mo3SCgGvwhIvXZsvLEXXsAsxs4XIW1H2/Y32HvB5mmfXtKPVD3K7fCzkdonL1mzUURWfOlPspbNUbEO0ePg6KxXI5Ju+SXY7Yq7iTkqVSNde6UTulOf8VNActy0YGtZ1Whc/9Y4BHsrwCfJnfNKEzaDfUX6Bw0w9zZllcBoAMz2DJN31uArE1H/ZiNsHS/Gb9wBn00zxoXU2eufZ0ZkZNY81ltS7U7gmHhkc/dotwnyeYT4fc3rifRX6QiQVn5NFd1qPTTc4U39AjpmFmcmqFSlWm0wyN599Ax8b9CGYsQMzcKONKnMhVaf34Gm3b4wVenI/2yodkrSiGG0mMy4azimZe7J7U0BgTHOjrjj3g8rchyzgF9nEXEpUfa4feqla3+kR94jnrFWVfszpgnO7bInCFusb8rDEaEO5/b6rbxxTLnVa1eqUynoHOWi7Vc7sHIKqEHYNZ27ZEAXFH3dpwbgNVA9x8Ep7UarhbWU00lAvjvTFkLadpfDY43PzkgF80dCNJVY3iridWXOcA7B8ozKLVKk5cWEjWbq64vJ10iCZhvKzYCAlIcNTiCrZAlBt9I03LknNNOnMOnYfHd2tP2YAfX8pl1m+caAEgAoDlPFGiia2Vk0kGYGLrpR9gGGYYMIY5SJVFJ8JFhMgUUNB6evPJcveLTY7yhqJAE35Bcp8CHC7Y+yeYdz3MAGFY8rg9gHezwB1AORpNmJuBIGGHgmdn59BzM88ZCRBmiBV3JaINJEkzYlpXJhqrhtD9h4tWocbbVraE6aTa0MzUiIg5DYRGCjMSNg+5VI5sjJdjsSUgaGoM2iuYkyQkqgVUG8WDcFB7SASGWNq+JF3VccMO79c5Pr3Lh2ISYOFgfBQV/H6fbWYdHyFqgYW7xelL3GYgtqYXPE6XE31GkhtwPeDTe9GduCWIUe5npYW6MmB7lTkmgdx/m1lOTKUbdgnIszBeu0H+jQTISzTsGJA51JRNcBfBXk6PjF0bMJHTI4nLL0FND9pPz8ZU6BAsj9+sgUEMqeZDfqUuSva9773N5HQsu+2N3kPgbehtXRTTfBqQvhq+kaoXeN09Z7Pb/EmQUkUNBOHAUQ+JLyJyqY8I2JfGuKmwabHSTOHUoCkCDcOQF1piPCywCnQQOJpPtuPgIsSP0Oage7z8hVzJ4WZMDdRZdlmU3pnZ2OkWErUCmaxEN6vEc022K93zGmRDZ92E65JREqrHhCRJpcpFBYX+Qsejt9Aq00BeZ1dLcmwoamtTgl1uj1BFzlJ8bHx8t3ciU2ZQQ/OvVcmGSF2pIla5RfqUejSJ1GyOaA8HxOCiBiF6RelIOgoJkoC38Afb+dBy9G2KqmhHPLbG92oQMEvaK1wP/N2qanbWuGzGwXtAVPvvgj6cOqU2tE2Q27pYBocBh5r+vWQ6XFK7CBhYyD+csPGk6iB8wqJdmQfVHF/kNfZQifTTRT0w1JB2oX7NMZtVmFf1T5dqD7MJFXEgxLLg4FfnH9y1dZwN9vxbMI5tve1RR6rwOeem5yxxD61yfQSoQAva7ZD3ggibqtlftdD90MqMLjFmZhucKOMecD+Nh4AXG63oK7sLXUHB1KbYh9pTXatFT3I+/YuN8MeM786rvz+M++2Wr6LGIkWM6FQtfe6HMdXJQ0EQFW00e4PyXNm7ifSuwmciYxS8ZxcsKK1G81I0opKf2QE0YgLk69uopBzTaS3oqj+HHn46/BzvqaSpE8UmpGup7xxsRVY8+2IP53JCaAfNIbMWUPyBb842komIBnXbo9c2W3rufbM/BUPqx7/90x95X56tUfjya8fIuDyS9zgH3Hl8cjQfOmiijvpoKlP4c3H3Pw2At1uvIG+d0luflUicih/uzQ70Px1PFJ6uPV44qEdv8RZj24HB9ok1LfR0kQa75o5+Co7o+4g2xnXMw+KKGgYu1XLmSfhat31VQT9xI6QUGW2YMm30V1RO8TbxvKt5RRwRjA40VU+ZowlUd9EMYeMNZFJbCaKCswKSS9pSiX1kFwrQvfIgaaC2KC0xwab2LkwGkgiaHNiC5qa2nPFKmdW4a3LXlx0U6jt8RLy0LNAN9v0pcHspDB+YyKK9TmgsPDMsS7druxENWmo3eVXqMdFtAdrlKQdj5B1dJlvXCCVpB4MVePFkMrQPhiBOMqz4a88Gw6U6+nfVOH+SlHQt0ggJUTLsrHLE0wn6Ou3NE2PrN3V3DXN2unl6+ZV420OwBK7rFcj2kIUreuONfxGl1egdvWTq9z3mrvL9+wNDp5Kpv6eZdq16Yyd1fsuVMJjBtUTjG4J46C8htFUJgdgJVmfWEFJCUOgYZ85gAOEmdgq+knbN5QPE4tDaYs+cZt4SgOQzOYebCD2V+kEBSOM+8x25324TnqIUDeXUKciJs3cBd8L3Yk4EdDrWQvAdsz4l43kn8FxK4EePIDGnD+1VTyl54j5BAS69+itmet4JjRDOtZOMwEOIl1RqWRtyYlJh4pC4pNoUFYfjvOWMx0pdkKHnYEgTMZSqcq4N6kGqaCY/gn6SH4fIeD8+lVpUZx8QndUajOGtAuP2ve0+I9AQhvqjEluO40bwYIoQArPre5vZzFMmRyTqcbrTEApxVCSZhJkwlTYV2w1WgvZCsn+spPuFZOKI5vhgmqUPeGai+MVTILHDgBXISpNNvFeyuVo+AlCTAzni5k+QMWH/dVwKZ0IieYRlHk3IxeJXK2ifuD539WU50Hmc2kVQ2hX4BJmkinoVaBVcUqurnL7B05sAlLhzXvEKjw5bAkxGjglHI/EOnj5aq/COmhOU2OeV3miltAcVJCF3MndIiTj36j0gxnLsKu/hGhYyZ9ehnx1xQt67RjOuggt6V7N1nNqXoZgwhca6yz3ahlS1tCgLi5itZ+8OlxHt1PHilL21fUH8tbwjFckgdeCZYifoLC+l4Wc6Kz6PUSA/nNom/My1K8TOBCnGftBzITsvxwv5P14sFkqUfRywodl2Wwg9qLWhklbCxWIS+NMxjPgj024K/EP2pclfyJX/qia3pkfuOubf/J1uFnhB05r7zLde/19iHcs27MsLVXxNRAZYlvybkJywU2FH5U7/E++bo3oCIF6jy1DvM/xgMUb3dvLsnJbOanES+h1w96H7vocevdbyt8/vXc/jpoLDmINJmmOeUBnPuVoyjoIyl7tvBRle7UzUa/0BE/u8C7DgCfdLbCiJbL3CaOnm3lfg0wdG4GLFlwUrXskNNEjVSqd0XlbTkNcNvHhm7M35enmJku6EyDO6YRx00R+W+NssWa9i6qH2tPSPQvmoWC7MWNirr1xsQKetFwU/1b07q4bEJB0oihvmJZq6bbukw2Xqt0XSsUjFVxfCt9N8Ks7AVyiDe1vrdx9TJWkUSQumytqv9SUdvid3rk6tHahlIiV3pM/JHaLtUfpNCyp7Yzygo5cH1ugjrvK7zKVzd23ZMgc3jY4igxGLJSSSvQ/vW2z68aHE94Xl9TWZLrrntCuJ85xgaVP9jlH7TJdmu7d+zMuT6qJtlBKVbyj4bD+k91HKG0CSxzW1Whep51PPxLq9vA6VzDuHLXUwC1+X2Wz5SrpGK+UhdzjuDuBp0+kt2QJLknhpBi8Thc0OK55Wo995fDh0fhSLMX9IXzXUqqqkFfqopbzKo3uhqdaKQarWhfXpjp0VFDWIS5P9Cw44Q4S6/Rh51Iwb5PYnaAadJxXiuePhF2exp3zUggWXhJ9LVofCPH6bSP7gimqYZWQj3VaCuzDCq6i+3tLFkphHSSKzq56jdXtF9daXNvFdOu/gEOTdUkUtU/I/0fAkT+9ApwV4PzfAhzCBeeBvDSPHsBEk0xtVT0NZECWBEwSx56vVdk9pYR7l6qZqpfa3SnHr71yao/l2bu3OteBWUGPBhi3VfVTT6gaJ9r+XAunkwu8R8urI+n9HWuQe3anAFkXuPxqqJ5L9+boFET9ztmpYQU8osjOLN2OiD3f5o0ycuLTvTidc9sjSGVC+cLwY7hzNtL7fbOTSo35VVQgU2X4h5VsgcL53JhTGdaoNUgs8UgH3tzl5/gyhCUPKge5xVkhgbFn2OUEMzCpjxzDpiJgc0O3xiSVqI8itSQsE5D5LrR9FD4Y3CuTV51Gch5AbaGAxkzKaaDUMOV4USudO+bzrj/X5ABH+zq4GrQmSGZfPxOtQyoF4CH7C7R0nWYY8Laf9/Nfja7kVUY3qOVmUkw38Cor7zCnR/GprE76ej2roCHzRhmO6826CcADF+py4zJSCXzqCo4/QwfsuiEhD+6lZkLOpobtFJFNLIleja9K+bm9haCnm3LBx1Rl9jFrCHpsoylD+3U8LQYoxzFAt34O+r++NvDuRlknt7iPsBMX7S+1S9ydvSPbx4RPz0zfXKtnFjXs3AIksN1qS/Morat5Q18Jx0ajXvPpmn34mVKAxpMN+5h1paTRL12h3pd5fASkfG2OJPpzP8sFyoBH3eMCJK06F2rpvx5UheHjK0kHf0WhD6wpAYgDwjk25pgDoD6cHz8HbJdkmVyD4JXoJ3yupRf85c5tH7zcqtMPO72kF+/lpKbelV7UqpgD6s5Ke3u6LU/0tkkkKw8mh0CxRGnl5i9ma/+ty/dLdVmjlglSrNcK3wwP+1TeysfYFBsMUfNVQp3Kif21kfQBI0W21DY4LIdfiLowuNH6fMHCV1qii9cduFbgxC/KGIcmqckbibvLXP3laD4fd2qRU918M1k50XvV0a2fnflE0Xt2vYO/oaQSvYUWCvKJOt8cSXE8Ml/4/oF3j/gE1G9VB+4UB2yT2nbfjp8zW+hM90m5mg3fOsMnKC7o6Gmz1qSr6uED/1GZTzu0Jh2+FeQT2N5dc1P8XV8cMnht+6sNtJfbEb2A6YHLYIw94AWYNVbvxXaq0hnj8IMkXuVB9RWSy4DDi6g95oTseV2ptkCf0WgNPvErpF+kuR/sPHDSkkAqEQdV+sf5wnu6rRH8egS5/wvYyGfNWH89ePyXyc/7/RZChcgBSMd/HALFxw0UuDm00stXsbb0SykfJhDC1W6b9hl/a6NJG+t9FnYhzlcx7Nt3+NGmKZwuyfCyiKxK9MebhesOUFzXICldG36ur5ZrAdnXeLTlGb8IH1Iy3gTl0Z+WR3yaq2V3inKExwLwx/hZSljCdmah0C4tvggMHVTwuS+0K6SEH1ayNUzLPHlMKZQft0uW6TSU4RUK40dZB059uMZ9fFE02YkPoTqdXd2SwWN42YX8TIIqaj96nEcms/mBh9Kkhz+wxnngFD+GYHg86gyGx80o/KxfbntJqDqvEJUvlX6GlWEfE5SV4+eZGgxDU3R4zNPwOD/+ipfN7SrlocWQnwn+U0idTWJzWwzQZWBmtw95sj7hZN3kWxsDqhJsjO1fhQPlp5Is+0o+KSb8HCcB64AlHwxVYJyJvsuSZtMP6SaRY6O5sLmZP/KlcL0UDSz+inKML6tJxn60z72XQOpnorJI9w9JXx1jX0fgaGh/fqi45/LxfJ91O5Y4cuLAb3JbTq9OkMXECMNZY32kvnpwJN3vkCrn4y37/t6IwHMFWhX3/3CfrbSRe/wh781ZmUhK29CSgSjSdtCJeYZ/0LMpsSXDlDvZblCoBLzge+qwCvI0Z3dLlewfEz6cWgiumikb5x/YHpTled2sfo+Lt10wHHTGE0SqJjM7UqtS/PZ/QlKusq+F+VYRVPKq9+DDYkZBiHatqBhYKDscUezSHgYP82d1C3VEsCd7H07V2e2/ADdm92wVl00UtVqml0Gc8xDriB3iKQKl7grKSJ+iP5LprtoKHzzFpFXAo2VZxNK+fss2V9DMCzV4b+97lwwUaeuO5HvaQUk0Cl0bBal8zQQitNWDguOGTcXdjVOr6RG97ex0M8fQIoYNHdjsq0iaTD8pooh7i/KjmrkXK7Dag+DcJhDNkVOwv7BjklOI3vZ86trcPNz13zjXW4Lz6qGLD3vK7BubRz6/ElFdmLjfNz7y+aWIPDUtrWp8H15bqGHGnxDxKHoUrKDbAs2nv5SHIRJvaaPqI31IkYWUt6FNNOnflNnXBwxSITVPdVJDY9DtlKzE8jLb1Tl7eD4/s8Q7hYvTPwqfedbEbGepFw9RMuHb+biMzFWZ/rh+LFFEIp88wdjoPQa2bxWZP8PRtUgJqUi4C9Lz5SmSRy5LUfcrQGSX66gnYbNeBxlPQmpEGbcp6aWz2ebCtMu3ez63Gvb7TRsDHm7sxbPepPp5VitSe7DvXMpHmP1hk6YEUb5c8qU+K2Z430zek73YetdQIwkrCr2dhQtEnklOuZMmPVs5EIzum6zXoSJ60RsSlU1SIR8oaOuYmBOxgTowBGHETXiULZDvJ9fj8gJP0L7k7DX8KdeHj3dLS3JqweRXeg1P3nrvdmfw7fh0kIqUbrFH/MWywxXFRdmw00dP+fe7eHtjiUCcNAvmL6fAUip0IiHYLlDUaw5VpVrXfY8x5qMZU0bDnnSY5LrNGBMII+tTXpvMy/PhsVT4UVSYZEAjkfn80J6GQJWz4cOQ/fkqju/6qeXuxuYQ+zYnzVvBCAvYqOE+L99kUNqMPZlQ8Xu6cIW0d0ukIiwWFwE651v7EaoQdUikd28tfPbAcE+/sOqldxCVgQqlOKpJO5+QxWjeTiIx0Cxc9vEtl/AzYN+W9I1/HpKSEyRPvv3ape4CQtknItDBPqsTpaXszPWgs36fQz3bYThovuC51Sk0J1paqhoqy/MrdPho6rHiMvLM446Nj1HATJX5ukTtkjV/0gC2+SrqsiyZKf9glSeasX25TXM+u38e0ybhtqNHeTGmgl90TN7YY6jCC3xz/Dz1LE6dWcALxif5+fxDYqBsuGiBxTy/kLaQaTjzQkwxv+D4IEEfb73G+R6MX+yfK7sGWIjFLvxYxBvLzdQHQruIGH5ce76rSZlHWg4V8ouNvsgUBi/sDXvyCf33YIFn4Lwo+4DvvFcFsWWGxw8m+VE6orl+mTVvVN7wC41aJ30psTwiNXucT+QfVsnqesALsr58J0z2VISa8RrO1VBdgdMKnFbg9P9bOA18SvNU3lP1bfiUNKRKpXkt252imtQSVV6+RFlpWuO9YQQaep5Lj0y2Gz3MG8vbok0BVnWHznomLcj/azXr96WrWRKxIzaePfVfX2k8+GiAt+Kp0mrNoN4Wj83v60oWlhQLB4qee2+en/FaZtm2GvFP1v3o1OTLbH3KMou673glliO4i9aEg5h5LaNJuOeUH2tgtfPMTG6X+LI7DU/L8Bp3L1holpsdGkL2rltmaVHhH616ot+lQyYMoxR/XNOGKkgtu563aMkXg9BZP0ZK3vRjJQ6N/6D5Nd1pCuWaymvhqxbnJeOfNGHRLFowDMz6+lqTHMuOAa7xANMqOwNkLsx2wridbvMl888IkCCWNWzSutZaBRLO6mehI1njjZKSbCVqJ5qSTentNKxsu1CHXsfrRO7AD15IT+pDbmnsGjS7jz6WCx57dgz+bVOo12WCk2VfZB1FqbYgLoRhjG0bpfwq3jFu+mwZCBd6cv3N1lQ0f5F1lbnacpjoJNS4J/nasfvd99qmZwUfazk3Mpq8f7RGEUZsX4lQ6DruJsx08y1lsmTswKpLxG6SYOzXWwjTRxGWxNktvuBkntHnbtf70VX17hWuuFBoUdfR4OjK4uV7opasOk3/U/swziZVnvZSCvA7CxX/+WPFgqHeGNEFkzCelYPPbfm96lnR/LXtuTtmOFLYEjGvhIX6dH+sbzJJiLazHzblELURkQvNehIyCaLQVq2Gf7mEu35BJtE/Kpf4o49XxY4ej0vzhM4MAOum7OHm21q5HKq551cjR+3AIugRnrETbmX86DxnD8YxN8gahj/imJBn7DSsWHWew7q/XnhUdwe5zfPXwu2E1ODs7am4t8CXi+rLJjf0iDA2k6dbxrp9EPUzqRh7jEfMSF4Wwnyew7CGKVdVQUbZOsz2MR+oSrtSFYhEGJo3m2QAWZDRudSO0YRNHlFOueXMy7d4MGLRBr9OeHKaPWOtbsQMU6V3o79tjlRHA3t1A7P737ccmU8mUdDMvvdQfcDdmblBcn6RAEBXvd+pI2yOQ5ixedf1yqEcltv6o1ZuSFgBp/qtJAEV4PHna8nj3C4gvB5dKCJPYS6sQAV38ZQUyo4153H1aZwKjON9hBM9XAhqDwqeT5U6P3vBtxcNNIyA4fyZPQGl9SOhqaqhtr91YT/65EYPSZCqEPaszTDYRPMmcrivdGylAEMHMdP65ooJL71VZPuz5J/zLINZaSDBbTTnNB6j9nyWoRfHXHuCh2QbhMsuDOSLZZq8zkpNJGVAi5dYipEixazdpqN4SRSFZLYwA1hOX5gEnSt3zYnO0tJN1XBJw1u9ncHkU9/OKVOfML88o+aCG4Hc1Mg64DELQ/cTJhJmVC/fIgGQJ4I76hMp7d8SKabhlq7A9q2qhDQhaD6gKZ9RjUsdTMYIgvdXMQ8SKFRlYuqVRmlvkZ27zFyL/kT/40uvGMJ30gpKF1B+YBnzclqFEVF3G56ZbLfHeJVPR67OkPZt6XzkNRy+HXRn2DS+zlZOAafrXhbje274kZ7hhd5JxxmRG53Cl9u1dC+1oRDRcj2WBBFLalqztaG8J+Pi0+JfUszzSRV3kKEqV1JrU65ZhBurW6K6gqDR0CEOpf6YpvT7Z3CGcMkCqGWWAbWdxHTPY+LGKHxVgIYJiX0x93wG51kjMeIIjWsumYBk95tMvqsZ3WxQ7zz3xlql/gIv+/VC2RDzeS0+NoyWzQA1D203m7hmoIhzlFMQ/MKpt3J7IZ/WV3Wjslg1pazqhLSxxBFg85MnX+u8Pj37orHgra4t463eEUuLidkYSV8StOZp+atXRNSZSqWwIYCVffFrZGjoI559zs907PeNv7xnMllKF4ubTlX9tvOSEkYWbbVCUh3lauh1DwsPqskBcODEFqMmoxyTovJ5RmLxN3NOX67n3BJt8ZQw8Meb1kF7PwQ/9+XUQypDKliviF2wU7tgWTYf8714FZY91UEPOk7bxCNxLol4zUJ4R3776XDa2kO2rM37nzZ8rYv7ZPS9Y3HLdUyrIuEaQ3LbdRrF6noP+1oLubBIPAUYQL/QszeDvCkx9+Tl1moVzsDaWp5x17u7JKJCytak0p7OTEcXbQB5si1fbMyGTjeq2LmrYyZzkWVPw9EEEX9KIeS001C9JRWo9puZj6sPmSpx8puL1PrRRZ4VQo9sR9tXJdlfRGCsfd0uGHGl7unvdcnAY/ATgodpZj2P39tALjrWkqNd0yXWUlVu69b/ajb2IAFBg+xX250SUtFnf8pDxZP2dXaEq+muDtstnsLw92xnBxQeV/Ntzf0SG7v6pdBrhvBdatE33K9eBvdHeOA44SYYwxrrc1+dPuETnzzB8BvvxrZt/MNuHjDfNG2YmKdVsSaj3TytXyw8JohmyCoWB6DoRyBDwOBay/PKiYdOd7l42jUSRX7NLzwErB0BvjGL2imTqGxMZ44wcGN01JYQEzwBMha2DaFDFZe27q5aaMvHZQhnYNemtOf2l9s2RrQQqJ4M2Qzp38bELIG1OGXwqDemXUoTqozYrWxOZimRKlQvzD63A41ORg1CqebmFeTpaFIkyqx9omwrQ1/jVxL7Mso+FA6plHS4bmwLM5M8TDEcPD87kz7y+E0XznRHysSeI30sn80quDcuf6LCUi9WHJdSwM08l4Q++RjmfbvhazZ1ywJwopcBjr4XApSmQdRRrLN9EpNCQjNy6Ltnso18rhq+Qn8bas1ldjrgog/1PhSq4hmrglVrLk5R47L1OpGqcOVv1p/2ow0EyUx2MytEj5ifLfBxqE6ANF85ANp5QPHTqW817F1mGWEjVf5ClijnuQrneXG/SbgYkooMi8WZ9B/9Gq1z2De6hCG14Kurl5nCzrpBQOUfUzW76vs6bghE4N5CcM6+pOKfXWqSZn4zH79ltFBhSCgguQy402PSLCbnzbZAbbU+O85o3o6lGW7sEbXSqyu0MsHujg+rRm+ygWfgkv/Wu9ebq0EvfNjtu8a7CdCIY1LV6qaKoVkE2Bzj6R2NV53xyOOTp/3q0oLr/EuGFk/uc3VCTt72eQfSGB9M0hS1Ol4inhLC4pERqUSPo2h18fr7a21WoWESrrSO3MW0vC6OlBiLMq8XwnBJmD1S7vJXzWaHH2CJ/7G6mNs+H3nVteoQRKyOJyLLjN/lfWXRL2xlK+zhEfXM+tPLLD8Lx6KO87K0UiFNDOfr3v6eD7yA5jZVs42nSpfnLx+OtXgSxK/hXgEX8f9j4smbKIZqvGTSQzZqquN4pCdncFP7s7s8Ppx5yClvp/H6+f3Apbt/NXTLFtJPbY1xz/kpz5FTNjzubPtgApFSNl/+YWJq+u+pmIXsKmCLAZ6XB93zWfO09PiyGwx5yIsRVmfm8dJV77/ljxm+S4ppP9jswytELOeXiQJWybAdeYoo57dek/4mpZxXaPgEv0w0N+4a5BEvXT3BJ38ccA1n8PgNDc2lBdM9Yiea+zDzbAzbZZWwsI4UgRaVigvjdh3nk6SWCXw0n6OYR5Bn8JERpejZz+mv+7LviAbWCU30plKjTDsTkJnOL9Xv2A6mGLx+vWSNs5X39V9dLs8u9BcjZEOYClQp2+f8ZJfrj70R9Bqe3p+m4xyXt5DrF/whsSsLuzmYucQJnH55USt8p/r5WtFkz+U3+n7b44uTrMlGiu4+ZiH3+APo/oc9betr+sT3LV7QRPNqdDzyMWKhZcuP+sKO0lSVcCMrWdfHvAyskXSgUafRZE68FNcFXDRXY8NLwWy0b5KO3YtYw4uKdFouhNnd9+2Mzhx3xB4Ww8rThIx8XLVp2SwwENuwDUsshdACapmQ88ZhiXGh4tKKM45xR3eNk+e55FpJyLDVgrcPpLNU5idUEOGPecgJlpEI9osg0rxvLHJDcRMS2RriKcSJ0vnZ0mChTJGArbevmQPXkLjT14k7UrfNTeYJqTmr5gIn6kQ7CaaM1s2X5kKUC60oqPzcGP+J8IRlE90srZASLV0ekwM+9JTuOmAoo6GryZ26Uxr7ST15Kk/ogfM9AGJ9Qk77k/ARo+08g9Z/M946nmre+EWbKaez+BBFWAJyYi6hbF/4nKw5Ap3mFa8r/bmJxQGsB15wq90zly1sHOqWHEyqIvWwt+NZm+ZT2dAPvJSCTHW00D3sO2TaUvRthV1mXAX85YoW9NVnh5/BYEEPd5DS2CbEFWymiI0a0S/OJxn+5CmkeVvDhFJVVRkN1RVcdDVJa4clXsRabfoaDEcgPX7mKq3gqa3O7BgrhXS1pmtnlPdYrhmc+SU1DW0n/1ff7nqv7QsSXsxO5cgNz7DELvokwIqK9I2/zWCNJ0/Q3s66ThlhWs0utaIydYQI05FgSaLIKTUR0AefXtjog2K7FNJDjWOk68/yVF/SdjlUCuXHZ4eO5ifL/AwpRo3ErsjaQMCl164Z3S5Qu+N+qDtIRkdmu80wlW6gQLLnET6MyuzHUeaH39uP5ZdhnMz9av3lhqpR7nG8/8LtvRV8az27/+mZkwCvgsSqa4k+iZEceQ94GW6R47grnq0mnnIvlJyPqrLpIvlXRhix0aw1KaSebV+lhytej7k1KBT2PdzikGy+YbqJKd1ih1lfnz+Couj5wGxlX8RefBu+9TTZSHTZveb6XgOKXr7gUuIMWq03EBELwPwJuNS28f6YmCZprWqzGQl8Gd/YJteO3pqc0lBOi5y7RgpNbrf5XLpzdVjRLuIuossV/S80qjS0ZbWFIZwuFxm45tF383TLVAqvlT+72GXErqKKWJHWbq60B8PHnxaPBtJn5Olre3i24fdwv19yypOKYu8kcx48vKi6ciCcOfdi3sZ4lIDupft+Dj1MA4krg65UlUMy7OygTRTS9rdJFOd7lmuwZ03TTg5HjxKAcQXLTs6clhHGSycesmgXejPyqmLkcGv0VR0JJUr6GTYKFP+H9I2WyNjmrhF2AsqGqlYQSDpg8Q6LnwaLeQEDFXGxeb6jYXPlXeTJdKBKfmxMZMKNVu3AQqEPFfXUII78XYrRL7dE2y9OOqju+g/GFo8kXUdmF4u+K7YoupQrfL9dtrP9wcafgOuiVkXQjU8vnO9ZrzmpGrNDJIW9QI6yfKNsyi8HGVxePD2dHGwh16MW9FRStnpMVOQn42whF9O35e6D43HKsn+J8o7CIT5MyYGT5Zd49Qrr22dVdoX0yUr9tHWTNVa7rUuFAAtbQn5uhv+XRP1MgcD9r5I00dVsfCS6XS2gTJJHK+7LXl0Ie3DInvrU1mCYam3cRKbsj+dQsAuRc+FUNISRRe5tfqxN9ueFdeFBI2XCBa+CDqTLlaXBVqsu7n5Sh+Jd0QILpOjZ7d5F4h2mV4Jzu7cnTHhXyy+ZkBT9tGf9QR5p8eWRls6fkZbr3prrbXiFHP5NWmJTTrjCL+Pi/l54LD/OMjrJ6qig7I6TcaMBt382r7+hzeOv1v17Nr6csKRYwteNV+4L7XKo4MeBDpZvusIjSg4F/ObQkXXNyIKLohuK+W26ejPa7MXjQBse81lIcdgRHLpj1z2hg/z2iTnogkNdeYUS+G042vDKTfE6TwNv+C1/LKemHxYtbKJfa5TWPWWXm7PL++hzY/QxKK0TCmKlRtY1VilohXwSHnymSBiJCsKFxY5o8Jn6dxX5ihXTHFWGTn/o66v9dvL+ssJfCF338/pxQjfgsR/VhJ7sX6UlWHUR5q+a+wXrEJffcGspjD5IKIpZFInKpq+zrfL6VkoieDrRR7jrB9JaJnBACpWi2koZDV2//EkdnjARqzVePFcRj8zsG2/Dj5Z2ey4povVEXZx7U2XmZg69LEBVtc/Dwv9cgYWz6g8Rflz4fSKSPPu+KgKNK3q+3WxinUp25XNJ/C88T9NoYFre4L10giMeCRTOrFr3OAFJcpP9vC96f4HqsqRP1Ir6nBdR5Ixh7i/ssgE3+hqidMJ+POO/7nsnw7M+UDkQL3f1YOEQGZ2Lab5FY42wgcVSa76vIBRovTv39ZLD/h3LLSLIJn4PlwvUjtAa2JdxAp6CW3STwd5z3+4I+Kuc13+UQncsTx7DJesvtobO76sJ/yq4nNf+16cK/eoKuRndNTrlypvhEov826v/Tkp/nrd8H1wetJj1l3zn8P8quJyn/tenenW2uqY65Rd8vAH6ypsXpbG3/zspdTZt+2pUdHoWexv374P5r4Lyy6wy/evT74HM+wu+NSbQVH8RJHb+l1LSMs+Fm3tXyC8Plu8Fl3q9J+v+Xcn34NX6PidjqisqcFHi5/hfStmr93oY2uq72ONd+Ou4oNdPSc7/VPIt08rIKDbR+VI20bXIUvPE/zsp7v5333DT3yyel/v81yIa1uHned+/Pv2Wqum4RXq/B1LK/r4iGWcj/99JqX23+wFb+0Hbknso/m1nP0sc//XpN47tjRprLcK1ABed+Uvb999JiXx04hALeChr8Q7xgP/OJfyvO5YeHXHuC2uzp0l0kc676IXrKaIN5qGfH+UHoZIQmiBzDNcASjFwJDVB6qkAulEMLIPhh2OMN0pi0OQRJmbSBlORRJer8sZ0x5zFqYD3vEAnmvMc8HSNLXbJWC6wvZffqtQQ53bhzCIaR24hOB9/R55NThEIm+3Dvgx80u2i7y3UIHKKxFWswRimORHy+1jhWX4CxvUYPXZbNimzDOtQaFW8/gdIRi1Yhy9ca1Jl7oNKxDwzeB6VZG4vIdnYjySW0NSwTa4HZ0wwDBOD5+fcLnRjm6Yj3fyid1xN0S6Dd6kz28fClO1QCBykBXJQy0RyD8VnTx2IBQBc6UIVR+SsrdesG8eOhSHYvW2fiTPQfGDn6gwASvpb3Kq76b0vJykjenFzcr4dwbaW63EJ93YxHXOT7xFq2Xj70G9yW87EWr+Q2z8YiWbkZGlp7w2DY3CEwTnS3NDz06tv7PkzpSEiZifUTbpnTHMMk3C3rE/3dMqd0lBYGYSXfxbmsCZ/mekKUo5p0W6Z7rLuxVXYhQaGImg+EyzI/gB4A6PLbPmV78aFQ8xW4Hgke6+0pygd288BWLlVGy5sUdyjmKyljW1E0VEnJ7vOfZU+jeKiBirqNUdMxVMszs/m5kv7o449lnbEByeRqFQjCeN8GDkyI1bRPraS9UsKpI3u8yi1PmjTX0H84Rdv2w7bvkXK+HVhbIa54laSa6LbtcJnvQ5LXz8kIC/ow4lVsFOuGTXbmwI/ltH++p1kArK9YV/LkcZWCOEORGXy9jorteQ+1oXPbhKTopZu6bHDU6rsTOqq26sLLx37cUfMQhdLd4rnJMKkfz30olvoDZC+X4HU/Pm16wkF5DBSS/fS+xH2dXwj0QmLC5Sr0XQAfILGwMv2Od/a1f3n09/rJryLlgSA1G/ehyCfiJIU69nUqySmKVksnvJknxARhak+ayaERz0NnXs0Tts3uTGk5dPXsseTDnI9exuD04qrWF+TJ2gQa9I2djtLJSfXk6d6sx07LQkQurwCrj1Vk6nk2W6BihyODtQruYMUOhr3w5hZfR+zRGTZ4bCYkZh4+BUXM2U36e6gJBpprfLBq5u8vOJv0DRaKkP2YV+NYNyGN+F4KXhUIG4TG0TfZgy4Ox3NS1lF9EjT1YhqOFMPUOLXILffW8wsf+rqDV2ocpU9TBlHxPvFxKaJ7idxXeUfd0v0jbaKZ8kvWWAR+WZbBK3Jt4K57Fr2Q8mQk24yy7vj8b+uFMBYhIKkTniZ8DyhQWyjjljgxqUnIv/yX5DMOlVnqf8cHFYFCv9Ewj/0o+JPfjgG+V9ymYYf9kT9l2Ff4MdTqv9dhFxRwooSVpTw/24lBDQSebmySveMcrnwwkINOimklYXyDxmtVDUJZVpErKK0tf54Ecc2cV5Srwyd9opLd7gRJyF3lVqj9U58QN1bQPONa9+V+QbtJWkAr7jZ15twEay+VPwJwZpi2XtsZXpUidiyyV+iQchugegPCZsiXK6IvorPA26++n2lSKF//KcMdMBX6CvMYI6E4ZLGFihikVSl5e04QYmmMJNcio1nd6caXX6Xq2zRP7tNIPP/A7cJ3IBUzTd7cprxrC49VwpWn+LCR6SrDPmA1GxxMOQ1657edNN2s7LEBJBwCb/9p5mcQ3LGEVK7xd0ZRXLgzXxOx9nGq/HQVxIKzPpSzFdi1CEeTt0pLfqdbvxO29marshbkbcib0Xe/6Y8fF8sZTO5CzDz8Vbtwg7QIfYMFeH559Rkuz1dOfrjzb5vR0bpCyvroVlhklcpeEVceGxg5HAdhVMyw2fS/bStxXf5vc/CqOriEGa3TzCWlwViaiPp/avhZbaxOLKaYj3CM1QxXxFs0jIyLWLpGTOSV39lfuCyZD+hvWYKIvbzufkAx18WppU/qws9X9gSGvfWcXqTxu/AIxwjbqbwTendqHvh6MF9KJNwN/ZMOFmaiAL1kElcOzrVVU4BR3RBo4hhxmbYgREIinK1rD3mCBwCnQvIhad1qfPr0o2FQ6TKYTLIgZ2FGsBzvslJrz9RPaVVW/zbqwFCL0Yev4lwW/0klGQlCQgv36qDxU2D2dGB800y9r2jxtgX1Rg5lUJ7Coopy5ImNUGamOxUgOXr6mIlG059QiYoliOPk/LULunz7D0uZqXmkIKpAiaDerRLovd6+PMNPenf2nVexsszHpZf5+O7On2PbvJFLVSA15nVj9sbztf8oYu6RiIdj38UCpPWsoP1Y99sTLTT9Ar+8DH22BekqoHQ65FtnDJ3sdOsBCSvUalqqaE11yOguf9QJWNh7ZfqnS4RISTcq1aRnSR2aguZSqY9ndyYidcsQ8zXJeQyXjNJGNI5Osj8yt5b8AEdy1bU+YqEkvYJ0LlhNKSCnaTNxge0Mcb/IPFZEQoQkl0Y9TF17POIkemdD89w0JI2/ml3CVavgEifeDjoIHXyD7aIFiW95xVxxOykobyGWT5CGfZq7Y7mdEM8M+4o4w6y7LpeEDkS1m4zYv/I6Y42H5YSgN34DWQP3bHKz8+wifdQljpBSafD5jouvZr5NLbHIcczSGWLT22x+9N+s9iC+tJhDpUGsYAnIGnQHvTWe32sXGRZqV+DPKVnZqz2iFlq5Zry0NT2cT0UiLVp/6ipoTsj25Slz2ePU6bUQZ4x59Rcc9ASej4TmXztyQTxys5K2du0pxMi6/LTuqoEKuoRw5Moke2kiPY7Oe0I3FwPOx4P95qlR0TDRjWZen2eJoQu+/i7NDMge/qEotNmFRgKGLglIBmxtkh6PYFVPhQd9RLEh2S9X71rYS5JwQD1rJ/fcl3AoPyCtlI2k04F8yNt75t0/jfkaRvQbn2kAtdzY1P2k06h+O0cy/ztm1ZrM6DGbCQGt72AXYPnt1pZdM2bl2IQn2VZ7adOUrFEPQJKgS9M73/HzVAZTpl0kNjtEo8iMogEIGl7btSgd2ys+dcXaiZpxNJodY+gLD5kWy/0Oi+piQk8N4zsuEejEsznObZRPULEadbClv7E+6C9znw9/N0F2+znOV/OBC4ycqy3uxlBAyuklmj7ZTFc+B29s43/9k198ZTXlHwvXw534aiDQirqGb8rruL0jL41N0trcuHekj6eo59y/3ajwXOeMtrKJ/aR+OrYcUHHEK9hzqrbZ1rRki7XxxljfbUGKtkbtvgGGkhYd6ZXtEXzO3hXdM3h+zBNS/05bfGniHE+Qhw2TC2DxN6PjUeWOb47TuM/yqcXvq4XFBhWz+9U3iL88pXnsyJvRd6KvBV5K/L4y5NOnFWuEoaxq2C1/3FGpmEmxclJUHaYX+i75+RyxmDXPaFVx/lFuQFOy6NHF0XD+e2LIu7UKNss6xAXx29flFYIlPLO2WKN8TF+B8xv3+lKES1oaOB7wNwQE+rPa3gOvwm28FeHRw+tcT49wE/74tlkQz1ew+34qd743LaIB0K7tEL48SthfHB2pmiBRT4/spbz9Jfao4KyctX8Zv1WUQ3sbNc43+N7k6TdiWt9BRdFxU/xm4aMY2zOfyi0i/iI3+a4/KKmIN6orMBpBU4rcFqB0wqcVuC0AqcVOK3AaQVOK3BagdMKnFbgtAKnFTitwGkFTitwWoHTCpxW4LQCpxU4rcBpBU4rcFqB0wqcVuC0AqcVOK3AaQVOK3BagdMKnFbgtAKnFTitwGkFTitwWoHTCpxW4LTMZfKf0jzHNqR9G76rslc7r35vWeahWwe96+YbtJa+ifs/T43B0z8YbucNgpuLqsfmQb2t31+s/eupMcDPnxqrSrYNLOGNi+PKU2P/z3hqTHl6LBJTyygWXla+llbNwoU3rnL4ZT77fuHOfvLqyTc+etmIDJNlKuj+Jw+dZdz8lCGt56j2QxG5vn+i++FyBTyhVenHBj4JtFj2kp1/XzdENBDsa33xtfWqwiPpH4okB/H/eiGWGAxjk2rtIZ+dasmzxeSe+i/u9B4AZ7zxE5pSPTg9aEiJsravzEFkbP4ReY/j/FyOaecbT6VvfX2dDodxKI9MNfDmKD8SIgYmi8sxIdhcQXrOz3ZGYqaTMK57OabMgeaJltDgqTXPowMSfxypx3GlsZ80zm360qcemMwTBRoJTdLuvNuR45jmOhz1akazwwcKNhbnDlubxxzb76sRpBiJMsxPnu/CmaGS6E4tcxzCPGfstefc16yWuQ5PbsfYwntLM3PEK2bhb9F2z8yBdzf3lRPM2DE0c+6IPQbJbMdta1F67GPqTZtgDxlgZhJDu3FTN24qs8rCd9OhrNpIHJ6Byo0p3eFZO0sK3W2uGcR2JXmkyC++1PTMhFtH4V37dZy7LbHjl1VOtV470/oWWjLFjAoEa4YcuYLszNTFhbKgWw9ZTN2tqvukLmJyjhw51hvdXi3iSKFK1zWzJOfHJcmc6Fdzyc8gYdd6rEUU9GBf3MgxDFZBQHwmrewqCTqKg46evqFEak7v0m+pxG07daChy7Jjmv0WiCL8ZoIi9eLKgNfCUsJEXlOfRo7JfsovmYtQrILhd8tH1CroLL77tOlMGpg1JrF5NUog7FFup0J4bkzvhBwrVqw1XC7mc5yLYlX89jBwvLV0bDMiPx5ZtjXcU26jhmC+oLNbfZrRRmCnXubG86jZ5scvRCwo5D2mgVUHx5XgxzgmQqPM9EqtyhQxSVBeSHxS+5375pNW5hUGDiCS8r6nTLNBxZ7DH4G4X6i9pggN8fqm61+dXGAmqRcIsqXan1v+jgdZiSZqk3MrIkal3ZEGJns2c5uB9c5XnII3JZZw/nwSYTTx6MO5eD/G6ycswG8uiR4lzytsCPlwq/jECXr0b0pbvNwq5ZERYqZqA9lBZNMDIkaen7pdBFRizn9vxxx25G1ZRUP4yLQd5Gi3wdgvGq/sT3BphntZnJqUTaSY7MVPfFjUpZ1tJo4p4iqck8J6fSohubNzj2wqr5MSkBqNRJdep0aia7QBzPzlzKoNgqfcIFGvLvu00jIb0biSBCTjdIhC4piYPVWZmeIpullS3g9XwTSzA9zNo9SmVNnUX92r9IBS3Rfm/QgddHzR3dPV8XHVZ2M+stblzI/VOLfbcEvAGPr2vWmej5t3VolZaW5IHANrvmAKHPxNoUrMUpOk+zgBeSVZxErFLBoVPHKQ7qjZG5AKjBz4soAve7P5wMZTxnZVnky93+s7/nZpa1y7eDInbj8bGux+PvQR+YJGLwFnPjfhtvY+ligWjwyN5iBZsimquv3gyduSnSewdGa7h65bzqAjy08AACEQp6NrN5i12JN1wk9So9wuR2REc+rqfXw5RfXzvpthowAruPwzGiQ7ZjcLfG74ijnnQ98m9HhCH4NgjnHbLLAXsHbvFLZ+yJB5DhnwJeRzVqCmUj4prHTn5zyPxY8Attub18c8f5EH3T4KMbcpiSF7TnG5fWRuX7HQG/bGRDxsArFxtgtUFW1xd7zoGff2649qw4F0bWMMXKRvqzgIoa4Cs2us1MOdzWr3iH2Al3ZA4bxn9ddIx7dQfvG6IFbkZmjMFcgb0S9D+A3IbxkKz4o2NIZk302uIOqHqbRLOhh/ch07LjeLZtUHsypLITQJezYhdkinMJP0B1evVOVK6rb108S594o4zoVgkMRDXEW4YpA5rdIy5921RfEUPTdVSt87cUIqABppStW3mcNHk2VZSsJYrKP7+r694vWfXhFFah9qiLBkZ4mfCLSv09WQ2foKTKUkitbPGVSqTH1NpNQmIIrtpC1QpDPNPuyZyVW3Tzr0tNiq1G481QKS/kOZ/Sczr+roVeDrfmu2QJ7hmFPqJ1dVsJvJFQ9TyprR5k2esYC1yRi6m/zsNfvYQe9TRbdN30/fTdVhbFVmyeDO75g0jZSbfaVROrp1B16x/PXHAM5a0EskCWD3dzqlI0WXf8aM/NM1ZN98qsYG0txg5OAIbQI8vNZsPM6A64EKNp8on4ZU0oDkY9CyUrlNMG+C10ubCJi2Weo2fGgNyKTFED4dnY1DMlJID6Ch7IrUCUZXMMcUWmpWwe05WUGpb2NfEbUKlk/cGxfOrtlkeGFzYdAVj3S3Lrnng2V3boTOcCa/ZPjkdm/esPeZUeX+A6uuaj2FtB0vwWEIsoktzypLDRNJrTF7OxppQADBNFfZ/t/jcFOiCXwwd9akDx16xSwfuebSBHgAWTqdU0FjENOnufotFeRtVMzrSo2tbsR0o7Q8nF556Uz0kcbu6XpTdA/hIaacXnvdZON4U+dkZKfIIUphB+X00U3nLzrh/WgLjeaxwjRZTYB8X4m0wSq2R9OZxEeQgwJRowljxCSqqYX7vqohsyGkD5tlhCXqgw2LbXVbK+OGHQG9Y0aLCHrn6YGFN3aCZeNRa/bsuRdQuCkf6S5mlY/xORTSXeIduABUCAaIWrO3/VhaGSi2mR6ZHx/bXTj3frScm6tE7USZb0hUJsFI6ngTaCTIa9x0EjSVYyYckApG23a9UFh4e6Pd9+mL5M5TrPqGyo7cCSx492hA+eH2jj8mztQG64Ne9oCwxGiRHhPxHM9D0jqBbw4EhT3jLLT02cvFLb2Hy8fRxbRJ/m3T7qGecgrm86M+5uzEjj9svHzd9hhJmKnJpZRWqvxROylXvE42Pyn1pECdungKO+hCoMbvLPeZ6BIt3cDdvDhf++05rQUSPxQz+kuC726cR3V+Wopm2597ThQqJo6ZoHzvV0WTiXkxPMe56IGAkucNmU+C0bZsyD7LZ9NBW3x2W2QkIqWHK1nPsuF+GkdY7vWGEgIk/7dM9ikxMcKFDnLmbIWDQeoef2I/XReKDs/gxF7wEbsIJI0cbh8JzdHgNW9BScrrrOY/ec6dY3UB4X0X06E4wiAqsCyl8yzKf8BVrmby0QitLZ0kfowum0HrWu9+HeZ7cPhZKvDRtXP9nt6F/dlVnSf//ibYvieT4Lc7q1Rmc0oh0/ZiXx6qfN28xetUhyEXsJspYw63CJkFuE91W76bLnffiplkhuDwXi8ZO6kYTcVUSjBViRrte26Yc4qalPkwDadSI+4hNzsPmX6xYXByf8Yqd8a9MZL3OvtawCV8w8KLgX3gfkZuH5s8P2cQO/+5dO7zWD5sNj+4ReQgLiYO0HE19BmOq69hRUIVZ2RrxNclaulmUtGvhySLlT/pUp3r3yX9zX9lCvdPlUQWx5S2Rb/fUKhKekWcya8haN4Kfj5gOu1Wc8RsLGz2uSXtl5mZ7SU+T0u2pWVAbDetrhx46n6ze28YolTcvWd+EjR+34xh/whRWufe4znEfFLmjJihuSTiXRKhPN7Twx0lzI3uFSJcjBlms6B0VlBLU1eXulsUJQDdEHMKz6geBW8J0Hx65S6RUOWXJqsIbhzJw9G7xD47yhmD5Ghvr1qxa9tCFXuok7ck8uN8wcFvSEcE9iiVkgiMOofjF/5Gxwd0V9kDppzTtCa7rrBGwQQiEzzMaf9oPyN1b0S03QlGr/9IT293iKx5GkY+9xUHTQtSEVDUy0hsYBw0oZ6UV9B/SlDzGt4tnnLs3gKXhgsj2y/qtrTod2M3w3rEco1TjuZDNLPb7Y941jhDZ7ccZnun98yl1WUb1+rW/wpD/3IB2s3JlPr6jpIOz3q/W+jNdCT7T7QersxZswo+wWEYxij+m20e0hp3w0y5VYkeSHMJV57VnUGFPCy+a8pDrKkqSMMSyHnrc243N7V6cnoPCDbs3zaibQ+j55byrFadfIlQfaYGMh4M1oiL6GckHKGKWDU2OYKYvHCTE4/kkeLRtk90nEv8WC1tO+zr9kjeb9hTNhszDyYfd7lsPvvAvCbaZDX5SoBUuVGAx6mHJMUYr1z8bSXRAxSjTiHMNKNrs52mks/D/U1iU2X3Jk6lfdFUouhKASZd1PITG22mztfO6+osfuWOPMesgs+ZVU/WOq+Owlm+nO4zaGk1nwBg65nIw6Eq7EvPmeUj2gcMu6C5M6NX9MTc7+K5xI5MRkzTp697hpNBg0wr6uap62QKhTlzPw+FGHFbVTHbry8XRP2l2yLdleIkZ7zOinL55iDAkhrnY1oNm0mDRTP6zFrPGQ8dh346HoHhvMbsFql/qlqR0HmJ+Ekrqi3p9U4v39qm2oQY7bB3ZpWac4F0k7dBnjHwO3mUVv2rUaGA8JlGrqgVRXFI47ik0usFH2iOWvTegq3w3ATPX7sUWpVjZFzkMZNyx4zwNso4Hk0hF4taPrjL2iNefzbOzn3blI45Q8cg+E8TCWO1vtzS6WSELa7paS9i+hpiIWO+4u5VM4mtDWeXUcGtNypZXkaT6Jwyy7C5ofdpmXvcGCcvZMXs7iObWgTpuTnB8yjhtfOL3gqy0FuFmH2Xr7/p6l6AsA3GOjWCbW0++6Zjf4FWOBOK/JaAPCZapaEJx+Fzw/C57ze65gDye8SYb8WCixqSf08cOceQ/tqMAa7jPkrb4OwnRTVOtdpfcAc5d7nmLJ6W/LdU8+xAfz04i4dM5do88jPrGoAZAEr7NFGc6pJoh93sNaxPZrw795VF3zfTr/nimEJTpSLubWhNHyz978nUvftxpTDul6qYeWI/JikXDLOBP39Gx7ydw3y9U9rrf4xXc/mxQPbeW3DWUFbp+hxMcMHrj6UmB2QTc83FAUykdb2HM8XsrkI8ZVzl2Ta1IJ/4v/mtL1o8ttL9hfXyM/vEvhPcabASeYFQToPnHYvjkeVak1w6bL5f0mGWYT7P6Fz1ZprN+WVmWiCvCsOl7b0VmVH3+qPkKXUVOvXNl2Y6EWoXTZDChSrNPzLKi5anlJ1d9KQDJzVyjHzOvnv+jyknZigNaDeTA3tkR2NOnvua5nriQura4dvHgAh2LzUIWxTd9WySjph9hOjhztHn0VqToo1EzEwWRl6/YbRycIoKHaMGARjnx2zkBmeUWGWTWKohx8fv5VWS/N9mmwZqxJs6aqgvbj4e1elXC3t5NvnR+TqqYWpUcpr/jWcApUSPgM9Q/0scMcy4WC0vNfYEGEmllJXZPhxu8egUK8QVEiiy9C+hqeqy7NY6n6uUYUZUjEeB2t8TdGetkLGDmlQR1j626TZCzfuisdvG2TXTO4HaPOlqT498QM92lI4N1lstvMuoLHEARud5bu8jySmgfQcNXBqXmb2albt6ULMzZhujzGL8nekXhfIap8vE1sF8J4T9iJZuRGzJnWP5G7aaqNf678ZrYtui5onVpoZz2Z7q818wc18M0lxwoEtEM81T+Zf07Op/mB47HTSQ+fSx09PiwNzKKQahTr1I1EonMqQNiIj5/Kivlswd68sxiewfVzJPIpXM9CrWtjxfbppEbxWWuAoBrdcTwXcmqSw3iTT8bYJM4xTfCTqz2aJEhk4Y7scqdm+OGgCT2blaR354UOh/rsm/qjgZ1+kBBg3fun1Vc/ug/5+Hliv34Fu5haeQsQ6PzJcVJS4OUj1PXBsxzzp3oeAjbPIjeUZ7mamxwE6Lj4iJCzKJLZ3zHMK8eA4Hi3YfVQbDActoyH3VTTCqtLOROP2chZnn9hWWondtqPw1c5kprwV+1mPxMftmpB1mTuVU7Qc76ya/6wK8X78ftDtQYnn60v8BUEsDBBQAAgAIAINzh0mZ25pjTQAAAGsAAAAbAAAAdW5pdmVyc2FsL3VuaXZlcnNhbC5wbmcueG1ss7GvyM1RKEstKs7Mz7NVMtQzULK34+WyKShKLctMLVeoAIoZ6RlAgJJCpa2SCRK3PDOlJAOowsDEFCGYkZqZnlFiq2RuYQIX1AeaCQBQSwECAAAUAAIACABElFdHI7RO+/sCAACwCAAAFAAAAAAAAAABAAAAAAAAAAAAdW5pdmVyc2FsL3BsYXllci54bWxQSwECAAAUAAIACACDc4dJRHFqQEZFAACGqgAAFwAAAAAAAAAAAAAAAAAtAwAAdW5pdmVyc2FsL3VuaXZlcnNhbC5wbmdQSwECAAAUAAIACACDc4dJmduaY00AAABrAAAAGwAAAAAAAAABAAAAAACoSAAAdW5pdmVyc2FsL3VuaXZlcnNhbC5wbmcueG1sUEsFBgAAAAADAAMA0AAAAC5JAAAAAA=="/>
  <p:tag name="ISPRING_PRESENTATION_TIT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25">
      <a:dk1>
        <a:srgbClr val="000000"/>
      </a:dk1>
      <a:lt1>
        <a:srgbClr val="FFFFFF"/>
      </a:lt1>
      <a:dk2>
        <a:srgbClr val="51647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390</Words>
  <Application>Microsoft Office PowerPoint</Application>
  <PresentationFormat>宽屏</PresentationFormat>
  <Paragraphs>97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</vt:lpstr>
      <vt:lpstr>萝莉体 第二版</vt:lpstr>
      <vt:lpstr>微软雅黑</vt:lpstr>
      <vt:lpstr>Arial</vt:lpstr>
      <vt:lpstr>Bradley Hand ITC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hao jiang</cp:lastModifiedBy>
  <cp:revision>84</cp:revision>
  <dcterms:created xsi:type="dcterms:W3CDTF">2016-08-03T07:39:45Z</dcterms:created>
  <dcterms:modified xsi:type="dcterms:W3CDTF">2018-12-10T17:17:37Z</dcterms:modified>
</cp:coreProperties>
</file>