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0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2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1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0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4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C0491-3092-4ADB-83E9-5E4447201080}" type="datetimeFigureOut">
              <a:rPr lang="zh-TW" altLang="en-US" smtClean="0"/>
              <a:t>2019/9/11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facebook.com/docs/plugins/share-button?locale=zh_TW" TargetMode="External"/><Relationship Id="rId3" Type="http://schemas.openxmlformats.org/officeDocument/2006/relationships/hyperlink" Target="https://www.jianshu.com/p/9b6d1b363f82" TargetMode="External"/><Relationship Id="rId7" Type="http://schemas.openxmlformats.org/officeDocument/2006/relationships/hyperlink" Target="http://www.layui.com/doc/modules/layer.html" TargetMode="External"/><Relationship Id="rId2" Type="http://schemas.openxmlformats.org/officeDocument/2006/relationships/hyperlink" Target="http://www.jq22.com/daima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font.com/ttf.d592" TargetMode="External"/><Relationship Id="rId5" Type="http://schemas.openxmlformats.org/officeDocument/2006/relationships/hyperlink" Target="https://free3d.com/" TargetMode="External"/><Relationship Id="rId4" Type="http://schemas.openxmlformats.org/officeDocument/2006/relationships/hyperlink" Target="https://threejs.org/exampl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63855" y="3657597"/>
            <a:ext cx="3144212" cy="132080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馬尚彬</a:t>
            </a:r>
            <a:endParaRPr lang="en-US" altLang="zh-TW" dirty="0"/>
          </a:p>
          <a:p>
            <a:r>
              <a:rPr lang="zh-TW" altLang="en-US" dirty="0"/>
              <a:t>組長</a:t>
            </a:r>
            <a:r>
              <a:rPr lang="en-US" altLang="zh-TW" dirty="0"/>
              <a:t>:00557019</a:t>
            </a:r>
            <a:r>
              <a:rPr lang="zh-TW" altLang="en-US" dirty="0"/>
              <a:t> 何寬宥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:00557006</a:t>
            </a:r>
            <a:r>
              <a:rPr lang="zh-TW" altLang="en-US" dirty="0"/>
              <a:t> 謝宇恆</a:t>
            </a:r>
          </a:p>
        </p:txBody>
      </p:sp>
    </p:spTree>
    <p:extLst>
      <p:ext uri="{BB962C8B-B14F-4D97-AF65-F5344CB8AC3E}">
        <p14:creationId xmlns:p14="http://schemas.microsoft.com/office/powerpoint/2010/main" val="38932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網站主題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一個人玩遊戲已經玩膩了嗎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一直要去找線上遊戲找煩了嗎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沒關係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讓我們的戰車模擬器一次滿足你的需求，你可以跟你朋友一同享受這個不用連線就能玩的遊戲囉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一同享受 戰車模擬器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1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網頁架構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2556932"/>
            <a:ext cx="5133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佑佑和阿胖是一對死黨，他們從小就一起玩、一起上學、一起長大，他們的感情可比親兄弟還更親，很幸運地，他們考上了同所大學，就在他們因此而慶祝的同時，友誼的裂痕其實正慢慢產生當中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上了大學，象徵著成長與自由，不再被父母侷限的佑佑與阿胖，開始追求自己夢想中的生活，可是沒想到他們竟然喜歡上了同一個女生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兩個人互不相讓，最終導致友情破碎，為了爭奪這位女生，他們展開了各式各樣傷害彼此的方式，上天為了懲罰他們，將他們兩個變成了戰車，永遠不能變回人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19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遊玩方式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等待讀取結束按下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即可開始遊戲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WASD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以數字鍵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8456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先將對方的血條歸零，即可獲得勝利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不同以往的的戰車遊戲，只能對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打架，這個遊戲能跟朋友互相對打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有三張地圖，分別是早上、傍晚以及晚上，進入遊戲時隨機出現，使畫面更具豐富性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套用了許多字體以及使用了許多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，讓畫面更加精緻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68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HTML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CSS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JavaScript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---------------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three.js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 UI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Facebook API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layer.js</a:t>
            </a:r>
          </a:p>
          <a:p>
            <a:pPr marL="0" indent="0" algn="ctr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9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2"/>
              </a:rPr>
              <a:t>http://www.jq22.com/daima20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css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3"/>
              </a:rPr>
              <a:t>https://www.jianshu.com/p/9b6d1b363f82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多按鍵偵測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4"/>
              </a:rPr>
              <a:t>https://threejs.org/examples/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(three.js)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5"/>
              </a:rPr>
              <a:t>https://free3d.com/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(model)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6"/>
              </a:rPr>
              <a:t>https://www.dafont.com/ttf.d592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ttf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7"/>
              </a:rPr>
              <a:t>http://www.layui.com/doc/modules/layer.html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(layer.js)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8"/>
              </a:rPr>
              <a:t>https://developers.facebook.com/docs/plugins/share-button?locale=zh_TW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facebook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50872"/>
              </p:ext>
            </p:extLst>
          </p:nvPr>
        </p:nvGraphicFramePr>
        <p:xfrm>
          <a:off x="2231736" y="2575936"/>
          <a:ext cx="7728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64">
                  <a:extLst>
                    <a:ext uri="{9D8B030D-6E8A-4147-A177-3AD203B41FA5}">
                      <a16:colId xmlns:a16="http://schemas.microsoft.com/office/drawing/2014/main" val="2273689212"/>
                    </a:ext>
                  </a:extLst>
                </a:gridCol>
                <a:gridCol w="3864264">
                  <a:extLst>
                    <a:ext uri="{9D8B030D-6E8A-4147-A177-3AD203B41FA5}">
                      <a16:colId xmlns:a16="http://schemas.microsoft.com/office/drawing/2014/main" val="2773074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UI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</a:t>
                      </a:r>
                      <a:r>
                        <a:rPr lang="zh-TW" alt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素材蒐集，製作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476</Words>
  <Application>Microsoft Office PowerPoint</Application>
  <PresentationFormat>寬螢幕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戰車模擬器</vt:lpstr>
      <vt:lpstr>網站主題</vt:lpstr>
      <vt:lpstr>網頁架構</vt:lpstr>
      <vt:lpstr>故事</vt:lpstr>
      <vt:lpstr>遊玩方式</vt:lpstr>
      <vt:lpstr>網站特色</vt:lpstr>
      <vt:lpstr>相關技術</vt:lpstr>
      <vt:lpstr>參考文件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戰車模擬器</dc:title>
  <dc:creator>user</dc:creator>
  <cp:lastModifiedBy>kuanyu</cp:lastModifiedBy>
  <cp:revision>21</cp:revision>
  <dcterms:created xsi:type="dcterms:W3CDTF">2018-06-17T06:53:27Z</dcterms:created>
  <dcterms:modified xsi:type="dcterms:W3CDTF">2019-09-10T22:10:28Z</dcterms:modified>
</cp:coreProperties>
</file>