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Nimbus Roman No9 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Nimbus Roman No9 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Nimbus Roman No9 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Nimbus Roman No9 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方正书宋_GBK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