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25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99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42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36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8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34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64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59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7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31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37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B7FF-D76F-4ECF-8C7E-07DA33D50581}" type="datetimeFigureOut">
              <a:rPr lang="es-ES" smtClean="0"/>
              <a:t>26/02/2016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6658-103E-4CF2-98BE-1DB54F5889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3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96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</cp:coreProperties>
</file>