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74" r:id="rId17"/>
    <p:sldId id="275" r:id="rId18"/>
    <p:sldId id="276" r:id="rId19"/>
    <p:sldId id="277" r:id="rId20"/>
    <p:sldId id="278" r:id="rId21"/>
    <p:sldId id="269" r:id="rId22"/>
    <p:sldId id="279" r:id="rId23"/>
    <p:sldId id="280" r:id="rId24"/>
    <p:sldId id="270" r:id="rId25"/>
    <p:sldId id="281" r:id="rId26"/>
    <p:sldId id="282" r:id="rId27"/>
  </p:sldIdLst>
  <p:sldSz cx="9144000" cy="5143500" type="screen16x9"/>
  <p:notesSz cx="6858000" cy="9144000"/>
  <p:embeddedFontLs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5485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9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1032757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1032757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2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103275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103275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9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4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24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10327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10327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4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73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2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3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0327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0327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48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606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0327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0327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2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5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24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8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7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08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03275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03275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3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88300" y="1029750"/>
            <a:ext cx="8567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Movies &amp; TV Reviews Database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607251" y="3238450"/>
            <a:ext cx="70062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 Man Leung, Drazen Zack &amp; Arthur Bertrand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 (part 2)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C8686F-EEAE-1F4C-B2E2-28E01D7E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5" y="1268709"/>
            <a:ext cx="5703700" cy="2757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D. 	Lemmatization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BD5604-4E24-4B44-A17B-BE3D9A23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62" y="1050531"/>
            <a:ext cx="4991962" cy="350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E.	Removing Short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53A70A-2BDB-374B-B85B-16C1002F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98" y="1211350"/>
            <a:ext cx="55626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F.	Split data into Train, Validation, Test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F19F80-EF37-7340-8646-21BF5DD0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00" y="1211350"/>
            <a:ext cx="4584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F.	Export Train, Validation, Test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920987-CE8A-9B41-94A8-6DA317CB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5" y="1567811"/>
            <a:ext cx="5240225" cy="2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71612"/>
            <a:ext cx="7905750" cy="2200275"/>
          </a:xfrm>
          <a:prstGeom prst="rect">
            <a:avLst/>
          </a:prstGeom>
        </p:spPr>
      </p:pic>
      <p:sp>
        <p:nvSpPr>
          <p:cNvPr id="4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A. Creating Pipeline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A. Creating Pipeline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71" y="1502115"/>
            <a:ext cx="6266099" cy="32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5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. Building Model and ROC curve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7" y="1475826"/>
            <a:ext cx="7277475" cy="3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. Building Model and ROC curve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0" y="1619025"/>
            <a:ext cx="6848475" cy="29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C. Test on training data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0" y="1485257"/>
            <a:ext cx="8172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245650" y="712150"/>
            <a:ext cx="8670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Analyzing reviews using Natural Language Processing (NLP)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51125" y="17883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Implementing Algorithms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your Model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3. Machine Learning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. Evaluate Model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09" y="1491465"/>
            <a:ext cx="7433084" cy="3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4. Validation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A. Predict with validation data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0" y="1701563"/>
            <a:ext cx="823912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4. Validation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. Metrics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5" y="1672988"/>
            <a:ext cx="8162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4. Validation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spcBef>
                <a:spcPts val="700"/>
              </a:spcBef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. Recall , Precision, F1 score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0" y="1619025"/>
            <a:ext cx="8286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7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5425" y="575950"/>
            <a:ext cx="8266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5.	Testing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685925"/>
            <a:ext cx="8124825" cy="17716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37" y="3457575"/>
            <a:ext cx="8029575" cy="1200150"/>
          </a:xfrm>
          <a:prstGeom prst="rect">
            <a:avLst/>
          </a:prstGeom>
        </p:spPr>
      </p:pic>
      <p:sp>
        <p:nvSpPr>
          <p:cNvPr id="6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spcBef>
                <a:spcPts val="700"/>
              </a:spcBef>
            </a:pPr>
            <a:r>
              <a:rPr lang="en-US" altLang="zh-TW" sz="2000" b="1" dirty="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. Load test data and pipeline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5425" y="575950"/>
            <a:ext cx="8266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5.	Testing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spcBef>
                <a:spcPts val="700"/>
              </a:spcBef>
            </a:pPr>
            <a:r>
              <a:rPr lang="en-US" altLang="zh-TW" sz="2000" b="1" dirty="0" smtClean="0">
                <a:latin typeface="Lato"/>
                <a:ea typeface="Lato"/>
                <a:cs typeface="Lato"/>
                <a:sym typeface="Lato"/>
              </a:rPr>
              <a:t>B. Output Results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0" y="1756551"/>
            <a:ext cx="8172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3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88300" y="1973852"/>
            <a:ext cx="8567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813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14150" y="575950"/>
            <a:ext cx="8107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Exploratory Data Analysis (EDA)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876675" y="1211351"/>
            <a:ext cx="6102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b="1"/>
              <a:t>Overall Representation of the Data</a:t>
            </a:r>
            <a:endParaRPr sz="2000" b="1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74" y="1636575"/>
            <a:ext cx="6960723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2666"/>
          <a:stretch/>
        </p:blipFill>
        <p:spPr>
          <a:xfrm>
            <a:off x="673725" y="1232300"/>
            <a:ext cx="765040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3475" y="656325"/>
            <a:ext cx="648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B. 	Categorize the Length of the Data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1158050"/>
            <a:ext cx="6931699" cy="32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63500" y="468800"/>
            <a:ext cx="7112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B.	Length of the Data -- Results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0" y="852475"/>
            <a:ext cx="5727801" cy="41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5399" y="417025"/>
            <a:ext cx="49836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C.	Most Common Words in the Data Set</a:t>
            </a:r>
            <a:endParaRPr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32600" y="348225"/>
            <a:ext cx="831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2. 	Data Processing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&amp; B. 	Remove Punctuations &amp; Special Characters &amp; Lowercase </a:t>
            </a:r>
            <a:r>
              <a:rPr lang="en-US" altLang="zh-TW" sz="2000" b="1" dirty="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2000" b="1" dirty="0" smtClean="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ords</a:t>
            </a:r>
            <a:endParaRPr sz="2000" b="1" dirty="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1893625"/>
            <a:ext cx="8058449" cy="2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951025" y="482200"/>
            <a:ext cx="5759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A &amp; B.	Results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AFE9C2-5C88-6B45-8CB4-A9ADEC7A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23" y="910900"/>
            <a:ext cx="4883903" cy="36272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76BF2A-454B-5B47-A079-0C770BE6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204317"/>
            <a:ext cx="4387850" cy="3234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176</Words>
  <Application>Microsoft Office PowerPoint</Application>
  <PresentationFormat>如螢幕大小 (16:9)</PresentationFormat>
  <Paragraphs>45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Raleway</vt:lpstr>
      <vt:lpstr>Lato</vt:lpstr>
      <vt:lpstr>Arial</vt:lpstr>
      <vt:lpstr>Swiss</vt:lpstr>
      <vt:lpstr>Amazon Movies &amp; TV Reviews Database Analysis </vt:lpstr>
      <vt:lpstr>Analyzing reviews using Natural Language Processing (NLP)</vt:lpstr>
      <vt:lpstr>Exploratory Data Analysis (EDA) </vt:lpstr>
      <vt:lpstr>PowerPoint 簡報</vt:lpstr>
      <vt:lpstr>PowerPoint 簡報</vt:lpstr>
      <vt:lpstr>PowerPoint 簡報</vt:lpstr>
      <vt:lpstr>2.  Data Processing </vt:lpstr>
      <vt:lpstr>PowerPoint 簡報</vt:lpstr>
      <vt:lpstr>C. Tokenizer &amp; Remove Stop Words</vt:lpstr>
      <vt:lpstr>C. Tokenizer &amp; Remove Stop Words (part 2)</vt:lpstr>
      <vt:lpstr>D.  Lemmatization</vt:lpstr>
      <vt:lpstr>E. Removing Short Words</vt:lpstr>
      <vt:lpstr>F. Split data into Train, Validation, Test</vt:lpstr>
      <vt:lpstr>F. Export Train, Validation, Test</vt:lpstr>
      <vt:lpstr>3. Machine Learning</vt:lpstr>
      <vt:lpstr>3. Machine Learning</vt:lpstr>
      <vt:lpstr>3. Machine Learning</vt:lpstr>
      <vt:lpstr>3. Machine Learning</vt:lpstr>
      <vt:lpstr>3. Machine Learning</vt:lpstr>
      <vt:lpstr>3. Machine Learning</vt:lpstr>
      <vt:lpstr>4. Validation</vt:lpstr>
      <vt:lpstr>4. Validation</vt:lpstr>
      <vt:lpstr>4. Validation</vt:lpstr>
      <vt:lpstr>5. Testing</vt:lpstr>
      <vt:lpstr>5. Testing</vt:lpstr>
      <vt:lpstr>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Movies &amp; TV Reviews Database Analysis </dc:title>
  <cp:lastModifiedBy>Ho Man Leung</cp:lastModifiedBy>
  <cp:revision>4</cp:revision>
  <dcterms:modified xsi:type="dcterms:W3CDTF">2020-02-18T21:36:35Z</dcterms:modified>
</cp:coreProperties>
</file>