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103275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103275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103275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103275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103275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103275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103275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103275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103275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103275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1032757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1032757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103275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103275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88300" y="1029750"/>
            <a:ext cx="8567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Movies &amp; TV Reviews Database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607251" y="3238450"/>
            <a:ext cx="70062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 Man Leung, Drazen Zack </a:t>
            </a:r>
            <a:r>
              <a:rPr lang="en" sz="2400"/>
              <a:t>&amp; Arthur Bertrand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910825" y="575950"/>
            <a:ext cx="78111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C.	Tokenizer &amp; Remove Stop Words (part 2)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5" y="1366251"/>
            <a:ext cx="8055250" cy="31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910825" y="575950"/>
            <a:ext cx="7811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D. 	Lemmatization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38" y="1211350"/>
            <a:ext cx="8867724" cy="338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897425" y="575950"/>
            <a:ext cx="782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E.	Removing Short Words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0" y="1486980"/>
            <a:ext cx="8721799" cy="281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3. Machine Learning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68800" y="575950"/>
            <a:ext cx="8253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4. Validation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55425" y="575950"/>
            <a:ext cx="826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5.	Testing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245650" y="712150"/>
            <a:ext cx="8670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Analyzing reviews using Natural Language Processing (NLP)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51125" y="17883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b="0" lang="en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sz="2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b="0" lang="en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 b="0" sz="2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b="0" lang="en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Implementing Algorithms</a:t>
            </a:r>
            <a:endParaRPr b="0" sz="2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b="0" lang="en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b="0" sz="2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Arial"/>
              <a:buAutoNum type="arabicPeriod"/>
            </a:pPr>
            <a:r>
              <a:rPr b="0" lang="en" sz="2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Testing your Model</a:t>
            </a:r>
            <a:endParaRPr b="0" sz="2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14150" y="575950"/>
            <a:ext cx="8107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Exploratory Data Analysis (EDA)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876675" y="1211351"/>
            <a:ext cx="6102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 sz="2000"/>
              <a:t>Overall Representation of the Data</a:t>
            </a:r>
            <a:endParaRPr b="1" sz="2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74" y="1636575"/>
            <a:ext cx="6960723" cy="3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2666" l="0" r="0" t="0"/>
          <a:stretch/>
        </p:blipFill>
        <p:spPr>
          <a:xfrm>
            <a:off x="673725" y="1232300"/>
            <a:ext cx="7650402" cy="3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763475" y="656325"/>
            <a:ext cx="6483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B. 	Categorize the Length of the Data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00" y="1158050"/>
            <a:ext cx="6931699" cy="32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63500" y="468800"/>
            <a:ext cx="7112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B.	Length of the Data -- Results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0" y="852475"/>
            <a:ext cx="5727801" cy="412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55399" y="417025"/>
            <a:ext cx="4983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C.	Most Common Words in the Data Set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532600" y="348225"/>
            <a:ext cx="831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2. 	Data Processing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78725" y="983625"/>
            <a:ext cx="7434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&amp; B. 	Remove Punctuations &amp; Special Characters &amp; Lowercase Words</a:t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25" y="1893625"/>
            <a:ext cx="8058449" cy="27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025" y="1031400"/>
            <a:ext cx="7206252" cy="366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951025" y="482200"/>
            <a:ext cx="575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A &amp; B.	Results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897425" y="575950"/>
            <a:ext cx="7824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C.	Tokenizer &amp; Remove Stop Words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525" y="1211350"/>
            <a:ext cx="6461249" cy="36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