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  <p:embeddedFont>
      <p:font typeface="Raleway" panose="020B0603030101060003" pitchFamily="34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1032757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1032757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103275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103275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24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10327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10327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0327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0327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03275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03275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88300" y="1029750"/>
            <a:ext cx="8567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Movies &amp; TV Reviews Database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607251" y="3238450"/>
            <a:ext cx="70062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 Man Leung, Drazen Zack &amp; Arthur Bertrand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 (part 2)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8686F-EEAE-1F4C-B2E2-28E01D7E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5" y="1268709"/>
            <a:ext cx="5703700" cy="2757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910825" y="575950"/>
            <a:ext cx="781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D. 	Lemmatization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D5604-4E24-4B44-A17B-BE3D9A23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62" y="1050531"/>
            <a:ext cx="4991962" cy="350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E.	Removing Short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3A70A-2BDB-374B-B85B-16C1002F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98" y="1211350"/>
            <a:ext cx="55626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F.	Split data into Train, Validation, Test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9F80-EF37-7340-8646-21BF5DD0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00" y="1211350"/>
            <a:ext cx="4584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F.	Export Train, Validation, Test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20987-CE8A-9B41-94A8-6DA317CB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05" y="1567811"/>
            <a:ext cx="5240225" cy="2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3. Machine Learning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4. Validation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5425" y="575950"/>
            <a:ext cx="8266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5.	Testing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245650" y="712150"/>
            <a:ext cx="8670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Analyzing reviews using Natural Language Processing (NLP)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51125" y="17883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Implementing Algorithms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lang="en" sz="2400" b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your Model</a:t>
            </a:r>
            <a:endParaRPr sz="2400" b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614150" y="575950"/>
            <a:ext cx="8107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Exploratory Data Analysis (EDA)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876675" y="1211351"/>
            <a:ext cx="6102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b="1"/>
              <a:t>Overall Representation of the Data</a:t>
            </a:r>
            <a:endParaRPr sz="2000" b="1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74" y="1636575"/>
            <a:ext cx="6960723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2666"/>
          <a:stretch/>
        </p:blipFill>
        <p:spPr>
          <a:xfrm>
            <a:off x="673725" y="1232300"/>
            <a:ext cx="765040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3475" y="656325"/>
            <a:ext cx="6483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B. 	Categorize the Length of the Data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1158050"/>
            <a:ext cx="6931699" cy="32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63500" y="468800"/>
            <a:ext cx="7112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B.	Length of the Data -- Results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0" y="852475"/>
            <a:ext cx="5727801" cy="41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5399" y="417025"/>
            <a:ext cx="49836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C.	Most Common Words in the Data Set</a:t>
            </a:r>
            <a:endParaRPr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32600" y="348225"/>
            <a:ext cx="831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2. 	Data Processing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&amp; B. 	Remove Punctuations &amp; Special Characters &amp; Lowercase Words</a:t>
            </a:r>
            <a:endParaRPr sz="2000" b="1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1893625"/>
            <a:ext cx="8058449" cy="2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951025" y="482200"/>
            <a:ext cx="5759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A &amp; B.	Results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FE9C2-5C88-6B45-8CB4-A9ADEC7A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23" y="910900"/>
            <a:ext cx="4883903" cy="36272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97425" y="575950"/>
            <a:ext cx="78243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6BF2A-454B-5B47-A079-0C770BE6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204317"/>
            <a:ext cx="4387850" cy="3234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On-screen Show (16:9)</PresentationFormat>
  <Paragraphs>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Swiss</vt:lpstr>
      <vt:lpstr>Amazon Movies &amp; TV Reviews Database Analysis </vt:lpstr>
      <vt:lpstr>Analyzing reviews using Natural Language Processing (NLP)</vt:lpstr>
      <vt:lpstr>Exploratory Data Analysis (EDA) </vt:lpstr>
      <vt:lpstr>PowerPoint Presentation</vt:lpstr>
      <vt:lpstr>PowerPoint Presentation</vt:lpstr>
      <vt:lpstr>PowerPoint Presentation</vt:lpstr>
      <vt:lpstr>2.  Data Processing </vt:lpstr>
      <vt:lpstr>PowerPoint Presentation</vt:lpstr>
      <vt:lpstr>C. Tokenizer &amp; Remove Stop Words</vt:lpstr>
      <vt:lpstr>C. Tokenizer &amp; Remove Stop Words (part 2)</vt:lpstr>
      <vt:lpstr>D.  Lemmatization</vt:lpstr>
      <vt:lpstr>E. Removing Short Words</vt:lpstr>
      <vt:lpstr>F. Split data into Train, Validation, Test</vt:lpstr>
      <vt:lpstr>F. Export Train, Validation, Test</vt:lpstr>
      <vt:lpstr>3. Machine Learning</vt:lpstr>
      <vt:lpstr>4. Validation</vt:lpstr>
      <vt:lpstr>5. Testing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Movies &amp; TV Reviews Database Analysis </dc:title>
  <cp:lastModifiedBy>Drazen Zack</cp:lastModifiedBy>
  <cp:revision>1</cp:revision>
  <dcterms:modified xsi:type="dcterms:W3CDTF">2020-02-17T21:32:43Z</dcterms:modified>
</cp:coreProperties>
</file>