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3" r:id="rId2"/>
    <p:sldId id="288" r:id="rId3"/>
    <p:sldId id="289" r:id="rId4"/>
    <p:sldId id="290" r:id="rId5"/>
    <p:sldId id="262" r:id="rId6"/>
    <p:sldId id="264" r:id="rId7"/>
    <p:sldId id="261" r:id="rId8"/>
    <p:sldId id="269" r:id="rId9"/>
    <p:sldId id="265" r:id="rId10"/>
    <p:sldId id="257" r:id="rId11"/>
    <p:sldId id="256" r:id="rId12"/>
    <p:sldId id="296" r:id="rId13"/>
    <p:sldId id="268" r:id="rId14"/>
    <p:sldId id="266" r:id="rId15"/>
    <p:sldId id="267" r:id="rId16"/>
    <p:sldId id="295" r:id="rId17"/>
    <p:sldId id="273" r:id="rId18"/>
    <p:sldId id="291" r:id="rId19"/>
    <p:sldId id="287" r:id="rId20"/>
    <p:sldId id="278" r:id="rId21"/>
    <p:sldId id="286" r:id="rId22"/>
    <p:sldId id="293" r:id="rId23"/>
    <p:sldId id="294" r:id="rId24"/>
    <p:sldId id="292" r:id="rId25"/>
    <p:sldId id="274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>
        <p:scale>
          <a:sx n="77" d="100"/>
          <a:sy n="77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6BE05-267C-489A-86A1-87C797C713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A8FB05-1C74-480D-93E7-1D12A078C12E}">
      <dgm:prSet phldrT="[Text]" custT="1"/>
      <dgm:spPr/>
      <dgm:t>
        <a:bodyPr/>
        <a:lstStyle/>
        <a:p>
          <a:r>
            <a:rPr lang="en-US" sz="2000" b="1" dirty="0"/>
            <a:t>MACHINE LEARNING</a:t>
          </a:r>
        </a:p>
      </dgm:t>
    </dgm:pt>
    <dgm:pt modelId="{1544631B-CB5A-40B1-8B9D-0B86671F5305}" type="parTrans" cxnId="{20C8BEE2-0F3D-4E76-824F-4B99BA03A7C5}">
      <dgm:prSet/>
      <dgm:spPr/>
      <dgm:t>
        <a:bodyPr/>
        <a:lstStyle/>
        <a:p>
          <a:endParaRPr lang="en-US"/>
        </a:p>
      </dgm:t>
    </dgm:pt>
    <dgm:pt modelId="{50BA4948-4E01-4F19-86CF-D97EFC0741BC}" type="sibTrans" cxnId="{20C8BEE2-0F3D-4E76-824F-4B99BA03A7C5}">
      <dgm:prSet/>
      <dgm:spPr/>
      <dgm:t>
        <a:bodyPr/>
        <a:lstStyle/>
        <a:p>
          <a:endParaRPr lang="en-US"/>
        </a:p>
      </dgm:t>
    </dgm:pt>
    <dgm:pt modelId="{1CB7EDCC-0C02-466C-961B-1E27864A414A}">
      <dgm:prSet phldrT="[Text]" custT="1"/>
      <dgm:spPr/>
      <dgm:t>
        <a:bodyPr/>
        <a:lstStyle/>
        <a:p>
          <a:r>
            <a:rPr lang="en-US" sz="1800" b="1" dirty="0"/>
            <a:t>UNSUPERVISED</a:t>
          </a:r>
        </a:p>
      </dgm:t>
    </dgm:pt>
    <dgm:pt modelId="{89249636-EE8E-4E57-AE96-652016AA4A19}" type="parTrans" cxnId="{194C9046-8B30-4F07-B744-10A5CC121DA1}">
      <dgm:prSet/>
      <dgm:spPr/>
      <dgm:t>
        <a:bodyPr/>
        <a:lstStyle/>
        <a:p>
          <a:endParaRPr lang="en-US"/>
        </a:p>
      </dgm:t>
    </dgm:pt>
    <dgm:pt modelId="{EDD315FB-B965-4EF9-A29E-9E274123A7B6}" type="sibTrans" cxnId="{194C9046-8B30-4F07-B744-10A5CC121DA1}">
      <dgm:prSet/>
      <dgm:spPr/>
      <dgm:t>
        <a:bodyPr/>
        <a:lstStyle/>
        <a:p>
          <a:endParaRPr lang="en-US"/>
        </a:p>
      </dgm:t>
    </dgm:pt>
    <dgm:pt modelId="{97460ECF-F97F-4CFA-A9F1-C6DECEE50956}">
      <dgm:prSet phldrT="[Text]" custT="1"/>
      <dgm:spPr/>
      <dgm:t>
        <a:bodyPr/>
        <a:lstStyle/>
        <a:p>
          <a:r>
            <a:rPr lang="en-US" sz="1600" b="1" dirty="0"/>
            <a:t>KMEANS</a:t>
          </a:r>
        </a:p>
        <a:p>
          <a:r>
            <a:rPr lang="en-US" sz="1600" b="1" dirty="0"/>
            <a:t>LDA</a:t>
          </a:r>
        </a:p>
        <a:p>
          <a:r>
            <a:rPr lang="en-US" sz="1600" b="1" dirty="0"/>
            <a:t>HEIRARICAL CLUSTERING</a:t>
          </a:r>
        </a:p>
      </dgm:t>
    </dgm:pt>
    <dgm:pt modelId="{4E5EA674-7908-4F1A-9C76-71BF8029E88B}" type="parTrans" cxnId="{D5C496C9-2C78-4661-A2EF-DB8239CF7B42}">
      <dgm:prSet/>
      <dgm:spPr/>
      <dgm:t>
        <a:bodyPr/>
        <a:lstStyle/>
        <a:p>
          <a:endParaRPr lang="en-US"/>
        </a:p>
      </dgm:t>
    </dgm:pt>
    <dgm:pt modelId="{029C6697-F35C-42D7-BE12-1F9457B2F069}" type="sibTrans" cxnId="{D5C496C9-2C78-4661-A2EF-DB8239CF7B42}">
      <dgm:prSet/>
      <dgm:spPr/>
      <dgm:t>
        <a:bodyPr/>
        <a:lstStyle/>
        <a:p>
          <a:endParaRPr lang="en-US"/>
        </a:p>
      </dgm:t>
    </dgm:pt>
    <dgm:pt modelId="{57778625-A314-44FA-9DF9-E07CF3704501}">
      <dgm:prSet phldrT="[Text]" custT="1"/>
      <dgm:spPr/>
      <dgm:t>
        <a:bodyPr/>
        <a:lstStyle/>
        <a:p>
          <a:r>
            <a:rPr lang="en-US" sz="1600" b="1" dirty="0"/>
            <a:t>DIMENTIONALITY REDUCTION </a:t>
          </a:r>
        </a:p>
        <a:p>
          <a:r>
            <a:rPr lang="en-US" sz="1600" b="1" dirty="0"/>
            <a:t>LDA</a:t>
          </a:r>
        </a:p>
      </dgm:t>
    </dgm:pt>
    <dgm:pt modelId="{EBC442E6-FBE8-4E6A-88DB-CC6E5E38CA0A}" type="parTrans" cxnId="{79BE197F-BAEF-4D19-B7AA-A3D00FC04B5C}">
      <dgm:prSet/>
      <dgm:spPr/>
      <dgm:t>
        <a:bodyPr/>
        <a:lstStyle/>
        <a:p>
          <a:endParaRPr lang="en-US"/>
        </a:p>
      </dgm:t>
    </dgm:pt>
    <dgm:pt modelId="{2F3F1A97-6AB7-4268-95CD-EE60A9573132}" type="sibTrans" cxnId="{79BE197F-BAEF-4D19-B7AA-A3D00FC04B5C}">
      <dgm:prSet/>
      <dgm:spPr/>
      <dgm:t>
        <a:bodyPr/>
        <a:lstStyle/>
        <a:p>
          <a:endParaRPr lang="en-US"/>
        </a:p>
      </dgm:t>
    </dgm:pt>
    <dgm:pt modelId="{9B9C690B-5A0B-41BB-A720-3EE76173197F}">
      <dgm:prSet phldrT="[Text]" custT="1"/>
      <dgm:spPr/>
      <dgm:t>
        <a:bodyPr/>
        <a:lstStyle/>
        <a:p>
          <a:r>
            <a:rPr lang="en-US" sz="1800" b="1" dirty="0"/>
            <a:t>SUPERVISED</a:t>
          </a:r>
        </a:p>
      </dgm:t>
    </dgm:pt>
    <dgm:pt modelId="{F377EFF1-5ACC-49A2-BDD0-8992BF9A87C9}" type="parTrans" cxnId="{6BEE5707-05EB-438C-B3D4-465C3957890B}">
      <dgm:prSet/>
      <dgm:spPr/>
      <dgm:t>
        <a:bodyPr/>
        <a:lstStyle/>
        <a:p>
          <a:endParaRPr lang="en-US"/>
        </a:p>
      </dgm:t>
    </dgm:pt>
    <dgm:pt modelId="{7CE3B6F1-FF9A-45A5-BF5C-DDCB79948BED}" type="sibTrans" cxnId="{6BEE5707-05EB-438C-B3D4-465C3957890B}">
      <dgm:prSet/>
      <dgm:spPr/>
      <dgm:t>
        <a:bodyPr/>
        <a:lstStyle/>
        <a:p>
          <a:endParaRPr lang="en-US"/>
        </a:p>
      </dgm:t>
    </dgm:pt>
    <dgm:pt modelId="{49CD41ED-C40E-4C4D-BA2B-F09BF047CB84}">
      <dgm:prSet phldrT="[Text]" custT="1"/>
      <dgm:spPr/>
      <dgm:t>
        <a:bodyPr/>
        <a:lstStyle/>
        <a:p>
          <a:r>
            <a:rPr lang="en-US" sz="1600" b="1" dirty="0"/>
            <a:t>LOGISTIC </a:t>
          </a:r>
        </a:p>
        <a:p>
          <a:r>
            <a:rPr lang="en-US" sz="1600" b="1" dirty="0"/>
            <a:t>SVM </a:t>
          </a:r>
        </a:p>
        <a:p>
          <a:r>
            <a:rPr lang="en-US" sz="1600" b="1" dirty="0"/>
            <a:t>DECISION TREE</a:t>
          </a:r>
        </a:p>
        <a:p>
          <a:r>
            <a:rPr lang="en-US" sz="1600" b="1" dirty="0"/>
            <a:t>(CATEGORICAL )</a:t>
          </a:r>
        </a:p>
      </dgm:t>
    </dgm:pt>
    <dgm:pt modelId="{198D2C81-265C-4825-A855-5B4D82607D83}" type="parTrans" cxnId="{2EF08D17-4E12-4186-BE09-FCDFFAF6AD93}">
      <dgm:prSet/>
      <dgm:spPr/>
      <dgm:t>
        <a:bodyPr/>
        <a:lstStyle/>
        <a:p>
          <a:endParaRPr lang="en-US"/>
        </a:p>
      </dgm:t>
    </dgm:pt>
    <dgm:pt modelId="{087C2347-F203-4C47-8B7D-D4BD5C308BB5}" type="sibTrans" cxnId="{2EF08D17-4E12-4186-BE09-FCDFFAF6AD93}">
      <dgm:prSet/>
      <dgm:spPr/>
      <dgm:t>
        <a:bodyPr/>
        <a:lstStyle/>
        <a:p>
          <a:endParaRPr lang="en-US"/>
        </a:p>
      </dgm:t>
    </dgm:pt>
    <dgm:pt modelId="{0F2C416A-4E58-4624-9294-5902A4E32367}">
      <dgm:prSet custT="1"/>
      <dgm:spPr/>
      <dgm:t>
        <a:bodyPr/>
        <a:lstStyle/>
        <a:p>
          <a:r>
            <a:rPr lang="en-US" sz="1600" b="1" dirty="0"/>
            <a:t>LINEAR REGRESSION</a:t>
          </a:r>
        </a:p>
        <a:p>
          <a:r>
            <a:rPr lang="en-US" sz="1600" b="1" dirty="0"/>
            <a:t>(QUANTITATIVE)</a:t>
          </a:r>
        </a:p>
      </dgm:t>
    </dgm:pt>
    <dgm:pt modelId="{A7A5B7C2-285D-4BDF-8248-FF6216BE8C75}" type="parTrans" cxnId="{B02B5734-00A0-4725-9EBD-C3F93B4EC372}">
      <dgm:prSet/>
      <dgm:spPr/>
      <dgm:t>
        <a:bodyPr/>
        <a:lstStyle/>
        <a:p>
          <a:endParaRPr lang="en-US"/>
        </a:p>
      </dgm:t>
    </dgm:pt>
    <dgm:pt modelId="{3AA9C2FB-4065-4189-BE81-0911E070F9B1}" type="sibTrans" cxnId="{B02B5734-00A0-4725-9EBD-C3F93B4EC372}">
      <dgm:prSet/>
      <dgm:spPr/>
      <dgm:t>
        <a:bodyPr/>
        <a:lstStyle/>
        <a:p>
          <a:endParaRPr lang="en-US"/>
        </a:p>
      </dgm:t>
    </dgm:pt>
    <dgm:pt modelId="{0DD88ADD-44C6-4012-9391-F1968F698E66}" type="pres">
      <dgm:prSet presAssocID="{DD56BE05-267C-489A-86A1-87C797C713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0050A7-A6ED-4BF4-879A-31267C4F13DF}" type="pres">
      <dgm:prSet presAssocID="{57A8FB05-1C74-480D-93E7-1D12A078C12E}" presName="hierRoot1" presStyleCnt="0"/>
      <dgm:spPr/>
    </dgm:pt>
    <dgm:pt modelId="{BA9138AF-A782-4C02-85CE-684D3936A4F4}" type="pres">
      <dgm:prSet presAssocID="{57A8FB05-1C74-480D-93E7-1D12A078C12E}" presName="composite" presStyleCnt="0"/>
      <dgm:spPr/>
    </dgm:pt>
    <dgm:pt modelId="{869692BD-38D4-495C-915D-35A0819B56DF}" type="pres">
      <dgm:prSet presAssocID="{57A8FB05-1C74-480D-93E7-1D12A078C12E}" presName="background" presStyleLbl="node0" presStyleIdx="0" presStyleCnt="1"/>
      <dgm:spPr/>
    </dgm:pt>
    <dgm:pt modelId="{831758B4-2969-4137-98CF-DCD6EE9FEFE3}" type="pres">
      <dgm:prSet presAssocID="{57A8FB05-1C74-480D-93E7-1D12A078C12E}" presName="text" presStyleLbl="fgAcc0" presStyleIdx="0" presStyleCnt="1" custLinFactNeighborY="2106">
        <dgm:presLayoutVars>
          <dgm:chPref val="3"/>
        </dgm:presLayoutVars>
      </dgm:prSet>
      <dgm:spPr/>
    </dgm:pt>
    <dgm:pt modelId="{B26B74D7-A643-49D0-B3A1-EF84F1D5A4A6}" type="pres">
      <dgm:prSet presAssocID="{57A8FB05-1C74-480D-93E7-1D12A078C12E}" presName="hierChild2" presStyleCnt="0"/>
      <dgm:spPr/>
    </dgm:pt>
    <dgm:pt modelId="{F9C453AE-6D5F-4F71-8CF4-F0B944751D11}" type="pres">
      <dgm:prSet presAssocID="{89249636-EE8E-4E57-AE96-652016AA4A19}" presName="Name10" presStyleLbl="parChTrans1D2" presStyleIdx="0" presStyleCnt="2"/>
      <dgm:spPr/>
    </dgm:pt>
    <dgm:pt modelId="{C29DFD8B-33B7-4F30-915E-A950370DA7B8}" type="pres">
      <dgm:prSet presAssocID="{1CB7EDCC-0C02-466C-961B-1E27864A414A}" presName="hierRoot2" presStyleCnt="0"/>
      <dgm:spPr/>
    </dgm:pt>
    <dgm:pt modelId="{52A5EFA4-B4B5-4FC3-8A7C-28A549E982E2}" type="pres">
      <dgm:prSet presAssocID="{1CB7EDCC-0C02-466C-961B-1E27864A414A}" presName="composite2" presStyleCnt="0"/>
      <dgm:spPr/>
    </dgm:pt>
    <dgm:pt modelId="{9BBAF52D-EB21-4BAA-B441-278CB517A754}" type="pres">
      <dgm:prSet presAssocID="{1CB7EDCC-0C02-466C-961B-1E27864A414A}" presName="background2" presStyleLbl="node2" presStyleIdx="0" presStyleCnt="2"/>
      <dgm:spPr/>
    </dgm:pt>
    <dgm:pt modelId="{F55B335D-F125-4B5F-9825-003A83E4CBAA}" type="pres">
      <dgm:prSet presAssocID="{1CB7EDCC-0C02-466C-961B-1E27864A414A}" presName="text2" presStyleLbl="fgAcc2" presStyleIdx="0" presStyleCnt="2">
        <dgm:presLayoutVars>
          <dgm:chPref val="3"/>
        </dgm:presLayoutVars>
      </dgm:prSet>
      <dgm:spPr/>
    </dgm:pt>
    <dgm:pt modelId="{B339C3D6-76DD-41BF-846E-A6C823D31F41}" type="pres">
      <dgm:prSet presAssocID="{1CB7EDCC-0C02-466C-961B-1E27864A414A}" presName="hierChild3" presStyleCnt="0"/>
      <dgm:spPr/>
    </dgm:pt>
    <dgm:pt modelId="{2E82F669-E7B6-4F14-8A7F-CC2C959E1773}" type="pres">
      <dgm:prSet presAssocID="{4E5EA674-7908-4F1A-9C76-71BF8029E88B}" presName="Name17" presStyleLbl="parChTrans1D3" presStyleIdx="0" presStyleCnt="4"/>
      <dgm:spPr/>
    </dgm:pt>
    <dgm:pt modelId="{E4E30A74-CC46-438B-8B73-985773B9B43A}" type="pres">
      <dgm:prSet presAssocID="{97460ECF-F97F-4CFA-A9F1-C6DECEE50956}" presName="hierRoot3" presStyleCnt="0"/>
      <dgm:spPr/>
    </dgm:pt>
    <dgm:pt modelId="{B19FA27A-AC7E-4BFD-87D3-BD9BB15017A8}" type="pres">
      <dgm:prSet presAssocID="{97460ECF-F97F-4CFA-A9F1-C6DECEE50956}" presName="composite3" presStyleCnt="0"/>
      <dgm:spPr/>
    </dgm:pt>
    <dgm:pt modelId="{45E8D1C9-2A6A-40E0-A3E2-A9D2C8F9051F}" type="pres">
      <dgm:prSet presAssocID="{97460ECF-F97F-4CFA-A9F1-C6DECEE50956}" presName="background3" presStyleLbl="node3" presStyleIdx="0" presStyleCnt="4"/>
      <dgm:spPr/>
    </dgm:pt>
    <dgm:pt modelId="{15173BB5-1939-4F08-B4CF-58867D74371D}" type="pres">
      <dgm:prSet presAssocID="{97460ECF-F97F-4CFA-A9F1-C6DECEE50956}" presName="text3" presStyleLbl="fgAcc3" presStyleIdx="0" presStyleCnt="4">
        <dgm:presLayoutVars>
          <dgm:chPref val="3"/>
        </dgm:presLayoutVars>
      </dgm:prSet>
      <dgm:spPr/>
    </dgm:pt>
    <dgm:pt modelId="{68AFBE21-648B-48EE-871E-268F6666D575}" type="pres">
      <dgm:prSet presAssocID="{97460ECF-F97F-4CFA-A9F1-C6DECEE50956}" presName="hierChild4" presStyleCnt="0"/>
      <dgm:spPr/>
    </dgm:pt>
    <dgm:pt modelId="{49DBD583-0C6B-4619-BEB8-34835D4AEF41}" type="pres">
      <dgm:prSet presAssocID="{EBC442E6-FBE8-4E6A-88DB-CC6E5E38CA0A}" presName="Name17" presStyleLbl="parChTrans1D3" presStyleIdx="1" presStyleCnt="4"/>
      <dgm:spPr/>
    </dgm:pt>
    <dgm:pt modelId="{29B300AC-D6B0-4E95-B94D-7C300E5E8059}" type="pres">
      <dgm:prSet presAssocID="{57778625-A314-44FA-9DF9-E07CF3704501}" presName="hierRoot3" presStyleCnt="0"/>
      <dgm:spPr/>
    </dgm:pt>
    <dgm:pt modelId="{B99E0DE9-C38D-4482-BC9F-31D0B69481DD}" type="pres">
      <dgm:prSet presAssocID="{57778625-A314-44FA-9DF9-E07CF3704501}" presName="composite3" presStyleCnt="0"/>
      <dgm:spPr/>
    </dgm:pt>
    <dgm:pt modelId="{2F5D9352-1E3A-489A-856B-94E887D4A028}" type="pres">
      <dgm:prSet presAssocID="{57778625-A314-44FA-9DF9-E07CF3704501}" presName="background3" presStyleLbl="node3" presStyleIdx="1" presStyleCnt="4"/>
      <dgm:spPr/>
    </dgm:pt>
    <dgm:pt modelId="{9621313E-F9B0-4A5B-88B6-C35E9968A858}" type="pres">
      <dgm:prSet presAssocID="{57778625-A314-44FA-9DF9-E07CF3704501}" presName="text3" presStyleLbl="fgAcc3" presStyleIdx="1" presStyleCnt="4" custScaleX="105275">
        <dgm:presLayoutVars>
          <dgm:chPref val="3"/>
        </dgm:presLayoutVars>
      </dgm:prSet>
      <dgm:spPr/>
    </dgm:pt>
    <dgm:pt modelId="{39FEDA64-F11A-4263-8138-E3175A2A0B6C}" type="pres">
      <dgm:prSet presAssocID="{57778625-A314-44FA-9DF9-E07CF3704501}" presName="hierChild4" presStyleCnt="0"/>
      <dgm:spPr/>
    </dgm:pt>
    <dgm:pt modelId="{FF63D9B7-A71A-4DB1-9E7B-E50983222933}" type="pres">
      <dgm:prSet presAssocID="{F377EFF1-5ACC-49A2-BDD0-8992BF9A87C9}" presName="Name10" presStyleLbl="parChTrans1D2" presStyleIdx="1" presStyleCnt="2"/>
      <dgm:spPr/>
    </dgm:pt>
    <dgm:pt modelId="{C6197B79-7760-40E8-AD50-D70E6BC30B7F}" type="pres">
      <dgm:prSet presAssocID="{9B9C690B-5A0B-41BB-A720-3EE76173197F}" presName="hierRoot2" presStyleCnt="0"/>
      <dgm:spPr/>
    </dgm:pt>
    <dgm:pt modelId="{640114F6-181E-48BE-9A37-26FD998A1D9E}" type="pres">
      <dgm:prSet presAssocID="{9B9C690B-5A0B-41BB-A720-3EE76173197F}" presName="composite2" presStyleCnt="0"/>
      <dgm:spPr/>
    </dgm:pt>
    <dgm:pt modelId="{D932905F-E31F-4FAB-98B5-24BC3212C6F1}" type="pres">
      <dgm:prSet presAssocID="{9B9C690B-5A0B-41BB-A720-3EE76173197F}" presName="background2" presStyleLbl="node2" presStyleIdx="1" presStyleCnt="2"/>
      <dgm:spPr/>
    </dgm:pt>
    <dgm:pt modelId="{7181A4D4-B05E-4A72-9759-9A8597BB6347}" type="pres">
      <dgm:prSet presAssocID="{9B9C690B-5A0B-41BB-A720-3EE76173197F}" presName="text2" presStyleLbl="fgAcc2" presStyleIdx="1" presStyleCnt="2">
        <dgm:presLayoutVars>
          <dgm:chPref val="3"/>
        </dgm:presLayoutVars>
      </dgm:prSet>
      <dgm:spPr/>
    </dgm:pt>
    <dgm:pt modelId="{0E1FBEEE-B673-4D09-A717-7C4CFB26BD49}" type="pres">
      <dgm:prSet presAssocID="{9B9C690B-5A0B-41BB-A720-3EE76173197F}" presName="hierChild3" presStyleCnt="0"/>
      <dgm:spPr/>
    </dgm:pt>
    <dgm:pt modelId="{EF945C87-600A-4430-8B97-C0EA7BA64CB2}" type="pres">
      <dgm:prSet presAssocID="{198D2C81-265C-4825-A855-5B4D82607D83}" presName="Name17" presStyleLbl="parChTrans1D3" presStyleIdx="2" presStyleCnt="4"/>
      <dgm:spPr/>
    </dgm:pt>
    <dgm:pt modelId="{98B8A183-83EC-4BCB-B2E8-8EBA813D4166}" type="pres">
      <dgm:prSet presAssocID="{49CD41ED-C40E-4C4D-BA2B-F09BF047CB84}" presName="hierRoot3" presStyleCnt="0"/>
      <dgm:spPr/>
    </dgm:pt>
    <dgm:pt modelId="{4365A3B7-19E4-4527-948A-54845D138BB3}" type="pres">
      <dgm:prSet presAssocID="{49CD41ED-C40E-4C4D-BA2B-F09BF047CB84}" presName="composite3" presStyleCnt="0"/>
      <dgm:spPr/>
    </dgm:pt>
    <dgm:pt modelId="{237BDCD8-E6CE-48AF-8A25-8F01322C3155}" type="pres">
      <dgm:prSet presAssocID="{49CD41ED-C40E-4C4D-BA2B-F09BF047CB84}" presName="background3" presStyleLbl="node3" presStyleIdx="2" presStyleCnt="4"/>
      <dgm:spPr/>
    </dgm:pt>
    <dgm:pt modelId="{6B671B7D-AB42-44BE-90AA-D325C1C0697C}" type="pres">
      <dgm:prSet presAssocID="{49CD41ED-C40E-4C4D-BA2B-F09BF047CB84}" presName="text3" presStyleLbl="fgAcc3" presStyleIdx="2" presStyleCnt="4">
        <dgm:presLayoutVars>
          <dgm:chPref val="3"/>
        </dgm:presLayoutVars>
      </dgm:prSet>
      <dgm:spPr/>
    </dgm:pt>
    <dgm:pt modelId="{20B7183E-3CC6-4077-98C2-FFEF5B4C3793}" type="pres">
      <dgm:prSet presAssocID="{49CD41ED-C40E-4C4D-BA2B-F09BF047CB84}" presName="hierChild4" presStyleCnt="0"/>
      <dgm:spPr/>
    </dgm:pt>
    <dgm:pt modelId="{FB89BEB7-3381-4256-8B0E-F65166D90A0F}" type="pres">
      <dgm:prSet presAssocID="{A7A5B7C2-285D-4BDF-8248-FF6216BE8C75}" presName="Name17" presStyleLbl="parChTrans1D3" presStyleIdx="3" presStyleCnt="4"/>
      <dgm:spPr/>
    </dgm:pt>
    <dgm:pt modelId="{AE0FD7D2-88BA-4D98-816C-733D4A75FB9C}" type="pres">
      <dgm:prSet presAssocID="{0F2C416A-4E58-4624-9294-5902A4E32367}" presName="hierRoot3" presStyleCnt="0"/>
      <dgm:spPr/>
    </dgm:pt>
    <dgm:pt modelId="{330B1966-877C-466B-8121-CD932AC1E2CD}" type="pres">
      <dgm:prSet presAssocID="{0F2C416A-4E58-4624-9294-5902A4E32367}" presName="composite3" presStyleCnt="0"/>
      <dgm:spPr/>
    </dgm:pt>
    <dgm:pt modelId="{21C7195B-D808-4B8B-BF59-30B7E633198A}" type="pres">
      <dgm:prSet presAssocID="{0F2C416A-4E58-4624-9294-5902A4E32367}" presName="background3" presStyleLbl="node3" presStyleIdx="3" presStyleCnt="4"/>
      <dgm:spPr/>
    </dgm:pt>
    <dgm:pt modelId="{A68C1979-A433-4ED7-A454-FA5F533B30DF}" type="pres">
      <dgm:prSet presAssocID="{0F2C416A-4E58-4624-9294-5902A4E32367}" presName="text3" presStyleLbl="fgAcc3" presStyleIdx="3" presStyleCnt="4" custLinFactNeighborX="36915" custLinFactNeighborY="-4966">
        <dgm:presLayoutVars>
          <dgm:chPref val="3"/>
        </dgm:presLayoutVars>
      </dgm:prSet>
      <dgm:spPr/>
    </dgm:pt>
    <dgm:pt modelId="{D1C4EBD2-29D2-4DFA-9BA9-38D3E283B711}" type="pres">
      <dgm:prSet presAssocID="{0F2C416A-4E58-4624-9294-5902A4E32367}" presName="hierChild4" presStyleCnt="0"/>
      <dgm:spPr/>
    </dgm:pt>
  </dgm:ptLst>
  <dgm:cxnLst>
    <dgm:cxn modelId="{6BEE5707-05EB-438C-B3D4-465C3957890B}" srcId="{57A8FB05-1C74-480D-93E7-1D12A078C12E}" destId="{9B9C690B-5A0B-41BB-A720-3EE76173197F}" srcOrd="1" destOrd="0" parTransId="{F377EFF1-5ACC-49A2-BDD0-8992BF9A87C9}" sibTransId="{7CE3B6F1-FF9A-45A5-BF5C-DDCB79948BED}"/>
    <dgm:cxn modelId="{2EF08D17-4E12-4186-BE09-FCDFFAF6AD93}" srcId="{9B9C690B-5A0B-41BB-A720-3EE76173197F}" destId="{49CD41ED-C40E-4C4D-BA2B-F09BF047CB84}" srcOrd="0" destOrd="0" parTransId="{198D2C81-265C-4825-A855-5B4D82607D83}" sibTransId="{087C2347-F203-4C47-8B7D-D4BD5C308BB5}"/>
    <dgm:cxn modelId="{4DCAE026-A99B-4849-98A4-A541E6887FCC}" type="presOf" srcId="{4E5EA674-7908-4F1A-9C76-71BF8029E88B}" destId="{2E82F669-E7B6-4F14-8A7F-CC2C959E1773}" srcOrd="0" destOrd="0" presId="urn:microsoft.com/office/officeart/2005/8/layout/hierarchy1"/>
    <dgm:cxn modelId="{B02B5734-00A0-4725-9EBD-C3F93B4EC372}" srcId="{9B9C690B-5A0B-41BB-A720-3EE76173197F}" destId="{0F2C416A-4E58-4624-9294-5902A4E32367}" srcOrd="1" destOrd="0" parTransId="{A7A5B7C2-285D-4BDF-8248-FF6216BE8C75}" sibTransId="{3AA9C2FB-4065-4189-BE81-0911E070F9B1}"/>
    <dgm:cxn modelId="{693C403A-DC10-4E1E-B6C6-81E93F42773B}" type="presOf" srcId="{57778625-A314-44FA-9DF9-E07CF3704501}" destId="{9621313E-F9B0-4A5B-88B6-C35E9968A858}" srcOrd="0" destOrd="0" presId="urn:microsoft.com/office/officeart/2005/8/layout/hierarchy1"/>
    <dgm:cxn modelId="{332A6E3A-55D6-41D7-AF67-76A89DB73363}" type="presOf" srcId="{49CD41ED-C40E-4C4D-BA2B-F09BF047CB84}" destId="{6B671B7D-AB42-44BE-90AA-D325C1C0697C}" srcOrd="0" destOrd="0" presId="urn:microsoft.com/office/officeart/2005/8/layout/hierarchy1"/>
    <dgm:cxn modelId="{640A813D-F756-49A6-B620-DA531BB0546E}" type="presOf" srcId="{57A8FB05-1C74-480D-93E7-1D12A078C12E}" destId="{831758B4-2969-4137-98CF-DCD6EE9FEFE3}" srcOrd="0" destOrd="0" presId="urn:microsoft.com/office/officeart/2005/8/layout/hierarchy1"/>
    <dgm:cxn modelId="{44835A5E-6317-470C-83A3-7C22D6FFBD0B}" type="presOf" srcId="{F377EFF1-5ACC-49A2-BDD0-8992BF9A87C9}" destId="{FF63D9B7-A71A-4DB1-9E7B-E50983222933}" srcOrd="0" destOrd="0" presId="urn:microsoft.com/office/officeart/2005/8/layout/hierarchy1"/>
    <dgm:cxn modelId="{DBB08F63-0A99-4CBF-95AD-2F820D77CA04}" type="presOf" srcId="{EBC442E6-FBE8-4E6A-88DB-CC6E5E38CA0A}" destId="{49DBD583-0C6B-4619-BEB8-34835D4AEF41}" srcOrd="0" destOrd="0" presId="urn:microsoft.com/office/officeart/2005/8/layout/hierarchy1"/>
    <dgm:cxn modelId="{586A5964-DC4A-4608-8933-04D0E1EDF0DB}" type="presOf" srcId="{198D2C81-265C-4825-A855-5B4D82607D83}" destId="{EF945C87-600A-4430-8B97-C0EA7BA64CB2}" srcOrd="0" destOrd="0" presId="urn:microsoft.com/office/officeart/2005/8/layout/hierarchy1"/>
    <dgm:cxn modelId="{194C9046-8B30-4F07-B744-10A5CC121DA1}" srcId="{57A8FB05-1C74-480D-93E7-1D12A078C12E}" destId="{1CB7EDCC-0C02-466C-961B-1E27864A414A}" srcOrd="0" destOrd="0" parTransId="{89249636-EE8E-4E57-AE96-652016AA4A19}" sibTransId="{EDD315FB-B965-4EF9-A29E-9E274123A7B6}"/>
    <dgm:cxn modelId="{79BE197F-BAEF-4D19-B7AA-A3D00FC04B5C}" srcId="{1CB7EDCC-0C02-466C-961B-1E27864A414A}" destId="{57778625-A314-44FA-9DF9-E07CF3704501}" srcOrd="1" destOrd="0" parTransId="{EBC442E6-FBE8-4E6A-88DB-CC6E5E38CA0A}" sibTransId="{2F3F1A97-6AB7-4268-95CD-EE60A9573132}"/>
    <dgm:cxn modelId="{3DFA2297-B4F9-435F-9EE6-8ECC6282E961}" type="presOf" srcId="{97460ECF-F97F-4CFA-A9F1-C6DECEE50956}" destId="{15173BB5-1939-4F08-B4CF-58867D74371D}" srcOrd="0" destOrd="0" presId="urn:microsoft.com/office/officeart/2005/8/layout/hierarchy1"/>
    <dgm:cxn modelId="{2829859E-C74A-4E25-AED6-94DA1BEDAA97}" type="presOf" srcId="{1CB7EDCC-0C02-466C-961B-1E27864A414A}" destId="{F55B335D-F125-4B5F-9825-003A83E4CBAA}" srcOrd="0" destOrd="0" presId="urn:microsoft.com/office/officeart/2005/8/layout/hierarchy1"/>
    <dgm:cxn modelId="{3B0522AF-0A28-4563-8EED-BCE563A59FC7}" type="presOf" srcId="{0F2C416A-4E58-4624-9294-5902A4E32367}" destId="{A68C1979-A433-4ED7-A454-FA5F533B30DF}" srcOrd="0" destOrd="0" presId="urn:microsoft.com/office/officeart/2005/8/layout/hierarchy1"/>
    <dgm:cxn modelId="{16F7DEAF-68C5-4BE5-B40E-F48D8E8BE6CC}" type="presOf" srcId="{DD56BE05-267C-489A-86A1-87C797C713B6}" destId="{0DD88ADD-44C6-4012-9391-F1968F698E66}" srcOrd="0" destOrd="0" presId="urn:microsoft.com/office/officeart/2005/8/layout/hierarchy1"/>
    <dgm:cxn modelId="{D5C496C9-2C78-4661-A2EF-DB8239CF7B42}" srcId="{1CB7EDCC-0C02-466C-961B-1E27864A414A}" destId="{97460ECF-F97F-4CFA-A9F1-C6DECEE50956}" srcOrd="0" destOrd="0" parTransId="{4E5EA674-7908-4F1A-9C76-71BF8029E88B}" sibTransId="{029C6697-F35C-42D7-BE12-1F9457B2F069}"/>
    <dgm:cxn modelId="{FD63F1D2-0D72-4F28-8A3F-891B0D52396C}" type="presOf" srcId="{89249636-EE8E-4E57-AE96-652016AA4A19}" destId="{F9C453AE-6D5F-4F71-8CF4-F0B944751D11}" srcOrd="0" destOrd="0" presId="urn:microsoft.com/office/officeart/2005/8/layout/hierarchy1"/>
    <dgm:cxn modelId="{A4C36FE2-9FE5-4E93-B6B1-3F51E6D0121D}" type="presOf" srcId="{9B9C690B-5A0B-41BB-A720-3EE76173197F}" destId="{7181A4D4-B05E-4A72-9759-9A8597BB6347}" srcOrd="0" destOrd="0" presId="urn:microsoft.com/office/officeart/2005/8/layout/hierarchy1"/>
    <dgm:cxn modelId="{20C8BEE2-0F3D-4E76-824F-4B99BA03A7C5}" srcId="{DD56BE05-267C-489A-86A1-87C797C713B6}" destId="{57A8FB05-1C74-480D-93E7-1D12A078C12E}" srcOrd="0" destOrd="0" parTransId="{1544631B-CB5A-40B1-8B9D-0B86671F5305}" sibTransId="{50BA4948-4E01-4F19-86CF-D97EFC0741BC}"/>
    <dgm:cxn modelId="{E751F4F1-0206-4E04-8530-52060BFC7021}" type="presOf" srcId="{A7A5B7C2-285D-4BDF-8248-FF6216BE8C75}" destId="{FB89BEB7-3381-4256-8B0E-F65166D90A0F}" srcOrd="0" destOrd="0" presId="urn:microsoft.com/office/officeart/2005/8/layout/hierarchy1"/>
    <dgm:cxn modelId="{11C1B78A-3E7D-4807-B6F3-FCA9B88958B7}" type="presParOf" srcId="{0DD88ADD-44C6-4012-9391-F1968F698E66}" destId="{CA0050A7-A6ED-4BF4-879A-31267C4F13DF}" srcOrd="0" destOrd="0" presId="urn:microsoft.com/office/officeart/2005/8/layout/hierarchy1"/>
    <dgm:cxn modelId="{848FF4E4-88E8-4C9F-AA73-AB1049D3B6F6}" type="presParOf" srcId="{CA0050A7-A6ED-4BF4-879A-31267C4F13DF}" destId="{BA9138AF-A782-4C02-85CE-684D3936A4F4}" srcOrd="0" destOrd="0" presId="urn:microsoft.com/office/officeart/2005/8/layout/hierarchy1"/>
    <dgm:cxn modelId="{4323115C-B603-4E7C-837A-B7AAE9440F25}" type="presParOf" srcId="{BA9138AF-A782-4C02-85CE-684D3936A4F4}" destId="{869692BD-38D4-495C-915D-35A0819B56DF}" srcOrd="0" destOrd="0" presId="urn:microsoft.com/office/officeart/2005/8/layout/hierarchy1"/>
    <dgm:cxn modelId="{6735E983-107F-478E-98F6-DD7DEA19DF6F}" type="presParOf" srcId="{BA9138AF-A782-4C02-85CE-684D3936A4F4}" destId="{831758B4-2969-4137-98CF-DCD6EE9FEFE3}" srcOrd="1" destOrd="0" presId="urn:microsoft.com/office/officeart/2005/8/layout/hierarchy1"/>
    <dgm:cxn modelId="{8CD27A7E-DDF0-4AA3-A514-949CCA1FD5DB}" type="presParOf" srcId="{CA0050A7-A6ED-4BF4-879A-31267C4F13DF}" destId="{B26B74D7-A643-49D0-B3A1-EF84F1D5A4A6}" srcOrd="1" destOrd="0" presId="urn:microsoft.com/office/officeart/2005/8/layout/hierarchy1"/>
    <dgm:cxn modelId="{6C702791-159B-4C77-8531-2CECFEF21DFA}" type="presParOf" srcId="{B26B74D7-A643-49D0-B3A1-EF84F1D5A4A6}" destId="{F9C453AE-6D5F-4F71-8CF4-F0B944751D11}" srcOrd="0" destOrd="0" presId="urn:microsoft.com/office/officeart/2005/8/layout/hierarchy1"/>
    <dgm:cxn modelId="{6A2A8E68-5AF0-4071-8285-4153478A1DB3}" type="presParOf" srcId="{B26B74D7-A643-49D0-B3A1-EF84F1D5A4A6}" destId="{C29DFD8B-33B7-4F30-915E-A950370DA7B8}" srcOrd="1" destOrd="0" presId="urn:microsoft.com/office/officeart/2005/8/layout/hierarchy1"/>
    <dgm:cxn modelId="{F230F6F0-FC60-4F27-AB8F-9C9F763DD2B8}" type="presParOf" srcId="{C29DFD8B-33B7-4F30-915E-A950370DA7B8}" destId="{52A5EFA4-B4B5-4FC3-8A7C-28A549E982E2}" srcOrd="0" destOrd="0" presId="urn:microsoft.com/office/officeart/2005/8/layout/hierarchy1"/>
    <dgm:cxn modelId="{B5A7D700-3492-42FD-9B28-2D3F34B39863}" type="presParOf" srcId="{52A5EFA4-B4B5-4FC3-8A7C-28A549E982E2}" destId="{9BBAF52D-EB21-4BAA-B441-278CB517A754}" srcOrd="0" destOrd="0" presId="urn:microsoft.com/office/officeart/2005/8/layout/hierarchy1"/>
    <dgm:cxn modelId="{016770D5-0D27-4F1D-B387-530B280B15D8}" type="presParOf" srcId="{52A5EFA4-B4B5-4FC3-8A7C-28A549E982E2}" destId="{F55B335D-F125-4B5F-9825-003A83E4CBAA}" srcOrd="1" destOrd="0" presId="urn:microsoft.com/office/officeart/2005/8/layout/hierarchy1"/>
    <dgm:cxn modelId="{CD8CA24F-EE1D-4F41-8305-27D6666D600C}" type="presParOf" srcId="{C29DFD8B-33B7-4F30-915E-A950370DA7B8}" destId="{B339C3D6-76DD-41BF-846E-A6C823D31F41}" srcOrd="1" destOrd="0" presId="urn:microsoft.com/office/officeart/2005/8/layout/hierarchy1"/>
    <dgm:cxn modelId="{3F2976C7-B7BA-4713-BA61-E4DB2661BFFF}" type="presParOf" srcId="{B339C3D6-76DD-41BF-846E-A6C823D31F41}" destId="{2E82F669-E7B6-4F14-8A7F-CC2C959E1773}" srcOrd="0" destOrd="0" presId="urn:microsoft.com/office/officeart/2005/8/layout/hierarchy1"/>
    <dgm:cxn modelId="{F39778C4-1A7D-446F-8E06-4CEC18723B62}" type="presParOf" srcId="{B339C3D6-76DD-41BF-846E-A6C823D31F41}" destId="{E4E30A74-CC46-438B-8B73-985773B9B43A}" srcOrd="1" destOrd="0" presId="urn:microsoft.com/office/officeart/2005/8/layout/hierarchy1"/>
    <dgm:cxn modelId="{1E04D6AA-322E-4B54-BE78-173CD87709F3}" type="presParOf" srcId="{E4E30A74-CC46-438B-8B73-985773B9B43A}" destId="{B19FA27A-AC7E-4BFD-87D3-BD9BB15017A8}" srcOrd="0" destOrd="0" presId="urn:microsoft.com/office/officeart/2005/8/layout/hierarchy1"/>
    <dgm:cxn modelId="{71F2BAA8-3077-4282-8A0F-52E0EC7BC844}" type="presParOf" srcId="{B19FA27A-AC7E-4BFD-87D3-BD9BB15017A8}" destId="{45E8D1C9-2A6A-40E0-A3E2-A9D2C8F9051F}" srcOrd="0" destOrd="0" presId="urn:microsoft.com/office/officeart/2005/8/layout/hierarchy1"/>
    <dgm:cxn modelId="{1020F0EB-3BD0-442D-ABCA-73AE81C48153}" type="presParOf" srcId="{B19FA27A-AC7E-4BFD-87D3-BD9BB15017A8}" destId="{15173BB5-1939-4F08-B4CF-58867D74371D}" srcOrd="1" destOrd="0" presId="urn:microsoft.com/office/officeart/2005/8/layout/hierarchy1"/>
    <dgm:cxn modelId="{8FA50D5C-61CB-44DC-B0EE-950E0FAB0822}" type="presParOf" srcId="{E4E30A74-CC46-438B-8B73-985773B9B43A}" destId="{68AFBE21-648B-48EE-871E-268F6666D575}" srcOrd="1" destOrd="0" presId="urn:microsoft.com/office/officeart/2005/8/layout/hierarchy1"/>
    <dgm:cxn modelId="{585B5603-692E-41D0-801E-B9DBA100E054}" type="presParOf" srcId="{B339C3D6-76DD-41BF-846E-A6C823D31F41}" destId="{49DBD583-0C6B-4619-BEB8-34835D4AEF41}" srcOrd="2" destOrd="0" presId="urn:microsoft.com/office/officeart/2005/8/layout/hierarchy1"/>
    <dgm:cxn modelId="{9775E19A-84D6-46AE-9ACC-CB4AE09D8B83}" type="presParOf" srcId="{B339C3D6-76DD-41BF-846E-A6C823D31F41}" destId="{29B300AC-D6B0-4E95-B94D-7C300E5E8059}" srcOrd="3" destOrd="0" presId="urn:microsoft.com/office/officeart/2005/8/layout/hierarchy1"/>
    <dgm:cxn modelId="{D2FFE561-F25B-429C-941F-2A8B618FBE36}" type="presParOf" srcId="{29B300AC-D6B0-4E95-B94D-7C300E5E8059}" destId="{B99E0DE9-C38D-4482-BC9F-31D0B69481DD}" srcOrd="0" destOrd="0" presId="urn:microsoft.com/office/officeart/2005/8/layout/hierarchy1"/>
    <dgm:cxn modelId="{A624F7C2-3946-463A-A689-D8839807E2AE}" type="presParOf" srcId="{B99E0DE9-C38D-4482-BC9F-31D0B69481DD}" destId="{2F5D9352-1E3A-489A-856B-94E887D4A028}" srcOrd="0" destOrd="0" presId="urn:microsoft.com/office/officeart/2005/8/layout/hierarchy1"/>
    <dgm:cxn modelId="{78E9A3D3-05CD-41E8-B66B-BF33B60E354B}" type="presParOf" srcId="{B99E0DE9-C38D-4482-BC9F-31D0B69481DD}" destId="{9621313E-F9B0-4A5B-88B6-C35E9968A858}" srcOrd="1" destOrd="0" presId="urn:microsoft.com/office/officeart/2005/8/layout/hierarchy1"/>
    <dgm:cxn modelId="{7F86BF21-DF18-4C19-BF07-587274981DF0}" type="presParOf" srcId="{29B300AC-D6B0-4E95-B94D-7C300E5E8059}" destId="{39FEDA64-F11A-4263-8138-E3175A2A0B6C}" srcOrd="1" destOrd="0" presId="urn:microsoft.com/office/officeart/2005/8/layout/hierarchy1"/>
    <dgm:cxn modelId="{6B8B8348-4D59-4913-9CEE-B06319171E79}" type="presParOf" srcId="{B26B74D7-A643-49D0-B3A1-EF84F1D5A4A6}" destId="{FF63D9B7-A71A-4DB1-9E7B-E50983222933}" srcOrd="2" destOrd="0" presId="urn:microsoft.com/office/officeart/2005/8/layout/hierarchy1"/>
    <dgm:cxn modelId="{32F42B3B-CD8B-4D81-BD5E-7DB1B6AC0076}" type="presParOf" srcId="{B26B74D7-A643-49D0-B3A1-EF84F1D5A4A6}" destId="{C6197B79-7760-40E8-AD50-D70E6BC30B7F}" srcOrd="3" destOrd="0" presId="urn:microsoft.com/office/officeart/2005/8/layout/hierarchy1"/>
    <dgm:cxn modelId="{CCA8D9FF-1CBE-4538-8675-33E36F59A899}" type="presParOf" srcId="{C6197B79-7760-40E8-AD50-D70E6BC30B7F}" destId="{640114F6-181E-48BE-9A37-26FD998A1D9E}" srcOrd="0" destOrd="0" presId="urn:microsoft.com/office/officeart/2005/8/layout/hierarchy1"/>
    <dgm:cxn modelId="{9C08EC91-CBDC-4B69-B5AD-BED5208CAF37}" type="presParOf" srcId="{640114F6-181E-48BE-9A37-26FD998A1D9E}" destId="{D932905F-E31F-4FAB-98B5-24BC3212C6F1}" srcOrd="0" destOrd="0" presId="urn:microsoft.com/office/officeart/2005/8/layout/hierarchy1"/>
    <dgm:cxn modelId="{AF6A52D3-75F6-4127-9238-F386A97CDDC5}" type="presParOf" srcId="{640114F6-181E-48BE-9A37-26FD998A1D9E}" destId="{7181A4D4-B05E-4A72-9759-9A8597BB6347}" srcOrd="1" destOrd="0" presId="urn:microsoft.com/office/officeart/2005/8/layout/hierarchy1"/>
    <dgm:cxn modelId="{6D467BCA-E0A1-4C22-B9F4-2EF7403AB725}" type="presParOf" srcId="{C6197B79-7760-40E8-AD50-D70E6BC30B7F}" destId="{0E1FBEEE-B673-4D09-A717-7C4CFB26BD49}" srcOrd="1" destOrd="0" presId="urn:microsoft.com/office/officeart/2005/8/layout/hierarchy1"/>
    <dgm:cxn modelId="{88714C5E-72FC-46F9-92B5-339090633F78}" type="presParOf" srcId="{0E1FBEEE-B673-4D09-A717-7C4CFB26BD49}" destId="{EF945C87-600A-4430-8B97-C0EA7BA64CB2}" srcOrd="0" destOrd="0" presId="urn:microsoft.com/office/officeart/2005/8/layout/hierarchy1"/>
    <dgm:cxn modelId="{CC775172-87AF-44DD-8C98-06A619236BA2}" type="presParOf" srcId="{0E1FBEEE-B673-4D09-A717-7C4CFB26BD49}" destId="{98B8A183-83EC-4BCB-B2E8-8EBA813D4166}" srcOrd="1" destOrd="0" presId="urn:microsoft.com/office/officeart/2005/8/layout/hierarchy1"/>
    <dgm:cxn modelId="{8D9146AB-083D-4621-B562-D43F3B2A7163}" type="presParOf" srcId="{98B8A183-83EC-4BCB-B2E8-8EBA813D4166}" destId="{4365A3B7-19E4-4527-948A-54845D138BB3}" srcOrd="0" destOrd="0" presId="urn:microsoft.com/office/officeart/2005/8/layout/hierarchy1"/>
    <dgm:cxn modelId="{B741712C-3CF2-4E2B-B69A-998F1EF94452}" type="presParOf" srcId="{4365A3B7-19E4-4527-948A-54845D138BB3}" destId="{237BDCD8-E6CE-48AF-8A25-8F01322C3155}" srcOrd="0" destOrd="0" presId="urn:microsoft.com/office/officeart/2005/8/layout/hierarchy1"/>
    <dgm:cxn modelId="{BDAE6E45-11C8-4A5C-BC78-8D515645CFA0}" type="presParOf" srcId="{4365A3B7-19E4-4527-948A-54845D138BB3}" destId="{6B671B7D-AB42-44BE-90AA-D325C1C0697C}" srcOrd="1" destOrd="0" presId="urn:microsoft.com/office/officeart/2005/8/layout/hierarchy1"/>
    <dgm:cxn modelId="{1F333048-0201-459F-A6D8-2A187420C41D}" type="presParOf" srcId="{98B8A183-83EC-4BCB-B2E8-8EBA813D4166}" destId="{20B7183E-3CC6-4077-98C2-FFEF5B4C3793}" srcOrd="1" destOrd="0" presId="urn:microsoft.com/office/officeart/2005/8/layout/hierarchy1"/>
    <dgm:cxn modelId="{110D991A-992F-442B-A0A4-66707EAD3D28}" type="presParOf" srcId="{0E1FBEEE-B673-4D09-A717-7C4CFB26BD49}" destId="{FB89BEB7-3381-4256-8B0E-F65166D90A0F}" srcOrd="2" destOrd="0" presId="urn:microsoft.com/office/officeart/2005/8/layout/hierarchy1"/>
    <dgm:cxn modelId="{08F16BFE-52A6-4FBC-8D77-FB12ED5AF5BC}" type="presParOf" srcId="{0E1FBEEE-B673-4D09-A717-7C4CFB26BD49}" destId="{AE0FD7D2-88BA-4D98-816C-733D4A75FB9C}" srcOrd="3" destOrd="0" presId="urn:microsoft.com/office/officeart/2005/8/layout/hierarchy1"/>
    <dgm:cxn modelId="{44E6037A-FF61-41A6-B5DA-38E8EAD4F596}" type="presParOf" srcId="{AE0FD7D2-88BA-4D98-816C-733D4A75FB9C}" destId="{330B1966-877C-466B-8121-CD932AC1E2CD}" srcOrd="0" destOrd="0" presId="urn:microsoft.com/office/officeart/2005/8/layout/hierarchy1"/>
    <dgm:cxn modelId="{76C785C3-B1D1-4C4B-AEF8-17B9A6BE254B}" type="presParOf" srcId="{330B1966-877C-466B-8121-CD932AC1E2CD}" destId="{21C7195B-D808-4B8B-BF59-30B7E633198A}" srcOrd="0" destOrd="0" presId="urn:microsoft.com/office/officeart/2005/8/layout/hierarchy1"/>
    <dgm:cxn modelId="{8A3C0508-30AC-484F-8563-42B9B9E27F5C}" type="presParOf" srcId="{330B1966-877C-466B-8121-CD932AC1E2CD}" destId="{A68C1979-A433-4ED7-A454-FA5F533B30DF}" srcOrd="1" destOrd="0" presId="urn:microsoft.com/office/officeart/2005/8/layout/hierarchy1"/>
    <dgm:cxn modelId="{C8C93791-1FD6-465F-AAAF-A692A469BDA5}" type="presParOf" srcId="{AE0FD7D2-88BA-4D98-816C-733D4A75FB9C}" destId="{D1C4EBD2-29D2-4DFA-9BA9-38D3E283B7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9BEB7-3381-4256-8B0E-F65166D90A0F}">
      <dsp:nvSpPr>
        <dsp:cNvPr id="0" name=""/>
        <dsp:cNvSpPr/>
      </dsp:nvSpPr>
      <dsp:spPr>
        <a:xfrm>
          <a:off x="6659256" y="3195187"/>
          <a:ext cx="1128440" cy="478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43"/>
              </a:lnTo>
              <a:lnTo>
                <a:pt x="1128440" y="307543"/>
              </a:lnTo>
              <a:lnTo>
                <a:pt x="1128440" y="47849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45C87-600A-4430-8B97-C0EA7BA64CB2}">
      <dsp:nvSpPr>
        <dsp:cNvPr id="0" name=""/>
        <dsp:cNvSpPr/>
      </dsp:nvSpPr>
      <dsp:spPr>
        <a:xfrm>
          <a:off x="5531554" y="3195187"/>
          <a:ext cx="1127702" cy="536683"/>
        </a:xfrm>
        <a:custGeom>
          <a:avLst/>
          <a:gdLst/>
          <a:ahLst/>
          <a:cxnLst/>
          <a:rect l="0" t="0" r="0" b="0"/>
          <a:pathLst>
            <a:path>
              <a:moveTo>
                <a:pt x="1127702" y="0"/>
              </a:moveTo>
              <a:lnTo>
                <a:pt x="1127702" y="365734"/>
              </a:lnTo>
              <a:lnTo>
                <a:pt x="0" y="365734"/>
              </a:lnTo>
              <a:lnTo>
                <a:pt x="0" y="53668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3D9B7-A71A-4DB1-9E7B-E50983222933}">
      <dsp:nvSpPr>
        <dsp:cNvPr id="0" name=""/>
        <dsp:cNvSpPr/>
      </dsp:nvSpPr>
      <dsp:spPr>
        <a:xfrm>
          <a:off x="4379516" y="1511396"/>
          <a:ext cx="2279739" cy="512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056"/>
              </a:lnTo>
              <a:lnTo>
                <a:pt x="2279739" y="341056"/>
              </a:lnTo>
              <a:lnTo>
                <a:pt x="2279739" y="5120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D583-0C6B-4619-BEB8-34835D4AEF41}">
      <dsp:nvSpPr>
        <dsp:cNvPr id="0" name=""/>
        <dsp:cNvSpPr/>
      </dsp:nvSpPr>
      <dsp:spPr>
        <a:xfrm>
          <a:off x="2099776" y="3195187"/>
          <a:ext cx="1127702" cy="536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34"/>
              </a:lnTo>
              <a:lnTo>
                <a:pt x="1127702" y="365734"/>
              </a:lnTo>
              <a:lnTo>
                <a:pt x="1127702" y="53668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2F669-E7B6-4F14-8A7F-CC2C959E1773}">
      <dsp:nvSpPr>
        <dsp:cNvPr id="0" name=""/>
        <dsp:cNvSpPr/>
      </dsp:nvSpPr>
      <dsp:spPr>
        <a:xfrm>
          <a:off x="923404" y="3195187"/>
          <a:ext cx="1176372" cy="536683"/>
        </a:xfrm>
        <a:custGeom>
          <a:avLst/>
          <a:gdLst/>
          <a:ahLst/>
          <a:cxnLst/>
          <a:rect l="0" t="0" r="0" b="0"/>
          <a:pathLst>
            <a:path>
              <a:moveTo>
                <a:pt x="1176372" y="0"/>
              </a:moveTo>
              <a:lnTo>
                <a:pt x="1176372" y="365734"/>
              </a:lnTo>
              <a:lnTo>
                <a:pt x="0" y="365734"/>
              </a:lnTo>
              <a:lnTo>
                <a:pt x="0" y="53668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453AE-6D5F-4F71-8CF4-F0B944751D11}">
      <dsp:nvSpPr>
        <dsp:cNvPr id="0" name=""/>
        <dsp:cNvSpPr/>
      </dsp:nvSpPr>
      <dsp:spPr>
        <a:xfrm>
          <a:off x="2099776" y="1511396"/>
          <a:ext cx="2279739" cy="512005"/>
        </a:xfrm>
        <a:custGeom>
          <a:avLst/>
          <a:gdLst/>
          <a:ahLst/>
          <a:cxnLst/>
          <a:rect l="0" t="0" r="0" b="0"/>
          <a:pathLst>
            <a:path>
              <a:moveTo>
                <a:pt x="2279739" y="0"/>
              </a:moveTo>
              <a:lnTo>
                <a:pt x="2279739" y="341056"/>
              </a:lnTo>
              <a:lnTo>
                <a:pt x="0" y="341056"/>
              </a:lnTo>
              <a:lnTo>
                <a:pt x="0" y="5120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692BD-38D4-495C-915D-35A0819B56DF}">
      <dsp:nvSpPr>
        <dsp:cNvPr id="0" name=""/>
        <dsp:cNvSpPr/>
      </dsp:nvSpPr>
      <dsp:spPr>
        <a:xfrm>
          <a:off x="3456851" y="339611"/>
          <a:ext cx="1845331" cy="1171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758B4-2969-4137-98CF-DCD6EE9FEFE3}">
      <dsp:nvSpPr>
        <dsp:cNvPr id="0" name=""/>
        <dsp:cNvSpPr/>
      </dsp:nvSpPr>
      <dsp:spPr>
        <a:xfrm>
          <a:off x="3661888" y="534396"/>
          <a:ext cx="1845331" cy="1171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MACHINE LEARNING</a:t>
          </a:r>
        </a:p>
      </dsp:txBody>
      <dsp:txXfrm>
        <a:off x="3696208" y="568716"/>
        <a:ext cx="1776691" cy="1103145"/>
      </dsp:txXfrm>
    </dsp:sp>
    <dsp:sp modelId="{9BBAF52D-EB21-4BAA-B441-278CB517A754}">
      <dsp:nvSpPr>
        <dsp:cNvPr id="0" name=""/>
        <dsp:cNvSpPr/>
      </dsp:nvSpPr>
      <dsp:spPr>
        <a:xfrm>
          <a:off x="1177111" y="2023402"/>
          <a:ext cx="1845331" cy="1171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B335D-F125-4B5F-9825-003A83E4CBAA}">
      <dsp:nvSpPr>
        <dsp:cNvPr id="0" name=""/>
        <dsp:cNvSpPr/>
      </dsp:nvSpPr>
      <dsp:spPr>
        <a:xfrm>
          <a:off x="1382148" y="2218187"/>
          <a:ext cx="1845331" cy="1171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UNSUPERVISED</a:t>
          </a:r>
        </a:p>
      </dsp:txBody>
      <dsp:txXfrm>
        <a:off x="1416468" y="2252507"/>
        <a:ext cx="1776691" cy="1103145"/>
      </dsp:txXfrm>
    </dsp:sp>
    <dsp:sp modelId="{45E8D1C9-2A6A-40E0-A3E2-A9D2C8F9051F}">
      <dsp:nvSpPr>
        <dsp:cNvPr id="0" name=""/>
        <dsp:cNvSpPr/>
      </dsp:nvSpPr>
      <dsp:spPr>
        <a:xfrm>
          <a:off x="738" y="3731871"/>
          <a:ext cx="1845331" cy="1171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3BB5-1939-4F08-B4CF-58867D74371D}">
      <dsp:nvSpPr>
        <dsp:cNvPr id="0" name=""/>
        <dsp:cNvSpPr/>
      </dsp:nvSpPr>
      <dsp:spPr>
        <a:xfrm>
          <a:off x="205775" y="3926656"/>
          <a:ext cx="1845331" cy="1171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KMEANS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LDA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HEIRARICAL CLUSTERING</a:t>
          </a:r>
        </a:p>
      </dsp:txBody>
      <dsp:txXfrm>
        <a:off x="240095" y="3960976"/>
        <a:ext cx="1776691" cy="1103145"/>
      </dsp:txXfrm>
    </dsp:sp>
    <dsp:sp modelId="{2F5D9352-1E3A-489A-856B-94E887D4A028}">
      <dsp:nvSpPr>
        <dsp:cNvPr id="0" name=""/>
        <dsp:cNvSpPr/>
      </dsp:nvSpPr>
      <dsp:spPr>
        <a:xfrm>
          <a:off x="2256143" y="3731871"/>
          <a:ext cx="1942672" cy="1171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1313E-F9B0-4A5B-88B6-C35E9968A858}">
      <dsp:nvSpPr>
        <dsp:cNvPr id="0" name=""/>
        <dsp:cNvSpPr/>
      </dsp:nvSpPr>
      <dsp:spPr>
        <a:xfrm>
          <a:off x="2461179" y="3926656"/>
          <a:ext cx="1942672" cy="1171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DIMENTIONALITY REDUCTION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LDA</a:t>
          </a:r>
        </a:p>
      </dsp:txBody>
      <dsp:txXfrm>
        <a:off x="2495499" y="3960976"/>
        <a:ext cx="1874032" cy="1103145"/>
      </dsp:txXfrm>
    </dsp:sp>
    <dsp:sp modelId="{D932905F-E31F-4FAB-98B5-24BC3212C6F1}">
      <dsp:nvSpPr>
        <dsp:cNvPr id="0" name=""/>
        <dsp:cNvSpPr/>
      </dsp:nvSpPr>
      <dsp:spPr>
        <a:xfrm>
          <a:off x="5736591" y="2023402"/>
          <a:ext cx="1845331" cy="1171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1A4D4-B05E-4A72-9759-9A8597BB6347}">
      <dsp:nvSpPr>
        <dsp:cNvPr id="0" name=""/>
        <dsp:cNvSpPr/>
      </dsp:nvSpPr>
      <dsp:spPr>
        <a:xfrm>
          <a:off x="5941628" y="2218187"/>
          <a:ext cx="1845331" cy="1171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SUPERVISED</a:t>
          </a:r>
        </a:p>
      </dsp:txBody>
      <dsp:txXfrm>
        <a:off x="5975948" y="2252507"/>
        <a:ext cx="1776691" cy="1103145"/>
      </dsp:txXfrm>
    </dsp:sp>
    <dsp:sp modelId="{237BDCD8-E6CE-48AF-8A25-8F01322C3155}">
      <dsp:nvSpPr>
        <dsp:cNvPr id="0" name=""/>
        <dsp:cNvSpPr/>
      </dsp:nvSpPr>
      <dsp:spPr>
        <a:xfrm>
          <a:off x="4608889" y="3731871"/>
          <a:ext cx="1845331" cy="1171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71B7D-AB42-44BE-90AA-D325C1C0697C}">
      <dsp:nvSpPr>
        <dsp:cNvPr id="0" name=""/>
        <dsp:cNvSpPr/>
      </dsp:nvSpPr>
      <dsp:spPr>
        <a:xfrm>
          <a:off x="4813925" y="3926656"/>
          <a:ext cx="1845331" cy="1171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LOGISTIC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SVM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DECISION TREE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(CATEGORICAL )</a:t>
          </a:r>
        </a:p>
      </dsp:txBody>
      <dsp:txXfrm>
        <a:off x="4848245" y="3960976"/>
        <a:ext cx="1776691" cy="1103145"/>
      </dsp:txXfrm>
    </dsp:sp>
    <dsp:sp modelId="{21C7195B-D808-4B8B-BF59-30B7E633198A}">
      <dsp:nvSpPr>
        <dsp:cNvPr id="0" name=""/>
        <dsp:cNvSpPr/>
      </dsp:nvSpPr>
      <dsp:spPr>
        <a:xfrm>
          <a:off x="6865032" y="3673680"/>
          <a:ext cx="1845331" cy="1171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C1979-A433-4ED7-A454-FA5F533B30DF}">
      <dsp:nvSpPr>
        <dsp:cNvPr id="0" name=""/>
        <dsp:cNvSpPr/>
      </dsp:nvSpPr>
      <dsp:spPr>
        <a:xfrm>
          <a:off x="7070068" y="3868465"/>
          <a:ext cx="1845331" cy="1171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LINEAR REGRESSION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(QUANTITATIVE)</a:t>
          </a:r>
        </a:p>
      </dsp:txBody>
      <dsp:txXfrm>
        <a:off x="7104388" y="3902785"/>
        <a:ext cx="1776691" cy="1103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5T18:05:19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5T18:05:20.0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98B85-4584-4289-A979-6A502E1FEC9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790B7-C3F4-479F-8261-BE244654C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1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62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2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1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8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2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2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ED1D6-6ECF-4E30-8124-13D4CD23AD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736DFF-54DC-4232-A6E8-2ED38A6D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3A07-5BCB-4A0D-97E5-3EC6FC29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91" y="58189"/>
            <a:ext cx="3778870" cy="32903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rgbClr val="FEFFFF"/>
                </a:solidFill>
              </a:rPr>
              <a:t>Topic Modeling on Amazon Review Data Set</a:t>
            </a:r>
            <a:br>
              <a:rPr lang="en-US" sz="3400" dirty="0">
                <a:solidFill>
                  <a:srgbClr val="FEFFFF"/>
                </a:solidFill>
              </a:rPr>
            </a:br>
            <a:endParaRPr lang="en-US" sz="3400" dirty="0">
              <a:solidFill>
                <a:srgbClr val="FE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C28C3-6954-46A8-BCF0-53A1ADB11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8" r="19025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47" name="Freeform 5">
            <a:extLst>
              <a:ext uri="{FF2B5EF4-FFF2-40B4-BE49-F238E27FC236}">
                <a16:creationId xmlns:a16="http://schemas.microsoft.com/office/drawing/2014/main" id="{64D236DE-BD07-488F-B236-DDEEFFF7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9464-F7EA-41FD-BAB1-569B6B1FB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09" y="4800476"/>
            <a:ext cx="5091784" cy="13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EFFFF"/>
                </a:solidFill>
              </a:rPr>
              <a:t>Project of Big Data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677AA-636D-495A-84DC-2F51934A13BD}"/>
              </a:ext>
            </a:extLst>
          </p:cNvPr>
          <p:cNvSpPr txBox="1"/>
          <p:nvPr/>
        </p:nvSpPr>
        <p:spPr>
          <a:xfrm>
            <a:off x="9554716" y="5205276"/>
            <a:ext cx="27348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highlight>
                  <a:srgbClr val="FFFF00"/>
                </a:highlight>
              </a:rPr>
              <a:t>By, </a:t>
            </a:r>
          </a:p>
          <a:p>
            <a:r>
              <a:rPr lang="en-US" sz="2400" b="1" dirty="0">
                <a:solidFill>
                  <a:srgbClr val="00B0F0"/>
                </a:solidFill>
                <a:highlight>
                  <a:srgbClr val="FFFF00"/>
                </a:highlight>
              </a:rPr>
              <a:t>Sakshi Jaiswal,</a:t>
            </a:r>
          </a:p>
          <a:p>
            <a:r>
              <a:rPr lang="en-US" sz="2400" b="1" dirty="0">
                <a:solidFill>
                  <a:srgbClr val="00B0F0"/>
                </a:solidFill>
                <a:highlight>
                  <a:srgbClr val="FFFF00"/>
                </a:highlight>
              </a:rPr>
              <a:t>Saloni Mishra,</a:t>
            </a:r>
          </a:p>
          <a:p>
            <a:r>
              <a:rPr lang="en-US" sz="2400" b="1" dirty="0" err="1">
                <a:solidFill>
                  <a:srgbClr val="00B0F0"/>
                </a:solidFill>
                <a:highlight>
                  <a:srgbClr val="FFFF00"/>
                </a:highlight>
              </a:rPr>
              <a:t>Megha</a:t>
            </a:r>
            <a:r>
              <a:rPr lang="en-US" sz="2400" b="1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highlight>
                  <a:srgbClr val="FFFF00"/>
                </a:highlight>
              </a:rPr>
              <a:t>Thummar</a:t>
            </a:r>
            <a:endParaRPr lang="en-US" sz="2400" b="1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4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E7B9D4-DB10-480C-850C-02B66463DCA0}"/>
              </a:ext>
            </a:extLst>
          </p:cNvPr>
          <p:cNvSpPr txBox="1"/>
          <p:nvPr/>
        </p:nvSpPr>
        <p:spPr>
          <a:xfrm>
            <a:off x="2949633" y="154397"/>
            <a:ext cx="6292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FREQUENCY DISTRIBUTION AND GRAPHICAL PRESENTATION OF OVERALL VARIABLE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D78E96-DF50-445C-8E11-2FE4F261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2" y="2019993"/>
            <a:ext cx="1971675" cy="229552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326429-9F52-4F3F-8198-66989F148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1531079"/>
            <a:ext cx="7501364" cy="504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5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22ADA8-B28A-4982-ADD2-C3AD6E410BBE}"/>
              </a:ext>
            </a:extLst>
          </p:cNvPr>
          <p:cNvSpPr txBox="1"/>
          <p:nvPr/>
        </p:nvSpPr>
        <p:spPr>
          <a:xfrm>
            <a:off x="1845425" y="249382"/>
            <a:ext cx="7847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Graphical Presentation of Number of Words per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</a:rPr>
              <a:t>ReviewText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9F2AC-BBAD-4C34-BADB-DD922030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94" y="1490662"/>
            <a:ext cx="8870566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2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E242-248B-4A7D-B224-07B3A629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407979"/>
            <a:ext cx="9800503" cy="4565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Graphical Presentation of Most Frequent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FEC65B-95D8-4D2F-947B-D8274E97A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462" y="1197033"/>
            <a:ext cx="10947862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9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2F2A-E889-4277-BB7B-ADD7DF6F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445" y="400590"/>
            <a:ext cx="8911687" cy="6154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Removing Punctuation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F5F448-1908-4072-9262-60EC5B025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240" y="1270000"/>
            <a:ext cx="1088136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45F1-4E67-4A1F-A6C5-885342AE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834" y="582546"/>
            <a:ext cx="8911687" cy="645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Screenshot of Programming of Data 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D990A9-F04D-4D14-88E7-FDA29B69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63657-B3AC-459D-ACE8-E26B5614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05" y="1788160"/>
            <a:ext cx="11016476" cy="51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1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A30E5DA-8C06-47A5-AD7F-A819D02A1E73}"/>
              </a:ext>
            </a:extLst>
          </p:cNvPr>
          <p:cNvSpPr txBox="1"/>
          <p:nvPr/>
        </p:nvSpPr>
        <p:spPr>
          <a:xfrm>
            <a:off x="3067396" y="216131"/>
            <a:ext cx="525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DATA PROCESSING SCREENSHOTS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ABA569-07F4-4DF3-98A4-1F89EA30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3" y="1807210"/>
            <a:ext cx="3952875" cy="255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BF2641-560B-41E0-A455-FE94CE4E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678" y="1807210"/>
            <a:ext cx="3952875" cy="2585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3F3763-3161-455F-BF94-797BCB079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864" y="1871776"/>
            <a:ext cx="3586163" cy="2423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04738-741E-4A34-87BE-E8B60DD6E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03" y="4236786"/>
            <a:ext cx="4010025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EC649-8692-4929-908A-75A41F562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440" y="4114822"/>
            <a:ext cx="3962400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08C4AA-A033-4032-AD98-7EAB9A7AF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179" y="4295343"/>
            <a:ext cx="3752848" cy="24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1805-5842-4249-AAFB-7179AF56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What is LDA?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C92E-336D-41CF-A506-1EEE9C8E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082"/>
            <a:ext cx="8915400" cy="3434919"/>
          </a:xfrm>
        </p:spPr>
        <p:txBody>
          <a:bodyPr/>
          <a:lstStyle/>
          <a:p>
            <a:r>
              <a:rPr lang="en-US" dirty="0"/>
              <a:t>LDA is an unsupervised machine-learning model that takes documents as input and finds topics as output. The model also says in what percentage each document talks about each topic. A topic is represented as a weighted list of words. ... the number of topics per document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F6301-9B12-4673-BE5C-62AA3331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86" y="3169328"/>
            <a:ext cx="8828626" cy="35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7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01D8-E9EE-4FA2-8F8C-9A15551E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761" y="0"/>
            <a:ext cx="9868852" cy="111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Screen Shots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2585A0-322C-4FE0-8372-E2DF9ADE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98" y="841692"/>
            <a:ext cx="4462948" cy="2724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CE191-CBE0-4980-9944-DF58CF5E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45" y="841693"/>
            <a:ext cx="6457950" cy="2649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96B6E-976D-497C-8FC6-29B63CC6E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61" y="3845561"/>
            <a:ext cx="8214821" cy="25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2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E244-1FA2-4868-BDA2-C482CF04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840" y="152400"/>
            <a:ext cx="8741092" cy="467360"/>
          </a:xfrm>
        </p:spPr>
        <p:txBody>
          <a:bodyPr>
            <a:normAutofit fontScale="90000"/>
          </a:bodyPr>
          <a:lstStyle/>
          <a:p>
            <a:r>
              <a:rPr lang="en-US" dirty="0"/>
              <a:t>Top topics along with their weights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D89555-D983-4A44-80DD-B254BA04A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88" y="751840"/>
            <a:ext cx="10817224" cy="59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71877-EAD5-406B-BF03-2EFC6D3D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0" y="910369"/>
            <a:ext cx="11716484" cy="58053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2B1EF5-19B0-42AD-A00F-E4F290105C43}"/>
              </a:ext>
            </a:extLst>
          </p:cNvPr>
          <p:cNvSpPr txBox="1"/>
          <p:nvPr/>
        </p:nvSpPr>
        <p:spPr>
          <a:xfrm>
            <a:off x="2865120" y="142240"/>
            <a:ext cx="534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WORD CLOUD OF TOP SIX TOPICS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72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6B95E8-8FF5-41AE-B3CB-D22D70A1A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957107"/>
              </p:ext>
            </p:extLst>
          </p:nvPr>
        </p:nvGraphicFramePr>
        <p:xfrm>
          <a:off x="1741315" y="797733"/>
          <a:ext cx="89154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7D534B-2008-47D5-BB51-CA035A09674F}"/>
              </a:ext>
            </a:extLst>
          </p:cNvPr>
          <p:cNvSpPr txBox="1"/>
          <p:nvPr/>
        </p:nvSpPr>
        <p:spPr>
          <a:xfrm>
            <a:off x="1255223" y="4148051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39C02-F45E-4D1E-A308-AEF9656ED664}"/>
              </a:ext>
            </a:extLst>
          </p:cNvPr>
          <p:cNvSpPr txBox="1"/>
          <p:nvPr/>
        </p:nvSpPr>
        <p:spPr>
          <a:xfrm>
            <a:off x="5685905" y="3963385"/>
            <a:ext cx="203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4F931-C476-49FD-8C95-55CF756D2A3B}"/>
              </a:ext>
            </a:extLst>
          </p:cNvPr>
          <p:cNvSpPr txBox="1"/>
          <p:nvPr/>
        </p:nvSpPr>
        <p:spPr>
          <a:xfrm>
            <a:off x="9716191" y="3999407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49741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6095-AEAD-450B-A1FA-07370FF7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49382"/>
            <a:ext cx="8911687" cy="65670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LATENT DIRICHLET ALLOCATION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64870-4C35-4A69-808D-0D43A0BF8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76" y="1197033"/>
            <a:ext cx="11130742" cy="55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6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16DE-5888-4647-AA75-7625ACC4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7" y="624110"/>
            <a:ext cx="10421536" cy="716418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TOPIC DISTRIBUTION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6C9688-F9DC-4F3F-BB89-15E8A775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023" y="1340528"/>
            <a:ext cx="9142477" cy="47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97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16DE-5888-4647-AA75-7625ACC4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05" y="834501"/>
            <a:ext cx="8911687" cy="127838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VALIDATION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C4BE44-A98B-4B93-B358-BAE03435A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138" y="1580225"/>
            <a:ext cx="10531876" cy="43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9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A81B-AD9D-4FE7-98A2-B1673575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624110"/>
            <a:ext cx="11362569" cy="7785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TESTING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1926D-D700-4B58-AF8F-D287D9439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550" y="1500326"/>
            <a:ext cx="9799420" cy="47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5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25D404-97E0-4E8B-9532-1600CA0F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794" y="914400"/>
            <a:ext cx="9613984" cy="4048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39D5F-388F-4D5C-8653-35B5B6F19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02" y="5131294"/>
            <a:ext cx="4735484" cy="139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2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F8012F-F48F-4686-86A4-A6E709068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16" y="1097280"/>
            <a:ext cx="11474763" cy="556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B2A52-4FC5-44ED-803C-62DB41B81092}"/>
              </a:ext>
            </a:extLst>
          </p:cNvPr>
          <p:cNvSpPr txBox="1"/>
          <p:nvPr/>
        </p:nvSpPr>
        <p:spPr>
          <a:xfrm>
            <a:off x="2367280" y="81280"/>
            <a:ext cx="703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75000"/>
                  </a:schemeClr>
                </a:solidFill>
              </a:rPr>
              <a:t>HASHING TF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43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038D-4E72-4D0B-8010-AB5102A7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chemeClr val="accent4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811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547EC0-F0B5-4C31-93B1-E869232DAFF0}"/>
              </a:ext>
            </a:extLst>
          </p:cNvPr>
          <p:cNvSpPr txBox="1"/>
          <p:nvPr/>
        </p:nvSpPr>
        <p:spPr>
          <a:xfrm>
            <a:off x="3649287" y="324196"/>
            <a:ext cx="402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CLUSTERING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B4001-ABE8-46D1-87FA-3AD26EB3C366}"/>
              </a:ext>
            </a:extLst>
          </p:cNvPr>
          <p:cNvCxnSpPr>
            <a:stCxn id="7" idx="2"/>
          </p:cNvCxnSpPr>
          <p:nvPr/>
        </p:nvCxnSpPr>
        <p:spPr>
          <a:xfrm>
            <a:off x="5660967" y="1155193"/>
            <a:ext cx="0" cy="690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40236B-A1AE-4485-B2C3-8E8EF3FF1BD0}"/>
              </a:ext>
            </a:extLst>
          </p:cNvPr>
          <p:cNvCxnSpPr/>
          <p:nvPr/>
        </p:nvCxnSpPr>
        <p:spPr>
          <a:xfrm flipH="1">
            <a:off x="2992582" y="1845425"/>
            <a:ext cx="2668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F9924D-6FA5-4982-851D-4541DC34094A}"/>
              </a:ext>
            </a:extLst>
          </p:cNvPr>
          <p:cNvCxnSpPr>
            <a:cxnSpLocks/>
          </p:cNvCxnSpPr>
          <p:nvPr/>
        </p:nvCxnSpPr>
        <p:spPr>
          <a:xfrm flipV="1">
            <a:off x="5660967" y="1841093"/>
            <a:ext cx="2294312" cy="8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EFF889-E743-4BE1-8443-274445DFDFA3}"/>
              </a:ext>
            </a:extLst>
          </p:cNvPr>
          <p:cNvCxnSpPr/>
          <p:nvPr/>
        </p:nvCxnSpPr>
        <p:spPr>
          <a:xfrm>
            <a:off x="2992582" y="1849758"/>
            <a:ext cx="0" cy="54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4F29E8-E398-4383-8062-9FB5056B6FD1}"/>
              </a:ext>
            </a:extLst>
          </p:cNvPr>
          <p:cNvCxnSpPr/>
          <p:nvPr/>
        </p:nvCxnSpPr>
        <p:spPr>
          <a:xfrm>
            <a:off x="7955279" y="1849758"/>
            <a:ext cx="0" cy="54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E8664A-C8B0-49FB-BB06-2C688791E1EB}"/>
              </a:ext>
            </a:extLst>
          </p:cNvPr>
          <p:cNvCxnSpPr/>
          <p:nvPr/>
        </p:nvCxnSpPr>
        <p:spPr>
          <a:xfrm>
            <a:off x="5641571" y="1849758"/>
            <a:ext cx="0" cy="54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4CA02A-8E23-45F5-B0FA-248E713B1D70}"/>
              </a:ext>
            </a:extLst>
          </p:cNvPr>
          <p:cNvSpPr txBox="1"/>
          <p:nvPr/>
        </p:nvSpPr>
        <p:spPr>
          <a:xfrm>
            <a:off x="1837113" y="2452255"/>
            <a:ext cx="2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CLUSTERING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2A952-5A7F-4632-BC92-E7215F9DE9BC}"/>
              </a:ext>
            </a:extLst>
          </p:cNvPr>
          <p:cNvSpPr txBox="1"/>
          <p:nvPr/>
        </p:nvSpPr>
        <p:spPr>
          <a:xfrm>
            <a:off x="4553989" y="2420790"/>
            <a:ext cx="236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HIERARICHICAL CLUSTERING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3A6DBD-7EF1-41C2-8EC8-6B487679F5D4}"/>
              </a:ext>
            </a:extLst>
          </p:cNvPr>
          <p:cNvSpPr txBox="1"/>
          <p:nvPr/>
        </p:nvSpPr>
        <p:spPr>
          <a:xfrm>
            <a:off x="7270866" y="2452255"/>
            <a:ext cx="2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CLUSTERING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C8C837-8985-446B-9D6B-D1BD6F8C21A1}"/>
              </a:ext>
            </a:extLst>
          </p:cNvPr>
          <p:cNvCxnSpPr/>
          <p:nvPr/>
        </p:nvCxnSpPr>
        <p:spPr>
          <a:xfrm>
            <a:off x="2202873" y="3757353"/>
            <a:ext cx="723207" cy="615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A7AB74-C109-406C-B08B-B009F3E8F00E}"/>
              </a:ext>
            </a:extLst>
          </p:cNvPr>
          <p:cNvCxnSpPr>
            <a:cxnSpLocks/>
          </p:cNvCxnSpPr>
          <p:nvPr/>
        </p:nvCxnSpPr>
        <p:spPr>
          <a:xfrm flipV="1">
            <a:off x="2926080" y="4239491"/>
            <a:ext cx="922713" cy="133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2CDBB6-E70E-41E0-BFDE-F5032AF78F39}"/>
              </a:ext>
            </a:extLst>
          </p:cNvPr>
          <p:cNvCxnSpPr>
            <a:cxnSpLocks/>
          </p:cNvCxnSpPr>
          <p:nvPr/>
        </p:nvCxnSpPr>
        <p:spPr>
          <a:xfrm flipV="1">
            <a:off x="2435629" y="4373274"/>
            <a:ext cx="490451" cy="705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0055179-4976-4798-9445-E07684FF93B0}"/>
                  </a:ext>
                </a:extLst>
              </p14:cNvPr>
              <p14:cNvContentPartPr/>
              <p14:nvPr/>
            </p14:nvContentPartPr>
            <p14:xfrm>
              <a:off x="2127927" y="414769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0055179-4976-4798-9445-E07684FF9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8927" y="41390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ACAEE9-ADCE-440E-A6DF-B30260B91127}"/>
                  </a:ext>
                </a:extLst>
              </p14:cNvPr>
              <p14:cNvContentPartPr/>
              <p14:nvPr/>
            </p14:nvContentPartPr>
            <p14:xfrm>
              <a:off x="2327367" y="4239131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ACAEE9-ADCE-440E-A6DF-B30260B911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367" y="423049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E1940F75-3028-41A9-90D7-05194AC606A3}"/>
              </a:ext>
            </a:extLst>
          </p:cNvPr>
          <p:cNvSpPr/>
          <p:nvPr/>
        </p:nvSpPr>
        <p:spPr>
          <a:xfrm>
            <a:off x="2019993" y="4147691"/>
            <a:ext cx="182880" cy="1499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89BF7128-D4D6-45F9-A8D4-AB8705EE75D5}"/>
              </a:ext>
            </a:extLst>
          </p:cNvPr>
          <p:cNvSpPr/>
          <p:nvPr/>
        </p:nvSpPr>
        <p:spPr>
          <a:xfrm>
            <a:off x="2172393" y="4300091"/>
            <a:ext cx="182880" cy="1499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A2CEB116-70F8-4882-8BDD-67A31B9B6358}"/>
              </a:ext>
            </a:extLst>
          </p:cNvPr>
          <p:cNvSpPr/>
          <p:nvPr/>
        </p:nvSpPr>
        <p:spPr>
          <a:xfrm>
            <a:off x="2324793" y="4452491"/>
            <a:ext cx="182880" cy="1499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49412F26-0CD2-4542-8F90-24A3B54E4D8D}"/>
              </a:ext>
            </a:extLst>
          </p:cNvPr>
          <p:cNvSpPr/>
          <p:nvPr/>
        </p:nvSpPr>
        <p:spPr>
          <a:xfrm>
            <a:off x="2477193" y="4289007"/>
            <a:ext cx="182880" cy="1499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5ADB68BF-FE65-4DD3-AB28-BF11FEF232B5}"/>
              </a:ext>
            </a:extLst>
          </p:cNvPr>
          <p:cNvSpPr/>
          <p:nvPr/>
        </p:nvSpPr>
        <p:spPr>
          <a:xfrm>
            <a:off x="2285999" y="4072877"/>
            <a:ext cx="182880" cy="1499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A9934864-65DB-4C62-A013-8EAE8459AB09}"/>
              </a:ext>
            </a:extLst>
          </p:cNvPr>
          <p:cNvSpPr/>
          <p:nvPr/>
        </p:nvSpPr>
        <p:spPr>
          <a:xfrm>
            <a:off x="3158836" y="4527485"/>
            <a:ext cx="241069" cy="32714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8FF67664-61AC-472D-837E-0F85AE078DAD}"/>
              </a:ext>
            </a:extLst>
          </p:cNvPr>
          <p:cNvSpPr/>
          <p:nvPr/>
        </p:nvSpPr>
        <p:spPr>
          <a:xfrm>
            <a:off x="2854036" y="4737078"/>
            <a:ext cx="241069" cy="32714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71C1FF2F-B056-4EEA-985B-1A41784DF3CB}"/>
              </a:ext>
            </a:extLst>
          </p:cNvPr>
          <p:cNvSpPr/>
          <p:nvPr/>
        </p:nvSpPr>
        <p:spPr>
          <a:xfrm>
            <a:off x="2938548" y="4425051"/>
            <a:ext cx="241069" cy="32714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3587F071-82AA-43E5-8755-7E6964B7905B}"/>
              </a:ext>
            </a:extLst>
          </p:cNvPr>
          <p:cNvSpPr/>
          <p:nvPr/>
        </p:nvSpPr>
        <p:spPr>
          <a:xfrm>
            <a:off x="3190700" y="4846049"/>
            <a:ext cx="241069" cy="32714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77287A7B-C015-40B0-A53E-E5A0F39DE787}"/>
              </a:ext>
            </a:extLst>
          </p:cNvPr>
          <p:cNvSpPr/>
          <p:nvPr/>
        </p:nvSpPr>
        <p:spPr>
          <a:xfrm>
            <a:off x="3463636" y="4399027"/>
            <a:ext cx="241069" cy="32714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799F983D-54F4-4A95-A690-3DF7B4640A0C}"/>
              </a:ext>
            </a:extLst>
          </p:cNvPr>
          <p:cNvSpPr/>
          <p:nvPr/>
        </p:nvSpPr>
        <p:spPr>
          <a:xfrm>
            <a:off x="2951016" y="4015085"/>
            <a:ext cx="216131" cy="174844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38CC40C7-6E84-4CFB-ACBB-836397EB389D}"/>
              </a:ext>
            </a:extLst>
          </p:cNvPr>
          <p:cNvSpPr/>
          <p:nvPr/>
        </p:nvSpPr>
        <p:spPr>
          <a:xfrm>
            <a:off x="2614352" y="3937938"/>
            <a:ext cx="216131" cy="174844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256CF019-850D-489E-8633-6445ABCE8C80}"/>
              </a:ext>
            </a:extLst>
          </p:cNvPr>
          <p:cNvSpPr/>
          <p:nvPr/>
        </p:nvSpPr>
        <p:spPr>
          <a:xfrm>
            <a:off x="3247505" y="4053856"/>
            <a:ext cx="216131" cy="174844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9E57AE47-F1B8-4DCF-9A00-BF05358B48DC}"/>
              </a:ext>
            </a:extLst>
          </p:cNvPr>
          <p:cNvSpPr/>
          <p:nvPr/>
        </p:nvSpPr>
        <p:spPr>
          <a:xfrm>
            <a:off x="3024446" y="3729184"/>
            <a:ext cx="216131" cy="174844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5A0A0758-FAAC-49E9-908C-4E27B72FB23F}"/>
              </a:ext>
            </a:extLst>
          </p:cNvPr>
          <p:cNvSpPr/>
          <p:nvPr/>
        </p:nvSpPr>
        <p:spPr>
          <a:xfrm>
            <a:off x="3387436" y="3766536"/>
            <a:ext cx="216131" cy="174844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E41942-655C-4EFE-AF05-DD6306F0A7F8}"/>
              </a:ext>
            </a:extLst>
          </p:cNvPr>
          <p:cNvCxnSpPr/>
          <p:nvPr/>
        </p:nvCxnSpPr>
        <p:spPr>
          <a:xfrm>
            <a:off x="5228705" y="3757353"/>
            <a:ext cx="13217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427B75-C6BB-4594-A5AA-54E5BEA89EEE}"/>
              </a:ext>
            </a:extLst>
          </p:cNvPr>
          <p:cNvCxnSpPr>
            <a:cxnSpLocks/>
          </p:cNvCxnSpPr>
          <p:nvPr/>
        </p:nvCxnSpPr>
        <p:spPr>
          <a:xfrm>
            <a:off x="5188526" y="3777025"/>
            <a:ext cx="27709" cy="777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103EE9-3B9A-42FB-A6CD-54EF3A63C955}"/>
              </a:ext>
            </a:extLst>
          </p:cNvPr>
          <p:cNvCxnSpPr/>
          <p:nvPr/>
        </p:nvCxnSpPr>
        <p:spPr>
          <a:xfrm>
            <a:off x="4685606" y="4562601"/>
            <a:ext cx="13217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714CCA-7108-46DC-A83D-E1062CA4A46E}"/>
              </a:ext>
            </a:extLst>
          </p:cNvPr>
          <p:cNvCxnSpPr>
            <a:cxnSpLocks/>
          </p:cNvCxnSpPr>
          <p:nvPr/>
        </p:nvCxnSpPr>
        <p:spPr>
          <a:xfrm>
            <a:off x="6550429" y="3757353"/>
            <a:ext cx="0" cy="7226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4DB9343-5DF3-489F-9AD2-33522389677F}"/>
              </a:ext>
            </a:extLst>
          </p:cNvPr>
          <p:cNvCxnSpPr>
            <a:cxnSpLocks/>
          </p:cNvCxnSpPr>
          <p:nvPr/>
        </p:nvCxnSpPr>
        <p:spPr>
          <a:xfrm>
            <a:off x="6013886" y="4582719"/>
            <a:ext cx="14595" cy="532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4E2A1B9-43A7-4EB4-92D8-3AEB511B18A5}"/>
              </a:ext>
            </a:extLst>
          </p:cNvPr>
          <p:cNvCxnSpPr>
            <a:cxnSpLocks/>
          </p:cNvCxnSpPr>
          <p:nvPr/>
        </p:nvCxnSpPr>
        <p:spPr>
          <a:xfrm>
            <a:off x="4696688" y="4554178"/>
            <a:ext cx="0" cy="560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4D430CE-28F3-4648-9D81-0EAB5BB6C033}"/>
              </a:ext>
            </a:extLst>
          </p:cNvPr>
          <p:cNvSpPr/>
          <p:nvPr/>
        </p:nvSpPr>
        <p:spPr>
          <a:xfrm>
            <a:off x="4621876" y="5064226"/>
            <a:ext cx="241069" cy="6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2E7807-8DE7-4F27-8792-A33002B82FE8}"/>
              </a:ext>
            </a:extLst>
          </p:cNvPr>
          <p:cNvSpPr/>
          <p:nvPr/>
        </p:nvSpPr>
        <p:spPr>
          <a:xfrm>
            <a:off x="4874025" y="5308069"/>
            <a:ext cx="241069" cy="4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179147D-94B6-443E-8291-B941782AD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001" y="3390887"/>
            <a:ext cx="2196287" cy="17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9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2E1E77-3EB0-41B3-8A51-7397D5A02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19" y="2761882"/>
            <a:ext cx="8753383" cy="3778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E5AB73-4E97-4463-905C-1CCD5EF785A7}"/>
              </a:ext>
            </a:extLst>
          </p:cNvPr>
          <p:cNvSpPr/>
          <p:nvPr/>
        </p:nvSpPr>
        <p:spPr>
          <a:xfrm>
            <a:off x="3666479" y="754602"/>
            <a:ext cx="4320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TOPIC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24DA4-1885-4465-8923-AB39E48CEC2F}"/>
              </a:ext>
            </a:extLst>
          </p:cNvPr>
          <p:cNvSpPr/>
          <p:nvPr/>
        </p:nvSpPr>
        <p:spPr>
          <a:xfrm>
            <a:off x="1500326" y="1400933"/>
            <a:ext cx="9667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Topic modeling is a branch of unsupervised natural language processing which is used to represent a text document with the help of several topics, that can best explain the underlying information in a particular document. This can be thought in terms of clustering, but with a difference. Now, instead of numerical features, we have a collection of words that we want to group together in such a way that each group represents a topic in a document.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B8931-27DD-4D87-96DA-49D542B7F705}"/>
              </a:ext>
            </a:extLst>
          </p:cNvPr>
          <p:cNvSpPr txBox="1"/>
          <p:nvPr/>
        </p:nvSpPr>
        <p:spPr>
          <a:xfrm>
            <a:off x="8519201" y="6263133"/>
            <a:ext cx="402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Credit: Christine Doig</a:t>
            </a:r>
          </a:p>
        </p:txBody>
      </p:sp>
    </p:spTree>
    <p:extLst>
      <p:ext uri="{BB962C8B-B14F-4D97-AF65-F5344CB8AC3E}">
        <p14:creationId xmlns:p14="http://schemas.microsoft.com/office/powerpoint/2010/main" val="146902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F086DC-EB9B-4CDC-8731-B4366038A20C}"/>
              </a:ext>
            </a:extLst>
          </p:cNvPr>
          <p:cNvGrpSpPr/>
          <p:nvPr/>
        </p:nvGrpSpPr>
        <p:grpSpPr>
          <a:xfrm>
            <a:off x="539879" y="1094650"/>
            <a:ext cx="10610626" cy="4720519"/>
            <a:chOff x="532014" y="866465"/>
            <a:chExt cx="10610626" cy="4720519"/>
          </a:xfrm>
          <a:solidFill>
            <a:schemeClr val="bg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1D8156-0F14-4420-A079-6F7CDC6E0EE9}"/>
                </a:ext>
              </a:extLst>
            </p:cNvPr>
            <p:cNvSpPr/>
            <p:nvPr/>
          </p:nvSpPr>
          <p:spPr>
            <a:xfrm>
              <a:off x="532014" y="866465"/>
              <a:ext cx="2130552" cy="1289304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63500" h="12700"/>
              <a:bevelB h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(RAW AMAZON DATASET (34GB, </a:t>
              </a:r>
              <a:r>
                <a:rPr lang="en-US" sz="1400" i="1" dirty="0"/>
                <a:t>zipped</a:t>
              </a:r>
              <a:r>
                <a:rPr lang="en-US" dirty="0"/>
                <a:t>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60C81C-A72C-4219-8BAE-CB42198FB250}"/>
                </a:ext>
              </a:extLst>
            </p:cNvPr>
            <p:cNvSpPr/>
            <p:nvPr/>
          </p:nvSpPr>
          <p:spPr>
            <a:xfrm>
              <a:off x="4626029" y="881151"/>
              <a:ext cx="2130552" cy="128930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  <a:p>
              <a:pPr algn="ctr"/>
              <a:r>
                <a:rPr lang="en-US" dirty="0"/>
                <a:t>(EDA)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70673D-8747-4F2B-9726-20D25235C49D}"/>
                </a:ext>
              </a:extLst>
            </p:cNvPr>
            <p:cNvSpPr/>
            <p:nvPr/>
          </p:nvSpPr>
          <p:spPr>
            <a:xfrm>
              <a:off x="9012088" y="4279659"/>
              <a:ext cx="2130552" cy="128930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LEARNING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3DDE2A-81C0-4E77-BC45-FE3EBD87379C}"/>
                </a:ext>
              </a:extLst>
            </p:cNvPr>
            <p:cNvSpPr/>
            <p:nvPr/>
          </p:nvSpPr>
          <p:spPr>
            <a:xfrm>
              <a:off x="4750977" y="4297680"/>
              <a:ext cx="2130552" cy="128930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VALIDATION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EAE921-BEB4-4E5E-9F3A-952691224BBD}"/>
                </a:ext>
              </a:extLst>
            </p:cNvPr>
            <p:cNvSpPr/>
            <p:nvPr/>
          </p:nvSpPr>
          <p:spPr>
            <a:xfrm>
              <a:off x="8742219" y="897777"/>
              <a:ext cx="2130552" cy="130509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PROCESSING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6188FF-54D5-42A3-8E6C-D347F8DBA802}"/>
                </a:ext>
              </a:extLst>
            </p:cNvPr>
            <p:cNvCxnSpPr>
              <a:cxnSpLocks/>
            </p:cNvCxnSpPr>
            <p:nvPr/>
          </p:nvCxnSpPr>
          <p:spPr>
            <a:xfrm>
              <a:off x="2706059" y="1473200"/>
              <a:ext cx="1895411" cy="0"/>
            </a:xfrm>
            <a:prstGeom prst="straightConnector1">
              <a:avLst/>
            </a:prstGeom>
            <a:grpFill/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9ACA73-810C-4941-8589-05E120DF7541}"/>
                </a:ext>
              </a:extLst>
            </p:cNvPr>
            <p:cNvCxnSpPr>
              <a:cxnSpLocks/>
            </p:cNvCxnSpPr>
            <p:nvPr/>
          </p:nvCxnSpPr>
          <p:spPr>
            <a:xfrm>
              <a:off x="9973748" y="2155769"/>
              <a:ext cx="0" cy="2123890"/>
            </a:xfrm>
            <a:prstGeom prst="straightConnector1">
              <a:avLst/>
            </a:prstGeom>
            <a:grpFill/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22A8BD0-B889-4F1A-B8E3-D88A3EF34AAC}"/>
                </a:ext>
              </a:extLst>
            </p:cNvPr>
            <p:cNvCxnSpPr>
              <a:cxnSpLocks/>
            </p:cNvCxnSpPr>
            <p:nvPr/>
          </p:nvCxnSpPr>
          <p:spPr>
            <a:xfrm>
              <a:off x="6787137" y="1459299"/>
              <a:ext cx="1895411" cy="0"/>
            </a:xfrm>
            <a:prstGeom prst="straightConnector1">
              <a:avLst/>
            </a:prstGeom>
            <a:grpFill/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9F2525-23FB-49C5-9DAE-18C6AB47E0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7026" y="4948380"/>
              <a:ext cx="1874067" cy="0"/>
            </a:xfrm>
            <a:prstGeom prst="straightConnector1">
              <a:avLst/>
            </a:prstGeom>
            <a:grpFill/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6C7B54-46F3-48E9-8242-971C85F73068}"/>
              </a:ext>
            </a:extLst>
          </p:cNvPr>
          <p:cNvCxnSpPr>
            <a:cxnSpLocks/>
          </p:cNvCxnSpPr>
          <p:nvPr/>
        </p:nvCxnSpPr>
        <p:spPr>
          <a:xfrm flipH="1">
            <a:off x="2884775" y="5146086"/>
            <a:ext cx="1874067" cy="0"/>
          </a:xfrm>
          <a:prstGeom prst="straightConnector1">
            <a:avLst/>
          </a:prstGeom>
          <a:solidFill>
            <a:schemeClr val="bg2">
              <a:lumMod val="75000"/>
            </a:schemeClr>
          </a:solidFill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0DA407-1E4E-4FCD-8CDF-ADE221A69B4F}"/>
              </a:ext>
            </a:extLst>
          </p:cNvPr>
          <p:cNvSpPr/>
          <p:nvPr/>
        </p:nvSpPr>
        <p:spPr>
          <a:xfrm>
            <a:off x="754223" y="4501434"/>
            <a:ext cx="2130552" cy="12893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TESTING</a:t>
            </a:r>
          </a:p>
        </p:txBody>
      </p:sp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16F383F4-9742-430D-8028-0613197DE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375" y="1853741"/>
            <a:ext cx="677876" cy="561526"/>
          </a:xfrm>
          <a:prstGeom prst="rect">
            <a:avLst/>
          </a:prstGeom>
        </p:spPr>
      </p:pic>
      <p:pic>
        <p:nvPicPr>
          <p:cNvPr id="26" name="Graphic 25" descr="Bar chart">
            <a:extLst>
              <a:ext uri="{FF2B5EF4-FFF2-40B4-BE49-F238E27FC236}">
                <a16:creationId xmlns:a16="http://schemas.microsoft.com/office/drawing/2014/main" id="{5BB9F6A3-BCED-4EA4-A2F0-D50D80BB1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0953" y="1805941"/>
            <a:ext cx="653929" cy="544484"/>
          </a:xfrm>
          <a:prstGeom prst="rect">
            <a:avLst/>
          </a:prstGeom>
        </p:spPr>
      </p:pic>
      <p:pic>
        <p:nvPicPr>
          <p:cNvPr id="30" name="Graphic 29" descr="Gears">
            <a:extLst>
              <a:ext uri="{FF2B5EF4-FFF2-40B4-BE49-F238E27FC236}">
                <a16:creationId xmlns:a16="http://schemas.microsoft.com/office/drawing/2014/main" id="{84E406B6-6A18-4DC0-A16D-F1630E628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9953" y="4525865"/>
            <a:ext cx="660853" cy="660853"/>
          </a:xfrm>
          <a:prstGeom prst="rect">
            <a:avLst/>
          </a:prstGeom>
        </p:spPr>
      </p:pic>
      <p:pic>
        <p:nvPicPr>
          <p:cNvPr id="32" name="Graphic 31" descr="Target">
            <a:extLst>
              <a:ext uri="{FF2B5EF4-FFF2-40B4-BE49-F238E27FC236}">
                <a16:creationId xmlns:a16="http://schemas.microsoft.com/office/drawing/2014/main" id="{AD08A7A1-8B83-4658-A6C6-3F5E97042A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4475" y="4492186"/>
            <a:ext cx="653900" cy="653900"/>
          </a:xfrm>
          <a:prstGeom prst="rect">
            <a:avLst/>
          </a:prstGeom>
        </p:spPr>
      </p:pic>
      <p:pic>
        <p:nvPicPr>
          <p:cNvPr id="34" name="Graphic 33" descr="Test tubes">
            <a:extLst>
              <a:ext uri="{FF2B5EF4-FFF2-40B4-BE49-F238E27FC236}">
                <a16:creationId xmlns:a16="http://schemas.microsoft.com/office/drawing/2014/main" id="{79822CE6-B3A7-4249-A47B-6B6A657EE3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1932" y="4519997"/>
            <a:ext cx="587428" cy="58742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B92BD79-E886-43C6-9E83-D0756F48F84E}"/>
              </a:ext>
            </a:extLst>
          </p:cNvPr>
          <p:cNvSpPr/>
          <p:nvPr/>
        </p:nvSpPr>
        <p:spPr>
          <a:xfrm>
            <a:off x="3234395" y="220776"/>
            <a:ext cx="5785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FLOW CHART OF WORKING PLAN</a:t>
            </a:r>
          </a:p>
        </p:txBody>
      </p:sp>
      <p:pic>
        <p:nvPicPr>
          <p:cNvPr id="23" name="Graphic 22" descr="Cloud Computing">
            <a:extLst>
              <a:ext uri="{FF2B5EF4-FFF2-40B4-BE49-F238E27FC236}">
                <a16:creationId xmlns:a16="http://schemas.microsoft.com/office/drawing/2014/main" id="{819E9113-E239-43C9-9C79-6897CE6AD7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94836" y="171284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6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07A15-8B6C-42DB-934A-1CB8FBF7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1059872"/>
            <a:ext cx="3997218" cy="485134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AMAZON DATASET</a:t>
            </a:r>
            <a:br>
              <a:rPr lang="en-US" sz="4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(Magazine Subscription)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2FEB-26A2-4540-B235-C6880AD6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518160"/>
            <a:ext cx="6224244" cy="5393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VARIABLES: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747E01-A2C0-4DF9-BD6B-E1332FC7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585" y="1148133"/>
            <a:ext cx="7971905" cy="607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46023" rIns="203136" bIns="4602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reviewerID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 - ID of the reviewer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asin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 - ID of the product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reviewerName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 - name of the reviewer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vote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 - helpful votes of the review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 -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disctionary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 of the product metadata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reviewText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 - text of the review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overall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 - rating of the product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summary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 - summary of the review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unixReviewTime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 - time of the review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unix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 time)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/>
              </a:rPr>
              <a:t>reviewTime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 - time of the review (raw)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Image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</a:rPr>
              <a:t>verified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1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A24F6-D6D3-4B11-86C6-2790DBB7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19137"/>
            <a:ext cx="7772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9ACBFE-4B4B-40CC-9370-B922AFF60B65}"/>
              </a:ext>
            </a:extLst>
          </p:cNvPr>
          <p:cNvSpPr txBox="1"/>
          <p:nvPr/>
        </p:nvSpPr>
        <p:spPr>
          <a:xfrm>
            <a:off x="2316480" y="111760"/>
            <a:ext cx="736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</a:rPr>
              <a:t>Screenshot of Preview Data frame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07953-8ACA-42D0-9D3C-2C0AA88B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9" y="1450574"/>
            <a:ext cx="11458200" cy="30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5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5D76C-59E6-4476-BE16-09472F72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5">
                    <a:lumMod val="50000"/>
                  </a:schemeClr>
                </a:solidFill>
              </a:rPr>
              <a:t>EDA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1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EFF7-C1D5-42D0-82D6-A91E0612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Total number of words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: 3920235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Total number of characters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:21871568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571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387</Words>
  <Application>Microsoft Office PowerPoint</Application>
  <PresentationFormat>Widescreen</PresentationFormat>
  <Paragraphs>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Unicode MS</vt:lpstr>
      <vt:lpstr>Calibri</vt:lpstr>
      <vt:lpstr>Century Gothic</vt:lpstr>
      <vt:lpstr>Helvetica</vt:lpstr>
      <vt:lpstr>medium-content-serif-font</vt:lpstr>
      <vt:lpstr>Wingdings</vt:lpstr>
      <vt:lpstr>Wingdings 3</vt:lpstr>
      <vt:lpstr>Wisp</vt:lpstr>
      <vt:lpstr>Topic Modeling on Amazon Review Data Set </vt:lpstr>
      <vt:lpstr>PowerPoint Presentation</vt:lpstr>
      <vt:lpstr>PowerPoint Presentation</vt:lpstr>
      <vt:lpstr>PowerPoint Presentation</vt:lpstr>
      <vt:lpstr>PowerPoint Presentation</vt:lpstr>
      <vt:lpstr>AMAZON DATASET (Magazine Subscription)</vt:lpstr>
      <vt:lpstr>PowerPoint Presentation</vt:lpstr>
      <vt:lpstr>PowerPoint Presentation</vt:lpstr>
      <vt:lpstr>EDA</vt:lpstr>
      <vt:lpstr>PowerPoint Presentation</vt:lpstr>
      <vt:lpstr>PowerPoint Presentation</vt:lpstr>
      <vt:lpstr>Graphical Presentation of Most Frequent Words</vt:lpstr>
      <vt:lpstr>Removing Punctuation</vt:lpstr>
      <vt:lpstr>Screenshot of Programming of Data Processing</vt:lpstr>
      <vt:lpstr>PowerPoint Presentation</vt:lpstr>
      <vt:lpstr>What is LDA?</vt:lpstr>
      <vt:lpstr>Screen Shots  </vt:lpstr>
      <vt:lpstr>Top topics along with their weights</vt:lpstr>
      <vt:lpstr>PowerPoint Presentation</vt:lpstr>
      <vt:lpstr>LATENT DIRICHLET ALLOCATION</vt:lpstr>
      <vt:lpstr>                     TOPIC DISTRIBUTION</vt:lpstr>
      <vt:lpstr>VALIDATION</vt:lpstr>
      <vt:lpstr>TESTING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on Amazon Review Data Set</dc:title>
  <dc:creator>saloni mishra</dc:creator>
  <cp:lastModifiedBy>saloni mishra</cp:lastModifiedBy>
  <cp:revision>29</cp:revision>
  <dcterms:created xsi:type="dcterms:W3CDTF">2020-02-18T18:03:33Z</dcterms:created>
  <dcterms:modified xsi:type="dcterms:W3CDTF">2020-02-25T21:18:24Z</dcterms:modified>
</cp:coreProperties>
</file>