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470" r:id="rId4"/>
    <p:sldId id="259" r:id="rId5"/>
    <p:sldId id="260" r:id="rId6"/>
    <p:sldId id="261" r:id="rId7"/>
    <p:sldId id="471" r:id="rId8"/>
    <p:sldId id="473" r:id="rId9"/>
    <p:sldId id="262" r:id="rId10"/>
    <p:sldId id="263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FAC44-6CD8-4AFB-9967-0EC2EE588E61}">
  <a:tblStyle styleId="{8A2FAC44-6CD8-4AFB-9967-0EC2EE588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062f60cf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062f60cf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24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24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97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8520285/CS519_M1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ctrTitle"/>
          </p:nvPr>
        </p:nvSpPr>
        <p:spPr>
          <a:xfrm>
            <a:off x="390525" y="747725"/>
            <a:ext cx="82221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 CÁO ĐỒ ÁN CUỐI KỲ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1"/>
          </p:nvPr>
        </p:nvSpPr>
        <p:spPr>
          <a:xfrm>
            <a:off x="390525" y="3994054"/>
            <a:ext cx="82221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Trường ĐH Công Nghệ Thông Tin, ĐHQG-HCM</a:t>
            </a:r>
            <a:r>
              <a:rPr lang="e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125" y="3079150"/>
            <a:ext cx="1771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>
            <a:spLocks noGrp="1"/>
          </p:cNvSpPr>
          <p:nvPr>
            <p:ph type="ctrTitle"/>
          </p:nvPr>
        </p:nvSpPr>
        <p:spPr>
          <a:xfrm>
            <a:off x="390525" y="2285625"/>
            <a:ext cx="8306400" cy="14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Môn học: CS519 - PHƯƠNG PHÁP LUẬN NCKH</a:t>
            </a:r>
            <a:endParaRPr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Lớp: CS519.N11</a:t>
            </a:r>
            <a:b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Nhóm: HaoQuySon</a:t>
            </a:r>
            <a:endParaRPr lang="en-US"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GV: PGS.TS. Lê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Đình</a:t>
            </a:r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</a:t>
            </a:r>
            <a:endParaRPr lang="en-US"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“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statisca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,” April 2019. [Online]. Available: https://www.statista.com/statistics/268136/top-15-countries-based-on-numberof-facebookusers/?fbclid=IwAR0s_2qsyRlht3MAvKC2TB9ZB2SVqBSYC4U0gUGr18bFh uhviQaM1G0a47w.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F. B.-M.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M.Mohammad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“WASSA-2017 Shared Task on Emotion Intensity,” in Proceedings of the 8th Workshop on Computational Approaches to Subjectivity, Sentiment and Social Media Analysis, Copenhagen, Denmark, 2017.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O. 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RomanKlinger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“IEST:WASSA-2018 Implicit Emotions Shared Task,” in Proceedings of the 9th Workshop on Computational Approaches to Subjectivity, Sentiment and Social Media Analysis, Brussels, Belgium, 2018.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[4] A. ,. N. K. N. J. M. A. P. Chatterjee, “SemEval-2019 Task 3: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EmoContext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Contextual Emotion Detection in Text,” in Proceedings of the 13th International Workshop on Semantic Evaluation, USA, Association for Computational Linguistics, 2019, pp. 39-48.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S. K.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Saif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M.Mohammad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“Using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hastags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capture fine emotion categories from tweets,” Computational Intelligence, vol. 0, p. 0, 2014.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 DIỆN CUNG BẬC CẢM XÚC CỦA BÌNH LUẬN TIẾNG VIỆT TRÊN MẠNG XÃ HỘI SỬ DỤNG PHƯƠNG PHÁP CNN</a:t>
            </a:r>
            <a:endParaRPr sz="7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2606100" y="2719737"/>
            <a:ext cx="3931800" cy="1620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 Ngọc Quý-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20521817</a:t>
            </a:r>
            <a:endParaRPr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Hồ Minh Hào- 20521290</a:t>
            </a:r>
            <a:b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Đỗ Phi Sơn- 20521839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492" name="Google Shape;492;p83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 dirty="0"/>
              <a:t>Link Github của nhóm: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https://github.com/18520285/CS519_M11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 dirty="0"/>
              <a:t>Link YouTube video: </a:t>
            </a:r>
            <a:r>
              <a:rPr lang="en-US" sz="1800" u="sng" dirty="0">
                <a:solidFill>
                  <a:schemeClr val="hlink"/>
                </a:solidFill>
              </a:rPr>
              <a:t>https://www.youtube.com/channel/UCF6z99vY8ULyUEw8sYDebOg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800" dirty="0" err="1"/>
              <a:t>Ảnh</a:t>
            </a:r>
            <a:r>
              <a:rPr lang="en-US" sz="1800" dirty="0"/>
              <a:t> +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96" name="Google Shape;496;p83"/>
          <p:cNvSpPr txBox="1"/>
          <p:nvPr/>
        </p:nvSpPr>
        <p:spPr>
          <a:xfrm>
            <a:off x="664325" y="4242950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Trần Ngọc Quý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83"/>
          <p:cNvSpPr txBox="1"/>
          <p:nvPr/>
        </p:nvSpPr>
        <p:spPr>
          <a:xfrm>
            <a:off x="3749725" y="4242950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Hồ Mình Hào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83"/>
          <p:cNvSpPr txBox="1"/>
          <p:nvPr/>
        </p:nvSpPr>
        <p:spPr>
          <a:xfrm>
            <a:off x="6630025" y="4242950"/>
            <a:ext cx="220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Đỗ Phi Sơn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A78B2-9096-B3EF-2563-12F7390E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74" y="2477750"/>
            <a:ext cx="1772296" cy="1550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2E5B5F-40ED-D9D6-CE7C-883406C7D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32" y="2416836"/>
            <a:ext cx="1713971" cy="1734376"/>
          </a:xfrm>
          <a:prstGeom prst="rect">
            <a:avLst/>
          </a:prstGeom>
        </p:spPr>
      </p:pic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F694FDB1-53A1-533C-DFA5-5AC26F60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01" y="2360850"/>
            <a:ext cx="19907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8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(sentiment analysis)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chủ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những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gần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đây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lĩnh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tự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(NLP).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dừng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ở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còn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hơn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 hành nghiên cứu về cảm xúc của người dùng thông qua mạng xã hội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mọi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tuổi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nay.</a:t>
            </a:r>
            <a:br>
              <a:rPr lang="vi-V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Sentiment analysis là gì? Các phương thức đo lường Sentiment analysis">
            <a:extLst>
              <a:ext uri="{FF2B5EF4-FFF2-40B4-BE49-F238E27FC236}">
                <a16:creationId xmlns:a16="http://schemas.microsoft.com/office/drawing/2014/main" id="{D0DB7A8C-289D-2C78-6922-01A812F5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83" y="3275240"/>
            <a:ext cx="3644446" cy="139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NEW LATEST FACEBOOK LOGO PNG TRANSPARENT FOR 2023">
            <a:extLst>
              <a:ext uri="{FF2B5EF4-FFF2-40B4-BE49-F238E27FC236}">
                <a16:creationId xmlns:a16="http://schemas.microsoft.com/office/drawing/2014/main" id="{C4CD3D12-4357-FF56-8CF5-01F11D12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53" y="3475356"/>
            <a:ext cx="374876" cy="37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ây dựng bộ ngữ liệu chuẩn và mô hình tối ưu cho bài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 nhận diện cung bậc cảm xúc của bình luận tiếng Việt trên mạng xã hội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hỏi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Messenger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demo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khai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Messenger.</a:t>
            </a:r>
            <a:b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Nội dung</a:t>
            </a:r>
            <a:endParaRPr dirty="0"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thuyết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Paul Ekman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chuẩn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bậc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(annotation guidelines)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 (Support Vector Machine)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sâu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 (Convolutional Neural Network)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(word embedding). </a:t>
            </a: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 pháp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Thu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Facebook, Twitter,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Word2vec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fastText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Word2vec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fastText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BBB44-EAC5-F8E0-45D6-44587303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31" y="2548175"/>
            <a:ext cx="3633470" cy="1774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02903-3D76-C7B3-C936-6DFA3296352F}"/>
              </a:ext>
            </a:extLst>
          </p:cNvPr>
          <p:cNvSpPr txBox="1"/>
          <p:nvPr/>
        </p:nvSpPr>
        <p:spPr>
          <a:xfrm>
            <a:off x="5277572" y="3200858"/>
            <a:ext cx="356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word2ve</a:t>
            </a:r>
            <a:endParaRPr lang="en-US" sz="105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 pháp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SVM.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Scikit-learn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CNN. </a:t>
            </a:r>
            <a:endParaRPr lang="vi-VN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02903-3D76-C7B3-C936-6DFA3296352F}"/>
              </a:ext>
            </a:extLst>
          </p:cNvPr>
          <p:cNvSpPr txBox="1"/>
          <p:nvPr/>
        </p:nvSpPr>
        <p:spPr>
          <a:xfrm>
            <a:off x="1025981" y="4169111"/>
            <a:ext cx="204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SVM</a:t>
            </a:r>
            <a:endParaRPr lang="en-US" sz="9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Machine Learning cơ bản">
            <a:extLst>
              <a:ext uri="{FF2B5EF4-FFF2-40B4-BE49-F238E27FC236}">
                <a16:creationId xmlns:a16="http://schemas.microsoft.com/office/drawing/2014/main" id="{651C48D5-9F95-4171-CA82-436DB2FF5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0" y="2188759"/>
            <a:ext cx="3298190" cy="159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F50BC-5BDC-E185-2A25-2BDB3501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751" y="1952357"/>
            <a:ext cx="4467736" cy="2194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A4C58-4E2D-9D0D-8DD5-F9CFA285415F}"/>
              </a:ext>
            </a:extLst>
          </p:cNvPr>
          <p:cNvSpPr txBox="1"/>
          <p:nvPr/>
        </p:nvSpPr>
        <p:spPr>
          <a:xfrm>
            <a:off x="4531181" y="4205796"/>
            <a:ext cx="383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0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 fontAlgn="base">
              <a:buFont typeface="Wingdings" panose="05000000000000000000" pitchFamily="2" charset="2"/>
              <a:buChar char="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sâu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CNN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F1-Score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59.74%.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42900" algn="just" fontAlgn="base"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messenger.</a:t>
            </a:r>
          </a:p>
          <a:p>
            <a:pPr marL="342900" fontAlgn="base">
              <a:buFont typeface="Wingdings" panose="05000000000000000000" pitchFamily="2" charset="2"/>
              <a:buChar char=""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 cứu thêm các mô hình biểu diễn từ mới nhất như BERT [32],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ELMo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[33],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XLNet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[34] trên mô hình học sâu CNN hoặc LSTM để nâng cao hiệu suất 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fontAlgn="base">
              <a:buFont typeface="Wingdings" panose="05000000000000000000" pitchFamily="2" charset="2"/>
              <a:buChar char="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nâng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chatbot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khía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cạnh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xúc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vi-V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algn="just" fontAlgn="base">
              <a:buFont typeface="Wingdings" panose="05000000000000000000" pitchFamily="2" charset="2"/>
              <a:buChar char=""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0"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0"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0"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indent="0">
              <a:spcAft>
                <a:spcPts val="160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908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Symbol</vt:lpstr>
      <vt:lpstr>Times New Roman</vt:lpstr>
      <vt:lpstr>Roboto</vt:lpstr>
      <vt:lpstr>Arial</vt:lpstr>
      <vt:lpstr>Material - R01</vt:lpstr>
      <vt:lpstr>BÁO CÁO ĐỒ ÁN CUỐI KỲ</vt:lpstr>
      <vt:lpstr>NHẬN DIỆN CUNG BẬC CẢM XÚC CỦA BÌNH LUẬN TIẾNG VIỆT TRÊN MẠNG XÃ HỘI SỬ DỤNG PHƯƠNG PHÁP CNN</vt:lpstr>
      <vt:lpstr>Tóm tắt </vt:lpstr>
      <vt:lpstr>Giới thiệu</vt:lpstr>
      <vt:lpstr>Mục tiêu</vt:lpstr>
      <vt:lpstr>Nội dung</vt:lpstr>
      <vt:lpstr>Phương pháp</vt:lpstr>
      <vt:lpstr>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Tran Ngoc Quy</dc:creator>
  <cp:lastModifiedBy>Trần Ngọc Quý</cp:lastModifiedBy>
  <cp:revision>6</cp:revision>
  <dcterms:modified xsi:type="dcterms:W3CDTF">2023-02-26T11:21:18Z</dcterms:modified>
</cp:coreProperties>
</file>