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8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0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3C33-30DB-453C-903D-158315299F1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셋업 형태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Master </a:t>
            </a:r>
            <a:r>
              <a:rPr lang="ko-KR" altLang="en-US" smtClean="0"/>
              <a:t>와 </a:t>
            </a:r>
            <a:r>
              <a:rPr lang="en-US" altLang="ko-KR" smtClean="0"/>
              <a:t>Slave </a:t>
            </a:r>
            <a:r>
              <a:rPr lang="ko-KR" altLang="en-US" smtClean="0"/>
              <a:t>두 개의 서브프로젝트 설정</a:t>
            </a:r>
            <a:endParaRPr lang="en-US" altLang="ko-KR" smtClean="0"/>
          </a:p>
          <a:p>
            <a:r>
              <a:rPr lang="ko-KR" altLang="en-US" smtClean="0"/>
              <a:t>공통 컴포넌트가 많아질 경우 </a:t>
            </a:r>
            <a:r>
              <a:rPr lang="en-US" altLang="ko-KR" smtClean="0"/>
              <a:t>Common </a:t>
            </a:r>
            <a:r>
              <a:rPr lang="ko-KR" altLang="en-US" smtClean="0"/>
              <a:t>서브프로젝트를 공유하게 할 예정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Master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를 따로 패키징할 수 있도록 프로젝트 분리함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먼저 간단한 단방향 데이터조회는 </a:t>
            </a:r>
            <a:r>
              <a:rPr lang="en-US" altLang="ko-KR" smtClean="0"/>
              <a:t>RPC</a:t>
            </a:r>
            <a:r>
              <a:rPr lang="ko-KR" altLang="en-US" smtClean="0"/>
              <a:t>를 통해서</a:t>
            </a:r>
            <a:r>
              <a:rPr lang="en-US" altLang="ko-KR" smtClean="0"/>
              <a:t>, </a:t>
            </a:r>
            <a:r>
              <a:rPr lang="ko-KR" altLang="en-US" smtClean="0"/>
              <a:t>쌍방향 연결은 </a:t>
            </a:r>
            <a:r>
              <a:rPr lang="en-US" altLang="ko-KR" smtClean="0"/>
              <a:t>GRPC Stream</a:t>
            </a:r>
            <a:r>
              <a:rPr lang="ko-KR" altLang="en-US" smtClean="0"/>
              <a:t>으로 할 예정이다</a:t>
            </a:r>
            <a:r>
              <a:rPr lang="en-US" altLang="ko-KR" smtClean="0"/>
              <a:t>. </a:t>
            </a:r>
            <a:r>
              <a:rPr lang="ko-KR" altLang="en-US" smtClean="0"/>
              <a:t>통신할 때의 데이터 직렬화는 </a:t>
            </a:r>
            <a:r>
              <a:rPr lang="en-US" altLang="ko-KR" smtClean="0"/>
              <a:t>Protobuf</a:t>
            </a:r>
            <a:r>
              <a:rPr lang="ko-KR" altLang="en-US" smtClean="0"/>
              <a:t>를 활용한다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=&gt; </a:t>
            </a:r>
            <a:r>
              <a:rPr lang="ko-KR" altLang="en-US" smtClean="0"/>
              <a:t>의존하는 라이브러리의 개수를 줄이기 위함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453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Tomandjerry</dc:creator>
  <cp:lastModifiedBy>Tomandjerry</cp:lastModifiedBy>
  <cp:revision>3</cp:revision>
  <dcterms:created xsi:type="dcterms:W3CDTF">2020-10-19T16:49:56Z</dcterms:created>
  <dcterms:modified xsi:type="dcterms:W3CDTF">2020-10-20T01:59:34Z</dcterms:modified>
</cp:coreProperties>
</file>