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carre/log4j2-sbt-assembl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subproject master 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에서 </a:t>
            </a:r>
            <a:r>
              <a:rPr lang="en-US" altLang="ko-KR" smtClean="0"/>
              <a:t>executable </a:t>
            </a:r>
            <a:r>
              <a:rPr lang="ko-KR" altLang="en-US" smtClean="0"/>
              <a:t>제공하기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scala-assembly </a:t>
            </a:r>
            <a:r>
              <a:rPr lang="ko-KR" altLang="en-US" smtClean="0"/>
              <a:t>활용하기 </a:t>
            </a:r>
            <a:r>
              <a:rPr lang="en-US" altLang="ko-KR" smtClean="0"/>
              <a:t>(X): </a:t>
            </a:r>
            <a:r>
              <a:rPr lang="ko-KR" altLang="en-US" smtClean="0"/>
              <a:t>간단한 </a:t>
            </a:r>
            <a:r>
              <a:rPr lang="en-US" altLang="ko-KR" smtClean="0"/>
              <a:t>merge strategy</a:t>
            </a:r>
            <a:r>
              <a:rPr lang="ko-KR" altLang="en-US" smtClean="0"/>
              <a:t>를 사용할 경우에 </a:t>
            </a:r>
            <a:r>
              <a:rPr lang="en-US" altLang="ko-KR" smtClean="0"/>
              <a:t>log4j</a:t>
            </a:r>
            <a:r>
              <a:rPr lang="ko-KR" altLang="en-US" smtClean="0"/>
              <a:t>의 </a:t>
            </a:r>
            <a:r>
              <a:rPr lang="en-US" altLang="ko-KR" smtClean="0"/>
              <a:t>core dependency</a:t>
            </a:r>
            <a:r>
              <a:rPr lang="ko-KR" altLang="en-US" smtClean="0"/>
              <a:t>를 제대로 합칠 수가 없을 뿐만 아니라 </a:t>
            </a:r>
            <a:r>
              <a:rPr lang="en-US" altLang="ko-KR" smtClean="0"/>
              <a:t>dependency</a:t>
            </a:r>
            <a:r>
              <a:rPr lang="ko-KR" altLang="en-US" smtClean="0"/>
              <a:t>가 추가될 경우에 어떤 문제가 발생할 지 예측이 안됨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2"/>
              </a:rPr>
              <a:t>merge </a:t>
            </a:r>
            <a:r>
              <a:rPr lang="ko-KR" altLang="en-US" smtClean="0">
                <a:hlinkClick r:id="rId2"/>
              </a:rPr>
              <a:t>하는 방법</a:t>
            </a:r>
            <a:r>
              <a:rPr lang="en-US" altLang="ko-KR" smtClean="0"/>
              <a:t> </a:t>
            </a:r>
            <a:r>
              <a:rPr lang="ko-KR" altLang="en-US" smtClean="0"/>
              <a:t>에서 설명하는 대로 </a:t>
            </a:r>
            <a:r>
              <a:rPr lang="en-US" altLang="ko-KR" smtClean="0"/>
              <a:t>merge</a:t>
            </a:r>
            <a:r>
              <a:rPr lang="ko-KR" altLang="en-US" smtClean="0"/>
              <a:t>할 경우 다른 </a:t>
            </a:r>
            <a:r>
              <a:rPr lang="en-US" altLang="ko-KR" smtClean="0"/>
              <a:t>dependency</a:t>
            </a:r>
            <a:r>
              <a:rPr lang="ko-KR" altLang="en-US" smtClean="0"/>
              <a:t>에서 충돌함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scala-native-packager 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8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122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6</cp:revision>
  <dcterms:created xsi:type="dcterms:W3CDTF">2020-10-19T16:49:56Z</dcterms:created>
  <dcterms:modified xsi:type="dcterms:W3CDTF">2020-11-14T16:20:29Z</dcterms:modified>
</cp:coreProperties>
</file>