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62" r:id="rId6"/>
    <p:sldId id="267" r:id="rId7"/>
    <p:sldId id="268" r:id="rId8"/>
    <p:sldId id="269" r:id="rId9"/>
    <p:sldId id="270" r:id="rId10"/>
    <p:sldId id="272" r:id="rId11"/>
    <p:sldId id="273" r:id="rId12"/>
    <p:sldId id="27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AD42-A997-4A23-9A8E-9E77A47D9F72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F0F-2767-4E0F-8802-8645F4E24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73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AD42-A997-4A23-9A8E-9E77A47D9F72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F0F-2767-4E0F-8802-8645F4E24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3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AD42-A997-4A23-9A8E-9E77A47D9F72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F0F-2767-4E0F-8802-8645F4E24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34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AD42-A997-4A23-9A8E-9E77A47D9F72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F0F-2767-4E0F-8802-8645F4E24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6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AD42-A997-4A23-9A8E-9E77A47D9F72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F0F-2767-4E0F-8802-8645F4E24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3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AD42-A997-4A23-9A8E-9E77A47D9F72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F0F-2767-4E0F-8802-8645F4E24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51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AD42-A997-4A23-9A8E-9E77A47D9F72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F0F-2767-4E0F-8802-8645F4E24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43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AD42-A997-4A23-9A8E-9E77A47D9F72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F0F-2767-4E0F-8802-8645F4E24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98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AD42-A997-4A23-9A8E-9E77A47D9F72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F0F-2767-4E0F-8802-8645F4E24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25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AD42-A997-4A23-9A8E-9E77A47D9F72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F0F-2767-4E0F-8802-8645F4E24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02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AD42-A997-4A23-9A8E-9E77A47D9F72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8F0F-2767-4E0F-8802-8645F4E24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0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9AD42-A997-4A23-9A8E-9E77A47D9F72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58F0F-2767-4E0F-8802-8645F4E24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27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04984" y="2730570"/>
            <a:ext cx="40268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Final</a:t>
            </a:r>
            <a:endParaRPr lang="en-US" altLang="ko-KR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2467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571" y="285750"/>
            <a:ext cx="699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상태 도표</a:t>
            </a:r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68196" y="904627"/>
            <a:ext cx="1741714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노예 노드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68196" y="2341077"/>
            <a:ext cx="2062553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연결 및 키할당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988341" y="2341077"/>
            <a:ext cx="2496766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파일 정렬 및 분할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>
            <a:stCxn id="28" idx="3"/>
            <a:endCxn id="37" idx="1"/>
          </p:cNvCxnSpPr>
          <p:nvPr/>
        </p:nvCxnSpPr>
        <p:spPr>
          <a:xfrm>
            <a:off x="2830749" y="2569677"/>
            <a:ext cx="1157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7253592" y="2341077"/>
            <a:ext cx="2496766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섞기 과정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endCxn id="41" idx="1"/>
          </p:cNvCxnSpPr>
          <p:nvPr/>
        </p:nvCxnSpPr>
        <p:spPr>
          <a:xfrm>
            <a:off x="6485107" y="2569677"/>
            <a:ext cx="768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>
            <a:stCxn id="41" idx="0"/>
          </p:cNvCxnSpPr>
          <p:nvPr/>
        </p:nvCxnSpPr>
        <p:spPr>
          <a:xfrm rot="5400000" flipH="1" flipV="1">
            <a:off x="8433071" y="1202131"/>
            <a:ext cx="1207850" cy="1070042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69349" y="1413987"/>
            <a:ext cx="2182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다른 노예 노드와의 쌍방향 연결</a:t>
            </a:r>
            <a:endParaRPr lang="ko-KR" altLang="en-US"/>
          </a:p>
        </p:txBody>
      </p:sp>
      <p:cxnSp>
        <p:nvCxnSpPr>
          <p:cNvPr id="47" name="직선 화살표 연결선 46"/>
          <p:cNvCxnSpPr>
            <a:stCxn id="41" idx="2"/>
            <a:endCxn id="52" idx="0"/>
          </p:cNvCxnSpPr>
          <p:nvPr/>
        </p:nvCxnSpPr>
        <p:spPr>
          <a:xfrm>
            <a:off x="8501975" y="2798277"/>
            <a:ext cx="0" cy="257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574933" y="3715800"/>
            <a:ext cx="361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모든 쌍방향 연결채널에서 </a:t>
            </a:r>
            <a:r>
              <a:rPr lang="en-US" altLang="ko-KR" smtClean="0"/>
              <a:t>Close</a:t>
            </a:r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7253592" y="5371987"/>
            <a:ext cx="2496766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합치기 과정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830749" y="3186595"/>
            <a:ext cx="1387755" cy="4509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주인 노드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5" name="구부러진 연결선 24"/>
          <p:cNvCxnSpPr>
            <a:stCxn id="27" idx="2"/>
            <a:endCxn id="72" idx="0"/>
          </p:cNvCxnSpPr>
          <p:nvPr/>
        </p:nvCxnSpPr>
        <p:spPr>
          <a:xfrm rot="16200000" flipH="1">
            <a:off x="1669456" y="1331424"/>
            <a:ext cx="1824768" cy="1885574"/>
          </a:xfrm>
          <a:prstGeom prst="curvedConnector3">
            <a:avLst>
              <a:gd name="adj1" fmla="val 36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72" idx="1"/>
            <a:endCxn id="28" idx="2"/>
          </p:cNvCxnSpPr>
          <p:nvPr/>
        </p:nvCxnSpPr>
        <p:spPr>
          <a:xfrm rot="10800000">
            <a:off x="1799473" y="2798278"/>
            <a:ext cx="1031276" cy="613771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52" idx="1"/>
          </p:cNvCxnSpPr>
          <p:nvPr/>
        </p:nvCxnSpPr>
        <p:spPr>
          <a:xfrm flipH="1">
            <a:off x="6485107" y="5600587"/>
            <a:ext cx="768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3988341" y="5371987"/>
            <a:ext cx="2496766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정렬 종료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5694040" y="3186595"/>
            <a:ext cx="1387755" cy="4509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정렬 종료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72" idx="3"/>
            <a:endCxn id="79" idx="1"/>
          </p:cNvCxnSpPr>
          <p:nvPr/>
        </p:nvCxnSpPr>
        <p:spPr>
          <a:xfrm>
            <a:off x="4218504" y="3412048"/>
            <a:ext cx="14755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78" idx="0"/>
          </p:cNvCxnSpPr>
          <p:nvPr/>
        </p:nvCxnSpPr>
        <p:spPr>
          <a:xfrm flipH="1" flipV="1">
            <a:off x="4956273" y="3412047"/>
            <a:ext cx="280451" cy="195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733472" y="4320077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모든 노예 정렬 종료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71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4471" y="575200"/>
            <a:ext cx="185820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구현 결과</a:t>
            </a:r>
            <a:endParaRPr lang="en-US" altLang="ko-KR" sz="3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607" y="1567543"/>
            <a:ext cx="1045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노예 노드들이 주인 노드들에게 연결하고</a:t>
            </a:r>
            <a:r>
              <a:rPr lang="en-US" altLang="ko-KR" smtClean="0"/>
              <a:t>, </a:t>
            </a:r>
            <a:r>
              <a:rPr lang="ko-KR" altLang="en-US" smtClean="0"/>
              <a:t>키를 분할 하는 과정 까지 구현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349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4471" y="575200"/>
            <a:ext cx="95410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감상</a:t>
            </a:r>
            <a:endParaRPr lang="en-US" altLang="ko-KR" sz="3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607" y="1567543"/>
            <a:ext cx="104502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/>
              <a:t>개인적으로 낙관주의자가 아님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일부 디자인은 사용하는 라이브러리에 의존할 수 있음</a:t>
            </a:r>
            <a:endParaRPr lang="en-US" altLang="ko-KR" smtClean="0"/>
          </a:p>
          <a:p>
            <a:pPr marL="742950" lvl="1" indent="-285750">
              <a:buFontTx/>
              <a:buChar char="-"/>
            </a:pPr>
            <a:r>
              <a:rPr lang="ko-KR" altLang="en-US"/>
              <a:t>구현 세부와 전체적인 디자인에서 갈피를 잡는 것에 미숙</a:t>
            </a:r>
            <a:endParaRPr lang="en-US" altLang="ko-KR"/>
          </a:p>
          <a:p>
            <a:pPr marL="742950" lvl="1" indent="-285750">
              <a:buFontTx/>
              <a:buChar char="-"/>
            </a:pPr>
            <a:r>
              <a:rPr lang="ko-KR" altLang="en-US"/>
              <a:t>따라서 구현 시작 지점을 </a:t>
            </a:r>
            <a:r>
              <a:rPr lang="ko-KR" altLang="en-US" smtClean="0"/>
              <a:t>잘못예측</a:t>
            </a:r>
            <a:r>
              <a:rPr lang="en-US" altLang="ko-KR" smtClean="0"/>
              <a:t> </a:t>
            </a:r>
            <a:r>
              <a:rPr lang="en-US" altLang="ko-KR"/>
              <a:t>	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스칼라는 나에게 새로운 언어</a:t>
            </a:r>
            <a:endParaRPr lang="en-US" altLang="ko-KR" smtClean="0"/>
          </a:p>
          <a:p>
            <a:pPr marL="742950" lvl="1" indent="-285750">
              <a:buFontTx/>
              <a:buChar char="-"/>
            </a:pPr>
            <a:r>
              <a:rPr lang="ko-KR" altLang="en-US" smtClean="0"/>
              <a:t>많은 문서를 참조해야했음</a:t>
            </a:r>
            <a:endParaRPr lang="en-US" altLang="ko-KR" smtClean="0"/>
          </a:p>
          <a:p>
            <a:pPr marL="742950" lvl="1" indent="-285750">
              <a:buFontTx/>
              <a:buChar char="-"/>
            </a:pPr>
            <a:r>
              <a:rPr lang="ko-KR" altLang="en-US" smtClean="0"/>
              <a:t>멋진 피쳐를 많이 가졌지만 그렇다고 해서 많이 쓰이는 언어는 아님</a:t>
            </a:r>
            <a:endParaRPr lang="en-US" altLang="ko-KR" smtClean="0"/>
          </a:p>
          <a:p>
            <a:pPr marL="742950" lvl="1" indent="-285750">
              <a:buFontTx/>
              <a:buChar char="-"/>
            </a:pPr>
            <a:r>
              <a:rPr lang="ko-KR" altLang="en-US" smtClean="0"/>
              <a:t>라이브러리나 플러그인에 대한 문서화 찾기 힘듦 </a:t>
            </a:r>
            <a:r>
              <a:rPr lang="en-US" altLang="ko-KR" smtClean="0"/>
              <a:t>-&gt; </a:t>
            </a:r>
            <a:r>
              <a:rPr lang="ko-KR" altLang="en-US" smtClean="0"/>
              <a:t>문서화의 중요성 다시 절감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과제처럼 작은 구성요소를 만드는 것은 엔지니어링이 아님</a:t>
            </a:r>
            <a:endParaRPr lang="en-US" altLang="ko-KR" smtClean="0"/>
          </a:p>
          <a:p>
            <a:pPr marL="742950" lvl="1" indent="-285750">
              <a:buFontTx/>
              <a:buChar char="-"/>
            </a:pPr>
            <a:r>
              <a:rPr lang="ko-KR" altLang="en-US" smtClean="0"/>
              <a:t>진짜 엔지니어링은 구성요소를 어떻게 조합하느냐의 문제</a:t>
            </a:r>
            <a:endParaRPr lang="en-US" altLang="ko-KR"/>
          </a:p>
          <a:p>
            <a:pPr marL="742950" lvl="1" indent="-285750">
              <a:buFontTx/>
              <a:buChar char="-"/>
            </a:pP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개인적인 시간할애의 문제로 프로젝트 실패</a:t>
            </a:r>
            <a:endParaRPr lang="en-US" altLang="ko-KR" smtClean="0"/>
          </a:p>
          <a:p>
            <a:pPr marL="742950" lvl="1" indent="-285750">
              <a:buFontTx/>
              <a:buChar char="-"/>
            </a:pPr>
            <a:r>
              <a:rPr lang="ko-KR" altLang="en-US" smtClean="0"/>
              <a:t>큰 프로젝트를 다룰 때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ko-KR" altLang="en-US" smtClean="0"/>
              <a:t>아무것도 모르고 부딪혔던 문제들을 실제 다룰 수 있는 수업이 있다는 것이 감동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1458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4471" y="575200"/>
            <a:ext cx="262764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프로젝트 목표</a:t>
            </a:r>
            <a:endParaRPr lang="en-US" altLang="ko-KR" sz="3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607" y="1567543"/>
            <a:ext cx="10450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분산된 여러 개의 머신의 각각에 분산된 여러 개의 디스크에 정렬되지 않은 데이터들을 </a:t>
            </a:r>
            <a:endParaRPr lang="en-US" altLang="ko-KR" smtClean="0"/>
          </a:p>
          <a:p>
            <a:r>
              <a:rPr lang="ko-KR" altLang="en-US" smtClean="0"/>
              <a:t>정렬하여 재배치하되</a:t>
            </a:r>
            <a:r>
              <a:rPr lang="en-US" altLang="ko-KR" smtClean="0"/>
              <a:t>, </a:t>
            </a:r>
            <a:r>
              <a:rPr lang="ko-KR" altLang="en-US" smtClean="0"/>
              <a:t>병렬 프로그래밍을 활용하여 입출력의 병목을 줄인다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03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4471" y="575200"/>
            <a:ext cx="353173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노드의 정의와 통신</a:t>
            </a:r>
            <a:endParaRPr lang="en-US" altLang="ko-KR" sz="3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5607" y="1567543"/>
            <a:ext cx="10450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mtClean="0"/>
              <a:t>주인 노드</a:t>
            </a:r>
            <a:r>
              <a:rPr lang="en-US" altLang="ko-KR" smtClean="0"/>
              <a:t>: </a:t>
            </a:r>
            <a:r>
              <a:rPr lang="ko-KR" altLang="en-US" smtClean="0"/>
              <a:t>노예 노드들에게 키 범위를 할당하고 최종적으로 정렬 작업을 끝내는 노드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노예 노드</a:t>
            </a:r>
            <a:r>
              <a:rPr lang="en-US" altLang="ko-KR" smtClean="0"/>
              <a:t>: </a:t>
            </a:r>
            <a:r>
              <a:rPr lang="ko-KR" altLang="en-US" smtClean="0"/>
              <a:t>할당된 키 범위 내의 데이터들을 정렬하는 노드</a:t>
            </a:r>
            <a:r>
              <a:rPr lang="en-US" altLang="ko-KR" smtClean="0"/>
              <a:t> </a:t>
            </a:r>
          </a:p>
          <a:p>
            <a:pPr marL="342900" indent="-342900">
              <a:buAutoNum type="arabicPeriod"/>
            </a:pPr>
            <a:r>
              <a:rPr lang="en-US" altLang="ko-KR" smtClean="0"/>
              <a:t>scalaPB </a:t>
            </a:r>
            <a:r>
              <a:rPr lang="ko-KR" altLang="en-US" smtClean="0"/>
              <a:t>직렬화를 사용한 </a:t>
            </a:r>
            <a:r>
              <a:rPr lang="en-US" altLang="ko-KR" smtClean="0"/>
              <a:t>gRPC </a:t>
            </a:r>
            <a:r>
              <a:rPr lang="ko-KR" altLang="en-US" smtClean="0"/>
              <a:t>통신 사용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06807" y="2652218"/>
            <a:ext cx="1387755" cy="4509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주인 노드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262424" y="5241180"/>
            <a:ext cx="147652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노예 노드 </a:t>
            </a:r>
            <a:r>
              <a:rPr lang="en-US" altLang="ko-KR" smtClean="0">
                <a:solidFill>
                  <a:schemeClr val="tx1"/>
                </a:solidFill>
              </a:rPr>
              <a:t>k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6" idx="0"/>
            <a:endCxn id="4" idx="2"/>
          </p:cNvCxnSpPr>
          <p:nvPr/>
        </p:nvCxnSpPr>
        <p:spPr>
          <a:xfrm flipV="1">
            <a:off x="2000684" y="3103123"/>
            <a:ext cx="1" cy="213805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4858415" y="3727514"/>
            <a:ext cx="1571567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노예 노드 </a:t>
            </a:r>
            <a:r>
              <a:rPr lang="en-US" altLang="ko-KR" smtClean="0">
                <a:solidFill>
                  <a:schemeClr val="tx1"/>
                </a:solidFill>
              </a:rPr>
              <a:t>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890202" y="3727514"/>
            <a:ext cx="1571567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노예 노드 </a:t>
            </a:r>
            <a:r>
              <a:rPr lang="en-US" altLang="ko-KR" smtClean="0">
                <a:solidFill>
                  <a:schemeClr val="tx1"/>
                </a:solidFill>
              </a:rPr>
              <a:t>n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4" idx="1"/>
            <a:endCxn id="13" idx="3"/>
          </p:cNvCxnSpPr>
          <p:nvPr/>
        </p:nvCxnSpPr>
        <p:spPr>
          <a:xfrm flipH="1">
            <a:off x="6429982" y="3956114"/>
            <a:ext cx="1460220" cy="0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84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571" y="285750"/>
            <a:ext cx="699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주인 노드에서 각 노예노드에게 범위 할당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147283" y="2414895"/>
            <a:ext cx="2579915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주인 노드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719770" y="4232809"/>
            <a:ext cx="1741714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노예 노드 </a:t>
            </a: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7" idx="0"/>
            <a:endCxn id="6" idx="2"/>
          </p:cNvCxnSpPr>
          <p:nvPr/>
        </p:nvCxnSpPr>
        <p:spPr>
          <a:xfrm flipV="1">
            <a:off x="2590627" y="2872095"/>
            <a:ext cx="2846614" cy="136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3695526" y="4232809"/>
            <a:ext cx="1741714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노예 노드 </a:t>
            </a: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1" idx="0"/>
          </p:cNvCxnSpPr>
          <p:nvPr/>
        </p:nvCxnSpPr>
        <p:spPr>
          <a:xfrm flipV="1">
            <a:off x="4566383" y="2872095"/>
            <a:ext cx="870857" cy="136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7706910" y="4232809"/>
            <a:ext cx="1741714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노예 노드 </a:t>
            </a:r>
            <a:r>
              <a:rPr lang="en-US" altLang="ko-KR" smtClean="0">
                <a:solidFill>
                  <a:schemeClr val="tx1"/>
                </a:solidFill>
              </a:rPr>
              <a:t>N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14" idx="0"/>
            <a:endCxn id="6" idx="2"/>
          </p:cNvCxnSpPr>
          <p:nvPr/>
        </p:nvCxnSpPr>
        <p:spPr>
          <a:xfrm flipH="1" flipV="1">
            <a:off x="5437241" y="2872095"/>
            <a:ext cx="3140526" cy="136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5671282" y="4232809"/>
            <a:ext cx="1741714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……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20" idx="0"/>
            <a:endCxn id="6" idx="2"/>
          </p:cNvCxnSpPr>
          <p:nvPr/>
        </p:nvCxnSpPr>
        <p:spPr>
          <a:xfrm flipH="1" flipV="1">
            <a:off x="5437241" y="2872095"/>
            <a:ext cx="1104898" cy="136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대각선 방향의 모서리가 잘린 사각형 24"/>
          <p:cNvSpPr/>
          <p:nvPr/>
        </p:nvSpPr>
        <p:spPr>
          <a:xfrm>
            <a:off x="3230161" y="3594335"/>
            <a:ext cx="590552" cy="22491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키</a:t>
            </a:r>
            <a:r>
              <a:rPr lang="en-US" altLang="ko-KR" sz="1200" smtClean="0"/>
              <a:t>1</a:t>
            </a:r>
            <a:endParaRPr lang="ko-KR" altLang="en-US" sz="1200"/>
          </a:p>
        </p:txBody>
      </p:sp>
      <p:grpSp>
        <p:nvGrpSpPr>
          <p:cNvPr id="36" name="그룹 35"/>
          <p:cNvGrpSpPr/>
          <p:nvPr/>
        </p:nvGrpSpPr>
        <p:grpSpPr>
          <a:xfrm>
            <a:off x="7173510" y="2261573"/>
            <a:ext cx="2612572" cy="716799"/>
            <a:chOff x="6245677" y="429885"/>
            <a:chExt cx="2612572" cy="716799"/>
          </a:xfrm>
        </p:grpSpPr>
        <p:grpSp>
          <p:nvGrpSpPr>
            <p:cNvPr id="35" name="그룹 34"/>
            <p:cNvGrpSpPr/>
            <p:nvPr/>
          </p:nvGrpSpPr>
          <p:grpSpPr>
            <a:xfrm>
              <a:off x="6245677" y="825851"/>
              <a:ext cx="2612572" cy="320833"/>
              <a:chOff x="6245677" y="825851"/>
              <a:chExt cx="2612572" cy="320833"/>
            </a:xfrm>
          </p:grpSpPr>
          <p:sp>
            <p:nvSpPr>
              <p:cNvPr id="30" name="대각선 방향의 모서리가 잘린 사각형 29"/>
              <p:cNvSpPr/>
              <p:nvPr/>
            </p:nvSpPr>
            <p:spPr>
              <a:xfrm>
                <a:off x="6898820" y="829059"/>
                <a:ext cx="653143" cy="317625"/>
              </a:xfrm>
              <a:prstGeom prst="snip2Diag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키</a:t>
                </a:r>
                <a:r>
                  <a:rPr lang="en-US" altLang="ko-KR" smtClean="0"/>
                  <a:t>1</a:t>
                </a:r>
                <a:endParaRPr lang="ko-KR" altLang="en-US"/>
              </a:p>
            </p:txBody>
          </p:sp>
          <p:sp>
            <p:nvSpPr>
              <p:cNvPr id="31" name="대각선 방향의 모서리가 잘린 사각형 30"/>
              <p:cNvSpPr/>
              <p:nvPr/>
            </p:nvSpPr>
            <p:spPr>
              <a:xfrm>
                <a:off x="6245677" y="825853"/>
                <a:ext cx="653143" cy="317625"/>
              </a:xfrm>
              <a:prstGeom prst="snip2Diag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키</a:t>
                </a:r>
                <a:r>
                  <a:rPr lang="en-US" altLang="ko-KR"/>
                  <a:t>2</a:t>
                </a:r>
                <a:endParaRPr lang="ko-KR" altLang="en-US"/>
              </a:p>
            </p:txBody>
          </p:sp>
          <p:sp>
            <p:nvSpPr>
              <p:cNvPr id="32" name="대각선 방향의 모서리가 잘린 사각형 31"/>
              <p:cNvSpPr/>
              <p:nvPr/>
            </p:nvSpPr>
            <p:spPr>
              <a:xfrm>
                <a:off x="7551963" y="825852"/>
                <a:ext cx="653143" cy="317625"/>
              </a:xfrm>
              <a:prstGeom prst="snip2Diag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…</a:t>
                </a:r>
                <a:endParaRPr lang="ko-KR" altLang="en-US"/>
              </a:p>
            </p:txBody>
          </p:sp>
          <p:sp>
            <p:nvSpPr>
              <p:cNvPr id="33" name="대각선 방향의 모서리가 잘린 사각형 32"/>
              <p:cNvSpPr/>
              <p:nvPr/>
            </p:nvSpPr>
            <p:spPr>
              <a:xfrm>
                <a:off x="8205106" y="825851"/>
                <a:ext cx="653143" cy="317625"/>
              </a:xfrm>
              <a:prstGeom prst="snip2Diag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키</a:t>
                </a:r>
                <a:r>
                  <a:rPr lang="en-US" altLang="ko-KR" smtClean="0"/>
                  <a:t>N</a:t>
                </a:r>
                <a:endParaRPr lang="ko-KR" altLang="en-US"/>
              </a:p>
            </p:txBody>
          </p:sp>
        </p:grpSp>
        <p:sp>
          <p:nvSpPr>
            <p:cNvPr id="34" name="오른쪽 중괄호 33"/>
            <p:cNvSpPr/>
            <p:nvPr/>
          </p:nvSpPr>
          <p:spPr>
            <a:xfrm rot="16200000">
              <a:off x="7315197" y="-451861"/>
              <a:ext cx="334734" cy="2098225"/>
            </a:xfrm>
            <a:prstGeom prst="rightBrace">
              <a:avLst>
                <a:gd name="adj1" fmla="val 110772"/>
                <a:gd name="adj2" fmla="val 5077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083825" y="1889033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정렬</a:t>
            </a:r>
            <a:endParaRPr lang="ko-KR" altLang="en-US"/>
          </a:p>
        </p:txBody>
      </p:sp>
      <p:cxnSp>
        <p:nvCxnSpPr>
          <p:cNvPr id="39" name="구부러진 연결선 38"/>
          <p:cNvCxnSpPr>
            <a:stCxn id="6" idx="2"/>
            <a:endCxn id="7" idx="0"/>
          </p:cNvCxnSpPr>
          <p:nvPr/>
        </p:nvCxnSpPr>
        <p:spPr>
          <a:xfrm rot="5400000">
            <a:off x="3333577" y="2129145"/>
            <a:ext cx="1360714" cy="2846614"/>
          </a:xfrm>
          <a:prstGeom prst="curvedConnector3">
            <a:avLst>
              <a:gd name="adj1" fmla="val 92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대각선 방향의 모서리가 잘린 사각형 41"/>
          <p:cNvSpPr/>
          <p:nvPr/>
        </p:nvSpPr>
        <p:spPr>
          <a:xfrm>
            <a:off x="2468165" y="3057730"/>
            <a:ext cx="1273627" cy="215963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할당된 범위 </a:t>
            </a:r>
            <a:r>
              <a:rPr lang="en-US" altLang="ko-KR" sz="1200" smtClean="0"/>
              <a:t>1</a:t>
            </a:r>
            <a:endParaRPr lang="ko-KR" altLang="en-US" sz="1200"/>
          </a:p>
        </p:txBody>
      </p:sp>
      <p:cxnSp>
        <p:nvCxnSpPr>
          <p:cNvPr id="48" name="구부러진 연결선 47"/>
          <p:cNvCxnSpPr>
            <a:endCxn id="11" idx="0"/>
          </p:cNvCxnSpPr>
          <p:nvPr/>
        </p:nvCxnSpPr>
        <p:spPr>
          <a:xfrm rot="5400000">
            <a:off x="4352266" y="3147835"/>
            <a:ext cx="1299092" cy="870857"/>
          </a:xfrm>
          <a:prstGeom prst="curvedConnector3">
            <a:avLst>
              <a:gd name="adj1" fmla="val 86451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대각선 방향의 모서리가 잘린 사각형 52"/>
          <p:cNvSpPr/>
          <p:nvPr/>
        </p:nvSpPr>
        <p:spPr>
          <a:xfrm>
            <a:off x="4650745" y="3329295"/>
            <a:ext cx="590552" cy="22491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키</a:t>
            </a:r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54" name="대각선 방향의 모서리가 잘린 사각형 53"/>
          <p:cNvSpPr/>
          <p:nvPr/>
        </p:nvSpPr>
        <p:spPr>
          <a:xfrm>
            <a:off x="5668559" y="3329389"/>
            <a:ext cx="590552" cy="22491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…</a:t>
            </a:r>
            <a:endParaRPr lang="ko-KR" altLang="en-US" sz="1200"/>
          </a:p>
        </p:txBody>
      </p:sp>
      <p:sp>
        <p:nvSpPr>
          <p:cNvPr id="55" name="대각선 방향의 모서리가 잘린 사각형 54"/>
          <p:cNvSpPr/>
          <p:nvPr/>
        </p:nvSpPr>
        <p:spPr>
          <a:xfrm>
            <a:off x="7170788" y="3594335"/>
            <a:ext cx="590552" cy="22491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키</a:t>
            </a:r>
            <a:r>
              <a:rPr lang="en-US" altLang="ko-KR" sz="1200"/>
              <a:t>N</a:t>
            </a:r>
            <a:endParaRPr lang="ko-KR" altLang="en-US" sz="1200"/>
          </a:p>
        </p:txBody>
      </p:sp>
      <p:sp>
        <p:nvSpPr>
          <p:cNvPr id="56" name="대각선 방향의 모서리가 잘린 사각형 55"/>
          <p:cNvSpPr/>
          <p:nvPr/>
        </p:nvSpPr>
        <p:spPr>
          <a:xfrm>
            <a:off x="4560942" y="3819245"/>
            <a:ext cx="1273627" cy="215963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할당된 범위 </a:t>
            </a:r>
            <a:r>
              <a:rPr lang="en-US" altLang="ko-KR" sz="1200"/>
              <a:t>2</a:t>
            </a:r>
            <a:endParaRPr lang="ko-KR" altLang="en-US" sz="1200"/>
          </a:p>
        </p:txBody>
      </p:sp>
      <p:cxnSp>
        <p:nvCxnSpPr>
          <p:cNvPr id="57" name="구부러진 연결선 56"/>
          <p:cNvCxnSpPr>
            <a:stCxn id="6" idx="2"/>
            <a:endCxn id="20" idx="0"/>
          </p:cNvCxnSpPr>
          <p:nvPr/>
        </p:nvCxnSpPr>
        <p:spPr>
          <a:xfrm rot="16200000" flipH="1">
            <a:off x="5309333" y="3000003"/>
            <a:ext cx="1360714" cy="1104898"/>
          </a:xfrm>
          <a:prstGeom prst="curvedConnector3">
            <a:avLst>
              <a:gd name="adj1" fmla="val 626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>
            <a:stCxn id="6" idx="2"/>
            <a:endCxn id="14" idx="0"/>
          </p:cNvCxnSpPr>
          <p:nvPr/>
        </p:nvCxnSpPr>
        <p:spPr>
          <a:xfrm rot="16200000" flipH="1">
            <a:off x="6327147" y="1982189"/>
            <a:ext cx="1360714" cy="3140526"/>
          </a:xfrm>
          <a:prstGeom prst="curvedConnector3">
            <a:avLst>
              <a:gd name="adj1" fmla="val 152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대각선 방향의 모서리가 잘린 사각형 64"/>
          <p:cNvSpPr/>
          <p:nvPr/>
        </p:nvSpPr>
        <p:spPr>
          <a:xfrm>
            <a:off x="7532740" y="3212868"/>
            <a:ext cx="1273627" cy="215963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할당된 범위 </a:t>
            </a:r>
            <a:r>
              <a:rPr lang="en-US" altLang="ko-KR" sz="1200"/>
              <a:t>N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14113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4471" y="575200"/>
            <a:ext cx="443583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주인과 노예 노드의 통신</a:t>
            </a:r>
            <a:endParaRPr lang="en-US" altLang="ko-KR" sz="3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688700" y="2155371"/>
            <a:ext cx="1298122" cy="1094015"/>
            <a:chOff x="783771" y="1608364"/>
            <a:chExt cx="1298122" cy="1094015"/>
          </a:xfrm>
        </p:grpSpPr>
        <p:sp>
          <p:nvSpPr>
            <p:cNvPr id="3" name="대각선 방향의 모서리가 잘린 사각형 2"/>
            <p:cNvSpPr/>
            <p:nvPr/>
          </p:nvSpPr>
          <p:spPr>
            <a:xfrm>
              <a:off x="783771" y="1608364"/>
              <a:ext cx="1298122" cy="367393"/>
            </a:xfrm>
            <a:prstGeom prst="snip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mtClean="0"/>
                <a:t>노예 주소</a:t>
              </a:r>
              <a:endParaRPr lang="ko-KR" altLang="en-US" sz="1500"/>
            </a:p>
          </p:txBody>
        </p:sp>
        <p:sp>
          <p:nvSpPr>
            <p:cNvPr id="6" name="대각선 방향의 모서리가 잘린 사각형 5"/>
            <p:cNvSpPr/>
            <p:nvPr/>
          </p:nvSpPr>
          <p:spPr>
            <a:xfrm>
              <a:off x="783771" y="1967593"/>
              <a:ext cx="1298122" cy="367393"/>
            </a:xfrm>
            <a:prstGeom prst="snip2Diag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mtClean="0"/>
                <a:t>노예 포트</a:t>
              </a:r>
              <a:endParaRPr lang="ko-KR" altLang="en-US" sz="1500"/>
            </a:p>
          </p:txBody>
        </p:sp>
        <p:sp>
          <p:nvSpPr>
            <p:cNvPr id="7" name="대각선 방향의 모서리가 잘린 사각형 6"/>
            <p:cNvSpPr/>
            <p:nvPr/>
          </p:nvSpPr>
          <p:spPr>
            <a:xfrm>
              <a:off x="783771" y="2334986"/>
              <a:ext cx="1298122" cy="367393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mtClean="0"/>
                <a:t>샘플 키</a:t>
              </a:r>
              <a:endParaRPr lang="ko-KR" altLang="en-US" sz="150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24942" y="1716352"/>
            <a:ext cx="168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연결 메시지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97379" y="1313188"/>
            <a:ext cx="1741714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노예 노드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392636" y="1313188"/>
            <a:ext cx="1698171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주인 노드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9" idx="3"/>
            <a:endCxn id="10" idx="1"/>
          </p:cNvCxnSpPr>
          <p:nvPr/>
        </p:nvCxnSpPr>
        <p:spPr>
          <a:xfrm>
            <a:off x="2539093" y="1541788"/>
            <a:ext cx="3853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0" idx="2"/>
            <a:endCxn id="16" idx="0"/>
          </p:cNvCxnSpPr>
          <p:nvPr/>
        </p:nvCxnSpPr>
        <p:spPr>
          <a:xfrm flipH="1">
            <a:off x="7241721" y="1770388"/>
            <a:ext cx="1" cy="2183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49885" y="2328964"/>
            <a:ext cx="288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모든 노예 노드 연결 대기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392635" y="3953657"/>
            <a:ext cx="1698171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주인 노드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16" idx="1"/>
            <a:endCxn id="20" idx="3"/>
          </p:cNvCxnSpPr>
          <p:nvPr/>
        </p:nvCxnSpPr>
        <p:spPr>
          <a:xfrm flipH="1">
            <a:off x="2539093" y="4182257"/>
            <a:ext cx="3853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797379" y="3953657"/>
            <a:ext cx="1741714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노예 노드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24942" y="4312887"/>
            <a:ext cx="168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할당 범위</a:t>
            </a:r>
            <a:endParaRPr lang="ko-KR" altLang="en-US"/>
          </a:p>
        </p:txBody>
      </p:sp>
      <p:sp>
        <p:nvSpPr>
          <p:cNvPr id="25" name="대각선 방향의 모서리가 잘린 사각형 24"/>
          <p:cNvSpPr/>
          <p:nvPr/>
        </p:nvSpPr>
        <p:spPr>
          <a:xfrm>
            <a:off x="3251132" y="4726152"/>
            <a:ext cx="2173257" cy="367393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시작 범위</a:t>
            </a:r>
            <a:r>
              <a:rPr lang="en-US" altLang="ko-KR" sz="1500" smtClean="0"/>
              <a:t>, </a:t>
            </a:r>
            <a:r>
              <a:rPr lang="ko-KR" altLang="en-US" sz="1500" smtClean="0"/>
              <a:t>끝범위</a:t>
            </a:r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55400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571" y="285750"/>
            <a:ext cx="699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노예 노드에서의 정렬과 분할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124522" y="3050629"/>
            <a:ext cx="1741714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노예 노드 </a:t>
            </a: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653143" y="899635"/>
            <a:ext cx="3471379" cy="1102459"/>
            <a:chOff x="2539093" y="4747735"/>
            <a:chExt cx="3471379" cy="1102459"/>
          </a:xfrm>
        </p:grpSpPr>
        <p:grpSp>
          <p:nvGrpSpPr>
            <p:cNvPr id="40" name="그룹 39"/>
            <p:cNvGrpSpPr/>
            <p:nvPr/>
          </p:nvGrpSpPr>
          <p:grpSpPr>
            <a:xfrm>
              <a:off x="2539093" y="4747735"/>
              <a:ext cx="3471379" cy="367394"/>
              <a:chOff x="2476885" y="4747735"/>
              <a:chExt cx="3471379" cy="367394"/>
            </a:xfrm>
          </p:grpSpPr>
          <p:sp>
            <p:nvSpPr>
              <p:cNvPr id="49" name="대각선 방향의 모서리가 잘린 사각형 48"/>
              <p:cNvSpPr/>
              <p:nvPr/>
            </p:nvSpPr>
            <p:spPr>
              <a:xfrm>
                <a:off x="3775007" y="4747736"/>
                <a:ext cx="2173257" cy="367393"/>
              </a:xfrm>
              <a:prstGeom prst="snip2Diag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smtClean="0"/>
                  <a:t>시작 범위</a:t>
                </a:r>
                <a:r>
                  <a:rPr lang="en-US" altLang="ko-KR" sz="1500" smtClean="0"/>
                  <a:t>, </a:t>
                </a:r>
                <a:r>
                  <a:rPr lang="ko-KR" altLang="en-US" sz="1500" smtClean="0"/>
                  <a:t>끝범위</a:t>
                </a:r>
                <a:endParaRPr lang="ko-KR" altLang="en-US" sz="1500"/>
              </a:p>
            </p:txBody>
          </p:sp>
          <p:sp>
            <p:nvSpPr>
              <p:cNvPr id="50" name="대각선 방향의 모서리가 잘린 사각형 49"/>
              <p:cNvSpPr/>
              <p:nvPr/>
            </p:nvSpPr>
            <p:spPr>
              <a:xfrm>
                <a:off x="2476885" y="4747735"/>
                <a:ext cx="1298122" cy="367393"/>
              </a:xfrm>
              <a:prstGeom prst="snip2Diag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smtClean="0"/>
                  <a:t>노예 주소 </a:t>
                </a:r>
                <a:r>
                  <a:rPr lang="en-US" altLang="ko-KR" sz="1500" smtClean="0"/>
                  <a:t>1</a:t>
                </a:r>
                <a:endParaRPr lang="ko-KR" altLang="en-US" sz="1500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2539093" y="5110165"/>
              <a:ext cx="3471379" cy="367394"/>
              <a:chOff x="2476885" y="4747735"/>
              <a:chExt cx="3471379" cy="367394"/>
            </a:xfrm>
          </p:grpSpPr>
          <p:sp>
            <p:nvSpPr>
              <p:cNvPr id="46" name="대각선 방향의 모서리가 잘린 사각형 45"/>
              <p:cNvSpPr/>
              <p:nvPr/>
            </p:nvSpPr>
            <p:spPr>
              <a:xfrm>
                <a:off x="3775007" y="4747736"/>
                <a:ext cx="2173257" cy="367393"/>
              </a:xfrm>
              <a:prstGeom prst="snip2Diag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smtClean="0"/>
                  <a:t>시작 범위</a:t>
                </a:r>
                <a:r>
                  <a:rPr lang="en-US" altLang="ko-KR" sz="1500" smtClean="0"/>
                  <a:t>, </a:t>
                </a:r>
                <a:r>
                  <a:rPr lang="ko-KR" altLang="en-US" sz="1500" smtClean="0"/>
                  <a:t>끝범위</a:t>
                </a:r>
                <a:endParaRPr lang="ko-KR" altLang="en-US" sz="1500"/>
              </a:p>
            </p:txBody>
          </p:sp>
          <p:sp>
            <p:nvSpPr>
              <p:cNvPr id="47" name="대각선 방향의 모서리가 잘린 사각형 46"/>
              <p:cNvSpPr/>
              <p:nvPr/>
            </p:nvSpPr>
            <p:spPr>
              <a:xfrm>
                <a:off x="2476885" y="4747735"/>
                <a:ext cx="1298122" cy="367393"/>
              </a:xfrm>
              <a:prstGeom prst="snip2Diag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smtClean="0"/>
                  <a:t>노예 주소 </a:t>
                </a:r>
                <a:r>
                  <a:rPr lang="en-US" altLang="ko-KR" sz="1500" smtClean="0"/>
                  <a:t>2</a:t>
                </a:r>
                <a:endParaRPr lang="ko-KR" altLang="en-US" sz="1500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2539093" y="5482800"/>
              <a:ext cx="3471379" cy="367394"/>
              <a:chOff x="2476885" y="4747735"/>
              <a:chExt cx="3471379" cy="367394"/>
            </a:xfrm>
          </p:grpSpPr>
          <p:sp>
            <p:nvSpPr>
              <p:cNvPr id="44" name="대각선 방향의 모서리가 잘린 사각형 43"/>
              <p:cNvSpPr/>
              <p:nvPr/>
            </p:nvSpPr>
            <p:spPr>
              <a:xfrm>
                <a:off x="3775007" y="4747736"/>
                <a:ext cx="2173257" cy="367393"/>
              </a:xfrm>
              <a:prstGeom prst="snip2Diag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smtClean="0"/>
                  <a:t>시작 범위</a:t>
                </a:r>
                <a:r>
                  <a:rPr lang="en-US" altLang="ko-KR" sz="1500" smtClean="0"/>
                  <a:t>, </a:t>
                </a:r>
                <a:r>
                  <a:rPr lang="ko-KR" altLang="en-US" sz="1500" smtClean="0"/>
                  <a:t>끝범위</a:t>
                </a:r>
                <a:endParaRPr lang="ko-KR" altLang="en-US" sz="1500"/>
              </a:p>
            </p:txBody>
          </p:sp>
          <p:sp>
            <p:nvSpPr>
              <p:cNvPr id="45" name="대각선 방향의 모서리가 잘린 사각형 44"/>
              <p:cNvSpPr/>
              <p:nvPr/>
            </p:nvSpPr>
            <p:spPr>
              <a:xfrm>
                <a:off x="2476885" y="4747735"/>
                <a:ext cx="1298122" cy="367393"/>
              </a:xfrm>
              <a:prstGeom prst="snip2Diag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smtClean="0"/>
                  <a:t>노예 주소 </a:t>
                </a:r>
                <a:r>
                  <a:rPr lang="en-US" altLang="ko-KR" sz="1500" smtClean="0"/>
                  <a:t>3</a:t>
                </a:r>
                <a:endParaRPr lang="ko-KR" altLang="en-US" sz="1500"/>
              </a:p>
            </p:txBody>
          </p:sp>
        </p:grpSp>
      </p:grpSp>
      <p:sp>
        <p:nvSpPr>
          <p:cNvPr id="51" name="대각선 방향의 모서리가 잘린 사각형 50"/>
          <p:cNvSpPr/>
          <p:nvPr/>
        </p:nvSpPr>
        <p:spPr>
          <a:xfrm>
            <a:off x="1951265" y="3050629"/>
            <a:ext cx="1334763" cy="45720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파일</a:t>
            </a:r>
            <a:r>
              <a:rPr lang="en-US" altLang="ko-KR" sz="1500" smtClean="0"/>
              <a:t>1.data</a:t>
            </a:r>
            <a:endParaRPr lang="ko-KR" altLang="en-US" sz="1500"/>
          </a:p>
        </p:txBody>
      </p:sp>
      <p:cxnSp>
        <p:nvCxnSpPr>
          <p:cNvPr id="3" name="직선 화살표 연결선 2"/>
          <p:cNvCxnSpPr>
            <a:stCxn id="51" idx="0"/>
            <a:endCxn id="7" idx="1"/>
          </p:cNvCxnSpPr>
          <p:nvPr/>
        </p:nvCxnSpPr>
        <p:spPr>
          <a:xfrm>
            <a:off x="3286028" y="3279229"/>
            <a:ext cx="83849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구부러진 연결선 7"/>
          <p:cNvCxnSpPr>
            <a:stCxn id="46" idx="0"/>
            <a:endCxn id="7" idx="0"/>
          </p:cNvCxnSpPr>
          <p:nvPr/>
        </p:nvCxnSpPr>
        <p:spPr>
          <a:xfrm>
            <a:off x="4124522" y="1445763"/>
            <a:ext cx="870857" cy="1604866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8034535" y="1719127"/>
            <a:ext cx="2478773" cy="3120204"/>
            <a:chOff x="5866236" y="1719127"/>
            <a:chExt cx="2478773" cy="3120204"/>
          </a:xfrm>
        </p:grpSpPr>
        <p:grpSp>
          <p:nvGrpSpPr>
            <p:cNvPr id="12" name="그룹 11"/>
            <p:cNvGrpSpPr/>
            <p:nvPr/>
          </p:nvGrpSpPr>
          <p:grpSpPr>
            <a:xfrm>
              <a:off x="6817704" y="1719127"/>
              <a:ext cx="1527305" cy="3120204"/>
              <a:chOff x="6817705" y="1589796"/>
              <a:chExt cx="1334766" cy="3120204"/>
            </a:xfrm>
          </p:grpSpPr>
          <p:sp>
            <p:nvSpPr>
              <p:cNvPr id="52" name="대각선 방향의 모서리가 잘린 사각형 51"/>
              <p:cNvSpPr/>
              <p:nvPr/>
            </p:nvSpPr>
            <p:spPr>
              <a:xfrm>
                <a:off x="6817707" y="1589796"/>
                <a:ext cx="1334763" cy="457200"/>
              </a:xfrm>
              <a:prstGeom prst="snip2Diag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smtClean="0"/>
                  <a:t>1_</a:t>
                </a:r>
                <a:r>
                  <a:rPr lang="ko-KR" altLang="en-US" sz="1500" smtClean="0"/>
                  <a:t>파일</a:t>
                </a:r>
                <a:r>
                  <a:rPr lang="en-US" altLang="ko-KR" sz="1500" smtClean="0"/>
                  <a:t>1.data</a:t>
                </a:r>
                <a:endParaRPr lang="ko-KR" altLang="en-US" sz="1500"/>
              </a:p>
            </p:txBody>
          </p:sp>
          <p:sp>
            <p:nvSpPr>
              <p:cNvPr id="58" name="대각선 방향의 모서리가 잘린 사각형 57"/>
              <p:cNvSpPr/>
              <p:nvPr/>
            </p:nvSpPr>
            <p:spPr>
              <a:xfrm>
                <a:off x="6817708" y="2255547"/>
                <a:ext cx="1334763" cy="457200"/>
              </a:xfrm>
              <a:prstGeom prst="snip2Diag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smtClean="0"/>
                  <a:t>2_</a:t>
                </a:r>
                <a:r>
                  <a:rPr lang="ko-KR" altLang="en-US" sz="1500" smtClean="0"/>
                  <a:t>파일</a:t>
                </a:r>
                <a:r>
                  <a:rPr lang="en-US" altLang="ko-KR" sz="1500" smtClean="0"/>
                  <a:t>1.data</a:t>
                </a:r>
                <a:endParaRPr lang="ko-KR" altLang="en-US" sz="1500"/>
              </a:p>
            </p:txBody>
          </p:sp>
          <p:sp>
            <p:nvSpPr>
              <p:cNvPr id="59" name="대각선 방향의 모서리가 잘린 사각형 58"/>
              <p:cNvSpPr/>
              <p:nvPr/>
            </p:nvSpPr>
            <p:spPr>
              <a:xfrm>
                <a:off x="6817707" y="2921298"/>
                <a:ext cx="1334763" cy="457200"/>
              </a:xfrm>
              <a:prstGeom prst="snip2Diag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smtClean="0"/>
                  <a:t>3_</a:t>
                </a:r>
                <a:r>
                  <a:rPr lang="ko-KR" altLang="en-US" sz="1500" smtClean="0"/>
                  <a:t>파일</a:t>
                </a:r>
                <a:r>
                  <a:rPr lang="en-US" altLang="ko-KR" sz="1500" smtClean="0"/>
                  <a:t>1.data</a:t>
                </a:r>
                <a:endParaRPr lang="ko-KR" altLang="en-US" sz="1500"/>
              </a:p>
            </p:txBody>
          </p:sp>
          <p:sp>
            <p:nvSpPr>
              <p:cNvPr id="60" name="대각선 방향의 모서리가 잘린 사각형 59"/>
              <p:cNvSpPr/>
              <p:nvPr/>
            </p:nvSpPr>
            <p:spPr>
              <a:xfrm>
                <a:off x="6817706" y="4252800"/>
                <a:ext cx="1334763" cy="457200"/>
              </a:xfrm>
              <a:prstGeom prst="snip2Diag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smtClean="0"/>
                  <a:t>N_</a:t>
                </a:r>
                <a:r>
                  <a:rPr lang="ko-KR" altLang="en-US" sz="1500" smtClean="0"/>
                  <a:t>파일</a:t>
                </a:r>
                <a:r>
                  <a:rPr lang="en-US" altLang="ko-KR" sz="1500" smtClean="0"/>
                  <a:t>1.data</a:t>
                </a:r>
                <a:endParaRPr lang="ko-KR" altLang="en-US" sz="1500"/>
              </a:p>
            </p:txBody>
          </p:sp>
          <p:sp>
            <p:nvSpPr>
              <p:cNvPr id="62" name="대각선 방향의 모서리가 잘린 사각형 61"/>
              <p:cNvSpPr/>
              <p:nvPr/>
            </p:nvSpPr>
            <p:spPr>
              <a:xfrm>
                <a:off x="6817705" y="3587049"/>
                <a:ext cx="1334763" cy="457200"/>
              </a:xfrm>
              <a:prstGeom prst="snip2Diag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smtClean="0"/>
                  <a:t>….</a:t>
                </a:r>
                <a:endParaRPr lang="ko-KR" altLang="en-US" sz="1500"/>
              </a:p>
            </p:txBody>
          </p:sp>
        </p:grpSp>
        <p:cxnSp>
          <p:nvCxnSpPr>
            <p:cNvPr id="63" name="직선 화살표 연결선 62"/>
            <p:cNvCxnSpPr>
              <a:endCxn id="52" idx="2"/>
            </p:cNvCxnSpPr>
            <p:nvPr/>
          </p:nvCxnSpPr>
          <p:spPr>
            <a:xfrm flipV="1">
              <a:off x="5866236" y="1947727"/>
              <a:ext cx="951471" cy="1331502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7" idx="3"/>
              <a:endCxn id="58" idx="2"/>
            </p:cNvCxnSpPr>
            <p:nvPr/>
          </p:nvCxnSpPr>
          <p:spPr>
            <a:xfrm flipV="1">
              <a:off x="5866236" y="2613478"/>
              <a:ext cx="951471" cy="665751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7" idx="3"/>
              <a:endCxn id="59" idx="2"/>
            </p:cNvCxnSpPr>
            <p:nvPr/>
          </p:nvCxnSpPr>
          <p:spPr>
            <a:xfrm>
              <a:off x="5866236" y="3279229"/>
              <a:ext cx="95147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7" idx="3"/>
              <a:endCxn id="60" idx="2"/>
            </p:cNvCxnSpPr>
            <p:nvPr/>
          </p:nvCxnSpPr>
          <p:spPr>
            <a:xfrm>
              <a:off x="5866236" y="3279229"/>
              <a:ext cx="951469" cy="1331502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stCxn id="7" idx="3"/>
              <a:endCxn id="62" idx="2"/>
            </p:cNvCxnSpPr>
            <p:nvPr/>
          </p:nvCxnSpPr>
          <p:spPr>
            <a:xfrm>
              <a:off x="5866236" y="3279229"/>
              <a:ext cx="951468" cy="665751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9" name="대각선 방향의 모서리가 잘린 사각형 28"/>
          <p:cNvSpPr/>
          <p:nvPr/>
        </p:nvSpPr>
        <p:spPr>
          <a:xfrm>
            <a:off x="6205736" y="3050629"/>
            <a:ext cx="1828798" cy="45720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정렬파일</a:t>
            </a:r>
            <a:r>
              <a:rPr lang="en-US" altLang="ko-KR" sz="1500" smtClean="0"/>
              <a:t>1.data</a:t>
            </a:r>
            <a:endParaRPr lang="ko-KR" altLang="en-US" sz="1500"/>
          </a:p>
        </p:txBody>
      </p:sp>
      <p:cxnSp>
        <p:nvCxnSpPr>
          <p:cNvPr id="30" name="직선 화살표 연결선 29"/>
          <p:cNvCxnSpPr>
            <a:stCxn id="7" idx="3"/>
            <a:endCxn id="29" idx="2"/>
          </p:cNvCxnSpPr>
          <p:nvPr/>
        </p:nvCxnSpPr>
        <p:spPr>
          <a:xfrm>
            <a:off x="5866236" y="3279229"/>
            <a:ext cx="33950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15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571" y="285750"/>
            <a:ext cx="699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노예 노드 끼리의 섞기</a:t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21036" y="1333436"/>
            <a:ext cx="10653606" cy="4711082"/>
            <a:chOff x="887365" y="2061406"/>
            <a:chExt cx="10653606" cy="471108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887366" y="2061406"/>
              <a:ext cx="1741714" cy="457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노예 노드 </a:t>
              </a:r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887365" y="6315288"/>
              <a:ext cx="1741714" cy="457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노예 노드 </a:t>
              </a:r>
              <a:r>
                <a:rPr lang="en-US" altLang="ko-KR">
                  <a:solidFill>
                    <a:schemeClr val="tx1"/>
                  </a:solidFill>
                </a:rPr>
                <a:t>2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2629080" y="2293808"/>
              <a:ext cx="8911891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2629079" y="6529936"/>
              <a:ext cx="8911891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3" name="대각선 방향의 모서리가 잘린 사각형 32"/>
          <p:cNvSpPr/>
          <p:nvPr/>
        </p:nvSpPr>
        <p:spPr>
          <a:xfrm>
            <a:off x="728242" y="5130118"/>
            <a:ext cx="1527302" cy="457200"/>
          </a:xfrm>
          <a:prstGeom prst="snip2Diag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/>
              <a:t>1_</a:t>
            </a:r>
            <a:r>
              <a:rPr lang="ko-KR" altLang="en-US" sz="1500" smtClean="0"/>
              <a:t>파일</a:t>
            </a:r>
            <a:r>
              <a:rPr lang="en-US" altLang="ko-KR" sz="1500" smtClean="0"/>
              <a:t>1.data</a:t>
            </a:r>
            <a:endParaRPr lang="ko-KR" altLang="en-US" sz="1500"/>
          </a:p>
        </p:txBody>
      </p:sp>
      <p:sp>
        <p:nvSpPr>
          <p:cNvPr id="34" name="대각선 방향의 모서리가 잘린 사각형 33"/>
          <p:cNvSpPr/>
          <p:nvPr/>
        </p:nvSpPr>
        <p:spPr>
          <a:xfrm>
            <a:off x="728242" y="1790636"/>
            <a:ext cx="1527302" cy="457200"/>
          </a:xfrm>
          <a:prstGeom prst="snip2Diag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/>
              <a:t>2_</a:t>
            </a:r>
            <a:r>
              <a:rPr lang="ko-KR" altLang="en-US" sz="1500" smtClean="0"/>
              <a:t>파일</a:t>
            </a:r>
            <a:r>
              <a:rPr lang="en-US" altLang="ko-KR" sz="1500" smtClean="0"/>
              <a:t>1.data</a:t>
            </a:r>
            <a:endParaRPr lang="ko-KR" altLang="en-US" sz="1500"/>
          </a:p>
        </p:txBody>
      </p:sp>
      <p:sp>
        <p:nvSpPr>
          <p:cNvPr id="36" name="대각선 방향의 모서리가 잘린 사각형 35"/>
          <p:cNvSpPr/>
          <p:nvPr/>
        </p:nvSpPr>
        <p:spPr>
          <a:xfrm>
            <a:off x="728242" y="4672918"/>
            <a:ext cx="1527302" cy="457200"/>
          </a:xfrm>
          <a:prstGeom prst="snip2Diag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/>
              <a:t>1_</a:t>
            </a:r>
            <a:r>
              <a:rPr lang="ko-KR" altLang="en-US" sz="1500" smtClean="0"/>
              <a:t>파일</a:t>
            </a:r>
            <a:r>
              <a:rPr lang="en-US" altLang="ko-KR" sz="1500"/>
              <a:t>2</a:t>
            </a:r>
            <a:r>
              <a:rPr lang="en-US" altLang="ko-KR" sz="1500" smtClean="0"/>
              <a:t>.data</a:t>
            </a:r>
            <a:endParaRPr lang="ko-KR" altLang="en-US" sz="1500"/>
          </a:p>
        </p:txBody>
      </p:sp>
      <p:sp>
        <p:nvSpPr>
          <p:cNvPr id="37" name="대각선 방향의 모서리가 잘린 사각형 36"/>
          <p:cNvSpPr/>
          <p:nvPr/>
        </p:nvSpPr>
        <p:spPr>
          <a:xfrm>
            <a:off x="728242" y="4223164"/>
            <a:ext cx="1527302" cy="457200"/>
          </a:xfrm>
          <a:prstGeom prst="snip2Diag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/>
              <a:t>1_</a:t>
            </a:r>
            <a:r>
              <a:rPr lang="ko-KR" altLang="en-US" sz="1500" smtClean="0"/>
              <a:t>파일</a:t>
            </a:r>
            <a:r>
              <a:rPr lang="en-US" altLang="ko-KR" sz="1500" smtClean="0"/>
              <a:t>3.data</a:t>
            </a:r>
            <a:endParaRPr lang="ko-KR" altLang="en-US" sz="1500"/>
          </a:p>
        </p:txBody>
      </p:sp>
      <p:sp>
        <p:nvSpPr>
          <p:cNvPr id="39" name="대각선 방향의 모서리가 잘린 사각형 38"/>
          <p:cNvSpPr/>
          <p:nvPr/>
        </p:nvSpPr>
        <p:spPr>
          <a:xfrm>
            <a:off x="728242" y="2248929"/>
            <a:ext cx="1527302" cy="457200"/>
          </a:xfrm>
          <a:prstGeom prst="snip2Diag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/>
              <a:t>2_</a:t>
            </a:r>
            <a:r>
              <a:rPr lang="ko-KR" altLang="en-US" sz="1500" smtClean="0"/>
              <a:t>파일</a:t>
            </a:r>
            <a:r>
              <a:rPr lang="en-US" altLang="ko-KR" sz="1500"/>
              <a:t>2</a:t>
            </a:r>
            <a:r>
              <a:rPr lang="en-US" altLang="ko-KR" sz="1500" smtClean="0"/>
              <a:t>.data</a:t>
            </a:r>
            <a:endParaRPr lang="ko-KR" altLang="en-US" sz="1500"/>
          </a:p>
        </p:txBody>
      </p:sp>
      <p:sp>
        <p:nvSpPr>
          <p:cNvPr id="42" name="대각선 방향의 모서리가 잘린 사각형 41"/>
          <p:cNvSpPr/>
          <p:nvPr/>
        </p:nvSpPr>
        <p:spPr>
          <a:xfrm>
            <a:off x="728242" y="2706129"/>
            <a:ext cx="1527302" cy="457200"/>
          </a:xfrm>
          <a:prstGeom prst="snip2Diag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/>
              <a:t>2_</a:t>
            </a:r>
            <a:r>
              <a:rPr lang="ko-KR" altLang="en-US" sz="1500" smtClean="0"/>
              <a:t>파일</a:t>
            </a:r>
            <a:r>
              <a:rPr lang="en-US" altLang="ko-KR" sz="1500"/>
              <a:t>3</a:t>
            </a:r>
            <a:r>
              <a:rPr lang="en-US" altLang="ko-KR" sz="1500" smtClean="0"/>
              <a:t>.data</a:t>
            </a:r>
            <a:endParaRPr lang="ko-KR" altLang="en-US" sz="1500"/>
          </a:p>
        </p:txBody>
      </p:sp>
      <p:sp>
        <p:nvSpPr>
          <p:cNvPr id="48" name="대각선 방향의 모서리가 잘린 사각형 47"/>
          <p:cNvSpPr/>
          <p:nvPr/>
        </p:nvSpPr>
        <p:spPr>
          <a:xfrm>
            <a:off x="2827567" y="3428908"/>
            <a:ext cx="8447074" cy="367393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/>
              <a:t>gRPC </a:t>
            </a:r>
            <a:r>
              <a:rPr lang="ko-KR" altLang="en-US" sz="1500" smtClean="0"/>
              <a:t>양방향 스트리밍</a:t>
            </a:r>
            <a:endParaRPr lang="ko-KR" altLang="en-US" sz="1500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2255544" y="2027478"/>
            <a:ext cx="780619" cy="141028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3" idx="0"/>
          </p:cNvCxnSpPr>
          <p:nvPr/>
        </p:nvCxnSpPr>
        <p:spPr>
          <a:xfrm flipV="1">
            <a:off x="2255544" y="3813875"/>
            <a:ext cx="780619" cy="154484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endCxn id="56" idx="1"/>
          </p:cNvCxnSpPr>
          <p:nvPr/>
        </p:nvCxnSpPr>
        <p:spPr>
          <a:xfrm flipV="1">
            <a:off x="3036163" y="1785720"/>
            <a:ext cx="1085323" cy="20018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대각선 방향의 모서리가 잘린 사각형 55"/>
          <p:cNvSpPr/>
          <p:nvPr/>
        </p:nvSpPr>
        <p:spPr>
          <a:xfrm>
            <a:off x="3142695" y="1328520"/>
            <a:ext cx="1957582" cy="457200"/>
          </a:xfrm>
          <a:prstGeom prst="snip2Diag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/>
              <a:t>1_</a:t>
            </a:r>
            <a:r>
              <a:rPr lang="ko-KR" altLang="en-US" sz="1500" smtClean="0"/>
              <a:t>파일</a:t>
            </a:r>
            <a:r>
              <a:rPr lang="en-US" altLang="ko-KR" sz="1500" smtClean="0"/>
              <a:t>1_</a:t>
            </a:r>
            <a:r>
              <a:rPr lang="ko-KR" altLang="en-US" sz="1500" smtClean="0"/>
              <a:t>출처</a:t>
            </a:r>
            <a:r>
              <a:rPr lang="en-US" altLang="ko-KR" sz="1500" smtClean="0"/>
              <a:t>2.data</a:t>
            </a:r>
            <a:endParaRPr lang="ko-KR" altLang="en-US" sz="1500"/>
          </a:p>
        </p:txBody>
      </p:sp>
      <p:cxnSp>
        <p:nvCxnSpPr>
          <p:cNvPr id="57" name="직선 화살표 연결선 56"/>
          <p:cNvCxnSpPr>
            <a:endCxn id="61" idx="3"/>
          </p:cNvCxnSpPr>
          <p:nvPr/>
        </p:nvCxnSpPr>
        <p:spPr>
          <a:xfrm>
            <a:off x="3036163" y="3446482"/>
            <a:ext cx="1085323" cy="214445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대각선 방향의 모서리가 잘린 사각형 60"/>
          <p:cNvSpPr/>
          <p:nvPr/>
        </p:nvSpPr>
        <p:spPr>
          <a:xfrm>
            <a:off x="3142695" y="5590940"/>
            <a:ext cx="1957582" cy="457200"/>
          </a:xfrm>
          <a:prstGeom prst="snip2Diag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/>
              <a:t>2_</a:t>
            </a:r>
            <a:r>
              <a:rPr lang="ko-KR" altLang="en-US" sz="1500" smtClean="0"/>
              <a:t>파일</a:t>
            </a:r>
            <a:r>
              <a:rPr lang="en-US" altLang="ko-KR" sz="1500" smtClean="0"/>
              <a:t>1_</a:t>
            </a:r>
            <a:r>
              <a:rPr lang="ko-KR" altLang="en-US" sz="1500" smtClean="0"/>
              <a:t>출처</a:t>
            </a:r>
            <a:r>
              <a:rPr lang="en-US" altLang="ko-KR" sz="1500" smtClean="0"/>
              <a:t>1.data</a:t>
            </a:r>
            <a:endParaRPr lang="ko-KR" altLang="en-US" sz="1500"/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2255544" y="2470726"/>
            <a:ext cx="2948468" cy="94466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2255544" y="3802919"/>
            <a:ext cx="2951940" cy="116173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5176326" y="3425723"/>
            <a:ext cx="1127464" cy="215126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대각선 방향의 모서리가 잘린 사각형 70"/>
          <p:cNvSpPr/>
          <p:nvPr/>
        </p:nvSpPr>
        <p:spPr>
          <a:xfrm>
            <a:off x="5204012" y="5587318"/>
            <a:ext cx="2112477" cy="457200"/>
          </a:xfrm>
          <a:prstGeom prst="snip2Diag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/>
              <a:t>2_</a:t>
            </a:r>
            <a:r>
              <a:rPr lang="ko-KR" altLang="en-US" sz="1500" smtClean="0"/>
              <a:t>파일</a:t>
            </a:r>
            <a:r>
              <a:rPr lang="en-US" altLang="ko-KR" sz="1500" smtClean="0"/>
              <a:t>2_</a:t>
            </a:r>
            <a:r>
              <a:rPr lang="ko-KR" altLang="en-US" sz="1500" smtClean="0"/>
              <a:t>출처</a:t>
            </a:r>
            <a:r>
              <a:rPr lang="en-US" altLang="ko-KR" sz="1500" smtClean="0"/>
              <a:t>1.data</a:t>
            </a:r>
            <a:endParaRPr lang="ko-KR" altLang="en-US" sz="1500"/>
          </a:p>
        </p:txBody>
      </p:sp>
      <p:cxnSp>
        <p:nvCxnSpPr>
          <p:cNvPr id="72" name="직선 화살표 연결선 71"/>
          <p:cNvCxnSpPr/>
          <p:nvPr/>
        </p:nvCxnSpPr>
        <p:spPr>
          <a:xfrm flipV="1">
            <a:off x="5207484" y="1785720"/>
            <a:ext cx="1127464" cy="200186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대각선 방향의 모서리가 잘린 사각형 73"/>
          <p:cNvSpPr/>
          <p:nvPr/>
        </p:nvSpPr>
        <p:spPr>
          <a:xfrm>
            <a:off x="5204012" y="1335496"/>
            <a:ext cx="2112477" cy="457200"/>
          </a:xfrm>
          <a:prstGeom prst="snip2Diag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/>
              <a:t>1_</a:t>
            </a:r>
            <a:r>
              <a:rPr lang="ko-KR" altLang="en-US" sz="1500" smtClean="0"/>
              <a:t>파일</a:t>
            </a:r>
            <a:r>
              <a:rPr lang="en-US" altLang="ko-KR" sz="1500" smtClean="0"/>
              <a:t>2_</a:t>
            </a:r>
            <a:r>
              <a:rPr lang="ko-KR" altLang="en-US" sz="1500" smtClean="0"/>
              <a:t>출처</a:t>
            </a:r>
            <a:r>
              <a:rPr lang="en-US" altLang="ko-KR" sz="1500" smtClean="0"/>
              <a:t>2.data</a:t>
            </a:r>
            <a:endParaRPr lang="ko-KR" altLang="en-US" sz="1500"/>
          </a:p>
        </p:txBody>
      </p:sp>
      <p:cxnSp>
        <p:nvCxnSpPr>
          <p:cNvPr id="75" name="직선 화살표 연결선 74"/>
          <p:cNvCxnSpPr>
            <a:stCxn id="37" idx="0"/>
          </p:cNvCxnSpPr>
          <p:nvPr/>
        </p:nvCxnSpPr>
        <p:spPr>
          <a:xfrm flipV="1">
            <a:off x="2255544" y="3801076"/>
            <a:ext cx="5060945" cy="65068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2255544" y="2951938"/>
            <a:ext cx="5060945" cy="45314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endCxn id="78" idx="1"/>
          </p:cNvCxnSpPr>
          <p:nvPr/>
        </p:nvCxnSpPr>
        <p:spPr>
          <a:xfrm flipV="1">
            <a:off x="7319961" y="1792696"/>
            <a:ext cx="1094058" cy="19845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대각선 방향의 모서리가 잘린 사각형 77"/>
          <p:cNvSpPr/>
          <p:nvPr/>
        </p:nvSpPr>
        <p:spPr>
          <a:xfrm>
            <a:off x="7420223" y="1335496"/>
            <a:ext cx="1987591" cy="457200"/>
          </a:xfrm>
          <a:prstGeom prst="snip2Diag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/>
              <a:t>1_</a:t>
            </a:r>
            <a:r>
              <a:rPr lang="ko-KR" altLang="en-US" sz="1500" smtClean="0"/>
              <a:t>파일</a:t>
            </a:r>
            <a:r>
              <a:rPr lang="en-US" altLang="ko-KR" sz="1500" smtClean="0"/>
              <a:t>3_</a:t>
            </a:r>
            <a:r>
              <a:rPr lang="ko-KR" altLang="en-US" sz="1500" smtClean="0"/>
              <a:t>출처</a:t>
            </a:r>
            <a:r>
              <a:rPr lang="en-US" altLang="ko-KR" sz="1500" smtClean="0"/>
              <a:t>2.data</a:t>
            </a:r>
            <a:endParaRPr lang="ko-KR" altLang="en-US" sz="1500"/>
          </a:p>
        </p:txBody>
      </p:sp>
      <p:sp>
        <p:nvSpPr>
          <p:cNvPr id="81" name="대각선 방향의 모서리가 잘린 사각형 80"/>
          <p:cNvSpPr/>
          <p:nvPr/>
        </p:nvSpPr>
        <p:spPr>
          <a:xfrm>
            <a:off x="7420223" y="5587318"/>
            <a:ext cx="1987591" cy="457200"/>
          </a:xfrm>
          <a:prstGeom prst="snip2Diag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/>
              <a:t>2_</a:t>
            </a:r>
            <a:r>
              <a:rPr lang="ko-KR" altLang="en-US" sz="1500" smtClean="0"/>
              <a:t>파일</a:t>
            </a:r>
            <a:r>
              <a:rPr lang="en-US" altLang="ko-KR" sz="1500" smtClean="0"/>
              <a:t>3_</a:t>
            </a:r>
            <a:r>
              <a:rPr lang="ko-KR" altLang="en-US" sz="1500" smtClean="0"/>
              <a:t>출처</a:t>
            </a:r>
            <a:r>
              <a:rPr lang="en-US" altLang="ko-KR" sz="1500"/>
              <a:t>1</a:t>
            </a:r>
            <a:r>
              <a:rPr lang="en-US" altLang="ko-KR" sz="1500" smtClean="0"/>
              <a:t>.data</a:t>
            </a:r>
            <a:endParaRPr lang="ko-KR" altLang="en-US" sz="1500"/>
          </a:p>
        </p:txBody>
      </p:sp>
      <p:cxnSp>
        <p:nvCxnSpPr>
          <p:cNvPr id="82" name="직선 화살표 연결선 81"/>
          <p:cNvCxnSpPr>
            <a:endCxn id="81" idx="3"/>
          </p:cNvCxnSpPr>
          <p:nvPr/>
        </p:nvCxnSpPr>
        <p:spPr>
          <a:xfrm>
            <a:off x="7316489" y="3453626"/>
            <a:ext cx="1097530" cy="213369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대각선 방향의 모서리가 잘린 사각형 94"/>
          <p:cNvSpPr/>
          <p:nvPr/>
        </p:nvSpPr>
        <p:spPr>
          <a:xfrm>
            <a:off x="9508076" y="1380399"/>
            <a:ext cx="1541503" cy="367393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/>
              <a:t>CloseSend</a:t>
            </a:r>
            <a:endParaRPr lang="ko-KR" altLang="en-US" sz="1500"/>
          </a:p>
        </p:txBody>
      </p:sp>
      <p:sp>
        <p:nvSpPr>
          <p:cNvPr id="96" name="대각선 방향의 모서리가 잘린 사각형 95"/>
          <p:cNvSpPr/>
          <p:nvPr/>
        </p:nvSpPr>
        <p:spPr>
          <a:xfrm>
            <a:off x="9508075" y="5632221"/>
            <a:ext cx="1541503" cy="367393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/>
              <a:t>CloseSend</a:t>
            </a:r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172025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571" y="285750"/>
            <a:ext cx="699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노예 노드에서의 합치기 </a:t>
            </a:r>
            <a:r>
              <a:rPr lang="en-US" altLang="ko-KR" smtClean="0"/>
              <a:t>(1/2)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878892" y="4143652"/>
            <a:ext cx="1741714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노예 노드 </a:t>
            </a: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653143" y="899635"/>
            <a:ext cx="3471379" cy="1102459"/>
            <a:chOff x="2539093" y="4747735"/>
            <a:chExt cx="3471379" cy="1102459"/>
          </a:xfrm>
        </p:grpSpPr>
        <p:grpSp>
          <p:nvGrpSpPr>
            <p:cNvPr id="40" name="그룹 39"/>
            <p:cNvGrpSpPr/>
            <p:nvPr/>
          </p:nvGrpSpPr>
          <p:grpSpPr>
            <a:xfrm>
              <a:off x="2539093" y="4747735"/>
              <a:ext cx="3471379" cy="367394"/>
              <a:chOff x="2476885" y="4747735"/>
              <a:chExt cx="3471379" cy="367394"/>
            </a:xfrm>
          </p:grpSpPr>
          <p:sp>
            <p:nvSpPr>
              <p:cNvPr id="49" name="대각선 방향의 모서리가 잘린 사각형 48"/>
              <p:cNvSpPr/>
              <p:nvPr/>
            </p:nvSpPr>
            <p:spPr>
              <a:xfrm>
                <a:off x="3775007" y="4747736"/>
                <a:ext cx="2173257" cy="367393"/>
              </a:xfrm>
              <a:prstGeom prst="snip2Diag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smtClean="0"/>
                  <a:t>시작 범위</a:t>
                </a:r>
                <a:r>
                  <a:rPr lang="en-US" altLang="ko-KR" sz="1500" smtClean="0"/>
                  <a:t>, </a:t>
                </a:r>
                <a:r>
                  <a:rPr lang="ko-KR" altLang="en-US" sz="1500" smtClean="0"/>
                  <a:t>끝범위</a:t>
                </a:r>
                <a:endParaRPr lang="ko-KR" altLang="en-US" sz="1500"/>
              </a:p>
            </p:txBody>
          </p:sp>
          <p:sp>
            <p:nvSpPr>
              <p:cNvPr id="50" name="대각선 방향의 모서리가 잘린 사각형 49"/>
              <p:cNvSpPr/>
              <p:nvPr/>
            </p:nvSpPr>
            <p:spPr>
              <a:xfrm>
                <a:off x="2476885" y="4747735"/>
                <a:ext cx="1298122" cy="367393"/>
              </a:xfrm>
              <a:prstGeom prst="snip2Diag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smtClean="0"/>
                  <a:t>노예 주소 </a:t>
                </a:r>
                <a:r>
                  <a:rPr lang="en-US" altLang="ko-KR" sz="1500" smtClean="0"/>
                  <a:t>1</a:t>
                </a:r>
                <a:endParaRPr lang="ko-KR" altLang="en-US" sz="1500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2539093" y="5110165"/>
              <a:ext cx="3471379" cy="367394"/>
              <a:chOff x="2476885" y="4747735"/>
              <a:chExt cx="3471379" cy="367394"/>
            </a:xfrm>
          </p:grpSpPr>
          <p:sp>
            <p:nvSpPr>
              <p:cNvPr id="46" name="대각선 방향의 모서리가 잘린 사각형 45"/>
              <p:cNvSpPr/>
              <p:nvPr/>
            </p:nvSpPr>
            <p:spPr>
              <a:xfrm>
                <a:off x="3775007" y="4747736"/>
                <a:ext cx="2173257" cy="367393"/>
              </a:xfrm>
              <a:prstGeom prst="snip2Diag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smtClean="0"/>
                  <a:t>시작 범위</a:t>
                </a:r>
                <a:r>
                  <a:rPr lang="en-US" altLang="ko-KR" sz="1500" smtClean="0"/>
                  <a:t>, </a:t>
                </a:r>
                <a:r>
                  <a:rPr lang="ko-KR" altLang="en-US" sz="1500" smtClean="0"/>
                  <a:t>끝범위</a:t>
                </a:r>
                <a:endParaRPr lang="ko-KR" altLang="en-US" sz="1500"/>
              </a:p>
            </p:txBody>
          </p:sp>
          <p:sp>
            <p:nvSpPr>
              <p:cNvPr id="47" name="대각선 방향의 모서리가 잘린 사각형 46"/>
              <p:cNvSpPr/>
              <p:nvPr/>
            </p:nvSpPr>
            <p:spPr>
              <a:xfrm>
                <a:off x="2476885" y="4747735"/>
                <a:ext cx="1298122" cy="367393"/>
              </a:xfrm>
              <a:prstGeom prst="snip2Diag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smtClean="0"/>
                  <a:t>노예 주소 </a:t>
                </a:r>
                <a:r>
                  <a:rPr lang="en-US" altLang="ko-KR" sz="1500" smtClean="0"/>
                  <a:t>2</a:t>
                </a:r>
                <a:endParaRPr lang="ko-KR" altLang="en-US" sz="1500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2539093" y="5482800"/>
              <a:ext cx="3471379" cy="367394"/>
              <a:chOff x="2476885" y="4747735"/>
              <a:chExt cx="3471379" cy="367394"/>
            </a:xfrm>
          </p:grpSpPr>
          <p:sp>
            <p:nvSpPr>
              <p:cNvPr id="44" name="대각선 방향의 모서리가 잘린 사각형 43"/>
              <p:cNvSpPr/>
              <p:nvPr/>
            </p:nvSpPr>
            <p:spPr>
              <a:xfrm>
                <a:off x="3775007" y="4747736"/>
                <a:ext cx="2173257" cy="367393"/>
              </a:xfrm>
              <a:prstGeom prst="snip2Diag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smtClean="0"/>
                  <a:t>시작 범위</a:t>
                </a:r>
                <a:r>
                  <a:rPr lang="en-US" altLang="ko-KR" sz="1500" smtClean="0"/>
                  <a:t>, </a:t>
                </a:r>
                <a:r>
                  <a:rPr lang="ko-KR" altLang="en-US" sz="1500" smtClean="0"/>
                  <a:t>끝범위</a:t>
                </a:r>
                <a:endParaRPr lang="ko-KR" altLang="en-US" sz="1500"/>
              </a:p>
            </p:txBody>
          </p:sp>
          <p:sp>
            <p:nvSpPr>
              <p:cNvPr id="45" name="대각선 방향의 모서리가 잘린 사각형 44"/>
              <p:cNvSpPr/>
              <p:nvPr/>
            </p:nvSpPr>
            <p:spPr>
              <a:xfrm>
                <a:off x="2476885" y="4747735"/>
                <a:ext cx="1298122" cy="367393"/>
              </a:xfrm>
              <a:prstGeom prst="snip2Diag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smtClean="0"/>
                  <a:t>노예 주소 </a:t>
                </a:r>
                <a:r>
                  <a:rPr lang="en-US" altLang="ko-KR" sz="1500" smtClean="0"/>
                  <a:t>3</a:t>
                </a:r>
                <a:endParaRPr lang="ko-KR" altLang="en-US" sz="1500"/>
              </a:p>
            </p:txBody>
          </p:sp>
        </p:grpSp>
      </p:grpSp>
      <p:cxnSp>
        <p:nvCxnSpPr>
          <p:cNvPr id="8" name="구부러진 연결선 7"/>
          <p:cNvCxnSpPr>
            <a:stCxn id="33" idx="1"/>
            <a:endCxn id="7" idx="0"/>
          </p:cNvCxnSpPr>
          <p:nvPr/>
        </p:nvCxnSpPr>
        <p:spPr>
          <a:xfrm rot="5400000">
            <a:off x="5455730" y="2648338"/>
            <a:ext cx="1789334" cy="1201295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대각선 방향의 모서리가 잘린 사각형 27"/>
          <p:cNvSpPr/>
          <p:nvPr/>
        </p:nvSpPr>
        <p:spPr>
          <a:xfrm>
            <a:off x="6391580" y="899635"/>
            <a:ext cx="1118929" cy="367393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범위 </a:t>
            </a:r>
            <a:r>
              <a:rPr lang="en-US" altLang="ko-KR" sz="1500" smtClean="0"/>
              <a:t>1</a:t>
            </a:r>
            <a:endParaRPr lang="ko-KR" altLang="en-US" sz="1500"/>
          </a:p>
        </p:txBody>
      </p:sp>
      <p:cxnSp>
        <p:nvCxnSpPr>
          <p:cNvPr id="29" name="직선 화살표 연결선 28"/>
          <p:cNvCxnSpPr>
            <a:stCxn id="49" idx="0"/>
            <a:endCxn id="28" idx="2"/>
          </p:cNvCxnSpPr>
          <p:nvPr/>
        </p:nvCxnSpPr>
        <p:spPr>
          <a:xfrm flipV="1">
            <a:off x="4124522" y="1083332"/>
            <a:ext cx="2267058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대각선 방향의 모서리가 잘린 사각형 31"/>
          <p:cNvSpPr/>
          <p:nvPr/>
        </p:nvSpPr>
        <p:spPr>
          <a:xfrm>
            <a:off x="6391580" y="1262065"/>
            <a:ext cx="1118929" cy="367393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범위 </a:t>
            </a:r>
            <a:r>
              <a:rPr lang="en-US" altLang="ko-KR" sz="1500" smtClean="0"/>
              <a:t>2</a:t>
            </a:r>
            <a:endParaRPr lang="ko-KR" altLang="en-US" sz="1500"/>
          </a:p>
        </p:txBody>
      </p:sp>
      <p:sp>
        <p:nvSpPr>
          <p:cNvPr id="33" name="대각선 방향의 모서리가 잘린 사각형 32"/>
          <p:cNvSpPr/>
          <p:nvPr/>
        </p:nvSpPr>
        <p:spPr>
          <a:xfrm>
            <a:off x="6391579" y="1986925"/>
            <a:ext cx="1118929" cy="367393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범위 </a:t>
            </a:r>
            <a:r>
              <a:rPr lang="en-US" altLang="ko-KR" sz="1500" smtClean="0"/>
              <a:t>K</a:t>
            </a:r>
            <a:endParaRPr lang="ko-KR" altLang="en-US" sz="1500"/>
          </a:p>
        </p:txBody>
      </p:sp>
      <p:sp>
        <p:nvSpPr>
          <p:cNvPr id="34" name="대각선 방향의 모서리가 잘린 사각형 33"/>
          <p:cNvSpPr/>
          <p:nvPr/>
        </p:nvSpPr>
        <p:spPr>
          <a:xfrm>
            <a:off x="6391580" y="1624495"/>
            <a:ext cx="1118929" cy="367393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/>
              <a:t>…</a:t>
            </a:r>
            <a:endParaRPr lang="ko-KR" altLang="en-US" sz="1500"/>
          </a:p>
        </p:txBody>
      </p:sp>
      <p:cxnSp>
        <p:nvCxnSpPr>
          <p:cNvPr id="35" name="직선 화살표 연결선 34"/>
          <p:cNvCxnSpPr>
            <a:stCxn id="49" idx="0"/>
            <a:endCxn id="33" idx="2"/>
          </p:cNvCxnSpPr>
          <p:nvPr/>
        </p:nvCxnSpPr>
        <p:spPr>
          <a:xfrm>
            <a:off x="4124522" y="1083333"/>
            <a:ext cx="2267057" cy="10872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49" idx="0"/>
            <a:endCxn id="34" idx="2"/>
          </p:cNvCxnSpPr>
          <p:nvPr/>
        </p:nvCxnSpPr>
        <p:spPr>
          <a:xfrm>
            <a:off x="4124522" y="1083333"/>
            <a:ext cx="2267058" cy="7248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49" idx="0"/>
            <a:endCxn id="32" idx="2"/>
          </p:cNvCxnSpPr>
          <p:nvPr/>
        </p:nvCxnSpPr>
        <p:spPr>
          <a:xfrm>
            <a:off x="4124522" y="1083333"/>
            <a:ext cx="2267058" cy="36242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835891" y="3354154"/>
            <a:ext cx="2202002" cy="2055954"/>
            <a:chOff x="789773" y="2682206"/>
            <a:chExt cx="2202002" cy="2055954"/>
          </a:xfrm>
        </p:grpSpPr>
        <p:sp>
          <p:nvSpPr>
            <p:cNvPr id="52" name="대각선 방향의 모서리가 잘린 사각형 51"/>
            <p:cNvSpPr/>
            <p:nvPr/>
          </p:nvSpPr>
          <p:spPr>
            <a:xfrm>
              <a:off x="789773" y="2682206"/>
              <a:ext cx="2202002" cy="457200"/>
            </a:xfrm>
            <a:prstGeom prst="snip2Diag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/>
                <a:t>1_</a:t>
              </a:r>
              <a:r>
                <a:rPr lang="ko-KR" altLang="en-US" sz="1500" smtClean="0"/>
                <a:t>파일</a:t>
              </a:r>
              <a:r>
                <a:rPr lang="en-US" altLang="ko-KR" sz="1500" smtClean="0"/>
                <a:t>1_</a:t>
              </a:r>
              <a:r>
                <a:rPr lang="ko-KR" altLang="en-US" sz="1500" smtClean="0"/>
                <a:t>출처</a:t>
              </a:r>
              <a:r>
                <a:rPr lang="en-US" altLang="ko-KR" sz="1500" smtClean="0"/>
                <a:t>10.data</a:t>
              </a:r>
              <a:endParaRPr lang="ko-KR" altLang="en-US" sz="1500"/>
            </a:p>
          </p:txBody>
        </p:sp>
        <p:sp>
          <p:nvSpPr>
            <p:cNvPr id="48" name="대각선 방향의 모서리가 잘린 사각형 47"/>
            <p:cNvSpPr/>
            <p:nvPr/>
          </p:nvSpPr>
          <p:spPr>
            <a:xfrm>
              <a:off x="789773" y="3215124"/>
              <a:ext cx="2202002" cy="457200"/>
            </a:xfrm>
            <a:prstGeom prst="snip2Diag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/>
                <a:t>1_</a:t>
              </a:r>
              <a:r>
                <a:rPr lang="ko-KR" altLang="en-US" sz="1500" smtClean="0"/>
                <a:t>파일</a:t>
              </a:r>
              <a:r>
                <a:rPr lang="en-US" altLang="ko-KR" sz="1500"/>
                <a:t>4</a:t>
              </a:r>
              <a:r>
                <a:rPr lang="en-US" altLang="ko-KR" sz="1500" smtClean="0"/>
                <a:t>_</a:t>
              </a:r>
              <a:r>
                <a:rPr lang="ko-KR" altLang="en-US" sz="1500" smtClean="0"/>
                <a:t>출처</a:t>
              </a:r>
              <a:r>
                <a:rPr lang="en-US" altLang="ko-KR" sz="1500" smtClean="0"/>
                <a:t>7.data</a:t>
              </a:r>
              <a:endParaRPr lang="ko-KR" altLang="en-US" sz="1500"/>
            </a:p>
          </p:txBody>
        </p:sp>
        <p:sp>
          <p:nvSpPr>
            <p:cNvPr id="53" name="대각선 방향의 모서리가 잘린 사각형 52"/>
            <p:cNvSpPr/>
            <p:nvPr/>
          </p:nvSpPr>
          <p:spPr>
            <a:xfrm>
              <a:off x="789773" y="3748042"/>
              <a:ext cx="2202002" cy="457200"/>
            </a:xfrm>
            <a:prstGeom prst="snip2Diag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/>
                <a:t>….</a:t>
              </a:r>
              <a:endParaRPr lang="ko-KR" altLang="en-US" sz="1500"/>
            </a:p>
          </p:txBody>
        </p:sp>
        <p:sp>
          <p:nvSpPr>
            <p:cNvPr id="54" name="대각선 방향의 모서리가 잘린 사각형 53"/>
            <p:cNvSpPr/>
            <p:nvPr/>
          </p:nvSpPr>
          <p:spPr>
            <a:xfrm>
              <a:off x="789773" y="4280960"/>
              <a:ext cx="2202002" cy="457200"/>
            </a:xfrm>
            <a:prstGeom prst="snip2Diag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/>
                <a:t>1_</a:t>
              </a:r>
              <a:r>
                <a:rPr lang="ko-KR" altLang="en-US" sz="1500" smtClean="0"/>
                <a:t>파일</a:t>
              </a:r>
              <a:r>
                <a:rPr lang="en-US" altLang="ko-KR" sz="1500"/>
                <a:t>5</a:t>
              </a:r>
              <a:r>
                <a:rPr lang="en-US" altLang="ko-KR" sz="1500" smtClean="0"/>
                <a:t>_</a:t>
              </a:r>
              <a:r>
                <a:rPr lang="ko-KR" altLang="en-US" sz="1500" smtClean="0"/>
                <a:t>출처</a:t>
              </a:r>
              <a:r>
                <a:rPr lang="en-US" altLang="ko-KR" sz="1500"/>
                <a:t>6</a:t>
              </a:r>
              <a:r>
                <a:rPr lang="en-US" altLang="ko-KR" sz="1500" smtClean="0"/>
                <a:t>.data</a:t>
              </a:r>
              <a:endParaRPr lang="ko-KR" altLang="en-US" sz="1500"/>
            </a:p>
          </p:txBody>
        </p:sp>
      </p:grpSp>
      <p:sp>
        <p:nvSpPr>
          <p:cNvPr id="19" name="오른쪽 중괄호 18"/>
          <p:cNvSpPr/>
          <p:nvPr/>
        </p:nvSpPr>
        <p:spPr>
          <a:xfrm>
            <a:off x="3204839" y="3462291"/>
            <a:ext cx="230819" cy="1819923"/>
          </a:xfrm>
          <a:prstGeom prst="rightBrace">
            <a:avLst>
              <a:gd name="adj1" fmla="val 9294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593360" y="4175833"/>
            <a:ext cx="887767" cy="3928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약</a:t>
            </a:r>
            <a:r>
              <a:rPr lang="en-US" altLang="ko-KR" sz="1500" smtClean="0"/>
              <a:t>1GB</a:t>
            </a:r>
            <a:endParaRPr lang="ko-KR" altLang="en-US" sz="1500"/>
          </a:p>
        </p:txBody>
      </p:sp>
      <p:cxnSp>
        <p:nvCxnSpPr>
          <p:cNvPr id="55" name="직선 화살표 연결선 54"/>
          <p:cNvCxnSpPr>
            <a:stCxn id="21" idx="3"/>
            <a:endCxn id="7" idx="1"/>
          </p:cNvCxnSpPr>
          <p:nvPr/>
        </p:nvCxnSpPr>
        <p:spPr>
          <a:xfrm>
            <a:off x="4481127" y="4372252"/>
            <a:ext cx="397765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1" name="그룹 60"/>
          <p:cNvGrpSpPr/>
          <p:nvPr/>
        </p:nvGrpSpPr>
        <p:grpSpPr>
          <a:xfrm>
            <a:off x="7983895" y="3354154"/>
            <a:ext cx="2202002" cy="2055954"/>
            <a:chOff x="789773" y="2682206"/>
            <a:chExt cx="2202002" cy="2055954"/>
          </a:xfrm>
        </p:grpSpPr>
        <p:sp>
          <p:nvSpPr>
            <p:cNvPr id="65" name="대각선 방향의 모서리가 잘린 사각형 64"/>
            <p:cNvSpPr/>
            <p:nvPr/>
          </p:nvSpPr>
          <p:spPr>
            <a:xfrm>
              <a:off x="789773" y="2682206"/>
              <a:ext cx="2202002" cy="457200"/>
            </a:xfrm>
            <a:prstGeom prst="snip2Diag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/>
                <a:t>1_</a:t>
              </a:r>
              <a:r>
                <a:rPr lang="ko-KR" altLang="en-US" sz="1500" smtClean="0"/>
                <a:t>합친조각</a:t>
              </a:r>
              <a:r>
                <a:rPr lang="en-US" altLang="ko-KR" sz="1500" smtClean="0"/>
                <a:t>1.data</a:t>
              </a:r>
              <a:endParaRPr lang="ko-KR" altLang="en-US" sz="1500"/>
            </a:p>
          </p:txBody>
        </p:sp>
        <p:sp>
          <p:nvSpPr>
            <p:cNvPr id="69" name="대각선 방향의 모서리가 잘린 사각형 68"/>
            <p:cNvSpPr/>
            <p:nvPr/>
          </p:nvSpPr>
          <p:spPr>
            <a:xfrm>
              <a:off x="789773" y="3215124"/>
              <a:ext cx="2202002" cy="457200"/>
            </a:xfrm>
            <a:prstGeom prst="snip2Diag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/>
                <a:t>2</a:t>
              </a:r>
              <a:r>
                <a:rPr lang="en-US" altLang="ko-KR" sz="1500" smtClean="0"/>
                <a:t>_</a:t>
              </a:r>
              <a:r>
                <a:rPr lang="ko-KR" altLang="en-US" sz="1500" smtClean="0"/>
                <a:t>합친조각</a:t>
              </a:r>
              <a:r>
                <a:rPr lang="en-US" altLang="ko-KR" sz="1500"/>
                <a:t>1</a:t>
              </a:r>
              <a:r>
                <a:rPr lang="en-US" altLang="ko-KR" sz="1500" smtClean="0"/>
                <a:t>.data</a:t>
              </a:r>
              <a:endParaRPr lang="ko-KR" altLang="en-US" sz="1500"/>
            </a:p>
          </p:txBody>
        </p:sp>
        <p:sp>
          <p:nvSpPr>
            <p:cNvPr id="70" name="대각선 방향의 모서리가 잘린 사각형 69"/>
            <p:cNvSpPr/>
            <p:nvPr/>
          </p:nvSpPr>
          <p:spPr>
            <a:xfrm>
              <a:off x="789773" y="3748042"/>
              <a:ext cx="2202002" cy="457200"/>
            </a:xfrm>
            <a:prstGeom prst="snip2Diag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/>
                <a:t>….</a:t>
              </a:r>
              <a:endParaRPr lang="ko-KR" altLang="en-US" sz="1500"/>
            </a:p>
          </p:txBody>
        </p:sp>
        <p:sp>
          <p:nvSpPr>
            <p:cNvPr id="71" name="대각선 방향의 모서리가 잘린 사각형 70"/>
            <p:cNvSpPr/>
            <p:nvPr/>
          </p:nvSpPr>
          <p:spPr>
            <a:xfrm>
              <a:off x="789773" y="4280960"/>
              <a:ext cx="2202002" cy="457200"/>
            </a:xfrm>
            <a:prstGeom prst="snip2Diag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/>
                <a:t>K_</a:t>
              </a:r>
              <a:r>
                <a:rPr lang="ko-KR" altLang="en-US" sz="1500" smtClean="0"/>
                <a:t>합친조각</a:t>
              </a:r>
              <a:r>
                <a:rPr lang="en-US" altLang="ko-KR" sz="1500" smtClean="0"/>
                <a:t>1.data</a:t>
              </a:r>
              <a:endParaRPr lang="ko-KR" altLang="en-US" sz="1500"/>
            </a:p>
          </p:txBody>
        </p:sp>
      </p:grpSp>
      <p:cxnSp>
        <p:nvCxnSpPr>
          <p:cNvPr id="72" name="직선 화살표 연결선 71"/>
          <p:cNvCxnSpPr>
            <a:stCxn id="7" idx="3"/>
          </p:cNvCxnSpPr>
          <p:nvPr/>
        </p:nvCxnSpPr>
        <p:spPr>
          <a:xfrm flipV="1">
            <a:off x="6620606" y="4372251"/>
            <a:ext cx="1363289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09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571" y="285750"/>
            <a:ext cx="699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노예 노드에서의 합치기 </a:t>
            </a:r>
            <a:r>
              <a:rPr lang="en-US" altLang="ko-KR" smtClean="0"/>
              <a:t>(2/2)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88077" y="1705643"/>
            <a:ext cx="1741714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노예 노드 </a:t>
            </a: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오른쪽 중괄호 18"/>
          <p:cNvSpPr/>
          <p:nvPr/>
        </p:nvSpPr>
        <p:spPr>
          <a:xfrm>
            <a:off x="3036164" y="1024281"/>
            <a:ext cx="230819" cy="1819923"/>
          </a:xfrm>
          <a:prstGeom prst="rightBrace">
            <a:avLst>
              <a:gd name="adj1" fmla="val 9294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>
            <a:stCxn id="51" idx="3"/>
            <a:endCxn id="7" idx="1"/>
          </p:cNvCxnSpPr>
          <p:nvPr/>
        </p:nvCxnSpPr>
        <p:spPr>
          <a:xfrm>
            <a:off x="4275829" y="1934242"/>
            <a:ext cx="812248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1" name="그룹 60"/>
          <p:cNvGrpSpPr/>
          <p:nvPr/>
        </p:nvGrpSpPr>
        <p:grpSpPr>
          <a:xfrm>
            <a:off x="713083" y="868407"/>
            <a:ext cx="2202002" cy="2055954"/>
            <a:chOff x="789773" y="2682206"/>
            <a:chExt cx="2202002" cy="2055954"/>
          </a:xfrm>
        </p:grpSpPr>
        <p:sp>
          <p:nvSpPr>
            <p:cNvPr id="65" name="대각선 방향의 모서리가 잘린 사각형 64"/>
            <p:cNvSpPr/>
            <p:nvPr/>
          </p:nvSpPr>
          <p:spPr>
            <a:xfrm>
              <a:off x="789773" y="2682206"/>
              <a:ext cx="2202002" cy="457200"/>
            </a:xfrm>
            <a:prstGeom prst="snip2Diag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/>
                <a:t>1</a:t>
              </a:r>
              <a:r>
                <a:rPr lang="en-US" altLang="ko-KR" sz="1500" smtClean="0"/>
                <a:t>_</a:t>
              </a:r>
              <a:r>
                <a:rPr lang="ko-KR" altLang="en-US" sz="1500" smtClean="0"/>
                <a:t>합친조각</a:t>
              </a:r>
              <a:r>
                <a:rPr lang="en-US" altLang="ko-KR" sz="1500" smtClean="0"/>
                <a:t>1.data</a:t>
              </a:r>
              <a:endParaRPr lang="ko-KR" altLang="en-US" sz="1500"/>
            </a:p>
          </p:txBody>
        </p:sp>
        <p:sp>
          <p:nvSpPr>
            <p:cNvPr id="69" name="대각선 방향의 모서리가 잘린 사각형 68"/>
            <p:cNvSpPr/>
            <p:nvPr/>
          </p:nvSpPr>
          <p:spPr>
            <a:xfrm>
              <a:off x="789773" y="3215124"/>
              <a:ext cx="2202002" cy="457200"/>
            </a:xfrm>
            <a:prstGeom prst="snip2Diag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/>
                <a:t>1_</a:t>
              </a:r>
              <a:r>
                <a:rPr lang="ko-KR" altLang="en-US" sz="1500" smtClean="0"/>
                <a:t>합친조각</a:t>
              </a:r>
              <a:r>
                <a:rPr lang="en-US" altLang="ko-KR" sz="1500" smtClean="0"/>
                <a:t>2.data</a:t>
              </a:r>
              <a:endParaRPr lang="ko-KR" altLang="en-US" sz="1500"/>
            </a:p>
          </p:txBody>
        </p:sp>
        <p:sp>
          <p:nvSpPr>
            <p:cNvPr id="70" name="대각선 방향의 모서리가 잘린 사각형 69"/>
            <p:cNvSpPr/>
            <p:nvPr/>
          </p:nvSpPr>
          <p:spPr>
            <a:xfrm>
              <a:off x="789773" y="3748042"/>
              <a:ext cx="2202002" cy="457200"/>
            </a:xfrm>
            <a:prstGeom prst="snip2Diag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/>
                <a:t>….</a:t>
              </a:r>
              <a:endParaRPr lang="ko-KR" altLang="en-US" sz="1500"/>
            </a:p>
          </p:txBody>
        </p:sp>
        <p:sp>
          <p:nvSpPr>
            <p:cNvPr id="71" name="대각선 방향의 모서리가 잘린 사각형 70"/>
            <p:cNvSpPr/>
            <p:nvPr/>
          </p:nvSpPr>
          <p:spPr>
            <a:xfrm>
              <a:off x="789773" y="4280960"/>
              <a:ext cx="2202002" cy="457200"/>
            </a:xfrm>
            <a:prstGeom prst="snip2Diag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/>
                <a:t>1</a:t>
              </a:r>
              <a:r>
                <a:rPr lang="en-US" altLang="ko-KR" sz="1500" smtClean="0"/>
                <a:t>_</a:t>
              </a:r>
              <a:r>
                <a:rPr lang="ko-KR" altLang="en-US" sz="1500" smtClean="0"/>
                <a:t>합친조각</a:t>
              </a:r>
              <a:r>
                <a:rPr lang="en-US" altLang="ko-KR" sz="1500" smtClean="0"/>
                <a:t>m.data</a:t>
              </a:r>
              <a:endParaRPr lang="ko-KR" altLang="en-US" sz="1500"/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3388062" y="1737823"/>
            <a:ext cx="887767" cy="3928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약</a:t>
            </a:r>
            <a:r>
              <a:rPr lang="en-US" altLang="ko-KR" sz="1500" smtClean="0"/>
              <a:t>1GB</a:t>
            </a:r>
            <a:endParaRPr lang="ko-KR" altLang="en-US" sz="1500"/>
          </a:p>
        </p:txBody>
      </p:sp>
      <p:sp>
        <p:nvSpPr>
          <p:cNvPr id="56" name="오른쪽 중괄호 55"/>
          <p:cNvSpPr/>
          <p:nvPr/>
        </p:nvSpPr>
        <p:spPr>
          <a:xfrm>
            <a:off x="3036164" y="4491783"/>
            <a:ext cx="230819" cy="1819923"/>
          </a:xfrm>
          <a:prstGeom prst="rightBrace">
            <a:avLst>
              <a:gd name="adj1" fmla="val 9294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713083" y="4335909"/>
            <a:ext cx="2202002" cy="2055954"/>
            <a:chOff x="789773" y="2682206"/>
            <a:chExt cx="2202002" cy="2055954"/>
          </a:xfrm>
        </p:grpSpPr>
        <p:sp>
          <p:nvSpPr>
            <p:cNvPr id="58" name="대각선 방향의 모서리가 잘린 사각형 57"/>
            <p:cNvSpPr/>
            <p:nvPr/>
          </p:nvSpPr>
          <p:spPr>
            <a:xfrm>
              <a:off x="789773" y="2682206"/>
              <a:ext cx="2202002" cy="457200"/>
            </a:xfrm>
            <a:prstGeom prst="snip2Diag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/>
                <a:t>K_</a:t>
              </a:r>
              <a:r>
                <a:rPr lang="ko-KR" altLang="en-US" sz="1500" smtClean="0"/>
                <a:t>합친조각</a:t>
              </a:r>
              <a:r>
                <a:rPr lang="en-US" altLang="ko-KR" sz="1500" smtClean="0"/>
                <a:t>1.data</a:t>
              </a:r>
              <a:endParaRPr lang="ko-KR" altLang="en-US" sz="1500"/>
            </a:p>
          </p:txBody>
        </p:sp>
        <p:sp>
          <p:nvSpPr>
            <p:cNvPr id="59" name="대각선 방향의 모서리가 잘린 사각형 58"/>
            <p:cNvSpPr/>
            <p:nvPr/>
          </p:nvSpPr>
          <p:spPr>
            <a:xfrm>
              <a:off x="789773" y="3215124"/>
              <a:ext cx="2202002" cy="457200"/>
            </a:xfrm>
            <a:prstGeom prst="snip2Diag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/>
                <a:t>K</a:t>
              </a:r>
              <a:r>
                <a:rPr lang="en-US" altLang="ko-KR" sz="1500" smtClean="0"/>
                <a:t>_</a:t>
              </a:r>
              <a:r>
                <a:rPr lang="ko-KR" altLang="en-US" sz="1500" smtClean="0"/>
                <a:t>합친조각</a:t>
              </a:r>
              <a:r>
                <a:rPr lang="en-US" altLang="ko-KR" sz="1500" smtClean="0"/>
                <a:t>2.data</a:t>
              </a:r>
              <a:endParaRPr lang="ko-KR" altLang="en-US" sz="1500"/>
            </a:p>
          </p:txBody>
        </p:sp>
        <p:sp>
          <p:nvSpPr>
            <p:cNvPr id="60" name="대각선 방향의 모서리가 잘린 사각형 59"/>
            <p:cNvSpPr/>
            <p:nvPr/>
          </p:nvSpPr>
          <p:spPr>
            <a:xfrm>
              <a:off x="789773" y="3748042"/>
              <a:ext cx="2202002" cy="457200"/>
            </a:xfrm>
            <a:prstGeom prst="snip2Diag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/>
                <a:t>….</a:t>
              </a:r>
              <a:endParaRPr lang="ko-KR" altLang="en-US" sz="1500"/>
            </a:p>
          </p:txBody>
        </p:sp>
        <p:sp>
          <p:nvSpPr>
            <p:cNvPr id="62" name="대각선 방향의 모서리가 잘린 사각형 61"/>
            <p:cNvSpPr/>
            <p:nvPr/>
          </p:nvSpPr>
          <p:spPr>
            <a:xfrm>
              <a:off x="789773" y="4280960"/>
              <a:ext cx="2202002" cy="457200"/>
            </a:xfrm>
            <a:prstGeom prst="snip2Diag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/>
                <a:t>K_</a:t>
              </a:r>
              <a:r>
                <a:rPr lang="ko-KR" altLang="en-US" sz="1500" smtClean="0"/>
                <a:t>합친조각</a:t>
              </a:r>
              <a:r>
                <a:rPr lang="en-US" altLang="ko-KR" sz="1500" smtClean="0"/>
                <a:t>n.data</a:t>
              </a:r>
              <a:endParaRPr lang="ko-KR" altLang="en-US" sz="1500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388062" y="5205325"/>
            <a:ext cx="887767" cy="3928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약</a:t>
            </a:r>
            <a:r>
              <a:rPr lang="en-US" altLang="ko-KR" sz="1500" smtClean="0"/>
              <a:t>1GB</a:t>
            </a:r>
            <a:endParaRPr lang="ko-KR" altLang="en-US" sz="1500"/>
          </a:p>
        </p:txBody>
      </p:sp>
      <p:cxnSp>
        <p:nvCxnSpPr>
          <p:cNvPr id="64" name="직선 화살표 연결선 63"/>
          <p:cNvCxnSpPr>
            <a:stCxn id="63" idx="3"/>
            <a:endCxn id="7" idx="1"/>
          </p:cNvCxnSpPr>
          <p:nvPr/>
        </p:nvCxnSpPr>
        <p:spPr>
          <a:xfrm flipV="1">
            <a:off x="4275829" y="1934243"/>
            <a:ext cx="812248" cy="346750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811045" y="3204839"/>
            <a:ext cx="1" cy="878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2155670" y="3433716"/>
            <a:ext cx="1232392" cy="3928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순차적실행</a:t>
            </a:r>
            <a:endParaRPr lang="ko-KR" altLang="en-US" sz="1500"/>
          </a:p>
        </p:txBody>
      </p:sp>
      <p:cxnSp>
        <p:nvCxnSpPr>
          <p:cNvPr id="67" name="직선 화살표 연결선 66"/>
          <p:cNvCxnSpPr>
            <a:stCxn id="7" idx="3"/>
          </p:cNvCxnSpPr>
          <p:nvPr/>
        </p:nvCxnSpPr>
        <p:spPr>
          <a:xfrm flipV="1">
            <a:off x="6829791" y="1934242"/>
            <a:ext cx="1363289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대각선 방향의 모서리가 잘린 사각형 67"/>
          <p:cNvSpPr/>
          <p:nvPr/>
        </p:nvSpPr>
        <p:spPr>
          <a:xfrm>
            <a:off x="8193080" y="1705641"/>
            <a:ext cx="2202002" cy="457200"/>
          </a:xfrm>
          <a:prstGeom prst="snip2Diag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/>
              <a:t>1.data</a:t>
            </a:r>
            <a:endParaRPr lang="ko-KR" altLang="en-US" sz="1500"/>
          </a:p>
        </p:txBody>
      </p:sp>
      <p:cxnSp>
        <p:nvCxnSpPr>
          <p:cNvPr id="74" name="직선 화살표 연결선 73"/>
          <p:cNvCxnSpPr>
            <a:stCxn id="7" idx="3"/>
          </p:cNvCxnSpPr>
          <p:nvPr/>
        </p:nvCxnSpPr>
        <p:spPr>
          <a:xfrm>
            <a:off x="6829791" y="1934243"/>
            <a:ext cx="1363289" cy="346750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대각선 방향의 모서리가 잘린 사각형 74"/>
          <p:cNvSpPr/>
          <p:nvPr/>
        </p:nvSpPr>
        <p:spPr>
          <a:xfrm>
            <a:off x="8193080" y="5140962"/>
            <a:ext cx="2202002" cy="457200"/>
          </a:xfrm>
          <a:prstGeom prst="snip2Diag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/>
              <a:t>K.data</a:t>
            </a:r>
            <a:endParaRPr lang="ko-KR" altLang="en-US" sz="1500"/>
          </a:p>
        </p:txBody>
      </p:sp>
      <p:cxnSp>
        <p:nvCxnSpPr>
          <p:cNvPr id="76" name="직선 연결선 75"/>
          <p:cNvCxnSpPr/>
          <p:nvPr/>
        </p:nvCxnSpPr>
        <p:spPr>
          <a:xfrm>
            <a:off x="9294079" y="2256316"/>
            <a:ext cx="0" cy="27684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97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459</Words>
  <Application>Microsoft Office PowerPoint</Application>
  <PresentationFormat>와이드스크린</PresentationFormat>
  <Paragraphs>139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Tomandjerry</dc:creator>
  <cp:lastModifiedBy>Tomandjerry</cp:lastModifiedBy>
  <cp:revision>49</cp:revision>
  <dcterms:created xsi:type="dcterms:W3CDTF">2020-11-16T13:13:51Z</dcterms:created>
  <dcterms:modified xsi:type="dcterms:W3CDTF">2020-12-15T07:01:15Z</dcterms:modified>
</cp:coreProperties>
</file>