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0" r:id="rId2"/>
    <p:sldMasterId id="2147483693" r:id="rId3"/>
  </p:sldMasterIdLst>
  <p:notesMasterIdLst>
    <p:notesMasterId r:id="rId79"/>
  </p:notesMasterIdLst>
  <p:handoutMasterIdLst>
    <p:handoutMasterId r:id="rId80"/>
  </p:handoutMasterIdLst>
  <p:sldIdLst>
    <p:sldId id="394" r:id="rId4"/>
    <p:sldId id="358" r:id="rId5"/>
    <p:sldId id="359" r:id="rId6"/>
    <p:sldId id="324" r:id="rId7"/>
    <p:sldId id="361" r:id="rId8"/>
    <p:sldId id="362" r:id="rId9"/>
    <p:sldId id="380" r:id="rId10"/>
    <p:sldId id="392" r:id="rId11"/>
    <p:sldId id="327" r:id="rId12"/>
    <p:sldId id="328" r:id="rId13"/>
    <p:sldId id="385" r:id="rId14"/>
    <p:sldId id="329" r:id="rId15"/>
    <p:sldId id="364" r:id="rId16"/>
    <p:sldId id="386" r:id="rId17"/>
    <p:sldId id="330" r:id="rId18"/>
    <p:sldId id="367" r:id="rId19"/>
    <p:sldId id="331" r:id="rId20"/>
    <p:sldId id="381" r:id="rId21"/>
    <p:sldId id="333" r:id="rId22"/>
    <p:sldId id="332" r:id="rId23"/>
    <p:sldId id="382" r:id="rId24"/>
    <p:sldId id="366" r:id="rId25"/>
    <p:sldId id="365" r:id="rId26"/>
    <p:sldId id="387" r:id="rId27"/>
    <p:sldId id="337" r:id="rId28"/>
    <p:sldId id="395" r:id="rId29"/>
    <p:sldId id="338" r:id="rId30"/>
    <p:sldId id="393" r:id="rId31"/>
    <p:sldId id="340" r:id="rId32"/>
    <p:sldId id="341" r:id="rId33"/>
    <p:sldId id="342" r:id="rId34"/>
    <p:sldId id="343" r:id="rId35"/>
    <p:sldId id="396" r:id="rId36"/>
    <p:sldId id="397" r:id="rId37"/>
    <p:sldId id="421" r:id="rId38"/>
    <p:sldId id="398" r:id="rId39"/>
    <p:sldId id="420" r:id="rId40"/>
    <p:sldId id="388" r:id="rId41"/>
    <p:sldId id="399" r:id="rId42"/>
    <p:sldId id="344" r:id="rId43"/>
    <p:sldId id="345" r:id="rId44"/>
    <p:sldId id="400" r:id="rId45"/>
    <p:sldId id="401" r:id="rId46"/>
    <p:sldId id="368" r:id="rId47"/>
    <p:sldId id="389" r:id="rId48"/>
    <p:sldId id="348" r:id="rId49"/>
    <p:sldId id="349" r:id="rId50"/>
    <p:sldId id="369" r:id="rId51"/>
    <p:sldId id="370" r:id="rId52"/>
    <p:sldId id="350" r:id="rId53"/>
    <p:sldId id="372" r:id="rId54"/>
    <p:sldId id="390" r:id="rId55"/>
    <p:sldId id="402" r:id="rId56"/>
    <p:sldId id="404" r:id="rId57"/>
    <p:sldId id="403" r:id="rId58"/>
    <p:sldId id="405" r:id="rId59"/>
    <p:sldId id="411" r:id="rId60"/>
    <p:sldId id="407" r:id="rId61"/>
    <p:sldId id="409" r:id="rId62"/>
    <p:sldId id="406" r:id="rId63"/>
    <p:sldId id="410" r:id="rId64"/>
    <p:sldId id="351" r:id="rId65"/>
    <p:sldId id="412" r:id="rId66"/>
    <p:sldId id="352" r:id="rId67"/>
    <p:sldId id="414" r:id="rId68"/>
    <p:sldId id="415" r:id="rId69"/>
    <p:sldId id="416" r:id="rId70"/>
    <p:sldId id="417" r:id="rId71"/>
    <p:sldId id="418" r:id="rId72"/>
    <p:sldId id="419" r:id="rId73"/>
    <p:sldId id="376" r:id="rId74"/>
    <p:sldId id="377" r:id="rId75"/>
    <p:sldId id="378" r:id="rId76"/>
    <p:sldId id="379" r:id="rId77"/>
    <p:sldId id="357" r:id="rId7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CAE"/>
    <a:srgbClr val="E7F9FF"/>
    <a:srgbClr val="BAE383"/>
    <a:srgbClr val="3FCDFF"/>
    <a:srgbClr val="FF9999"/>
    <a:srgbClr val="D8BFEB"/>
    <a:srgbClr val="7DDDFF"/>
    <a:srgbClr val="C9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C3AD47C-2D12-4A41-A7F2-E1452ED4A2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01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6D39435-B71D-43C9-9577-0712C78632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270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9584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1736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0733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9304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69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653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5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76271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796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2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85423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6774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768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350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34230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51264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26997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23564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30955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1620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311730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1473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66407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532863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52115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36725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19925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2956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75570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39394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3369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437604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363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96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starbucks+cup+size&amp;source=images&amp;cd=&amp;cad=rja&amp;docid=fQjYD4AsMh8WNM&amp;tbnid=e75Gos5O66sZ-M:&amp;ved=0CAUQjRw&amp;url=http://www.foodiggity.com/starbucks-goes-big-gulp-with-the-31-oz-trenta-size/&amp;ei=likjUazyKrH4igKQt4CABw&amp;bvm=bv.42661473,d.cGE&amp;psig=AFQjCNENbkdKavSStydacWvbNQSYiP4sQQ&amp;ust=1361345299815107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5" name="AutoShape 142"/>
          <p:cNvSpPr>
            <a:spLocks noChangeArrowheads="1"/>
          </p:cNvSpPr>
          <p:nvPr/>
        </p:nvSpPr>
        <p:spPr bwMode="auto">
          <a:xfrm>
            <a:off x="2867488" y="3849949"/>
            <a:ext cx="627651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3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C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프로그램 구성요소</a:t>
            </a:r>
          </a:p>
        </p:txBody>
      </p:sp>
    </p:spTree>
    <p:extLst>
      <p:ext uri="{BB962C8B-B14F-4D97-AF65-F5344CB8AC3E}">
        <p14:creationId xmlns:p14="http://schemas.microsoft.com/office/powerpoint/2010/main" val="28038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주석과 들여 쓰기가 없다면</a:t>
            </a:r>
            <a:r>
              <a:rPr lang="en-US" altLang="ko-KR" sz="3600" smtClean="0"/>
              <a:t>..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7675" y="2447925"/>
            <a:ext cx="4810125" cy="1647825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>
                <a:latin typeface="Trebuchet MS" pitchFamily="34" charset="0"/>
              </a:rPr>
              <a:t>#include &lt;</a:t>
            </a:r>
            <a:r>
              <a:rPr lang="en-US" altLang="ko-KR" dirty="0" err="1">
                <a:latin typeface="Trebuchet MS" pitchFamily="34" charset="0"/>
              </a:rPr>
              <a:t>stdio.h</a:t>
            </a:r>
            <a:r>
              <a:rPr lang="en-US" altLang="ko-KR" dirty="0">
                <a:latin typeface="Trebuchet MS" pitchFamily="34" charset="0"/>
              </a:rPr>
              <a:t>&gt;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main(void) {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x;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y;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sum; </a:t>
            </a:r>
          </a:p>
          <a:p>
            <a:pPr marL="0" indent="0" latinLnBrk="0">
              <a:buNone/>
            </a:pPr>
            <a:r>
              <a:rPr lang="en-US" altLang="ko-KR" dirty="0">
                <a:latin typeface="Trebuchet MS" pitchFamily="34" charset="0"/>
              </a:rPr>
              <a:t>x = 100; y = 200; sum = x + y; 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("</a:t>
            </a:r>
            <a:r>
              <a:rPr lang="ko-KR" altLang="en-US" dirty="0">
                <a:latin typeface="Trebuchet MS" pitchFamily="34" charset="0"/>
              </a:rPr>
              <a:t>두수의 합</a:t>
            </a:r>
            <a:r>
              <a:rPr lang="en-US" altLang="ko-KR" dirty="0">
                <a:latin typeface="Trebuchet MS" pitchFamily="34" charset="0"/>
              </a:rPr>
              <a:t>: %d", sum); return 0; }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770688" y="5255419"/>
            <a:ext cx="615950" cy="1255713"/>
            <a:chOff x="2236" y="980"/>
            <a:chExt cx="388" cy="791"/>
          </a:xfrm>
        </p:grpSpPr>
        <p:sp>
          <p:nvSpPr>
            <p:cNvPr id="6" name="Freeform 21"/>
            <p:cNvSpPr>
              <a:spLocks/>
            </p:cNvSpPr>
            <p:nvPr/>
          </p:nvSpPr>
          <p:spPr bwMode="auto">
            <a:xfrm>
              <a:off x="2357" y="1079"/>
              <a:ext cx="197" cy="287"/>
            </a:xfrm>
            <a:custGeom>
              <a:avLst/>
              <a:gdLst>
                <a:gd name="T0" fmla="*/ 0 w 3541"/>
                <a:gd name="T1" fmla="*/ 0 h 5174"/>
                <a:gd name="T2" fmla="*/ 0 w 3541"/>
                <a:gd name="T3" fmla="*/ 0 h 5174"/>
                <a:gd name="T4" fmla="*/ 0 w 3541"/>
                <a:gd name="T5" fmla="*/ 0 h 5174"/>
                <a:gd name="T6" fmla="*/ 0 w 3541"/>
                <a:gd name="T7" fmla="*/ 0 h 5174"/>
                <a:gd name="T8" fmla="*/ 0 w 3541"/>
                <a:gd name="T9" fmla="*/ 0 h 5174"/>
                <a:gd name="T10" fmla="*/ 0 w 3541"/>
                <a:gd name="T11" fmla="*/ 0 h 5174"/>
                <a:gd name="T12" fmla="*/ 0 w 3541"/>
                <a:gd name="T13" fmla="*/ 0 h 5174"/>
                <a:gd name="T14" fmla="*/ 0 w 3541"/>
                <a:gd name="T15" fmla="*/ 0 h 5174"/>
                <a:gd name="T16" fmla="*/ 0 w 3541"/>
                <a:gd name="T17" fmla="*/ 0 h 5174"/>
                <a:gd name="T18" fmla="*/ 0 w 3541"/>
                <a:gd name="T19" fmla="*/ 0 h 5174"/>
                <a:gd name="T20" fmla="*/ 0 w 3541"/>
                <a:gd name="T21" fmla="*/ 0 h 5174"/>
                <a:gd name="T22" fmla="*/ 0 w 3541"/>
                <a:gd name="T23" fmla="*/ 0 h 5174"/>
                <a:gd name="T24" fmla="*/ 0 w 3541"/>
                <a:gd name="T25" fmla="*/ 0 h 5174"/>
                <a:gd name="T26" fmla="*/ 0 w 3541"/>
                <a:gd name="T27" fmla="*/ 0 h 5174"/>
                <a:gd name="T28" fmla="*/ 0 w 3541"/>
                <a:gd name="T29" fmla="*/ 0 h 5174"/>
                <a:gd name="T30" fmla="*/ 0 w 3541"/>
                <a:gd name="T31" fmla="*/ 0 h 5174"/>
                <a:gd name="T32" fmla="*/ 0 w 3541"/>
                <a:gd name="T33" fmla="*/ 0 h 5174"/>
                <a:gd name="T34" fmla="*/ 0 w 3541"/>
                <a:gd name="T35" fmla="*/ 0 h 5174"/>
                <a:gd name="T36" fmla="*/ 0 w 3541"/>
                <a:gd name="T37" fmla="*/ 0 h 5174"/>
                <a:gd name="T38" fmla="*/ 0 w 3541"/>
                <a:gd name="T39" fmla="*/ 0 h 5174"/>
                <a:gd name="T40" fmla="*/ 0 w 3541"/>
                <a:gd name="T41" fmla="*/ 0 h 5174"/>
                <a:gd name="T42" fmla="*/ 0 w 3541"/>
                <a:gd name="T43" fmla="*/ 0 h 5174"/>
                <a:gd name="T44" fmla="*/ 0 w 3541"/>
                <a:gd name="T45" fmla="*/ 0 h 5174"/>
                <a:gd name="T46" fmla="*/ 0 w 3541"/>
                <a:gd name="T47" fmla="*/ 0 h 5174"/>
                <a:gd name="T48" fmla="*/ 0 w 3541"/>
                <a:gd name="T49" fmla="*/ 0 h 5174"/>
                <a:gd name="T50" fmla="*/ 0 w 3541"/>
                <a:gd name="T51" fmla="*/ 0 h 5174"/>
                <a:gd name="T52" fmla="*/ 0 w 3541"/>
                <a:gd name="T53" fmla="*/ 0 h 5174"/>
                <a:gd name="T54" fmla="*/ 0 w 3541"/>
                <a:gd name="T55" fmla="*/ 0 h 5174"/>
                <a:gd name="T56" fmla="*/ 0 w 3541"/>
                <a:gd name="T57" fmla="*/ 0 h 5174"/>
                <a:gd name="T58" fmla="*/ 0 w 3541"/>
                <a:gd name="T59" fmla="*/ 0 h 5174"/>
                <a:gd name="T60" fmla="*/ 0 w 3541"/>
                <a:gd name="T61" fmla="*/ 0 h 5174"/>
                <a:gd name="T62" fmla="*/ 0 w 3541"/>
                <a:gd name="T63" fmla="*/ 0 h 5174"/>
                <a:gd name="T64" fmla="*/ 0 w 3541"/>
                <a:gd name="T65" fmla="*/ 0 h 5174"/>
                <a:gd name="T66" fmla="*/ 0 w 3541"/>
                <a:gd name="T67" fmla="*/ 0 h 5174"/>
                <a:gd name="T68" fmla="*/ 0 w 3541"/>
                <a:gd name="T69" fmla="*/ 0 h 5174"/>
                <a:gd name="T70" fmla="*/ 0 w 3541"/>
                <a:gd name="T71" fmla="*/ 0 h 5174"/>
                <a:gd name="T72" fmla="*/ 0 w 3541"/>
                <a:gd name="T73" fmla="*/ 0 h 5174"/>
                <a:gd name="T74" fmla="*/ 0 w 3541"/>
                <a:gd name="T75" fmla="*/ 0 h 5174"/>
                <a:gd name="T76" fmla="*/ 0 w 3541"/>
                <a:gd name="T77" fmla="*/ 0 h 5174"/>
                <a:gd name="T78" fmla="*/ 0 w 3541"/>
                <a:gd name="T79" fmla="*/ 0 h 5174"/>
                <a:gd name="T80" fmla="*/ 0 w 3541"/>
                <a:gd name="T81" fmla="*/ 0 h 5174"/>
                <a:gd name="T82" fmla="*/ 0 w 3541"/>
                <a:gd name="T83" fmla="*/ 0 h 5174"/>
                <a:gd name="T84" fmla="*/ 0 w 3541"/>
                <a:gd name="T85" fmla="*/ 0 h 5174"/>
                <a:gd name="T86" fmla="*/ 0 w 3541"/>
                <a:gd name="T87" fmla="*/ 0 h 5174"/>
                <a:gd name="T88" fmla="*/ 0 w 3541"/>
                <a:gd name="T89" fmla="*/ 0 h 5174"/>
                <a:gd name="T90" fmla="*/ 0 w 3541"/>
                <a:gd name="T91" fmla="*/ 0 h 5174"/>
                <a:gd name="T92" fmla="*/ 0 w 3541"/>
                <a:gd name="T93" fmla="*/ 0 h 5174"/>
                <a:gd name="T94" fmla="*/ 0 w 3541"/>
                <a:gd name="T95" fmla="*/ 0 h 5174"/>
                <a:gd name="T96" fmla="*/ 0 w 3541"/>
                <a:gd name="T97" fmla="*/ 0 h 5174"/>
                <a:gd name="T98" fmla="*/ 0 w 3541"/>
                <a:gd name="T99" fmla="*/ 0 h 5174"/>
                <a:gd name="T100" fmla="*/ 0 w 3541"/>
                <a:gd name="T101" fmla="*/ 0 h 5174"/>
                <a:gd name="T102" fmla="*/ 0 w 3541"/>
                <a:gd name="T103" fmla="*/ 0 h 5174"/>
                <a:gd name="T104" fmla="*/ 0 w 3541"/>
                <a:gd name="T105" fmla="*/ 0 h 5174"/>
                <a:gd name="T106" fmla="*/ 0 w 3541"/>
                <a:gd name="T107" fmla="*/ 0 h 5174"/>
                <a:gd name="T108" fmla="*/ 0 w 3541"/>
                <a:gd name="T109" fmla="*/ 0 h 5174"/>
                <a:gd name="T110" fmla="*/ 0 w 3541"/>
                <a:gd name="T111" fmla="*/ 0 h 5174"/>
                <a:gd name="T112" fmla="*/ 0 w 3541"/>
                <a:gd name="T113" fmla="*/ 0 h 5174"/>
                <a:gd name="T114" fmla="*/ 0 w 3541"/>
                <a:gd name="T115" fmla="*/ 0 h 5174"/>
                <a:gd name="T116" fmla="*/ 0 w 3541"/>
                <a:gd name="T117" fmla="*/ 0 h 5174"/>
                <a:gd name="T118" fmla="*/ 0 w 3541"/>
                <a:gd name="T119" fmla="*/ 0 h 5174"/>
                <a:gd name="T120" fmla="*/ 0 w 3541"/>
                <a:gd name="T121" fmla="*/ 0 h 5174"/>
                <a:gd name="T122" fmla="*/ 0 w 3541"/>
                <a:gd name="T123" fmla="*/ 0 h 5174"/>
                <a:gd name="T124" fmla="*/ 0 w 3541"/>
                <a:gd name="T125" fmla="*/ 0 h 51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41" h="5174">
                  <a:moveTo>
                    <a:pt x="652" y="154"/>
                  </a:moveTo>
                  <a:lnTo>
                    <a:pt x="640" y="177"/>
                  </a:lnTo>
                  <a:lnTo>
                    <a:pt x="607" y="243"/>
                  </a:lnTo>
                  <a:lnTo>
                    <a:pt x="583" y="292"/>
                  </a:lnTo>
                  <a:lnTo>
                    <a:pt x="557" y="353"/>
                  </a:lnTo>
                  <a:lnTo>
                    <a:pt x="527" y="423"/>
                  </a:lnTo>
                  <a:lnTo>
                    <a:pt x="493" y="504"/>
                  </a:lnTo>
                  <a:lnTo>
                    <a:pt x="458" y="595"/>
                  </a:lnTo>
                  <a:lnTo>
                    <a:pt x="422" y="696"/>
                  </a:lnTo>
                  <a:lnTo>
                    <a:pt x="383" y="807"/>
                  </a:lnTo>
                  <a:lnTo>
                    <a:pt x="344" y="928"/>
                  </a:lnTo>
                  <a:lnTo>
                    <a:pt x="304" y="1058"/>
                  </a:lnTo>
                  <a:lnTo>
                    <a:pt x="266" y="1198"/>
                  </a:lnTo>
                  <a:lnTo>
                    <a:pt x="228" y="1347"/>
                  </a:lnTo>
                  <a:lnTo>
                    <a:pt x="191" y="1506"/>
                  </a:lnTo>
                  <a:lnTo>
                    <a:pt x="156" y="1673"/>
                  </a:lnTo>
                  <a:lnTo>
                    <a:pt x="123" y="1850"/>
                  </a:lnTo>
                  <a:lnTo>
                    <a:pt x="93" y="2035"/>
                  </a:lnTo>
                  <a:lnTo>
                    <a:pt x="66" y="2228"/>
                  </a:lnTo>
                  <a:lnTo>
                    <a:pt x="44" y="2430"/>
                  </a:lnTo>
                  <a:lnTo>
                    <a:pt x="24" y="2641"/>
                  </a:lnTo>
                  <a:lnTo>
                    <a:pt x="11" y="2860"/>
                  </a:lnTo>
                  <a:lnTo>
                    <a:pt x="2" y="3087"/>
                  </a:lnTo>
                  <a:lnTo>
                    <a:pt x="0" y="3321"/>
                  </a:lnTo>
                  <a:lnTo>
                    <a:pt x="3" y="3564"/>
                  </a:lnTo>
                  <a:lnTo>
                    <a:pt x="14" y="3814"/>
                  </a:lnTo>
                  <a:lnTo>
                    <a:pt x="31" y="4072"/>
                  </a:lnTo>
                  <a:lnTo>
                    <a:pt x="58" y="4337"/>
                  </a:lnTo>
                  <a:lnTo>
                    <a:pt x="91" y="4609"/>
                  </a:lnTo>
                  <a:lnTo>
                    <a:pt x="135" y="4888"/>
                  </a:lnTo>
                  <a:lnTo>
                    <a:pt x="186" y="5174"/>
                  </a:lnTo>
                  <a:lnTo>
                    <a:pt x="3497" y="5174"/>
                  </a:lnTo>
                  <a:lnTo>
                    <a:pt x="3500" y="5135"/>
                  </a:lnTo>
                  <a:lnTo>
                    <a:pt x="3508" y="5020"/>
                  </a:lnTo>
                  <a:lnTo>
                    <a:pt x="3513" y="4937"/>
                  </a:lnTo>
                  <a:lnTo>
                    <a:pt x="3519" y="4839"/>
                  </a:lnTo>
                  <a:lnTo>
                    <a:pt x="3525" y="4726"/>
                  </a:lnTo>
                  <a:lnTo>
                    <a:pt x="3530" y="4600"/>
                  </a:lnTo>
                  <a:lnTo>
                    <a:pt x="3534" y="4460"/>
                  </a:lnTo>
                  <a:lnTo>
                    <a:pt x="3538" y="4308"/>
                  </a:lnTo>
                  <a:lnTo>
                    <a:pt x="3540" y="4146"/>
                  </a:lnTo>
                  <a:lnTo>
                    <a:pt x="3541" y="3975"/>
                  </a:lnTo>
                  <a:lnTo>
                    <a:pt x="3540" y="3795"/>
                  </a:lnTo>
                  <a:lnTo>
                    <a:pt x="3537" y="3605"/>
                  </a:lnTo>
                  <a:lnTo>
                    <a:pt x="3532" y="3410"/>
                  </a:lnTo>
                  <a:lnTo>
                    <a:pt x="3525" y="3210"/>
                  </a:lnTo>
                  <a:lnTo>
                    <a:pt x="3513" y="3004"/>
                  </a:lnTo>
                  <a:lnTo>
                    <a:pt x="3499" y="2794"/>
                  </a:lnTo>
                  <a:lnTo>
                    <a:pt x="3482" y="2581"/>
                  </a:lnTo>
                  <a:lnTo>
                    <a:pt x="3461" y="2366"/>
                  </a:lnTo>
                  <a:lnTo>
                    <a:pt x="3436" y="2151"/>
                  </a:lnTo>
                  <a:lnTo>
                    <a:pt x="3405" y="1936"/>
                  </a:lnTo>
                  <a:lnTo>
                    <a:pt x="3371" y="1721"/>
                  </a:lnTo>
                  <a:lnTo>
                    <a:pt x="3332" y="1509"/>
                  </a:lnTo>
                  <a:lnTo>
                    <a:pt x="3286" y="1299"/>
                  </a:lnTo>
                  <a:lnTo>
                    <a:pt x="3236" y="1094"/>
                  </a:lnTo>
                  <a:lnTo>
                    <a:pt x="3180" y="893"/>
                  </a:lnTo>
                  <a:lnTo>
                    <a:pt x="3117" y="699"/>
                  </a:lnTo>
                  <a:lnTo>
                    <a:pt x="3049" y="511"/>
                  </a:lnTo>
                  <a:lnTo>
                    <a:pt x="2973" y="332"/>
                  </a:lnTo>
                  <a:lnTo>
                    <a:pt x="2890" y="161"/>
                  </a:lnTo>
                  <a:lnTo>
                    <a:pt x="2800" y="0"/>
                  </a:lnTo>
                  <a:lnTo>
                    <a:pt x="652" y="154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auto">
            <a:xfrm>
              <a:off x="2489" y="1320"/>
              <a:ext cx="88" cy="162"/>
            </a:xfrm>
            <a:custGeom>
              <a:avLst/>
              <a:gdLst>
                <a:gd name="T0" fmla="*/ 0 w 1592"/>
                <a:gd name="T1" fmla="*/ 0 h 2918"/>
                <a:gd name="T2" fmla="*/ 0 w 1592"/>
                <a:gd name="T3" fmla="*/ 0 h 2918"/>
                <a:gd name="T4" fmla="*/ 0 w 1592"/>
                <a:gd name="T5" fmla="*/ 0 h 2918"/>
                <a:gd name="T6" fmla="*/ 0 w 1592"/>
                <a:gd name="T7" fmla="*/ 0 h 2918"/>
                <a:gd name="T8" fmla="*/ 0 w 1592"/>
                <a:gd name="T9" fmla="*/ 0 h 2918"/>
                <a:gd name="T10" fmla="*/ 0 w 1592"/>
                <a:gd name="T11" fmla="*/ 0 h 2918"/>
                <a:gd name="T12" fmla="*/ 0 w 1592"/>
                <a:gd name="T13" fmla="*/ 0 h 2918"/>
                <a:gd name="T14" fmla="*/ 0 w 1592"/>
                <a:gd name="T15" fmla="*/ 0 h 2918"/>
                <a:gd name="T16" fmla="*/ 0 w 1592"/>
                <a:gd name="T17" fmla="*/ 0 h 2918"/>
                <a:gd name="T18" fmla="*/ 0 w 1592"/>
                <a:gd name="T19" fmla="*/ 0 h 2918"/>
                <a:gd name="T20" fmla="*/ 0 w 1592"/>
                <a:gd name="T21" fmla="*/ 0 h 2918"/>
                <a:gd name="T22" fmla="*/ 0 w 1592"/>
                <a:gd name="T23" fmla="*/ 0 h 2918"/>
                <a:gd name="T24" fmla="*/ 0 w 1592"/>
                <a:gd name="T25" fmla="*/ 0 h 2918"/>
                <a:gd name="T26" fmla="*/ 0 w 1592"/>
                <a:gd name="T27" fmla="*/ 0 h 2918"/>
                <a:gd name="T28" fmla="*/ 0 w 1592"/>
                <a:gd name="T29" fmla="*/ 0 h 2918"/>
                <a:gd name="T30" fmla="*/ 0 w 1592"/>
                <a:gd name="T31" fmla="*/ 0 h 2918"/>
                <a:gd name="T32" fmla="*/ 0 w 1592"/>
                <a:gd name="T33" fmla="*/ 0 h 2918"/>
                <a:gd name="T34" fmla="*/ 0 w 1592"/>
                <a:gd name="T35" fmla="*/ 0 h 2918"/>
                <a:gd name="T36" fmla="*/ 0 w 1592"/>
                <a:gd name="T37" fmla="*/ 0 h 2918"/>
                <a:gd name="T38" fmla="*/ 0 w 1592"/>
                <a:gd name="T39" fmla="*/ 0 h 2918"/>
                <a:gd name="T40" fmla="*/ 0 w 1592"/>
                <a:gd name="T41" fmla="*/ 0 h 2918"/>
                <a:gd name="T42" fmla="*/ 0 w 1592"/>
                <a:gd name="T43" fmla="*/ 0 h 2918"/>
                <a:gd name="T44" fmla="*/ 0 w 1592"/>
                <a:gd name="T45" fmla="*/ 0 h 2918"/>
                <a:gd name="T46" fmla="*/ 0 w 1592"/>
                <a:gd name="T47" fmla="*/ 0 h 2918"/>
                <a:gd name="T48" fmla="*/ 0 w 1592"/>
                <a:gd name="T49" fmla="*/ 0 h 2918"/>
                <a:gd name="T50" fmla="*/ 0 w 1592"/>
                <a:gd name="T51" fmla="*/ 0 h 2918"/>
                <a:gd name="T52" fmla="*/ 0 w 1592"/>
                <a:gd name="T53" fmla="*/ 0 h 2918"/>
                <a:gd name="T54" fmla="*/ 0 w 1592"/>
                <a:gd name="T55" fmla="*/ 0 h 2918"/>
                <a:gd name="T56" fmla="*/ 0 w 1592"/>
                <a:gd name="T57" fmla="*/ 0 h 2918"/>
                <a:gd name="T58" fmla="*/ 0 w 1592"/>
                <a:gd name="T59" fmla="*/ 0 h 2918"/>
                <a:gd name="T60" fmla="*/ 0 w 1592"/>
                <a:gd name="T61" fmla="*/ 0 h 2918"/>
                <a:gd name="T62" fmla="*/ 0 w 1592"/>
                <a:gd name="T63" fmla="*/ 0 h 2918"/>
                <a:gd name="T64" fmla="*/ 0 w 1592"/>
                <a:gd name="T65" fmla="*/ 0 h 2918"/>
                <a:gd name="T66" fmla="*/ 0 w 1592"/>
                <a:gd name="T67" fmla="*/ 0 h 2918"/>
                <a:gd name="T68" fmla="*/ 0 w 1592"/>
                <a:gd name="T69" fmla="*/ 0 h 2918"/>
                <a:gd name="T70" fmla="*/ 0 w 1592"/>
                <a:gd name="T71" fmla="*/ 0 h 2918"/>
                <a:gd name="T72" fmla="*/ 0 w 1592"/>
                <a:gd name="T73" fmla="*/ 0 h 2918"/>
                <a:gd name="T74" fmla="*/ 0 w 1592"/>
                <a:gd name="T75" fmla="*/ 0 h 2918"/>
                <a:gd name="T76" fmla="*/ 0 w 1592"/>
                <a:gd name="T77" fmla="*/ 0 h 2918"/>
                <a:gd name="T78" fmla="*/ 0 w 1592"/>
                <a:gd name="T79" fmla="*/ 0 h 2918"/>
                <a:gd name="T80" fmla="*/ 0 w 1592"/>
                <a:gd name="T81" fmla="*/ 0 h 2918"/>
                <a:gd name="T82" fmla="*/ 0 w 1592"/>
                <a:gd name="T83" fmla="*/ 0 h 2918"/>
                <a:gd name="T84" fmla="*/ 0 w 1592"/>
                <a:gd name="T85" fmla="*/ 0 h 2918"/>
                <a:gd name="T86" fmla="*/ 0 w 1592"/>
                <a:gd name="T87" fmla="*/ 0 h 2918"/>
                <a:gd name="T88" fmla="*/ 0 w 1592"/>
                <a:gd name="T89" fmla="*/ 0 h 291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592" h="2918">
                  <a:moveTo>
                    <a:pt x="0" y="230"/>
                  </a:moveTo>
                  <a:lnTo>
                    <a:pt x="4" y="220"/>
                  </a:lnTo>
                  <a:lnTo>
                    <a:pt x="20" y="192"/>
                  </a:lnTo>
                  <a:lnTo>
                    <a:pt x="31" y="174"/>
                  </a:lnTo>
                  <a:lnTo>
                    <a:pt x="44" y="153"/>
                  </a:lnTo>
                  <a:lnTo>
                    <a:pt x="60" y="131"/>
                  </a:lnTo>
                  <a:lnTo>
                    <a:pt x="78" y="109"/>
                  </a:lnTo>
                  <a:lnTo>
                    <a:pt x="98" y="87"/>
                  </a:lnTo>
                  <a:lnTo>
                    <a:pt x="122" y="65"/>
                  </a:lnTo>
                  <a:lnTo>
                    <a:pt x="148" y="46"/>
                  </a:lnTo>
                  <a:lnTo>
                    <a:pt x="175" y="29"/>
                  </a:lnTo>
                  <a:lnTo>
                    <a:pt x="206" y="15"/>
                  </a:lnTo>
                  <a:lnTo>
                    <a:pt x="239" y="5"/>
                  </a:lnTo>
                  <a:lnTo>
                    <a:pt x="275" y="0"/>
                  </a:lnTo>
                  <a:lnTo>
                    <a:pt x="313" y="0"/>
                  </a:lnTo>
                  <a:lnTo>
                    <a:pt x="354" y="6"/>
                  </a:lnTo>
                  <a:lnTo>
                    <a:pt x="397" y="19"/>
                  </a:lnTo>
                  <a:lnTo>
                    <a:pt x="442" y="40"/>
                  </a:lnTo>
                  <a:lnTo>
                    <a:pt x="491" y="69"/>
                  </a:lnTo>
                  <a:lnTo>
                    <a:pt x="541" y="108"/>
                  </a:lnTo>
                  <a:lnTo>
                    <a:pt x="595" y="156"/>
                  </a:lnTo>
                  <a:lnTo>
                    <a:pt x="650" y="215"/>
                  </a:lnTo>
                  <a:lnTo>
                    <a:pt x="708" y="285"/>
                  </a:lnTo>
                  <a:lnTo>
                    <a:pt x="768" y="368"/>
                  </a:lnTo>
                  <a:lnTo>
                    <a:pt x="832" y="463"/>
                  </a:lnTo>
                  <a:lnTo>
                    <a:pt x="898" y="572"/>
                  </a:lnTo>
                  <a:lnTo>
                    <a:pt x="966" y="695"/>
                  </a:lnTo>
                  <a:lnTo>
                    <a:pt x="1036" y="835"/>
                  </a:lnTo>
                  <a:lnTo>
                    <a:pt x="1110" y="989"/>
                  </a:lnTo>
                  <a:lnTo>
                    <a:pt x="1186" y="1160"/>
                  </a:lnTo>
                  <a:lnTo>
                    <a:pt x="1265" y="1349"/>
                  </a:lnTo>
                  <a:lnTo>
                    <a:pt x="1270" y="1355"/>
                  </a:lnTo>
                  <a:lnTo>
                    <a:pt x="1285" y="1371"/>
                  </a:lnTo>
                  <a:lnTo>
                    <a:pt x="1308" y="1399"/>
                  </a:lnTo>
                  <a:lnTo>
                    <a:pt x="1339" y="1437"/>
                  </a:lnTo>
                  <a:lnTo>
                    <a:pt x="1355" y="1460"/>
                  </a:lnTo>
                  <a:lnTo>
                    <a:pt x="1372" y="1485"/>
                  </a:lnTo>
                  <a:lnTo>
                    <a:pt x="1390" y="1513"/>
                  </a:lnTo>
                  <a:lnTo>
                    <a:pt x="1408" y="1543"/>
                  </a:lnTo>
                  <a:lnTo>
                    <a:pt x="1427" y="1575"/>
                  </a:lnTo>
                  <a:lnTo>
                    <a:pt x="1447" y="1610"/>
                  </a:lnTo>
                  <a:lnTo>
                    <a:pt x="1465" y="1646"/>
                  </a:lnTo>
                  <a:lnTo>
                    <a:pt x="1483" y="1685"/>
                  </a:lnTo>
                  <a:lnTo>
                    <a:pt x="1500" y="1726"/>
                  </a:lnTo>
                  <a:lnTo>
                    <a:pt x="1517" y="1769"/>
                  </a:lnTo>
                  <a:lnTo>
                    <a:pt x="1533" y="1814"/>
                  </a:lnTo>
                  <a:lnTo>
                    <a:pt x="1547" y="1861"/>
                  </a:lnTo>
                  <a:lnTo>
                    <a:pt x="1560" y="1910"/>
                  </a:lnTo>
                  <a:lnTo>
                    <a:pt x="1570" y="1961"/>
                  </a:lnTo>
                  <a:lnTo>
                    <a:pt x="1579" y="2013"/>
                  </a:lnTo>
                  <a:lnTo>
                    <a:pt x="1586" y="2067"/>
                  </a:lnTo>
                  <a:lnTo>
                    <a:pt x="1590" y="2124"/>
                  </a:lnTo>
                  <a:lnTo>
                    <a:pt x="1592" y="2181"/>
                  </a:lnTo>
                  <a:lnTo>
                    <a:pt x="1590" y="2240"/>
                  </a:lnTo>
                  <a:lnTo>
                    <a:pt x="1586" y="2301"/>
                  </a:lnTo>
                  <a:lnTo>
                    <a:pt x="1578" y="2363"/>
                  </a:lnTo>
                  <a:lnTo>
                    <a:pt x="1567" y="2427"/>
                  </a:lnTo>
                  <a:lnTo>
                    <a:pt x="1552" y="2493"/>
                  </a:lnTo>
                  <a:lnTo>
                    <a:pt x="1534" y="2558"/>
                  </a:lnTo>
                  <a:lnTo>
                    <a:pt x="1528" y="2567"/>
                  </a:lnTo>
                  <a:lnTo>
                    <a:pt x="1510" y="2587"/>
                  </a:lnTo>
                  <a:lnTo>
                    <a:pt x="1498" y="2601"/>
                  </a:lnTo>
                  <a:lnTo>
                    <a:pt x="1483" y="2618"/>
                  </a:lnTo>
                  <a:lnTo>
                    <a:pt x="1465" y="2636"/>
                  </a:lnTo>
                  <a:lnTo>
                    <a:pt x="1445" y="2657"/>
                  </a:lnTo>
                  <a:lnTo>
                    <a:pt x="1422" y="2678"/>
                  </a:lnTo>
                  <a:lnTo>
                    <a:pt x="1397" y="2700"/>
                  </a:lnTo>
                  <a:lnTo>
                    <a:pt x="1370" y="2722"/>
                  </a:lnTo>
                  <a:lnTo>
                    <a:pt x="1340" y="2746"/>
                  </a:lnTo>
                  <a:lnTo>
                    <a:pt x="1307" y="2769"/>
                  </a:lnTo>
                  <a:lnTo>
                    <a:pt x="1273" y="2791"/>
                  </a:lnTo>
                  <a:lnTo>
                    <a:pt x="1236" y="2812"/>
                  </a:lnTo>
                  <a:lnTo>
                    <a:pt x="1197" y="2834"/>
                  </a:lnTo>
                  <a:lnTo>
                    <a:pt x="1157" y="2853"/>
                  </a:lnTo>
                  <a:lnTo>
                    <a:pt x="1113" y="2870"/>
                  </a:lnTo>
                  <a:lnTo>
                    <a:pt x="1069" y="2885"/>
                  </a:lnTo>
                  <a:lnTo>
                    <a:pt x="1021" y="2898"/>
                  </a:lnTo>
                  <a:lnTo>
                    <a:pt x="973" y="2908"/>
                  </a:lnTo>
                  <a:lnTo>
                    <a:pt x="922" y="2915"/>
                  </a:lnTo>
                  <a:lnTo>
                    <a:pt x="870" y="2918"/>
                  </a:lnTo>
                  <a:lnTo>
                    <a:pt x="815" y="2918"/>
                  </a:lnTo>
                  <a:lnTo>
                    <a:pt x="759" y="2913"/>
                  </a:lnTo>
                  <a:lnTo>
                    <a:pt x="702" y="2904"/>
                  </a:lnTo>
                  <a:lnTo>
                    <a:pt x="642" y="2891"/>
                  </a:lnTo>
                  <a:lnTo>
                    <a:pt x="581" y="2872"/>
                  </a:lnTo>
                  <a:lnTo>
                    <a:pt x="520" y="2848"/>
                  </a:lnTo>
                  <a:lnTo>
                    <a:pt x="455" y="2817"/>
                  </a:lnTo>
                  <a:lnTo>
                    <a:pt x="390" y="2781"/>
                  </a:lnTo>
                  <a:lnTo>
                    <a:pt x="324" y="2738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2284" y="1321"/>
              <a:ext cx="133" cy="130"/>
            </a:xfrm>
            <a:custGeom>
              <a:avLst/>
              <a:gdLst>
                <a:gd name="T0" fmla="*/ 0 w 2394"/>
                <a:gd name="T1" fmla="*/ 0 h 2339"/>
                <a:gd name="T2" fmla="*/ 0 w 2394"/>
                <a:gd name="T3" fmla="*/ 0 h 2339"/>
                <a:gd name="T4" fmla="*/ 0 w 2394"/>
                <a:gd name="T5" fmla="*/ 0 h 2339"/>
                <a:gd name="T6" fmla="*/ 0 w 2394"/>
                <a:gd name="T7" fmla="*/ 0 h 2339"/>
                <a:gd name="T8" fmla="*/ 0 w 2394"/>
                <a:gd name="T9" fmla="*/ 0 h 2339"/>
                <a:gd name="T10" fmla="*/ 0 w 2394"/>
                <a:gd name="T11" fmla="*/ 0 h 2339"/>
                <a:gd name="T12" fmla="*/ 0 w 2394"/>
                <a:gd name="T13" fmla="*/ 0 h 2339"/>
                <a:gd name="T14" fmla="*/ 0 w 2394"/>
                <a:gd name="T15" fmla="*/ 0 h 2339"/>
                <a:gd name="T16" fmla="*/ 0 w 2394"/>
                <a:gd name="T17" fmla="*/ 0 h 2339"/>
                <a:gd name="T18" fmla="*/ 0 w 2394"/>
                <a:gd name="T19" fmla="*/ 0 h 2339"/>
                <a:gd name="T20" fmla="*/ 0 w 2394"/>
                <a:gd name="T21" fmla="*/ 0 h 2339"/>
                <a:gd name="T22" fmla="*/ 0 w 2394"/>
                <a:gd name="T23" fmla="*/ 0 h 2339"/>
                <a:gd name="T24" fmla="*/ 0 w 2394"/>
                <a:gd name="T25" fmla="*/ 0 h 2339"/>
                <a:gd name="T26" fmla="*/ 0 w 2394"/>
                <a:gd name="T27" fmla="*/ 0 h 2339"/>
                <a:gd name="T28" fmla="*/ 0 w 2394"/>
                <a:gd name="T29" fmla="*/ 0 h 2339"/>
                <a:gd name="T30" fmla="*/ 0 w 2394"/>
                <a:gd name="T31" fmla="*/ 0 h 2339"/>
                <a:gd name="T32" fmla="*/ 0 w 2394"/>
                <a:gd name="T33" fmla="*/ 0 h 2339"/>
                <a:gd name="T34" fmla="*/ 0 w 2394"/>
                <a:gd name="T35" fmla="*/ 0 h 2339"/>
                <a:gd name="T36" fmla="*/ 0 w 2394"/>
                <a:gd name="T37" fmla="*/ 0 h 2339"/>
                <a:gd name="T38" fmla="*/ 0 w 2394"/>
                <a:gd name="T39" fmla="*/ 0 h 2339"/>
                <a:gd name="T40" fmla="*/ 0 w 2394"/>
                <a:gd name="T41" fmla="*/ 0 h 2339"/>
                <a:gd name="T42" fmla="*/ 0 w 2394"/>
                <a:gd name="T43" fmla="*/ 0 h 2339"/>
                <a:gd name="T44" fmla="*/ 0 w 2394"/>
                <a:gd name="T45" fmla="*/ 0 h 2339"/>
                <a:gd name="T46" fmla="*/ 0 w 2394"/>
                <a:gd name="T47" fmla="*/ 0 h 2339"/>
                <a:gd name="T48" fmla="*/ 0 w 2394"/>
                <a:gd name="T49" fmla="*/ 0 h 2339"/>
                <a:gd name="T50" fmla="*/ 0 w 2394"/>
                <a:gd name="T51" fmla="*/ 0 h 2339"/>
                <a:gd name="T52" fmla="*/ 0 w 2394"/>
                <a:gd name="T53" fmla="*/ 0 h 2339"/>
                <a:gd name="T54" fmla="*/ 0 w 2394"/>
                <a:gd name="T55" fmla="*/ 0 h 2339"/>
                <a:gd name="T56" fmla="*/ 0 w 2394"/>
                <a:gd name="T57" fmla="*/ 0 h 2339"/>
                <a:gd name="T58" fmla="*/ 0 w 2394"/>
                <a:gd name="T59" fmla="*/ 0 h 2339"/>
                <a:gd name="T60" fmla="*/ 0 w 2394"/>
                <a:gd name="T61" fmla="*/ 0 h 2339"/>
                <a:gd name="T62" fmla="*/ 0 w 2394"/>
                <a:gd name="T63" fmla="*/ 0 h 2339"/>
                <a:gd name="T64" fmla="*/ 0 w 2394"/>
                <a:gd name="T65" fmla="*/ 0 h 2339"/>
                <a:gd name="T66" fmla="*/ 0 w 2394"/>
                <a:gd name="T67" fmla="*/ 0 h 2339"/>
                <a:gd name="T68" fmla="*/ 0 w 2394"/>
                <a:gd name="T69" fmla="*/ 0 h 2339"/>
                <a:gd name="T70" fmla="*/ 0 w 2394"/>
                <a:gd name="T71" fmla="*/ 0 h 2339"/>
                <a:gd name="T72" fmla="*/ 0 w 2394"/>
                <a:gd name="T73" fmla="*/ 0 h 2339"/>
                <a:gd name="T74" fmla="*/ 0 w 2394"/>
                <a:gd name="T75" fmla="*/ 0 h 2339"/>
                <a:gd name="T76" fmla="*/ 0 w 2394"/>
                <a:gd name="T77" fmla="*/ 0 h 2339"/>
                <a:gd name="T78" fmla="*/ 0 w 2394"/>
                <a:gd name="T79" fmla="*/ 0 h 2339"/>
                <a:gd name="T80" fmla="*/ 0 w 2394"/>
                <a:gd name="T81" fmla="*/ 0 h 2339"/>
                <a:gd name="T82" fmla="*/ 0 w 2394"/>
                <a:gd name="T83" fmla="*/ 0 h 2339"/>
                <a:gd name="T84" fmla="*/ 0 w 2394"/>
                <a:gd name="T85" fmla="*/ 0 h 2339"/>
                <a:gd name="T86" fmla="*/ 0 w 2394"/>
                <a:gd name="T87" fmla="*/ 0 h 2339"/>
                <a:gd name="T88" fmla="*/ 0 w 2394"/>
                <a:gd name="T89" fmla="*/ 0 h 2339"/>
                <a:gd name="T90" fmla="*/ 0 w 2394"/>
                <a:gd name="T91" fmla="*/ 0 h 2339"/>
                <a:gd name="T92" fmla="*/ 0 w 2394"/>
                <a:gd name="T93" fmla="*/ 0 h 2339"/>
                <a:gd name="T94" fmla="*/ 0 w 2394"/>
                <a:gd name="T95" fmla="*/ 0 h 2339"/>
                <a:gd name="T96" fmla="*/ 0 w 2394"/>
                <a:gd name="T97" fmla="*/ 0 h 2339"/>
                <a:gd name="T98" fmla="*/ 0 w 2394"/>
                <a:gd name="T99" fmla="*/ 0 h 2339"/>
                <a:gd name="T100" fmla="*/ 0 w 2394"/>
                <a:gd name="T101" fmla="*/ 0 h 2339"/>
                <a:gd name="T102" fmla="*/ 0 w 2394"/>
                <a:gd name="T103" fmla="*/ 0 h 2339"/>
                <a:gd name="T104" fmla="*/ 0 w 2394"/>
                <a:gd name="T105" fmla="*/ 0 h 2339"/>
                <a:gd name="T106" fmla="*/ 0 w 2394"/>
                <a:gd name="T107" fmla="*/ 0 h 2339"/>
                <a:gd name="T108" fmla="*/ 0 w 2394"/>
                <a:gd name="T109" fmla="*/ 0 h 2339"/>
                <a:gd name="T110" fmla="*/ 0 w 2394"/>
                <a:gd name="T111" fmla="*/ 0 h 2339"/>
                <a:gd name="T112" fmla="*/ 0 w 2394"/>
                <a:gd name="T113" fmla="*/ 0 h 2339"/>
                <a:gd name="T114" fmla="*/ 0 w 2394"/>
                <a:gd name="T115" fmla="*/ 0 h 2339"/>
                <a:gd name="T116" fmla="*/ 0 w 2394"/>
                <a:gd name="T117" fmla="*/ 0 h 23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4" h="2339">
                  <a:moveTo>
                    <a:pt x="2305" y="130"/>
                  </a:moveTo>
                  <a:lnTo>
                    <a:pt x="2299" y="123"/>
                  </a:lnTo>
                  <a:lnTo>
                    <a:pt x="2281" y="105"/>
                  </a:lnTo>
                  <a:lnTo>
                    <a:pt x="2270" y="93"/>
                  </a:lnTo>
                  <a:lnTo>
                    <a:pt x="2255" y="80"/>
                  </a:lnTo>
                  <a:lnTo>
                    <a:pt x="2239" y="67"/>
                  </a:lnTo>
                  <a:lnTo>
                    <a:pt x="2221" y="53"/>
                  </a:lnTo>
                  <a:lnTo>
                    <a:pt x="2200" y="40"/>
                  </a:lnTo>
                  <a:lnTo>
                    <a:pt x="2177" y="28"/>
                  </a:lnTo>
                  <a:lnTo>
                    <a:pt x="2153" y="17"/>
                  </a:lnTo>
                  <a:lnTo>
                    <a:pt x="2128" y="9"/>
                  </a:lnTo>
                  <a:lnTo>
                    <a:pt x="2101" y="3"/>
                  </a:lnTo>
                  <a:lnTo>
                    <a:pt x="2073" y="0"/>
                  </a:lnTo>
                  <a:lnTo>
                    <a:pt x="2044" y="2"/>
                  </a:lnTo>
                  <a:lnTo>
                    <a:pt x="2014" y="7"/>
                  </a:lnTo>
                  <a:lnTo>
                    <a:pt x="1982" y="17"/>
                  </a:lnTo>
                  <a:lnTo>
                    <a:pt x="1950" y="32"/>
                  </a:lnTo>
                  <a:lnTo>
                    <a:pt x="1918" y="54"/>
                  </a:lnTo>
                  <a:lnTo>
                    <a:pt x="1884" y="82"/>
                  </a:lnTo>
                  <a:lnTo>
                    <a:pt x="1851" y="117"/>
                  </a:lnTo>
                  <a:lnTo>
                    <a:pt x="1817" y="159"/>
                  </a:lnTo>
                  <a:lnTo>
                    <a:pt x="1784" y="209"/>
                  </a:lnTo>
                  <a:lnTo>
                    <a:pt x="1751" y="269"/>
                  </a:lnTo>
                  <a:lnTo>
                    <a:pt x="1716" y="337"/>
                  </a:lnTo>
                  <a:lnTo>
                    <a:pt x="1684" y="415"/>
                  </a:lnTo>
                  <a:lnTo>
                    <a:pt x="1651" y="503"/>
                  </a:lnTo>
                  <a:lnTo>
                    <a:pt x="1619" y="602"/>
                  </a:lnTo>
                  <a:lnTo>
                    <a:pt x="1587" y="712"/>
                  </a:lnTo>
                  <a:lnTo>
                    <a:pt x="1557" y="833"/>
                  </a:lnTo>
                  <a:lnTo>
                    <a:pt x="1527" y="968"/>
                  </a:lnTo>
                  <a:lnTo>
                    <a:pt x="1499" y="1115"/>
                  </a:lnTo>
                  <a:lnTo>
                    <a:pt x="1486" y="1107"/>
                  </a:lnTo>
                  <a:lnTo>
                    <a:pt x="1450" y="1087"/>
                  </a:lnTo>
                  <a:lnTo>
                    <a:pt x="1392" y="1055"/>
                  </a:lnTo>
                  <a:lnTo>
                    <a:pt x="1318" y="1015"/>
                  </a:lnTo>
                  <a:lnTo>
                    <a:pt x="1275" y="993"/>
                  </a:lnTo>
                  <a:lnTo>
                    <a:pt x="1228" y="970"/>
                  </a:lnTo>
                  <a:lnTo>
                    <a:pt x="1179" y="945"/>
                  </a:lnTo>
                  <a:lnTo>
                    <a:pt x="1127" y="921"/>
                  </a:lnTo>
                  <a:lnTo>
                    <a:pt x="1074" y="897"/>
                  </a:lnTo>
                  <a:lnTo>
                    <a:pt x="1017" y="874"/>
                  </a:lnTo>
                  <a:lnTo>
                    <a:pt x="960" y="850"/>
                  </a:lnTo>
                  <a:lnTo>
                    <a:pt x="902" y="828"/>
                  </a:lnTo>
                  <a:lnTo>
                    <a:pt x="843" y="807"/>
                  </a:lnTo>
                  <a:lnTo>
                    <a:pt x="783" y="788"/>
                  </a:lnTo>
                  <a:lnTo>
                    <a:pt x="724" y="771"/>
                  </a:lnTo>
                  <a:lnTo>
                    <a:pt x="665" y="755"/>
                  </a:lnTo>
                  <a:lnTo>
                    <a:pt x="607" y="743"/>
                  </a:lnTo>
                  <a:lnTo>
                    <a:pt x="550" y="733"/>
                  </a:lnTo>
                  <a:lnTo>
                    <a:pt x="494" y="727"/>
                  </a:lnTo>
                  <a:lnTo>
                    <a:pt x="441" y="725"/>
                  </a:lnTo>
                  <a:lnTo>
                    <a:pt x="390" y="726"/>
                  </a:lnTo>
                  <a:lnTo>
                    <a:pt x="342" y="732"/>
                  </a:lnTo>
                  <a:lnTo>
                    <a:pt x="295" y="742"/>
                  </a:lnTo>
                  <a:lnTo>
                    <a:pt x="254" y="758"/>
                  </a:lnTo>
                  <a:lnTo>
                    <a:pt x="215" y="779"/>
                  </a:lnTo>
                  <a:lnTo>
                    <a:pt x="181" y="805"/>
                  </a:lnTo>
                  <a:lnTo>
                    <a:pt x="151" y="837"/>
                  </a:lnTo>
                  <a:lnTo>
                    <a:pt x="127" y="877"/>
                  </a:lnTo>
                  <a:lnTo>
                    <a:pt x="118" y="888"/>
                  </a:lnTo>
                  <a:lnTo>
                    <a:pt x="98" y="921"/>
                  </a:lnTo>
                  <a:lnTo>
                    <a:pt x="85" y="944"/>
                  </a:lnTo>
                  <a:lnTo>
                    <a:pt x="71" y="973"/>
                  </a:lnTo>
                  <a:lnTo>
                    <a:pt x="57" y="1005"/>
                  </a:lnTo>
                  <a:lnTo>
                    <a:pt x="43" y="1042"/>
                  </a:lnTo>
                  <a:lnTo>
                    <a:pt x="29" y="1082"/>
                  </a:lnTo>
                  <a:lnTo>
                    <a:pt x="18" y="1126"/>
                  </a:lnTo>
                  <a:lnTo>
                    <a:pt x="9" y="1172"/>
                  </a:lnTo>
                  <a:lnTo>
                    <a:pt x="3" y="1222"/>
                  </a:lnTo>
                  <a:lnTo>
                    <a:pt x="0" y="1273"/>
                  </a:lnTo>
                  <a:lnTo>
                    <a:pt x="2" y="1327"/>
                  </a:lnTo>
                  <a:lnTo>
                    <a:pt x="9" y="1382"/>
                  </a:lnTo>
                  <a:lnTo>
                    <a:pt x="21" y="1440"/>
                  </a:lnTo>
                  <a:lnTo>
                    <a:pt x="40" y="1499"/>
                  </a:lnTo>
                  <a:lnTo>
                    <a:pt x="66" y="1558"/>
                  </a:lnTo>
                  <a:lnTo>
                    <a:pt x="99" y="1619"/>
                  </a:lnTo>
                  <a:lnTo>
                    <a:pt x="141" y="1680"/>
                  </a:lnTo>
                  <a:lnTo>
                    <a:pt x="191" y="1740"/>
                  </a:lnTo>
                  <a:lnTo>
                    <a:pt x="251" y="1802"/>
                  </a:lnTo>
                  <a:lnTo>
                    <a:pt x="322" y="1862"/>
                  </a:lnTo>
                  <a:lnTo>
                    <a:pt x="402" y="1921"/>
                  </a:lnTo>
                  <a:lnTo>
                    <a:pt x="495" y="1981"/>
                  </a:lnTo>
                  <a:lnTo>
                    <a:pt x="601" y="2038"/>
                  </a:lnTo>
                  <a:lnTo>
                    <a:pt x="719" y="2094"/>
                  </a:lnTo>
                  <a:lnTo>
                    <a:pt x="851" y="2148"/>
                  </a:lnTo>
                  <a:lnTo>
                    <a:pt x="998" y="2200"/>
                  </a:lnTo>
                  <a:lnTo>
                    <a:pt x="1158" y="2249"/>
                  </a:lnTo>
                  <a:lnTo>
                    <a:pt x="1335" y="2296"/>
                  </a:lnTo>
                  <a:lnTo>
                    <a:pt x="1528" y="2339"/>
                  </a:lnTo>
                  <a:lnTo>
                    <a:pt x="1534" y="2339"/>
                  </a:lnTo>
                  <a:lnTo>
                    <a:pt x="1554" y="2337"/>
                  </a:lnTo>
                  <a:lnTo>
                    <a:pt x="1583" y="2333"/>
                  </a:lnTo>
                  <a:lnTo>
                    <a:pt x="1621" y="2326"/>
                  </a:lnTo>
                  <a:lnTo>
                    <a:pt x="1645" y="2321"/>
                  </a:lnTo>
                  <a:lnTo>
                    <a:pt x="1669" y="2315"/>
                  </a:lnTo>
                  <a:lnTo>
                    <a:pt x="1695" y="2308"/>
                  </a:lnTo>
                  <a:lnTo>
                    <a:pt x="1723" y="2300"/>
                  </a:lnTo>
                  <a:lnTo>
                    <a:pt x="1753" y="2291"/>
                  </a:lnTo>
                  <a:lnTo>
                    <a:pt x="1784" y="2279"/>
                  </a:lnTo>
                  <a:lnTo>
                    <a:pt x="1816" y="2267"/>
                  </a:lnTo>
                  <a:lnTo>
                    <a:pt x="1849" y="2253"/>
                  </a:lnTo>
                  <a:lnTo>
                    <a:pt x="1883" y="2238"/>
                  </a:lnTo>
                  <a:lnTo>
                    <a:pt x="1918" y="2221"/>
                  </a:lnTo>
                  <a:lnTo>
                    <a:pt x="1953" y="2202"/>
                  </a:lnTo>
                  <a:lnTo>
                    <a:pt x="1989" y="2180"/>
                  </a:lnTo>
                  <a:lnTo>
                    <a:pt x="2025" y="2157"/>
                  </a:lnTo>
                  <a:lnTo>
                    <a:pt x="2061" y="2132"/>
                  </a:lnTo>
                  <a:lnTo>
                    <a:pt x="2096" y="2105"/>
                  </a:lnTo>
                  <a:lnTo>
                    <a:pt x="2133" y="2075"/>
                  </a:lnTo>
                  <a:lnTo>
                    <a:pt x="2168" y="2043"/>
                  </a:lnTo>
                  <a:lnTo>
                    <a:pt x="2204" y="2008"/>
                  </a:lnTo>
                  <a:lnTo>
                    <a:pt x="2238" y="1971"/>
                  </a:lnTo>
                  <a:lnTo>
                    <a:pt x="2271" y="1931"/>
                  </a:lnTo>
                  <a:lnTo>
                    <a:pt x="2304" y="1888"/>
                  </a:lnTo>
                  <a:lnTo>
                    <a:pt x="2335" y="1843"/>
                  </a:lnTo>
                  <a:lnTo>
                    <a:pt x="2365" y="1794"/>
                  </a:lnTo>
                  <a:lnTo>
                    <a:pt x="2394" y="1742"/>
                  </a:lnTo>
                  <a:lnTo>
                    <a:pt x="2305" y="13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24"/>
            <p:cNvSpPr>
              <a:spLocks/>
            </p:cNvSpPr>
            <p:nvPr/>
          </p:nvSpPr>
          <p:spPr bwMode="auto">
            <a:xfrm>
              <a:off x="2285" y="1389"/>
              <a:ext cx="127" cy="62"/>
            </a:xfrm>
            <a:custGeom>
              <a:avLst/>
              <a:gdLst>
                <a:gd name="T0" fmla="*/ 0 w 2286"/>
                <a:gd name="T1" fmla="*/ 0 h 1111"/>
                <a:gd name="T2" fmla="*/ 0 w 2286"/>
                <a:gd name="T3" fmla="*/ 0 h 1111"/>
                <a:gd name="T4" fmla="*/ 0 w 2286"/>
                <a:gd name="T5" fmla="*/ 0 h 1111"/>
                <a:gd name="T6" fmla="*/ 0 w 2286"/>
                <a:gd name="T7" fmla="*/ 0 h 1111"/>
                <a:gd name="T8" fmla="*/ 0 w 2286"/>
                <a:gd name="T9" fmla="*/ 0 h 1111"/>
                <a:gd name="T10" fmla="*/ 0 w 2286"/>
                <a:gd name="T11" fmla="*/ 0 h 1111"/>
                <a:gd name="T12" fmla="*/ 0 w 2286"/>
                <a:gd name="T13" fmla="*/ 0 h 1111"/>
                <a:gd name="T14" fmla="*/ 0 w 2286"/>
                <a:gd name="T15" fmla="*/ 0 h 1111"/>
                <a:gd name="T16" fmla="*/ 0 w 2286"/>
                <a:gd name="T17" fmla="*/ 0 h 1111"/>
                <a:gd name="T18" fmla="*/ 0 w 2286"/>
                <a:gd name="T19" fmla="*/ 0 h 1111"/>
                <a:gd name="T20" fmla="*/ 0 w 2286"/>
                <a:gd name="T21" fmla="*/ 0 h 1111"/>
                <a:gd name="T22" fmla="*/ 0 w 2286"/>
                <a:gd name="T23" fmla="*/ 0 h 1111"/>
                <a:gd name="T24" fmla="*/ 0 w 2286"/>
                <a:gd name="T25" fmla="*/ 0 h 1111"/>
                <a:gd name="T26" fmla="*/ 0 w 2286"/>
                <a:gd name="T27" fmla="*/ 0 h 1111"/>
                <a:gd name="T28" fmla="*/ 0 w 2286"/>
                <a:gd name="T29" fmla="*/ 0 h 1111"/>
                <a:gd name="T30" fmla="*/ 0 w 2286"/>
                <a:gd name="T31" fmla="*/ 0 h 1111"/>
                <a:gd name="T32" fmla="*/ 0 w 2286"/>
                <a:gd name="T33" fmla="*/ 0 h 1111"/>
                <a:gd name="T34" fmla="*/ 0 w 2286"/>
                <a:gd name="T35" fmla="*/ 0 h 1111"/>
                <a:gd name="T36" fmla="*/ 0 w 2286"/>
                <a:gd name="T37" fmla="*/ 0 h 1111"/>
                <a:gd name="T38" fmla="*/ 0 w 2286"/>
                <a:gd name="T39" fmla="*/ 0 h 1111"/>
                <a:gd name="T40" fmla="*/ 0 w 2286"/>
                <a:gd name="T41" fmla="*/ 0 h 1111"/>
                <a:gd name="T42" fmla="*/ 0 w 2286"/>
                <a:gd name="T43" fmla="*/ 0 h 1111"/>
                <a:gd name="T44" fmla="*/ 0 w 2286"/>
                <a:gd name="T45" fmla="*/ 0 h 1111"/>
                <a:gd name="T46" fmla="*/ 0 w 2286"/>
                <a:gd name="T47" fmla="*/ 0 h 1111"/>
                <a:gd name="T48" fmla="*/ 0 w 2286"/>
                <a:gd name="T49" fmla="*/ 0 h 1111"/>
                <a:gd name="T50" fmla="*/ 0 w 2286"/>
                <a:gd name="T51" fmla="*/ 0 h 1111"/>
                <a:gd name="T52" fmla="*/ 0 w 2286"/>
                <a:gd name="T53" fmla="*/ 0 h 1111"/>
                <a:gd name="T54" fmla="*/ 0 w 2286"/>
                <a:gd name="T55" fmla="*/ 0 h 1111"/>
                <a:gd name="T56" fmla="*/ 0 w 2286"/>
                <a:gd name="T57" fmla="*/ 0 h 1111"/>
                <a:gd name="T58" fmla="*/ 0 w 2286"/>
                <a:gd name="T59" fmla="*/ 0 h 1111"/>
                <a:gd name="T60" fmla="*/ 0 w 2286"/>
                <a:gd name="T61" fmla="*/ 0 h 1111"/>
                <a:gd name="T62" fmla="*/ 0 w 2286"/>
                <a:gd name="T63" fmla="*/ 0 h 1111"/>
                <a:gd name="T64" fmla="*/ 0 w 2286"/>
                <a:gd name="T65" fmla="*/ 0 h 1111"/>
                <a:gd name="T66" fmla="*/ 0 w 2286"/>
                <a:gd name="T67" fmla="*/ 0 h 1111"/>
                <a:gd name="T68" fmla="*/ 0 w 2286"/>
                <a:gd name="T69" fmla="*/ 0 h 1111"/>
                <a:gd name="T70" fmla="*/ 0 w 2286"/>
                <a:gd name="T71" fmla="*/ 0 h 1111"/>
                <a:gd name="T72" fmla="*/ 0 w 2286"/>
                <a:gd name="T73" fmla="*/ 0 h 1111"/>
                <a:gd name="T74" fmla="*/ 0 w 2286"/>
                <a:gd name="T75" fmla="*/ 0 h 1111"/>
                <a:gd name="T76" fmla="*/ 0 w 2286"/>
                <a:gd name="T77" fmla="*/ 0 h 1111"/>
                <a:gd name="T78" fmla="*/ 0 w 2286"/>
                <a:gd name="T79" fmla="*/ 0 h 1111"/>
                <a:gd name="T80" fmla="*/ 0 w 2286"/>
                <a:gd name="T81" fmla="*/ 0 h 1111"/>
                <a:gd name="T82" fmla="*/ 0 w 2286"/>
                <a:gd name="T83" fmla="*/ 0 h 1111"/>
                <a:gd name="T84" fmla="*/ 0 w 2286"/>
                <a:gd name="T85" fmla="*/ 0 h 1111"/>
                <a:gd name="T86" fmla="*/ 0 w 2286"/>
                <a:gd name="T87" fmla="*/ 0 h 1111"/>
                <a:gd name="T88" fmla="*/ 0 w 2286"/>
                <a:gd name="T89" fmla="*/ 0 h 1111"/>
                <a:gd name="T90" fmla="*/ 0 w 2286"/>
                <a:gd name="T91" fmla="*/ 0 h 1111"/>
                <a:gd name="T92" fmla="*/ 0 w 2286"/>
                <a:gd name="T93" fmla="*/ 0 h 1111"/>
                <a:gd name="T94" fmla="*/ 0 w 2286"/>
                <a:gd name="T95" fmla="*/ 0 h 1111"/>
                <a:gd name="T96" fmla="*/ 0 w 2286"/>
                <a:gd name="T97" fmla="*/ 0 h 1111"/>
                <a:gd name="T98" fmla="*/ 0 w 2286"/>
                <a:gd name="T99" fmla="*/ 0 h 1111"/>
                <a:gd name="T100" fmla="*/ 0 w 2286"/>
                <a:gd name="T101" fmla="*/ 0 h 1111"/>
                <a:gd name="T102" fmla="*/ 0 w 2286"/>
                <a:gd name="T103" fmla="*/ 0 h 1111"/>
                <a:gd name="T104" fmla="*/ 0 w 2286"/>
                <a:gd name="T105" fmla="*/ 0 h 1111"/>
                <a:gd name="T106" fmla="*/ 0 w 2286"/>
                <a:gd name="T107" fmla="*/ 0 h 1111"/>
                <a:gd name="T108" fmla="*/ 0 w 2286"/>
                <a:gd name="T109" fmla="*/ 0 h 1111"/>
                <a:gd name="T110" fmla="*/ 0 w 2286"/>
                <a:gd name="T111" fmla="*/ 0 h 1111"/>
                <a:gd name="T112" fmla="*/ 0 w 2286"/>
                <a:gd name="T113" fmla="*/ 0 h 11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86" h="1111">
                  <a:moveTo>
                    <a:pt x="2286" y="716"/>
                  </a:moveTo>
                  <a:lnTo>
                    <a:pt x="2283" y="720"/>
                  </a:lnTo>
                  <a:lnTo>
                    <a:pt x="2274" y="731"/>
                  </a:lnTo>
                  <a:lnTo>
                    <a:pt x="2258" y="748"/>
                  </a:lnTo>
                  <a:lnTo>
                    <a:pt x="2237" y="770"/>
                  </a:lnTo>
                  <a:lnTo>
                    <a:pt x="2211" y="798"/>
                  </a:lnTo>
                  <a:lnTo>
                    <a:pt x="2178" y="827"/>
                  </a:lnTo>
                  <a:lnTo>
                    <a:pt x="2158" y="843"/>
                  </a:lnTo>
                  <a:lnTo>
                    <a:pt x="2138" y="860"/>
                  </a:lnTo>
                  <a:lnTo>
                    <a:pt x="2117" y="877"/>
                  </a:lnTo>
                  <a:lnTo>
                    <a:pt x="2094" y="894"/>
                  </a:lnTo>
                  <a:lnTo>
                    <a:pt x="2068" y="912"/>
                  </a:lnTo>
                  <a:lnTo>
                    <a:pt x="2042" y="929"/>
                  </a:lnTo>
                  <a:lnTo>
                    <a:pt x="2014" y="946"/>
                  </a:lnTo>
                  <a:lnTo>
                    <a:pt x="1984" y="964"/>
                  </a:lnTo>
                  <a:lnTo>
                    <a:pt x="1953" y="981"/>
                  </a:lnTo>
                  <a:lnTo>
                    <a:pt x="1921" y="997"/>
                  </a:lnTo>
                  <a:lnTo>
                    <a:pt x="1886" y="1012"/>
                  </a:lnTo>
                  <a:lnTo>
                    <a:pt x="1851" y="1027"/>
                  </a:lnTo>
                  <a:lnTo>
                    <a:pt x="1814" y="1042"/>
                  </a:lnTo>
                  <a:lnTo>
                    <a:pt x="1775" y="1056"/>
                  </a:lnTo>
                  <a:lnTo>
                    <a:pt x="1735" y="1068"/>
                  </a:lnTo>
                  <a:lnTo>
                    <a:pt x="1692" y="1080"/>
                  </a:lnTo>
                  <a:lnTo>
                    <a:pt x="1649" y="1090"/>
                  </a:lnTo>
                  <a:lnTo>
                    <a:pt x="1604" y="1098"/>
                  </a:lnTo>
                  <a:lnTo>
                    <a:pt x="1558" y="1106"/>
                  </a:lnTo>
                  <a:lnTo>
                    <a:pt x="1509" y="1111"/>
                  </a:lnTo>
                  <a:lnTo>
                    <a:pt x="1491" y="1109"/>
                  </a:lnTo>
                  <a:lnTo>
                    <a:pt x="1442" y="1100"/>
                  </a:lnTo>
                  <a:lnTo>
                    <a:pt x="1406" y="1094"/>
                  </a:lnTo>
                  <a:lnTo>
                    <a:pt x="1365" y="1086"/>
                  </a:lnTo>
                  <a:lnTo>
                    <a:pt x="1317" y="1076"/>
                  </a:lnTo>
                  <a:lnTo>
                    <a:pt x="1265" y="1064"/>
                  </a:lnTo>
                  <a:lnTo>
                    <a:pt x="1207" y="1049"/>
                  </a:lnTo>
                  <a:lnTo>
                    <a:pt x="1147" y="1034"/>
                  </a:lnTo>
                  <a:lnTo>
                    <a:pt x="1082" y="1016"/>
                  </a:lnTo>
                  <a:lnTo>
                    <a:pt x="1015" y="996"/>
                  </a:lnTo>
                  <a:lnTo>
                    <a:pt x="945" y="974"/>
                  </a:lnTo>
                  <a:lnTo>
                    <a:pt x="875" y="948"/>
                  </a:lnTo>
                  <a:lnTo>
                    <a:pt x="803" y="921"/>
                  </a:lnTo>
                  <a:lnTo>
                    <a:pt x="731" y="892"/>
                  </a:lnTo>
                  <a:lnTo>
                    <a:pt x="658" y="859"/>
                  </a:lnTo>
                  <a:lnTo>
                    <a:pt x="588" y="824"/>
                  </a:lnTo>
                  <a:lnTo>
                    <a:pt x="518" y="785"/>
                  </a:lnTo>
                  <a:lnTo>
                    <a:pt x="450" y="745"/>
                  </a:lnTo>
                  <a:lnTo>
                    <a:pt x="384" y="702"/>
                  </a:lnTo>
                  <a:lnTo>
                    <a:pt x="322" y="654"/>
                  </a:lnTo>
                  <a:lnTo>
                    <a:pt x="263" y="604"/>
                  </a:lnTo>
                  <a:lnTo>
                    <a:pt x="210" y="551"/>
                  </a:lnTo>
                  <a:lnTo>
                    <a:pt x="160" y="494"/>
                  </a:lnTo>
                  <a:lnTo>
                    <a:pt x="117" y="435"/>
                  </a:lnTo>
                  <a:lnTo>
                    <a:pt x="79" y="371"/>
                  </a:lnTo>
                  <a:lnTo>
                    <a:pt x="48" y="304"/>
                  </a:lnTo>
                  <a:lnTo>
                    <a:pt x="24" y="233"/>
                  </a:lnTo>
                  <a:lnTo>
                    <a:pt x="8" y="159"/>
                  </a:lnTo>
                  <a:lnTo>
                    <a:pt x="0" y="82"/>
                  </a:lnTo>
                  <a:lnTo>
                    <a:pt x="2" y="0"/>
                  </a:lnTo>
                  <a:lnTo>
                    <a:pt x="3" y="8"/>
                  </a:lnTo>
                  <a:lnTo>
                    <a:pt x="9" y="32"/>
                  </a:lnTo>
                  <a:lnTo>
                    <a:pt x="14" y="50"/>
                  </a:lnTo>
                  <a:lnTo>
                    <a:pt x="20" y="70"/>
                  </a:lnTo>
                  <a:lnTo>
                    <a:pt x="28" y="95"/>
                  </a:lnTo>
                  <a:lnTo>
                    <a:pt x="39" y="121"/>
                  </a:lnTo>
                  <a:lnTo>
                    <a:pt x="51" y="150"/>
                  </a:lnTo>
                  <a:lnTo>
                    <a:pt x="66" y="182"/>
                  </a:lnTo>
                  <a:lnTo>
                    <a:pt x="84" y="215"/>
                  </a:lnTo>
                  <a:lnTo>
                    <a:pt x="105" y="249"/>
                  </a:lnTo>
                  <a:lnTo>
                    <a:pt x="129" y="286"/>
                  </a:lnTo>
                  <a:lnTo>
                    <a:pt x="157" y="324"/>
                  </a:lnTo>
                  <a:lnTo>
                    <a:pt x="188" y="363"/>
                  </a:lnTo>
                  <a:lnTo>
                    <a:pt x="224" y="402"/>
                  </a:lnTo>
                  <a:lnTo>
                    <a:pt x="263" y="443"/>
                  </a:lnTo>
                  <a:lnTo>
                    <a:pt x="307" y="483"/>
                  </a:lnTo>
                  <a:lnTo>
                    <a:pt x="355" y="524"/>
                  </a:lnTo>
                  <a:lnTo>
                    <a:pt x="408" y="564"/>
                  </a:lnTo>
                  <a:lnTo>
                    <a:pt x="466" y="603"/>
                  </a:lnTo>
                  <a:lnTo>
                    <a:pt x="529" y="643"/>
                  </a:lnTo>
                  <a:lnTo>
                    <a:pt x="598" y="680"/>
                  </a:lnTo>
                  <a:lnTo>
                    <a:pt x="673" y="718"/>
                  </a:lnTo>
                  <a:lnTo>
                    <a:pt x="753" y="753"/>
                  </a:lnTo>
                  <a:lnTo>
                    <a:pt x="840" y="787"/>
                  </a:lnTo>
                  <a:lnTo>
                    <a:pt x="933" y="819"/>
                  </a:lnTo>
                  <a:lnTo>
                    <a:pt x="1032" y="848"/>
                  </a:lnTo>
                  <a:lnTo>
                    <a:pt x="1139" y="876"/>
                  </a:lnTo>
                  <a:lnTo>
                    <a:pt x="1253" y="900"/>
                  </a:lnTo>
                  <a:lnTo>
                    <a:pt x="1374" y="921"/>
                  </a:lnTo>
                  <a:lnTo>
                    <a:pt x="1502" y="940"/>
                  </a:lnTo>
                  <a:lnTo>
                    <a:pt x="1508" y="938"/>
                  </a:lnTo>
                  <a:lnTo>
                    <a:pt x="1529" y="934"/>
                  </a:lnTo>
                  <a:lnTo>
                    <a:pt x="1559" y="927"/>
                  </a:lnTo>
                  <a:lnTo>
                    <a:pt x="1598" y="917"/>
                  </a:lnTo>
                  <a:lnTo>
                    <a:pt x="1646" y="904"/>
                  </a:lnTo>
                  <a:lnTo>
                    <a:pt x="1700" y="887"/>
                  </a:lnTo>
                  <a:lnTo>
                    <a:pt x="1729" y="878"/>
                  </a:lnTo>
                  <a:lnTo>
                    <a:pt x="1759" y="866"/>
                  </a:lnTo>
                  <a:lnTo>
                    <a:pt x="1789" y="854"/>
                  </a:lnTo>
                  <a:lnTo>
                    <a:pt x="1821" y="842"/>
                  </a:lnTo>
                  <a:lnTo>
                    <a:pt x="1852" y="828"/>
                  </a:lnTo>
                  <a:lnTo>
                    <a:pt x="1884" y="814"/>
                  </a:lnTo>
                  <a:lnTo>
                    <a:pt x="1916" y="798"/>
                  </a:lnTo>
                  <a:lnTo>
                    <a:pt x="1948" y="781"/>
                  </a:lnTo>
                  <a:lnTo>
                    <a:pt x="1979" y="763"/>
                  </a:lnTo>
                  <a:lnTo>
                    <a:pt x="2010" y="745"/>
                  </a:lnTo>
                  <a:lnTo>
                    <a:pt x="2040" y="725"/>
                  </a:lnTo>
                  <a:lnTo>
                    <a:pt x="2068" y="704"/>
                  </a:lnTo>
                  <a:lnTo>
                    <a:pt x="2097" y="681"/>
                  </a:lnTo>
                  <a:lnTo>
                    <a:pt x="2123" y="658"/>
                  </a:lnTo>
                  <a:lnTo>
                    <a:pt x="2147" y="634"/>
                  </a:lnTo>
                  <a:lnTo>
                    <a:pt x="2170" y="607"/>
                  </a:lnTo>
                  <a:lnTo>
                    <a:pt x="2192" y="580"/>
                  </a:lnTo>
                  <a:lnTo>
                    <a:pt x="2210" y="553"/>
                  </a:lnTo>
                  <a:lnTo>
                    <a:pt x="2227" y="523"/>
                  </a:lnTo>
                  <a:lnTo>
                    <a:pt x="2240" y="492"/>
                  </a:lnTo>
                  <a:lnTo>
                    <a:pt x="2286" y="716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2386" y="981"/>
              <a:ext cx="133" cy="102"/>
            </a:xfrm>
            <a:custGeom>
              <a:avLst/>
              <a:gdLst>
                <a:gd name="T0" fmla="*/ 0 w 2386"/>
                <a:gd name="T1" fmla="*/ 0 h 1827"/>
                <a:gd name="T2" fmla="*/ 0 w 2386"/>
                <a:gd name="T3" fmla="*/ 0 h 1827"/>
                <a:gd name="T4" fmla="*/ 0 w 2386"/>
                <a:gd name="T5" fmla="*/ 0 h 1827"/>
                <a:gd name="T6" fmla="*/ 0 w 2386"/>
                <a:gd name="T7" fmla="*/ 0 h 1827"/>
                <a:gd name="T8" fmla="*/ 0 w 2386"/>
                <a:gd name="T9" fmla="*/ 0 h 1827"/>
                <a:gd name="T10" fmla="*/ 0 w 2386"/>
                <a:gd name="T11" fmla="*/ 0 h 1827"/>
                <a:gd name="T12" fmla="*/ 0 w 2386"/>
                <a:gd name="T13" fmla="*/ 0 h 1827"/>
                <a:gd name="T14" fmla="*/ 0 w 2386"/>
                <a:gd name="T15" fmla="*/ 0 h 1827"/>
                <a:gd name="T16" fmla="*/ 0 w 2386"/>
                <a:gd name="T17" fmla="*/ 0 h 1827"/>
                <a:gd name="T18" fmla="*/ 0 w 2386"/>
                <a:gd name="T19" fmla="*/ 0 h 1827"/>
                <a:gd name="T20" fmla="*/ 0 w 2386"/>
                <a:gd name="T21" fmla="*/ 0 h 1827"/>
                <a:gd name="T22" fmla="*/ 0 w 2386"/>
                <a:gd name="T23" fmla="*/ 0 h 1827"/>
                <a:gd name="T24" fmla="*/ 0 w 2386"/>
                <a:gd name="T25" fmla="*/ 0 h 1827"/>
                <a:gd name="T26" fmla="*/ 0 w 2386"/>
                <a:gd name="T27" fmla="*/ 0 h 1827"/>
                <a:gd name="T28" fmla="*/ 0 w 2386"/>
                <a:gd name="T29" fmla="*/ 0 h 1827"/>
                <a:gd name="T30" fmla="*/ 0 w 2386"/>
                <a:gd name="T31" fmla="*/ 0 h 1827"/>
                <a:gd name="T32" fmla="*/ 0 w 2386"/>
                <a:gd name="T33" fmla="*/ 0 h 1827"/>
                <a:gd name="T34" fmla="*/ 0 w 2386"/>
                <a:gd name="T35" fmla="*/ 0 h 1827"/>
                <a:gd name="T36" fmla="*/ 0 w 2386"/>
                <a:gd name="T37" fmla="*/ 0 h 1827"/>
                <a:gd name="T38" fmla="*/ 0 w 2386"/>
                <a:gd name="T39" fmla="*/ 0 h 1827"/>
                <a:gd name="T40" fmla="*/ 0 w 2386"/>
                <a:gd name="T41" fmla="*/ 0 h 1827"/>
                <a:gd name="T42" fmla="*/ 0 w 2386"/>
                <a:gd name="T43" fmla="*/ 0 h 1827"/>
                <a:gd name="T44" fmla="*/ 0 w 2386"/>
                <a:gd name="T45" fmla="*/ 0 h 1827"/>
                <a:gd name="T46" fmla="*/ 0 w 2386"/>
                <a:gd name="T47" fmla="*/ 0 h 1827"/>
                <a:gd name="T48" fmla="*/ 0 w 2386"/>
                <a:gd name="T49" fmla="*/ 0 h 1827"/>
                <a:gd name="T50" fmla="*/ 0 w 2386"/>
                <a:gd name="T51" fmla="*/ 0 h 1827"/>
                <a:gd name="T52" fmla="*/ 0 w 2386"/>
                <a:gd name="T53" fmla="*/ 0 h 1827"/>
                <a:gd name="T54" fmla="*/ 0 w 2386"/>
                <a:gd name="T55" fmla="*/ 0 h 1827"/>
                <a:gd name="T56" fmla="*/ 0 w 2386"/>
                <a:gd name="T57" fmla="*/ 0 h 1827"/>
                <a:gd name="T58" fmla="*/ 0 w 2386"/>
                <a:gd name="T59" fmla="*/ 0 h 1827"/>
                <a:gd name="T60" fmla="*/ 0 w 2386"/>
                <a:gd name="T61" fmla="*/ 0 h 1827"/>
                <a:gd name="T62" fmla="*/ 0 w 2386"/>
                <a:gd name="T63" fmla="*/ 0 h 1827"/>
                <a:gd name="T64" fmla="*/ 0 w 2386"/>
                <a:gd name="T65" fmla="*/ 0 h 1827"/>
                <a:gd name="T66" fmla="*/ 0 w 2386"/>
                <a:gd name="T67" fmla="*/ 0 h 1827"/>
                <a:gd name="T68" fmla="*/ 0 w 2386"/>
                <a:gd name="T69" fmla="*/ 0 h 1827"/>
                <a:gd name="T70" fmla="*/ 0 w 2386"/>
                <a:gd name="T71" fmla="*/ 0 h 1827"/>
                <a:gd name="T72" fmla="*/ 0 w 2386"/>
                <a:gd name="T73" fmla="*/ 0 h 1827"/>
                <a:gd name="T74" fmla="*/ 0 w 2386"/>
                <a:gd name="T75" fmla="*/ 0 h 1827"/>
                <a:gd name="T76" fmla="*/ 0 w 2386"/>
                <a:gd name="T77" fmla="*/ 0 h 1827"/>
                <a:gd name="T78" fmla="*/ 0 w 2386"/>
                <a:gd name="T79" fmla="*/ 0 h 1827"/>
                <a:gd name="T80" fmla="*/ 0 w 2386"/>
                <a:gd name="T81" fmla="*/ 0 h 1827"/>
                <a:gd name="T82" fmla="*/ 0 w 2386"/>
                <a:gd name="T83" fmla="*/ 0 h 1827"/>
                <a:gd name="T84" fmla="*/ 0 w 2386"/>
                <a:gd name="T85" fmla="*/ 0 h 182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386" h="1827">
                  <a:moveTo>
                    <a:pt x="2386" y="913"/>
                  </a:moveTo>
                  <a:lnTo>
                    <a:pt x="2384" y="961"/>
                  </a:lnTo>
                  <a:lnTo>
                    <a:pt x="2380" y="1007"/>
                  </a:lnTo>
                  <a:lnTo>
                    <a:pt x="2372" y="1053"/>
                  </a:lnTo>
                  <a:lnTo>
                    <a:pt x="2362" y="1097"/>
                  </a:lnTo>
                  <a:lnTo>
                    <a:pt x="2348" y="1142"/>
                  </a:lnTo>
                  <a:lnTo>
                    <a:pt x="2333" y="1185"/>
                  </a:lnTo>
                  <a:lnTo>
                    <a:pt x="2313" y="1228"/>
                  </a:lnTo>
                  <a:lnTo>
                    <a:pt x="2292" y="1269"/>
                  </a:lnTo>
                  <a:lnTo>
                    <a:pt x="2268" y="1310"/>
                  </a:lnTo>
                  <a:lnTo>
                    <a:pt x="2242" y="1349"/>
                  </a:lnTo>
                  <a:lnTo>
                    <a:pt x="2213" y="1388"/>
                  </a:lnTo>
                  <a:lnTo>
                    <a:pt x="2182" y="1424"/>
                  </a:lnTo>
                  <a:lnTo>
                    <a:pt x="2149" y="1461"/>
                  </a:lnTo>
                  <a:lnTo>
                    <a:pt x="2113" y="1495"/>
                  </a:lnTo>
                  <a:lnTo>
                    <a:pt x="2076" y="1528"/>
                  </a:lnTo>
                  <a:lnTo>
                    <a:pt x="2036" y="1560"/>
                  </a:lnTo>
                  <a:lnTo>
                    <a:pt x="1995" y="1590"/>
                  </a:lnTo>
                  <a:lnTo>
                    <a:pt x="1952" y="1618"/>
                  </a:lnTo>
                  <a:lnTo>
                    <a:pt x="1906" y="1646"/>
                  </a:lnTo>
                  <a:lnTo>
                    <a:pt x="1860" y="1671"/>
                  </a:lnTo>
                  <a:lnTo>
                    <a:pt x="1811" y="1695"/>
                  </a:lnTo>
                  <a:lnTo>
                    <a:pt x="1762" y="1717"/>
                  </a:lnTo>
                  <a:lnTo>
                    <a:pt x="1710" y="1737"/>
                  </a:lnTo>
                  <a:lnTo>
                    <a:pt x="1657" y="1755"/>
                  </a:lnTo>
                  <a:lnTo>
                    <a:pt x="1603" y="1772"/>
                  </a:lnTo>
                  <a:lnTo>
                    <a:pt x="1547" y="1786"/>
                  </a:lnTo>
                  <a:lnTo>
                    <a:pt x="1491" y="1798"/>
                  </a:lnTo>
                  <a:lnTo>
                    <a:pt x="1433" y="1808"/>
                  </a:lnTo>
                  <a:lnTo>
                    <a:pt x="1374" y="1817"/>
                  </a:lnTo>
                  <a:lnTo>
                    <a:pt x="1315" y="1823"/>
                  </a:lnTo>
                  <a:lnTo>
                    <a:pt x="1254" y="1826"/>
                  </a:lnTo>
                  <a:lnTo>
                    <a:pt x="1192" y="1827"/>
                  </a:lnTo>
                  <a:lnTo>
                    <a:pt x="1131" y="1826"/>
                  </a:lnTo>
                  <a:lnTo>
                    <a:pt x="1070" y="1823"/>
                  </a:lnTo>
                  <a:lnTo>
                    <a:pt x="1011" y="1817"/>
                  </a:lnTo>
                  <a:lnTo>
                    <a:pt x="952" y="1808"/>
                  </a:lnTo>
                  <a:lnTo>
                    <a:pt x="894" y="1798"/>
                  </a:lnTo>
                  <a:lnTo>
                    <a:pt x="838" y="1786"/>
                  </a:lnTo>
                  <a:lnTo>
                    <a:pt x="782" y="1772"/>
                  </a:lnTo>
                  <a:lnTo>
                    <a:pt x="729" y="1755"/>
                  </a:lnTo>
                  <a:lnTo>
                    <a:pt x="675" y="1737"/>
                  </a:lnTo>
                  <a:lnTo>
                    <a:pt x="623" y="1717"/>
                  </a:lnTo>
                  <a:lnTo>
                    <a:pt x="574" y="1695"/>
                  </a:lnTo>
                  <a:lnTo>
                    <a:pt x="525" y="1671"/>
                  </a:lnTo>
                  <a:lnTo>
                    <a:pt x="479" y="1646"/>
                  </a:lnTo>
                  <a:lnTo>
                    <a:pt x="433" y="1618"/>
                  </a:lnTo>
                  <a:lnTo>
                    <a:pt x="390" y="1590"/>
                  </a:lnTo>
                  <a:lnTo>
                    <a:pt x="348" y="1560"/>
                  </a:lnTo>
                  <a:lnTo>
                    <a:pt x="309" y="1528"/>
                  </a:lnTo>
                  <a:lnTo>
                    <a:pt x="272" y="1495"/>
                  </a:lnTo>
                  <a:lnTo>
                    <a:pt x="236" y="1461"/>
                  </a:lnTo>
                  <a:lnTo>
                    <a:pt x="203" y="1424"/>
                  </a:lnTo>
                  <a:lnTo>
                    <a:pt x="173" y="1388"/>
                  </a:lnTo>
                  <a:lnTo>
                    <a:pt x="143" y="1349"/>
                  </a:lnTo>
                  <a:lnTo>
                    <a:pt x="117" y="1310"/>
                  </a:lnTo>
                  <a:lnTo>
                    <a:pt x="94" y="1269"/>
                  </a:lnTo>
                  <a:lnTo>
                    <a:pt x="72" y="1228"/>
                  </a:lnTo>
                  <a:lnTo>
                    <a:pt x="53" y="1185"/>
                  </a:lnTo>
                  <a:lnTo>
                    <a:pt x="37" y="1142"/>
                  </a:lnTo>
                  <a:lnTo>
                    <a:pt x="24" y="1097"/>
                  </a:lnTo>
                  <a:lnTo>
                    <a:pt x="13" y="1053"/>
                  </a:lnTo>
                  <a:lnTo>
                    <a:pt x="6" y="1007"/>
                  </a:lnTo>
                  <a:lnTo>
                    <a:pt x="1" y="961"/>
                  </a:lnTo>
                  <a:lnTo>
                    <a:pt x="0" y="913"/>
                  </a:lnTo>
                  <a:lnTo>
                    <a:pt x="1" y="867"/>
                  </a:lnTo>
                  <a:lnTo>
                    <a:pt x="6" y="820"/>
                  </a:lnTo>
                  <a:lnTo>
                    <a:pt x="13" y="775"/>
                  </a:lnTo>
                  <a:lnTo>
                    <a:pt x="24" y="729"/>
                  </a:lnTo>
                  <a:lnTo>
                    <a:pt x="37" y="686"/>
                  </a:lnTo>
                  <a:lnTo>
                    <a:pt x="53" y="642"/>
                  </a:lnTo>
                  <a:lnTo>
                    <a:pt x="72" y="600"/>
                  </a:lnTo>
                  <a:lnTo>
                    <a:pt x="94" y="558"/>
                  </a:lnTo>
                  <a:lnTo>
                    <a:pt x="117" y="518"/>
                  </a:lnTo>
                  <a:lnTo>
                    <a:pt x="143" y="478"/>
                  </a:lnTo>
                  <a:lnTo>
                    <a:pt x="173" y="440"/>
                  </a:lnTo>
                  <a:lnTo>
                    <a:pt x="203" y="404"/>
                  </a:lnTo>
                  <a:lnTo>
                    <a:pt x="236" y="367"/>
                  </a:lnTo>
                  <a:lnTo>
                    <a:pt x="272" y="333"/>
                  </a:lnTo>
                  <a:lnTo>
                    <a:pt x="309" y="299"/>
                  </a:lnTo>
                  <a:lnTo>
                    <a:pt x="348" y="268"/>
                  </a:lnTo>
                  <a:lnTo>
                    <a:pt x="390" y="238"/>
                  </a:lnTo>
                  <a:lnTo>
                    <a:pt x="433" y="209"/>
                  </a:lnTo>
                  <a:lnTo>
                    <a:pt x="479" y="182"/>
                  </a:lnTo>
                  <a:lnTo>
                    <a:pt x="525" y="157"/>
                  </a:lnTo>
                  <a:lnTo>
                    <a:pt x="574" y="133"/>
                  </a:lnTo>
                  <a:lnTo>
                    <a:pt x="623" y="110"/>
                  </a:lnTo>
                  <a:lnTo>
                    <a:pt x="675" y="91"/>
                  </a:lnTo>
                  <a:lnTo>
                    <a:pt x="729" y="72"/>
                  </a:lnTo>
                  <a:lnTo>
                    <a:pt x="782" y="56"/>
                  </a:lnTo>
                  <a:lnTo>
                    <a:pt x="838" y="42"/>
                  </a:lnTo>
                  <a:lnTo>
                    <a:pt x="894" y="29"/>
                  </a:lnTo>
                  <a:lnTo>
                    <a:pt x="952" y="19"/>
                  </a:lnTo>
                  <a:lnTo>
                    <a:pt x="1011" y="11"/>
                  </a:lnTo>
                  <a:lnTo>
                    <a:pt x="1070" y="5"/>
                  </a:lnTo>
                  <a:lnTo>
                    <a:pt x="1131" y="2"/>
                  </a:lnTo>
                  <a:lnTo>
                    <a:pt x="1192" y="0"/>
                  </a:lnTo>
                  <a:lnTo>
                    <a:pt x="1254" y="2"/>
                  </a:lnTo>
                  <a:lnTo>
                    <a:pt x="1315" y="5"/>
                  </a:lnTo>
                  <a:lnTo>
                    <a:pt x="1374" y="11"/>
                  </a:lnTo>
                  <a:lnTo>
                    <a:pt x="1433" y="19"/>
                  </a:lnTo>
                  <a:lnTo>
                    <a:pt x="1491" y="29"/>
                  </a:lnTo>
                  <a:lnTo>
                    <a:pt x="1547" y="42"/>
                  </a:lnTo>
                  <a:lnTo>
                    <a:pt x="1603" y="56"/>
                  </a:lnTo>
                  <a:lnTo>
                    <a:pt x="1657" y="72"/>
                  </a:lnTo>
                  <a:lnTo>
                    <a:pt x="1710" y="91"/>
                  </a:lnTo>
                  <a:lnTo>
                    <a:pt x="1762" y="110"/>
                  </a:lnTo>
                  <a:lnTo>
                    <a:pt x="1811" y="133"/>
                  </a:lnTo>
                  <a:lnTo>
                    <a:pt x="1860" y="157"/>
                  </a:lnTo>
                  <a:lnTo>
                    <a:pt x="1906" y="182"/>
                  </a:lnTo>
                  <a:lnTo>
                    <a:pt x="1952" y="209"/>
                  </a:lnTo>
                  <a:lnTo>
                    <a:pt x="1995" y="238"/>
                  </a:lnTo>
                  <a:lnTo>
                    <a:pt x="2036" y="268"/>
                  </a:lnTo>
                  <a:lnTo>
                    <a:pt x="2076" y="299"/>
                  </a:lnTo>
                  <a:lnTo>
                    <a:pt x="2113" y="333"/>
                  </a:lnTo>
                  <a:lnTo>
                    <a:pt x="2149" y="367"/>
                  </a:lnTo>
                  <a:lnTo>
                    <a:pt x="2182" y="404"/>
                  </a:lnTo>
                  <a:lnTo>
                    <a:pt x="2213" y="440"/>
                  </a:lnTo>
                  <a:lnTo>
                    <a:pt x="2242" y="478"/>
                  </a:lnTo>
                  <a:lnTo>
                    <a:pt x="2268" y="518"/>
                  </a:lnTo>
                  <a:lnTo>
                    <a:pt x="2292" y="558"/>
                  </a:lnTo>
                  <a:lnTo>
                    <a:pt x="2313" y="600"/>
                  </a:lnTo>
                  <a:lnTo>
                    <a:pt x="2333" y="642"/>
                  </a:lnTo>
                  <a:lnTo>
                    <a:pt x="2348" y="686"/>
                  </a:lnTo>
                  <a:lnTo>
                    <a:pt x="2362" y="729"/>
                  </a:lnTo>
                  <a:lnTo>
                    <a:pt x="2372" y="775"/>
                  </a:lnTo>
                  <a:lnTo>
                    <a:pt x="2380" y="820"/>
                  </a:lnTo>
                  <a:lnTo>
                    <a:pt x="2384" y="867"/>
                  </a:lnTo>
                  <a:lnTo>
                    <a:pt x="2386" y="9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372" y="991"/>
              <a:ext cx="176" cy="87"/>
            </a:xfrm>
            <a:custGeom>
              <a:avLst/>
              <a:gdLst>
                <a:gd name="T0" fmla="*/ 0 w 3166"/>
                <a:gd name="T1" fmla="*/ 0 h 1564"/>
                <a:gd name="T2" fmla="*/ 0 w 3166"/>
                <a:gd name="T3" fmla="*/ 0 h 1564"/>
                <a:gd name="T4" fmla="*/ 0 w 3166"/>
                <a:gd name="T5" fmla="*/ 0 h 1564"/>
                <a:gd name="T6" fmla="*/ 0 w 3166"/>
                <a:gd name="T7" fmla="*/ 0 h 1564"/>
                <a:gd name="T8" fmla="*/ 0 w 3166"/>
                <a:gd name="T9" fmla="*/ 0 h 1564"/>
                <a:gd name="T10" fmla="*/ 0 w 3166"/>
                <a:gd name="T11" fmla="*/ 0 h 1564"/>
                <a:gd name="T12" fmla="*/ 0 w 3166"/>
                <a:gd name="T13" fmla="*/ 0 h 1564"/>
                <a:gd name="T14" fmla="*/ 0 w 3166"/>
                <a:gd name="T15" fmla="*/ 0 h 1564"/>
                <a:gd name="T16" fmla="*/ 0 w 3166"/>
                <a:gd name="T17" fmla="*/ 0 h 1564"/>
                <a:gd name="T18" fmla="*/ 0 w 3166"/>
                <a:gd name="T19" fmla="*/ 0 h 1564"/>
                <a:gd name="T20" fmla="*/ 0 w 3166"/>
                <a:gd name="T21" fmla="*/ 0 h 1564"/>
                <a:gd name="T22" fmla="*/ 0 w 3166"/>
                <a:gd name="T23" fmla="*/ 0 h 1564"/>
                <a:gd name="T24" fmla="*/ 0 w 3166"/>
                <a:gd name="T25" fmla="*/ 0 h 1564"/>
                <a:gd name="T26" fmla="*/ 0 w 3166"/>
                <a:gd name="T27" fmla="*/ 0 h 1564"/>
                <a:gd name="T28" fmla="*/ 0 w 3166"/>
                <a:gd name="T29" fmla="*/ 0 h 1564"/>
                <a:gd name="T30" fmla="*/ 0 w 3166"/>
                <a:gd name="T31" fmla="*/ 0 h 1564"/>
                <a:gd name="T32" fmla="*/ 0 w 3166"/>
                <a:gd name="T33" fmla="*/ 0 h 1564"/>
                <a:gd name="T34" fmla="*/ 0 w 3166"/>
                <a:gd name="T35" fmla="*/ 0 h 1564"/>
                <a:gd name="T36" fmla="*/ 0 w 3166"/>
                <a:gd name="T37" fmla="*/ 0 h 1564"/>
                <a:gd name="T38" fmla="*/ 0 w 3166"/>
                <a:gd name="T39" fmla="*/ 0 h 1564"/>
                <a:gd name="T40" fmla="*/ 0 w 3166"/>
                <a:gd name="T41" fmla="*/ 0 h 1564"/>
                <a:gd name="T42" fmla="*/ 0 w 3166"/>
                <a:gd name="T43" fmla="*/ 0 h 1564"/>
                <a:gd name="T44" fmla="*/ 0 w 3166"/>
                <a:gd name="T45" fmla="*/ 0 h 1564"/>
                <a:gd name="T46" fmla="*/ 0 w 3166"/>
                <a:gd name="T47" fmla="*/ 0 h 1564"/>
                <a:gd name="T48" fmla="*/ 0 w 3166"/>
                <a:gd name="T49" fmla="*/ 0 h 1564"/>
                <a:gd name="T50" fmla="*/ 0 w 3166"/>
                <a:gd name="T51" fmla="*/ 0 h 1564"/>
                <a:gd name="T52" fmla="*/ 0 w 3166"/>
                <a:gd name="T53" fmla="*/ 0 h 1564"/>
                <a:gd name="T54" fmla="*/ 0 w 3166"/>
                <a:gd name="T55" fmla="*/ 0 h 1564"/>
                <a:gd name="T56" fmla="*/ 0 w 3166"/>
                <a:gd name="T57" fmla="*/ 0 h 1564"/>
                <a:gd name="T58" fmla="*/ 0 w 3166"/>
                <a:gd name="T59" fmla="*/ 0 h 1564"/>
                <a:gd name="T60" fmla="*/ 0 w 3166"/>
                <a:gd name="T61" fmla="*/ 0 h 1564"/>
                <a:gd name="T62" fmla="*/ 0 w 3166"/>
                <a:gd name="T63" fmla="*/ 0 h 1564"/>
                <a:gd name="T64" fmla="*/ 0 w 3166"/>
                <a:gd name="T65" fmla="*/ 0 h 1564"/>
                <a:gd name="T66" fmla="*/ 0 w 3166"/>
                <a:gd name="T67" fmla="*/ 0 h 1564"/>
                <a:gd name="T68" fmla="*/ 0 w 3166"/>
                <a:gd name="T69" fmla="*/ 0 h 1564"/>
                <a:gd name="T70" fmla="*/ 0 w 3166"/>
                <a:gd name="T71" fmla="*/ 0 h 1564"/>
                <a:gd name="T72" fmla="*/ 0 w 3166"/>
                <a:gd name="T73" fmla="*/ 0 h 1564"/>
                <a:gd name="T74" fmla="*/ 0 w 3166"/>
                <a:gd name="T75" fmla="*/ 0 h 1564"/>
                <a:gd name="T76" fmla="*/ 0 w 3166"/>
                <a:gd name="T77" fmla="*/ 0 h 1564"/>
                <a:gd name="T78" fmla="*/ 0 w 3166"/>
                <a:gd name="T79" fmla="*/ 0 h 1564"/>
                <a:gd name="T80" fmla="*/ 0 w 3166"/>
                <a:gd name="T81" fmla="*/ 0 h 1564"/>
                <a:gd name="T82" fmla="*/ 0 w 3166"/>
                <a:gd name="T83" fmla="*/ 0 h 1564"/>
                <a:gd name="T84" fmla="*/ 0 w 3166"/>
                <a:gd name="T85" fmla="*/ 0 h 15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66" h="1564">
                  <a:moveTo>
                    <a:pt x="3166" y="782"/>
                  </a:moveTo>
                  <a:lnTo>
                    <a:pt x="3164" y="822"/>
                  </a:lnTo>
                  <a:lnTo>
                    <a:pt x="3158" y="862"/>
                  </a:lnTo>
                  <a:lnTo>
                    <a:pt x="3148" y="901"/>
                  </a:lnTo>
                  <a:lnTo>
                    <a:pt x="3133" y="940"/>
                  </a:lnTo>
                  <a:lnTo>
                    <a:pt x="3116" y="977"/>
                  </a:lnTo>
                  <a:lnTo>
                    <a:pt x="3095" y="1015"/>
                  </a:lnTo>
                  <a:lnTo>
                    <a:pt x="3070" y="1051"/>
                  </a:lnTo>
                  <a:lnTo>
                    <a:pt x="3041" y="1086"/>
                  </a:lnTo>
                  <a:lnTo>
                    <a:pt x="3010" y="1121"/>
                  </a:lnTo>
                  <a:lnTo>
                    <a:pt x="2975" y="1155"/>
                  </a:lnTo>
                  <a:lnTo>
                    <a:pt x="2936" y="1187"/>
                  </a:lnTo>
                  <a:lnTo>
                    <a:pt x="2896" y="1219"/>
                  </a:lnTo>
                  <a:lnTo>
                    <a:pt x="2851" y="1250"/>
                  </a:lnTo>
                  <a:lnTo>
                    <a:pt x="2804" y="1279"/>
                  </a:lnTo>
                  <a:lnTo>
                    <a:pt x="2754" y="1308"/>
                  </a:lnTo>
                  <a:lnTo>
                    <a:pt x="2702" y="1335"/>
                  </a:lnTo>
                  <a:lnTo>
                    <a:pt x="2647" y="1360"/>
                  </a:lnTo>
                  <a:lnTo>
                    <a:pt x="2590" y="1386"/>
                  </a:lnTo>
                  <a:lnTo>
                    <a:pt x="2530" y="1409"/>
                  </a:lnTo>
                  <a:lnTo>
                    <a:pt x="2468" y="1430"/>
                  </a:lnTo>
                  <a:lnTo>
                    <a:pt x="2404" y="1450"/>
                  </a:lnTo>
                  <a:lnTo>
                    <a:pt x="2337" y="1470"/>
                  </a:lnTo>
                  <a:lnTo>
                    <a:pt x="2269" y="1487"/>
                  </a:lnTo>
                  <a:lnTo>
                    <a:pt x="2199" y="1502"/>
                  </a:lnTo>
                  <a:lnTo>
                    <a:pt x="2127" y="1516"/>
                  </a:lnTo>
                  <a:lnTo>
                    <a:pt x="2054" y="1528"/>
                  </a:lnTo>
                  <a:lnTo>
                    <a:pt x="1978" y="1539"/>
                  </a:lnTo>
                  <a:lnTo>
                    <a:pt x="1902" y="1548"/>
                  </a:lnTo>
                  <a:lnTo>
                    <a:pt x="1824" y="1555"/>
                  </a:lnTo>
                  <a:lnTo>
                    <a:pt x="1745" y="1560"/>
                  </a:lnTo>
                  <a:lnTo>
                    <a:pt x="1665" y="1563"/>
                  </a:lnTo>
                  <a:lnTo>
                    <a:pt x="1583" y="1564"/>
                  </a:lnTo>
                  <a:lnTo>
                    <a:pt x="1501" y="1563"/>
                  </a:lnTo>
                  <a:lnTo>
                    <a:pt x="1421" y="1560"/>
                  </a:lnTo>
                  <a:lnTo>
                    <a:pt x="1342" y="1555"/>
                  </a:lnTo>
                  <a:lnTo>
                    <a:pt x="1264" y="1548"/>
                  </a:lnTo>
                  <a:lnTo>
                    <a:pt x="1188" y="1539"/>
                  </a:lnTo>
                  <a:lnTo>
                    <a:pt x="1112" y="1528"/>
                  </a:lnTo>
                  <a:lnTo>
                    <a:pt x="1039" y="1516"/>
                  </a:lnTo>
                  <a:lnTo>
                    <a:pt x="967" y="1502"/>
                  </a:lnTo>
                  <a:lnTo>
                    <a:pt x="897" y="1487"/>
                  </a:lnTo>
                  <a:lnTo>
                    <a:pt x="829" y="1470"/>
                  </a:lnTo>
                  <a:lnTo>
                    <a:pt x="762" y="1450"/>
                  </a:lnTo>
                  <a:lnTo>
                    <a:pt x="698" y="1430"/>
                  </a:lnTo>
                  <a:lnTo>
                    <a:pt x="636" y="1409"/>
                  </a:lnTo>
                  <a:lnTo>
                    <a:pt x="576" y="1386"/>
                  </a:lnTo>
                  <a:lnTo>
                    <a:pt x="519" y="1360"/>
                  </a:lnTo>
                  <a:lnTo>
                    <a:pt x="464" y="1335"/>
                  </a:lnTo>
                  <a:lnTo>
                    <a:pt x="411" y="1308"/>
                  </a:lnTo>
                  <a:lnTo>
                    <a:pt x="362" y="1279"/>
                  </a:lnTo>
                  <a:lnTo>
                    <a:pt x="314" y="1250"/>
                  </a:lnTo>
                  <a:lnTo>
                    <a:pt x="271" y="1219"/>
                  </a:lnTo>
                  <a:lnTo>
                    <a:pt x="230" y="1187"/>
                  </a:lnTo>
                  <a:lnTo>
                    <a:pt x="191" y="1155"/>
                  </a:lnTo>
                  <a:lnTo>
                    <a:pt x="156" y="1121"/>
                  </a:lnTo>
                  <a:lnTo>
                    <a:pt x="124" y="1086"/>
                  </a:lnTo>
                  <a:lnTo>
                    <a:pt x="96" y="1051"/>
                  </a:lnTo>
                  <a:lnTo>
                    <a:pt x="71" y="1015"/>
                  </a:lnTo>
                  <a:lnTo>
                    <a:pt x="50" y="977"/>
                  </a:lnTo>
                  <a:lnTo>
                    <a:pt x="32" y="940"/>
                  </a:lnTo>
                  <a:lnTo>
                    <a:pt x="18" y="901"/>
                  </a:lnTo>
                  <a:lnTo>
                    <a:pt x="8" y="862"/>
                  </a:lnTo>
                  <a:lnTo>
                    <a:pt x="2" y="822"/>
                  </a:lnTo>
                  <a:lnTo>
                    <a:pt x="0" y="782"/>
                  </a:lnTo>
                  <a:lnTo>
                    <a:pt x="2" y="742"/>
                  </a:lnTo>
                  <a:lnTo>
                    <a:pt x="8" y="702"/>
                  </a:lnTo>
                  <a:lnTo>
                    <a:pt x="18" y="664"/>
                  </a:lnTo>
                  <a:lnTo>
                    <a:pt x="32" y="625"/>
                  </a:lnTo>
                  <a:lnTo>
                    <a:pt x="50" y="587"/>
                  </a:lnTo>
                  <a:lnTo>
                    <a:pt x="71" y="550"/>
                  </a:lnTo>
                  <a:lnTo>
                    <a:pt x="96" y="514"/>
                  </a:lnTo>
                  <a:lnTo>
                    <a:pt x="124" y="477"/>
                  </a:lnTo>
                  <a:lnTo>
                    <a:pt x="156" y="443"/>
                  </a:lnTo>
                  <a:lnTo>
                    <a:pt x="191" y="410"/>
                  </a:lnTo>
                  <a:lnTo>
                    <a:pt x="230" y="377"/>
                  </a:lnTo>
                  <a:lnTo>
                    <a:pt x="271" y="345"/>
                  </a:lnTo>
                  <a:lnTo>
                    <a:pt x="314" y="315"/>
                  </a:lnTo>
                  <a:lnTo>
                    <a:pt x="362" y="285"/>
                  </a:lnTo>
                  <a:lnTo>
                    <a:pt x="411" y="257"/>
                  </a:lnTo>
                  <a:lnTo>
                    <a:pt x="464" y="230"/>
                  </a:lnTo>
                  <a:lnTo>
                    <a:pt x="519" y="203"/>
                  </a:lnTo>
                  <a:lnTo>
                    <a:pt x="576" y="179"/>
                  </a:lnTo>
                  <a:lnTo>
                    <a:pt x="636" y="156"/>
                  </a:lnTo>
                  <a:lnTo>
                    <a:pt x="698" y="134"/>
                  </a:lnTo>
                  <a:lnTo>
                    <a:pt x="762" y="113"/>
                  </a:lnTo>
                  <a:lnTo>
                    <a:pt x="829" y="95"/>
                  </a:lnTo>
                  <a:lnTo>
                    <a:pt x="897" y="78"/>
                  </a:lnTo>
                  <a:lnTo>
                    <a:pt x="967" y="62"/>
                  </a:lnTo>
                  <a:lnTo>
                    <a:pt x="1039" y="48"/>
                  </a:lnTo>
                  <a:lnTo>
                    <a:pt x="1112" y="36"/>
                  </a:lnTo>
                  <a:lnTo>
                    <a:pt x="1188" y="25"/>
                  </a:lnTo>
                  <a:lnTo>
                    <a:pt x="1264" y="16"/>
                  </a:lnTo>
                  <a:lnTo>
                    <a:pt x="1342" y="9"/>
                  </a:lnTo>
                  <a:lnTo>
                    <a:pt x="1421" y="4"/>
                  </a:lnTo>
                  <a:lnTo>
                    <a:pt x="1501" y="1"/>
                  </a:lnTo>
                  <a:lnTo>
                    <a:pt x="1583" y="0"/>
                  </a:lnTo>
                  <a:lnTo>
                    <a:pt x="1665" y="1"/>
                  </a:lnTo>
                  <a:lnTo>
                    <a:pt x="1745" y="4"/>
                  </a:lnTo>
                  <a:lnTo>
                    <a:pt x="1824" y="9"/>
                  </a:lnTo>
                  <a:lnTo>
                    <a:pt x="1902" y="16"/>
                  </a:lnTo>
                  <a:lnTo>
                    <a:pt x="1978" y="25"/>
                  </a:lnTo>
                  <a:lnTo>
                    <a:pt x="2054" y="36"/>
                  </a:lnTo>
                  <a:lnTo>
                    <a:pt x="2127" y="48"/>
                  </a:lnTo>
                  <a:lnTo>
                    <a:pt x="2199" y="62"/>
                  </a:lnTo>
                  <a:lnTo>
                    <a:pt x="2269" y="78"/>
                  </a:lnTo>
                  <a:lnTo>
                    <a:pt x="2337" y="95"/>
                  </a:lnTo>
                  <a:lnTo>
                    <a:pt x="2404" y="113"/>
                  </a:lnTo>
                  <a:lnTo>
                    <a:pt x="2468" y="134"/>
                  </a:lnTo>
                  <a:lnTo>
                    <a:pt x="2530" y="156"/>
                  </a:lnTo>
                  <a:lnTo>
                    <a:pt x="2590" y="179"/>
                  </a:lnTo>
                  <a:lnTo>
                    <a:pt x="2647" y="203"/>
                  </a:lnTo>
                  <a:lnTo>
                    <a:pt x="2702" y="230"/>
                  </a:lnTo>
                  <a:lnTo>
                    <a:pt x="2754" y="257"/>
                  </a:lnTo>
                  <a:lnTo>
                    <a:pt x="2804" y="285"/>
                  </a:lnTo>
                  <a:lnTo>
                    <a:pt x="2851" y="315"/>
                  </a:lnTo>
                  <a:lnTo>
                    <a:pt x="2896" y="345"/>
                  </a:lnTo>
                  <a:lnTo>
                    <a:pt x="2936" y="377"/>
                  </a:lnTo>
                  <a:lnTo>
                    <a:pt x="2975" y="410"/>
                  </a:lnTo>
                  <a:lnTo>
                    <a:pt x="3010" y="443"/>
                  </a:lnTo>
                  <a:lnTo>
                    <a:pt x="3041" y="477"/>
                  </a:lnTo>
                  <a:lnTo>
                    <a:pt x="3070" y="514"/>
                  </a:lnTo>
                  <a:lnTo>
                    <a:pt x="3095" y="550"/>
                  </a:lnTo>
                  <a:lnTo>
                    <a:pt x="3116" y="587"/>
                  </a:lnTo>
                  <a:lnTo>
                    <a:pt x="3133" y="625"/>
                  </a:lnTo>
                  <a:lnTo>
                    <a:pt x="3148" y="664"/>
                  </a:lnTo>
                  <a:lnTo>
                    <a:pt x="3158" y="702"/>
                  </a:lnTo>
                  <a:lnTo>
                    <a:pt x="3164" y="742"/>
                  </a:lnTo>
                  <a:lnTo>
                    <a:pt x="3166" y="78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2381" y="1655"/>
              <a:ext cx="83" cy="65"/>
            </a:xfrm>
            <a:custGeom>
              <a:avLst/>
              <a:gdLst>
                <a:gd name="T0" fmla="*/ 0 w 1494"/>
                <a:gd name="T1" fmla="*/ 0 h 1169"/>
                <a:gd name="T2" fmla="*/ 0 w 1494"/>
                <a:gd name="T3" fmla="*/ 0 h 1169"/>
                <a:gd name="T4" fmla="*/ 0 w 1494"/>
                <a:gd name="T5" fmla="*/ 0 h 1169"/>
                <a:gd name="T6" fmla="*/ 0 w 1494"/>
                <a:gd name="T7" fmla="*/ 0 h 1169"/>
                <a:gd name="T8" fmla="*/ 0 w 1494"/>
                <a:gd name="T9" fmla="*/ 0 h 1169"/>
                <a:gd name="T10" fmla="*/ 0 w 1494"/>
                <a:gd name="T11" fmla="*/ 0 h 1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94" h="1169">
                  <a:moveTo>
                    <a:pt x="458" y="0"/>
                  </a:moveTo>
                  <a:lnTo>
                    <a:pt x="0" y="716"/>
                  </a:lnTo>
                  <a:lnTo>
                    <a:pt x="179" y="1098"/>
                  </a:lnTo>
                  <a:lnTo>
                    <a:pt x="1434" y="1169"/>
                  </a:lnTo>
                  <a:lnTo>
                    <a:pt x="1494" y="14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2389" y="1468"/>
              <a:ext cx="56" cy="228"/>
            </a:xfrm>
            <a:custGeom>
              <a:avLst/>
              <a:gdLst>
                <a:gd name="T0" fmla="*/ 0 w 1009"/>
                <a:gd name="T1" fmla="*/ 0 h 4107"/>
                <a:gd name="T2" fmla="*/ 0 w 1009"/>
                <a:gd name="T3" fmla="*/ 0 h 4107"/>
                <a:gd name="T4" fmla="*/ 0 w 1009"/>
                <a:gd name="T5" fmla="*/ 0 h 4107"/>
                <a:gd name="T6" fmla="*/ 0 w 1009"/>
                <a:gd name="T7" fmla="*/ 0 h 4107"/>
                <a:gd name="T8" fmla="*/ 0 w 1009"/>
                <a:gd name="T9" fmla="*/ 0 h 4107"/>
                <a:gd name="T10" fmla="*/ 0 w 1009"/>
                <a:gd name="T11" fmla="*/ 0 h 4107"/>
                <a:gd name="T12" fmla="*/ 0 w 1009"/>
                <a:gd name="T13" fmla="*/ 0 h 4107"/>
                <a:gd name="T14" fmla="*/ 0 w 1009"/>
                <a:gd name="T15" fmla="*/ 0 h 4107"/>
                <a:gd name="T16" fmla="*/ 0 w 1009"/>
                <a:gd name="T17" fmla="*/ 0 h 4107"/>
                <a:gd name="T18" fmla="*/ 0 w 1009"/>
                <a:gd name="T19" fmla="*/ 0 h 4107"/>
                <a:gd name="T20" fmla="*/ 0 w 1009"/>
                <a:gd name="T21" fmla="*/ 0 h 4107"/>
                <a:gd name="T22" fmla="*/ 0 w 1009"/>
                <a:gd name="T23" fmla="*/ 0 h 4107"/>
                <a:gd name="T24" fmla="*/ 0 w 1009"/>
                <a:gd name="T25" fmla="*/ 0 h 4107"/>
                <a:gd name="T26" fmla="*/ 0 w 1009"/>
                <a:gd name="T27" fmla="*/ 0 h 4107"/>
                <a:gd name="T28" fmla="*/ 0 w 1009"/>
                <a:gd name="T29" fmla="*/ 0 h 4107"/>
                <a:gd name="T30" fmla="*/ 0 w 1009"/>
                <a:gd name="T31" fmla="*/ 0 h 4107"/>
                <a:gd name="T32" fmla="*/ 0 w 1009"/>
                <a:gd name="T33" fmla="*/ 0 h 4107"/>
                <a:gd name="T34" fmla="*/ 0 w 1009"/>
                <a:gd name="T35" fmla="*/ 0 h 4107"/>
                <a:gd name="T36" fmla="*/ 0 w 1009"/>
                <a:gd name="T37" fmla="*/ 0 h 4107"/>
                <a:gd name="T38" fmla="*/ 0 w 1009"/>
                <a:gd name="T39" fmla="*/ 0 h 4107"/>
                <a:gd name="T40" fmla="*/ 0 w 1009"/>
                <a:gd name="T41" fmla="*/ 0 h 4107"/>
                <a:gd name="T42" fmla="*/ 0 w 1009"/>
                <a:gd name="T43" fmla="*/ 0 h 4107"/>
                <a:gd name="T44" fmla="*/ 0 w 1009"/>
                <a:gd name="T45" fmla="*/ 0 h 4107"/>
                <a:gd name="T46" fmla="*/ 0 w 1009"/>
                <a:gd name="T47" fmla="*/ 0 h 4107"/>
                <a:gd name="T48" fmla="*/ 0 w 1009"/>
                <a:gd name="T49" fmla="*/ 0 h 4107"/>
                <a:gd name="T50" fmla="*/ 0 w 1009"/>
                <a:gd name="T51" fmla="*/ 0 h 4107"/>
                <a:gd name="T52" fmla="*/ 0 w 1009"/>
                <a:gd name="T53" fmla="*/ 0 h 4107"/>
                <a:gd name="T54" fmla="*/ 0 w 1009"/>
                <a:gd name="T55" fmla="*/ 0 h 4107"/>
                <a:gd name="T56" fmla="*/ 0 w 1009"/>
                <a:gd name="T57" fmla="*/ 0 h 4107"/>
                <a:gd name="T58" fmla="*/ 0 w 1009"/>
                <a:gd name="T59" fmla="*/ 0 h 4107"/>
                <a:gd name="T60" fmla="*/ 0 w 1009"/>
                <a:gd name="T61" fmla="*/ 0 h 4107"/>
                <a:gd name="T62" fmla="*/ 0 w 1009"/>
                <a:gd name="T63" fmla="*/ 0 h 4107"/>
                <a:gd name="T64" fmla="*/ 0 w 1009"/>
                <a:gd name="T65" fmla="*/ 0 h 4107"/>
                <a:gd name="T66" fmla="*/ 0 w 1009"/>
                <a:gd name="T67" fmla="*/ 0 h 4107"/>
                <a:gd name="T68" fmla="*/ 0 w 1009"/>
                <a:gd name="T69" fmla="*/ 0 h 4107"/>
                <a:gd name="T70" fmla="*/ 0 w 1009"/>
                <a:gd name="T71" fmla="*/ 0 h 4107"/>
                <a:gd name="T72" fmla="*/ 0 w 1009"/>
                <a:gd name="T73" fmla="*/ 0 h 41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09" h="4107">
                  <a:moveTo>
                    <a:pt x="511" y="191"/>
                  </a:moveTo>
                  <a:lnTo>
                    <a:pt x="510" y="214"/>
                  </a:lnTo>
                  <a:lnTo>
                    <a:pt x="507" y="284"/>
                  </a:lnTo>
                  <a:lnTo>
                    <a:pt x="501" y="393"/>
                  </a:lnTo>
                  <a:lnTo>
                    <a:pt x="492" y="538"/>
                  </a:lnTo>
                  <a:lnTo>
                    <a:pt x="481" y="713"/>
                  </a:lnTo>
                  <a:lnTo>
                    <a:pt x="466" y="913"/>
                  </a:lnTo>
                  <a:lnTo>
                    <a:pt x="458" y="1022"/>
                  </a:lnTo>
                  <a:lnTo>
                    <a:pt x="448" y="1134"/>
                  </a:lnTo>
                  <a:lnTo>
                    <a:pt x="438" y="1252"/>
                  </a:lnTo>
                  <a:lnTo>
                    <a:pt x="426" y="1372"/>
                  </a:lnTo>
                  <a:lnTo>
                    <a:pt x="414" y="1495"/>
                  </a:lnTo>
                  <a:lnTo>
                    <a:pt x="399" y="1621"/>
                  </a:lnTo>
                  <a:lnTo>
                    <a:pt x="384" y="1748"/>
                  </a:lnTo>
                  <a:lnTo>
                    <a:pt x="369" y="1877"/>
                  </a:lnTo>
                  <a:lnTo>
                    <a:pt x="352" y="2005"/>
                  </a:lnTo>
                  <a:lnTo>
                    <a:pt x="333" y="2133"/>
                  </a:lnTo>
                  <a:lnTo>
                    <a:pt x="314" y="2260"/>
                  </a:lnTo>
                  <a:lnTo>
                    <a:pt x="292" y="2386"/>
                  </a:lnTo>
                  <a:lnTo>
                    <a:pt x="270" y="2511"/>
                  </a:lnTo>
                  <a:lnTo>
                    <a:pt x="246" y="2632"/>
                  </a:lnTo>
                  <a:lnTo>
                    <a:pt x="221" y="2750"/>
                  </a:lnTo>
                  <a:lnTo>
                    <a:pt x="194" y="2864"/>
                  </a:lnTo>
                  <a:lnTo>
                    <a:pt x="166" y="2974"/>
                  </a:lnTo>
                  <a:lnTo>
                    <a:pt x="137" y="3078"/>
                  </a:lnTo>
                  <a:lnTo>
                    <a:pt x="105" y="3177"/>
                  </a:lnTo>
                  <a:lnTo>
                    <a:pt x="73" y="3270"/>
                  </a:lnTo>
                  <a:lnTo>
                    <a:pt x="70" y="3275"/>
                  </a:lnTo>
                  <a:lnTo>
                    <a:pt x="62" y="3289"/>
                  </a:lnTo>
                  <a:lnTo>
                    <a:pt x="51" y="3309"/>
                  </a:lnTo>
                  <a:lnTo>
                    <a:pt x="38" y="3336"/>
                  </a:lnTo>
                  <a:lnTo>
                    <a:pt x="31" y="3351"/>
                  </a:lnTo>
                  <a:lnTo>
                    <a:pt x="25" y="3369"/>
                  </a:lnTo>
                  <a:lnTo>
                    <a:pt x="18" y="3387"/>
                  </a:lnTo>
                  <a:lnTo>
                    <a:pt x="12" y="3405"/>
                  </a:lnTo>
                  <a:lnTo>
                    <a:pt x="8" y="3425"/>
                  </a:lnTo>
                  <a:lnTo>
                    <a:pt x="4" y="3445"/>
                  </a:lnTo>
                  <a:lnTo>
                    <a:pt x="1" y="3467"/>
                  </a:lnTo>
                  <a:lnTo>
                    <a:pt x="0" y="3489"/>
                  </a:lnTo>
                  <a:lnTo>
                    <a:pt x="1" y="3510"/>
                  </a:lnTo>
                  <a:lnTo>
                    <a:pt x="3" y="3532"/>
                  </a:lnTo>
                  <a:lnTo>
                    <a:pt x="7" y="3555"/>
                  </a:lnTo>
                  <a:lnTo>
                    <a:pt x="13" y="3577"/>
                  </a:lnTo>
                  <a:lnTo>
                    <a:pt x="21" y="3599"/>
                  </a:lnTo>
                  <a:lnTo>
                    <a:pt x="34" y="3621"/>
                  </a:lnTo>
                  <a:lnTo>
                    <a:pt x="47" y="3643"/>
                  </a:lnTo>
                  <a:lnTo>
                    <a:pt x="64" y="3664"/>
                  </a:lnTo>
                  <a:lnTo>
                    <a:pt x="84" y="3684"/>
                  </a:lnTo>
                  <a:lnTo>
                    <a:pt x="108" y="3703"/>
                  </a:lnTo>
                  <a:lnTo>
                    <a:pt x="135" y="3722"/>
                  </a:lnTo>
                  <a:lnTo>
                    <a:pt x="166" y="3739"/>
                  </a:lnTo>
                  <a:lnTo>
                    <a:pt x="201" y="3756"/>
                  </a:lnTo>
                  <a:lnTo>
                    <a:pt x="240" y="3770"/>
                  </a:lnTo>
                  <a:lnTo>
                    <a:pt x="283" y="3784"/>
                  </a:lnTo>
                  <a:lnTo>
                    <a:pt x="332" y="3796"/>
                  </a:lnTo>
                  <a:lnTo>
                    <a:pt x="354" y="3803"/>
                  </a:lnTo>
                  <a:lnTo>
                    <a:pt x="415" y="3825"/>
                  </a:lnTo>
                  <a:lnTo>
                    <a:pt x="456" y="3839"/>
                  </a:lnTo>
                  <a:lnTo>
                    <a:pt x="504" y="3856"/>
                  </a:lnTo>
                  <a:lnTo>
                    <a:pt x="555" y="3876"/>
                  </a:lnTo>
                  <a:lnTo>
                    <a:pt x="611" y="3897"/>
                  </a:lnTo>
                  <a:lnTo>
                    <a:pt x="667" y="3921"/>
                  </a:lnTo>
                  <a:lnTo>
                    <a:pt x="724" y="3945"/>
                  </a:lnTo>
                  <a:lnTo>
                    <a:pt x="781" y="3971"/>
                  </a:lnTo>
                  <a:lnTo>
                    <a:pt x="836" y="3998"/>
                  </a:lnTo>
                  <a:lnTo>
                    <a:pt x="861" y="4011"/>
                  </a:lnTo>
                  <a:lnTo>
                    <a:pt x="887" y="4025"/>
                  </a:lnTo>
                  <a:lnTo>
                    <a:pt x="911" y="4038"/>
                  </a:lnTo>
                  <a:lnTo>
                    <a:pt x="934" y="4052"/>
                  </a:lnTo>
                  <a:lnTo>
                    <a:pt x="955" y="4065"/>
                  </a:lnTo>
                  <a:lnTo>
                    <a:pt x="975" y="4080"/>
                  </a:lnTo>
                  <a:lnTo>
                    <a:pt x="993" y="4093"/>
                  </a:lnTo>
                  <a:lnTo>
                    <a:pt x="1009" y="4107"/>
                  </a:lnTo>
                  <a:lnTo>
                    <a:pt x="1009" y="0"/>
                  </a:lnTo>
                  <a:lnTo>
                    <a:pt x="511" y="191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2397" y="1468"/>
              <a:ext cx="48" cy="228"/>
            </a:xfrm>
            <a:custGeom>
              <a:avLst/>
              <a:gdLst>
                <a:gd name="T0" fmla="*/ 0 w 866"/>
                <a:gd name="T1" fmla="*/ 0 h 4107"/>
                <a:gd name="T2" fmla="*/ 0 w 866"/>
                <a:gd name="T3" fmla="*/ 0 h 4107"/>
                <a:gd name="T4" fmla="*/ 0 w 866"/>
                <a:gd name="T5" fmla="*/ 0 h 4107"/>
                <a:gd name="T6" fmla="*/ 0 w 866"/>
                <a:gd name="T7" fmla="*/ 0 h 4107"/>
                <a:gd name="T8" fmla="*/ 0 w 866"/>
                <a:gd name="T9" fmla="*/ 0 h 4107"/>
                <a:gd name="T10" fmla="*/ 0 w 866"/>
                <a:gd name="T11" fmla="*/ 0 h 4107"/>
                <a:gd name="T12" fmla="*/ 0 w 866"/>
                <a:gd name="T13" fmla="*/ 0 h 4107"/>
                <a:gd name="T14" fmla="*/ 0 w 866"/>
                <a:gd name="T15" fmla="*/ 0 h 4107"/>
                <a:gd name="T16" fmla="*/ 0 w 866"/>
                <a:gd name="T17" fmla="*/ 0 h 4107"/>
                <a:gd name="T18" fmla="*/ 0 w 866"/>
                <a:gd name="T19" fmla="*/ 0 h 4107"/>
                <a:gd name="T20" fmla="*/ 0 w 866"/>
                <a:gd name="T21" fmla="*/ 0 h 4107"/>
                <a:gd name="T22" fmla="*/ 0 w 866"/>
                <a:gd name="T23" fmla="*/ 0 h 4107"/>
                <a:gd name="T24" fmla="*/ 0 w 866"/>
                <a:gd name="T25" fmla="*/ 0 h 4107"/>
                <a:gd name="T26" fmla="*/ 0 w 866"/>
                <a:gd name="T27" fmla="*/ 0 h 4107"/>
                <a:gd name="T28" fmla="*/ 0 w 866"/>
                <a:gd name="T29" fmla="*/ 0 h 4107"/>
                <a:gd name="T30" fmla="*/ 0 w 866"/>
                <a:gd name="T31" fmla="*/ 0 h 4107"/>
                <a:gd name="T32" fmla="*/ 0 w 866"/>
                <a:gd name="T33" fmla="*/ 0 h 4107"/>
                <a:gd name="T34" fmla="*/ 0 w 866"/>
                <a:gd name="T35" fmla="*/ 0 h 4107"/>
                <a:gd name="T36" fmla="*/ 0 w 866"/>
                <a:gd name="T37" fmla="*/ 0 h 4107"/>
                <a:gd name="T38" fmla="*/ 0 w 866"/>
                <a:gd name="T39" fmla="*/ 0 h 4107"/>
                <a:gd name="T40" fmla="*/ 0 w 866"/>
                <a:gd name="T41" fmla="*/ 0 h 4107"/>
                <a:gd name="T42" fmla="*/ 0 w 866"/>
                <a:gd name="T43" fmla="*/ 0 h 4107"/>
                <a:gd name="T44" fmla="*/ 0 w 866"/>
                <a:gd name="T45" fmla="*/ 0 h 4107"/>
                <a:gd name="T46" fmla="*/ 0 w 866"/>
                <a:gd name="T47" fmla="*/ 0 h 4107"/>
                <a:gd name="T48" fmla="*/ 0 w 866"/>
                <a:gd name="T49" fmla="*/ 0 h 4107"/>
                <a:gd name="T50" fmla="*/ 0 w 866"/>
                <a:gd name="T51" fmla="*/ 0 h 4107"/>
                <a:gd name="T52" fmla="*/ 0 w 866"/>
                <a:gd name="T53" fmla="*/ 0 h 4107"/>
                <a:gd name="T54" fmla="*/ 0 w 866"/>
                <a:gd name="T55" fmla="*/ 0 h 4107"/>
                <a:gd name="T56" fmla="*/ 0 w 866"/>
                <a:gd name="T57" fmla="*/ 0 h 4107"/>
                <a:gd name="T58" fmla="*/ 0 w 866"/>
                <a:gd name="T59" fmla="*/ 0 h 4107"/>
                <a:gd name="T60" fmla="*/ 0 w 866"/>
                <a:gd name="T61" fmla="*/ 0 h 4107"/>
                <a:gd name="T62" fmla="*/ 0 w 866"/>
                <a:gd name="T63" fmla="*/ 0 h 4107"/>
                <a:gd name="T64" fmla="*/ 0 w 866"/>
                <a:gd name="T65" fmla="*/ 0 h 4107"/>
                <a:gd name="T66" fmla="*/ 0 w 866"/>
                <a:gd name="T67" fmla="*/ 0 h 4107"/>
                <a:gd name="T68" fmla="*/ 0 w 866"/>
                <a:gd name="T69" fmla="*/ 0 h 4107"/>
                <a:gd name="T70" fmla="*/ 0 w 866"/>
                <a:gd name="T71" fmla="*/ 0 h 4107"/>
                <a:gd name="T72" fmla="*/ 0 w 866"/>
                <a:gd name="T73" fmla="*/ 0 h 4107"/>
                <a:gd name="T74" fmla="*/ 0 w 866"/>
                <a:gd name="T75" fmla="*/ 0 h 4107"/>
                <a:gd name="T76" fmla="*/ 0 w 866"/>
                <a:gd name="T77" fmla="*/ 0 h 4107"/>
                <a:gd name="T78" fmla="*/ 0 w 866"/>
                <a:gd name="T79" fmla="*/ 0 h 4107"/>
                <a:gd name="T80" fmla="*/ 0 w 866"/>
                <a:gd name="T81" fmla="*/ 0 h 4107"/>
                <a:gd name="T82" fmla="*/ 0 w 866"/>
                <a:gd name="T83" fmla="*/ 0 h 4107"/>
                <a:gd name="T84" fmla="*/ 0 w 866"/>
                <a:gd name="T85" fmla="*/ 0 h 4107"/>
                <a:gd name="T86" fmla="*/ 0 w 866"/>
                <a:gd name="T87" fmla="*/ 0 h 410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66" h="4107">
                  <a:moveTo>
                    <a:pt x="448" y="83"/>
                  </a:moveTo>
                  <a:lnTo>
                    <a:pt x="452" y="93"/>
                  </a:lnTo>
                  <a:lnTo>
                    <a:pt x="465" y="120"/>
                  </a:lnTo>
                  <a:lnTo>
                    <a:pt x="486" y="162"/>
                  </a:lnTo>
                  <a:lnTo>
                    <a:pt x="517" y="219"/>
                  </a:lnTo>
                  <a:lnTo>
                    <a:pt x="536" y="250"/>
                  </a:lnTo>
                  <a:lnTo>
                    <a:pt x="558" y="285"/>
                  </a:lnTo>
                  <a:lnTo>
                    <a:pt x="581" y="322"/>
                  </a:lnTo>
                  <a:lnTo>
                    <a:pt x="607" y="360"/>
                  </a:lnTo>
                  <a:lnTo>
                    <a:pt x="636" y="400"/>
                  </a:lnTo>
                  <a:lnTo>
                    <a:pt x="667" y="441"/>
                  </a:lnTo>
                  <a:lnTo>
                    <a:pt x="700" y="482"/>
                  </a:lnTo>
                  <a:lnTo>
                    <a:pt x="737" y="525"/>
                  </a:lnTo>
                  <a:lnTo>
                    <a:pt x="737" y="546"/>
                  </a:lnTo>
                  <a:lnTo>
                    <a:pt x="737" y="604"/>
                  </a:lnTo>
                  <a:lnTo>
                    <a:pt x="738" y="699"/>
                  </a:lnTo>
                  <a:lnTo>
                    <a:pt x="738" y="824"/>
                  </a:lnTo>
                  <a:lnTo>
                    <a:pt x="737" y="978"/>
                  </a:lnTo>
                  <a:lnTo>
                    <a:pt x="734" y="1155"/>
                  </a:lnTo>
                  <a:lnTo>
                    <a:pt x="730" y="1353"/>
                  </a:lnTo>
                  <a:lnTo>
                    <a:pt x="722" y="1568"/>
                  </a:lnTo>
                  <a:lnTo>
                    <a:pt x="718" y="1681"/>
                  </a:lnTo>
                  <a:lnTo>
                    <a:pt x="713" y="1796"/>
                  </a:lnTo>
                  <a:lnTo>
                    <a:pt x="707" y="1914"/>
                  </a:lnTo>
                  <a:lnTo>
                    <a:pt x="700" y="2034"/>
                  </a:lnTo>
                  <a:lnTo>
                    <a:pt x="693" y="2156"/>
                  </a:lnTo>
                  <a:lnTo>
                    <a:pt x="685" y="2278"/>
                  </a:lnTo>
                  <a:lnTo>
                    <a:pt x="675" y="2401"/>
                  </a:lnTo>
                  <a:lnTo>
                    <a:pt x="665" y="2524"/>
                  </a:lnTo>
                  <a:lnTo>
                    <a:pt x="653" y="2647"/>
                  </a:lnTo>
                  <a:lnTo>
                    <a:pt x="641" y="2770"/>
                  </a:lnTo>
                  <a:lnTo>
                    <a:pt x="626" y="2890"/>
                  </a:lnTo>
                  <a:lnTo>
                    <a:pt x="611" y="3010"/>
                  </a:lnTo>
                  <a:lnTo>
                    <a:pt x="595" y="3127"/>
                  </a:lnTo>
                  <a:lnTo>
                    <a:pt x="577" y="3242"/>
                  </a:lnTo>
                  <a:lnTo>
                    <a:pt x="558" y="3353"/>
                  </a:lnTo>
                  <a:lnTo>
                    <a:pt x="537" y="3462"/>
                  </a:lnTo>
                  <a:lnTo>
                    <a:pt x="536" y="3466"/>
                  </a:lnTo>
                  <a:lnTo>
                    <a:pt x="534" y="3477"/>
                  </a:lnTo>
                  <a:lnTo>
                    <a:pt x="530" y="3493"/>
                  </a:lnTo>
                  <a:lnTo>
                    <a:pt x="523" y="3514"/>
                  </a:lnTo>
                  <a:lnTo>
                    <a:pt x="518" y="3526"/>
                  </a:lnTo>
                  <a:lnTo>
                    <a:pt x="512" y="3539"/>
                  </a:lnTo>
                  <a:lnTo>
                    <a:pt x="506" y="3554"/>
                  </a:lnTo>
                  <a:lnTo>
                    <a:pt x="498" y="3568"/>
                  </a:lnTo>
                  <a:lnTo>
                    <a:pt x="489" y="3582"/>
                  </a:lnTo>
                  <a:lnTo>
                    <a:pt x="479" y="3596"/>
                  </a:lnTo>
                  <a:lnTo>
                    <a:pt x="468" y="3611"/>
                  </a:lnTo>
                  <a:lnTo>
                    <a:pt x="455" y="3625"/>
                  </a:lnTo>
                  <a:lnTo>
                    <a:pt x="440" y="3641"/>
                  </a:lnTo>
                  <a:lnTo>
                    <a:pt x="424" y="3655"/>
                  </a:lnTo>
                  <a:lnTo>
                    <a:pt x="407" y="3668"/>
                  </a:lnTo>
                  <a:lnTo>
                    <a:pt x="388" y="3681"/>
                  </a:lnTo>
                  <a:lnTo>
                    <a:pt x="368" y="3693"/>
                  </a:lnTo>
                  <a:lnTo>
                    <a:pt x="344" y="3704"/>
                  </a:lnTo>
                  <a:lnTo>
                    <a:pt x="320" y="3714"/>
                  </a:lnTo>
                  <a:lnTo>
                    <a:pt x="293" y="3724"/>
                  </a:lnTo>
                  <a:lnTo>
                    <a:pt x="265" y="3732"/>
                  </a:lnTo>
                  <a:lnTo>
                    <a:pt x="234" y="3738"/>
                  </a:lnTo>
                  <a:lnTo>
                    <a:pt x="201" y="3742"/>
                  </a:lnTo>
                  <a:lnTo>
                    <a:pt x="166" y="3745"/>
                  </a:lnTo>
                  <a:lnTo>
                    <a:pt x="127" y="3746"/>
                  </a:lnTo>
                  <a:lnTo>
                    <a:pt x="88" y="3745"/>
                  </a:lnTo>
                  <a:lnTo>
                    <a:pt x="44" y="3742"/>
                  </a:lnTo>
                  <a:lnTo>
                    <a:pt x="0" y="3737"/>
                  </a:lnTo>
                  <a:lnTo>
                    <a:pt x="6" y="3738"/>
                  </a:lnTo>
                  <a:lnTo>
                    <a:pt x="23" y="3743"/>
                  </a:lnTo>
                  <a:lnTo>
                    <a:pt x="51" y="3750"/>
                  </a:lnTo>
                  <a:lnTo>
                    <a:pt x="89" y="3761"/>
                  </a:lnTo>
                  <a:lnTo>
                    <a:pt x="134" y="3774"/>
                  </a:lnTo>
                  <a:lnTo>
                    <a:pt x="187" y="3790"/>
                  </a:lnTo>
                  <a:lnTo>
                    <a:pt x="245" y="3810"/>
                  </a:lnTo>
                  <a:lnTo>
                    <a:pt x="309" y="3832"/>
                  </a:lnTo>
                  <a:lnTo>
                    <a:pt x="377" y="3857"/>
                  </a:lnTo>
                  <a:lnTo>
                    <a:pt x="448" y="3884"/>
                  </a:lnTo>
                  <a:lnTo>
                    <a:pt x="483" y="3900"/>
                  </a:lnTo>
                  <a:lnTo>
                    <a:pt x="519" y="3915"/>
                  </a:lnTo>
                  <a:lnTo>
                    <a:pt x="556" y="3931"/>
                  </a:lnTo>
                  <a:lnTo>
                    <a:pt x="592" y="3948"/>
                  </a:lnTo>
                  <a:lnTo>
                    <a:pt x="627" y="3965"/>
                  </a:lnTo>
                  <a:lnTo>
                    <a:pt x="664" y="3983"/>
                  </a:lnTo>
                  <a:lnTo>
                    <a:pt x="699" y="4003"/>
                  </a:lnTo>
                  <a:lnTo>
                    <a:pt x="734" y="4022"/>
                  </a:lnTo>
                  <a:lnTo>
                    <a:pt x="768" y="4042"/>
                  </a:lnTo>
                  <a:lnTo>
                    <a:pt x="801" y="4063"/>
                  </a:lnTo>
                  <a:lnTo>
                    <a:pt x="835" y="4085"/>
                  </a:lnTo>
                  <a:lnTo>
                    <a:pt x="866" y="4107"/>
                  </a:lnTo>
                  <a:lnTo>
                    <a:pt x="866" y="0"/>
                  </a:lnTo>
                  <a:lnTo>
                    <a:pt x="448" y="8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2429" y="1458"/>
              <a:ext cx="88" cy="251"/>
            </a:xfrm>
            <a:custGeom>
              <a:avLst/>
              <a:gdLst>
                <a:gd name="T0" fmla="*/ 0 w 1588"/>
                <a:gd name="T1" fmla="*/ 0 h 4506"/>
                <a:gd name="T2" fmla="*/ 0 w 1588"/>
                <a:gd name="T3" fmla="*/ 0 h 4506"/>
                <a:gd name="T4" fmla="*/ 0 w 1588"/>
                <a:gd name="T5" fmla="*/ 0 h 4506"/>
                <a:gd name="T6" fmla="*/ 0 w 1588"/>
                <a:gd name="T7" fmla="*/ 0 h 4506"/>
                <a:gd name="T8" fmla="*/ 0 w 1588"/>
                <a:gd name="T9" fmla="*/ 0 h 4506"/>
                <a:gd name="T10" fmla="*/ 0 w 1588"/>
                <a:gd name="T11" fmla="*/ 0 h 4506"/>
                <a:gd name="T12" fmla="*/ 0 w 1588"/>
                <a:gd name="T13" fmla="*/ 0 h 4506"/>
                <a:gd name="T14" fmla="*/ 0 w 1588"/>
                <a:gd name="T15" fmla="*/ 0 h 4506"/>
                <a:gd name="T16" fmla="*/ 0 w 1588"/>
                <a:gd name="T17" fmla="*/ 0 h 4506"/>
                <a:gd name="T18" fmla="*/ 0 w 1588"/>
                <a:gd name="T19" fmla="*/ 0 h 4506"/>
                <a:gd name="T20" fmla="*/ 0 w 1588"/>
                <a:gd name="T21" fmla="*/ 0 h 4506"/>
                <a:gd name="T22" fmla="*/ 0 w 1588"/>
                <a:gd name="T23" fmla="*/ 0 h 4506"/>
                <a:gd name="T24" fmla="*/ 0 w 1588"/>
                <a:gd name="T25" fmla="*/ 0 h 4506"/>
                <a:gd name="T26" fmla="*/ 0 w 1588"/>
                <a:gd name="T27" fmla="*/ 0 h 4506"/>
                <a:gd name="T28" fmla="*/ 0 w 1588"/>
                <a:gd name="T29" fmla="*/ 0 h 4506"/>
                <a:gd name="T30" fmla="*/ 0 w 1588"/>
                <a:gd name="T31" fmla="*/ 0 h 4506"/>
                <a:gd name="T32" fmla="*/ 0 w 1588"/>
                <a:gd name="T33" fmla="*/ 0 h 4506"/>
                <a:gd name="T34" fmla="*/ 0 w 1588"/>
                <a:gd name="T35" fmla="*/ 0 h 4506"/>
                <a:gd name="T36" fmla="*/ 0 w 1588"/>
                <a:gd name="T37" fmla="*/ 0 h 4506"/>
                <a:gd name="T38" fmla="*/ 0 w 1588"/>
                <a:gd name="T39" fmla="*/ 0 h 4506"/>
                <a:gd name="T40" fmla="*/ 0 w 1588"/>
                <a:gd name="T41" fmla="*/ 0 h 4506"/>
                <a:gd name="T42" fmla="*/ 0 w 1588"/>
                <a:gd name="T43" fmla="*/ 0 h 4506"/>
                <a:gd name="T44" fmla="*/ 0 w 1588"/>
                <a:gd name="T45" fmla="*/ 0 h 4506"/>
                <a:gd name="T46" fmla="*/ 0 w 1588"/>
                <a:gd name="T47" fmla="*/ 0 h 4506"/>
                <a:gd name="T48" fmla="*/ 0 w 1588"/>
                <a:gd name="T49" fmla="*/ 0 h 4506"/>
                <a:gd name="T50" fmla="*/ 0 w 1588"/>
                <a:gd name="T51" fmla="*/ 0 h 4506"/>
                <a:gd name="T52" fmla="*/ 0 w 1588"/>
                <a:gd name="T53" fmla="*/ 0 h 4506"/>
                <a:gd name="T54" fmla="*/ 0 w 1588"/>
                <a:gd name="T55" fmla="*/ 0 h 4506"/>
                <a:gd name="T56" fmla="*/ 0 w 1588"/>
                <a:gd name="T57" fmla="*/ 0 h 4506"/>
                <a:gd name="T58" fmla="*/ 0 w 1588"/>
                <a:gd name="T59" fmla="*/ 0 h 4506"/>
                <a:gd name="T60" fmla="*/ 0 w 1588"/>
                <a:gd name="T61" fmla="*/ 0 h 4506"/>
                <a:gd name="T62" fmla="*/ 0 w 1588"/>
                <a:gd name="T63" fmla="*/ 0 h 4506"/>
                <a:gd name="T64" fmla="*/ 0 w 1588"/>
                <a:gd name="T65" fmla="*/ 0 h 4506"/>
                <a:gd name="T66" fmla="*/ 0 w 1588"/>
                <a:gd name="T67" fmla="*/ 0 h 4506"/>
                <a:gd name="T68" fmla="*/ 0 w 1588"/>
                <a:gd name="T69" fmla="*/ 0 h 4506"/>
                <a:gd name="T70" fmla="*/ 0 w 1588"/>
                <a:gd name="T71" fmla="*/ 0 h 4506"/>
                <a:gd name="T72" fmla="*/ 0 w 1588"/>
                <a:gd name="T73" fmla="*/ 0 h 4506"/>
                <a:gd name="T74" fmla="*/ 0 w 1588"/>
                <a:gd name="T75" fmla="*/ 0 h 4506"/>
                <a:gd name="T76" fmla="*/ 0 w 1588"/>
                <a:gd name="T77" fmla="*/ 0 h 4506"/>
                <a:gd name="T78" fmla="*/ 0 w 1588"/>
                <a:gd name="T79" fmla="*/ 0 h 4506"/>
                <a:gd name="T80" fmla="*/ 0 w 1588"/>
                <a:gd name="T81" fmla="*/ 0 h 4506"/>
                <a:gd name="T82" fmla="*/ 0 w 1588"/>
                <a:gd name="T83" fmla="*/ 0 h 45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588" h="4506">
                  <a:moveTo>
                    <a:pt x="252" y="10"/>
                  </a:moveTo>
                  <a:lnTo>
                    <a:pt x="252" y="43"/>
                  </a:lnTo>
                  <a:lnTo>
                    <a:pt x="253" y="141"/>
                  </a:lnTo>
                  <a:lnTo>
                    <a:pt x="252" y="294"/>
                  </a:lnTo>
                  <a:lnTo>
                    <a:pt x="252" y="494"/>
                  </a:lnTo>
                  <a:lnTo>
                    <a:pt x="250" y="735"/>
                  </a:lnTo>
                  <a:lnTo>
                    <a:pt x="245" y="1008"/>
                  </a:lnTo>
                  <a:lnTo>
                    <a:pt x="239" y="1304"/>
                  </a:lnTo>
                  <a:lnTo>
                    <a:pt x="232" y="1618"/>
                  </a:lnTo>
                  <a:lnTo>
                    <a:pt x="226" y="1779"/>
                  </a:lnTo>
                  <a:lnTo>
                    <a:pt x="221" y="1940"/>
                  </a:lnTo>
                  <a:lnTo>
                    <a:pt x="214" y="2102"/>
                  </a:lnTo>
                  <a:lnTo>
                    <a:pt x="207" y="2263"/>
                  </a:lnTo>
                  <a:lnTo>
                    <a:pt x="199" y="2422"/>
                  </a:lnTo>
                  <a:lnTo>
                    <a:pt x="189" y="2579"/>
                  </a:lnTo>
                  <a:lnTo>
                    <a:pt x="179" y="2732"/>
                  </a:lnTo>
                  <a:lnTo>
                    <a:pt x="168" y="2880"/>
                  </a:lnTo>
                  <a:lnTo>
                    <a:pt x="156" y="3023"/>
                  </a:lnTo>
                  <a:lnTo>
                    <a:pt x="141" y="3159"/>
                  </a:lnTo>
                  <a:lnTo>
                    <a:pt x="127" y="3288"/>
                  </a:lnTo>
                  <a:lnTo>
                    <a:pt x="111" y="3407"/>
                  </a:lnTo>
                  <a:lnTo>
                    <a:pt x="93" y="3518"/>
                  </a:lnTo>
                  <a:lnTo>
                    <a:pt x="75" y="3617"/>
                  </a:lnTo>
                  <a:lnTo>
                    <a:pt x="54" y="3706"/>
                  </a:lnTo>
                  <a:lnTo>
                    <a:pt x="33" y="3782"/>
                  </a:lnTo>
                  <a:lnTo>
                    <a:pt x="26" y="3799"/>
                  </a:lnTo>
                  <a:lnTo>
                    <a:pt x="14" y="3848"/>
                  </a:lnTo>
                  <a:lnTo>
                    <a:pt x="10" y="3864"/>
                  </a:lnTo>
                  <a:lnTo>
                    <a:pt x="7" y="3881"/>
                  </a:lnTo>
                  <a:lnTo>
                    <a:pt x="5" y="3900"/>
                  </a:lnTo>
                  <a:lnTo>
                    <a:pt x="2" y="3920"/>
                  </a:lnTo>
                  <a:lnTo>
                    <a:pt x="1" y="3940"/>
                  </a:lnTo>
                  <a:lnTo>
                    <a:pt x="0" y="3961"/>
                  </a:lnTo>
                  <a:lnTo>
                    <a:pt x="0" y="3983"/>
                  </a:lnTo>
                  <a:lnTo>
                    <a:pt x="0" y="4006"/>
                  </a:lnTo>
                  <a:lnTo>
                    <a:pt x="2" y="4029"/>
                  </a:lnTo>
                  <a:lnTo>
                    <a:pt x="6" y="4052"/>
                  </a:lnTo>
                  <a:lnTo>
                    <a:pt x="10" y="4077"/>
                  </a:lnTo>
                  <a:lnTo>
                    <a:pt x="16" y="4100"/>
                  </a:lnTo>
                  <a:lnTo>
                    <a:pt x="24" y="4124"/>
                  </a:lnTo>
                  <a:lnTo>
                    <a:pt x="33" y="4148"/>
                  </a:lnTo>
                  <a:lnTo>
                    <a:pt x="44" y="4172"/>
                  </a:lnTo>
                  <a:lnTo>
                    <a:pt x="57" y="4195"/>
                  </a:lnTo>
                  <a:lnTo>
                    <a:pt x="74" y="4218"/>
                  </a:lnTo>
                  <a:lnTo>
                    <a:pt x="91" y="4240"/>
                  </a:lnTo>
                  <a:lnTo>
                    <a:pt x="111" y="4262"/>
                  </a:lnTo>
                  <a:lnTo>
                    <a:pt x="133" y="4283"/>
                  </a:lnTo>
                  <a:lnTo>
                    <a:pt x="159" y="4302"/>
                  </a:lnTo>
                  <a:lnTo>
                    <a:pt x="187" y="4321"/>
                  </a:lnTo>
                  <a:lnTo>
                    <a:pt x="218" y="4338"/>
                  </a:lnTo>
                  <a:lnTo>
                    <a:pt x="252" y="4355"/>
                  </a:lnTo>
                  <a:lnTo>
                    <a:pt x="260" y="4360"/>
                  </a:lnTo>
                  <a:lnTo>
                    <a:pt x="284" y="4374"/>
                  </a:lnTo>
                  <a:lnTo>
                    <a:pt x="301" y="4384"/>
                  </a:lnTo>
                  <a:lnTo>
                    <a:pt x="321" y="4394"/>
                  </a:lnTo>
                  <a:lnTo>
                    <a:pt x="345" y="4406"/>
                  </a:lnTo>
                  <a:lnTo>
                    <a:pt x="372" y="4418"/>
                  </a:lnTo>
                  <a:lnTo>
                    <a:pt x="401" y="4430"/>
                  </a:lnTo>
                  <a:lnTo>
                    <a:pt x="433" y="4444"/>
                  </a:lnTo>
                  <a:lnTo>
                    <a:pt x="469" y="4456"/>
                  </a:lnTo>
                  <a:lnTo>
                    <a:pt x="506" y="4467"/>
                  </a:lnTo>
                  <a:lnTo>
                    <a:pt x="546" y="4478"/>
                  </a:lnTo>
                  <a:lnTo>
                    <a:pt x="587" y="4487"/>
                  </a:lnTo>
                  <a:lnTo>
                    <a:pt x="630" y="4495"/>
                  </a:lnTo>
                  <a:lnTo>
                    <a:pt x="675" y="4501"/>
                  </a:lnTo>
                  <a:lnTo>
                    <a:pt x="722" y="4505"/>
                  </a:lnTo>
                  <a:lnTo>
                    <a:pt x="769" y="4506"/>
                  </a:lnTo>
                  <a:lnTo>
                    <a:pt x="819" y="4505"/>
                  </a:lnTo>
                  <a:lnTo>
                    <a:pt x="868" y="4500"/>
                  </a:lnTo>
                  <a:lnTo>
                    <a:pt x="919" y="4493"/>
                  </a:lnTo>
                  <a:lnTo>
                    <a:pt x="970" y="4481"/>
                  </a:lnTo>
                  <a:lnTo>
                    <a:pt x="1023" y="4466"/>
                  </a:lnTo>
                  <a:lnTo>
                    <a:pt x="1075" y="4446"/>
                  </a:lnTo>
                  <a:lnTo>
                    <a:pt x="1128" y="4421"/>
                  </a:lnTo>
                  <a:lnTo>
                    <a:pt x="1180" y="4391"/>
                  </a:lnTo>
                  <a:lnTo>
                    <a:pt x="1233" y="4357"/>
                  </a:lnTo>
                  <a:lnTo>
                    <a:pt x="1285" y="4316"/>
                  </a:lnTo>
                  <a:lnTo>
                    <a:pt x="1336" y="4270"/>
                  </a:lnTo>
                  <a:lnTo>
                    <a:pt x="1388" y="4217"/>
                  </a:lnTo>
                  <a:lnTo>
                    <a:pt x="1437" y="4158"/>
                  </a:lnTo>
                  <a:lnTo>
                    <a:pt x="1487" y="4093"/>
                  </a:lnTo>
                  <a:lnTo>
                    <a:pt x="1494" y="4081"/>
                  </a:lnTo>
                  <a:lnTo>
                    <a:pt x="1513" y="4047"/>
                  </a:lnTo>
                  <a:lnTo>
                    <a:pt x="1524" y="4024"/>
                  </a:lnTo>
                  <a:lnTo>
                    <a:pt x="1537" y="3997"/>
                  </a:lnTo>
                  <a:lnTo>
                    <a:pt x="1549" y="3965"/>
                  </a:lnTo>
                  <a:lnTo>
                    <a:pt x="1561" y="3931"/>
                  </a:lnTo>
                  <a:lnTo>
                    <a:pt x="1567" y="3913"/>
                  </a:lnTo>
                  <a:lnTo>
                    <a:pt x="1572" y="3894"/>
                  </a:lnTo>
                  <a:lnTo>
                    <a:pt x="1576" y="3874"/>
                  </a:lnTo>
                  <a:lnTo>
                    <a:pt x="1580" y="3854"/>
                  </a:lnTo>
                  <a:lnTo>
                    <a:pt x="1583" y="3834"/>
                  </a:lnTo>
                  <a:lnTo>
                    <a:pt x="1586" y="3813"/>
                  </a:lnTo>
                  <a:lnTo>
                    <a:pt x="1587" y="3791"/>
                  </a:lnTo>
                  <a:lnTo>
                    <a:pt x="1588" y="3770"/>
                  </a:lnTo>
                  <a:lnTo>
                    <a:pt x="1587" y="3748"/>
                  </a:lnTo>
                  <a:lnTo>
                    <a:pt x="1585" y="3726"/>
                  </a:lnTo>
                  <a:lnTo>
                    <a:pt x="1582" y="3703"/>
                  </a:lnTo>
                  <a:lnTo>
                    <a:pt x="1578" y="3681"/>
                  </a:lnTo>
                  <a:lnTo>
                    <a:pt x="1573" y="3659"/>
                  </a:lnTo>
                  <a:lnTo>
                    <a:pt x="1566" y="3636"/>
                  </a:lnTo>
                  <a:lnTo>
                    <a:pt x="1556" y="3613"/>
                  </a:lnTo>
                  <a:lnTo>
                    <a:pt x="1546" y="3591"/>
                  </a:lnTo>
                  <a:lnTo>
                    <a:pt x="1541" y="3565"/>
                  </a:lnTo>
                  <a:lnTo>
                    <a:pt x="1525" y="3490"/>
                  </a:lnTo>
                  <a:lnTo>
                    <a:pt x="1501" y="3372"/>
                  </a:lnTo>
                  <a:lnTo>
                    <a:pt x="1468" y="3213"/>
                  </a:lnTo>
                  <a:lnTo>
                    <a:pt x="1430" y="3021"/>
                  </a:lnTo>
                  <a:lnTo>
                    <a:pt x="1387" y="2798"/>
                  </a:lnTo>
                  <a:lnTo>
                    <a:pt x="1340" y="2551"/>
                  </a:lnTo>
                  <a:lnTo>
                    <a:pt x="1292" y="2284"/>
                  </a:lnTo>
                  <a:lnTo>
                    <a:pt x="1267" y="2145"/>
                  </a:lnTo>
                  <a:lnTo>
                    <a:pt x="1243" y="2002"/>
                  </a:lnTo>
                  <a:lnTo>
                    <a:pt x="1218" y="1857"/>
                  </a:lnTo>
                  <a:lnTo>
                    <a:pt x="1195" y="1709"/>
                  </a:lnTo>
                  <a:lnTo>
                    <a:pt x="1170" y="1560"/>
                  </a:lnTo>
                  <a:lnTo>
                    <a:pt x="1147" y="1411"/>
                  </a:lnTo>
                  <a:lnTo>
                    <a:pt x="1125" y="1261"/>
                  </a:lnTo>
                  <a:lnTo>
                    <a:pt x="1105" y="1111"/>
                  </a:lnTo>
                  <a:lnTo>
                    <a:pt x="1084" y="962"/>
                  </a:lnTo>
                  <a:lnTo>
                    <a:pt x="1065" y="815"/>
                  </a:lnTo>
                  <a:lnTo>
                    <a:pt x="1048" y="670"/>
                  </a:lnTo>
                  <a:lnTo>
                    <a:pt x="1033" y="529"/>
                  </a:lnTo>
                  <a:lnTo>
                    <a:pt x="1020" y="390"/>
                  </a:lnTo>
                  <a:lnTo>
                    <a:pt x="1008" y="255"/>
                  </a:lnTo>
                  <a:lnTo>
                    <a:pt x="998" y="125"/>
                  </a:lnTo>
                  <a:lnTo>
                    <a:pt x="991" y="0"/>
                  </a:lnTo>
                  <a:lnTo>
                    <a:pt x="252" y="1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2443" y="1463"/>
              <a:ext cx="75" cy="246"/>
            </a:xfrm>
            <a:custGeom>
              <a:avLst/>
              <a:gdLst>
                <a:gd name="T0" fmla="*/ 0 w 1351"/>
                <a:gd name="T1" fmla="*/ 0 h 4430"/>
                <a:gd name="T2" fmla="*/ 0 w 1351"/>
                <a:gd name="T3" fmla="*/ 0 h 4430"/>
                <a:gd name="T4" fmla="*/ 0 w 1351"/>
                <a:gd name="T5" fmla="*/ 0 h 4430"/>
                <a:gd name="T6" fmla="*/ 0 w 1351"/>
                <a:gd name="T7" fmla="*/ 0 h 4430"/>
                <a:gd name="T8" fmla="*/ 0 w 1351"/>
                <a:gd name="T9" fmla="*/ 0 h 4430"/>
                <a:gd name="T10" fmla="*/ 0 w 1351"/>
                <a:gd name="T11" fmla="*/ 0 h 4430"/>
                <a:gd name="T12" fmla="*/ 0 w 1351"/>
                <a:gd name="T13" fmla="*/ 0 h 4430"/>
                <a:gd name="T14" fmla="*/ 0 w 1351"/>
                <a:gd name="T15" fmla="*/ 0 h 4430"/>
                <a:gd name="T16" fmla="*/ 0 w 1351"/>
                <a:gd name="T17" fmla="*/ 0 h 4430"/>
                <a:gd name="T18" fmla="*/ 0 w 1351"/>
                <a:gd name="T19" fmla="*/ 0 h 4430"/>
                <a:gd name="T20" fmla="*/ 0 w 1351"/>
                <a:gd name="T21" fmla="*/ 0 h 4430"/>
                <a:gd name="T22" fmla="*/ 0 w 1351"/>
                <a:gd name="T23" fmla="*/ 0 h 4430"/>
                <a:gd name="T24" fmla="*/ 0 w 1351"/>
                <a:gd name="T25" fmla="*/ 0 h 4430"/>
                <a:gd name="T26" fmla="*/ 0 w 1351"/>
                <a:gd name="T27" fmla="*/ 0 h 4430"/>
                <a:gd name="T28" fmla="*/ 0 w 1351"/>
                <a:gd name="T29" fmla="*/ 0 h 4430"/>
                <a:gd name="T30" fmla="*/ 0 w 1351"/>
                <a:gd name="T31" fmla="*/ 0 h 4430"/>
                <a:gd name="T32" fmla="*/ 0 w 1351"/>
                <a:gd name="T33" fmla="*/ 0 h 4430"/>
                <a:gd name="T34" fmla="*/ 0 w 1351"/>
                <a:gd name="T35" fmla="*/ 0 h 4430"/>
                <a:gd name="T36" fmla="*/ 0 w 1351"/>
                <a:gd name="T37" fmla="*/ 0 h 4430"/>
                <a:gd name="T38" fmla="*/ 0 w 1351"/>
                <a:gd name="T39" fmla="*/ 0 h 4430"/>
                <a:gd name="T40" fmla="*/ 0 w 1351"/>
                <a:gd name="T41" fmla="*/ 0 h 4430"/>
                <a:gd name="T42" fmla="*/ 0 w 1351"/>
                <a:gd name="T43" fmla="*/ 0 h 4430"/>
                <a:gd name="T44" fmla="*/ 0 w 1351"/>
                <a:gd name="T45" fmla="*/ 0 h 4430"/>
                <a:gd name="T46" fmla="*/ 0 w 1351"/>
                <a:gd name="T47" fmla="*/ 0 h 4430"/>
                <a:gd name="T48" fmla="*/ 0 w 1351"/>
                <a:gd name="T49" fmla="*/ 0 h 4430"/>
                <a:gd name="T50" fmla="*/ 0 w 1351"/>
                <a:gd name="T51" fmla="*/ 0 h 4430"/>
                <a:gd name="T52" fmla="*/ 0 w 1351"/>
                <a:gd name="T53" fmla="*/ 0 h 4430"/>
                <a:gd name="T54" fmla="*/ 0 w 1351"/>
                <a:gd name="T55" fmla="*/ 0 h 4430"/>
                <a:gd name="T56" fmla="*/ 0 w 1351"/>
                <a:gd name="T57" fmla="*/ 0 h 4430"/>
                <a:gd name="T58" fmla="*/ 0 w 1351"/>
                <a:gd name="T59" fmla="*/ 0 h 4430"/>
                <a:gd name="T60" fmla="*/ 0 w 1351"/>
                <a:gd name="T61" fmla="*/ 0 h 4430"/>
                <a:gd name="T62" fmla="*/ 0 w 1351"/>
                <a:gd name="T63" fmla="*/ 0 h 4430"/>
                <a:gd name="T64" fmla="*/ 0 w 1351"/>
                <a:gd name="T65" fmla="*/ 0 h 4430"/>
                <a:gd name="T66" fmla="*/ 0 w 1351"/>
                <a:gd name="T67" fmla="*/ 0 h 4430"/>
                <a:gd name="T68" fmla="*/ 0 w 1351"/>
                <a:gd name="T69" fmla="*/ 0 h 4430"/>
                <a:gd name="T70" fmla="*/ 0 w 1351"/>
                <a:gd name="T71" fmla="*/ 0 h 4430"/>
                <a:gd name="T72" fmla="*/ 0 w 1351"/>
                <a:gd name="T73" fmla="*/ 0 h 4430"/>
                <a:gd name="T74" fmla="*/ 0 w 1351"/>
                <a:gd name="T75" fmla="*/ 0 h 4430"/>
                <a:gd name="T76" fmla="*/ 0 w 1351"/>
                <a:gd name="T77" fmla="*/ 0 h 4430"/>
                <a:gd name="T78" fmla="*/ 0 w 1351"/>
                <a:gd name="T79" fmla="*/ 0 h 4430"/>
                <a:gd name="T80" fmla="*/ 0 w 1351"/>
                <a:gd name="T81" fmla="*/ 0 h 4430"/>
                <a:gd name="T82" fmla="*/ 0 w 1351"/>
                <a:gd name="T83" fmla="*/ 0 h 4430"/>
                <a:gd name="T84" fmla="*/ 0 w 1351"/>
                <a:gd name="T85" fmla="*/ 0 h 4430"/>
                <a:gd name="T86" fmla="*/ 0 w 1351"/>
                <a:gd name="T87" fmla="*/ 0 h 4430"/>
                <a:gd name="T88" fmla="*/ 0 w 1351"/>
                <a:gd name="T89" fmla="*/ 0 h 4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351" h="4430">
                  <a:moveTo>
                    <a:pt x="767" y="84"/>
                  </a:moveTo>
                  <a:lnTo>
                    <a:pt x="768" y="101"/>
                  </a:lnTo>
                  <a:lnTo>
                    <a:pt x="772" y="150"/>
                  </a:lnTo>
                  <a:lnTo>
                    <a:pt x="780" y="232"/>
                  </a:lnTo>
                  <a:lnTo>
                    <a:pt x="790" y="345"/>
                  </a:lnTo>
                  <a:lnTo>
                    <a:pt x="805" y="485"/>
                  </a:lnTo>
                  <a:lnTo>
                    <a:pt x="823" y="652"/>
                  </a:lnTo>
                  <a:lnTo>
                    <a:pt x="847" y="844"/>
                  </a:lnTo>
                  <a:lnTo>
                    <a:pt x="875" y="1061"/>
                  </a:lnTo>
                  <a:lnTo>
                    <a:pt x="891" y="1178"/>
                  </a:lnTo>
                  <a:lnTo>
                    <a:pt x="907" y="1299"/>
                  </a:lnTo>
                  <a:lnTo>
                    <a:pt x="926" y="1427"/>
                  </a:lnTo>
                  <a:lnTo>
                    <a:pt x="946" y="1559"/>
                  </a:lnTo>
                  <a:lnTo>
                    <a:pt x="967" y="1696"/>
                  </a:lnTo>
                  <a:lnTo>
                    <a:pt x="990" y="1837"/>
                  </a:lnTo>
                  <a:lnTo>
                    <a:pt x="1014" y="1983"/>
                  </a:lnTo>
                  <a:lnTo>
                    <a:pt x="1040" y="2134"/>
                  </a:lnTo>
                  <a:lnTo>
                    <a:pt x="1067" y="2287"/>
                  </a:lnTo>
                  <a:lnTo>
                    <a:pt x="1095" y="2445"/>
                  </a:lnTo>
                  <a:lnTo>
                    <a:pt x="1126" y="2607"/>
                  </a:lnTo>
                  <a:lnTo>
                    <a:pt x="1158" y="2772"/>
                  </a:lnTo>
                  <a:lnTo>
                    <a:pt x="1192" y="2940"/>
                  </a:lnTo>
                  <a:lnTo>
                    <a:pt x="1228" y="3112"/>
                  </a:lnTo>
                  <a:lnTo>
                    <a:pt x="1265" y="3286"/>
                  </a:lnTo>
                  <a:lnTo>
                    <a:pt x="1304" y="3462"/>
                  </a:lnTo>
                  <a:lnTo>
                    <a:pt x="1307" y="3468"/>
                  </a:lnTo>
                  <a:lnTo>
                    <a:pt x="1315" y="3485"/>
                  </a:lnTo>
                  <a:lnTo>
                    <a:pt x="1319" y="3497"/>
                  </a:lnTo>
                  <a:lnTo>
                    <a:pt x="1324" y="3512"/>
                  </a:lnTo>
                  <a:lnTo>
                    <a:pt x="1330" y="3529"/>
                  </a:lnTo>
                  <a:lnTo>
                    <a:pt x="1335" y="3549"/>
                  </a:lnTo>
                  <a:lnTo>
                    <a:pt x="1340" y="3570"/>
                  </a:lnTo>
                  <a:lnTo>
                    <a:pt x="1344" y="3593"/>
                  </a:lnTo>
                  <a:lnTo>
                    <a:pt x="1347" y="3617"/>
                  </a:lnTo>
                  <a:lnTo>
                    <a:pt x="1350" y="3645"/>
                  </a:lnTo>
                  <a:lnTo>
                    <a:pt x="1351" y="3673"/>
                  </a:lnTo>
                  <a:lnTo>
                    <a:pt x="1351" y="3702"/>
                  </a:lnTo>
                  <a:lnTo>
                    <a:pt x="1349" y="3734"/>
                  </a:lnTo>
                  <a:lnTo>
                    <a:pt x="1345" y="3766"/>
                  </a:lnTo>
                  <a:lnTo>
                    <a:pt x="1339" y="3800"/>
                  </a:lnTo>
                  <a:lnTo>
                    <a:pt x="1331" y="3835"/>
                  </a:lnTo>
                  <a:lnTo>
                    <a:pt x="1320" y="3870"/>
                  </a:lnTo>
                  <a:lnTo>
                    <a:pt x="1305" y="3907"/>
                  </a:lnTo>
                  <a:lnTo>
                    <a:pt x="1288" y="3943"/>
                  </a:lnTo>
                  <a:lnTo>
                    <a:pt x="1268" y="3980"/>
                  </a:lnTo>
                  <a:lnTo>
                    <a:pt x="1244" y="4018"/>
                  </a:lnTo>
                  <a:lnTo>
                    <a:pt x="1216" y="4056"/>
                  </a:lnTo>
                  <a:lnTo>
                    <a:pt x="1184" y="4095"/>
                  </a:lnTo>
                  <a:lnTo>
                    <a:pt x="1148" y="4133"/>
                  </a:lnTo>
                  <a:lnTo>
                    <a:pt x="1106" y="4172"/>
                  </a:lnTo>
                  <a:lnTo>
                    <a:pt x="1061" y="4209"/>
                  </a:lnTo>
                  <a:lnTo>
                    <a:pt x="1010" y="4247"/>
                  </a:lnTo>
                  <a:lnTo>
                    <a:pt x="955" y="4285"/>
                  </a:lnTo>
                  <a:lnTo>
                    <a:pt x="893" y="4321"/>
                  </a:lnTo>
                  <a:lnTo>
                    <a:pt x="826" y="4358"/>
                  </a:lnTo>
                  <a:lnTo>
                    <a:pt x="822" y="4360"/>
                  </a:lnTo>
                  <a:lnTo>
                    <a:pt x="809" y="4366"/>
                  </a:lnTo>
                  <a:lnTo>
                    <a:pt x="789" y="4375"/>
                  </a:lnTo>
                  <a:lnTo>
                    <a:pt x="762" y="4386"/>
                  </a:lnTo>
                  <a:lnTo>
                    <a:pt x="745" y="4392"/>
                  </a:lnTo>
                  <a:lnTo>
                    <a:pt x="727" y="4398"/>
                  </a:lnTo>
                  <a:lnTo>
                    <a:pt x="707" y="4403"/>
                  </a:lnTo>
                  <a:lnTo>
                    <a:pt x="686" y="4409"/>
                  </a:lnTo>
                  <a:lnTo>
                    <a:pt x="663" y="4414"/>
                  </a:lnTo>
                  <a:lnTo>
                    <a:pt x="638" y="4419"/>
                  </a:lnTo>
                  <a:lnTo>
                    <a:pt x="612" y="4423"/>
                  </a:lnTo>
                  <a:lnTo>
                    <a:pt x="585" y="4426"/>
                  </a:lnTo>
                  <a:lnTo>
                    <a:pt x="556" y="4429"/>
                  </a:lnTo>
                  <a:lnTo>
                    <a:pt x="526" y="4430"/>
                  </a:lnTo>
                  <a:lnTo>
                    <a:pt x="495" y="4430"/>
                  </a:lnTo>
                  <a:lnTo>
                    <a:pt x="462" y="4429"/>
                  </a:lnTo>
                  <a:lnTo>
                    <a:pt x="429" y="4426"/>
                  </a:lnTo>
                  <a:lnTo>
                    <a:pt x="395" y="4421"/>
                  </a:lnTo>
                  <a:lnTo>
                    <a:pt x="358" y="4415"/>
                  </a:lnTo>
                  <a:lnTo>
                    <a:pt x="322" y="4408"/>
                  </a:lnTo>
                  <a:lnTo>
                    <a:pt x="285" y="4398"/>
                  </a:lnTo>
                  <a:lnTo>
                    <a:pt x="246" y="4386"/>
                  </a:lnTo>
                  <a:lnTo>
                    <a:pt x="207" y="4372"/>
                  </a:lnTo>
                  <a:lnTo>
                    <a:pt x="166" y="4356"/>
                  </a:lnTo>
                  <a:lnTo>
                    <a:pt x="126" y="4336"/>
                  </a:lnTo>
                  <a:lnTo>
                    <a:pt x="84" y="4314"/>
                  </a:lnTo>
                  <a:lnTo>
                    <a:pt x="42" y="4290"/>
                  </a:lnTo>
                  <a:lnTo>
                    <a:pt x="0" y="4262"/>
                  </a:lnTo>
                  <a:lnTo>
                    <a:pt x="10" y="4267"/>
                  </a:lnTo>
                  <a:lnTo>
                    <a:pt x="38" y="4278"/>
                  </a:lnTo>
                  <a:lnTo>
                    <a:pt x="58" y="4285"/>
                  </a:lnTo>
                  <a:lnTo>
                    <a:pt x="82" y="4293"/>
                  </a:lnTo>
                  <a:lnTo>
                    <a:pt x="111" y="4302"/>
                  </a:lnTo>
                  <a:lnTo>
                    <a:pt x="142" y="4311"/>
                  </a:lnTo>
                  <a:lnTo>
                    <a:pt x="176" y="4319"/>
                  </a:lnTo>
                  <a:lnTo>
                    <a:pt x="213" y="4327"/>
                  </a:lnTo>
                  <a:lnTo>
                    <a:pt x="252" y="4335"/>
                  </a:lnTo>
                  <a:lnTo>
                    <a:pt x="295" y="4342"/>
                  </a:lnTo>
                  <a:lnTo>
                    <a:pt x="338" y="4347"/>
                  </a:lnTo>
                  <a:lnTo>
                    <a:pt x="384" y="4349"/>
                  </a:lnTo>
                  <a:lnTo>
                    <a:pt x="431" y="4350"/>
                  </a:lnTo>
                  <a:lnTo>
                    <a:pt x="479" y="4349"/>
                  </a:lnTo>
                  <a:lnTo>
                    <a:pt x="528" y="4345"/>
                  </a:lnTo>
                  <a:lnTo>
                    <a:pt x="578" y="4337"/>
                  </a:lnTo>
                  <a:lnTo>
                    <a:pt x="628" y="4326"/>
                  </a:lnTo>
                  <a:lnTo>
                    <a:pt x="679" y="4312"/>
                  </a:lnTo>
                  <a:lnTo>
                    <a:pt x="729" y="4294"/>
                  </a:lnTo>
                  <a:lnTo>
                    <a:pt x="780" y="4271"/>
                  </a:lnTo>
                  <a:lnTo>
                    <a:pt x="829" y="4243"/>
                  </a:lnTo>
                  <a:lnTo>
                    <a:pt x="878" y="4211"/>
                  </a:lnTo>
                  <a:lnTo>
                    <a:pt x="925" y="4174"/>
                  </a:lnTo>
                  <a:lnTo>
                    <a:pt x="972" y="4131"/>
                  </a:lnTo>
                  <a:lnTo>
                    <a:pt x="1016" y="4082"/>
                  </a:lnTo>
                  <a:lnTo>
                    <a:pt x="1059" y="4027"/>
                  </a:lnTo>
                  <a:lnTo>
                    <a:pt x="1099" y="3964"/>
                  </a:lnTo>
                  <a:lnTo>
                    <a:pt x="1137" y="3896"/>
                  </a:lnTo>
                  <a:lnTo>
                    <a:pt x="1172" y="3820"/>
                  </a:lnTo>
                  <a:lnTo>
                    <a:pt x="1204" y="3737"/>
                  </a:lnTo>
                  <a:lnTo>
                    <a:pt x="1200" y="3712"/>
                  </a:lnTo>
                  <a:lnTo>
                    <a:pt x="1187" y="3642"/>
                  </a:lnTo>
                  <a:lnTo>
                    <a:pt x="1166" y="3528"/>
                  </a:lnTo>
                  <a:lnTo>
                    <a:pt x="1139" y="3376"/>
                  </a:lnTo>
                  <a:lnTo>
                    <a:pt x="1106" y="3190"/>
                  </a:lnTo>
                  <a:lnTo>
                    <a:pt x="1069" y="2973"/>
                  </a:lnTo>
                  <a:lnTo>
                    <a:pt x="1028" y="2729"/>
                  </a:lnTo>
                  <a:lnTo>
                    <a:pt x="986" y="2463"/>
                  </a:lnTo>
                  <a:lnTo>
                    <a:pt x="942" y="2179"/>
                  </a:lnTo>
                  <a:lnTo>
                    <a:pt x="896" y="1880"/>
                  </a:lnTo>
                  <a:lnTo>
                    <a:pt x="874" y="1726"/>
                  </a:lnTo>
                  <a:lnTo>
                    <a:pt x="853" y="1570"/>
                  </a:lnTo>
                  <a:lnTo>
                    <a:pt x="830" y="1413"/>
                  </a:lnTo>
                  <a:lnTo>
                    <a:pt x="810" y="1254"/>
                  </a:lnTo>
                  <a:lnTo>
                    <a:pt x="789" y="1094"/>
                  </a:lnTo>
                  <a:lnTo>
                    <a:pt x="770" y="934"/>
                  </a:lnTo>
                  <a:lnTo>
                    <a:pt x="752" y="774"/>
                  </a:lnTo>
                  <a:lnTo>
                    <a:pt x="733" y="617"/>
                  </a:lnTo>
                  <a:lnTo>
                    <a:pt x="717" y="459"/>
                  </a:lnTo>
                  <a:lnTo>
                    <a:pt x="702" y="303"/>
                  </a:lnTo>
                  <a:lnTo>
                    <a:pt x="689" y="150"/>
                  </a:lnTo>
                  <a:lnTo>
                    <a:pt x="677" y="0"/>
                  </a:lnTo>
                  <a:lnTo>
                    <a:pt x="767" y="84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2317" y="1669"/>
              <a:ext cx="144" cy="84"/>
            </a:xfrm>
            <a:custGeom>
              <a:avLst/>
              <a:gdLst>
                <a:gd name="T0" fmla="*/ 0 w 2591"/>
                <a:gd name="T1" fmla="*/ 0 h 1513"/>
                <a:gd name="T2" fmla="*/ 0 w 2591"/>
                <a:gd name="T3" fmla="*/ 0 h 1513"/>
                <a:gd name="T4" fmla="*/ 0 w 2591"/>
                <a:gd name="T5" fmla="*/ 0 h 1513"/>
                <a:gd name="T6" fmla="*/ 0 w 2591"/>
                <a:gd name="T7" fmla="*/ 0 h 1513"/>
                <a:gd name="T8" fmla="*/ 0 w 2591"/>
                <a:gd name="T9" fmla="*/ 0 h 1513"/>
                <a:gd name="T10" fmla="*/ 0 w 2591"/>
                <a:gd name="T11" fmla="*/ 0 h 1513"/>
                <a:gd name="T12" fmla="*/ 0 w 2591"/>
                <a:gd name="T13" fmla="*/ 0 h 1513"/>
                <a:gd name="T14" fmla="*/ 0 w 2591"/>
                <a:gd name="T15" fmla="*/ 0 h 1513"/>
                <a:gd name="T16" fmla="*/ 0 w 2591"/>
                <a:gd name="T17" fmla="*/ 0 h 1513"/>
                <a:gd name="T18" fmla="*/ 0 w 2591"/>
                <a:gd name="T19" fmla="*/ 0 h 1513"/>
                <a:gd name="T20" fmla="*/ 0 w 2591"/>
                <a:gd name="T21" fmla="*/ 0 h 1513"/>
                <a:gd name="T22" fmla="*/ 0 w 2591"/>
                <a:gd name="T23" fmla="*/ 0 h 1513"/>
                <a:gd name="T24" fmla="*/ 0 w 2591"/>
                <a:gd name="T25" fmla="*/ 0 h 1513"/>
                <a:gd name="T26" fmla="*/ 0 w 2591"/>
                <a:gd name="T27" fmla="*/ 0 h 1513"/>
                <a:gd name="T28" fmla="*/ 0 w 2591"/>
                <a:gd name="T29" fmla="*/ 0 h 1513"/>
                <a:gd name="T30" fmla="*/ 0 w 2591"/>
                <a:gd name="T31" fmla="*/ 0 h 1513"/>
                <a:gd name="T32" fmla="*/ 0 w 2591"/>
                <a:gd name="T33" fmla="*/ 0 h 1513"/>
                <a:gd name="T34" fmla="*/ 0 w 2591"/>
                <a:gd name="T35" fmla="*/ 0 h 1513"/>
                <a:gd name="T36" fmla="*/ 0 w 2591"/>
                <a:gd name="T37" fmla="*/ 0 h 1513"/>
                <a:gd name="T38" fmla="*/ 0 w 2591"/>
                <a:gd name="T39" fmla="*/ 0 h 1513"/>
                <a:gd name="T40" fmla="*/ 0 w 2591"/>
                <a:gd name="T41" fmla="*/ 0 h 1513"/>
                <a:gd name="T42" fmla="*/ 0 w 2591"/>
                <a:gd name="T43" fmla="*/ 0 h 1513"/>
                <a:gd name="T44" fmla="*/ 0 w 2591"/>
                <a:gd name="T45" fmla="*/ 0 h 1513"/>
                <a:gd name="T46" fmla="*/ 0 w 2591"/>
                <a:gd name="T47" fmla="*/ 0 h 1513"/>
                <a:gd name="T48" fmla="*/ 0 w 2591"/>
                <a:gd name="T49" fmla="*/ 0 h 1513"/>
                <a:gd name="T50" fmla="*/ 0 w 2591"/>
                <a:gd name="T51" fmla="*/ 0 h 1513"/>
                <a:gd name="T52" fmla="*/ 0 w 2591"/>
                <a:gd name="T53" fmla="*/ 0 h 1513"/>
                <a:gd name="T54" fmla="*/ 0 w 2591"/>
                <a:gd name="T55" fmla="*/ 0 h 1513"/>
                <a:gd name="T56" fmla="*/ 0 w 2591"/>
                <a:gd name="T57" fmla="*/ 0 h 1513"/>
                <a:gd name="T58" fmla="*/ 0 w 2591"/>
                <a:gd name="T59" fmla="*/ 0 h 1513"/>
                <a:gd name="T60" fmla="*/ 0 w 2591"/>
                <a:gd name="T61" fmla="*/ 0 h 1513"/>
                <a:gd name="T62" fmla="*/ 0 w 2591"/>
                <a:gd name="T63" fmla="*/ 0 h 1513"/>
                <a:gd name="T64" fmla="*/ 0 w 2591"/>
                <a:gd name="T65" fmla="*/ 0 h 1513"/>
                <a:gd name="T66" fmla="*/ 0 w 2591"/>
                <a:gd name="T67" fmla="*/ 0 h 1513"/>
                <a:gd name="T68" fmla="*/ 0 w 2591"/>
                <a:gd name="T69" fmla="*/ 0 h 1513"/>
                <a:gd name="T70" fmla="*/ 0 w 2591"/>
                <a:gd name="T71" fmla="*/ 0 h 1513"/>
                <a:gd name="T72" fmla="*/ 0 w 2591"/>
                <a:gd name="T73" fmla="*/ 0 h 1513"/>
                <a:gd name="T74" fmla="*/ 0 w 2591"/>
                <a:gd name="T75" fmla="*/ 0 h 1513"/>
                <a:gd name="T76" fmla="*/ 0 w 2591"/>
                <a:gd name="T77" fmla="*/ 0 h 1513"/>
                <a:gd name="T78" fmla="*/ 0 w 2591"/>
                <a:gd name="T79" fmla="*/ 0 h 1513"/>
                <a:gd name="T80" fmla="*/ 0 w 2591"/>
                <a:gd name="T81" fmla="*/ 0 h 1513"/>
                <a:gd name="T82" fmla="*/ 0 w 2591"/>
                <a:gd name="T83" fmla="*/ 0 h 1513"/>
                <a:gd name="T84" fmla="*/ 0 w 2591"/>
                <a:gd name="T85" fmla="*/ 0 h 1513"/>
                <a:gd name="T86" fmla="*/ 0 w 2591"/>
                <a:gd name="T87" fmla="*/ 0 h 1513"/>
                <a:gd name="T88" fmla="*/ 0 w 2591"/>
                <a:gd name="T89" fmla="*/ 0 h 1513"/>
                <a:gd name="T90" fmla="*/ 0 w 2591"/>
                <a:gd name="T91" fmla="*/ 0 h 1513"/>
                <a:gd name="T92" fmla="*/ 0 w 2591"/>
                <a:gd name="T93" fmla="*/ 0 h 1513"/>
                <a:gd name="T94" fmla="*/ 0 w 2591"/>
                <a:gd name="T95" fmla="*/ 0 h 1513"/>
                <a:gd name="T96" fmla="*/ 0 w 2591"/>
                <a:gd name="T97" fmla="*/ 0 h 1513"/>
                <a:gd name="T98" fmla="*/ 0 w 2591"/>
                <a:gd name="T99" fmla="*/ 0 h 1513"/>
                <a:gd name="T100" fmla="*/ 0 w 2591"/>
                <a:gd name="T101" fmla="*/ 0 h 1513"/>
                <a:gd name="T102" fmla="*/ 0 w 2591"/>
                <a:gd name="T103" fmla="*/ 0 h 1513"/>
                <a:gd name="T104" fmla="*/ 0 w 2591"/>
                <a:gd name="T105" fmla="*/ 0 h 1513"/>
                <a:gd name="T106" fmla="*/ 0 w 2591"/>
                <a:gd name="T107" fmla="*/ 0 h 15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591" h="1513">
                  <a:moveTo>
                    <a:pt x="1468" y="80"/>
                  </a:moveTo>
                  <a:lnTo>
                    <a:pt x="1465" y="76"/>
                  </a:lnTo>
                  <a:lnTo>
                    <a:pt x="1458" y="68"/>
                  </a:lnTo>
                  <a:lnTo>
                    <a:pt x="1446" y="56"/>
                  </a:lnTo>
                  <a:lnTo>
                    <a:pt x="1430" y="42"/>
                  </a:lnTo>
                  <a:lnTo>
                    <a:pt x="1420" y="35"/>
                  </a:lnTo>
                  <a:lnTo>
                    <a:pt x="1408" y="28"/>
                  </a:lnTo>
                  <a:lnTo>
                    <a:pt x="1396" y="22"/>
                  </a:lnTo>
                  <a:lnTo>
                    <a:pt x="1383" y="16"/>
                  </a:lnTo>
                  <a:lnTo>
                    <a:pt x="1369" y="9"/>
                  </a:lnTo>
                  <a:lnTo>
                    <a:pt x="1354" y="5"/>
                  </a:lnTo>
                  <a:lnTo>
                    <a:pt x="1339" y="2"/>
                  </a:lnTo>
                  <a:lnTo>
                    <a:pt x="1321" y="0"/>
                  </a:lnTo>
                  <a:lnTo>
                    <a:pt x="1303" y="0"/>
                  </a:lnTo>
                  <a:lnTo>
                    <a:pt x="1285" y="1"/>
                  </a:lnTo>
                  <a:lnTo>
                    <a:pt x="1266" y="4"/>
                  </a:lnTo>
                  <a:lnTo>
                    <a:pt x="1246" y="10"/>
                  </a:lnTo>
                  <a:lnTo>
                    <a:pt x="1224" y="19"/>
                  </a:lnTo>
                  <a:lnTo>
                    <a:pt x="1202" y="30"/>
                  </a:lnTo>
                  <a:lnTo>
                    <a:pt x="1180" y="43"/>
                  </a:lnTo>
                  <a:lnTo>
                    <a:pt x="1157" y="59"/>
                  </a:lnTo>
                  <a:lnTo>
                    <a:pt x="1132" y="79"/>
                  </a:lnTo>
                  <a:lnTo>
                    <a:pt x="1107" y="103"/>
                  </a:lnTo>
                  <a:lnTo>
                    <a:pt x="1082" y="129"/>
                  </a:lnTo>
                  <a:lnTo>
                    <a:pt x="1056" y="160"/>
                  </a:lnTo>
                  <a:lnTo>
                    <a:pt x="1028" y="195"/>
                  </a:lnTo>
                  <a:lnTo>
                    <a:pt x="1001" y="234"/>
                  </a:lnTo>
                  <a:lnTo>
                    <a:pt x="974" y="277"/>
                  </a:lnTo>
                  <a:lnTo>
                    <a:pt x="944" y="325"/>
                  </a:lnTo>
                  <a:lnTo>
                    <a:pt x="359" y="652"/>
                  </a:lnTo>
                  <a:lnTo>
                    <a:pt x="353" y="654"/>
                  </a:lnTo>
                  <a:lnTo>
                    <a:pt x="336" y="659"/>
                  </a:lnTo>
                  <a:lnTo>
                    <a:pt x="310" y="668"/>
                  </a:lnTo>
                  <a:lnTo>
                    <a:pt x="277" y="681"/>
                  </a:lnTo>
                  <a:lnTo>
                    <a:pt x="259" y="689"/>
                  </a:lnTo>
                  <a:lnTo>
                    <a:pt x="239" y="698"/>
                  </a:lnTo>
                  <a:lnTo>
                    <a:pt x="219" y="708"/>
                  </a:lnTo>
                  <a:lnTo>
                    <a:pt x="199" y="719"/>
                  </a:lnTo>
                  <a:lnTo>
                    <a:pt x="177" y="732"/>
                  </a:lnTo>
                  <a:lnTo>
                    <a:pt x="157" y="745"/>
                  </a:lnTo>
                  <a:lnTo>
                    <a:pt x="137" y="759"/>
                  </a:lnTo>
                  <a:lnTo>
                    <a:pt x="117" y="774"/>
                  </a:lnTo>
                  <a:lnTo>
                    <a:pt x="97" y="790"/>
                  </a:lnTo>
                  <a:lnTo>
                    <a:pt x="79" y="807"/>
                  </a:lnTo>
                  <a:lnTo>
                    <a:pt x="62" y="827"/>
                  </a:lnTo>
                  <a:lnTo>
                    <a:pt x="47" y="846"/>
                  </a:lnTo>
                  <a:lnTo>
                    <a:pt x="33" y="866"/>
                  </a:lnTo>
                  <a:lnTo>
                    <a:pt x="22" y="888"/>
                  </a:lnTo>
                  <a:lnTo>
                    <a:pt x="13" y="912"/>
                  </a:lnTo>
                  <a:lnTo>
                    <a:pt x="5" y="936"/>
                  </a:lnTo>
                  <a:lnTo>
                    <a:pt x="1" y="961"/>
                  </a:lnTo>
                  <a:lnTo>
                    <a:pt x="0" y="987"/>
                  </a:lnTo>
                  <a:lnTo>
                    <a:pt x="2" y="1015"/>
                  </a:lnTo>
                  <a:lnTo>
                    <a:pt x="9" y="1044"/>
                  </a:lnTo>
                  <a:lnTo>
                    <a:pt x="19" y="1073"/>
                  </a:lnTo>
                  <a:lnTo>
                    <a:pt x="32" y="1105"/>
                  </a:lnTo>
                  <a:lnTo>
                    <a:pt x="50" y="1138"/>
                  </a:lnTo>
                  <a:lnTo>
                    <a:pt x="72" y="1172"/>
                  </a:lnTo>
                  <a:lnTo>
                    <a:pt x="71" y="1179"/>
                  </a:lnTo>
                  <a:lnTo>
                    <a:pt x="69" y="1199"/>
                  </a:lnTo>
                  <a:lnTo>
                    <a:pt x="69" y="1212"/>
                  </a:lnTo>
                  <a:lnTo>
                    <a:pt x="69" y="1227"/>
                  </a:lnTo>
                  <a:lnTo>
                    <a:pt x="71" y="1244"/>
                  </a:lnTo>
                  <a:lnTo>
                    <a:pt x="73" y="1261"/>
                  </a:lnTo>
                  <a:lnTo>
                    <a:pt x="75" y="1270"/>
                  </a:lnTo>
                  <a:lnTo>
                    <a:pt x="78" y="1278"/>
                  </a:lnTo>
                  <a:lnTo>
                    <a:pt x="81" y="1287"/>
                  </a:lnTo>
                  <a:lnTo>
                    <a:pt x="85" y="1295"/>
                  </a:lnTo>
                  <a:lnTo>
                    <a:pt x="89" y="1303"/>
                  </a:lnTo>
                  <a:lnTo>
                    <a:pt x="93" y="1311"/>
                  </a:lnTo>
                  <a:lnTo>
                    <a:pt x="99" y="1319"/>
                  </a:lnTo>
                  <a:lnTo>
                    <a:pt x="106" y="1326"/>
                  </a:lnTo>
                  <a:lnTo>
                    <a:pt x="113" y="1333"/>
                  </a:lnTo>
                  <a:lnTo>
                    <a:pt x="121" y="1339"/>
                  </a:lnTo>
                  <a:lnTo>
                    <a:pt x="129" y="1346"/>
                  </a:lnTo>
                  <a:lnTo>
                    <a:pt x="138" y="1351"/>
                  </a:lnTo>
                  <a:lnTo>
                    <a:pt x="148" y="1355"/>
                  </a:lnTo>
                  <a:lnTo>
                    <a:pt x="160" y="1359"/>
                  </a:lnTo>
                  <a:lnTo>
                    <a:pt x="172" y="1362"/>
                  </a:lnTo>
                  <a:lnTo>
                    <a:pt x="185" y="1364"/>
                  </a:lnTo>
                  <a:lnTo>
                    <a:pt x="190" y="1368"/>
                  </a:lnTo>
                  <a:lnTo>
                    <a:pt x="208" y="1378"/>
                  </a:lnTo>
                  <a:lnTo>
                    <a:pt x="236" y="1392"/>
                  </a:lnTo>
                  <a:lnTo>
                    <a:pt x="275" y="1410"/>
                  </a:lnTo>
                  <a:lnTo>
                    <a:pt x="299" y="1420"/>
                  </a:lnTo>
                  <a:lnTo>
                    <a:pt x="326" y="1430"/>
                  </a:lnTo>
                  <a:lnTo>
                    <a:pt x="356" y="1441"/>
                  </a:lnTo>
                  <a:lnTo>
                    <a:pt x="389" y="1451"/>
                  </a:lnTo>
                  <a:lnTo>
                    <a:pt x="425" y="1461"/>
                  </a:lnTo>
                  <a:lnTo>
                    <a:pt x="463" y="1471"/>
                  </a:lnTo>
                  <a:lnTo>
                    <a:pt x="506" y="1480"/>
                  </a:lnTo>
                  <a:lnTo>
                    <a:pt x="550" y="1488"/>
                  </a:lnTo>
                  <a:lnTo>
                    <a:pt x="598" y="1495"/>
                  </a:lnTo>
                  <a:lnTo>
                    <a:pt x="648" y="1502"/>
                  </a:lnTo>
                  <a:lnTo>
                    <a:pt x="703" y="1507"/>
                  </a:lnTo>
                  <a:lnTo>
                    <a:pt x="760" y="1510"/>
                  </a:lnTo>
                  <a:lnTo>
                    <a:pt x="819" y="1512"/>
                  </a:lnTo>
                  <a:lnTo>
                    <a:pt x="883" y="1513"/>
                  </a:lnTo>
                  <a:lnTo>
                    <a:pt x="949" y="1511"/>
                  </a:lnTo>
                  <a:lnTo>
                    <a:pt x="1018" y="1507"/>
                  </a:lnTo>
                  <a:lnTo>
                    <a:pt x="1091" y="1501"/>
                  </a:lnTo>
                  <a:lnTo>
                    <a:pt x="1167" y="1492"/>
                  </a:lnTo>
                  <a:lnTo>
                    <a:pt x="1246" y="1480"/>
                  </a:lnTo>
                  <a:lnTo>
                    <a:pt x="1328" y="1466"/>
                  </a:lnTo>
                  <a:lnTo>
                    <a:pt x="1412" y="1449"/>
                  </a:lnTo>
                  <a:lnTo>
                    <a:pt x="1501" y="1428"/>
                  </a:lnTo>
                  <a:lnTo>
                    <a:pt x="1592" y="1404"/>
                  </a:lnTo>
                  <a:lnTo>
                    <a:pt x="1687" y="1376"/>
                  </a:lnTo>
                  <a:lnTo>
                    <a:pt x="1697" y="1373"/>
                  </a:lnTo>
                  <a:lnTo>
                    <a:pt x="1725" y="1364"/>
                  </a:lnTo>
                  <a:lnTo>
                    <a:pt x="1744" y="1358"/>
                  </a:lnTo>
                  <a:lnTo>
                    <a:pt x="1767" y="1352"/>
                  </a:lnTo>
                  <a:lnTo>
                    <a:pt x="1793" y="1344"/>
                  </a:lnTo>
                  <a:lnTo>
                    <a:pt x="1823" y="1337"/>
                  </a:lnTo>
                  <a:lnTo>
                    <a:pt x="1855" y="1331"/>
                  </a:lnTo>
                  <a:lnTo>
                    <a:pt x="1891" y="1326"/>
                  </a:lnTo>
                  <a:lnTo>
                    <a:pt x="1928" y="1321"/>
                  </a:lnTo>
                  <a:lnTo>
                    <a:pt x="1966" y="1318"/>
                  </a:lnTo>
                  <a:lnTo>
                    <a:pt x="2008" y="1316"/>
                  </a:lnTo>
                  <a:lnTo>
                    <a:pt x="2050" y="1315"/>
                  </a:lnTo>
                  <a:lnTo>
                    <a:pt x="2071" y="1316"/>
                  </a:lnTo>
                  <a:lnTo>
                    <a:pt x="2094" y="1317"/>
                  </a:lnTo>
                  <a:lnTo>
                    <a:pt x="2115" y="1319"/>
                  </a:lnTo>
                  <a:lnTo>
                    <a:pt x="2138" y="1322"/>
                  </a:lnTo>
                  <a:lnTo>
                    <a:pt x="2144" y="1324"/>
                  </a:lnTo>
                  <a:lnTo>
                    <a:pt x="2163" y="1331"/>
                  </a:lnTo>
                  <a:lnTo>
                    <a:pt x="2192" y="1340"/>
                  </a:lnTo>
                  <a:lnTo>
                    <a:pt x="2229" y="1350"/>
                  </a:lnTo>
                  <a:lnTo>
                    <a:pt x="2250" y="1354"/>
                  </a:lnTo>
                  <a:lnTo>
                    <a:pt x="2272" y="1358"/>
                  </a:lnTo>
                  <a:lnTo>
                    <a:pt x="2295" y="1361"/>
                  </a:lnTo>
                  <a:lnTo>
                    <a:pt x="2319" y="1362"/>
                  </a:lnTo>
                  <a:lnTo>
                    <a:pt x="2343" y="1363"/>
                  </a:lnTo>
                  <a:lnTo>
                    <a:pt x="2368" y="1361"/>
                  </a:lnTo>
                  <a:lnTo>
                    <a:pt x="2392" y="1359"/>
                  </a:lnTo>
                  <a:lnTo>
                    <a:pt x="2416" y="1354"/>
                  </a:lnTo>
                  <a:lnTo>
                    <a:pt x="2440" y="1346"/>
                  </a:lnTo>
                  <a:lnTo>
                    <a:pt x="2463" y="1336"/>
                  </a:lnTo>
                  <a:lnTo>
                    <a:pt x="2485" y="1324"/>
                  </a:lnTo>
                  <a:lnTo>
                    <a:pt x="2505" y="1308"/>
                  </a:lnTo>
                  <a:lnTo>
                    <a:pt x="2524" y="1290"/>
                  </a:lnTo>
                  <a:lnTo>
                    <a:pt x="2540" y="1268"/>
                  </a:lnTo>
                  <a:lnTo>
                    <a:pt x="2556" y="1242"/>
                  </a:lnTo>
                  <a:lnTo>
                    <a:pt x="2569" y="1213"/>
                  </a:lnTo>
                  <a:lnTo>
                    <a:pt x="2579" y="1180"/>
                  </a:lnTo>
                  <a:lnTo>
                    <a:pt x="2586" y="1141"/>
                  </a:lnTo>
                  <a:lnTo>
                    <a:pt x="2590" y="1099"/>
                  </a:lnTo>
                  <a:lnTo>
                    <a:pt x="2591" y="1051"/>
                  </a:lnTo>
                  <a:lnTo>
                    <a:pt x="2588" y="1000"/>
                  </a:lnTo>
                  <a:lnTo>
                    <a:pt x="2581" y="942"/>
                  </a:lnTo>
                  <a:lnTo>
                    <a:pt x="2571" y="878"/>
                  </a:lnTo>
                  <a:lnTo>
                    <a:pt x="2556" y="809"/>
                  </a:lnTo>
                  <a:lnTo>
                    <a:pt x="2551" y="790"/>
                  </a:lnTo>
                  <a:lnTo>
                    <a:pt x="2544" y="773"/>
                  </a:lnTo>
                  <a:lnTo>
                    <a:pt x="2538" y="758"/>
                  </a:lnTo>
                  <a:lnTo>
                    <a:pt x="2532" y="744"/>
                  </a:lnTo>
                  <a:lnTo>
                    <a:pt x="2525" y="732"/>
                  </a:lnTo>
                  <a:lnTo>
                    <a:pt x="2517" y="721"/>
                  </a:lnTo>
                  <a:lnTo>
                    <a:pt x="2509" y="712"/>
                  </a:lnTo>
                  <a:lnTo>
                    <a:pt x="2500" y="705"/>
                  </a:lnTo>
                  <a:lnTo>
                    <a:pt x="2490" y="700"/>
                  </a:lnTo>
                  <a:lnTo>
                    <a:pt x="2480" y="696"/>
                  </a:lnTo>
                  <a:lnTo>
                    <a:pt x="2469" y="694"/>
                  </a:lnTo>
                  <a:lnTo>
                    <a:pt x="2457" y="693"/>
                  </a:lnTo>
                  <a:lnTo>
                    <a:pt x="2443" y="693"/>
                  </a:lnTo>
                  <a:lnTo>
                    <a:pt x="2429" y="695"/>
                  </a:lnTo>
                  <a:lnTo>
                    <a:pt x="2414" y="699"/>
                  </a:lnTo>
                  <a:lnTo>
                    <a:pt x="2398" y="703"/>
                  </a:lnTo>
                  <a:lnTo>
                    <a:pt x="2362" y="714"/>
                  </a:lnTo>
                  <a:lnTo>
                    <a:pt x="2322" y="725"/>
                  </a:lnTo>
                  <a:lnTo>
                    <a:pt x="2301" y="730"/>
                  </a:lnTo>
                  <a:lnTo>
                    <a:pt x="2279" y="734"/>
                  </a:lnTo>
                  <a:lnTo>
                    <a:pt x="2256" y="738"/>
                  </a:lnTo>
                  <a:lnTo>
                    <a:pt x="2233" y="741"/>
                  </a:lnTo>
                  <a:lnTo>
                    <a:pt x="2209" y="743"/>
                  </a:lnTo>
                  <a:lnTo>
                    <a:pt x="2185" y="745"/>
                  </a:lnTo>
                  <a:lnTo>
                    <a:pt x="2159" y="745"/>
                  </a:lnTo>
                  <a:lnTo>
                    <a:pt x="2134" y="745"/>
                  </a:lnTo>
                  <a:lnTo>
                    <a:pt x="2109" y="744"/>
                  </a:lnTo>
                  <a:lnTo>
                    <a:pt x="2083" y="742"/>
                  </a:lnTo>
                  <a:lnTo>
                    <a:pt x="2056" y="739"/>
                  </a:lnTo>
                  <a:lnTo>
                    <a:pt x="2030" y="735"/>
                  </a:lnTo>
                  <a:lnTo>
                    <a:pt x="2003" y="729"/>
                  </a:lnTo>
                  <a:lnTo>
                    <a:pt x="1976" y="721"/>
                  </a:lnTo>
                  <a:lnTo>
                    <a:pt x="1949" y="712"/>
                  </a:lnTo>
                  <a:lnTo>
                    <a:pt x="1923" y="702"/>
                  </a:lnTo>
                  <a:lnTo>
                    <a:pt x="1896" y="691"/>
                  </a:lnTo>
                  <a:lnTo>
                    <a:pt x="1869" y="678"/>
                  </a:lnTo>
                  <a:lnTo>
                    <a:pt x="1843" y="663"/>
                  </a:lnTo>
                  <a:lnTo>
                    <a:pt x="1817" y="646"/>
                  </a:lnTo>
                  <a:lnTo>
                    <a:pt x="1790" y="626"/>
                  </a:lnTo>
                  <a:lnTo>
                    <a:pt x="1765" y="605"/>
                  </a:lnTo>
                  <a:lnTo>
                    <a:pt x="1740" y="583"/>
                  </a:lnTo>
                  <a:lnTo>
                    <a:pt x="1716" y="558"/>
                  </a:lnTo>
                  <a:lnTo>
                    <a:pt x="1691" y="530"/>
                  </a:lnTo>
                  <a:lnTo>
                    <a:pt x="1667" y="500"/>
                  </a:lnTo>
                  <a:lnTo>
                    <a:pt x="1645" y="468"/>
                  </a:lnTo>
                  <a:lnTo>
                    <a:pt x="1623" y="433"/>
                  </a:lnTo>
                  <a:lnTo>
                    <a:pt x="1622" y="422"/>
                  </a:lnTo>
                  <a:lnTo>
                    <a:pt x="1621" y="394"/>
                  </a:lnTo>
                  <a:lnTo>
                    <a:pt x="1618" y="374"/>
                  </a:lnTo>
                  <a:lnTo>
                    <a:pt x="1615" y="350"/>
                  </a:lnTo>
                  <a:lnTo>
                    <a:pt x="1611" y="325"/>
                  </a:lnTo>
                  <a:lnTo>
                    <a:pt x="1603" y="298"/>
                  </a:lnTo>
                  <a:lnTo>
                    <a:pt x="1595" y="268"/>
                  </a:lnTo>
                  <a:lnTo>
                    <a:pt x="1585" y="239"/>
                  </a:lnTo>
                  <a:lnTo>
                    <a:pt x="1580" y="225"/>
                  </a:lnTo>
                  <a:lnTo>
                    <a:pt x="1573" y="210"/>
                  </a:lnTo>
                  <a:lnTo>
                    <a:pt x="1566" y="196"/>
                  </a:lnTo>
                  <a:lnTo>
                    <a:pt x="1558" y="181"/>
                  </a:lnTo>
                  <a:lnTo>
                    <a:pt x="1550" y="167"/>
                  </a:lnTo>
                  <a:lnTo>
                    <a:pt x="1541" y="153"/>
                  </a:lnTo>
                  <a:lnTo>
                    <a:pt x="1531" y="139"/>
                  </a:lnTo>
                  <a:lnTo>
                    <a:pt x="1520" y="126"/>
                  </a:lnTo>
                  <a:lnTo>
                    <a:pt x="1507" y="114"/>
                  </a:lnTo>
                  <a:lnTo>
                    <a:pt x="1495" y="102"/>
                  </a:lnTo>
                  <a:lnTo>
                    <a:pt x="1482" y="90"/>
                  </a:lnTo>
                  <a:lnTo>
                    <a:pt x="1468" y="80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2328" y="1693"/>
              <a:ext cx="133" cy="53"/>
            </a:xfrm>
            <a:custGeom>
              <a:avLst/>
              <a:gdLst>
                <a:gd name="T0" fmla="*/ 0 w 2395"/>
                <a:gd name="T1" fmla="*/ 0 h 954"/>
                <a:gd name="T2" fmla="*/ 0 w 2395"/>
                <a:gd name="T3" fmla="*/ 0 h 954"/>
                <a:gd name="T4" fmla="*/ 0 w 2395"/>
                <a:gd name="T5" fmla="*/ 0 h 954"/>
                <a:gd name="T6" fmla="*/ 0 w 2395"/>
                <a:gd name="T7" fmla="*/ 0 h 954"/>
                <a:gd name="T8" fmla="*/ 0 w 2395"/>
                <a:gd name="T9" fmla="*/ 0 h 954"/>
                <a:gd name="T10" fmla="*/ 0 w 2395"/>
                <a:gd name="T11" fmla="*/ 0 h 954"/>
                <a:gd name="T12" fmla="*/ 0 w 2395"/>
                <a:gd name="T13" fmla="*/ 0 h 954"/>
                <a:gd name="T14" fmla="*/ 0 w 2395"/>
                <a:gd name="T15" fmla="*/ 0 h 954"/>
                <a:gd name="T16" fmla="*/ 0 w 2395"/>
                <a:gd name="T17" fmla="*/ 0 h 954"/>
                <a:gd name="T18" fmla="*/ 0 w 2395"/>
                <a:gd name="T19" fmla="*/ 0 h 954"/>
                <a:gd name="T20" fmla="*/ 0 w 2395"/>
                <a:gd name="T21" fmla="*/ 0 h 954"/>
                <a:gd name="T22" fmla="*/ 0 w 2395"/>
                <a:gd name="T23" fmla="*/ 0 h 954"/>
                <a:gd name="T24" fmla="*/ 0 w 2395"/>
                <a:gd name="T25" fmla="*/ 0 h 954"/>
                <a:gd name="T26" fmla="*/ 0 w 2395"/>
                <a:gd name="T27" fmla="*/ 0 h 954"/>
                <a:gd name="T28" fmla="*/ 0 w 2395"/>
                <a:gd name="T29" fmla="*/ 0 h 954"/>
                <a:gd name="T30" fmla="*/ 0 w 2395"/>
                <a:gd name="T31" fmla="*/ 0 h 954"/>
                <a:gd name="T32" fmla="*/ 0 w 2395"/>
                <a:gd name="T33" fmla="*/ 0 h 954"/>
                <a:gd name="T34" fmla="*/ 0 w 2395"/>
                <a:gd name="T35" fmla="*/ 0 h 954"/>
                <a:gd name="T36" fmla="*/ 0 w 2395"/>
                <a:gd name="T37" fmla="*/ 0 h 954"/>
                <a:gd name="T38" fmla="*/ 0 w 2395"/>
                <a:gd name="T39" fmla="*/ 0 h 954"/>
                <a:gd name="T40" fmla="*/ 0 w 2395"/>
                <a:gd name="T41" fmla="*/ 0 h 954"/>
                <a:gd name="T42" fmla="*/ 0 w 2395"/>
                <a:gd name="T43" fmla="*/ 0 h 954"/>
                <a:gd name="T44" fmla="*/ 0 w 2395"/>
                <a:gd name="T45" fmla="*/ 0 h 954"/>
                <a:gd name="T46" fmla="*/ 0 w 2395"/>
                <a:gd name="T47" fmla="*/ 0 h 954"/>
                <a:gd name="T48" fmla="*/ 0 w 2395"/>
                <a:gd name="T49" fmla="*/ 0 h 954"/>
                <a:gd name="T50" fmla="*/ 0 w 2395"/>
                <a:gd name="T51" fmla="*/ 0 h 954"/>
                <a:gd name="T52" fmla="*/ 0 w 2395"/>
                <a:gd name="T53" fmla="*/ 0 h 954"/>
                <a:gd name="T54" fmla="*/ 0 w 2395"/>
                <a:gd name="T55" fmla="*/ 0 h 954"/>
                <a:gd name="T56" fmla="*/ 0 w 2395"/>
                <a:gd name="T57" fmla="*/ 0 h 954"/>
                <a:gd name="T58" fmla="*/ 0 w 2395"/>
                <a:gd name="T59" fmla="*/ 0 h 954"/>
                <a:gd name="T60" fmla="*/ 0 w 2395"/>
                <a:gd name="T61" fmla="*/ 0 h 954"/>
                <a:gd name="T62" fmla="*/ 0 w 2395"/>
                <a:gd name="T63" fmla="*/ 0 h 954"/>
                <a:gd name="T64" fmla="*/ 0 w 2395"/>
                <a:gd name="T65" fmla="*/ 0 h 954"/>
                <a:gd name="T66" fmla="*/ 0 w 2395"/>
                <a:gd name="T67" fmla="*/ 0 h 954"/>
                <a:gd name="T68" fmla="*/ 0 w 2395"/>
                <a:gd name="T69" fmla="*/ 0 h 954"/>
                <a:gd name="T70" fmla="*/ 0 w 2395"/>
                <a:gd name="T71" fmla="*/ 0 h 954"/>
                <a:gd name="T72" fmla="*/ 0 w 2395"/>
                <a:gd name="T73" fmla="*/ 0 h 954"/>
                <a:gd name="T74" fmla="*/ 0 w 2395"/>
                <a:gd name="T75" fmla="*/ 0 h 954"/>
                <a:gd name="T76" fmla="*/ 0 w 2395"/>
                <a:gd name="T77" fmla="*/ 0 h 954"/>
                <a:gd name="T78" fmla="*/ 0 w 2395"/>
                <a:gd name="T79" fmla="*/ 0 h 954"/>
                <a:gd name="T80" fmla="*/ 0 w 2395"/>
                <a:gd name="T81" fmla="*/ 0 h 954"/>
                <a:gd name="T82" fmla="*/ 0 w 2395"/>
                <a:gd name="T83" fmla="*/ 0 h 954"/>
                <a:gd name="T84" fmla="*/ 0 w 2395"/>
                <a:gd name="T85" fmla="*/ 0 h 954"/>
                <a:gd name="T86" fmla="*/ 0 w 2395"/>
                <a:gd name="T87" fmla="*/ 0 h 954"/>
                <a:gd name="T88" fmla="*/ 0 w 2395"/>
                <a:gd name="T89" fmla="*/ 0 h 954"/>
                <a:gd name="T90" fmla="*/ 0 w 2395"/>
                <a:gd name="T91" fmla="*/ 0 h 954"/>
                <a:gd name="T92" fmla="*/ 0 w 2395"/>
                <a:gd name="T93" fmla="*/ 0 h 954"/>
                <a:gd name="T94" fmla="*/ 0 w 2395"/>
                <a:gd name="T95" fmla="*/ 0 h 954"/>
                <a:gd name="T96" fmla="*/ 0 w 2395"/>
                <a:gd name="T97" fmla="*/ 0 h 954"/>
                <a:gd name="T98" fmla="*/ 0 w 2395"/>
                <a:gd name="T99" fmla="*/ 0 h 954"/>
                <a:gd name="T100" fmla="*/ 0 w 2395"/>
                <a:gd name="T101" fmla="*/ 0 h 954"/>
                <a:gd name="T102" fmla="*/ 0 w 2395"/>
                <a:gd name="T103" fmla="*/ 0 h 954"/>
                <a:gd name="T104" fmla="*/ 0 w 2395"/>
                <a:gd name="T105" fmla="*/ 0 h 954"/>
                <a:gd name="T106" fmla="*/ 0 w 2395"/>
                <a:gd name="T107" fmla="*/ 0 h 9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395" h="954">
                  <a:moveTo>
                    <a:pt x="0" y="785"/>
                  </a:moveTo>
                  <a:lnTo>
                    <a:pt x="6" y="790"/>
                  </a:lnTo>
                  <a:lnTo>
                    <a:pt x="23" y="802"/>
                  </a:lnTo>
                  <a:lnTo>
                    <a:pt x="36" y="810"/>
                  </a:lnTo>
                  <a:lnTo>
                    <a:pt x="52" y="820"/>
                  </a:lnTo>
                  <a:lnTo>
                    <a:pt x="72" y="831"/>
                  </a:lnTo>
                  <a:lnTo>
                    <a:pt x="95" y="842"/>
                  </a:lnTo>
                  <a:lnTo>
                    <a:pt x="121" y="854"/>
                  </a:lnTo>
                  <a:lnTo>
                    <a:pt x="150" y="866"/>
                  </a:lnTo>
                  <a:lnTo>
                    <a:pt x="183" y="878"/>
                  </a:lnTo>
                  <a:lnTo>
                    <a:pt x="219" y="890"/>
                  </a:lnTo>
                  <a:lnTo>
                    <a:pt x="258" y="902"/>
                  </a:lnTo>
                  <a:lnTo>
                    <a:pt x="302" y="914"/>
                  </a:lnTo>
                  <a:lnTo>
                    <a:pt x="348" y="924"/>
                  </a:lnTo>
                  <a:lnTo>
                    <a:pt x="399" y="933"/>
                  </a:lnTo>
                  <a:lnTo>
                    <a:pt x="453" y="941"/>
                  </a:lnTo>
                  <a:lnTo>
                    <a:pt x="511" y="947"/>
                  </a:lnTo>
                  <a:lnTo>
                    <a:pt x="573" y="951"/>
                  </a:lnTo>
                  <a:lnTo>
                    <a:pt x="638" y="954"/>
                  </a:lnTo>
                  <a:lnTo>
                    <a:pt x="708" y="954"/>
                  </a:lnTo>
                  <a:lnTo>
                    <a:pt x="781" y="952"/>
                  </a:lnTo>
                  <a:lnTo>
                    <a:pt x="859" y="947"/>
                  </a:lnTo>
                  <a:lnTo>
                    <a:pt x="940" y="939"/>
                  </a:lnTo>
                  <a:lnTo>
                    <a:pt x="1025" y="929"/>
                  </a:lnTo>
                  <a:lnTo>
                    <a:pt x="1115" y="914"/>
                  </a:lnTo>
                  <a:lnTo>
                    <a:pt x="1209" y="895"/>
                  </a:lnTo>
                  <a:lnTo>
                    <a:pt x="1307" y="874"/>
                  </a:lnTo>
                  <a:lnTo>
                    <a:pt x="1411" y="848"/>
                  </a:lnTo>
                  <a:lnTo>
                    <a:pt x="1518" y="817"/>
                  </a:lnTo>
                  <a:lnTo>
                    <a:pt x="1629" y="782"/>
                  </a:lnTo>
                  <a:lnTo>
                    <a:pt x="1745" y="743"/>
                  </a:lnTo>
                  <a:lnTo>
                    <a:pt x="1757" y="739"/>
                  </a:lnTo>
                  <a:lnTo>
                    <a:pt x="1770" y="736"/>
                  </a:lnTo>
                  <a:lnTo>
                    <a:pt x="1783" y="732"/>
                  </a:lnTo>
                  <a:lnTo>
                    <a:pt x="1795" y="729"/>
                  </a:lnTo>
                  <a:lnTo>
                    <a:pt x="1819" y="726"/>
                  </a:lnTo>
                  <a:lnTo>
                    <a:pt x="1842" y="726"/>
                  </a:lnTo>
                  <a:lnTo>
                    <a:pt x="1865" y="727"/>
                  </a:lnTo>
                  <a:lnTo>
                    <a:pt x="1889" y="730"/>
                  </a:lnTo>
                  <a:lnTo>
                    <a:pt x="1911" y="735"/>
                  </a:lnTo>
                  <a:lnTo>
                    <a:pt x="1933" y="741"/>
                  </a:lnTo>
                  <a:lnTo>
                    <a:pt x="1955" y="748"/>
                  </a:lnTo>
                  <a:lnTo>
                    <a:pt x="1978" y="757"/>
                  </a:lnTo>
                  <a:lnTo>
                    <a:pt x="1999" y="766"/>
                  </a:lnTo>
                  <a:lnTo>
                    <a:pt x="2021" y="776"/>
                  </a:lnTo>
                  <a:lnTo>
                    <a:pt x="2066" y="797"/>
                  </a:lnTo>
                  <a:lnTo>
                    <a:pt x="2111" y="819"/>
                  </a:lnTo>
                  <a:lnTo>
                    <a:pt x="2130" y="829"/>
                  </a:lnTo>
                  <a:lnTo>
                    <a:pt x="2150" y="835"/>
                  </a:lnTo>
                  <a:lnTo>
                    <a:pt x="2170" y="840"/>
                  </a:lnTo>
                  <a:lnTo>
                    <a:pt x="2189" y="843"/>
                  </a:lnTo>
                  <a:lnTo>
                    <a:pt x="2208" y="844"/>
                  </a:lnTo>
                  <a:lnTo>
                    <a:pt x="2226" y="843"/>
                  </a:lnTo>
                  <a:lnTo>
                    <a:pt x="2235" y="842"/>
                  </a:lnTo>
                  <a:lnTo>
                    <a:pt x="2244" y="840"/>
                  </a:lnTo>
                  <a:lnTo>
                    <a:pt x="2254" y="838"/>
                  </a:lnTo>
                  <a:lnTo>
                    <a:pt x="2263" y="835"/>
                  </a:lnTo>
                  <a:lnTo>
                    <a:pt x="2271" y="832"/>
                  </a:lnTo>
                  <a:lnTo>
                    <a:pt x="2279" y="828"/>
                  </a:lnTo>
                  <a:lnTo>
                    <a:pt x="2288" y="824"/>
                  </a:lnTo>
                  <a:lnTo>
                    <a:pt x="2296" y="818"/>
                  </a:lnTo>
                  <a:lnTo>
                    <a:pt x="2303" y="812"/>
                  </a:lnTo>
                  <a:lnTo>
                    <a:pt x="2311" y="806"/>
                  </a:lnTo>
                  <a:lnTo>
                    <a:pt x="2319" y="800"/>
                  </a:lnTo>
                  <a:lnTo>
                    <a:pt x="2326" y="793"/>
                  </a:lnTo>
                  <a:lnTo>
                    <a:pt x="2333" y="785"/>
                  </a:lnTo>
                  <a:lnTo>
                    <a:pt x="2339" y="777"/>
                  </a:lnTo>
                  <a:lnTo>
                    <a:pt x="2346" y="768"/>
                  </a:lnTo>
                  <a:lnTo>
                    <a:pt x="2353" y="759"/>
                  </a:lnTo>
                  <a:lnTo>
                    <a:pt x="2358" y="749"/>
                  </a:lnTo>
                  <a:lnTo>
                    <a:pt x="2364" y="738"/>
                  </a:lnTo>
                  <a:lnTo>
                    <a:pt x="2369" y="726"/>
                  </a:lnTo>
                  <a:lnTo>
                    <a:pt x="2374" y="715"/>
                  </a:lnTo>
                  <a:lnTo>
                    <a:pt x="2377" y="707"/>
                  </a:lnTo>
                  <a:lnTo>
                    <a:pt x="2382" y="686"/>
                  </a:lnTo>
                  <a:lnTo>
                    <a:pt x="2385" y="671"/>
                  </a:lnTo>
                  <a:lnTo>
                    <a:pt x="2389" y="653"/>
                  </a:lnTo>
                  <a:lnTo>
                    <a:pt x="2392" y="632"/>
                  </a:lnTo>
                  <a:lnTo>
                    <a:pt x="2394" y="609"/>
                  </a:lnTo>
                  <a:lnTo>
                    <a:pt x="2395" y="585"/>
                  </a:lnTo>
                  <a:lnTo>
                    <a:pt x="2395" y="558"/>
                  </a:lnTo>
                  <a:lnTo>
                    <a:pt x="2394" y="530"/>
                  </a:lnTo>
                  <a:lnTo>
                    <a:pt x="2391" y="501"/>
                  </a:lnTo>
                  <a:lnTo>
                    <a:pt x="2388" y="486"/>
                  </a:lnTo>
                  <a:lnTo>
                    <a:pt x="2385" y="471"/>
                  </a:lnTo>
                  <a:lnTo>
                    <a:pt x="2382" y="455"/>
                  </a:lnTo>
                  <a:lnTo>
                    <a:pt x="2378" y="440"/>
                  </a:lnTo>
                  <a:lnTo>
                    <a:pt x="2373" y="424"/>
                  </a:lnTo>
                  <a:lnTo>
                    <a:pt x="2367" y="409"/>
                  </a:lnTo>
                  <a:lnTo>
                    <a:pt x="2361" y="393"/>
                  </a:lnTo>
                  <a:lnTo>
                    <a:pt x="2354" y="376"/>
                  </a:lnTo>
                  <a:lnTo>
                    <a:pt x="2344" y="359"/>
                  </a:lnTo>
                  <a:lnTo>
                    <a:pt x="2335" y="342"/>
                  </a:lnTo>
                  <a:lnTo>
                    <a:pt x="2325" y="327"/>
                  </a:lnTo>
                  <a:lnTo>
                    <a:pt x="2315" y="313"/>
                  </a:lnTo>
                  <a:lnTo>
                    <a:pt x="2305" y="301"/>
                  </a:lnTo>
                  <a:lnTo>
                    <a:pt x="2294" y="291"/>
                  </a:lnTo>
                  <a:lnTo>
                    <a:pt x="2283" y="281"/>
                  </a:lnTo>
                  <a:lnTo>
                    <a:pt x="2272" y="274"/>
                  </a:lnTo>
                  <a:lnTo>
                    <a:pt x="2266" y="272"/>
                  </a:lnTo>
                  <a:lnTo>
                    <a:pt x="2260" y="269"/>
                  </a:lnTo>
                  <a:lnTo>
                    <a:pt x="2254" y="268"/>
                  </a:lnTo>
                  <a:lnTo>
                    <a:pt x="2246" y="266"/>
                  </a:lnTo>
                  <a:lnTo>
                    <a:pt x="2240" y="266"/>
                  </a:lnTo>
                  <a:lnTo>
                    <a:pt x="2233" y="266"/>
                  </a:lnTo>
                  <a:lnTo>
                    <a:pt x="2227" y="266"/>
                  </a:lnTo>
                  <a:lnTo>
                    <a:pt x="2220" y="267"/>
                  </a:lnTo>
                  <a:lnTo>
                    <a:pt x="2213" y="269"/>
                  </a:lnTo>
                  <a:lnTo>
                    <a:pt x="2206" y="271"/>
                  </a:lnTo>
                  <a:lnTo>
                    <a:pt x="2198" y="274"/>
                  </a:lnTo>
                  <a:lnTo>
                    <a:pt x="2191" y="277"/>
                  </a:lnTo>
                  <a:lnTo>
                    <a:pt x="2176" y="286"/>
                  </a:lnTo>
                  <a:lnTo>
                    <a:pt x="2160" y="298"/>
                  </a:lnTo>
                  <a:lnTo>
                    <a:pt x="2153" y="299"/>
                  </a:lnTo>
                  <a:lnTo>
                    <a:pt x="2136" y="303"/>
                  </a:lnTo>
                  <a:lnTo>
                    <a:pt x="2109" y="307"/>
                  </a:lnTo>
                  <a:lnTo>
                    <a:pt x="2074" y="311"/>
                  </a:lnTo>
                  <a:lnTo>
                    <a:pt x="2053" y="312"/>
                  </a:lnTo>
                  <a:lnTo>
                    <a:pt x="2030" y="314"/>
                  </a:lnTo>
                  <a:lnTo>
                    <a:pt x="2007" y="314"/>
                  </a:lnTo>
                  <a:lnTo>
                    <a:pt x="1982" y="315"/>
                  </a:lnTo>
                  <a:lnTo>
                    <a:pt x="1954" y="314"/>
                  </a:lnTo>
                  <a:lnTo>
                    <a:pt x="1927" y="313"/>
                  </a:lnTo>
                  <a:lnTo>
                    <a:pt x="1899" y="310"/>
                  </a:lnTo>
                  <a:lnTo>
                    <a:pt x="1869" y="307"/>
                  </a:lnTo>
                  <a:lnTo>
                    <a:pt x="1839" y="302"/>
                  </a:lnTo>
                  <a:lnTo>
                    <a:pt x="1809" y="296"/>
                  </a:lnTo>
                  <a:lnTo>
                    <a:pt x="1778" y="288"/>
                  </a:lnTo>
                  <a:lnTo>
                    <a:pt x="1747" y="279"/>
                  </a:lnTo>
                  <a:lnTo>
                    <a:pt x="1716" y="268"/>
                  </a:lnTo>
                  <a:lnTo>
                    <a:pt x="1685" y="255"/>
                  </a:lnTo>
                  <a:lnTo>
                    <a:pt x="1655" y="241"/>
                  </a:lnTo>
                  <a:lnTo>
                    <a:pt x="1625" y="224"/>
                  </a:lnTo>
                  <a:lnTo>
                    <a:pt x="1596" y="205"/>
                  </a:lnTo>
                  <a:lnTo>
                    <a:pt x="1567" y="183"/>
                  </a:lnTo>
                  <a:lnTo>
                    <a:pt x="1539" y="160"/>
                  </a:lnTo>
                  <a:lnTo>
                    <a:pt x="1513" y="134"/>
                  </a:lnTo>
                  <a:lnTo>
                    <a:pt x="1487" y="104"/>
                  </a:lnTo>
                  <a:lnTo>
                    <a:pt x="1463" y="73"/>
                  </a:lnTo>
                  <a:lnTo>
                    <a:pt x="1441" y="38"/>
                  </a:lnTo>
                  <a:lnTo>
                    <a:pt x="1421" y="0"/>
                  </a:lnTo>
                  <a:lnTo>
                    <a:pt x="1416" y="10"/>
                  </a:lnTo>
                  <a:lnTo>
                    <a:pt x="1401" y="38"/>
                  </a:lnTo>
                  <a:lnTo>
                    <a:pt x="1389" y="56"/>
                  </a:lnTo>
                  <a:lnTo>
                    <a:pt x="1375" y="77"/>
                  </a:lnTo>
                  <a:lnTo>
                    <a:pt x="1357" y="100"/>
                  </a:lnTo>
                  <a:lnTo>
                    <a:pt x="1335" y="125"/>
                  </a:lnTo>
                  <a:lnTo>
                    <a:pt x="1323" y="137"/>
                  </a:lnTo>
                  <a:lnTo>
                    <a:pt x="1308" y="150"/>
                  </a:lnTo>
                  <a:lnTo>
                    <a:pt x="1294" y="162"/>
                  </a:lnTo>
                  <a:lnTo>
                    <a:pt x="1278" y="175"/>
                  </a:lnTo>
                  <a:lnTo>
                    <a:pt x="1262" y="187"/>
                  </a:lnTo>
                  <a:lnTo>
                    <a:pt x="1244" y="199"/>
                  </a:lnTo>
                  <a:lnTo>
                    <a:pt x="1225" y="212"/>
                  </a:lnTo>
                  <a:lnTo>
                    <a:pt x="1204" y="224"/>
                  </a:lnTo>
                  <a:lnTo>
                    <a:pt x="1182" y="235"/>
                  </a:lnTo>
                  <a:lnTo>
                    <a:pt x="1160" y="246"/>
                  </a:lnTo>
                  <a:lnTo>
                    <a:pt x="1136" y="257"/>
                  </a:lnTo>
                  <a:lnTo>
                    <a:pt x="1109" y="266"/>
                  </a:lnTo>
                  <a:lnTo>
                    <a:pt x="1083" y="275"/>
                  </a:lnTo>
                  <a:lnTo>
                    <a:pt x="1055" y="284"/>
                  </a:lnTo>
                  <a:lnTo>
                    <a:pt x="1024" y="292"/>
                  </a:lnTo>
                  <a:lnTo>
                    <a:pt x="993" y="299"/>
                  </a:lnTo>
                  <a:lnTo>
                    <a:pt x="1014" y="299"/>
                  </a:lnTo>
                  <a:lnTo>
                    <a:pt x="1070" y="304"/>
                  </a:lnTo>
                  <a:lnTo>
                    <a:pt x="1107" y="310"/>
                  </a:lnTo>
                  <a:lnTo>
                    <a:pt x="1148" y="317"/>
                  </a:lnTo>
                  <a:lnTo>
                    <a:pt x="1169" y="322"/>
                  </a:lnTo>
                  <a:lnTo>
                    <a:pt x="1191" y="328"/>
                  </a:lnTo>
                  <a:lnTo>
                    <a:pt x="1212" y="334"/>
                  </a:lnTo>
                  <a:lnTo>
                    <a:pt x="1235" y="342"/>
                  </a:lnTo>
                  <a:lnTo>
                    <a:pt x="1257" y="351"/>
                  </a:lnTo>
                  <a:lnTo>
                    <a:pt x="1278" y="360"/>
                  </a:lnTo>
                  <a:lnTo>
                    <a:pt x="1298" y="371"/>
                  </a:lnTo>
                  <a:lnTo>
                    <a:pt x="1319" y="384"/>
                  </a:lnTo>
                  <a:lnTo>
                    <a:pt x="1338" y="397"/>
                  </a:lnTo>
                  <a:lnTo>
                    <a:pt x="1356" y="411"/>
                  </a:lnTo>
                  <a:lnTo>
                    <a:pt x="1372" y="427"/>
                  </a:lnTo>
                  <a:lnTo>
                    <a:pt x="1387" y="444"/>
                  </a:lnTo>
                  <a:lnTo>
                    <a:pt x="1400" y="463"/>
                  </a:lnTo>
                  <a:lnTo>
                    <a:pt x="1413" y="484"/>
                  </a:lnTo>
                  <a:lnTo>
                    <a:pt x="1422" y="506"/>
                  </a:lnTo>
                  <a:lnTo>
                    <a:pt x="1429" y="530"/>
                  </a:lnTo>
                  <a:lnTo>
                    <a:pt x="1433" y="555"/>
                  </a:lnTo>
                  <a:lnTo>
                    <a:pt x="1435" y="583"/>
                  </a:lnTo>
                  <a:lnTo>
                    <a:pt x="1434" y="612"/>
                  </a:lnTo>
                  <a:lnTo>
                    <a:pt x="1430" y="643"/>
                  </a:lnTo>
                  <a:lnTo>
                    <a:pt x="1426" y="648"/>
                  </a:lnTo>
                  <a:lnTo>
                    <a:pt x="1412" y="660"/>
                  </a:lnTo>
                  <a:lnTo>
                    <a:pt x="1401" y="669"/>
                  </a:lnTo>
                  <a:lnTo>
                    <a:pt x="1389" y="679"/>
                  </a:lnTo>
                  <a:lnTo>
                    <a:pt x="1374" y="690"/>
                  </a:lnTo>
                  <a:lnTo>
                    <a:pt x="1356" y="702"/>
                  </a:lnTo>
                  <a:lnTo>
                    <a:pt x="1336" y="714"/>
                  </a:lnTo>
                  <a:lnTo>
                    <a:pt x="1313" y="728"/>
                  </a:lnTo>
                  <a:lnTo>
                    <a:pt x="1287" y="743"/>
                  </a:lnTo>
                  <a:lnTo>
                    <a:pt x="1259" y="756"/>
                  </a:lnTo>
                  <a:lnTo>
                    <a:pt x="1227" y="770"/>
                  </a:lnTo>
                  <a:lnTo>
                    <a:pt x="1192" y="784"/>
                  </a:lnTo>
                  <a:lnTo>
                    <a:pt x="1155" y="798"/>
                  </a:lnTo>
                  <a:lnTo>
                    <a:pt x="1114" y="811"/>
                  </a:lnTo>
                  <a:lnTo>
                    <a:pt x="1071" y="824"/>
                  </a:lnTo>
                  <a:lnTo>
                    <a:pt x="1024" y="835"/>
                  </a:lnTo>
                  <a:lnTo>
                    <a:pt x="974" y="845"/>
                  </a:lnTo>
                  <a:lnTo>
                    <a:pt x="921" y="854"/>
                  </a:lnTo>
                  <a:lnTo>
                    <a:pt x="864" y="861"/>
                  </a:lnTo>
                  <a:lnTo>
                    <a:pt x="804" y="867"/>
                  </a:lnTo>
                  <a:lnTo>
                    <a:pt x="740" y="870"/>
                  </a:lnTo>
                  <a:lnTo>
                    <a:pt x="673" y="872"/>
                  </a:lnTo>
                  <a:lnTo>
                    <a:pt x="602" y="871"/>
                  </a:lnTo>
                  <a:lnTo>
                    <a:pt x="528" y="868"/>
                  </a:lnTo>
                  <a:lnTo>
                    <a:pt x="449" y="862"/>
                  </a:lnTo>
                  <a:lnTo>
                    <a:pt x="367" y="853"/>
                  </a:lnTo>
                  <a:lnTo>
                    <a:pt x="282" y="842"/>
                  </a:lnTo>
                  <a:lnTo>
                    <a:pt x="192" y="827"/>
                  </a:lnTo>
                  <a:lnTo>
                    <a:pt x="98" y="807"/>
                  </a:lnTo>
                  <a:lnTo>
                    <a:pt x="0" y="785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2443" y="1668"/>
              <a:ext cx="64" cy="32"/>
            </a:xfrm>
            <a:custGeom>
              <a:avLst/>
              <a:gdLst>
                <a:gd name="T0" fmla="*/ 0 w 1155"/>
                <a:gd name="T1" fmla="*/ 0 h 571"/>
                <a:gd name="T2" fmla="*/ 0 w 1155"/>
                <a:gd name="T3" fmla="*/ 0 h 571"/>
                <a:gd name="T4" fmla="*/ 0 w 1155"/>
                <a:gd name="T5" fmla="*/ 0 h 571"/>
                <a:gd name="T6" fmla="*/ 0 w 1155"/>
                <a:gd name="T7" fmla="*/ 0 h 571"/>
                <a:gd name="T8" fmla="*/ 0 w 1155"/>
                <a:gd name="T9" fmla="*/ 0 h 571"/>
                <a:gd name="T10" fmla="*/ 0 w 1155"/>
                <a:gd name="T11" fmla="*/ 0 h 571"/>
                <a:gd name="T12" fmla="*/ 0 w 1155"/>
                <a:gd name="T13" fmla="*/ 0 h 571"/>
                <a:gd name="T14" fmla="*/ 0 w 1155"/>
                <a:gd name="T15" fmla="*/ 0 h 571"/>
                <a:gd name="T16" fmla="*/ 0 w 1155"/>
                <a:gd name="T17" fmla="*/ 0 h 571"/>
                <a:gd name="T18" fmla="*/ 0 w 1155"/>
                <a:gd name="T19" fmla="*/ 0 h 571"/>
                <a:gd name="T20" fmla="*/ 0 w 1155"/>
                <a:gd name="T21" fmla="*/ 0 h 571"/>
                <a:gd name="T22" fmla="*/ 0 w 1155"/>
                <a:gd name="T23" fmla="*/ 0 h 571"/>
                <a:gd name="T24" fmla="*/ 0 w 1155"/>
                <a:gd name="T25" fmla="*/ 0 h 571"/>
                <a:gd name="T26" fmla="*/ 0 w 1155"/>
                <a:gd name="T27" fmla="*/ 0 h 571"/>
                <a:gd name="T28" fmla="*/ 0 w 1155"/>
                <a:gd name="T29" fmla="*/ 0 h 571"/>
                <a:gd name="T30" fmla="*/ 0 w 1155"/>
                <a:gd name="T31" fmla="*/ 0 h 571"/>
                <a:gd name="T32" fmla="*/ 0 w 1155"/>
                <a:gd name="T33" fmla="*/ 0 h 571"/>
                <a:gd name="T34" fmla="*/ 0 w 1155"/>
                <a:gd name="T35" fmla="*/ 0 h 571"/>
                <a:gd name="T36" fmla="*/ 0 w 1155"/>
                <a:gd name="T37" fmla="*/ 0 h 571"/>
                <a:gd name="T38" fmla="*/ 0 w 1155"/>
                <a:gd name="T39" fmla="*/ 0 h 571"/>
                <a:gd name="T40" fmla="*/ 0 w 1155"/>
                <a:gd name="T41" fmla="*/ 0 h 571"/>
                <a:gd name="T42" fmla="*/ 0 w 1155"/>
                <a:gd name="T43" fmla="*/ 0 h 571"/>
                <a:gd name="T44" fmla="*/ 0 w 1155"/>
                <a:gd name="T45" fmla="*/ 0 h 571"/>
                <a:gd name="T46" fmla="*/ 0 w 1155"/>
                <a:gd name="T47" fmla="*/ 0 h 571"/>
                <a:gd name="T48" fmla="*/ 0 w 1155"/>
                <a:gd name="T49" fmla="*/ 0 h 571"/>
                <a:gd name="T50" fmla="*/ 0 w 1155"/>
                <a:gd name="T51" fmla="*/ 0 h 571"/>
                <a:gd name="T52" fmla="*/ 0 w 1155"/>
                <a:gd name="T53" fmla="*/ 0 h 571"/>
                <a:gd name="T54" fmla="*/ 0 w 1155"/>
                <a:gd name="T55" fmla="*/ 0 h 571"/>
                <a:gd name="T56" fmla="*/ 0 w 1155"/>
                <a:gd name="T57" fmla="*/ 0 h 571"/>
                <a:gd name="T58" fmla="*/ 0 w 1155"/>
                <a:gd name="T59" fmla="*/ 0 h 571"/>
                <a:gd name="T60" fmla="*/ 0 w 1155"/>
                <a:gd name="T61" fmla="*/ 0 h 571"/>
                <a:gd name="T62" fmla="*/ 0 w 1155"/>
                <a:gd name="T63" fmla="*/ 0 h 571"/>
                <a:gd name="T64" fmla="*/ 0 w 1155"/>
                <a:gd name="T65" fmla="*/ 0 h 5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55" h="571">
                  <a:moveTo>
                    <a:pt x="0" y="571"/>
                  </a:moveTo>
                  <a:lnTo>
                    <a:pt x="4" y="559"/>
                  </a:lnTo>
                  <a:lnTo>
                    <a:pt x="17" y="526"/>
                  </a:lnTo>
                  <a:lnTo>
                    <a:pt x="27" y="503"/>
                  </a:lnTo>
                  <a:lnTo>
                    <a:pt x="39" y="477"/>
                  </a:lnTo>
                  <a:lnTo>
                    <a:pt x="52" y="446"/>
                  </a:lnTo>
                  <a:lnTo>
                    <a:pt x="69" y="414"/>
                  </a:lnTo>
                  <a:lnTo>
                    <a:pt x="87" y="379"/>
                  </a:lnTo>
                  <a:lnTo>
                    <a:pt x="108" y="344"/>
                  </a:lnTo>
                  <a:lnTo>
                    <a:pt x="131" y="308"/>
                  </a:lnTo>
                  <a:lnTo>
                    <a:pt x="156" y="270"/>
                  </a:lnTo>
                  <a:lnTo>
                    <a:pt x="184" y="234"/>
                  </a:lnTo>
                  <a:lnTo>
                    <a:pt x="214" y="198"/>
                  </a:lnTo>
                  <a:lnTo>
                    <a:pt x="246" y="163"/>
                  </a:lnTo>
                  <a:lnTo>
                    <a:pt x="281" y="131"/>
                  </a:lnTo>
                  <a:lnTo>
                    <a:pt x="317" y="100"/>
                  </a:lnTo>
                  <a:lnTo>
                    <a:pt x="356" y="73"/>
                  </a:lnTo>
                  <a:lnTo>
                    <a:pt x="398" y="49"/>
                  </a:lnTo>
                  <a:lnTo>
                    <a:pt x="441" y="30"/>
                  </a:lnTo>
                  <a:lnTo>
                    <a:pt x="488" y="14"/>
                  </a:lnTo>
                  <a:lnTo>
                    <a:pt x="536" y="4"/>
                  </a:lnTo>
                  <a:lnTo>
                    <a:pt x="587" y="0"/>
                  </a:lnTo>
                  <a:lnTo>
                    <a:pt x="640" y="2"/>
                  </a:lnTo>
                  <a:lnTo>
                    <a:pt x="696" y="10"/>
                  </a:lnTo>
                  <a:lnTo>
                    <a:pt x="755" y="27"/>
                  </a:lnTo>
                  <a:lnTo>
                    <a:pt x="815" y="51"/>
                  </a:lnTo>
                  <a:lnTo>
                    <a:pt x="878" y="83"/>
                  </a:lnTo>
                  <a:lnTo>
                    <a:pt x="944" y="125"/>
                  </a:lnTo>
                  <a:lnTo>
                    <a:pt x="1011" y="175"/>
                  </a:lnTo>
                  <a:lnTo>
                    <a:pt x="1082" y="237"/>
                  </a:lnTo>
                  <a:lnTo>
                    <a:pt x="1155" y="309"/>
                  </a:lnTo>
                  <a:lnTo>
                    <a:pt x="1051" y="488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2435" y="1674"/>
              <a:ext cx="91" cy="97"/>
            </a:xfrm>
            <a:custGeom>
              <a:avLst/>
              <a:gdLst>
                <a:gd name="T0" fmla="*/ 0 w 1636"/>
                <a:gd name="T1" fmla="*/ 0 h 1738"/>
                <a:gd name="T2" fmla="*/ 0 w 1636"/>
                <a:gd name="T3" fmla="*/ 0 h 1738"/>
                <a:gd name="T4" fmla="*/ 0 w 1636"/>
                <a:gd name="T5" fmla="*/ 0 h 1738"/>
                <a:gd name="T6" fmla="*/ 0 w 1636"/>
                <a:gd name="T7" fmla="*/ 0 h 1738"/>
                <a:gd name="T8" fmla="*/ 0 w 1636"/>
                <a:gd name="T9" fmla="*/ 0 h 1738"/>
                <a:gd name="T10" fmla="*/ 0 w 1636"/>
                <a:gd name="T11" fmla="*/ 0 h 1738"/>
                <a:gd name="T12" fmla="*/ 0 w 1636"/>
                <a:gd name="T13" fmla="*/ 0 h 1738"/>
                <a:gd name="T14" fmla="*/ 0 w 1636"/>
                <a:gd name="T15" fmla="*/ 0 h 1738"/>
                <a:gd name="T16" fmla="*/ 0 w 1636"/>
                <a:gd name="T17" fmla="*/ 0 h 1738"/>
                <a:gd name="T18" fmla="*/ 0 w 1636"/>
                <a:gd name="T19" fmla="*/ 0 h 1738"/>
                <a:gd name="T20" fmla="*/ 0 w 1636"/>
                <a:gd name="T21" fmla="*/ 0 h 1738"/>
                <a:gd name="T22" fmla="*/ 0 w 1636"/>
                <a:gd name="T23" fmla="*/ 0 h 1738"/>
                <a:gd name="T24" fmla="*/ 0 w 1636"/>
                <a:gd name="T25" fmla="*/ 0 h 1738"/>
                <a:gd name="T26" fmla="*/ 0 w 1636"/>
                <a:gd name="T27" fmla="*/ 0 h 1738"/>
                <a:gd name="T28" fmla="*/ 0 w 1636"/>
                <a:gd name="T29" fmla="*/ 0 h 1738"/>
                <a:gd name="T30" fmla="*/ 0 w 1636"/>
                <a:gd name="T31" fmla="*/ 0 h 1738"/>
                <a:gd name="T32" fmla="*/ 0 w 1636"/>
                <a:gd name="T33" fmla="*/ 0 h 1738"/>
                <a:gd name="T34" fmla="*/ 0 w 1636"/>
                <a:gd name="T35" fmla="*/ 0 h 1738"/>
                <a:gd name="T36" fmla="*/ 0 w 1636"/>
                <a:gd name="T37" fmla="*/ 0 h 1738"/>
                <a:gd name="T38" fmla="*/ 0 w 1636"/>
                <a:gd name="T39" fmla="*/ 0 h 1738"/>
                <a:gd name="T40" fmla="*/ 0 w 1636"/>
                <a:gd name="T41" fmla="*/ 0 h 1738"/>
                <a:gd name="T42" fmla="*/ 0 w 1636"/>
                <a:gd name="T43" fmla="*/ 0 h 1738"/>
                <a:gd name="T44" fmla="*/ 0 w 1636"/>
                <a:gd name="T45" fmla="*/ 0 h 1738"/>
                <a:gd name="T46" fmla="*/ 0 w 1636"/>
                <a:gd name="T47" fmla="*/ 0 h 1738"/>
                <a:gd name="T48" fmla="*/ 0 w 1636"/>
                <a:gd name="T49" fmla="*/ 0 h 1738"/>
                <a:gd name="T50" fmla="*/ 0 w 1636"/>
                <a:gd name="T51" fmla="*/ 0 h 1738"/>
                <a:gd name="T52" fmla="*/ 0 w 1636"/>
                <a:gd name="T53" fmla="*/ 0 h 1738"/>
                <a:gd name="T54" fmla="*/ 0 w 1636"/>
                <a:gd name="T55" fmla="*/ 0 h 1738"/>
                <a:gd name="T56" fmla="*/ 0 w 1636"/>
                <a:gd name="T57" fmla="*/ 0 h 1738"/>
                <a:gd name="T58" fmla="*/ 0 w 1636"/>
                <a:gd name="T59" fmla="*/ 0 h 1738"/>
                <a:gd name="T60" fmla="*/ 0 w 1636"/>
                <a:gd name="T61" fmla="*/ 0 h 1738"/>
                <a:gd name="T62" fmla="*/ 0 w 1636"/>
                <a:gd name="T63" fmla="*/ 0 h 1738"/>
                <a:gd name="T64" fmla="*/ 0 w 1636"/>
                <a:gd name="T65" fmla="*/ 0 h 1738"/>
                <a:gd name="T66" fmla="*/ 0 w 1636"/>
                <a:gd name="T67" fmla="*/ 0 h 1738"/>
                <a:gd name="T68" fmla="*/ 0 w 1636"/>
                <a:gd name="T69" fmla="*/ 0 h 1738"/>
                <a:gd name="T70" fmla="*/ 0 w 1636"/>
                <a:gd name="T71" fmla="*/ 0 h 1738"/>
                <a:gd name="T72" fmla="*/ 0 w 1636"/>
                <a:gd name="T73" fmla="*/ 0 h 1738"/>
                <a:gd name="T74" fmla="*/ 0 w 1636"/>
                <a:gd name="T75" fmla="*/ 0 h 1738"/>
                <a:gd name="T76" fmla="*/ 0 w 1636"/>
                <a:gd name="T77" fmla="*/ 0 h 1738"/>
                <a:gd name="T78" fmla="*/ 0 w 1636"/>
                <a:gd name="T79" fmla="*/ 0 h 1738"/>
                <a:gd name="T80" fmla="*/ 0 w 1636"/>
                <a:gd name="T81" fmla="*/ 0 h 1738"/>
                <a:gd name="T82" fmla="*/ 0 w 1636"/>
                <a:gd name="T83" fmla="*/ 0 h 1738"/>
                <a:gd name="T84" fmla="*/ 0 w 1636"/>
                <a:gd name="T85" fmla="*/ 0 h 1738"/>
                <a:gd name="T86" fmla="*/ 0 w 1636"/>
                <a:gd name="T87" fmla="*/ 0 h 173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36" h="1738">
                  <a:moveTo>
                    <a:pt x="232" y="387"/>
                  </a:moveTo>
                  <a:lnTo>
                    <a:pt x="237" y="378"/>
                  </a:lnTo>
                  <a:lnTo>
                    <a:pt x="251" y="352"/>
                  </a:lnTo>
                  <a:lnTo>
                    <a:pt x="261" y="334"/>
                  </a:lnTo>
                  <a:lnTo>
                    <a:pt x="273" y="314"/>
                  </a:lnTo>
                  <a:lnTo>
                    <a:pt x="287" y="291"/>
                  </a:lnTo>
                  <a:lnTo>
                    <a:pt x="304" y="266"/>
                  </a:lnTo>
                  <a:lnTo>
                    <a:pt x="323" y="241"/>
                  </a:lnTo>
                  <a:lnTo>
                    <a:pt x="344" y="215"/>
                  </a:lnTo>
                  <a:lnTo>
                    <a:pt x="367" y="188"/>
                  </a:lnTo>
                  <a:lnTo>
                    <a:pt x="392" y="161"/>
                  </a:lnTo>
                  <a:lnTo>
                    <a:pt x="419" y="135"/>
                  </a:lnTo>
                  <a:lnTo>
                    <a:pt x="448" y="110"/>
                  </a:lnTo>
                  <a:lnTo>
                    <a:pt x="479" y="85"/>
                  </a:lnTo>
                  <a:lnTo>
                    <a:pt x="512" y="64"/>
                  </a:lnTo>
                  <a:lnTo>
                    <a:pt x="547" y="45"/>
                  </a:lnTo>
                  <a:lnTo>
                    <a:pt x="583" y="28"/>
                  </a:lnTo>
                  <a:lnTo>
                    <a:pt x="622" y="15"/>
                  </a:lnTo>
                  <a:lnTo>
                    <a:pt x="662" y="6"/>
                  </a:lnTo>
                  <a:lnTo>
                    <a:pt x="705" y="0"/>
                  </a:lnTo>
                  <a:lnTo>
                    <a:pt x="748" y="0"/>
                  </a:lnTo>
                  <a:lnTo>
                    <a:pt x="795" y="6"/>
                  </a:lnTo>
                  <a:lnTo>
                    <a:pt x="842" y="16"/>
                  </a:lnTo>
                  <a:lnTo>
                    <a:pt x="891" y="33"/>
                  </a:lnTo>
                  <a:lnTo>
                    <a:pt x="942" y="56"/>
                  </a:lnTo>
                  <a:lnTo>
                    <a:pt x="994" y="86"/>
                  </a:lnTo>
                  <a:lnTo>
                    <a:pt x="1048" y="124"/>
                  </a:lnTo>
                  <a:lnTo>
                    <a:pt x="1104" y="170"/>
                  </a:lnTo>
                  <a:lnTo>
                    <a:pt x="1161" y="224"/>
                  </a:lnTo>
                  <a:lnTo>
                    <a:pt x="1220" y="288"/>
                  </a:lnTo>
                  <a:lnTo>
                    <a:pt x="1281" y="359"/>
                  </a:lnTo>
                  <a:lnTo>
                    <a:pt x="1286" y="366"/>
                  </a:lnTo>
                  <a:lnTo>
                    <a:pt x="1302" y="381"/>
                  </a:lnTo>
                  <a:lnTo>
                    <a:pt x="1327" y="405"/>
                  </a:lnTo>
                  <a:lnTo>
                    <a:pt x="1359" y="439"/>
                  </a:lnTo>
                  <a:lnTo>
                    <a:pt x="1376" y="459"/>
                  </a:lnTo>
                  <a:lnTo>
                    <a:pt x="1394" y="481"/>
                  </a:lnTo>
                  <a:lnTo>
                    <a:pt x="1413" y="505"/>
                  </a:lnTo>
                  <a:lnTo>
                    <a:pt x="1433" y="531"/>
                  </a:lnTo>
                  <a:lnTo>
                    <a:pt x="1454" y="560"/>
                  </a:lnTo>
                  <a:lnTo>
                    <a:pt x="1474" y="589"/>
                  </a:lnTo>
                  <a:lnTo>
                    <a:pt x="1493" y="620"/>
                  </a:lnTo>
                  <a:lnTo>
                    <a:pt x="1513" y="654"/>
                  </a:lnTo>
                  <a:lnTo>
                    <a:pt x="1531" y="688"/>
                  </a:lnTo>
                  <a:lnTo>
                    <a:pt x="1550" y="725"/>
                  </a:lnTo>
                  <a:lnTo>
                    <a:pt x="1567" y="762"/>
                  </a:lnTo>
                  <a:lnTo>
                    <a:pt x="1583" y="801"/>
                  </a:lnTo>
                  <a:lnTo>
                    <a:pt x="1596" y="842"/>
                  </a:lnTo>
                  <a:lnTo>
                    <a:pt x="1609" y="883"/>
                  </a:lnTo>
                  <a:lnTo>
                    <a:pt x="1619" y="926"/>
                  </a:lnTo>
                  <a:lnTo>
                    <a:pt x="1627" y="970"/>
                  </a:lnTo>
                  <a:lnTo>
                    <a:pt x="1632" y="1015"/>
                  </a:lnTo>
                  <a:lnTo>
                    <a:pt x="1636" y="1061"/>
                  </a:lnTo>
                  <a:lnTo>
                    <a:pt x="1636" y="1108"/>
                  </a:lnTo>
                  <a:lnTo>
                    <a:pt x="1632" y="1156"/>
                  </a:lnTo>
                  <a:lnTo>
                    <a:pt x="1625" y="1205"/>
                  </a:lnTo>
                  <a:lnTo>
                    <a:pt x="1615" y="1254"/>
                  </a:lnTo>
                  <a:lnTo>
                    <a:pt x="1601" y="1304"/>
                  </a:lnTo>
                  <a:lnTo>
                    <a:pt x="1583" y="1355"/>
                  </a:lnTo>
                  <a:lnTo>
                    <a:pt x="1578" y="1367"/>
                  </a:lnTo>
                  <a:lnTo>
                    <a:pt x="1575" y="1380"/>
                  </a:lnTo>
                  <a:lnTo>
                    <a:pt x="1572" y="1392"/>
                  </a:lnTo>
                  <a:lnTo>
                    <a:pt x="1569" y="1404"/>
                  </a:lnTo>
                  <a:lnTo>
                    <a:pt x="1565" y="1428"/>
                  </a:lnTo>
                  <a:lnTo>
                    <a:pt x="1561" y="1451"/>
                  </a:lnTo>
                  <a:lnTo>
                    <a:pt x="1559" y="1462"/>
                  </a:lnTo>
                  <a:lnTo>
                    <a:pt x="1556" y="1473"/>
                  </a:lnTo>
                  <a:lnTo>
                    <a:pt x="1552" y="1485"/>
                  </a:lnTo>
                  <a:lnTo>
                    <a:pt x="1547" y="1496"/>
                  </a:lnTo>
                  <a:lnTo>
                    <a:pt x="1542" y="1507"/>
                  </a:lnTo>
                  <a:lnTo>
                    <a:pt x="1534" y="1520"/>
                  </a:lnTo>
                  <a:lnTo>
                    <a:pt x="1525" y="1532"/>
                  </a:lnTo>
                  <a:lnTo>
                    <a:pt x="1515" y="1544"/>
                  </a:lnTo>
                  <a:lnTo>
                    <a:pt x="1489" y="1570"/>
                  </a:lnTo>
                  <a:lnTo>
                    <a:pt x="1459" y="1594"/>
                  </a:lnTo>
                  <a:lnTo>
                    <a:pt x="1425" y="1617"/>
                  </a:lnTo>
                  <a:lnTo>
                    <a:pt x="1389" y="1637"/>
                  </a:lnTo>
                  <a:lnTo>
                    <a:pt x="1348" y="1656"/>
                  </a:lnTo>
                  <a:lnTo>
                    <a:pt x="1307" y="1673"/>
                  </a:lnTo>
                  <a:lnTo>
                    <a:pt x="1262" y="1688"/>
                  </a:lnTo>
                  <a:lnTo>
                    <a:pt x="1215" y="1701"/>
                  </a:lnTo>
                  <a:lnTo>
                    <a:pt x="1167" y="1712"/>
                  </a:lnTo>
                  <a:lnTo>
                    <a:pt x="1116" y="1721"/>
                  </a:lnTo>
                  <a:lnTo>
                    <a:pt x="1064" y="1729"/>
                  </a:lnTo>
                  <a:lnTo>
                    <a:pt x="1012" y="1734"/>
                  </a:lnTo>
                  <a:lnTo>
                    <a:pt x="958" y="1737"/>
                  </a:lnTo>
                  <a:lnTo>
                    <a:pt x="904" y="1738"/>
                  </a:lnTo>
                  <a:lnTo>
                    <a:pt x="849" y="1737"/>
                  </a:lnTo>
                  <a:lnTo>
                    <a:pt x="795" y="1734"/>
                  </a:lnTo>
                  <a:lnTo>
                    <a:pt x="740" y="1730"/>
                  </a:lnTo>
                  <a:lnTo>
                    <a:pt x="686" y="1723"/>
                  </a:lnTo>
                  <a:lnTo>
                    <a:pt x="633" y="1714"/>
                  </a:lnTo>
                  <a:lnTo>
                    <a:pt x="580" y="1703"/>
                  </a:lnTo>
                  <a:lnTo>
                    <a:pt x="530" y="1689"/>
                  </a:lnTo>
                  <a:lnTo>
                    <a:pt x="479" y="1673"/>
                  </a:lnTo>
                  <a:lnTo>
                    <a:pt x="432" y="1656"/>
                  </a:lnTo>
                  <a:lnTo>
                    <a:pt x="386" y="1637"/>
                  </a:lnTo>
                  <a:lnTo>
                    <a:pt x="342" y="1615"/>
                  </a:lnTo>
                  <a:lnTo>
                    <a:pt x="301" y="1590"/>
                  </a:lnTo>
                  <a:lnTo>
                    <a:pt x="263" y="1564"/>
                  </a:lnTo>
                  <a:lnTo>
                    <a:pt x="228" y="1536"/>
                  </a:lnTo>
                  <a:lnTo>
                    <a:pt x="195" y="1505"/>
                  </a:lnTo>
                  <a:lnTo>
                    <a:pt x="166" y="1472"/>
                  </a:lnTo>
                  <a:lnTo>
                    <a:pt x="142" y="1438"/>
                  </a:lnTo>
                  <a:lnTo>
                    <a:pt x="120" y="1400"/>
                  </a:lnTo>
                  <a:lnTo>
                    <a:pt x="117" y="1392"/>
                  </a:lnTo>
                  <a:lnTo>
                    <a:pt x="107" y="1370"/>
                  </a:lnTo>
                  <a:lnTo>
                    <a:pt x="93" y="1334"/>
                  </a:lnTo>
                  <a:lnTo>
                    <a:pt x="76" y="1287"/>
                  </a:lnTo>
                  <a:lnTo>
                    <a:pt x="66" y="1260"/>
                  </a:lnTo>
                  <a:lnTo>
                    <a:pt x="57" y="1230"/>
                  </a:lnTo>
                  <a:lnTo>
                    <a:pt x="48" y="1198"/>
                  </a:lnTo>
                  <a:lnTo>
                    <a:pt x="39" y="1165"/>
                  </a:lnTo>
                  <a:lnTo>
                    <a:pt x="29" y="1129"/>
                  </a:lnTo>
                  <a:lnTo>
                    <a:pt x="22" y="1092"/>
                  </a:lnTo>
                  <a:lnTo>
                    <a:pt x="15" y="1053"/>
                  </a:lnTo>
                  <a:lnTo>
                    <a:pt x="9" y="1014"/>
                  </a:lnTo>
                  <a:lnTo>
                    <a:pt x="5" y="974"/>
                  </a:lnTo>
                  <a:lnTo>
                    <a:pt x="2" y="933"/>
                  </a:lnTo>
                  <a:lnTo>
                    <a:pt x="0" y="891"/>
                  </a:lnTo>
                  <a:lnTo>
                    <a:pt x="1" y="849"/>
                  </a:lnTo>
                  <a:lnTo>
                    <a:pt x="3" y="807"/>
                  </a:lnTo>
                  <a:lnTo>
                    <a:pt x="9" y="765"/>
                  </a:lnTo>
                  <a:lnTo>
                    <a:pt x="16" y="723"/>
                  </a:lnTo>
                  <a:lnTo>
                    <a:pt x="26" y="681"/>
                  </a:lnTo>
                  <a:lnTo>
                    <a:pt x="40" y="641"/>
                  </a:lnTo>
                  <a:lnTo>
                    <a:pt x="57" y="600"/>
                  </a:lnTo>
                  <a:lnTo>
                    <a:pt x="76" y="561"/>
                  </a:lnTo>
                  <a:lnTo>
                    <a:pt x="99" y="523"/>
                  </a:lnTo>
                  <a:lnTo>
                    <a:pt x="126" y="487"/>
                  </a:lnTo>
                  <a:lnTo>
                    <a:pt x="157" y="452"/>
                  </a:lnTo>
                  <a:lnTo>
                    <a:pt x="192" y="418"/>
                  </a:lnTo>
                  <a:lnTo>
                    <a:pt x="232" y="38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2448" y="1674"/>
              <a:ext cx="80" cy="88"/>
            </a:xfrm>
            <a:custGeom>
              <a:avLst/>
              <a:gdLst>
                <a:gd name="T0" fmla="*/ 0 w 1442"/>
                <a:gd name="T1" fmla="*/ 0 h 1592"/>
                <a:gd name="T2" fmla="*/ 0 w 1442"/>
                <a:gd name="T3" fmla="*/ 0 h 1592"/>
                <a:gd name="T4" fmla="*/ 0 w 1442"/>
                <a:gd name="T5" fmla="*/ 0 h 1592"/>
                <a:gd name="T6" fmla="*/ 0 w 1442"/>
                <a:gd name="T7" fmla="*/ 0 h 1592"/>
                <a:gd name="T8" fmla="*/ 0 w 1442"/>
                <a:gd name="T9" fmla="*/ 0 h 1592"/>
                <a:gd name="T10" fmla="*/ 0 w 1442"/>
                <a:gd name="T11" fmla="*/ 0 h 1592"/>
                <a:gd name="T12" fmla="*/ 0 w 1442"/>
                <a:gd name="T13" fmla="*/ 0 h 1592"/>
                <a:gd name="T14" fmla="*/ 0 w 1442"/>
                <a:gd name="T15" fmla="*/ 0 h 1592"/>
                <a:gd name="T16" fmla="*/ 0 w 1442"/>
                <a:gd name="T17" fmla="*/ 0 h 1592"/>
                <a:gd name="T18" fmla="*/ 0 w 1442"/>
                <a:gd name="T19" fmla="*/ 0 h 1592"/>
                <a:gd name="T20" fmla="*/ 0 w 1442"/>
                <a:gd name="T21" fmla="*/ 0 h 1592"/>
                <a:gd name="T22" fmla="*/ 0 w 1442"/>
                <a:gd name="T23" fmla="*/ 0 h 1592"/>
                <a:gd name="T24" fmla="*/ 0 w 1442"/>
                <a:gd name="T25" fmla="*/ 0 h 1592"/>
                <a:gd name="T26" fmla="*/ 0 w 1442"/>
                <a:gd name="T27" fmla="*/ 0 h 1592"/>
                <a:gd name="T28" fmla="*/ 0 w 1442"/>
                <a:gd name="T29" fmla="*/ 0 h 1592"/>
                <a:gd name="T30" fmla="*/ 0 w 1442"/>
                <a:gd name="T31" fmla="*/ 0 h 1592"/>
                <a:gd name="T32" fmla="*/ 0 w 1442"/>
                <a:gd name="T33" fmla="*/ 0 h 1592"/>
                <a:gd name="T34" fmla="*/ 0 w 1442"/>
                <a:gd name="T35" fmla="*/ 0 h 1592"/>
                <a:gd name="T36" fmla="*/ 0 w 1442"/>
                <a:gd name="T37" fmla="*/ 0 h 1592"/>
                <a:gd name="T38" fmla="*/ 0 w 1442"/>
                <a:gd name="T39" fmla="*/ 0 h 1592"/>
                <a:gd name="T40" fmla="*/ 0 w 1442"/>
                <a:gd name="T41" fmla="*/ 0 h 1592"/>
                <a:gd name="T42" fmla="*/ 0 w 1442"/>
                <a:gd name="T43" fmla="*/ 0 h 1592"/>
                <a:gd name="T44" fmla="*/ 0 w 1442"/>
                <a:gd name="T45" fmla="*/ 0 h 1592"/>
                <a:gd name="T46" fmla="*/ 0 w 1442"/>
                <a:gd name="T47" fmla="*/ 0 h 1592"/>
                <a:gd name="T48" fmla="*/ 0 w 1442"/>
                <a:gd name="T49" fmla="*/ 0 h 1592"/>
                <a:gd name="T50" fmla="*/ 0 w 1442"/>
                <a:gd name="T51" fmla="*/ 0 h 1592"/>
                <a:gd name="T52" fmla="*/ 0 w 1442"/>
                <a:gd name="T53" fmla="*/ 0 h 1592"/>
                <a:gd name="T54" fmla="*/ 0 w 1442"/>
                <a:gd name="T55" fmla="*/ 0 h 1592"/>
                <a:gd name="T56" fmla="*/ 0 w 1442"/>
                <a:gd name="T57" fmla="*/ 0 h 1592"/>
                <a:gd name="T58" fmla="*/ 0 w 1442"/>
                <a:gd name="T59" fmla="*/ 0 h 1592"/>
                <a:gd name="T60" fmla="*/ 0 w 1442"/>
                <a:gd name="T61" fmla="*/ 0 h 1592"/>
                <a:gd name="T62" fmla="*/ 0 w 1442"/>
                <a:gd name="T63" fmla="*/ 0 h 1592"/>
                <a:gd name="T64" fmla="*/ 0 w 1442"/>
                <a:gd name="T65" fmla="*/ 0 h 1592"/>
                <a:gd name="T66" fmla="*/ 0 w 1442"/>
                <a:gd name="T67" fmla="*/ 0 h 1592"/>
                <a:gd name="T68" fmla="*/ 0 w 1442"/>
                <a:gd name="T69" fmla="*/ 0 h 1592"/>
                <a:gd name="T70" fmla="*/ 0 w 1442"/>
                <a:gd name="T71" fmla="*/ 0 h 1592"/>
                <a:gd name="T72" fmla="*/ 0 w 1442"/>
                <a:gd name="T73" fmla="*/ 0 h 1592"/>
                <a:gd name="T74" fmla="*/ 0 w 1442"/>
                <a:gd name="T75" fmla="*/ 0 h 1592"/>
                <a:gd name="T76" fmla="*/ 0 w 1442"/>
                <a:gd name="T77" fmla="*/ 0 h 1592"/>
                <a:gd name="T78" fmla="*/ 0 w 1442"/>
                <a:gd name="T79" fmla="*/ 0 h 1592"/>
                <a:gd name="T80" fmla="*/ 0 w 1442"/>
                <a:gd name="T81" fmla="*/ 0 h 1592"/>
                <a:gd name="T82" fmla="*/ 0 w 1442"/>
                <a:gd name="T83" fmla="*/ 0 h 1592"/>
                <a:gd name="T84" fmla="*/ 0 w 1442"/>
                <a:gd name="T85" fmla="*/ 0 h 1592"/>
                <a:gd name="T86" fmla="*/ 0 w 1442"/>
                <a:gd name="T87" fmla="*/ 0 h 1592"/>
                <a:gd name="T88" fmla="*/ 0 w 1442"/>
                <a:gd name="T89" fmla="*/ 0 h 1592"/>
                <a:gd name="T90" fmla="*/ 0 w 1442"/>
                <a:gd name="T91" fmla="*/ 0 h 1592"/>
                <a:gd name="T92" fmla="*/ 0 w 1442"/>
                <a:gd name="T93" fmla="*/ 0 h 1592"/>
                <a:gd name="T94" fmla="*/ 0 w 1442"/>
                <a:gd name="T95" fmla="*/ 0 h 1592"/>
                <a:gd name="T96" fmla="*/ 0 w 1442"/>
                <a:gd name="T97" fmla="*/ 0 h 1592"/>
                <a:gd name="T98" fmla="*/ 0 w 1442"/>
                <a:gd name="T99" fmla="*/ 0 h 1592"/>
                <a:gd name="T100" fmla="*/ 0 w 1442"/>
                <a:gd name="T101" fmla="*/ 0 h 1592"/>
                <a:gd name="T102" fmla="*/ 0 w 1442"/>
                <a:gd name="T103" fmla="*/ 0 h 1592"/>
                <a:gd name="T104" fmla="*/ 0 w 1442"/>
                <a:gd name="T105" fmla="*/ 0 h 1592"/>
                <a:gd name="T106" fmla="*/ 0 w 1442"/>
                <a:gd name="T107" fmla="*/ 0 h 1592"/>
                <a:gd name="T108" fmla="*/ 0 w 1442"/>
                <a:gd name="T109" fmla="*/ 0 h 1592"/>
                <a:gd name="T110" fmla="*/ 0 w 1442"/>
                <a:gd name="T111" fmla="*/ 0 h 1592"/>
                <a:gd name="T112" fmla="*/ 0 w 1442"/>
                <a:gd name="T113" fmla="*/ 0 h 1592"/>
                <a:gd name="T114" fmla="*/ 0 w 1442"/>
                <a:gd name="T115" fmla="*/ 0 h 15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442" h="1592">
                  <a:moveTo>
                    <a:pt x="10" y="398"/>
                  </a:moveTo>
                  <a:lnTo>
                    <a:pt x="14" y="389"/>
                  </a:lnTo>
                  <a:lnTo>
                    <a:pt x="27" y="362"/>
                  </a:lnTo>
                  <a:lnTo>
                    <a:pt x="36" y="345"/>
                  </a:lnTo>
                  <a:lnTo>
                    <a:pt x="47" y="324"/>
                  </a:lnTo>
                  <a:lnTo>
                    <a:pt x="60" y="302"/>
                  </a:lnTo>
                  <a:lnTo>
                    <a:pt x="75" y="276"/>
                  </a:lnTo>
                  <a:lnTo>
                    <a:pt x="92" y="251"/>
                  </a:lnTo>
                  <a:lnTo>
                    <a:pt x="113" y="224"/>
                  </a:lnTo>
                  <a:lnTo>
                    <a:pt x="134" y="197"/>
                  </a:lnTo>
                  <a:lnTo>
                    <a:pt x="158" y="169"/>
                  </a:lnTo>
                  <a:lnTo>
                    <a:pt x="183" y="143"/>
                  </a:lnTo>
                  <a:lnTo>
                    <a:pt x="212" y="117"/>
                  </a:lnTo>
                  <a:lnTo>
                    <a:pt x="241" y="92"/>
                  </a:lnTo>
                  <a:lnTo>
                    <a:pt x="273" y="70"/>
                  </a:lnTo>
                  <a:lnTo>
                    <a:pt x="308" y="50"/>
                  </a:lnTo>
                  <a:lnTo>
                    <a:pt x="344" y="33"/>
                  </a:lnTo>
                  <a:lnTo>
                    <a:pt x="383" y="19"/>
                  </a:lnTo>
                  <a:lnTo>
                    <a:pt x="423" y="8"/>
                  </a:lnTo>
                  <a:lnTo>
                    <a:pt x="465" y="1"/>
                  </a:lnTo>
                  <a:lnTo>
                    <a:pt x="510" y="0"/>
                  </a:lnTo>
                  <a:lnTo>
                    <a:pt x="557" y="3"/>
                  </a:lnTo>
                  <a:lnTo>
                    <a:pt x="606" y="12"/>
                  </a:lnTo>
                  <a:lnTo>
                    <a:pt x="657" y="28"/>
                  </a:lnTo>
                  <a:lnTo>
                    <a:pt x="710" y="50"/>
                  </a:lnTo>
                  <a:lnTo>
                    <a:pt x="766" y="78"/>
                  </a:lnTo>
                  <a:lnTo>
                    <a:pt x="823" y="115"/>
                  </a:lnTo>
                  <a:lnTo>
                    <a:pt x="883" y="158"/>
                  </a:lnTo>
                  <a:lnTo>
                    <a:pt x="945" y="211"/>
                  </a:lnTo>
                  <a:lnTo>
                    <a:pt x="1008" y="271"/>
                  </a:lnTo>
                  <a:lnTo>
                    <a:pt x="1075" y="341"/>
                  </a:lnTo>
                  <a:lnTo>
                    <a:pt x="1081" y="346"/>
                  </a:lnTo>
                  <a:lnTo>
                    <a:pt x="1098" y="361"/>
                  </a:lnTo>
                  <a:lnTo>
                    <a:pt x="1124" y="386"/>
                  </a:lnTo>
                  <a:lnTo>
                    <a:pt x="1158" y="419"/>
                  </a:lnTo>
                  <a:lnTo>
                    <a:pt x="1176" y="438"/>
                  </a:lnTo>
                  <a:lnTo>
                    <a:pt x="1196" y="461"/>
                  </a:lnTo>
                  <a:lnTo>
                    <a:pt x="1216" y="485"/>
                  </a:lnTo>
                  <a:lnTo>
                    <a:pt x="1238" y="511"/>
                  </a:lnTo>
                  <a:lnTo>
                    <a:pt x="1259" y="539"/>
                  </a:lnTo>
                  <a:lnTo>
                    <a:pt x="1280" y="570"/>
                  </a:lnTo>
                  <a:lnTo>
                    <a:pt x="1300" y="602"/>
                  </a:lnTo>
                  <a:lnTo>
                    <a:pt x="1322" y="635"/>
                  </a:lnTo>
                  <a:lnTo>
                    <a:pt x="1341" y="672"/>
                  </a:lnTo>
                  <a:lnTo>
                    <a:pt x="1359" y="709"/>
                  </a:lnTo>
                  <a:lnTo>
                    <a:pt x="1377" y="749"/>
                  </a:lnTo>
                  <a:lnTo>
                    <a:pt x="1392" y="790"/>
                  </a:lnTo>
                  <a:lnTo>
                    <a:pt x="1406" y="833"/>
                  </a:lnTo>
                  <a:lnTo>
                    <a:pt x="1419" y="877"/>
                  </a:lnTo>
                  <a:lnTo>
                    <a:pt x="1429" y="924"/>
                  </a:lnTo>
                  <a:lnTo>
                    <a:pt x="1436" y="971"/>
                  </a:lnTo>
                  <a:lnTo>
                    <a:pt x="1441" y="1021"/>
                  </a:lnTo>
                  <a:lnTo>
                    <a:pt x="1442" y="1071"/>
                  </a:lnTo>
                  <a:lnTo>
                    <a:pt x="1440" y="1123"/>
                  </a:lnTo>
                  <a:lnTo>
                    <a:pt x="1435" y="1177"/>
                  </a:lnTo>
                  <a:lnTo>
                    <a:pt x="1426" y="1232"/>
                  </a:lnTo>
                  <a:lnTo>
                    <a:pt x="1413" y="1288"/>
                  </a:lnTo>
                  <a:lnTo>
                    <a:pt x="1395" y="1345"/>
                  </a:lnTo>
                  <a:lnTo>
                    <a:pt x="1373" y="1404"/>
                  </a:lnTo>
                  <a:lnTo>
                    <a:pt x="1367" y="1409"/>
                  </a:lnTo>
                  <a:lnTo>
                    <a:pt x="1349" y="1421"/>
                  </a:lnTo>
                  <a:lnTo>
                    <a:pt x="1336" y="1430"/>
                  </a:lnTo>
                  <a:lnTo>
                    <a:pt x="1320" y="1441"/>
                  </a:lnTo>
                  <a:lnTo>
                    <a:pt x="1300" y="1453"/>
                  </a:lnTo>
                  <a:lnTo>
                    <a:pt x="1278" y="1465"/>
                  </a:lnTo>
                  <a:lnTo>
                    <a:pt x="1253" y="1477"/>
                  </a:lnTo>
                  <a:lnTo>
                    <a:pt x="1226" y="1490"/>
                  </a:lnTo>
                  <a:lnTo>
                    <a:pt x="1195" y="1504"/>
                  </a:lnTo>
                  <a:lnTo>
                    <a:pt x="1162" y="1517"/>
                  </a:lnTo>
                  <a:lnTo>
                    <a:pt x="1126" y="1530"/>
                  </a:lnTo>
                  <a:lnTo>
                    <a:pt x="1088" y="1542"/>
                  </a:lnTo>
                  <a:lnTo>
                    <a:pt x="1048" y="1554"/>
                  </a:lnTo>
                  <a:lnTo>
                    <a:pt x="1004" y="1564"/>
                  </a:lnTo>
                  <a:lnTo>
                    <a:pt x="958" y="1573"/>
                  </a:lnTo>
                  <a:lnTo>
                    <a:pt x="910" y="1581"/>
                  </a:lnTo>
                  <a:lnTo>
                    <a:pt x="859" y="1586"/>
                  </a:lnTo>
                  <a:lnTo>
                    <a:pt x="806" y="1590"/>
                  </a:lnTo>
                  <a:lnTo>
                    <a:pt x="750" y="1592"/>
                  </a:lnTo>
                  <a:lnTo>
                    <a:pt x="693" y="1591"/>
                  </a:lnTo>
                  <a:lnTo>
                    <a:pt x="633" y="1587"/>
                  </a:lnTo>
                  <a:lnTo>
                    <a:pt x="572" y="1580"/>
                  </a:lnTo>
                  <a:lnTo>
                    <a:pt x="507" y="1571"/>
                  </a:lnTo>
                  <a:lnTo>
                    <a:pt x="440" y="1558"/>
                  </a:lnTo>
                  <a:lnTo>
                    <a:pt x="372" y="1541"/>
                  </a:lnTo>
                  <a:lnTo>
                    <a:pt x="302" y="1519"/>
                  </a:lnTo>
                  <a:lnTo>
                    <a:pt x="229" y="1494"/>
                  </a:lnTo>
                  <a:lnTo>
                    <a:pt x="154" y="1465"/>
                  </a:lnTo>
                  <a:lnTo>
                    <a:pt x="78" y="1431"/>
                  </a:lnTo>
                  <a:lnTo>
                    <a:pt x="0" y="1392"/>
                  </a:lnTo>
                  <a:lnTo>
                    <a:pt x="7" y="1395"/>
                  </a:lnTo>
                  <a:lnTo>
                    <a:pt x="28" y="1405"/>
                  </a:lnTo>
                  <a:lnTo>
                    <a:pt x="61" y="1418"/>
                  </a:lnTo>
                  <a:lnTo>
                    <a:pt x="108" y="1435"/>
                  </a:lnTo>
                  <a:lnTo>
                    <a:pt x="135" y="1445"/>
                  </a:lnTo>
                  <a:lnTo>
                    <a:pt x="164" y="1454"/>
                  </a:lnTo>
                  <a:lnTo>
                    <a:pt x="197" y="1464"/>
                  </a:lnTo>
                  <a:lnTo>
                    <a:pt x="232" y="1473"/>
                  </a:lnTo>
                  <a:lnTo>
                    <a:pt x="268" y="1482"/>
                  </a:lnTo>
                  <a:lnTo>
                    <a:pt x="308" y="1490"/>
                  </a:lnTo>
                  <a:lnTo>
                    <a:pt x="349" y="1498"/>
                  </a:lnTo>
                  <a:lnTo>
                    <a:pt x="393" y="1505"/>
                  </a:lnTo>
                  <a:lnTo>
                    <a:pt x="438" y="1511"/>
                  </a:lnTo>
                  <a:lnTo>
                    <a:pt x="485" y="1516"/>
                  </a:lnTo>
                  <a:lnTo>
                    <a:pt x="533" y="1520"/>
                  </a:lnTo>
                  <a:lnTo>
                    <a:pt x="584" y="1522"/>
                  </a:lnTo>
                  <a:lnTo>
                    <a:pt x="635" y="1523"/>
                  </a:lnTo>
                  <a:lnTo>
                    <a:pt x="688" y="1522"/>
                  </a:lnTo>
                  <a:lnTo>
                    <a:pt x="742" y="1518"/>
                  </a:lnTo>
                  <a:lnTo>
                    <a:pt x="798" y="1513"/>
                  </a:lnTo>
                  <a:lnTo>
                    <a:pt x="854" y="1505"/>
                  </a:lnTo>
                  <a:lnTo>
                    <a:pt x="910" y="1495"/>
                  </a:lnTo>
                  <a:lnTo>
                    <a:pt x="968" y="1482"/>
                  </a:lnTo>
                  <a:lnTo>
                    <a:pt x="1026" y="1466"/>
                  </a:lnTo>
                  <a:lnTo>
                    <a:pt x="1085" y="1447"/>
                  </a:lnTo>
                  <a:lnTo>
                    <a:pt x="1145" y="1423"/>
                  </a:lnTo>
                  <a:lnTo>
                    <a:pt x="1204" y="1398"/>
                  </a:lnTo>
                  <a:lnTo>
                    <a:pt x="1264" y="1369"/>
                  </a:lnTo>
                  <a:lnTo>
                    <a:pt x="1267" y="1364"/>
                  </a:lnTo>
                  <a:lnTo>
                    <a:pt x="1276" y="1348"/>
                  </a:lnTo>
                  <a:lnTo>
                    <a:pt x="1289" y="1324"/>
                  </a:lnTo>
                  <a:lnTo>
                    <a:pt x="1303" y="1291"/>
                  </a:lnTo>
                  <a:lnTo>
                    <a:pt x="1311" y="1272"/>
                  </a:lnTo>
                  <a:lnTo>
                    <a:pt x="1319" y="1249"/>
                  </a:lnTo>
                  <a:lnTo>
                    <a:pt x="1326" y="1226"/>
                  </a:lnTo>
                  <a:lnTo>
                    <a:pt x="1333" y="1201"/>
                  </a:lnTo>
                  <a:lnTo>
                    <a:pt x="1338" y="1173"/>
                  </a:lnTo>
                  <a:lnTo>
                    <a:pt x="1343" y="1144"/>
                  </a:lnTo>
                  <a:lnTo>
                    <a:pt x="1347" y="1113"/>
                  </a:lnTo>
                  <a:lnTo>
                    <a:pt x="1349" y="1080"/>
                  </a:lnTo>
                  <a:lnTo>
                    <a:pt x="1349" y="1046"/>
                  </a:lnTo>
                  <a:lnTo>
                    <a:pt x="1348" y="1011"/>
                  </a:lnTo>
                  <a:lnTo>
                    <a:pt x="1345" y="973"/>
                  </a:lnTo>
                  <a:lnTo>
                    <a:pt x="1339" y="935"/>
                  </a:lnTo>
                  <a:lnTo>
                    <a:pt x="1331" y="895"/>
                  </a:lnTo>
                  <a:lnTo>
                    <a:pt x="1320" y="855"/>
                  </a:lnTo>
                  <a:lnTo>
                    <a:pt x="1306" y="812"/>
                  </a:lnTo>
                  <a:lnTo>
                    <a:pt x="1289" y="769"/>
                  </a:lnTo>
                  <a:lnTo>
                    <a:pt x="1269" y="724"/>
                  </a:lnTo>
                  <a:lnTo>
                    <a:pt x="1245" y="679"/>
                  </a:lnTo>
                  <a:lnTo>
                    <a:pt x="1217" y="633"/>
                  </a:lnTo>
                  <a:lnTo>
                    <a:pt x="1186" y="586"/>
                  </a:lnTo>
                  <a:lnTo>
                    <a:pt x="1150" y="537"/>
                  </a:lnTo>
                  <a:lnTo>
                    <a:pt x="1109" y="489"/>
                  </a:lnTo>
                  <a:lnTo>
                    <a:pt x="1065" y="439"/>
                  </a:lnTo>
                  <a:lnTo>
                    <a:pt x="1015" y="390"/>
                  </a:lnTo>
                  <a:lnTo>
                    <a:pt x="1008" y="382"/>
                  </a:lnTo>
                  <a:lnTo>
                    <a:pt x="990" y="359"/>
                  </a:lnTo>
                  <a:lnTo>
                    <a:pt x="977" y="344"/>
                  </a:lnTo>
                  <a:lnTo>
                    <a:pt x="961" y="327"/>
                  </a:lnTo>
                  <a:lnTo>
                    <a:pt x="943" y="307"/>
                  </a:lnTo>
                  <a:lnTo>
                    <a:pt x="921" y="287"/>
                  </a:lnTo>
                  <a:lnTo>
                    <a:pt x="898" y="264"/>
                  </a:lnTo>
                  <a:lnTo>
                    <a:pt x="872" y="242"/>
                  </a:lnTo>
                  <a:lnTo>
                    <a:pt x="844" y="219"/>
                  </a:lnTo>
                  <a:lnTo>
                    <a:pt x="815" y="197"/>
                  </a:lnTo>
                  <a:lnTo>
                    <a:pt x="784" y="174"/>
                  </a:lnTo>
                  <a:lnTo>
                    <a:pt x="751" y="153"/>
                  </a:lnTo>
                  <a:lnTo>
                    <a:pt x="716" y="133"/>
                  </a:lnTo>
                  <a:lnTo>
                    <a:pt x="681" y="115"/>
                  </a:lnTo>
                  <a:lnTo>
                    <a:pt x="643" y="99"/>
                  </a:lnTo>
                  <a:lnTo>
                    <a:pt x="605" y="86"/>
                  </a:lnTo>
                  <a:lnTo>
                    <a:pt x="566" y="76"/>
                  </a:lnTo>
                  <a:lnTo>
                    <a:pt x="525" y="69"/>
                  </a:lnTo>
                  <a:lnTo>
                    <a:pt x="484" y="66"/>
                  </a:lnTo>
                  <a:lnTo>
                    <a:pt x="442" y="67"/>
                  </a:lnTo>
                  <a:lnTo>
                    <a:pt x="399" y="72"/>
                  </a:lnTo>
                  <a:lnTo>
                    <a:pt x="356" y="83"/>
                  </a:lnTo>
                  <a:lnTo>
                    <a:pt x="313" y="99"/>
                  </a:lnTo>
                  <a:lnTo>
                    <a:pt x="269" y="122"/>
                  </a:lnTo>
                  <a:lnTo>
                    <a:pt x="226" y="150"/>
                  </a:lnTo>
                  <a:lnTo>
                    <a:pt x="181" y="184"/>
                  </a:lnTo>
                  <a:lnTo>
                    <a:pt x="138" y="226"/>
                  </a:lnTo>
                  <a:lnTo>
                    <a:pt x="96" y="275"/>
                  </a:lnTo>
                  <a:lnTo>
                    <a:pt x="52" y="333"/>
                  </a:lnTo>
                  <a:lnTo>
                    <a:pt x="10" y="398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2396" y="1332"/>
              <a:ext cx="115" cy="159"/>
            </a:xfrm>
            <a:custGeom>
              <a:avLst/>
              <a:gdLst>
                <a:gd name="T0" fmla="*/ 0 w 2076"/>
                <a:gd name="T1" fmla="*/ 0 h 2857"/>
                <a:gd name="T2" fmla="*/ 0 w 2076"/>
                <a:gd name="T3" fmla="*/ 0 h 2857"/>
                <a:gd name="T4" fmla="*/ 0 w 2076"/>
                <a:gd name="T5" fmla="*/ 0 h 2857"/>
                <a:gd name="T6" fmla="*/ 0 w 2076"/>
                <a:gd name="T7" fmla="*/ 0 h 2857"/>
                <a:gd name="T8" fmla="*/ 0 w 2076"/>
                <a:gd name="T9" fmla="*/ 0 h 2857"/>
                <a:gd name="T10" fmla="*/ 0 w 2076"/>
                <a:gd name="T11" fmla="*/ 0 h 2857"/>
                <a:gd name="T12" fmla="*/ 0 w 2076"/>
                <a:gd name="T13" fmla="*/ 0 h 2857"/>
                <a:gd name="T14" fmla="*/ 0 w 2076"/>
                <a:gd name="T15" fmla="*/ 0 h 2857"/>
                <a:gd name="T16" fmla="*/ 0 w 2076"/>
                <a:gd name="T17" fmla="*/ 0 h 2857"/>
                <a:gd name="T18" fmla="*/ 0 w 2076"/>
                <a:gd name="T19" fmla="*/ 0 h 2857"/>
                <a:gd name="T20" fmla="*/ 0 w 2076"/>
                <a:gd name="T21" fmla="*/ 0 h 2857"/>
                <a:gd name="T22" fmla="*/ 0 w 2076"/>
                <a:gd name="T23" fmla="*/ 0 h 2857"/>
                <a:gd name="T24" fmla="*/ 0 w 2076"/>
                <a:gd name="T25" fmla="*/ 0 h 2857"/>
                <a:gd name="T26" fmla="*/ 0 w 2076"/>
                <a:gd name="T27" fmla="*/ 0 h 2857"/>
                <a:gd name="T28" fmla="*/ 0 w 2076"/>
                <a:gd name="T29" fmla="*/ 0 h 2857"/>
                <a:gd name="T30" fmla="*/ 0 w 2076"/>
                <a:gd name="T31" fmla="*/ 0 h 2857"/>
                <a:gd name="T32" fmla="*/ 0 w 2076"/>
                <a:gd name="T33" fmla="*/ 0 h 2857"/>
                <a:gd name="T34" fmla="*/ 0 w 2076"/>
                <a:gd name="T35" fmla="*/ 0 h 2857"/>
                <a:gd name="T36" fmla="*/ 0 w 2076"/>
                <a:gd name="T37" fmla="*/ 0 h 2857"/>
                <a:gd name="T38" fmla="*/ 0 w 2076"/>
                <a:gd name="T39" fmla="*/ 0 h 2857"/>
                <a:gd name="T40" fmla="*/ 0 w 2076"/>
                <a:gd name="T41" fmla="*/ 0 h 2857"/>
                <a:gd name="T42" fmla="*/ 0 w 2076"/>
                <a:gd name="T43" fmla="*/ 0 h 2857"/>
                <a:gd name="T44" fmla="*/ 0 w 2076"/>
                <a:gd name="T45" fmla="*/ 0 h 2857"/>
                <a:gd name="T46" fmla="*/ 0 w 2076"/>
                <a:gd name="T47" fmla="*/ 0 h 2857"/>
                <a:gd name="T48" fmla="*/ 0 w 2076"/>
                <a:gd name="T49" fmla="*/ 0 h 2857"/>
                <a:gd name="T50" fmla="*/ 0 w 2076"/>
                <a:gd name="T51" fmla="*/ 0 h 2857"/>
                <a:gd name="T52" fmla="*/ 0 w 2076"/>
                <a:gd name="T53" fmla="*/ 0 h 2857"/>
                <a:gd name="T54" fmla="*/ 0 w 2076"/>
                <a:gd name="T55" fmla="*/ 0 h 2857"/>
                <a:gd name="T56" fmla="*/ 0 w 2076"/>
                <a:gd name="T57" fmla="*/ 0 h 2857"/>
                <a:gd name="T58" fmla="*/ 0 w 2076"/>
                <a:gd name="T59" fmla="*/ 0 h 2857"/>
                <a:gd name="T60" fmla="*/ 0 w 2076"/>
                <a:gd name="T61" fmla="*/ 0 h 2857"/>
                <a:gd name="T62" fmla="*/ 0 w 2076"/>
                <a:gd name="T63" fmla="*/ 0 h 2857"/>
                <a:gd name="T64" fmla="*/ 0 w 2076"/>
                <a:gd name="T65" fmla="*/ 0 h 2857"/>
                <a:gd name="T66" fmla="*/ 0 w 2076"/>
                <a:gd name="T67" fmla="*/ 0 h 28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76" h="2857">
                  <a:moveTo>
                    <a:pt x="304" y="0"/>
                  </a:moveTo>
                  <a:lnTo>
                    <a:pt x="1771" y="0"/>
                  </a:lnTo>
                  <a:lnTo>
                    <a:pt x="2076" y="2507"/>
                  </a:lnTo>
                  <a:lnTo>
                    <a:pt x="2066" y="2516"/>
                  </a:lnTo>
                  <a:lnTo>
                    <a:pt x="2035" y="2540"/>
                  </a:lnTo>
                  <a:lnTo>
                    <a:pt x="2012" y="2556"/>
                  </a:lnTo>
                  <a:lnTo>
                    <a:pt x="1986" y="2575"/>
                  </a:lnTo>
                  <a:lnTo>
                    <a:pt x="1953" y="2595"/>
                  </a:lnTo>
                  <a:lnTo>
                    <a:pt x="1917" y="2619"/>
                  </a:lnTo>
                  <a:lnTo>
                    <a:pt x="1877" y="2642"/>
                  </a:lnTo>
                  <a:lnTo>
                    <a:pt x="1832" y="2666"/>
                  </a:lnTo>
                  <a:lnTo>
                    <a:pt x="1784" y="2690"/>
                  </a:lnTo>
                  <a:lnTo>
                    <a:pt x="1730" y="2716"/>
                  </a:lnTo>
                  <a:lnTo>
                    <a:pt x="1673" y="2739"/>
                  </a:lnTo>
                  <a:lnTo>
                    <a:pt x="1613" y="2762"/>
                  </a:lnTo>
                  <a:lnTo>
                    <a:pt x="1548" y="2783"/>
                  </a:lnTo>
                  <a:lnTo>
                    <a:pt x="1480" y="2803"/>
                  </a:lnTo>
                  <a:lnTo>
                    <a:pt x="1410" y="2820"/>
                  </a:lnTo>
                  <a:lnTo>
                    <a:pt x="1335" y="2835"/>
                  </a:lnTo>
                  <a:lnTo>
                    <a:pt x="1257" y="2846"/>
                  </a:lnTo>
                  <a:lnTo>
                    <a:pt x="1175" y="2853"/>
                  </a:lnTo>
                  <a:lnTo>
                    <a:pt x="1091" y="2857"/>
                  </a:lnTo>
                  <a:lnTo>
                    <a:pt x="1004" y="2856"/>
                  </a:lnTo>
                  <a:lnTo>
                    <a:pt x="914" y="2851"/>
                  </a:lnTo>
                  <a:lnTo>
                    <a:pt x="822" y="2840"/>
                  </a:lnTo>
                  <a:lnTo>
                    <a:pt x="727" y="2823"/>
                  </a:lnTo>
                  <a:lnTo>
                    <a:pt x="630" y="2800"/>
                  </a:lnTo>
                  <a:lnTo>
                    <a:pt x="530" y="2770"/>
                  </a:lnTo>
                  <a:lnTo>
                    <a:pt x="428" y="2734"/>
                  </a:lnTo>
                  <a:lnTo>
                    <a:pt x="324" y="2689"/>
                  </a:lnTo>
                  <a:lnTo>
                    <a:pt x="218" y="2638"/>
                  </a:lnTo>
                  <a:lnTo>
                    <a:pt x="110" y="2577"/>
                  </a:lnTo>
                  <a:lnTo>
                    <a:pt x="0" y="2507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2283" y="1047"/>
              <a:ext cx="341" cy="294"/>
            </a:xfrm>
            <a:custGeom>
              <a:avLst/>
              <a:gdLst>
                <a:gd name="T0" fmla="*/ 0 w 6136"/>
                <a:gd name="T1" fmla="*/ 0 h 5305"/>
                <a:gd name="T2" fmla="*/ 0 w 6136"/>
                <a:gd name="T3" fmla="*/ 0 h 5305"/>
                <a:gd name="T4" fmla="*/ 0 w 6136"/>
                <a:gd name="T5" fmla="*/ 0 h 5305"/>
                <a:gd name="T6" fmla="*/ 0 w 6136"/>
                <a:gd name="T7" fmla="*/ 0 h 5305"/>
                <a:gd name="T8" fmla="*/ 0 w 6136"/>
                <a:gd name="T9" fmla="*/ 0 h 5305"/>
                <a:gd name="T10" fmla="*/ 0 w 6136"/>
                <a:gd name="T11" fmla="*/ 0 h 5305"/>
                <a:gd name="T12" fmla="*/ 0 w 6136"/>
                <a:gd name="T13" fmla="*/ 0 h 5305"/>
                <a:gd name="T14" fmla="*/ 0 w 6136"/>
                <a:gd name="T15" fmla="*/ 0 h 5305"/>
                <a:gd name="T16" fmla="*/ 0 w 6136"/>
                <a:gd name="T17" fmla="*/ 0 h 5305"/>
                <a:gd name="T18" fmla="*/ 0 w 6136"/>
                <a:gd name="T19" fmla="*/ 0 h 5305"/>
                <a:gd name="T20" fmla="*/ 0 w 6136"/>
                <a:gd name="T21" fmla="*/ 0 h 5305"/>
                <a:gd name="T22" fmla="*/ 0 w 6136"/>
                <a:gd name="T23" fmla="*/ 0 h 5305"/>
                <a:gd name="T24" fmla="*/ 0 w 6136"/>
                <a:gd name="T25" fmla="*/ 0 h 5305"/>
                <a:gd name="T26" fmla="*/ 0 w 6136"/>
                <a:gd name="T27" fmla="*/ 0 h 5305"/>
                <a:gd name="T28" fmla="*/ 0 w 6136"/>
                <a:gd name="T29" fmla="*/ 0 h 5305"/>
                <a:gd name="T30" fmla="*/ 0 w 6136"/>
                <a:gd name="T31" fmla="*/ 0 h 5305"/>
                <a:gd name="T32" fmla="*/ 0 w 6136"/>
                <a:gd name="T33" fmla="*/ 0 h 5305"/>
                <a:gd name="T34" fmla="*/ 0 w 6136"/>
                <a:gd name="T35" fmla="*/ 0 h 5305"/>
                <a:gd name="T36" fmla="*/ 0 w 6136"/>
                <a:gd name="T37" fmla="*/ 0 h 5305"/>
                <a:gd name="T38" fmla="*/ 0 w 6136"/>
                <a:gd name="T39" fmla="*/ 0 h 5305"/>
                <a:gd name="T40" fmla="*/ 0 w 6136"/>
                <a:gd name="T41" fmla="*/ 0 h 5305"/>
                <a:gd name="T42" fmla="*/ 0 w 6136"/>
                <a:gd name="T43" fmla="*/ 0 h 5305"/>
                <a:gd name="T44" fmla="*/ 0 w 6136"/>
                <a:gd name="T45" fmla="*/ 0 h 5305"/>
                <a:gd name="T46" fmla="*/ 0 w 6136"/>
                <a:gd name="T47" fmla="*/ 0 h 5305"/>
                <a:gd name="T48" fmla="*/ 0 w 6136"/>
                <a:gd name="T49" fmla="*/ 0 h 5305"/>
                <a:gd name="T50" fmla="*/ 0 w 6136"/>
                <a:gd name="T51" fmla="*/ 0 h 5305"/>
                <a:gd name="T52" fmla="*/ 0 w 6136"/>
                <a:gd name="T53" fmla="*/ 0 h 5305"/>
                <a:gd name="T54" fmla="*/ 0 w 6136"/>
                <a:gd name="T55" fmla="*/ 0 h 5305"/>
                <a:gd name="T56" fmla="*/ 0 w 6136"/>
                <a:gd name="T57" fmla="*/ 0 h 5305"/>
                <a:gd name="T58" fmla="*/ 0 w 6136"/>
                <a:gd name="T59" fmla="*/ 0 h 5305"/>
                <a:gd name="T60" fmla="*/ 0 w 6136"/>
                <a:gd name="T61" fmla="*/ 0 h 5305"/>
                <a:gd name="T62" fmla="*/ 0 w 6136"/>
                <a:gd name="T63" fmla="*/ 0 h 5305"/>
                <a:gd name="T64" fmla="*/ 0 w 6136"/>
                <a:gd name="T65" fmla="*/ 0 h 5305"/>
                <a:gd name="T66" fmla="*/ 0 w 6136"/>
                <a:gd name="T67" fmla="*/ 0 h 5305"/>
                <a:gd name="T68" fmla="*/ 0 w 6136"/>
                <a:gd name="T69" fmla="*/ 0 h 5305"/>
                <a:gd name="T70" fmla="*/ 0 w 6136"/>
                <a:gd name="T71" fmla="*/ 0 h 5305"/>
                <a:gd name="T72" fmla="*/ 0 w 6136"/>
                <a:gd name="T73" fmla="*/ 0 h 5305"/>
                <a:gd name="T74" fmla="*/ 0 w 6136"/>
                <a:gd name="T75" fmla="*/ 0 h 5305"/>
                <a:gd name="T76" fmla="*/ 0 w 6136"/>
                <a:gd name="T77" fmla="*/ 0 h 5305"/>
                <a:gd name="T78" fmla="*/ 0 w 6136"/>
                <a:gd name="T79" fmla="*/ 0 h 5305"/>
                <a:gd name="T80" fmla="*/ 0 w 6136"/>
                <a:gd name="T81" fmla="*/ 0 h 5305"/>
                <a:gd name="T82" fmla="*/ 0 w 6136"/>
                <a:gd name="T83" fmla="*/ 0 h 5305"/>
                <a:gd name="T84" fmla="*/ 0 w 6136"/>
                <a:gd name="T85" fmla="*/ 0 h 5305"/>
                <a:gd name="T86" fmla="*/ 0 w 6136"/>
                <a:gd name="T87" fmla="*/ 0 h 5305"/>
                <a:gd name="T88" fmla="*/ 0 w 6136"/>
                <a:gd name="T89" fmla="*/ 0 h 5305"/>
                <a:gd name="T90" fmla="*/ 0 w 6136"/>
                <a:gd name="T91" fmla="*/ 0 h 5305"/>
                <a:gd name="T92" fmla="*/ 0 w 6136"/>
                <a:gd name="T93" fmla="*/ 0 h 5305"/>
                <a:gd name="T94" fmla="*/ 0 w 6136"/>
                <a:gd name="T95" fmla="*/ 0 h 5305"/>
                <a:gd name="T96" fmla="*/ 0 w 6136"/>
                <a:gd name="T97" fmla="*/ 0 h 5305"/>
                <a:gd name="T98" fmla="*/ 0 w 6136"/>
                <a:gd name="T99" fmla="*/ 0 h 5305"/>
                <a:gd name="T100" fmla="*/ 0 w 6136"/>
                <a:gd name="T101" fmla="*/ 0 h 5305"/>
                <a:gd name="T102" fmla="*/ 0 w 6136"/>
                <a:gd name="T103" fmla="*/ 0 h 5305"/>
                <a:gd name="T104" fmla="*/ 0 w 6136"/>
                <a:gd name="T105" fmla="*/ 0 h 5305"/>
                <a:gd name="T106" fmla="*/ 0 w 6136"/>
                <a:gd name="T107" fmla="*/ 0 h 5305"/>
                <a:gd name="T108" fmla="*/ 0 w 6136"/>
                <a:gd name="T109" fmla="*/ 0 h 5305"/>
                <a:gd name="T110" fmla="*/ 0 w 6136"/>
                <a:gd name="T111" fmla="*/ 0 h 53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136" h="5305">
                  <a:moveTo>
                    <a:pt x="5553" y="2147"/>
                  </a:moveTo>
                  <a:lnTo>
                    <a:pt x="5545" y="2147"/>
                  </a:lnTo>
                  <a:lnTo>
                    <a:pt x="5538" y="2148"/>
                  </a:lnTo>
                  <a:lnTo>
                    <a:pt x="5521" y="2035"/>
                  </a:lnTo>
                  <a:lnTo>
                    <a:pt x="5498" y="1925"/>
                  </a:lnTo>
                  <a:lnTo>
                    <a:pt x="5471" y="1816"/>
                  </a:lnTo>
                  <a:lnTo>
                    <a:pt x="5440" y="1709"/>
                  </a:lnTo>
                  <a:lnTo>
                    <a:pt x="5402" y="1603"/>
                  </a:lnTo>
                  <a:lnTo>
                    <a:pt x="5361" y="1500"/>
                  </a:lnTo>
                  <a:lnTo>
                    <a:pt x="5316" y="1400"/>
                  </a:lnTo>
                  <a:lnTo>
                    <a:pt x="5265" y="1302"/>
                  </a:lnTo>
                  <a:lnTo>
                    <a:pt x="5210" y="1206"/>
                  </a:lnTo>
                  <a:lnTo>
                    <a:pt x="5152" y="1114"/>
                  </a:lnTo>
                  <a:lnTo>
                    <a:pt x="5090" y="1024"/>
                  </a:lnTo>
                  <a:lnTo>
                    <a:pt x="5023" y="936"/>
                  </a:lnTo>
                  <a:lnTo>
                    <a:pt x="4953" y="852"/>
                  </a:lnTo>
                  <a:lnTo>
                    <a:pt x="4879" y="772"/>
                  </a:lnTo>
                  <a:lnTo>
                    <a:pt x="4802" y="694"/>
                  </a:lnTo>
                  <a:lnTo>
                    <a:pt x="4721" y="620"/>
                  </a:lnTo>
                  <a:lnTo>
                    <a:pt x="4637" y="550"/>
                  </a:lnTo>
                  <a:lnTo>
                    <a:pt x="4549" y="483"/>
                  </a:lnTo>
                  <a:lnTo>
                    <a:pt x="4459" y="420"/>
                  </a:lnTo>
                  <a:lnTo>
                    <a:pt x="4366" y="360"/>
                  </a:lnTo>
                  <a:lnTo>
                    <a:pt x="4270" y="306"/>
                  </a:lnTo>
                  <a:lnTo>
                    <a:pt x="4172" y="254"/>
                  </a:lnTo>
                  <a:lnTo>
                    <a:pt x="4071" y="208"/>
                  </a:lnTo>
                  <a:lnTo>
                    <a:pt x="3968" y="165"/>
                  </a:lnTo>
                  <a:lnTo>
                    <a:pt x="3862" y="128"/>
                  </a:lnTo>
                  <a:lnTo>
                    <a:pt x="3754" y="94"/>
                  </a:lnTo>
                  <a:lnTo>
                    <a:pt x="3644" y="66"/>
                  </a:lnTo>
                  <a:lnTo>
                    <a:pt x="3533" y="43"/>
                  </a:lnTo>
                  <a:lnTo>
                    <a:pt x="3418" y="25"/>
                  </a:lnTo>
                  <a:lnTo>
                    <a:pt x="3303" y="10"/>
                  </a:lnTo>
                  <a:lnTo>
                    <a:pt x="3187" y="2"/>
                  </a:lnTo>
                  <a:lnTo>
                    <a:pt x="3069" y="0"/>
                  </a:lnTo>
                  <a:lnTo>
                    <a:pt x="2950" y="2"/>
                  </a:lnTo>
                  <a:lnTo>
                    <a:pt x="2833" y="10"/>
                  </a:lnTo>
                  <a:lnTo>
                    <a:pt x="2718" y="25"/>
                  </a:lnTo>
                  <a:lnTo>
                    <a:pt x="2604" y="43"/>
                  </a:lnTo>
                  <a:lnTo>
                    <a:pt x="2493" y="66"/>
                  </a:lnTo>
                  <a:lnTo>
                    <a:pt x="2382" y="94"/>
                  </a:lnTo>
                  <a:lnTo>
                    <a:pt x="2274" y="128"/>
                  </a:lnTo>
                  <a:lnTo>
                    <a:pt x="2169" y="165"/>
                  </a:lnTo>
                  <a:lnTo>
                    <a:pt x="2065" y="208"/>
                  </a:lnTo>
                  <a:lnTo>
                    <a:pt x="1964" y="254"/>
                  </a:lnTo>
                  <a:lnTo>
                    <a:pt x="1866" y="306"/>
                  </a:lnTo>
                  <a:lnTo>
                    <a:pt x="1770" y="360"/>
                  </a:lnTo>
                  <a:lnTo>
                    <a:pt x="1677" y="420"/>
                  </a:lnTo>
                  <a:lnTo>
                    <a:pt x="1587" y="483"/>
                  </a:lnTo>
                  <a:lnTo>
                    <a:pt x="1500" y="550"/>
                  </a:lnTo>
                  <a:lnTo>
                    <a:pt x="1415" y="620"/>
                  </a:lnTo>
                  <a:lnTo>
                    <a:pt x="1334" y="694"/>
                  </a:lnTo>
                  <a:lnTo>
                    <a:pt x="1257" y="772"/>
                  </a:lnTo>
                  <a:lnTo>
                    <a:pt x="1184" y="852"/>
                  </a:lnTo>
                  <a:lnTo>
                    <a:pt x="1113" y="936"/>
                  </a:lnTo>
                  <a:lnTo>
                    <a:pt x="1047" y="1024"/>
                  </a:lnTo>
                  <a:lnTo>
                    <a:pt x="985" y="1114"/>
                  </a:lnTo>
                  <a:lnTo>
                    <a:pt x="926" y="1206"/>
                  </a:lnTo>
                  <a:lnTo>
                    <a:pt x="871" y="1302"/>
                  </a:lnTo>
                  <a:lnTo>
                    <a:pt x="821" y="1400"/>
                  </a:lnTo>
                  <a:lnTo>
                    <a:pt x="775" y="1500"/>
                  </a:lnTo>
                  <a:lnTo>
                    <a:pt x="734" y="1603"/>
                  </a:lnTo>
                  <a:lnTo>
                    <a:pt x="697" y="1709"/>
                  </a:lnTo>
                  <a:lnTo>
                    <a:pt x="665" y="1816"/>
                  </a:lnTo>
                  <a:lnTo>
                    <a:pt x="638" y="1925"/>
                  </a:lnTo>
                  <a:lnTo>
                    <a:pt x="616" y="2035"/>
                  </a:lnTo>
                  <a:lnTo>
                    <a:pt x="599" y="2148"/>
                  </a:lnTo>
                  <a:lnTo>
                    <a:pt x="591" y="2147"/>
                  </a:lnTo>
                  <a:lnTo>
                    <a:pt x="584" y="2147"/>
                  </a:lnTo>
                  <a:lnTo>
                    <a:pt x="554" y="2148"/>
                  </a:lnTo>
                  <a:lnTo>
                    <a:pt x="525" y="2151"/>
                  </a:lnTo>
                  <a:lnTo>
                    <a:pt x="495" y="2155"/>
                  </a:lnTo>
                  <a:lnTo>
                    <a:pt x="466" y="2160"/>
                  </a:lnTo>
                  <a:lnTo>
                    <a:pt x="439" y="2167"/>
                  </a:lnTo>
                  <a:lnTo>
                    <a:pt x="410" y="2175"/>
                  </a:lnTo>
                  <a:lnTo>
                    <a:pt x="383" y="2184"/>
                  </a:lnTo>
                  <a:lnTo>
                    <a:pt x="357" y="2195"/>
                  </a:lnTo>
                  <a:lnTo>
                    <a:pt x="331" y="2207"/>
                  </a:lnTo>
                  <a:lnTo>
                    <a:pt x="306" y="2220"/>
                  </a:lnTo>
                  <a:lnTo>
                    <a:pt x="281" y="2235"/>
                  </a:lnTo>
                  <a:lnTo>
                    <a:pt x="258" y="2251"/>
                  </a:lnTo>
                  <a:lnTo>
                    <a:pt x="235" y="2268"/>
                  </a:lnTo>
                  <a:lnTo>
                    <a:pt x="212" y="2286"/>
                  </a:lnTo>
                  <a:lnTo>
                    <a:pt x="191" y="2304"/>
                  </a:lnTo>
                  <a:lnTo>
                    <a:pt x="172" y="2324"/>
                  </a:lnTo>
                  <a:lnTo>
                    <a:pt x="152" y="2346"/>
                  </a:lnTo>
                  <a:lnTo>
                    <a:pt x="133" y="2367"/>
                  </a:lnTo>
                  <a:lnTo>
                    <a:pt x="116" y="2390"/>
                  </a:lnTo>
                  <a:lnTo>
                    <a:pt x="100" y="2413"/>
                  </a:lnTo>
                  <a:lnTo>
                    <a:pt x="85" y="2439"/>
                  </a:lnTo>
                  <a:lnTo>
                    <a:pt x="71" y="2464"/>
                  </a:lnTo>
                  <a:lnTo>
                    <a:pt x="58" y="2489"/>
                  </a:lnTo>
                  <a:lnTo>
                    <a:pt x="47" y="2517"/>
                  </a:lnTo>
                  <a:lnTo>
                    <a:pt x="35" y="2544"/>
                  </a:lnTo>
                  <a:lnTo>
                    <a:pt x="26" y="2572"/>
                  </a:lnTo>
                  <a:lnTo>
                    <a:pt x="18" y="2601"/>
                  </a:lnTo>
                  <a:lnTo>
                    <a:pt x="12" y="2630"/>
                  </a:lnTo>
                  <a:lnTo>
                    <a:pt x="7" y="2659"/>
                  </a:lnTo>
                  <a:lnTo>
                    <a:pt x="3" y="2690"/>
                  </a:lnTo>
                  <a:lnTo>
                    <a:pt x="1" y="2721"/>
                  </a:lnTo>
                  <a:lnTo>
                    <a:pt x="0" y="2751"/>
                  </a:lnTo>
                  <a:lnTo>
                    <a:pt x="1" y="2783"/>
                  </a:lnTo>
                  <a:lnTo>
                    <a:pt x="3" y="2813"/>
                  </a:lnTo>
                  <a:lnTo>
                    <a:pt x="7" y="2843"/>
                  </a:lnTo>
                  <a:lnTo>
                    <a:pt x="12" y="2874"/>
                  </a:lnTo>
                  <a:lnTo>
                    <a:pt x="18" y="2903"/>
                  </a:lnTo>
                  <a:lnTo>
                    <a:pt x="26" y="2931"/>
                  </a:lnTo>
                  <a:lnTo>
                    <a:pt x="35" y="2960"/>
                  </a:lnTo>
                  <a:lnTo>
                    <a:pt x="47" y="2987"/>
                  </a:lnTo>
                  <a:lnTo>
                    <a:pt x="58" y="3013"/>
                  </a:lnTo>
                  <a:lnTo>
                    <a:pt x="71" y="3040"/>
                  </a:lnTo>
                  <a:lnTo>
                    <a:pt x="85" y="3065"/>
                  </a:lnTo>
                  <a:lnTo>
                    <a:pt x="100" y="3089"/>
                  </a:lnTo>
                  <a:lnTo>
                    <a:pt x="116" y="3113"/>
                  </a:lnTo>
                  <a:lnTo>
                    <a:pt x="133" y="3137"/>
                  </a:lnTo>
                  <a:lnTo>
                    <a:pt x="152" y="3158"/>
                  </a:lnTo>
                  <a:lnTo>
                    <a:pt x="172" y="3179"/>
                  </a:lnTo>
                  <a:lnTo>
                    <a:pt x="191" y="3199"/>
                  </a:lnTo>
                  <a:lnTo>
                    <a:pt x="212" y="3219"/>
                  </a:lnTo>
                  <a:lnTo>
                    <a:pt x="235" y="3236"/>
                  </a:lnTo>
                  <a:lnTo>
                    <a:pt x="258" y="3253"/>
                  </a:lnTo>
                  <a:lnTo>
                    <a:pt x="281" y="3269"/>
                  </a:lnTo>
                  <a:lnTo>
                    <a:pt x="306" y="3283"/>
                  </a:lnTo>
                  <a:lnTo>
                    <a:pt x="331" y="3296"/>
                  </a:lnTo>
                  <a:lnTo>
                    <a:pt x="357" y="3309"/>
                  </a:lnTo>
                  <a:lnTo>
                    <a:pt x="383" y="3320"/>
                  </a:lnTo>
                  <a:lnTo>
                    <a:pt x="410" y="3329"/>
                  </a:lnTo>
                  <a:lnTo>
                    <a:pt x="439" y="3337"/>
                  </a:lnTo>
                  <a:lnTo>
                    <a:pt x="466" y="3344"/>
                  </a:lnTo>
                  <a:lnTo>
                    <a:pt x="495" y="3349"/>
                  </a:lnTo>
                  <a:lnTo>
                    <a:pt x="525" y="3353"/>
                  </a:lnTo>
                  <a:lnTo>
                    <a:pt x="554" y="3355"/>
                  </a:lnTo>
                  <a:lnTo>
                    <a:pt x="584" y="3356"/>
                  </a:lnTo>
                  <a:lnTo>
                    <a:pt x="604" y="3356"/>
                  </a:lnTo>
                  <a:lnTo>
                    <a:pt x="625" y="3354"/>
                  </a:lnTo>
                  <a:lnTo>
                    <a:pt x="645" y="3353"/>
                  </a:lnTo>
                  <a:lnTo>
                    <a:pt x="664" y="3350"/>
                  </a:lnTo>
                  <a:lnTo>
                    <a:pt x="684" y="3347"/>
                  </a:lnTo>
                  <a:lnTo>
                    <a:pt x="704" y="3343"/>
                  </a:lnTo>
                  <a:lnTo>
                    <a:pt x="723" y="3338"/>
                  </a:lnTo>
                  <a:lnTo>
                    <a:pt x="742" y="3333"/>
                  </a:lnTo>
                  <a:lnTo>
                    <a:pt x="771" y="3405"/>
                  </a:lnTo>
                  <a:lnTo>
                    <a:pt x="803" y="3475"/>
                  </a:lnTo>
                  <a:lnTo>
                    <a:pt x="836" y="3545"/>
                  </a:lnTo>
                  <a:lnTo>
                    <a:pt x="871" y="3614"/>
                  </a:lnTo>
                  <a:lnTo>
                    <a:pt x="909" y="3681"/>
                  </a:lnTo>
                  <a:lnTo>
                    <a:pt x="949" y="3746"/>
                  </a:lnTo>
                  <a:lnTo>
                    <a:pt x="991" y="3811"/>
                  </a:lnTo>
                  <a:lnTo>
                    <a:pt x="1034" y="3875"/>
                  </a:lnTo>
                  <a:lnTo>
                    <a:pt x="1081" y="3937"/>
                  </a:lnTo>
                  <a:lnTo>
                    <a:pt x="1128" y="3996"/>
                  </a:lnTo>
                  <a:lnTo>
                    <a:pt x="1178" y="4055"/>
                  </a:lnTo>
                  <a:lnTo>
                    <a:pt x="1228" y="4113"/>
                  </a:lnTo>
                  <a:lnTo>
                    <a:pt x="1281" y="4168"/>
                  </a:lnTo>
                  <a:lnTo>
                    <a:pt x="1336" y="4222"/>
                  </a:lnTo>
                  <a:lnTo>
                    <a:pt x="1392" y="4273"/>
                  </a:lnTo>
                  <a:lnTo>
                    <a:pt x="1450" y="4324"/>
                  </a:lnTo>
                  <a:lnTo>
                    <a:pt x="1509" y="4374"/>
                  </a:lnTo>
                  <a:lnTo>
                    <a:pt x="1571" y="4420"/>
                  </a:lnTo>
                  <a:lnTo>
                    <a:pt x="1633" y="4466"/>
                  </a:lnTo>
                  <a:lnTo>
                    <a:pt x="1697" y="4508"/>
                  </a:lnTo>
                  <a:lnTo>
                    <a:pt x="1763" y="4549"/>
                  </a:lnTo>
                  <a:lnTo>
                    <a:pt x="1830" y="4589"/>
                  </a:lnTo>
                  <a:lnTo>
                    <a:pt x="1897" y="4626"/>
                  </a:lnTo>
                  <a:lnTo>
                    <a:pt x="1967" y="4661"/>
                  </a:lnTo>
                  <a:lnTo>
                    <a:pt x="2037" y="4694"/>
                  </a:lnTo>
                  <a:lnTo>
                    <a:pt x="2108" y="4725"/>
                  </a:lnTo>
                  <a:lnTo>
                    <a:pt x="2182" y="4754"/>
                  </a:lnTo>
                  <a:lnTo>
                    <a:pt x="2256" y="4780"/>
                  </a:lnTo>
                  <a:lnTo>
                    <a:pt x="2331" y="4804"/>
                  </a:lnTo>
                  <a:lnTo>
                    <a:pt x="2407" y="4827"/>
                  </a:lnTo>
                  <a:lnTo>
                    <a:pt x="2484" y="4846"/>
                  </a:lnTo>
                  <a:lnTo>
                    <a:pt x="2562" y="4863"/>
                  </a:lnTo>
                  <a:lnTo>
                    <a:pt x="2566" y="4887"/>
                  </a:lnTo>
                  <a:lnTo>
                    <a:pt x="2572" y="4910"/>
                  </a:lnTo>
                  <a:lnTo>
                    <a:pt x="2578" y="4933"/>
                  </a:lnTo>
                  <a:lnTo>
                    <a:pt x="2586" y="4954"/>
                  </a:lnTo>
                  <a:lnTo>
                    <a:pt x="2594" y="4976"/>
                  </a:lnTo>
                  <a:lnTo>
                    <a:pt x="2603" y="4998"/>
                  </a:lnTo>
                  <a:lnTo>
                    <a:pt x="2613" y="5018"/>
                  </a:lnTo>
                  <a:lnTo>
                    <a:pt x="2623" y="5038"/>
                  </a:lnTo>
                  <a:lnTo>
                    <a:pt x="2635" y="5058"/>
                  </a:lnTo>
                  <a:lnTo>
                    <a:pt x="2647" y="5077"/>
                  </a:lnTo>
                  <a:lnTo>
                    <a:pt x="2660" y="5096"/>
                  </a:lnTo>
                  <a:lnTo>
                    <a:pt x="2673" y="5114"/>
                  </a:lnTo>
                  <a:lnTo>
                    <a:pt x="2689" y="5131"/>
                  </a:lnTo>
                  <a:lnTo>
                    <a:pt x="2704" y="5147"/>
                  </a:lnTo>
                  <a:lnTo>
                    <a:pt x="2719" y="5163"/>
                  </a:lnTo>
                  <a:lnTo>
                    <a:pt x="2736" y="5179"/>
                  </a:lnTo>
                  <a:lnTo>
                    <a:pt x="2752" y="5193"/>
                  </a:lnTo>
                  <a:lnTo>
                    <a:pt x="2771" y="5207"/>
                  </a:lnTo>
                  <a:lnTo>
                    <a:pt x="2789" y="5219"/>
                  </a:lnTo>
                  <a:lnTo>
                    <a:pt x="2808" y="5231"/>
                  </a:lnTo>
                  <a:lnTo>
                    <a:pt x="2827" y="5243"/>
                  </a:lnTo>
                  <a:lnTo>
                    <a:pt x="2846" y="5253"/>
                  </a:lnTo>
                  <a:lnTo>
                    <a:pt x="2868" y="5263"/>
                  </a:lnTo>
                  <a:lnTo>
                    <a:pt x="2888" y="5272"/>
                  </a:lnTo>
                  <a:lnTo>
                    <a:pt x="2909" y="5279"/>
                  </a:lnTo>
                  <a:lnTo>
                    <a:pt x="2931" y="5286"/>
                  </a:lnTo>
                  <a:lnTo>
                    <a:pt x="2952" y="5292"/>
                  </a:lnTo>
                  <a:lnTo>
                    <a:pt x="2976" y="5296"/>
                  </a:lnTo>
                  <a:lnTo>
                    <a:pt x="2998" y="5300"/>
                  </a:lnTo>
                  <a:lnTo>
                    <a:pt x="3021" y="5303"/>
                  </a:lnTo>
                  <a:lnTo>
                    <a:pt x="3044" y="5304"/>
                  </a:lnTo>
                  <a:lnTo>
                    <a:pt x="3069" y="5305"/>
                  </a:lnTo>
                  <a:lnTo>
                    <a:pt x="3092" y="5304"/>
                  </a:lnTo>
                  <a:lnTo>
                    <a:pt x="3115" y="5303"/>
                  </a:lnTo>
                  <a:lnTo>
                    <a:pt x="3138" y="5300"/>
                  </a:lnTo>
                  <a:lnTo>
                    <a:pt x="3162" y="5296"/>
                  </a:lnTo>
                  <a:lnTo>
                    <a:pt x="3184" y="5292"/>
                  </a:lnTo>
                  <a:lnTo>
                    <a:pt x="3206" y="5286"/>
                  </a:lnTo>
                  <a:lnTo>
                    <a:pt x="3227" y="5279"/>
                  </a:lnTo>
                  <a:lnTo>
                    <a:pt x="3249" y="5272"/>
                  </a:lnTo>
                  <a:lnTo>
                    <a:pt x="3270" y="5263"/>
                  </a:lnTo>
                  <a:lnTo>
                    <a:pt x="3290" y="5253"/>
                  </a:lnTo>
                  <a:lnTo>
                    <a:pt x="3310" y="5243"/>
                  </a:lnTo>
                  <a:lnTo>
                    <a:pt x="3329" y="5231"/>
                  </a:lnTo>
                  <a:lnTo>
                    <a:pt x="3348" y="5219"/>
                  </a:lnTo>
                  <a:lnTo>
                    <a:pt x="3366" y="5207"/>
                  </a:lnTo>
                  <a:lnTo>
                    <a:pt x="3384" y="5193"/>
                  </a:lnTo>
                  <a:lnTo>
                    <a:pt x="3401" y="5179"/>
                  </a:lnTo>
                  <a:lnTo>
                    <a:pt x="3417" y="5163"/>
                  </a:lnTo>
                  <a:lnTo>
                    <a:pt x="3434" y="5147"/>
                  </a:lnTo>
                  <a:lnTo>
                    <a:pt x="3449" y="5131"/>
                  </a:lnTo>
                  <a:lnTo>
                    <a:pt x="3463" y="5114"/>
                  </a:lnTo>
                  <a:lnTo>
                    <a:pt x="3477" y="5096"/>
                  </a:lnTo>
                  <a:lnTo>
                    <a:pt x="3490" y="5077"/>
                  </a:lnTo>
                  <a:lnTo>
                    <a:pt x="3502" y="5058"/>
                  </a:lnTo>
                  <a:lnTo>
                    <a:pt x="3513" y="5038"/>
                  </a:lnTo>
                  <a:lnTo>
                    <a:pt x="3525" y="5018"/>
                  </a:lnTo>
                  <a:lnTo>
                    <a:pt x="3534" y="4998"/>
                  </a:lnTo>
                  <a:lnTo>
                    <a:pt x="3543" y="4976"/>
                  </a:lnTo>
                  <a:lnTo>
                    <a:pt x="3551" y="4954"/>
                  </a:lnTo>
                  <a:lnTo>
                    <a:pt x="3558" y="4933"/>
                  </a:lnTo>
                  <a:lnTo>
                    <a:pt x="3565" y="4910"/>
                  </a:lnTo>
                  <a:lnTo>
                    <a:pt x="3570" y="4887"/>
                  </a:lnTo>
                  <a:lnTo>
                    <a:pt x="3574" y="4863"/>
                  </a:lnTo>
                  <a:lnTo>
                    <a:pt x="3653" y="4846"/>
                  </a:lnTo>
                  <a:lnTo>
                    <a:pt x="3730" y="4827"/>
                  </a:lnTo>
                  <a:lnTo>
                    <a:pt x="3806" y="4804"/>
                  </a:lnTo>
                  <a:lnTo>
                    <a:pt x="3881" y="4780"/>
                  </a:lnTo>
                  <a:lnTo>
                    <a:pt x="3955" y="4754"/>
                  </a:lnTo>
                  <a:lnTo>
                    <a:pt x="4028" y="4725"/>
                  </a:lnTo>
                  <a:lnTo>
                    <a:pt x="4100" y="4694"/>
                  </a:lnTo>
                  <a:lnTo>
                    <a:pt x="4170" y="4661"/>
                  </a:lnTo>
                  <a:lnTo>
                    <a:pt x="4239" y="4626"/>
                  </a:lnTo>
                  <a:lnTo>
                    <a:pt x="4308" y="4589"/>
                  </a:lnTo>
                  <a:lnTo>
                    <a:pt x="4375" y="4549"/>
                  </a:lnTo>
                  <a:lnTo>
                    <a:pt x="4439" y="4508"/>
                  </a:lnTo>
                  <a:lnTo>
                    <a:pt x="4504" y="4466"/>
                  </a:lnTo>
                  <a:lnTo>
                    <a:pt x="4567" y="4420"/>
                  </a:lnTo>
                  <a:lnTo>
                    <a:pt x="4627" y="4374"/>
                  </a:lnTo>
                  <a:lnTo>
                    <a:pt x="4687" y="4324"/>
                  </a:lnTo>
                  <a:lnTo>
                    <a:pt x="4744" y="4273"/>
                  </a:lnTo>
                  <a:lnTo>
                    <a:pt x="4801" y="4222"/>
                  </a:lnTo>
                  <a:lnTo>
                    <a:pt x="4856" y="4168"/>
                  </a:lnTo>
                  <a:lnTo>
                    <a:pt x="4908" y="4113"/>
                  </a:lnTo>
                  <a:lnTo>
                    <a:pt x="4960" y="4055"/>
                  </a:lnTo>
                  <a:lnTo>
                    <a:pt x="5008" y="3996"/>
                  </a:lnTo>
                  <a:lnTo>
                    <a:pt x="5057" y="3937"/>
                  </a:lnTo>
                  <a:lnTo>
                    <a:pt x="5102" y="3875"/>
                  </a:lnTo>
                  <a:lnTo>
                    <a:pt x="5146" y="3811"/>
                  </a:lnTo>
                  <a:lnTo>
                    <a:pt x="5187" y="3746"/>
                  </a:lnTo>
                  <a:lnTo>
                    <a:pt x="5228" y="3681"/>
                  </a:lnTo>
                  <a:lnTo>
                    <a:pt x="5265" y="3614"/>
                  </a:lnTo>
                  <a:lnTo>
                    <a:pt x="5300" y="3545"/>
                  </a:lnTo>
                  <a:lnTo>
                    <a:pt x="5335" y="3475"/>
                  </a:lnTo>
                  <a:lnTo>
                    <a:pt x="5366" y="3405"/>
                  </a:lnTo>
                  <a:lnTo>
                    <a:pt x="5395" y="3333"/>
                  </a:lnTo>
                  <a:lnTo>
                    <a:pt x="5414" y="3338"/>
                  </a:lnTo>
                  <a:lnTo>
                    <a:pt x="5433" y="3343"/>
                  </a:lnTo>
                  <a:lnTo>
                    <a:pt x="5452" y="3347"/>
                  </a:lnTo>
                  <a:lnTo>
                    <a:pt x="5472" y="3350"/>
                  </a:lnTo>
                  <a:lnTo>
                    <a:pt x="5491" y="3353"/>
                  </a:lnTo>
                  <a:lnTo>
                    <a:pt x="5512" y="3354"/>
                  </a:lnTo>
                  <a:lnTo>
                    <a:pt x="5532" y="3356"/>
                  </a:lnTo>
                  <a:lnTo>
                    <a:pt x="5553" y="3356"/>
                  </a:lnTo>
                  <a:lnTo>
                    <a:pt x="5582" y="3355"/>
                  </a:lnTo>
                  <a:lnTo>
                    <a:pt x="5613" y="3353"/>
                  </a:lnTo>
                  <a:lnTo>
                    <a:pt x="5641" y="3349"/>
                  </a:lnTo>
                  <a:lnTo>
                    <a:pt x="5670" y="3344"/>
                  </a:lnTo>
                  <a:lnTo>
                    <a:pt x="5699" y="3337"/>
                  </a:lnTo>
                  <a:lnTo>
                    <a:pt x="5726" y="3329"/>
                  </a:lnTo>
                  <a:lnTo>
                    <a:pt x="5753" y="3320"/>
                  </a:lnTo>
                  <a:lnTo>
                    <a:pt x="5779" y="3309"/>
                  </a:lnTo>
                  <a:lnTo>
                    <a:pt x="5806" y="3296"/>
                  </a:lnTo>
                  <a:lnTo>
                    <a:pt x="5831" y="3283"/>
                  </a:lnTo>
                  <a:lnTo>
                    <a:pt x="5855" y="3269"/>
                  </a:lnTo>
                  <a:lnTo>
                    <a:pt x="5879" y="3253"/>
                  </a:lnTo>
                  <a:lnTo>
                    <a:pt x="5902" y="3236"/>
                  </a:lnTo>
                  <a:lnTo>
                    <a:pt x="5924" y="3219"/>
                  </a:lnTo>
                  <a:lnTo>
                    <a:pt x="5945" y="3199"/>
                  </a:lnTo>
                  <a:lnTo>
                    <a:pt x="5965" y="3179"/>
                  </a:lnTo>
                  <a:lnTo>
                    <a:pt x="5985" y="3158"/>
                  </a:lnTo>
                  <a:lnTo>
                    <a:pt x="6003" y="3137"/>
                  </a:lnTo>
                  <a:lnTo>
                    <a:pt x="6020" y="3113"/>
                  </a:lnTo>
                  <a:lnTo>
                    <a:pt x="6036" y="3089"/>
                  </a:lnTo>
                  <a:lnTo>
                    <a:pt x="6051" y="3065"/>
                  </a:lnTo>
                  <a:lnTo>
                    <a:pt x="6066" y="3040"/>
                  </a:lnTo>
                  <a:lnTo>
                    <a:pt x="6079" y="3013"/>
                  </a:lnTo>
                  <a:lnTo>
                    <a:pt x="6090" y="2987"/>
                  </a:lnTo>
                  <a:lnTo>
                    <a:pt x="6101" y="2960"/>
                  </a:lnTo>
                  <a:lnTo>
                    <a:pt x="6110" y="2931"/>
                  </a:lnTo>
                  <a:lnTo>
                    <a:pt x="6118" y="2903"/>
                  </a:lnTo>
                  <a:lnTo>
                    <a:pt x="6124" y="2874"/>
                  </a:lnTo>
                  <a:lnTo>
                    <a:pt x="6129" y="2843"/>
                  </a:lnTo>
                  <a:lnTo>
                    <a:pt x="6133" y="2813"/>
                  </a:lnTo>
                  <a:lnTo>
                    <a:pt x="6135" y="2783"/>
                  </a:lnTo>
                  <a:lnTo>
                    <a:pt x="6136" y="2751"/>
                  </a:lnTo>
                  <a:lnTo>
                    <a:pt x="6135" y="2721"/>
                  </a:lnTo>
                  <a:lnTo>
                    <a:pt x="6133" y="2690"/>
                  </a:lnTo>
                  <a:lnTo>
                    <a:pt x="6129" y="2659"/>
                  </a:lnTo>
                  <a:lnTo>
                    <a:pt x="6124" y="2630"/>
                  </a:lnTo>
                  <a:lnTo>
                    <a:pt x="6118" y="2601"/>
                  </a:lnTo>
                  <a:lnTo>
                    <a:pt x="6110" y="2572"/>
                  </a:lnTo>
                  <a:lnTo>
                    <a:pt x="6101" y="2544"/>
                  </a:lnTo>
                  <a:lnTo>
                    <a:pt x="6090" y="2517"/>
                  </a:lnTo>
                  <a:lnTo>
                    <a:pt x="6079" y="2489"/>
                  </a:lnTo>
                  <a:lnTo>
                    <a:pt x="6066" y="2464"/>
                  </a:lnTo>
                  <a:lnTo>
                    <a:pt x="6051" y="2439"/>
                  </a:lnTo>
                  <a:lnTo>
                    <a:pt x="6036" y="2413"/>
                  </a:lnTo>
                  <a:lnTo>
                    <a:pt x="6020" y="2390"/>
                  </a:lnTo>
                  <a:lnTo>
                    <a:pt x="6003" y="2367"/>
                  </a:lnTo>
                  <a:lnTo>
                    <a:pt x="5985" y="2346"/>
                  </a:lnTo>
                  <a:lnTo>
                    <a:pt x="5965" y="2324"/>
                  </a:lnTo>
                  <a:lnTo>
                    <a:pt x="5945" y="2304"/>
                  </a:lnTo>
                  <a:lnTo>
                    <a:pt x="5924" y="2286"/>
                  </a:lnTo>
                  <a:lnTo>
                    <a:pt x="5902" y="2268"/>
                  </a:lnTo>
                  <a:lnTo>
                    <a:pt x="5879" y="2251"/>
                  </a:lnTo>
                  <a:lnTo>
                    <a:pt x="5855" y="2235"/>
                  </a:lnTo>
                  <a:lnTo>
                    <a:pt x="5831" y="2220"/>
                  </a:lnTo>
                  <a:lnTo>
                    <a:pt x="5806" y="2207"/>
                  </a:lnTo>
                  <a:lnTo>
                    <a:pt x="5779" y="2195"/>
                  </a:lnTo>
                  <a:lnTo>
                    <a:pt x="5753" y="2184"/>
                  </a:lnTo>
                  <a:lnTo>
                    <a:pt x="5726" y="2175"/>
                  </a:lnTo>
                  <a:lnTo>
                    <a:pt x="5699" y="2167"/>
                  </a:lnTo>
                  <a:lnTo>
                    <a:pt x="5670" y="2160"/>
                  </a:lnTo>
                  <a:lnTo>
                    <a:pt x="5641" y="2155"/>
                  </a:lnTo>
                  <a:lnTo>
                    <a:pt x="5613" y="2151"/>
                  </a:lnTo>
                  <a:lnTo>
                    <a:pt x="5582" y="2148"/>
                  </a:lnTo>
                  <a:lnTo>
                    <a:pt x="5553" y="2147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2299" y="1182"/>
              <a:ext cx="21" cy="35"/>
            </a:xfrm>
            <a:custGeom>
              <a:avLst/>
              <a:gdLst>
                <a:gd name="T0" fmla="*/ 0 w 369"/>
                <a:gd name="T1" fmla="*/ 0 h 622"/>
                <a:gd name="T2" fmla="*/ 0 w 369"/>
                <a:gd name="T3" fmla="*/ 0 h 622"/>
                <a:gd name="T4" fmla="*/ 0 w 369"/>
                <a:gd name="T5" fmla="*/ 0 h 622"/>
                <a:gd name="T6" fmla="*/ 0 w 369"/>
                <a:gd name="T7" fmla="*/ 0 h 622"/>
                <a:gd name="T8" fmla="*/ 0 w 369"/>
                <a:gd name="T9" fmla="*/ 0 h 622"/>
                <a:gd name="T10" fmla="*/ 0 w 369"/>
                <a:gd name="T11" fmla="*/ 0 h 622"/>
                <a:gd name="T12" fmla="*/ 0 w 369"/>
                <a:gd name="T13" fmla="*/ 0 h 622"/>
                <a:gd name="T14" fmla="*/ 0 w 369"/>
                <a:gd name="T15" fmla="*/ 0 h 622"/>
                <a:gd name="T16" fmla="*/ 0 w 369"/>
                <a:gd name="T17" fmla="*/ 0 h 622"/>
                <a:gd name="T18" fmla="*/ 0 w 369"/>
                <a:gd name="T19" fmla="*/ 0 h 622"/>
                <a:gd name="T20" fmla="*/ 0 w 369"/>
                <a:gd name="T21" fmla="*/ 0 h 622"/>
                <a:gd name="T22" fmla="*/ 0 w 369"/>
                <a:gd name="T23" fmla="*/ 0 h 622"/>
                <a:gd name="T24" fmla="*/ 0 w 369"/>
                <a:gd name="T25" fmla="*/ 0 h 622"/>
                <a:gd name="T26" fmla="*/ 0 w 369"/>
                <a:gd name="T27" fmla="*/ 0 h 622"/>
                <a:gd name="T28" fmla="*/ 0 w 369"/>
                <a:gd name="T29" fmla="*/ 0 h 622"/>
                <a:gd name="T30" fmla="*/ 0 w 369"/>
                <a:gd name="T31" fmla="*/ 0 h 622"/>
                <a:gd name="T32" fmla="*/ 0 w 369"/>
                <a:gd name="T33" fmla="*/ 0 h 622"/>
                <a:gd name="T34" fmla="*/ 0 w 369"/>
                <a:gd name="T35" fmla="*/ 0 h 622"/>
                <a:gd name="T36" fmla="*/ 0 w 369"/>
                <a:gd name="T37" fmla="*/ 0 h 622"/>
                <a:gd name="T38" fmla="*/ 0 w 369"/>
                <a:gd name="T39" fmla="*/ 0 h 622"/>
                <a:gd name="T40" fmla="*/ 0 w 369"/>
                <a:gd name="T41" fmla="*/ 0 h 622"/>
                <a:gd name="T42" fmla="*/ 0 w 369"/>
                <a:gd name="T43" fmla="*/ 0 h 622"/>
                <a:gd name="T44" fmla="*/ 0 w 369"/>
                <a:gd name="T45" fmla="*/ 0 h 622"/>
                <a:gd name="T46" fmla="*/ 0 w 369"/>
                <a:gd name="T47" fmla="*/ 0 h 622"/>
                <a:gd name="T48" fmla="*/ 0 w 369"/>
                <a:gd name="T49" fmla="*/ 0 h 622"/>
                <a:gd name="T50" fmla="*/ 0 w 369"/>
                <a:gd name="T51" fmla="*/ 0 h 622"/>
                <a:gd name="T52" fmla="*/ 0 w 369"/>
                <a:gd name="T53" fmla="*/ 0 h 622"/>
                <a:gd name="T54" fmla="*/ 0 w 369"/>
                <a:gd name="T55" fmla="*/ 0 h 622"/>
                <a:gd name="T56" fmla="*/ 0 w 369"/>
                <a:gd name="T57" fmla="*/ 0 h 622"/>
                <a:gd name="T58" fmla="*/ 0 w 369"/>
                <a:gd name="T59" fmla="*/ 0 h 622"/>
                <a:gd name="T60" fmla="*/ 0 w 369"/>
                <a:gd name="T61" fmla="*/ 0 h 622"/>
                <a:gd name="T62" fmla="*/ 0 w 369"/>
                <a:gd name="T63" fmla="*/ 0 h 622"/>
                <a:gd name="T64" fmla="*/ 0 w 369"/>
                <a:gd name="T65" fmla="*/ 0 h 622"/>
                <a:gd name="T66" fmla="*/ 0 w 369"/>
                <a:gd name="T67" fmla="*/ 0 h 622"/>
                <a:gd name="T68" fmla="*/ 0 w 369"/>
                <a:gd name="T69" fmla="*/ 0 h 622"/>
                <a:gd name="T70" fmla="*/ 0 w 369"/>
                <a:gd name="T71" fmla="*/ 0 h 622"/>
                <a:gd name="T72" fmla="*/ 0 w 369"/>
                <a:gd name="T73" fmla="*/ 0 h 622"/>
                <a:gd name="T74" fmla="*/ 0 w 369"/>
                <a:gd name="T75" fmla="*/ 0 h 622"/>
                <a:gd name="T76" fmla="*/ 0 w 369"/>
                <a:gd name="T77" fmla="*/ 0 h 622"/>
                <a:gd name="T78" fmla="*/ 0 w 369"/>
                <a:gd name="T79" fmla="*/ 0 h 622"/>
                <a:gd name="T80" fmla="*/ 0 w 369"/>
                <a:gd name="T81" fmla="*/ 0 h 622"/>
                <a:gd name="T82" fmla="*/ 0 w 369"/>
                <a:gd name="T83" fmla="*/ 0 h 622"/>
                <a:gd name="T84" fmla="*/ 0 w 369"/>
                <a:gd name="T85" fmla="*/ 0 h 6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69" h="622">
                  <a:moveTo>
                    <a:pt x="295" y="0"/>
                  </a:moveTo>
                  <a:lnTo>
                    <a:pt x="280" y="1"/>
                  </a:lnTo>
                  <a:lnTo>
                    <a:pt x="265" y="3"/>
                  </a:lnTo>
                  <a:lnTo>
                    <a:pt x="250" y="5"/>
                  </a:lnTo>
                  <a:lnTo>
                    <a:pt x="236" y="8"/>
                  </a:lnTo>
                  <a:lnTo>
                    <a:pt x="221" y="11"/>
                  </a:lnTo>
                  <a:lnTo>
                    <a:pt x="207" y="16"/>
                  </a:lnTo>
                  <a:lnTo>
                    <a:pt x="193" y="21"/>
                  </a:lnTo>
                  <a:lnTo>
                    <a:pt x="180" y="26"/>
                  </a:lnTo>
                  <a:lnTo>
                    <a:pt x="167" y="32"/>
                  </a:lnTo>
                  <a:lnTo>
                    <a:pt x="154" y="39"/>
                  </a:lnTo>
                  <a:lnTo>
                    <a:pt x="142" y="47"/>
                  </a:lnTo>
                  <a:lnTo>
                    <a:pt x="129" y="55"/>
                  </a:lnTo>
                  <a:lnTo>
                    <a:pt x="118" y="63"/>
                  </a:lnTo>
                  <a:lnTo>
                    <a:pt x="107" y="73"/>
                  </a:lnTo>
                  <a:lnTo>
                    <a:pt x="96" y="83"/>
                  </a:lnTo>
                  <a:lnTo>
                    <a:pt x="86" y="93"/>
                  </a:lnTo>
                  <a:lnTo>
                    <a:pt x="76" y="104"/>
                  </a:lnTo>
                  <a:lnTo>
                    <a:pt x="67" y="115"/>
                  </a:lnTo>
                  <a:lnTo>
                    <a:pt x="59" y="126"/>
                  </a:lnTo>
                  <a:lnTo>
                    <a:pt x="51" y="138"/>
                  </a:lnTo>
                  <a:lnTo>
                    <a:pt x="43" y="151"/>
                  </a:lnTo>
                  <a:lnTo>
                    <a:pt x="35" y="164"/>
                  </a:lnTo>
                  <a:lnTo>
                    <a:pt x="29" y="178"/>
                  </a:lnTo>
                  <a:lnTo>
                    <a:pt x="23" y="191"/>
                  </a:lnTo>
                  <a:lnTo>
                    <a:pt x="17" y="205"/>
                  </a:lnTo>
                  <a:lnTo>
                    <a:pt x="13" y="219"/>
                  </a:lnTo>
                  <a:lnTo>
                    <a:pt x="9" y="233"/>
                  </a:lnTo>
                  <a:lnTo>
                    <a:pt x="6" y="249"/>
                  </a:lnTo>
                  <a:lnTo>
                    <a:pt x="3" y="264"/>
                  </a:lnTo>
                  <a:lnTo>
                    <a:pt x="1" y="279"/>
                  </a:lnTo>
                  <a:lnTo>
                    <a:pt x="0" y="295"/>
                  </a:lnTo>
                  <a:lnTo>
                    <a:pt x="0" y="310"/>
                  </a:lnTo>
                  <a:lnTo>
                    <a:pt x="0" y="326"/>
                  </a:lnTo>
                  <a:lnTo>
                    <a:pt x="1" y="343"/>
                  </a:lnTo>
                  <a:lnTo>
                    <a:pt x="3" y="358"/>
                  </a:lnTo>
                  <a:lnTo>
                    <a:pt x="6" y="373"/>
                  </a:lnTo>
                  <a:lnTo>
                    <a:pt x="9" y="388"/>
                  </a:lnTo>
                  <a:lnTo>
                    <a:pt x="13" y="403"/>
                  </a:lnTo>
                  <a:lnTo>
                    <a:pt x="18" y="417"/>
                  </a:lnTo>
                  <a:lnTo>
                    <a:pt x="23" y="432"/>
                  </a:lnTo>
                  <a:lnTo>
                    <a:pt x="29" y="446"/>
                  </a:lnTo>
                  <a:lnTo>
                    <a:pt x="36" y="459"/>
                  </a:lnTo>
                  <a:lnTo>
                    <a:pt x="44" y="472"/>
                  </a:lnTo>
                  <a:lnTo>
                    <a:pt x="52" y="484"/>
                  </a:lnTo>
                  <a:lnTo>
                    <a:pt x="60" y="496"/>
                  </a:lnTo>
                  <a:lnTo>
                    <a:pt x="69" y="509"/>
                  </a:lnTo>
                  <a:lnTo>
                    <a:pt x="78" y="520"/>
                  </a:lnTo>
                  <a:lnTo>
                    <a:pt x="88" y="531"/>
                  </a:lnTo>
                  <a:lnTo>
                    <a:pt x="98" y="541"/>
                  </a:lnTo>
                  <a:lnTo>
                    <a:pt x="109" y="551"/>
                  </a:lnTo>
                  <a:lnTo>
                    <a:pt x="120" y="560"/>
                  </a:lnTo>
                  <a:lnTo>
                    <a:pt x="132" y="568"/>
                  </a:lnTo>
                  <a:lnTo>
                    <a:pt x="145" y="576"/>
                  </a:lnTo>
                  <a:lnTo>
                    <a:pt x="157" y="584"/>
                  </a:lnTo>
                  <a:lnTo>
                    <a:pt x="170" y="590"/>
                  </a:lnTo>
                  <a:lnTo>
                    <a:pt x="183" y="596"/>
                  </a:lnTo>
                  <a:lnTo>
                    <a:pt x="197" y="603"/>
                  </a:lnTo>
                  <a:lnTo>
                    <a:pt x="210" y="608"/>
                  </a:lnTo>
                  <a:lnTo>
                    <a:pt x="225" y="612"/>
                  </a:lnTo>
                  <a:lnTo>
                    <a:pt x="240" y="615"/>
                  </a:lnTo>
                  <a:lnTo>
                    <a:pt x="255" y="618"/>
                  </a:lnTo>
                  <a:lnTo>
                    <a:pt x="269" y="620"/>
                  </a:lnTo>
                  <a:lnTo>
                    <a:pt x="284" y="621"/>
                  </a:lnTo>
                  <a:lnTo>
                    <a:pt x="300" y="622"/>
                  </a:lnTo>
                  <a:lnTo>
                    <a:pt x="317" y="621"/>
                  </a:lnTo>
                  <a:lnTo>
                    <a:pt x="335" y="619"/>
                  </a:lnTo>
                  <a:lnTo>
                    <a:pt x="352" y="617"/>
                  </a:lnTo>
                  <a:lnTo>
                    <a:pt x="369" y="613"/>
                  </a:lnTo>
                  <a:lnTo>
                    <a:pt x="360" y="577"/>
                  </a:lnTo>
                  <a:lnTo>
                    <a:pt x="352" y="541"/>
                  </a:lnTo>
                  <a:lnTo>
                    <a:pt x="344" y="504"/>
                  </a:lnTo>
                  <a:lnTo>
                    <a:pt x="337" y="468"/>
                  </a:lnTo>
                  <a:lnTo>
                    <a:pt x="330" y="432"/>
                  </a:lnTo>
                  <a:lnTo>
                    <a:pt x="324" y="394"/>
                  </a:lnTo>
                  <a:lnTo>
                    <a:pt x="318" y="358"/>
                  </a:lnTo>
                  <a:lnTo>
                    <a:pt x="313" y="320"/>
                  </a:lnTo>
                  <a:lnTo>
                    <a:pt x="309" y="283"/>
                  </a:lnTo>
                  <a:lnTo>
                    <a:pt x="305" y="246"/>
                  </a:lnTo>
                  <a:lnTo>
                    <a:pt x="301" y="207"/>
                  </a:lnTo>
                  <a:lnTo>
                    <a:pt x="299" y="170"/>
                  </a:lnTo>
                  <a:lnTo>
                    <a:pt x="297" y="131"/>
                  </a:lnTo>
                  <a:lnTo>
                    <a:pt x="295" y="93"/>
                  </a:lnTo>
                  <a:lnTo>
                    <a:pt x="294" y="54"/>
                  </a:lnTo>
                  <a:lnTo>
                    <a:pt x="294" y="16"/>
                  </a:lnTo>
                  <a:lnTo>
                    <a:pt x="294" y="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2588" y="1182"/>
              <a:ext cx="21" cy="35"/>
            </a:xfrm>
            <a:custGeom>
              <a:avLst/>
              <a:gdLst>
                <a:gd name="T0" fmla="*/ 0 w 368"/>
                <a:gd name="T1" fmla="*/ 0 h 622"/>
                <a:gd name="T2" fmla="*/ 0 w 368"/>
                <a:gd name="T3" fmla="*/ 0 h 622"/>
                <a:gd name="T4" fmla="*/ 0 w 368"/>
                <a:gd name="T5" fmla="*/ 0 h 622"/>
                <a:gd name="T6" fmla="*/ 0 w 368"/>
                <a:gd name="T7" fmla="*/ 0 h 622"/>
                <a:gd name="T8" fmla="*/ 0 w 368"/>
                <a:gd name="T9" fmla="*/ 0 h 622"/>
                <a:gd name="T10" fmla="*/ 0 w 368"/>
                <a:gd name="T11" fmla="*/ 0 h 622"/>
                <a:gd name="T12" fmla="*/ 0 w 368"/>
                <a:gd name="T13" fmla="*/ 0 h 622"/>
                <a:gd name="T14" fmla="*/ 0 w 368"/>
                <a:gd name="T15" fmla="*/ 0 h 622"/>
                <a:gd name="T16" fmla="*/ 0 w 368"/>
                <a:gd name="T17" fmla="*/ 0 h 622"/>
                <a:gd name="T18" fmla="*/ 0 w 368"/>
                <a:gd name="T19" fmla="*/ 0 h 622"/>
                <a:gd name="T20" fmla="*/ 0 w 368"/>
                <a:gd name="T21" fmla="*/ 0 h 622"/>
                <a:gd name="T22" fmla="*/ 0 w 368"/>
                <a:gd name="T23" fmla="*/ 0 h 622"/>
                <a:gd name="T24" fmla="*/ 0 w 368"/>
                <a:gd name="T25" fmla="*/ 0 h 622"/>
                <a:gd name="T26" fmla="*/ 0 w 368"/>
                <a:gd name="T27" fmla="*/ 0 h 622"/>
                <a:gd name="T28" fmla="*/ 0 w 368"/>
                <a:gd name="T29" fmla="*/ 0 h 622"/>
                <a:gd name="T30" fmla="*/ 0 w 368"/>
                <a:gd name="T31" fmla="*/ 0 h 622"/>
                <a:gd name="T32" fmla="*/ 0 w 368"/>
                <a:gd name="T33" fmla="*/ 0 h 622"/>
                <a:gd name="T34" fmla="*/ 0 w 368"/>
                <a:gd name="T35" fmla="*/ 0 h 622"/>
                <a:gd name="T36" fmla="*/ 0 w 368"/>
                <a:gd name="T37" fmla="*/ 0 h 622"/>
                <a:gd name="T38" fmla="*/ 0 w 368"/>
                <a:gd name="T39" fmla="*/ 0 h 622"/>
                <a:gd name="T40" fmla="*/ 0 w 368"/>
                <a:gd name="T41" fmla="*/ 0 h 622"/>
                <a:gd name="T42" fmla="*/ 0 w 368"/>
                <a:gd name="T43" fmla="*/ 0 h 622"/>
                <a:gd name="T44" fmla="*/ 0 w 368"/>
                <a:gd name="T45" fmla="*/ 0 h 622"/>
                <a:gd name="T46" fmla="*/ 0 w 368"/>
                <a:gd name="T47" fmla="*/ 0 h 622"/>
                <a:gd name="T48" fmla="*/ 0 w 368"/>
                <a:gd name="T49" fmla="*/ 0 h 622"/>
                <a:gd name="T50" fmla="*/ 0 w 368"/>
                <a:gd name="T51" fmla="*/ 0 h 622"/>
                <a:gd name="T52" fmla="*/ 0 w 368"/>
                <a:gd name="T53" fmla="*/ 0 h 622"/>
                <a:gd name="T54" fmla="*/ 0 w 368"/>
                <a:gd name="T55" fmla="*/ 0 h 622"/>
                <a:gd name="T56" fmla="*/ 0 w 368"/>
                <a:gd name="T57" fmla="*/ 0 h 622"/>
                <a:gd name="T58" fmla="*/ 0 w 368"/>
                <a:gd name="T59" fmla="*/ 0 h 622"/>
                <a:gd name="T60" fmla="*/ 0 w 368"/>
                <a:gd name="T61" fmla="*/ 0 h 622"/>
                <a:gd name="T62" fmla="*/ 0 w 368"/>
                <a:gd name="T63" fmla="*/ 0 h 622"/>
                <a:gd name="T64" fmla="*/ 0 w 368"/>
                <a:gd name="T65" fmla="*/ 0 h 622"/>
                <a:gd name="T66" fmla="*/ 0 w 368"/>
                <a:gd name="T67" fmla="*/ 0 h 622"/>
                <a:gd name="T68" fmla="*/ 0 w 368"/>
                <a:gd name="T69" fmla="*/ 0 h 622"/>
                <a:gd name="T70" fmla="*/ 0 w 368"/>
                <a:gd name="T71" fmla="*/ 0 h 622"/>
                <a:gd name="T72" fmla="*/ 0 w 368"/>
                <a:gd name="T73" fmla="*/ 0 h 622"/>
                <a:gd name="T74" fmla="*/ 0 w 368"/>
                <a:gd name="T75" fmla="*/ 0 h 622"/>
                <a:gd name="T76" fmla="*/ 0 w 368"/>
                <a:gd name="T77" fmla="*/ 0 h 622"/>
                <a:gd name="T78" fmla="*/ 0 w 368"/>
                <a:gd name="T79" fmla="*/ 0 h 622"/>
                <a:gd name="T80" fmla="*/ 0 w 368"/>
                <a:gd name="T81" fmla="*/ 0 h 622"/>
                <a:gd name="T82" fmla="*/ 0 w 368"/>
                <a:gd name="T83" fmla="*/ 0 h 622"/>
                <a:gd name="T84" fmla="*/ 0 w 368"/>
                <a:gd name="T85" fmla="*/ 0 h 6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68" h="622">
                  <a:moveTo>
                    <a:pt x="74" y="0"/>
                  </a:moveTo>
                  <a:lnTo>
                    <a:pt x="74" y="8"/>
                  </a:lnTo>
                  <a:lnTo>
                    <a:pt x="74" y="16"/>
                  </a:lnTo>
                  <a:lnTo>
                    <a:pt x="74" y="54"/>
                  </a:lnTo>
                  <a:lnTo>
                    <a:pt x="73" y="93"/>
                  </a:lnTo>
                  <a:lnTo>
                    <a:pt x="71" y="131"/>
                  </a:lnTo>
                  <a:lnTo>
                    <a:pt x="69" y="170"/>
                  </a:lnTo>
                  <a:lnTo>
                    <a:pt x="67" y="207"/>
                  </a:lnTo>
                  <a:lnTo>
                    <a:pt x="63" y="246"/>
                  </a:lnTo>
                  <a:lnTo>
                    <a:pt x="60" y="283"/>
                  </a:lnTo>
                  <a:lnTo>
                    <a:pt x="55" y="320"/>
                  </a:lnTo>
                  <a:lnTo>
                    <a:pt x="50" y="358"/>
                  </a:lnTo>
                  <a:lnTo>
                    <a:pt x="45" y="394"/>
                  </a:lnTo>
                  <a:lnTo>
                    <a:pt x="39" y="432"/>
                  </a:lnTo>
                  <a:lnTo>
                    <a:pt x="32" y="468"/>
                  </a:lnTo>
                  <a:lnTo>
                    <a:pt x="25" y="504"/>
                  </a:lnTo>
                  <a:lnTo>
                    <a:pt x="18" y="541"/>
                  </a:lnTo>
                  <a:lnTo>
                    <a:pt x="8" y="577"/>
                  </a:lnTo>
                  <a:lnTo>
                    <a:pt x="0" y="613"/>
                  </a:lnTo>
                  <a:lnTo>
                    <a:pt x="17" y="617"/>
                  </a:lnTo>
                  <a:lnTo>
                    <a:pt x="34" y="619"/>
                  </a:lnTo>
                  <a:lnTo>
                    <a:pt x="51" y="621"/>
                  </a:lnTo>
                  <a:lnTo>
                    <a:pt x="69" y="622"/>
                  </a:lnTo>
                  <a:lnTo>
                    <a:pt x="84" y="621"/>
                  </a:lnTo>
                  <a:lnTo>
                    <a:pt x="99" y="620"/>
                  </a:lnTo>
                  <a:lnTo>
                    <a:pt x="115" y="618"/>
                  </a:lnTo>
                  <a:lnTo>
                    <a:pt x="129" y="615"/>
                  </a:lnTo>
                  <a:lnTo>
                    <a:pt x="144" y="612"/>
                  </a:lnTo>
                  <a:lnTo>
                    <a:pt x="158" y="608"/>
                  </a:lnTo>
                  <a:lnTo>
                    <a:pt x="171" y="603"/>
                  </a:lnTo>
                  <a:lnTo>
                    <a:pt x="185" y="596"/>
                  </a:lnTo>
                  <a:lnTo>
                    <a:pt x="198" y="590"/>
                  </a:lnTo>
                  <a:lnTo>
                    <a:pt x="212" y="584"/>
                  </a:lnTo>
                  <a:lnTo>
                    <a:pt x="224" y="576"/>
                  </a:lnTo>
                  <a:lnTo>
                    <a:pt x="236" y="568"/>
                  </a:lnTo>
                  <a:lnTo>
                    <a:pt x="248" y="560"/>
                  </a:lnTo>
                  <a:lnTo>
                    <a:pt x="259" y="551"/>
                  </a:lnTo>
                  <a:lnTo>
                    <a:pt x="270" y="541"/>
                  </a:lnTo>
                  <a:lnTo>
                    <a:pt x="280" y="531"/>
                  </a:lnTo>
                  <a:lnTo>
                    <a:pt x="290" y="520"/>
                  </a:lnTo>
                  <a:lnTo>
                    <a:pt x="300" y="509"/>
                  </a:lnTo>
                  <a:lnTo>
                    <a:pt x="309" y="496"/>
                  </a:lnTo>
                  <a:lnTo>
                    <a:pt x="318" y="484"/>
                  </a:lnTo>
                  <a:lnTo>
                    <a:pt x="325" y="472"/>
                  </a:lnTo>
                  <a:lnTo>
                    <a:pt x="332" y="459"/>
                  </a:lnTo>
                  <a:lnTo>
                    <a:pt x="339" y="446"/>
                  </a:lnTo>
                  <a:lnTo>
                    <a:pt x="345" y="432"/>
                  </a:lnTo>
                  <a:lnTo>
                    <a:pt x="350" y="417"/>
                  </a:lnTo>
                  <a:lnTo>
                    <a:pt x="355" y="403"/>
                  </a:lnTo>
                  <a:lnTo>
                    <a:pt x="359" y="388"/>
                  </a:lnTo>
                  <a:lnTo>
                    <a:pt x="362" y="373"/>
                  </a:lnTo>
                  <a:lnTo>
                    <a:pt x="365" y="358"/>
                  </a:lnTo>
                  <a:lnTo>
                    <a:pt x="367" y="343"/>
                  </a:lnTo>
                  <a:lnTo>
                    <a:pt x="368" y="326"/>
                  </a:lnTo>
                  <a:lnTo>
                    <a:pt x="368" y="310"/>
                  </a:lnTo>
                  <a:lnTo>
                    <a:pt x="368" y="295"/>
                  </a:lnTo>
                  <a:lnTo>
                    <a:pt x="367" y="279"/>
                  </a:lnTo>
                  <a:lnTo>
                    <a:pt x="365" y="264"/>
                  </a:lnTo>
                  <a:lnTo>
                    <a:pt x="362" y="249"/>
                  </a:lnTo>
                  <a:lnTo>
                    <a:pt x="359" y="233"/>
                  </a:lnTo>
                  <a:lnTo>
                    <a:pt x="355" y="219"/>
                  </a:lnTo>
                  <a:lnTo>
                    <a:pt x="351" y="205"/>
                  </a:lnTo>
                  <a:lnTo>
                    <a:pt x="346" y="191"/>
                  </a:lnTo>
                  <a:lnTo>
                    <a:pt x="340" y="178"/>
                  </a:lnTo>
                  <a:lnTo>
                    <a:pt x="333" y="164"/>
                  </a:lnTo>
                  <a:lnTo>
                    <a:pt x="326" y="151"/>
                  </a:lnTo>
                  <a:lnTo>
                    <a:pt x="319" y="138"/>
                  </a:lnTo>
                  <a:lnTo>
                    <a:pt x="310" y="126"/>
                  </a:lnTo>
                  <a:lnTo>
                    <a:pt x="302" y="115"/>
                  </a:lnTo>
                  <a:lnTo>
                    <a:pt x="292" y="104"/>
                  </a:lnTo>
                  <a:lnTo>
                    <a:pt x="282" y="93"/>
                  </a:lnTo>
                  <a:lnTo>
                    <a:pt x="272" y="83"/>
                  </a:lnTo>
                  <a:lnTo>
                    <a:pt x="261" y="73"/>
                  </a:lnTo>
                  <a:lnTo>
                    <a:pt x="250" y="63"/>
                  </a:lnTo>
                  <a:lnTo>
                    <a:pt x="239" y="55"/>
                  </a:lnTo>
                  <a:lnTo>
                    <a:pt x="227" y="47"/>
                  </a:lnTo>
                  <a:lnTo>
                    <a:pt x="215" y="39"/>
                  </a:lnTo>
                  <a:lnTo>
                    <a:pt x="201" y="32"/>
                  </a:lnTo>
                  <a:lnTo>
                    <a:pt x="188" y="26"/>
                  </a:lnTo>
                  <a:lnTo>
                    <a:pt x="175" y="21"/>
                  </a:lnTo>
                  <a:lnTo>
                    <a:pt x="162" y="16"/>
                  </a:lnTo>
                  <a:lnTo>
                    <a:pt x="148" y="11"/>
                  </a:lnTo>
                  <a:lnTo>
                    <a:pt x="134" y="8"/>
                  </a:lnTo>
                  <a:lnTo>
                    <a:pt x="119" y="5"/>
                  </a:lnTo>
                  <a:lnTo>
                    <a:pt x="104" y="3"/>
                  </a:lnTo>
                  <a:lnTo>
                    <a:pt x="89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2365" y="1237"/>
              <a:ext cx="37" cy="27"/>
            </a:xfrm>
            <a:custGeom>
              <a:avLst/>
              <a:gdLst>
                <a:gd name="T0" fmla="*/ 0 w 661"/>
                <a:gd name="T1" fmla="*/ 0 h 482"/>
                <a:gd name="T2" fmla="*/ 0 w 661"/>
                <a:gd name="T3" fmla="*/ 0 h 482"/>
                <a:gd name="T4" fmla="*/ 0 w 661"/>
                <a:gd name="T5" fmla="*/ 0 h 482"/>
                <a:gd name="T6" fmla="*/ 0 w 661"/>
                <a:gd name="T7" fmla="*/ 0 h 482"/>
                <a:gd name="T8" fmla="*/ 0 w 661"/>
                <a:gd name="T9" fmla="*/ 0 h 482"/>
                <a:gd name="T10" fmla="*/ 0 w 661"/>
                <a:gd name="T11" fmla="*/ 0 h 482"/>
                <a:gd name="T12" fmla="*/ 0 w 661"/>
                <a:gd name="T13" fmla="*/ 0 h 482"/>
                <a:gd name="T14" fmla="*/ 0 w 661"/>
                <a:gd name="T15" fmla="*/ 0 h 482"/>
                <a:gd name="T16" fmla="*/ 0 w 661"/>
                <a:gd name="T17" fmla="*/ 0 h 482"/>
                <a:gd name="T18" fmla="*/ 0 w 661"/>
                <a:gd name="T19" fmla="*/ 0 h 482"/>
                <a:gd name="T20" fmla="*/ 0 w 661"/>
                <a:gd name="T21" fmla="*/ 0 h 482"/>
                <a:gd name="T22" fmla="*/ 0 w 661"/>
                <a:gd name="T23" fmla="*/ 0 h 482"/>
                <a:gd name="T24" fmla="*/ 0 w 661"/>
                <a:gd name="T25" fmla="*/ 0 h 482"/>
                <a:gd name="T26" fmla="*/ 0 w 661"/>
                <a:gd name="T27" fmla="*/ 0 h 482"/>
                <a:gd name="T28" fmla="*/ 0 w 661"/>
                <a:gd name="T29" fmla="*/ 0 h 482"/>
                <a:gd name="T30" fmla="*/ 0 w 661"/>
                <a:gd name="T31" fmla="*/ 0 h 482"/>
                <a:gd name="T32" fmla="*/ 0 w 661"/>
                <a:gd name="T33" fmla="*/ 0 h 482"/>
                <a:gd name="T34" fmla="*/ 0 w 661"/>
                <a:gd name="T35" fmla="*/ 0 h 482"/>
                <a:gd name="T36" fmla="*/ 0 w 661"/>
                <a:gd name="T37" fmla="*/ 0 h 482"/>
                <a:gd name="T38" fmla="*/ 0 w 661"/>
                <a:gd name="T39" fmla="*/ 0 h 482"/>
                <a:gd name="T40" fmla="*/ 0 w 661"/>
                <a:gd name="T41" fmla="*/ 0 h 482"/>
                <a:gd name="T42" fmla="*/ 0 w 661"/>
                <a:gd name="T43" fmla="*/ 0 h 482"/>
                <a:gd name="T44" fmla="*/ 0 w 661"/>
                <a:gd name="T45" fmla="*/ 0 h 482"/>
                <a:gd name="T46" fmla="*/ 0 w 661"/>
                <a:gd name="T47" fmla="*/ 0 h 482"/>
                <a:gd name="T48" fmla="*/ 0 w 661"/>
                <a:gd name="T49" fmla="*/ 0 h 482"/>
                <a:gd name="T50" fmla="*/ 0 w 661"/>
                <a:gd name="T51" fmla="*/ 0 h 482"/>
                <a:gd name="T52" fmla="*/ 0 w 661"/>
                <a:gd name="T53" fmla="*/ 0 h 482"/>
                <a:gd name="T54" fmla="*/ 0 w 661"/>
                <a:gd name="T55" fmla="*/ 0 h 482"/>
                <a:gd name="T56" fmla="*/ 0 w 661"/>
                <a:gd name="T57" fmla="*/ 0 h 482"/>
                <a:gd name="T58" fmla="*/ 0 w 661"/>
                <a:gd name="T59" fmla="*/ 0 h 482"/>
                <a:gd name="T60" fmla="*/ 0 w 661"/>
                <a:gd name="T61" fmla="*/ 0 h 482"/>
                <a:gd name="T62" fmla="*/ 0 w 661"/>
                <a:gd name="T63" fmla="*/ 0 h 482"/>
                <a:gd name="T64" fmla="*/ 0 w 661"/>
                <a:gd name="T65" fmla="*/ 0 h 482"/>
                <a:gd name="T66" fmla="*/ 0 w 661"/>
                <a:gd name="T67" fmla="*/ 0 h 482"/>
                <a:gd name="T68" fmla="*/ 0 w 661"/>
                <a:gd name="T69" fmla="*/ 0 h 482"/>
                <a:gd name="T70" fmla="*/ 0 w 661"/>
                <a:gd name="T71" fmla="*/ 0 h 482"/>
                <a:gd name="T72" fmla="*/ 0 w 661"/>
                <a:gd name="T73" fmla="*/ 0 h 482"/>
                <a:gd name="T74" fmla="*/ 0 w 661"/>
                <a:gd name="T75" fmla="*/ 0 h 482"/>
                <a:gd name="T76" fmla="*/ 0 w 661"/>
                <a:gd name="T77" fmla="*/ 0 h 482"/>
                <a:gd name="T78" fmla="*/ 0 w 661"/>
                <a:gd name="T79" fmla="*/ 0 h 482"/>
                <a:gd name="T80" fmla="*/ 0 w 661"/>
                <a:gd name="T81" fmla="*/ 0 h 482"/>
                <a:gd name="T82" fmla="*/ 0 w 661"/>
                <a:gd name="T83" fmla="*/ 0 h 482"/>
                <a:gd name="T84" fmla="*/ 0 w 661"/>
                <a:gd name="T85" fmla="*/ 0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61" h="482">
                  <a:moveTo>
                    <a:pt x="661" y="242"/>
                  </a:moveTo>
                  <a:lnTo>
                    <a:pt x="661" y="254"/>
                  </a:lnTo>
                  <a:lnTo>
                    <a:pt x="659" y="266"/>
                  </a:lnTo>
                  <a:lnTo>
                    <a:pt x="657" y="278"/>
                  </a:lnTo>
                  <a:lnTo>
                    <a:pt x="654" y="290"/>
                  </a:lnTo>
                  <a:lnTo>
                    <a:pt x="651" y="301"/>
                  </a:lnTo>
                  <a:lnTo>
                    <a:pt x="646" y="313"/>
                  </a:lnTo>
                  <a:lnTo>
                    <a:pt x="640" y="325"/>
                  </a:lnTo>
                  <a:lnTo>
                    <a:pt x="634" y="336"/>
                  </a:lnTo>
                  <a:lnTo>
                    <a:pt x="628" y="346"/>
                  </a:lnTo>
                  <a:lnTo>
                    <a:pt x="621" y="357"/>
                  </a:lnTo>
                  <a:lnTo>
                    <a:pt x="613" y="367"/>
                  </a:lnTo>
                  <a:lnTo>
                    <a:pt x="604" y="376"/>
                  </a:lnTo>
                  <a:lnTo>
                    <a:pt x="595" y="386"/>
                  </a:lnTo>
                  <a:lnTo>
                    <a:pt x="585" y="395"/>
                  </a:lnTo>
                  <a:lnTo>
                    <a:pt x="575" y="403"/>
                  </a:lnTo>
                  <a:lnTo>
                    <a:pt x="564" y="413"/>
                  </a:lnTo>
                  <a:lnTo>
                    <a:pt x="553" y="420"/>
                  </a:lnTo>
                  <a:lnTo>
                    <a:pt x="540" y="428"/>
                  </a:lnTo>
                  <a:lnTo>
                    <a:pt x="528" y="435"/>
                  </a:lnTo>
                  <a:lnTo>
                    <a:pt x="515" y="442"/>
                  </a:lnTo>
                  <a:lnTo>
                    <a:pt x="501" y="448"/>
                  </a:lnTo>
                  <a:lnTo>
                    <a:pt x="488" y="454"/>
                  </a:lnTo>
                  <a:lnTo>
                    <a:pt x="474" y="459"/>
                  </a:lnTo>
                  <a:lnTo>
                    <a:pt x="459" y="464"/>
                  </a:lnTo>
                  <a:lnTo>
                    <a:pt x="443" y="468"/>
                  </a:lnTo>
                  <a:lnTo>
                    <a:pt x="428" y="472"/>
                  </a:lnTo>
                  <a:lnTo>
                    <a:pt x="413" y="475"/>
                  </a:lnTo>
                  <a:lnTo>
                    <a:pt x="397" y="478"/>
                  </a:lnTo>
                  <a:lnTo>
                    <a:pt x="381" y="480"/>
                  </a:lnTo>
                  <a:lnTo>
                    <a:pt x="364" y="481"/>
                  </a:lnTo>
                  <a:lnTo>
                    <a:pt x="347" y="482"/>
                  </a:lnTo>
                  <a:lnTo>
                    <a:pt x="330" y="482"/>
                  </a:lnTo>
                  <a:lnTo>
                    <a:pt x="313" y="482"/>
                  </a:lnTo>
                  <a:lnTo>
                    <a:pt x="296" y="481"/>
                  </a:lnTo>
                  <a:lnTo>
                    <a:pt x="280" y="480"/>
                  </a:lnTo>
                  <a:lnTo>
                    <a:pt x="263" y="478"/>
                  </a:lnTo>
                  <a:lnTo>
                    <a:pt x="247" y="475"/>
                  </a:lnTo>
                  <a:lnTo>
                    <a:pt x="231" y="472"/>
                  </a:lnTo>
                  <a:lnTo>
                    <a:pt x="216" y="468"/>
                  </a:lnTo>
                  <a:lnTo>
                    <a:pt x="201" y="464"/>
                  </a:lnTo>
                  <a:lnTo>
                    <a:pt x="187" y="459"/>
                  </a:lnTo>
                  <a:lnTo>
                    <a:pt x="172" y="454"/>
                  </a:lnTo>
                  <a:lnTo>
                    <a:pt x="158" y="448"/>
                  </a:lnTo>
                  <a:lnTo>
                    <a:pt x="145" y="442"/>
                  </a:lnTo>
                  <a:lnTo>
                    <a:pt x="132" y="435"/>
                  </a:lnTo>
                  <a:lnTo>
                    <a:pt x="120" y="428"/>
                  </a:lnTo>
                  <a:lnTo>
                    <a:pt x="108" y="420"/>
                  </a:lnTo>
                  <a:lnTo>
                    <a:pt x="96" y="413"/>
                  </a:lnTo>
                  <a:lnTo>
                    <a:pt x="86" y="403"/>
                  </a:lnTo>
                  <a:lnTo>
                    <a:pt x="74" y="395"/>
                  </a:lnTo>
                  <a:lnTo>
                    <a:pt x="65" y="386"/>
                  </a:lnTo>
                  <a:lnTo>
                    <a:pt x="55" y="376"/>
                  </a:lnTo>
                  <a:lnTo>
                    <a:pt x="47" y="367"/>
                  </a:lnTo>
                  <a:lnTo>
                    <a:pt x="39" y="357"/>
                  </a:lnTo>
                  <a:lnTo>
                    <a:pt x="32" y="346"/>
                  </a:lnTo>
                  <a:lnTo>
                    <a:pt x="25" y="336"/>
                  </a:lnTo>
                  <a:lnTo>
                    <a:pt x="19" y="325"/>
                  </a:lnTo>
                  <a:lnTo>
                    <a:pt x="14" y="313"/>
                  </a:lnTo>
                  <a:lnTo>
                    <a:pt x="10" y="301"/>
                  </a:lnTo>
                  <a:lnTo>
                    <a:pt x="6" y="290"/>
                  </a:lnTo>
                  <a:lnTo>
                    <a:pt x="3" y="278"/>
                  </a:lnTo>
                  <a:lnTo>
                    <a:pt x="1" y="266"/>
                  </a:lnTo>
                  <a:lnTo>
                    <a:pt x="0" y="254"/>
                  </a:lnTo>
                  <a:lnTo>
                    <a:pt x="0" y="242"/>
                  </a:lnTo>
                  <a:lnTo>
                    <a:pt x="0" y="229"/>
                  </a:lnTo>
                  <a:lnTo>
                    <a:pt x="1" y="216"/>
                  </a:lnTo>
                  <a:lnTo>
                    <a:pt x="3" y="204"/>
                  </a:lnTo>
                  <a:lnTo>
                    <a:pt x="6" y="193"/>
                  </a:lnTo>
                  <a:lnTo>
                    <a:pt x="10" y="181"/>
                  </a:lnTo>
                  <a:lnTo>
                    <a:pt x="14" y="170"/>
                  </a:lnTo>
                  <a:lnTo>
                    <a:pt x="19" y="159"/>
                  </a:lnTo>
                  <a:lnTo>
                    <a:pt x="25" y="148"/>
                  </a:lnTo>
                  <a:lnTo>
                    <a:pt x="32" y="136"/>
                  </a:lnTo>
                  <a:lnTo>
                    <a:pt x="39" y="126"/>
                  </a:lnTo>
                  <a:lnTo>
                    <a:pt x="47" y="116"/>
                  </a:lnTo>
                  <a:lnTo>
                    <a:pt x="55" y="106"/>
                  </a:lnTo>
                  <a:lnTo>
                    <a:pt x="65" y="97"/>
                  </a:lnTo>
                  <a:lnTo>
                    <a:pt x="74" y="88"/>
                  </a:lnTo>
                  <a:lnTo>
                    <a:pt x="86" y="79"/>
                  </a:lnTo>
                  <a:lnTo>
                    <a:pt x="96" y="71"/>
                  </a:lnTo>
                  <a:lnTo>
                    <a:pt x="108" y="63"/>
                  </a:lnTo>
                  <a:lnTo>
                    <a:pt x="120" y="56"/>
                  </a:lnTo>
                  <a:lnTo>
                    <a:pt x="132" y="49"/>
                  </a:lnTo>
                  <a:lnTo>
                    <a:pt x="145" y="41"/>
                  </a:lnTo>
                  <a:lnTo>
                    <a:pt x="158" y="35"/>
                  </a:lnTo>
                  <a:lnTo>
                    <a:pt x="172" y="29"/>
                  </a:lnTo>
                  <a:lnTo>
                    <a:pt x="187" y="24"/>
                  </a:lnTo>
                  <a:lnTo>
                    <a:pt x="201" y="19"/>
                  </a:lnTo>
                  <a:lnTo>
                    <a:pt x="216" y="15"/>
                  </a:lnTo>
                  <a:lnTo>
                    <a:pt x="231" y="11"/>
                  </a:lnTo>
                  <a:lnTo>
                    <a:pt x="247" y="8"/>
                  </a:lnTo>
                  <a:lnTo>
                    <a:pt x="263" y="5"/>
                  </a:lnTo>
                  <a:lnTo>
                    <a:pt x="280" y="3"/>
                  </a:lnTo>
                  <a:lnTo>
                    <a:pt x="296" y="1"/>
                  </a:lnTo>
                  <a:lnTo>
                    <a:pt x="313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4" y="1"/>
                  </a:lnTo>
                  <a:lnTo>
                    <a:pt x="381" y="3"/>
                  </a:lnTo>
                  <a:lnTo>
                    <a:pt x="397" y="5"/>
                  </a:lnTo>
                  <a:lnTo>
                    <a:pt x="413" y="8"/>
                  </a:lnTo>
                  <a:lnTo>
                    <a:pt x="428" y="11"/>
                  </a:lnTo>
                  <a:lnTo>
                    <a:pt x="443" y="15"/>
                  </a:lnTo>
                  <a:lnTo>
                    <a:pt x="459" y="19"/>
                  </a:lnTo>
                  <a:lnTo>
                    <a:pt x="474" y="24"/>
                  </a:lnTo>
                  <a:lnTo>
                    <a:pt x="488" y="29"/>
                  </a:lnTo>
                  <a:lnTo>
                    <a:pt x="501" y="35"/>
                  </a:lnTo>
                  <a:lnTo>
                    <a:pt x="515" y="41"/>
                  </a:lnTo>
                  <a:lnTo>
                    <a:pt x="528" y="49"/>
                  </a:lnTo>
                  <a:lnTo>
                    <a:pt x="540" y="56"/>
                  </a:lnTo>
                  <a:lnTo>
                    <a:pt x="553" y="63"/>
                  </a:lnTo>
                  <a:lnTo>
                    <a:pt x="564" y="71"/>
                  </a:lnTo>
                  <a:lnTo>
                    <a:pt x="575" y="79"/>
                  </a:lnTo>
                  <a:lnTo>
                    <a:pt x="585" y="88"/>
                  </a:lnTo>
                  <a:lnTo>
                    <a:pt x="595" y="97"/>
                  </a:lnTo>
                  <a:lnTo>
                    <a:pt x="604" y="106"/>
                  </a:lnTo>
                  <a:lnTo>
                    <a:pt x="613" y="116"/>
                  </a:lnTo>
                  <a:lnTo>
                    <a:pt x="621" y="126"/>
                  </a:lnTo>
                  <a:lnTo>
                    <a:pt x="628" y="136"/>
                  </a:lnTo>
                  <a:lnTo>
                    <a:pt x="634" y="148"/>
                  </a:lnTo>
                  <a:lnTo>
                    <a:pt x="640" y="159"/>
                  </a:lnTo>
                  <a:lnTo>
                    <a:pt x="646" y="170"/>
                  </a:lnTo>
                  <a:lnTo>
                    <a:pt x="651" y="181"/>
                  </a:lnTo>
                  <a:lnTo>
                    <a:pt x="654" y="193"/>
                  </a:lnTo>
                  <a:lnTo>
                    <a:pt x="657" y="204"/>
                  </a:lnTo>
                  <a:lnTo>
                    <a:pt x="659" y="216"/>
                  </a:lnTo>
                  <a:lnTo>
                    <a:pt x="661" y="229"/>
                  </a:lnTo>
                  <a:lnTo>
                    <a:pt x="661" y="242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2506" y="1237"/>
              <a:ext cx="37" cy="27"/>
            </a:xfrm>
            <a:custGeom>
              <a:avLst/>
              <a:gdLst>
                <a:gd name="T0" fmla="*/ 0 w 662"/>
                <a:gd name="T1" fmla="*/ 0 h 482"/>
                <a:gd name="T2" fmla="*/ 0 w 662"/>
                <a:gd name="T3" fmla="*/ 0 h 482"/>
                <a:gd name="T4" fmla="*/ 0 w 662"/>
                <a:gd name="T5" fmla="*/ 0 h 482"/>
                <a:gd name="T6" fmla="*/ 0 w 662"/>
                <a:gd name="T7" fmla="*/ 0 h 482"/>
                <a:gd name="T8" fmla="*/ 0 w 662"/>
                <a:gd name="T9" fmla="*/ 0 h 482"/>
                <a:gd name="T10" fmla="*/ 0 w 662"/>
                <a:gd name="T11" fmla="*/ 0 h 482"/>
                <a:gd name="T12" fmla="*/ 0 w 662"/>
                <a:gd name="T13" fmla="*/ 0 h 482"/>
                <a:gd name="T14" fmla="*/ 0 w 662"/>
                <a:gd name="T15" fmla="*/ 0 h 482"/>
                <a:gd name="T16" fmla="*/ 0 w 662"/>
                <a:gd name="T17" fmla="*/ 0 h 482"/>
                <a:gd name="T18" fmla="*/ 0 w 662"/>
                <a:gd name="T19" fmla="*/ 0 h 482"/>
                <a:gd name="T20" fmla="*/ 0 w 662"/>
                <a:gd name="T21" fmla="*/ 0 h 482"/>
                <a:gd name="T22" fmla="*/ 0 w 662"/>
                <a:gd name="T23" fmla="*/ 0 h 482"/>
                <a:gd name="T24" fmla="*/ 0 w 662"/>
                <a:gd name="T25" fmla="*/ 0 h 482"/>
                <a:gd name="T26" fmla="*/ 0 w 662"/>
                <a:gd name="T27" fmla="*/ 0 h 482"/>
                <a:gd name="T28" fmla="*/ 0 w 662"/>
                <a:gd name="T29" fmla="*/ 0 h 482"/>
                <a:gd name="T30" fmla="*/ 0 w 662"/>
                <a:gd name="T31" fmla="*/ 0 h 482"/>
                <a:gd name="T32" fmla="*/ 0 w 662"/>
                <a:gd name="T33" fmla="*/ 0 h 482"/>
                <a:gd name="T34" fmla="*/ 0 w 662"/>
                <a:gd name="T35" fmla="*/ 0 h 482"/>
                <a:gd name="T36" fmla="*/ 0 w 662"/>
                <a:gd name="T37" fmla="*/ 0 h 482"/>
                <a:gd name="T38" fmla="*/ 0 w 662"/>
                <a:gd name="T39" fmla="*/ 0 h 482"/>
                <a:gd name="T40" fmla="*/ 0 w 662"/>
                <a:gd name="T41" fmla="*/ 0 h 482"/>
                <a:gd name="T42" fmla="*/ 0 w 662"/>
                <a:gd name="T43" fmla="*/ 0 h 482"/>
                <a:gd name="T44" fmla="*/ 0 w 662"/>
                <a:gd name="T45" fmla="*/ 0 h 482"/>
                <a:gd name="T46" fmla="*/ 0 w 662"/>
                <a:gd name="T47" fmla="*/ 0 h 482"/>
                <a:gd name="T48" fmla="*/ 0 w 662"/>
                <a:gd name="T49" fmla="*/ 0 h 482"/>
                <a:gd name="T50" fmla="*/ 0 w 662"/>
                <a:gd name="T51" fmla="*/ 0 h 482"/>
                <a:gd name="T52" fmla="*/ 0 w 662"/>
                <a:gd name="T53" fmla="*/ 0 h 482"/>
                <a:gd name="T54" fmla="*/ 0 w 662"/>
                <a:gd name="T55" fmla="*/ 0 h 482"/>
                <a:gd name="T56" fmla="*/ 0 w 662"/>
                <a:gd name="T57" fmla="*/ 0 h 482"/>
                <a:gd name="T58" fmla="*/ 0 w 662"/>
                <a:gd name="T59" fmla="*/ 0 h 482"/>
                <a:gd name="T60" fmla="*/ 0 w 662"/>
                <a:gd name="T61" fmla="*/ 0 h 482"/>
                <a:gd name="T62" fmla="*/ 0 w 662"/>
                <a:gd name="T63" fmla="*/ 0 h 482"/>
                <a:gd name="T64" fmla="*/ 0 w 662"/>
                <a:gd name="T65" fmla="*/ 0 h 482"/>
                <a:gd name="T66" fmla="*/ 0 w 662"/>
                <a:gd name="T67" fmla="*/ 0 h 482"/>
                <a:gd name="T68" fmla="*/ 0 w 662"/>
                <a:gd name="T69" fmla="*/ 0 h 482"/>
                <a:gd name="T70" fmla="*/ 0 w 662"/>
                <a:gd name="T71" fmla="*/ 0 h 482"/>
                <a:gd name="T72" fmla="*/ 0 w 662"/>
                <a:gd name="T73" fmla="*/ 0 h 482"/>
                <a:gd name="T74" fmla="*/ 0 w 662"/>
                <a:gd name="T75" fmla="*/ 0 h 482"/>
                <a:gd name="T76" fmla="*/ 0 w 662"/>
                <a:gd name="T77" fmla="*/ 0 h 482"/>
                <a:gd name="T78" fmla="*/ 0 w 662"/>
                <a:gd name="T79" fmla="*/ 0 h 482"/>
                <a:gd name="T80" fmla="*/ 0 w 662"/>
                <a:gd name="T81" fmla="*/ 0 h 482"/>
                <a:gd name="T82" fmla="*/ 0 w 662"/>
                <a:gd name="T83" fmla="*/ 0 h 482"/>
                <a:gd name="T84" fmla="*/ 0 w 662"/>
                <a:gd name="T85" fmla="*/ 0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62" h="482">
                  <a:moveTo>
                    <a:pt x="662" y="242"/>
                  </a:moveTo>
                  <a:lnTo>
                    <a:pt x="661" y="254"/>
                  </a:lnTo>
                  <a:lnTo>
                    <a:pt x="660" y="266"/>
                  </a:lnTo>
                  <a:lnTo>
                    <a:pt x="658" y="278"/>
                  </a:lnTo>
                  <a:lnTo>
                    <a:pt x="655" y="290"/>
                  </a:lnTo>
                  <a:lnTo>
                    <a:pt x="651" y="301"/>
                  </a:lnTo>
                  <a:lnTo>
                    <a:pt x="647" y="313"/>
                  </a:lnTo>
                  <a:lnTo>
                    <a:pt x="641" y="325"/>
                  </a:lnTo>
                  <a:lnTo>
                    <a:pt x="635" y="336"/>
                  </a:lnTo>
                  <a:lnTo>
                    <a:pt x="628" y="346"/>
                  </a:lnTo>
                  <a:lnTo>
                    <a:pt x="621" y="357"/>
                  </a:lnTo>
                  <a:lnTo>
                    <a:pt x="613" y="367"/>
                  </a:lnTo>
                  <a:lnTo>
                    <a:pt x="605" y="376"/>
                  </a:lnTo>
                  <a:lnTo>
                    <a:pt x="596" y="386"/>
                  </a:lnTo>
                  <a:lnTo>
                    <a:pt x="586" y="395"/>
                  </a:lnTo>
                  <a:lnTo>
                    <a:pt x="576" y="403"/>
                  </a:lnTo>
                  <a:lnTo>
                    <a:pt x="565" y="413"/>
                  </a:lnTo>
                  <a:lnTo>
                    <a:pt x="553" y="420"/>
                  </a:lnTo>
                  <a:lnTo>
                    <a:pt x="540" y="428"/>
                  </a:lnTo>
                  <a:lnTo>
                    <a:pt x="528" y="435"/>
                  </a:lnTo>
                  <a:lnTo>
                    <a:pt x="515" y="442"/>
                  </a:lnTo>
                  <a:lnTo>
                    <a:pt x="502" y="448"/>
                  </a:lnTo>
                  <a:lnTo>
                    <a:pt x="488" y="454"/>
                  </a:lnTo>
                  <a:lnTo>
                    <a:pt x="474" y="459"/>
                  </a:lnTo>
                  <a:lnTo>
                    <a:pt x="460" y="464"/>
                  </a:lnTo>
                  <a:lnTo>
                    <a:pt x="444" y="468"/>
                  </a:lnTo>
                  <a:lnTo>
                    <a:pt x="429" y="472"/>
                  </a:lnTo>
                  <a:lnTo>
                    <a:pt x="413" y="475"/>
                  </a:lnTo>
                  <a:lnTo>
                    <a:pt x="397" y="478"/>
                  </a:lnTo>
                  <a:lnTo>
                    <a:pt x="381" y="480"/>
                  </a:lnTo>
                  <a:lnTo>
                    <a:pt x="365" y="481"/>
                  </a:lnTo>
                  <a:lnTo>
                    <a:pt x="347" y="482"/>
                  </a:lnTo>
                  <a:lnTo>
                    <a:pt x="330" y="482"/>
                  </a:lnTo>
                  <a:lnTo>
                    <a:pt x="314" y="482"/>
                  </a:lnTo>
                  <a:lnTo>
                    <a:pt x="297" y="481"/>
                  </a:lnTo>
                  <a:lnTo>
                    <a:pt x="281" y="480"/>
                  </a:lnTo>
                  <a:lnTo>
                    <a:pt x="263" y="478"/>
                  </a:lnTo>
                  <a:lnTo>
                    <a:pt x="248" y="475"/>
                  </a:lnTo>
                  <a:lnTo>
                    <a:pt x="232" y="472"/>
                  </a:lnTo>
                  <a:lnTo>
                    <a:pt x="217" y="468"/>
                  </a:lnTo>
                  <a:lnTo>
                    <a:pt x="202" y="464"/>
                  </a:lnTo>
                  <a:lnTo>
                    <a:pt x="188" y="459"/>
                  </a:lnTo>
                  <a:lnTo>
                    <a:pt x="173" y="454"/>
                  </a:lnTo>
                  <a:lnTo>
                    <a:pt x="159" y="448"/>
                  </a:lnTo>
                  <a:lnTo>
                    <a:pt x="146" y="442"/>
                  </a:lnTo>
                  <a:lnTo>
                    <a:pt x="133" y="435"/>
                  </a:lnTo>
                  <a:lnTo>
                    <a:pt x="120" y="428"/>
                  </a:lnTo>
                  <a:lnTo>
                    <a:pt x="108" y="420"/>
                  </a:lnTo>
                  <a:lnTo>
                    <a:pt x="97" y="413"/>
                  </a:lnTo>
                  <a:lnTo>
                    <a:pt x="86" y="403"/>
                  </a:lnTo>
                  <a:lnTo>
                    <a:pt x="75" y="395"/>
                  </a:lnTo>
                  <a:lnTo>
                    <a:pt x="65" y="386"/>
                  </a:lnTo>
                  <a:lnTo>
                    <a:pt x="56" y="376"/>
                  </a:lnTo>
                  <a:lnTo>
                    <a:pt x="48" y="367"/>
                  </a:lnTo>
                  <a:lnTo>
                    <a:pt x="40" y="357"/>
                  </a:lnTo>
                  <a:lnTo>
                    <a:pt x="33" y="346"/>
                  </a:lnTo>
                  <a:lnTo>
                    <a:pt x="26" y="336"/>
                  </a:lnTo>
                  <a:lnTo>
                    <a:pt x="20" y="325"/>
                  </a:lnTo>
                  <a:lnTo>
                    <a:pt x="15" y="313"/>
                  </a:lnTo>
                  <a:lnTo>
                    <a:pt x="11" y="301"/>
                  </a:lnTo>
                  <a:lnTo>
                    <a:pt x="7" y="290"/>
                  </a:lnTo>
                  <a:lnTo>
                    <a:pt x="4" y="278"/>
                  </a:lnTo>
                  <a:lnTo>
                    <a:pt x="2" y="266"/>
                  </a:lnTo>
                  <a:lnTo>
                    <a:pt x="1" y="254"/>
                  </a:lnTo>
                  <a:lnTo>
                    <a:pt x="0" y="242"/>
                  </a:lnTo>
                  <a:lnTo>
                    <a:pt x="1" y="229"/>
                  </a:lnTo>
                  <a:lnTo>
                    <a:pt x="2" y="216"/>
                  </a:lnTo>
                  <a:lnTo>
                    <a:pt x="4" y="204"/>
                  </a:lnTo>
                  <a:lnTo>
                    <a:pt x="7" y="193"/>
                  </a:lnTo>
                  <a:lnTo>
                    <a:pt x="11" y="181"/>
                  </a:lnTo>
                  <a:lnTo>
                    <a:pt x="15" y="170"/>
                  </a:lnTo>
                  <a:lnTo>
                    <a:pt x="20" y="159"/>
                  </a:lnTo>
                  <a:lnTo>
                    <a:pt x="26" y="148"/>
                  </a:lnTo>
                  <a:lnTo>
                    <a:pt x="33" y="136"/>
                  </a:lnTo>
                  <a:lnTo>
                    <a:pt x="40" y="126"/>
                  </a:lnTo>
                  <a:lnTo>
                    <a:pt x="48" y="116"/>
                  </a:lnTo>
                  <a:lnTo>
                    <a:pt x="56" y="106"/>
                  </a:lnTo>
                  <a:lnTo>
                    <a:pt x="65" y="97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7" y="71"/>
                  </a:lnTo>
                  <a:lnTo>
                    <a:pt x="108" y="63"/>
                  </a:lnTo>
                  <a:lnTo>
                    <a:pt x="120" y="56"/>
                  </a:lnTo>
                  <a:lnTo>
                    <a:pt x="133" y="49"/>
                  </a:lnTo>
                  <a:lnTo>
                    <a:pt x="146" y="41"/>
                  </a:lnTo>
                  <a:lnTo>
                    <a:pt x="159" y="35"/>
                  </a:lnTo>
                  <a:lnTo>
                    <a:pt x="173" y="29"/>
                  </a:lnTo>
                  <a:lnTo>
                    <a:pt x="188" y="24"/>
                  </a:lnTo>
                  <a:lnTo>
                    <a:pt x="202" y="19"/>
                  </a:lnTo>
                  <a:lnTo>
                    <a:pt x="217" y="15"/>
                  </a:lnTo>
                  <a:lnTo>
                    <a:pt x="232" y="11"/>
                  </a:lnTo>
                  <a:lnTo>
                    <a:pt x="248" y="8"/>
                  </a:lnTo>
                  <a:lnTo>
                    <a:pt x="263" y="5"/>
                  </a:lnTo>
                  <a:lnTo>
                    <a:pt x="281" y="3"/>
                  </a:lnTo>
                  <a:lnTo>
                    <a:pt x="297" y="1"/>
                  </a:lnTo>
                  <a:lnTo>
                    <a:pt x="314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5" y="1"/>
                  </a:lnTo>
                  <a:lnTo>
                    <a:pt x="381" y="3"/>
                  </a:lnTo>
                  <a:lnTo>
                    <a:pt x="397" y="5"/>
                  </a:lnTo>
                  <a:lnTo>
                    <a:pt x="413" y="8"/>
                  </a:lnTo>
                  <a:lnTo>
                    <a:pt x="429" y="11"/>
                  </a:lnTo>
                  <a:lnTo>
                    <a:pt x="444" y="15"/>
                  </a:lnTo>
                  <a:lnTo>
                    <a:pt x="460" y="19"/>
                  </a:lnTo>
                  <a:lnTo>
                    <a:pt x="474" y="24"/>
                  </a:lnTo>
                  <a:lnTo>
                    <a:pt x="488" y="29"/>
                  </a:lnTo>
                  <a:lnTo>
                    <a:pt x="502" y="35"/>
                  </a:lnTo>
                  <a:lnTo>
                    <a:pt x="515" y="41"/>
                  </a:lnTo>
                  <a:lnTo>
                    <a:pt x="528" y="49"/>
                  </a:lnTo>
                  <a:lnTo>
                    <a:pt x="540" y="56"/>
                  </a:lnTo>
                  <a:lnTo>
                    <a:pt x="553" y="63"/>
                  </a:lnTo>
                  <a:lnTo>
                    <a:pt x="565" y="71"/>
                  </a:lnTo>
                  <a:lnTo>
                    <a:pt x="576" y="79"/>
                  </a:lnTo>
                  <a:lnTo>
                    <a:pt x="586" y="88"/>
                  </a:lnTo>
                  <a:lnTo>
                    <a:pt x="596" y="97"/>
                  </a:lnTo>
                  <a:lnTo>
                    <a:pt x="605" y="106"/>
                  </a:lnTo>
                  <a:lnTo>
                    <a:pt x="613" y="116"/>
                  </a:lnTo>
                  <a:lnTo>
                    <a:pt x="621" y="126"/>
                  </a:lnTo>
                  <a:lnTo>
                    <a:pt x="628" y="136"/>
                  </a:lnTo>
                  <a:lnTo>
                    <a:pt x="635" y="148"/>
                  </a:lnTo>
                  <a:lnTo>
                    <a:pt x="641" y="159"/>
                  </a:lnTo>
                  <a:lnTo>
                    <a:pt x="647" y="170"/>
                  </a:lnTo>
                  <a:lnTo>
                    <a:pt x="651" y="181"/>
                  </a:lnTo>
                  <a:lnTo>
                    <a:pt x="655" y="193"/>
                  </a:lnTo>
                  <a:lnTo>
                    <a:pt x="658" y="204"/>
                  </a:lnTo>
                  <a:lnTo>
                    <a:pt x="660" y="216"/>
                  </a:lnTo>
                  <a:lnTo>
                    <a:pt x="661" y="229"/>
                  </a:lnTo>
                  <a:lnTo>
                    <a:pt x="662" y="242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2365" y="1181"/>
              <a:ext cx="45" cy="45"/>
            </a:xfrm>
            <a:custGeom>
              <a:avLst/>
              <a:gdLst>
                <a:gd name="T0" fmla="*/ 0 w 816"/>
                <a:gd name="T1" fmla="*/ 0 h 817"/>
                <a:gd name="T2" fmla="*/ 0 w 816"/>
                <a:gd name="T3" fmla="*/ 0 h 817"/>
                <a:gd name="T4" fmla="*/ 0 w 816"/>
                <a:gd name="T5" fmla="*/ 0 h 817"/>
                <a:gd name="T6" fmla="*/ 0 w 816"/>
                <a:gd name="T7" fmla="*/ 0 h 817"/>
                <a:gd name="T8" fmla="*/ 0 w 816"/>
                <a:gd name="T9" fmla="*/ 0 h 817"/>
                <a:gd name="T10" fmla="*/ 0 w 816"/>
                <a:gd name="T11" fmla="*/ 0 h 817"/>
                <a:gd name="T12" fmla="*/ 0 w 816"/>
                <a:gd name="T13" fmla="*/ 0 h 817"/>
                <a:gd name="T14" fmla="*/ 0 w 816"/>
                <a:gd name="T15" fmla="*/ 0 h 817"/>
                <a:gd name="T16" fmla="*/ 0 w 816"/>
                <a:gd name="T17" fmla="*/ 0 h 817"/>
                <a:gd name="T18" fmla="*/ 0 w 816"/>
                <a:gd name="T19" fmla="*/ 0 h 817"/>
                <a:gd name="T20" fmla="*/ 0 w 816"/>
                <a:gd name="T21" fmla="*/ 0 h 817"/>
                <a:gd name="T22" fmla="*/ 0 w 816"/>
                <a:gd name="T23" fmla="*/ 0 h 817"/>
                <a:gd name="T24" fmla="*/ 0 w 816"/>
                <a:gd name="T25" fmla="*/ 0 h 817"/>
                <a:gd name="T26" fmla="*/ 0 w 816"/>
                <a:gd name="T27" fmla="*/ 0 h 817"/>
                <a:gd name="T28" fmla="*/ 0 w 816"/>
                <a:gd name="T29" fmla="*/ 0 h 817"/>
                <a:gd name="T30" fmla="*/ 0 w 816"/>
                <a:gd name="T31" fmla="*/ 0 h 817"/>
                <a:gd name="T32" fmla="*/ 0 w 816"/>
                <a:gd name="T33" fmla="*/ 0 h 817"/>
                <a:gd name="T34" fmla="*/ 0 w 816"/>
                <a:gd name="T35" fmla="*/ 0 h 817"/>
                <a:gd name="T36" fmla="*/ 0 w 816"/>
                <a:gd name="T37" fmla="*/ 0 h 817"/>
                <a:gd name="T38" fmla="*/ 0 w 816"/>
                <a:gd name="T39" fmla="*/ 0 h 817"/>
                <a:gd name="T40" fmla="*/ 0 w 816"/>
                <a:gd name="T41" fmla="*/ 0 h 817"/>
                <a:gd name="T42" fmla="*/ 0 w 816"/>
                <a:gd name="T43" fmla="*/ 0 h 817"/>
                <a:gd name="T44" fmla="*/ 0 w 816"/>
                <a:gd name="T45" fmla="*/ 0 h 817"/>
                <a:gd name="T46" fmla="*/ 0 w 816"/>
                <a:gd name="T47" fmla="*/ 0 h 817"/>
                <a:gd name="T48" fmla="*/ 0 w 816"/>
                <a:gd name="T49" fmla="*/ 0 h 817"/>
                <a:gd name="T50" fmla="*/ 0 w 816"/>
                <a:gd name="T51" fmla="*/ 0 h 817"/>
                <a:gd name="T52" fmla="*/ 0 w 816"/>
                <a:gd name="T53" fmla="*/ 0 h 817"/>
                <a:gd name="T54" fmla="*/ 0 w 816"/>
                <a:gd name="T55" fmla="*/ 0 h 817"/>
                <a:gd name="T56" fmla="*/ 0 w 816"/>
                <a:gd name="T57" fmla="*/ 0 h 817"/>
                <a:gd name="T58" fmla="*/ 0 w 816"/>
                <a:gd name="T59" fmla="*/ 0 h 817"/>
                <a:gd name="T60" fmla="*/ 0 w 816"/>
                <a:gd name="T61" fmla="*/ 0 h 817"/>
                <a:gd name="T62" fmla="*/ 0 w 816"/>
                <a:gd name="T63" fmla="*/ 0 h 817"/>
                <a:gd name="T64" fmla="*/ 0 w 816"/>
                <a:gd name="T65" fmla="*/ 0 h 817"/>
                <a:gd name="T66" fmla="*/ 0 w 816"/>
                <a:gd name="T67" fmla="*/ 0 h 817"/>
                <a:gd name="T68" fmla="*/ 0 w 816"/>
                <a:gd name="T69" fmla="*/ 0 h 817"/>
                <a:gd name="T70" fmla="*/ 0 w 816"/>
                <a:gd name="T71" fmla="*/ 0 h 817"/>
                <a:gd name="T72" fmla="*/ 0 w 816"/>
                <a:gd name="T73" fmla="*/ 0 h 817"/>
                <a:gd name="T74" fmla="*/ 0 w 816"/>
                <a:gd name="T75" fmla="*/ 0 h 817"/>
                <a:gd name="T76" fmla="*/ 0 w 816"/>
                <a:gd name="T77" fmla="*/ 0 h 817"/>
                <a:gd name="T78" fmla="*/ 0 w 816"/>
                <a:gd name="T79" fmla="*/ 0 h 817"/>
                <a:gd name="T80" fmla="*/ 0 w 816"/>
                <a:gd name="T81" fmla="*/ 0 h 817"/>
                <a:gd name="T82" fmla="*/ 0 w 816"/>
                <a:gd name="T83" fmla="*/ 0 h 817"/>
                <a:gd name="T84" fmla="*/ 0 w 816"/>
                <a:gd name="T85" fmla="*/ 0 h 8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" h="817">
                  <a:moveTo>
                    <a:pt x="816" y="400"/>
                  </a:moveTo>
                  <a:lnTo>
                    <a:pt x="816" y="421"/>
                  </a:lnTo>
                  <a:lnTo>
                    <a:pt x="815" y="443"/>
                  </a:lnTo>
                  <a:lnTo>
                    <a:pt x="813" y="463"/>
                  </a:lnTo>
                  <a:lnTo>
                    <a:pt x="809" y="483"/>
                  </a:lnTo>
                  <a:lnTo>
                    <a:pt x="805" y="503"/>
                  </a:lnTo>
                  <a:lnTo>
                    <a:pt x="800" y="522"/>
                  </a:lnTo>
                  <a:lnTo>
                    <a:pt x="794" y="542"/>
                  </a:lnTo>
                  <a:lnTo>
                    <a:pt x="787" y="560"/>
                  </a:lnTo>
                  <a:lnTo>
                    <a:pt x="780" y="578"/>
                  </a:lnTo>
                  <a:lnTo>
                    <a:pt x="771" y="596"/>
                  </a:lnTo>
                  <a:lnTo>
                    <a:pt x="762" y="613"/>
                  </a:lnTo>
                  <a:lnTo>
                    <a:pt x="751" y="631"/>
                  </a:lnTo>
                  <a:lnTo>
                    <a:pt x="739" y="647"/>
                  </a:lnTo>
                  <a:lnTo>
                    <a:pt x="728" y="662"/>
                  </a:lnTo>
                  <a:lnTo>
                    <a:pt x="715" y="677"/>
                  </a:lnTo>
                  <a:lnTo>
                    <a:pt x="702" y="691"/>
                  </a:lnTo>
                  <a:lnTo>
                    <a:pt x="688" y="705"/>
                  </a:lnTo>
                  <a:lnTo>
                    <a:pt x="674" y="719"/>
                  </a:lnTo>
                  <a:lnTo>
                    <a:pt x="659" y="731"/>
                  </a:lnTo>
                  <a:lnTo>
                    <a:pt x="642" y="743"/>
                  </a:lnTo>
                  <a:lnTo>
                    <a:pt x="626" y="754"/>
                  </a:lnTo>
                  <a:lnTo>
                    <a:pt x="609" y="764"/>
                  </a:lnTo>
                  <a:lnTo>
                    <a:pt x="592" y="773"/>
                  </a:lnTo>
                  <a:lnTo>
                    <a:pt x="574" y="782"/>
                  </a:lnTo>
                  <a:lnTo>
                    <a:pt x="556" y="789"/>
                  </a:lnTo>
                  <a:lnTo>
                    <a:pt x="536" y="797"/>
                  </a:lnTo>
                  <a:lnTo>
                    <a:pt x="517" y="803"/>
                  </a:lnTo>
                  <a:lnTo>
                    <a:pt x="498" y="808"/>
                  </a:lnTo>
                  <a:lnTo>
                    <a:pt x="478" y="812"/>
                  </a:lnTo>
                  <a:lnTo>
                    <a:pt x="457" y="814"/>
                  </a:lnTo>
                  <a:lnTo>
                    <a:pt x="436" y="816"/>
                  </a:lnTo>
                  <a:lnTo>
                    <a:pt x="416" y="817"/>
                  </a:lnTo>
                  <a:lnTo>
                    <a:pt x="395" y="817"/>
                  </a:lnTo>
                  <a:lnTo>
                    <a:pt x="374" y="816"/>
                  </a:lnTo>
                  <a:lnTo>
                    <a:pt x="353" y="814"/>
                  </a:lnTo>
                  <a:lnTo>
                    <a:pt x="333" y="811"/>
                  </a:lnTo>
                  <a:lnTo>
                    <a:pt x="313" y="807"/>
                  </a:lnTo>
                  <a:lnTo>
                    <a:pt x="294" y="802"/>
                  </a:lnTo>
                  <a:lnTo>
                    <a:pt x="275" y="796"/>
                  </a:lnTo>
                  <a:lnTo>
                    <a:pt x="256" y="788"/>
                  </a:lnTo>
                  <a:lnTo>
                    <a:pt x="238" y="780"/>
                  </a:lnTo>
                  <a:lnTo>
                    <a:pt x="220" y="771"/>
                  </a:lnTo>
                  <a:lnTo>
                    <a:pt x="203" y="762"/>
                  </a:lnTo>
                  <a:lnTo>
                    <a:pt x="186" y="752"/>
                  </a:lnTo>
                  <a:lnTo>
                    <a:pt x="169" y="741"/>
                  </a:lnTo>
                  <a:lnTo>
                    <a:pt x="154" y="729"/>
                  </a:lnTo>
                  <a:lnTo>
                    <a:pt x="139" y="717"/>
                  </a:lnTo>
                  <a:lnTo>
                    <a:pt x="125" y="703"/>
                  </a:lnTo>
                  <a:lnTo>
                    <a:pt x="111" y="689"/>
                  </a:lnTo>
                  <a:lnTo>
                    <a:pt x="98" y="674"/>
                  </a:lnTo>
                  <a:lnTo>
                    <a:pt x="86" y="659"/>
                  </a:lnTo>
                  <a:lnTo>
                    <a:pt x="73" y="644"/>
                  </a:lnTo>
                  <a:lnTo>
                    <a:pt x="62" y="628"/>
                  </a:lnTo>
                  <a:lnTo>
                    <a:pt x="52" y="610"/>
                  </a:lnTo>
                  <a:lnTo>
                    <a:pt x="43" y="593"/>
                  </a:lnTo>
                  <a:lnTo>
                    <a:pt x="34" y="575"/>
                  </a:lnTo>
                  <a:lnTo>
                    <a:pt x="27" y="557"/>
                  </a:lnTo>
                  <a:lnTo>
                    <a:pt x="20" y="538"/>
                  </a:lnTo>
                  <a:lnTo>
                    <a:pt x="14" y="518"/>
                  </a:lnTo>
                  <a:lnTo>
                    <a:pt x="9" y="498"/>
                  </a:lnTo>
                  <a:lnTo>
                    <a:pt x="5" y="479"/>
                  </a:lnTo>
                  <a:lnTo>
                    <a:pt x="2" y="458"/>
                  </a:lnTo>
                  <a:lnTo>
                    <a:pt x="1" y="437"/>
                  </a:lnTo>
                  <a:lnTo>
                    <a:pt x="0" y="416"/>
                  </a:lnTo>
                  <a:lnTo>
                    <a:pt x="0" y="395"/>
                  </a:lnTo>
                  <a:lnTo>
                    <a:pt x="1" y="375"/>
                  </a:lnTo>
                  <a:lnTo>
                    <a:pt x="3" y="354"/>
                  </a:lnTo>
                  <a:lnTo>
                    <a:pt x="6" y="333"/>
                  </a:lnTo>
                  <a:lnTo>
                    <a:pt x="10" y="314"/>
                  </a:lnTo>
                  <a:lnTo>
                    <a:pt x="15" y="295"/>
                  </a:lnTo>
                  <a:lnTo>
                    <a:pt x="21" y="276"/>
                  </a:lnTo>
                  <a:lnTo>
                    <a:pt x="28" y="256"/>
                  </a:lnTo>
                  <a:lnTo>
                    <a:pt x="36" y="238"/>
                  </a:lnTo>
                  <a:lnTo>
                    <a:pt x="45" y="221"/>
                  </a:lnTo>
                  <a:lnTo>
                    <a:pt x="54" y="203"/>
                  </a:lnTo>
                  <a:lnTo>
                    <a:pt x="64" y="187"/>
                  </a:lnTo>
                  <a:lnTo>
                    <a:pt x="75" y="170"/>
                  </a:lnTo>
                  <a:lnTo>
                    <a:pt x="88" y="154"/>
                  </a:lnTo>
                  <a:lnTo>
                    <a:pt x="100" y="139"/>
                  </a:lnTo>
                  <a:lnTo>
                    <a:pt x="113" y="125"/>
                  </a:lnTo>
                  <a:lnTo>
                    <a:pt x="127" y="111"/>
                  </a:lnTo>
                  <a:lnTo>
                    <a:pt x="142" y="98"/>
                  </a:lnTo>
                  <a:lnTo>
                    <a:pt x="157" y="86"/>
                  </a:lnTo>
                  <a:lnTo>
                    <a:pt x="172" y="74"/>
                  </a:lnTo>
                  <a:lnTo>
                    <a:pt x="189" y="63"/>
                  </a:lnTo>
                  <a:lnTo>
                    <a:pt x="206" y="53"/>
                  </a:lnTo>
                  <a:lnTo>
                    <a:pt x="223" y="43"/>
                  </a:lnTo>
                  <a:lnTo>
                    <a:pt x="241" y="35"/>
                  </a:lnTo>
                  <a:lnTo>
                    <a:pt x="259" y="27"/>
                  </a:lnTo>
                  <a:lnTo>
                    <a:pt x="279" y="21"/>
                  </a:lnTo>
                  <a:lnTo>
                    <a:pt x="298" y="15"/>
                  </a:lnTo>
                  <a:lnTo>
                    <a:pt x="318" y="10"/>
                  </a:lnTo>
                  <a:lnTo>
                    <a:pt x="337" y="6"/>
                  </a:lnTo>
                  <a:lnTo>
                    <a:pt x="358" y="3"/>
                  </a:lnTo>
                  <a:lnTo>
                    <a:pt x="379" y="1"/>
                  </a:lnTo>
                  <a:lnTo>
                    <a:pt x="400" y="0"/>
                  </a:lnTo>
                  <a:lnTo>
                    <a:pt x="421" y="0"/>
                  </a:lnTo>
                  <a:lnTo>
                    <a:pt x="441" y="1"/>
                  </a:lnTo>
                  <a:lnTo>
                    <a:pt x="463" y="4"/>
                  </a:lnTo>
                  <a:lnTo>
                    <a:pt x="483" y="7"/>
                  </a:lnTo>
                  <a:lnTo>
                    <a:pt x="502" y="11"/>
                  </a:lnTo>
                  <a:lnTo>
                    <a:pt x="521" y="16"/>
                  </a:lnTo>
                  <a:lnTo>
                    <a:pt x="540" y="22"/>
                  </a:lnTo>
                  <a:lnTo>
                    <a:pt x="560" y="29"/>
                  </a:lnTo>
                  <a:lnTo>
                    <a:pt x="578" y="37"/>
                  </a:lnTo>
                  <a:lnTo>
                    <a:pt x="596" y="45"/>
                  </a:lnTo>
                  <a:lnTo>
                    <a:pt x="613" y="55"/>
                  </a:lnTo>
                  <a:lnTo>
                    <a:pt x="629" y="65"/>
                  </a:lnTo>
                  <a:lnTo>
                    <a:pt x="645" y="76"/>
                  </a:lnTo>
                  <a:lnTo>
                    <a:pt x="662" y="88"/>
                  </a:lnTo>
                  <a:lnTo>
                    <a:pt x="677" y="101"/>
                  </a:lnTo>
                  <a:lnTo>
                    <a:pt x="691" y="114"/>
                  </a:lnTo>
                  <a:lnTo>
                    <a:pt x="705" y="128"/>
                  </a:lnTo>
                  <a:lnTo>
                    <a:pt x="718" y="142"/>
                  </a:lnTo>
                  <a:lnTo>
                    <a:pt x="730" y="157"/>
                  </a:lnTo>
                  <a:lnTo>
                    <a:pt x="743" y="174"/>
                  </a:lnTo>
                  <a:lnTo>
                    <a:pt x="753" y="190"/>
                  </a:lnTo>
                  <a:lnTo>
                    <a:pt x="763" y="207"/>
                  </a:lnTo>
                  <a:lnTo>
                    <a:pt x="773" y="224"/>
                  </a:lnTo>
                  <a:lnTo>
                    <a:pt x="781" y="242"/>
                  </a:lnTo>
                  <a:lnTo>
                    <a:pt x="789" y="260"/>
                  </a:lnTo>
                  <a:lnTo>
                    <a:pt x="796" y="279"/>
                  </a:lnTo>
                  <a:lnTo>
                    <a:pt x="801" y="298"/>
                  </a:lnTo>
                  <a:lnTo>
                    <a:pt x="806" y="318"/>
                  </a:lnTo>
                  <a:lnTo>
                    <a:pt x="810" y="338"/>
                  </a:lnTo>
                  <a:lnTo>
                    <a:pt x="813" y="359"/>
                  </a:lnTo>
                  <a:lnTo>
                    <a:pt x="815" y="379"/>
                  </a:lnTo>
                  <a:lnTo>
                    <a:pt x="816" y="40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2376" y="1189"/>
              <a:ext cx="19" cy="19"/>
            </a:xfrm>
            <a:custGeom>
              <a:avLst/>
              <a:gdLst>
                <a:gd name="T0" fmla="*/ 0 w 338"/>
                <a:gd name="T1" fmla="*/ 0 h 339"/>
                <a:gd name="T2" fmla="*/ 0 w 338"/>
                <a:gd name="T3" fmla="*/ 0 h 339"/>
                <a:gd name="T4" fmla="*/ 0 w 338"/>
                <a:gd name="T5" fmla="*/ 0 h 339"/>
                <a:gd name="T6" fmla="*/ 0 w 338"/>
                <a:gd name="T7" fmla="*/ 0 h 339"/>
                <a:gd name="T8" fmla="*/ 0 w 338"/>
                <a:gd name="T9" fmla="*/ 0 h 339"/>
                <a:gd name="T10" fmla="*/ 0 w 338"/>
                <a:gd name="T11" fmla="*/ 0 h 339"/>
                <a:gd name="T12" fmla="*/ 0 w 338"/>
                <a:gd name="T13" fmla="*/ 0 h 339"/>
                <a:gd name="T14" fmla="*/ 0 w 338"/>
                <a:gd name="T15" fmla="*/ 0 h 339"/>
                <a:gd name="T16" fmla="*/ 0 w 338"/>
                <a:gd name="T17" fmla="*/ 0 h 339"/>
                <a:gd name="T18" fmla="*/ 0 w 338"/>
                <a:gd name="T19" fmla="*/ 0 h 339"/>
                <a:gd name="T20" fmla="*/ 0 w 338"/>
                <a:gd name="T21" fmla="*/ 0 h 339"/>
                <a:gd name="T22" fmla="*/ 0 w 338"/>
                <a:gd name="T23" fmla="*/ 0 h 339"/>
                <a:gd name="T24" fmla="*/ 0 w 338"/>
                <a:gd name="T25" fmla="*/ 0 h 339"/>
                <a:gd name="T26" fmla="*/ 0 w 338"/>
                <a:gd name="T27" fmla="*/ 0 h 339"/>
                <a:gd name="T28" fmla="*/ 0 w 338"/>
                <a:gd name="T29" fmla="*/ 0 h 339"/>
                <a:gd name="T30" fmla="*/ 0 w 338"/>
                <a:gd name="T31" fmla="*/ 0 h 339"/>
                <a:gd name="T32" fmla="*/ 0 w 338"/>
                <a:gd name="T33" fmla="*/ 0 h 339"/>
                <a:gd name="T34" fmla="*/ 0 w 338"/>
                <a:gd name="T35" fmla="*/ 0 h 339"/>
                <a:gd name="T36" fmla="*/ 0 w 338"/>
                <a:gd name="T37" fmla="*/ 0 h 339"/>
                <a:gd name="T38" fmla="*/ 0 w 338"/>
                <a:gd name="T39" fmla="*/ 0 h 339"/>
                <a:gd name="T40" fmla="*/ 0 w 338"/>
                <a:gd name="T41" fmla="*/ 0 h 339"/>
                <a:gd name="T42" fmla="*/ 0 w 338"/>
                <a:gd name="T43" fmla="*/ 0 h 339"/>
                <a:gd name="T44" fmla="*/ 0 w 338"/>
                <a:gd name="T45" fmla="*/ 0 h 339"/>
                <a:gd name="T46" fmla="*/ 0 w 338"/>
                <a:gd name="T47" fmla="*/ 0 h 339"/>
                <a:gd name="T48" fmla="*/ 0 w 338"/>
                <a:gd name="T49" fmla="*/ 0 h 339"/>
                <a:gd name="T50" fmla="*/ 0 w 338"/>
                <a:gd name="T51" fmla="*/ 0 h 339"/>
                <a:gd name="T52" fmla="*/ 0 w 338"/>
                <a:gd name="T53" fmla="*/ 0 h 339"/>
                <a:gd name="T54" fmla="*/ 0 w 338"/>
                <a:gd name="T55" fmla="*/ 0 h 339"/>
                <a:gd name="T56" fmla="*/ 0 w 338"/>
                <a:gd name="T57" fmla="*/ 0 h 339"/>
                <a:gd name="T58" fmla="*/ 0 w 338"/>
                <a:gd name="T59" fmla="*/ 0 h 339"/>
                <a:gd name="T60" fmla="*/ 0 w 338"/>
                <a:gd name="T61" fmla="*/ 0 h 339"/>
                <a:gd name="T62" fmla="*/ 0 w 338"/>
                <a:gd name="T63" fmla="*/ 0 h 3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8" h="339">
                  <a:moveTo>
                    <a:pt x="338" y="166"/>
                  </a:moveTo>
                  <a:lnTo>
                    <a:pt x="337" y="183"/>
                  </a:lnTo>
                  <a:lnTo>
                    <a:pt x="335" y="200"/>
                  </a:lnTo>
                  <a:lnTo>
                    <a:pt x="331" y="217"/>
                  </a:lnTo>
                  <a:lnTo>
                    <a:pt x="326" y="233"/>
                  </a:lnTo>
                  <a:lnTo>
                    <a:pt x="319" y="247"/>
                  </a:lnTo>
                  <a:lnTo>
                    <a:pt x="311" y="261"/>
                  </a:lnTo>
                  <a:lnTo>
                    <a:pt x="301" y="274"/>
                  </a:lnTo>
                  <a:lnTo>
                    <a:pt x="291" y="286"/>
                  </a:lnTo>
                  <a:lnTo>
                    <a:pt x="279" y="299"/>
                  </a:lnTo>
                  <a:lnTo>
                    <a:pt x="266" y="308"/>
                  </a:lnTo>
                  <a:lnTo>
                    <a:pt x="252" y="317"/>
                  </a:lnTo>
                  <a:lnTo>
                    <a:pt x="237" y="324"/>
                  </a:lnTo>
                  <a:lnTo>
                    <a:pt x="222" y="330"/>
                  </a:lnTo>
                  <a:lnTo>
                    <a:pt x="206" y="335"/>
                  </a:lnTo>
                  <a:lnTo>
                    <a:pt x="189" y="338"/>
                  </a:lnTo>
                  <a:lnTo>
                    <a:pt x="172" y="339"/>
                  </a:lnTo>
                  <a:lnTo>
                    <a:pt x="154" y="338"/>
                  </a:lnTo>
                  <a:lnTo>
                    <a:pt x="138" y="336"/>
                  </a:lnTo>
                  <a:lnTo>
                    <a:pt x="122" y="332"/>
                  </a:lnTo>
                  <a:lnTo>
                    <a:pt x="106" y="327"/>
                  </a:lnTo>
                  <a:lnTo>
                    <a:pt x="91" y="320"/>
                  </a:lnTo>
                  <a:lnTo>
                    <a:pt x="77" y="312"/>
                  </a:lnTo>
                  <a:lnTo>
                    <a:pt x="63" y="303"/>
                  </a:lnTo>
                  <a:lnTo>
                    <a:pt x="51" y="291"/>
                  </a:lnTo>
                  <a:lnTo>
                    <a:pt x="40" y="279"/>
                  </a:lnTo>
                  <a:lnTo>
                    <a:pt x="30" y="267"/>
                  </a:lnTo>
                  <a:lnTo>
                    <a:pt x="22" y="253"/>
                  </a:lnTo>
                  <a:lnTo>
                    <a:pt x="14" y="239"/>
                  </a:lnTo>
                  <a:lnTo>
                    <a:pt x="9" y="223"/>
                  </a:lnTo>
                  <a:lnTo>
                    <a:pt x="4" y="206"/>
                  </a:lnTo>
                  <a:lnTo>
                    <a:pt x="1" y="190"/>
                  </a:lnTo>
                  <a:lnTo>
                    <a:pt x="0" y="173"/>
                  </a:lnTo>
                  <a:lnTo>
                    <a:pt x="1" y="156"/>
                  </a:lnTo>
                  <a:lnTo>
                    <a:pt x="3" y="139"/>
                  </a:lnTo>
                  <a:lnTo>
                    <a:pt x="7" y="123"/>
                  </a:lnTo>
                  <a:lnTo>
                    <a:pt x="12" y="106"/>
                  </a:lnTo>
                  <a:lnTo>
                    <a:pt x="19" y="92"/>
                  </a:lnTo>
                  <a:lnTo>
                    <a:pt x="27" y="78"/>
                  </a:lnTo>
                  <a:lnTo>
                    <a:pt x="36" y="65"/>
                  </a:lnTo>
                  <a:lnTo>
                    <a:pt x="47" y="53"/>
                  </a:lnTo>
                  <a:lnTo>
                    <a:pt x="58" y="42"/>
                  </a:lnTo>
                  <a:lnTo>
                    <a:pt x="72" y="32"/>
                  </a:lnTo>
                  <a:lnTo>
                    <a:pt x="86" y="22"/>
                  </a:lnTo>
                  <a:lnTo>
                    <a:pt x="100" y="15"/>
                  </a:lnTo>
                  <a:lnTo>
                    <a:pt x="115" y="9"/>
                  </a:lnTo>
                  <a:lnTo>
                    <a:pt x="131" y="4"/>
                  </a:lnTo>
                  <a:lnTo>
                    <a:pt x="148" y="2"/>
                  </a:lnTo>
                  <a:lnTo>
                    <a:pt x="166" y="0"/>
                  </a:lnTo>
                  <a:lnTo>
                    <a:pt x="183" y="1"/>
                  </a:lnTo>
                  <a:lnTo>
                    <a:pt x="200" y="3"/>
                  </a:lnTo>
                  <a:lnTo>
                    <a:pt x="216" y="7"/>
                  </a:lnTo>
                  <a:lnTo>
                    <a:pt x="231" y="12"/>
                  </a:lnTo>
                  <a:lnTo>
                    <a:pt x="246" y="19"/>
                  </a:lnTo>
                  <a:lnTo>
                    <a:pt x="261" y="27"/>
                  </a:lnTo>
                  <a:lnTo>
                    <a:pt x="274" y="37"/>
                  </a:lnTo>
                  <a:lnTo>
                    <a:pt x="286" y="48"/>
                  </a:lnTo>
                  <a:lnTo>
                    <a:pt x="297" y="60"/>
                  </a:lnTo>
                  <a:lnTo>
                    <a:pt x="307" y="72"/>
                  </a:lnTo>
                  <a:lnTo>
                    <a:pt x="316" y="86"/>
                  </a:lnTo>
                  <a:lnTo>
                    <a:pt x="323" y="100"/>
                  </a:lnTo>
                  <a:lnTo>
                    <a:pt x="329" y="116"/>
                  </a:lnTo>
                  <a:lnTo>
                    <a:pt x="334" y="133"/>
                  </a:lnTo>
                  <a:lnTo>
                    <a:pt x="336" y="149"/>
                  </a:lnTo>
                  <a:lnTo>
                    <a:pt x="33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2388" y="1210"/>
              <a:ext cx="9" cy="9"/>
            </a:xfrm>
            <a:custGeom>
              <a:avLst/>
              <a:gdLst>
                <a:gd name="T0" fmla="*/ 0 w 169"/>
                <a:gd name="T1" fmla="*/ 0 h 169"/>
                <a:gd name="T2" fmla="*/ 0 w 169"/>
                <a:gd name="T3" fmla="*/ 0 h 169"/>
                <a:gd name="T4" fmla="*/ 0 w 169"/>
                <a:gd name="T5" fmla="*/ 0 h 169"/>
                <a:gd name="T6" fmla="*/ 0 w 169"/>
                <a:gd name="T7" fmla="*/ 0 h 169"/>
                <a:gd name="T8" fmla="*/ 0 w 169"/>
                <a:gd name="T9" fmla="*/ 0 h 169"/>
                <a:gd name="T10" fmla="*/ 0 w 169"/>
                <a:gd name="T11" fmla="*/ 0 h 169"/>
                <a:gd name="T12" fmla="*/ 0 w 169"/>
                <a:gd name="T13" fmla="*/ 0 h 169"/>
                <a:gd name="T14" fmla="*/ 0 w 169"/>
                <a:gd name="T15" fmla="*/ 0 h 169"/>
                <a:gd name="T16" fmla="*/ 0 w 169"/>
                <a:gd name="T17" fmla="*/ 0 h 169"/>
                <a:gd name="T18" fmla="*/ 0 w 169"/>
                <a:gd name="T19" fmla="*/ 0 h 169"/>
                <a:gd name="T20" fmla="*/ 0 w 169"/>
                <a:gd name="T21" fmla="*/ 0 h 169"/>
                <a:gd name="T22" fmla="*/ 0 w 169"/>
                <a:gd name="T23" fmla="*/ 0 h 169"/>
                <a:gd name="T24" fmla="*/ 0 w 169"/>
                <a:gd name="T25" fmla="*/ 0 h 169"/>
                <a:gd name="T26" fmla="*/ 0 w 169"/>
                <a:gd name="T27" fmla="*/ 0 h 169"/>
                <a:gd name="T28" fmla="*/ 0 w 169"/>
                <a:gd name="T29" fmla="*/ 0 h 169"/>
                <a:gd name="T30" fmla="*/ 0 w 169"/>
                <a:gd name="T31" fmla="*/ 0 h 169"/>
                <a:gd name="T32" fmla="*/ 0 w 169"/>
                <a:gd name="T33" fmla="*/ 0 h 169"/>
                <a:gd name="T34" fmla="*/ 0 w 169"/>
                <a:gd name="T35" fmla="*/ 0 h 169"/>
                <a:gd name="T36" fmla="*/ 0 w 169"/>
                <a:gd name="T37" fmla="*/ 0 h 169"/>
                <a:gd name="T38" fmla="*/ 0 w 169"/>
                <a:gd name="T39" fmla="*/ 0 h 169"/>
                <a:gd name="T40" fmla="*/ 0 w 169"/>
                <a:gd name="T41" fmla="*/ 0 h 169"/>
                <a:gd name="T42" fmla="*/ 0 w 169"/>
                <a:gd name="T43" fmla="*/ 0 h 169"/>
                <a:gd name="T44" fmla="*/ 0 w 169"/>
                <a:gd name="T45" fmla="*/ 0 h 169"/>
                <a:gd name="T46" fmla="*/ 0 w 169"/>
                <a:gd name="T47" fmla="*/ 0 h 169"/>
                <a:gd name="T48" fmla="*/ 0 w 169"/>
                <a:gd name="T49" fmla="*/ 0 h 169"/>
                <a:gd name="T50" fmla="*/ 0 w 169"/>
                <a:gd name="T51" fmla="*/ 0 h 169"/>
                <a:gd name="T52" fmla="*/ 0 w 169"/>
                <a:gd name="T53" fmla="*/ 0 h 169"/>
                <a:gd name="T54" fmla="*/ 0 w 169"/>
                <a:gd name="T55" fmla="*/ 0 h 169"/>
                <a:gd name="T56" fmla="*/ 0 w 169"/>
                <a:gd name="T57" fmla="*/ 0 h 169"/>
                <a:gd name="T58" fmla="*/ 0 w 169"/>
                <a:gd name="T59" fmla="*/ 0 h 169"/>
                <a:gd name="T60" fmla="*/ 0 w 169"/>
                <a:gd name="T61" fmla="*/ 0 h 169"/>
                <a:gd name="T62" fmla="*/ 0 w 169"/>
                <a:gd name="T63" fmla="*/ 0 h 16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9" h="169">
                  <a:moveTo>
                    <a:pt x="169" y="83"/>
                  </a:moveTo>
                  <a:lnTo>
                    <a:pt x="169" y="92"/>
                  </a:lnTo>
                  <a:lnTo>
                    <a:pt x="168" y="100"/>
                  </a:lnTo>
                  <a:lnTo>
                    <a:pt x="166" y="109"/>
                  </a:lnTo>
                  <a:lnTo>
                    <a:pt x="163" y="117"/>
                  </a:lnTo>
                  <a:lnTo>
                    <a:pt x="160" y="124"/>
                  </a:lnTo>
                  <a:lnTo>
                    <a:pt x="156" y="131"/>
                  </a:lnTo>
                  <a:lnTo>
                    <a:pt x="151" y="138"/>
                  </a:lnTo>
                  <a:lnTo>
                    <a:pt x="146" y="144"/>
                  </a:lnTo>
                  <a:lnTo>
                    <a:pt x="140" y="149"/>
                  </a:lnTo>
                  <a:lnTo>
                    <a:pt x="133" y="154"/>
                  </a:lnTo>
                  <a:lnTo>
                    <a:pt x="126" y="158"/>
                  </a:lnTo>
                  <a:lnTo>
                    <a:pt x="119" y="162"/>
                  </a:lnTo>
                  <a:lnTo>
                    <a:pt x="111" y="165"/>
                  </a:lnTo>
                  <a:lnTo>
                    <a:pt x="103" y="167"/>
                  </a:lnTo>
                  <a:lnTo>
                    <a:pt x="95" y="169"/>
                  </a:lnTo>
                  <a:lnTo>
                    <a:pt x="86" y="169"/>
                  </a:lnTo>
                  <a:lnTo>
                    <a:pt x="77" y="169"/>
                  </a:lnTo>
                  <a:lnTo>
                    <a:pt x="69" y="168"/>
                  </a:lnTo>
                  <a:lnTo>
                    <a:pt x="61" y="166"/>
                  </a:lnTo>
                  <a:lnTo>
                    <a:pt x="53" y="163"/>
                  </a:lnTo>
                  <a:lnTo>
                    <a:pt x="46" y="160"/>
                  </a:lnTo>
                  <a:lnTo>
                    <a:pt x="38" y="156"/>
                  </a:lnTo>
                  <a:lnTo>
                    <a:pt x="31" y="151"/>
                  </a:lnTo>
                  <a:lnTo>
                    <a:pt x="25" y="146"/>
                  </a:lnTo>
                  <a:lnTo>
                    <a:pt x="20" y="140"/>
                  </a:lnTo>
                  <a:lnTo>
                    <a:pt x="15" y="134"/>
                  </a:lnTo>
                  <a:lnTo>
                    <a:pt x="11" y="127"/>
                  </a:lnTo>
                  <a:lnTo>
                    <a:pt x="7" y="120"/>
                  </a:lnTo>
                  <a:lnTo>
                    <a:pt x="4" y="112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" y="69"/>
                  </a:lnTo>
                  <a:lnTo>
                    <a:pt x="3" y="62"/>
                  </a:lnTo>
                  <a:lnTo>
                    <a:pt x="6" y="54"/>
                  </a:lnTo>
                  <a:lnTo>
                    <a:pt x="9" y="46"/>
                  </a:lnTo>
                  <a:lnTo>
                    <a:pt x="13" y="39"/>
                  </a:lnTo>
                  <a:lnTo>
                    <a:pt x="18" y="33"/>
                  </a:lnTo>
                  <a:lnTo>
                    <a:pt x="23" y="27"/>
                  </a:lnTo>
                  <a:lnTo>
                    <a:pt x="29" y="21"/>
                  </a:lnTo>
                  <a:lnTo>
                    <a:pt x="35" y="16"/>
                  </a:lnTo>
                  <a:lnTo>
                    <a:pt x="42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4" y="1"/>
                  </a:lnTo>
                  <a:lnTo>
                    <a:pt x="83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6" y="6"/>
                  </a:lnTo>
                  <a:lnTo>
                    <a:pt x="123" y="9"/>
                  </a:lnTo>
                  <a:lnTo>
                    <a:pt x="130" y="13"/>
                  </a:lnTo>
                  <a:lnTo>
                    <a:pt x="136" y="19"/>
                  </a:lnTo>
                  <a:lnTo>
                    <a:pt x="144" y="24"/>
                  </a:lnTo>
                  <a:lnTo>
                    <a:pt x="149" y="30"/>
                  </a:lnTo>
                  <a:lnTo>
                    <a:pt x="154" y="37"/>
                  </a:lnTo>
                  <a:lnTo>
                    <a:pt x="158" y="43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7" y="66"/>
                  </a:lnTo>
                  <a:lnTo>
                    <a:pt x="169" y="75"/>
                  </a:lnTo>
                  <a:lnTo>
                    <a:pt x="16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2498" y="1181"/>
              <a:ext cx="45" cy="45"/>
            </a:xfrm>
            <a:custGeom>
              <a:avLst/>
              <a:gdLst>
                <a:gd name="T0" fmla="*/ 0 w 818"/>
                <a:gd name="T1" fmla="*/ 0 h 817"/>
                <a:gd name="T2" fmla="*/ 0 w 818"/>
                <a:gd name="T3" fmla="*/ 0 h 817"/>
                <a:gd name="T4" fmla="*/ 0 w 818"/>
                <a:gd name="T5" fmla="*/ 0 h 817"/>
                <a:gd name="T6" fmla="*/ 0 w 818"/>
                <a:gd name="T7" fmla="*/ 0 h 817"/>
                <a:gd name="T8" fmla="*/ 0 w 818"/>
                <a:gd name="T9" fmla="*/ 0 h 817"/>
                <a:gd name="T10" fmla="*/ 0 w 818"/>
                <a:gd name="T11" fmla="*/ 0 h 817"/>
                <a:gd name="T12" fmla="*/ 0 w 818"/>
                <a:gd name="T13" fmla="*/ 0 h 817"/>
                <a:gd name="T14" fmla="*/ 0 w 818"/>
                <a:gd name="T15" fmla="*/ 0 h 817"/>
                <a:gd name="T16" fmla="*/ 0 w 818"/>
                <a:gd name="T17" fmla="*/ 0 h 817"/>
                <a:gd name="T18" fmla="*/ 0 w 818"/>
                <a:gd name="T19" fmla="*/ 0 h 817"/>
                <a:gd name="T20" fmla="*/ 0 w 818"/>
                <a:gd name="T21" fmla="*/ 0 h 817"/>
                <a:gd name="T22" fmla="*/ 0 w 818"/>
                <a:gd name="T23" fmla="*/ 0 h 817"/>
                <a:gd name="T24" fmla="*/ 0 w 818"/>
                <a:gd name="T25" fmla="*/ 0 h 817"/>
                <a:gd name="T26" fmla="*/ 0 w 818"/>
                <a:gd name="T27" fmla="*/ 0 h 817"/>
                <a:gd name="T28" fmla="*/ 0 w 818"/>
                <a:gd name="T29" fmla="*/ 0 h 817"/>
                <a:gd name="T30" fmla="*/ 0 w 818"/>
                <a:gd name="T31" fmla="*/ 0 h 817"/>
                <a:gd name="T32" fmla="*/ 0 w 818"/>
                <a:gd name="T33" fmla="*/ 0 h 817"/>
                <a:gd name="T34" fmla="*/ 0 w 818"/>
                <a:gd name="T35" fmla="*/ 0 h 817"/>
                <a:gd name="T36" fmla="*/ 0 w 818"/>
                <a:gd name="T37" fmla="*/ 0 h 817"/>
                <a:gd name="T38" fmla="*/ 0 w 818"/>
                <a:gd name="T39" fmla="*/ 0 h 817"/>
                <a:gd name="T40" fmla="*/ 0 w 818"/>
                <a:gd name="T41" fmla="*/ 0 h 817"/>
                <a:gd name="T42" fmla="*/ 0 w 818"/>
                <a:gd name="T43" fmla="*/ 0 h 817"/>
                <a:gd name="T44" fmla="*/ 0 w 818"/>
                <a:gd name="T45" fmla="*/ 0 h 817"/>
                <a:gd name="T46" fmla="*/ 0 w 818"/>
                <a:gd name="T47" fmla="*/ 0 h 817"/>
                <a:gd name="T48" fmla="*/ 0 w 818"/>
                <a:gd name="T49" fmla="*/ 0 h 817"/>
                <a:gd name="T50" fmla="*/ 0 w 818"/>
                <a:gd name="T51" fmla="*/ 0 h 817"/>
                <a:gd name="T52" fmla="*/ 0 w 818"/>
                <a:gd name="T53" fmla="*/ 0 h 817"/>
                <a:gd name="T54" fmla="*/ 0 w 818"/>
                <a:gd name="T55" fmla="*/ 0 h 817"/>
                <a:gd name="T56" fmla="*/ 0 w 818"/>
                <a:gd name="T57" fmla="*/ 0 h 817"/>
                <a:gd name="T58" fmla="*/ 0 w 818"/>
                <a:gd name="T59" fmla="*/ 0 h 817"/>
                <a:gd name="T60" fmla="*/ 0 w 818"/>
                <a:gd name="T61" fmla="*/ 0 h 817"/>
                <a:gd name="T62" fmla="*/ 0 w 818"/>
                <a:gd name="T63" fmla="*/ 0 h 817"/>
                <a:gd name="T64" fmla="*/ 0 w 818"/>
                <a:gd name="T65" fmla="*/ 0 h 817"/>
                <a:gd name="T66" fmla="*/ 0 w 818"/>
                <a:gd name="T67" fmla="*/ 0 h 817"/>
                <a:gd name="T68" fmla="*/ 0 w 818"/>
                <a:gd name="T69" fmla="*/ 0 h 817"/>
                <a:gd name="T70" fmla="*/ 0 w 818"/>
                <a:gd name="T71" fmla="*/ 0 h 817"/>
                <a:gd name="T72" fmla="*/ 0 w 818"/>
                <a:gd name="T73" fmla="*/ 0 h 817"/>
                <a:gd name="T74" fmla="*/ 0 w 818"/>
                <a:gd name="T75" fmla="*/ 0 h 817"/>
                <a:gd name="T76" fmla="*/ 0 w 818"/>
                <a:gd name="T77" fmla="*/ 0 h 817"/>
                <a:gd name="T78" fmla="*/ 0 w 818"/>
                <a:gd name="T79" fmla="*/ 0 h 817"/>
                <a:gd name="T80" fmla="*/ 0 w 818"/>
                <a:gd name="T81" fmla="*/ 0 h 817"/>
                <a:gd name="T82" fmla="*/ 0 w 818"/>
                <a:gd name="T83" fmla="*/ 0 h 817"/>
                <a:gd name="T84" fmla="*/ 0 w 818"/>
                <a:gd name="T85" fmla="*/ 0 h 8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8" h="817">
                  <a:moveTo>
                    <a:pt x="818" y="408"/>
                  </a:moveTo>
                  <a:lnTo>
                    <a:pt x="817" y="429"/>
                  </a:lnTo>
                  <a:lnTo>
                    <a:pt x="816" y="450"/>
                  </a:lnTo>
                  <a:lnTo>
                    <a:pt x="813" y="471"/>
                  </a:lnTo>
                  <a:lnTo>
                    <a:pt x="809" y="491"/>
                  </a:lnTo>
                  <a:lnTo>
                    <a:pt x="805" y="510"/>
                  </a:lnTo>
                  <a:lnTo>
                    <a:pt x="799" y="530"/>
                  </a:lnTo>
                  <a:lnTo>
                    <a:pt x="792" y="549"/>
                  </a:lnTo>
                  <a:lnTo>
                    <a:pt x="785" y="567"/>
                  </a:lnTo>
                  <a:lnTo>
                    <a:pt x="777" y="585"/>
                  </a:lnTo>
                  <a:lnTo>
                    <a:pt x="768" y="603"/>
                  </a:lnTo>
                  <a:lnTo>
                    <a:pt x="758" y="621"/>
                  </a:lnTo>
                  <a:lnTo>
                    <a:pt x="747" y="637"/>
                  </a:lnTo>
                  <a:lnTo>
                    <a:pt x="736" y="653"/>
                  </a:lnTo>
                  <a:lnTo>
                    <a:pt x="724" y="668"/>
                  </a:lnTo>
                  <a:lnTo>
                    <a:pt x="712" y="683"/>
                  </a:lnTo>
                  <a:lnTo>
                    <a:pt x="697" y="697"/>
                  </a:lnTo>
                  <a:lnTo>
                    <a:pt x="683" y="711"/>
                  </a:lnTo>
                  <a:lnTo>
                    <a:pt x="668" y="724"/>
                  </a:lnTo>
                  <a:lnTo>
                    <a:pt x="653" y="736"/>
                  </a:lnTo>
                  <a:lnTo>
                    <a:pt x="637" y="747"/>
                  </a:lnTo>
                  <a:lnTo>
                    <a:pt x="621" y="758"/>
                  </a:lnTo>
                  <a:lnTo>
                    <a:pt x="603" y="768"/>
                  </a:lnTo>
                  <a:lnTo>
                    <a:pt x="585" y="777"/>
                  </a:lnTo>
                  <a:lnTo>
                    <a:pt x="568" y="785"/>
                  </a:lnTo>
                  <a:lnTo>
                    <a:pt x="549" y="792"/>
                  </a:lnTo>
                  <a:lnTo>
                    <a:pt x="530" y="799"/>
                  </a:lnTo>
                  <a:lnTo>
                    <a:pt x="510" y="805"/>
                  </a:lnTo>
                  <a:lnTo>
                    <a:pt x="491" y="809"/>
                  </a:lnTo>
                  <a:lnTo>
                    <a:pt x="471" y="813"/>
                  </a:lnTo>
                  <a:lnTo>
                    <a:pt x="450" y="815"/>
                  </a:lnTo>
                  <a:lnTo>
                    <a:pt x="430" y="817"/>
                  </a:lnTo>
                  <a:lnTo>
                    <a:pt x="408" y="817"/>
                  </a:lnTo>
                  <a:lnTo>
                    <a:pt x="387" y="817"/>
                  </a:lnTo>
                  <a:lnTo>
                    <a:pt x="367" y="815"/>
                  </a:lnTo>
                  <a:lnTo>
                    <a:pt x="347" y="813"/>
                  </a:lnTo>
                  <a:lnTo>
                    <a:pt x="326" y="809"/>
                  </a:lnTo>
                  <a:lnTo>
                    <a:pt x="306" y="805"/>
                  </a:lnTo>
                  <a:lnTo>
                    <a:pt x="287" y="799"/>
                  </a:lnTo>
                  <a:lnTo>
                    <a:pt x="268" y="792"/>
                  </a:lnTo>
                  <a:lnTo>
                    <a:pt x="250" y="785"/>
                  </a:lnTo>
                  <a:lnTo>
                    <a:pt x="231" y="777"/>
                  </a:lnTo>
                  <a:lnTo>
                    <a:pt x="213" y="768"/>
                  </a:lnTo>
                  <a:lnTo>
                    <a:pt x="196" y="758"/>
                  </a:lnTo>
                  <a:lnTo>
                    <a:pt x="180" y="747"/>
                  </a:lnTo>
                  <a:lnTo>
                    <a:pt x="164" y="736"/>
                  </a:lnTo>
                  <a:lnTo>
                    <a:pt x="149" y="724"/>
                  </a:lnTo>
                  <a:lnTo>
                    <a:pt x="133" y="711"/>
                  </a:lnTo>
                  <a:lnTo>
                    <a:pt x="119" y="697"/>
                  </a:lnTo>
                  <a:lnTo>
                    <a:pt x="106" y="683"/>
                  </a:lnTo>
                  <a:lnTo>
                    <a:pt x="93" y="668"/>
                  </a:lnTo>
                  <a:lnTo>
                    <a:pt x="81" y="653"/>
                  </a:lnTo>
                  <a:lnTo>
                    <a:pt x="70" y="637"/>
                  </a:lnTo>
                  <a:lnTo>
                    <a:pt x="59" y="621"/>
                  </a:lnTo>
                  <a:lnTo>
                    <a:pt x="50" y="603"/>
                  </a:lnTo>
                  <a:lnTo>
                    <a:pt x="40" y="585"/>
                  </a:lnTo>
                  <a:lnTo>
                    <a:pt x="32" y="567"/>
                  </a:lnTo>
                  <a:lnTo>
                    <a:pt x="24" y="549"/>
                  </a:lnTo>
                  <a:lnTo>
                    <a:pt x="18" y="530"/>
                  </a:lnTo>
                  <a:lnTo>
                    <a:pt x="13" y="510"/>
                  </a:lnTo>
                  <a:lnTo>
                    <a:pt x="8" y="491"/>
                  </a:lnTo>
                  <a:lnTo>
                    <a:pt x="5" y="471"/>
                  </a:lnTo>
                  <a:lnTo>
                    <a:pt x="2" y="450"/>
                  </a:lnTo>
                  <a:lnTo>
                    <a:pt x="0" y="429"/>
                  </a:lnTo>
                  <a:lnTo>
                    <a:pt x="0" y="408"/>
                  </a:lnTo>
                  <a:lnTo>
                    <a:pt x="0" y="387"/>
                  </a:lnTo>
                  <a:lnTo>
                    <a:pt x="2" y="367"/>
                  </a:lnTo>
                  <a:lnTo>
                    <a:pt x="5" y="346"/>
                  </a:lnTo>
                  <a:lnTo>
                    <a:pt x="8" y="326"/>
                  </a:lnTo>
                  <a:lnTo>
                    <a:pt x="13" y="306"/>
                  </a:lnTo>
                  <a:lnTo>
                    <a:pt x="18" y="287"/>
                  </a:lnTo>
                  <a:lnTo>
                    <a:pt x="24" y="268"/>
                  </a:lnTo>
                  <a:lnTo>
                    <a:pt x="32" y="249"/>
                  </a:lnTo>
                  <a:lnTo>
                    <a:pt x="40" y="231"/>
                  </a:lnTo>
                  <a:lnTo>
                    <a:pt x="50" y="214"/>
                  </a:lnTo>
                  <a:lnTo>
                    <a:pt x="59" y="197"/>
                  </a:lnTo>
                  <a:lnTo>
                    <a:pt x="70" y="180"/>
                  </a:lnTo>
                  <a:lnTo>
                    <a:pt x="81" y="163"/>
                  </a:lnTo>
                  <a:lnTo>
                    <a:pt x="93" y="148"/>
                  </a:lnTo>
                  <a:lnTo>
                    <a:pt x="106" y="133"/>
                  </a:lnTo>
                  <a:lnTo>
                    <a:pt x="119" y="119"/>
                  </a:lnTo>
                  <a:lnTo>
                    <a:pt x="133" y="106"/>
                  </a:lnTo>
                  <a:lnTo>
                    <a:pt x="149" y="93"/>
                  </a:lnTo>
                  <a:lnTo>
                    <a:pt x="164" y="80"/>
                  </a:lnTo>
                  <a:lnTo>
                    <a:pt x="180" y="69"/>
                  </a:lnTo>
                  <a:lnTo>
                    <a:pt x="196" y="59"/>
                  </a:lnTo>
                  <a:lnTo>
                    <a:pt x="213" y="49"/>
                  </a:lnTo>
                  <a:lnTo>
                    <a:pt x="231" y="40"/>
                  </a:lnTo>
                  <a:lnTo>
                    <a:pt x="250" y="32"/>
                  </a:lnTo>
                  <a:lnTo>
                    <a:pt x="268" y="25"/>
                  </a:lnTo>
                  <a:lnTo>
                    <a:pt x="287" y="18"/>
                  </a:lnTo>
                  <a:lnTo>
                    <a:pt x="306" y="13"/>
                  </a:lnTo>
                  <a:lnTo>
                    <a:pt x="326" y="8"/>
                  </a:lnTo>
                  <a:lnTo>
                    <a:pt x="347" y="5"/>
                  </a:lnTo>
                  <a:lnTo>
                    <a:pt x="367" y="2"/>
                  </a:lnTo>
                  <a:lnTo>
                    <a:pt x="387" y="0"/>
                  </a:lnTo>
                  <a:lnTo>
                    <a:pt x="408" y="0"/>
                  </a:lnTo>
                  <a:lnTo>
                    <a:pt x="430" y="0"/>
                  </a:lnTo>
                  <a:lnTo>
                    <a:pt x="450" y="2"/>
                  </a:lnTo>
                  <a:lnTo>
                    <a:pt x="471" y="5"/>
                  </a:lnTo>
                  <a:lnTo>
                    <a:pt x="491" y="8"/>
                  </a:lnTo>
                  <a:lnTo>
                    <a:pt x="510" y="13"/>
                  </a:lnTo>
                  <a:lnTo>
                    <a:pt x="530" y="18"/>
                  </a:lnTo>
                  <a:lnTo>
                    <a:pt x="549" y="25"/>
                  </a:lnTo>
                  <a:lnTo>
                    <a:pt x="568" y="32"/>
                  </a:lnTo>
                  <a:lnTo>
                    <a:pt x="585" y="40"/>
                  </a:lnTo>
                  <a:lnTo>
                    <a:pt x="603" y="49"/>
                  </a:lnTo>
                  <a:lnTo>
                    <a:pt x="621" y="59"/>
                  </a:lnTo>
                  <a:lnTo>
                    <a:pt x="637" y="69"/>
                  </a:lnTo>
                  <a:lnTo>
                    <a:pt x="653" y="80"/>
                  </a:lnTo>
                  <a:lnTo>
                    <a:pt x="668" y="93"/>
                  </a:lnTo>
                  <a:lnTo>
                    <a:pt x="683" y="106"/>
                  </a:lnTo>
                  <a:lnTo>
                    <a:pt x="697" y="119"/>
                  </a:lnTo>
                  <a:lnTo>
                    <a:pt x="712" y="133"/>
                  </a:lnTo>
                  <a:lnTo>
                    <a:pt x="724" y="148"/>
                  </a:lnTo>
                  <a:lnTo>
                    <a:pt x="736" y="163"/>
                  </a:lnTo>
                  <a:lnTo>
                    <a:pt x="747" y="180"/>
                  </a:lnTo>
                  <a:lnTo>
                    <a:pt x="758" y="197"/>
                  </a:lnTo>
                  <a:lnTo>
                    <a:pt x="768" y="214"/>
                  </a:lnTo>
                  <a:lnTo>
                    <a:pt x="777" y="231"/>
                  </a:lnTo>
                  <a:lnTo>
                    <a:pt x="785" y="249"/>
                  </a:lnTo>
                  <a:lnTo>
                    <a:pt x="792" y="268"/>
                  </a:lnTo>
                  <a:lnTo>
                    <a:pt x="799" y="287"/>
                  </a:lnTo>
                  <a:lnTo>
                    <a:pt x="805" y="306"/>
                  </a:lnTo>
                  <a:lnTo>
                    <a:pt x="809" y="326"/>
                  </a:lnTo>
                  <a:lnTo>
                    <a:pt x="813" y="346"/>
                  </a:lnTo>
                  <a:lnTo>
                    <a:pt x="816" y="367"/>
                  </a:lnTo>
                  <a:lnTo>
                    <a:pt x="817" y="387"/>
                  </a:lnTo>
                  <a:lnTo>
                    <a:pt x="818" y="40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2509" y="1189"/>
              <a:ext cx="19" cy="19"/>
            </a:xfrm>
            <a:custGeom>
              <a:avLst/>
              <a:gdLst>
                <a:gd name="T0" fmla="*/ 0 w 339"/>
                <a:gd name="T1" fmla="*/ 0 h 339"/>
                <a:gd name="T2" fmla="*/ 0 w 339"/>
                <a:gd name="T3" fmla="*/ 0 h 339"/>
                <a:gd name="T4" fmla="*/ 0 w 339"/>
                <a:gd name="T5" fmla="*/ 0 h 339"/>
                <a:gd name="T6" fmla="*/ 0 w 339"/>
                <a:gd name="T7" fmla="*/ 0 h 339"/>
                <a:gd name="T8" fmla="*/ 0 w 339"/>
                <a:gd name="T9" fmla="*/ 0 h 339"/>
                <a:gd name="T10" fmla="*/ 0 w 339"/>
                <a:gd name="T11" fmla="*/ 0 h 339"/>
                <a:gd name="T12" fmla="*/ 0 w 339"/>
                <a:gd name="T13" fmla="*/ 0 h 339"/>
                <a:gd name="T14" fmla="*/ 0 w 339"/>
                <a:gd name="T15" fmla="*/ 0 h 339"/>
                <a:gd name="T16" fmla="*/ 0 w 339"/>
                <a:gd name="T17" fmla="*/ 0 h 339"/>
                <a:gd name="T18" fmla="*/ 0 w 339"/>
                <a:gd name="T19" fmla="*/ 0 h 339"/>
                <a:gd name="T20" fmla="*/ 0 w 339"/>
                <a:gd name="T21" fmla="*/ 0 h 339"/>
                <a:gd name="T22" fmla="*/ 0 w 339"/>
                <a:gd name="T23" fmla="*/ 0 h 339"/>
                <a:gd name="T24" fmla="*/ 0 w 339"/>
                <a:gd name="T25" fmla="*/ 0 h 339"/>
                <a:gd name="T26" fmla="*/ 0 w 339"/>
                <a:gd name="T27" fmla="*/ 0 h 339"/>
                <a:gd name="T28" fmla="*/ 0 w 339"/>
                <a:gd name="T29" fmla="*/ 0 h 339"/>
                <a:gd name="T30" fmla="*/ 0 w 339"/>
                <a:gd name="T31" fmla="*/ 0 h 339"/>
                <a:gd name="T32" fmla="*/ 0 w 339"/>
                <a:gd name="T33" fmla="*/ 0 h 339"/>
                <a:gd name="T34" fmla="*/ 0 w 339"/>
                <a:gd name="T35" fmla="*/ 0 h 339"/>
                <a:gd name="T36" fmla="*/ 0 w 339"/>
                <a:gd name="T37" fmla="*/ 0 h 339"/>
                <a:gd name="T38" fmla="*/ 0 w 339"/>
                <a:gd name="T39" fmla="*/ 0 h 339"/>
                <a:gd name="T40" fmla="*/ 0 w 339"/>
                <a:gd name="T41" fmla="*/ 0 h 339"/>
                <a:gd name="T42" fmla="*/ 0 w 339"/>
                <a:gd name="T43" fmla="*/ 0 h 339"/>
                <a:gd name="T44" fmla="*/ 0 w 339"/>
                <a:gd name="T45" fmla="*/ 0 h 339"/>
                <a:gd name="T46" fmla="*/ 0 w 339"/>
                <a:gd name="T47" fmla="*/ 0 h 339"/>
                <a:gd name="T48" fmla="*/ 0 w 339"/>
                <a:gd name="T49" fmla="*/ 0 h 339"/>
                <a:gd name="T50" fmla="*/ 0 w 339"/>
                <a:gd name="T51" fmla="*/ 0 h 339"/>
                <a:gd name="T52" fmla="*/ 0 w 339"/>
                <a:gd name="T53" fmla="*/ 0 h 339"/>
                <a:gd name="T54" fmla="*/ 0 w 339"/>
                <a:gd name="T55" fmla="*/ 0 h 339"/>
                <a:gd name="T56" fmla="*/ 0 w 339"/>
                <a:gd name="T57" fmla="*/ 0 h 339"/>
                <a:gd name="T58" fmla="*/ 0 w 339"/>
                <a:gd name="T59" fmla="*/ 0 h 339"/>
                <a:gd name="T60" fmla="*/ 0 w 339"/>
                <a:gd name="T61" fmla="*/ 0 h 339"/>
                <a:gd name="T62" fmla="*/ 0 w 339"/>
                <a:gd name="T63" fmla="*/ 0 h 3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9" h="339">
                  <a:moveTo>
                    <a:pt x="339" y="170"/>
                  </a:moveTo>
                  <a:lnTo>
                    <a:pt x="338" y="187"/>
                  </a:lnTo>
                  <a:lnTo>
                    <a:pt x="336" y="203"/>
                  </a:lnTo>
                  <a:lnTo>
                    <a:pt x="331" y="220"/>
                  </a:lnTo>
                  <a:lnTo>
                    <a:pt x="326" y="236"/>
                  </a:lnTo>
                  <a:lnTo>
                    <a:pt x="319" y="250"/>
                  </a:lnTo>
                  <a:lnTo>
                    <a:pt x="310" y="264"/>
                  </a:lnTo>
                  <a:lnTo>
                    <a:pt x="300" y="277"/>
                  </a:lnTo>
                  <a:lnTo>
                    <a:pt x="289" y="289"/>
                  </a:lnTo>
                  <a:lnTo>
                    <a:pt x="277" y="301"/>
                  </a:lnTo>
                  <a:lnTo>
                    <a:pt x="264" y="310"/>
                  </a:lnTo>
                  <a:lnTo>
                    <a:pt x="250" y="319"/>
                  </a:lnTo>
                  <a:lnTo>
                    <a:pt x="236" y="326"/>
                  </a:lnTo>
                  <a:lnTo>
                    <a:pt x="220" y="331"/>
                  </a:lnTo>
                  <a:lnTo>
                    <a:pt x="203" y="335"/>
                  </a:lnTo>
                  <a:lnTo>
                    <a:pt x="187" y="338"/>
                  </a:lnTo>
                  <a:lnTo>
                    <a:pt x="170" y="339"/>
                  </a:lnTo>
                  <a:lnTo>
                    <a:pt x="152" y="338"/>
                  </a:lnTo>
                  <a:lnTo>
                    <a:pt x="136" y="335"/>
                  </a:lnTo>
                  <a:lnTo>
                    <a:pt x="119" y="331"/>
                  </a:lnTo>
                  <a:lnTo>
                    <a:pt x="103" y="326"/>
                  </a:lnTo>
                  <a:lnTo>
                    <a:pt x="89" y="319"/>
                  </a:lnTo>
                  <a:lnTo>
                    <a:pt x="75" y="310"/>
                  </a:lnTo>
                  <a:lnTo>
                    <a:pt x="62" y="301"/>
                  </a:lnTo>
                  <a:lnTo>
                    <a:pt x="50" y="289"/>
                  </a:lnTo>
                  <a:lnTo>
                    <a:pt x="40" y="277"/>
                  </a:lnTo>
                  <a:lnTo>
                    <a:pt x="30" y="264"/>
                  </a:lnTo>
                  <a:lnTo>
                    <a:pt x="21" y="250"/>
                  </a:lnTo>
                  <a:lnTo>
                    <a:pt x="13" y="236"/>
                  </a:lnTo>
                  <a:lnTo>
                    <a:pt x="8" y="220"/>
                  </a:lnTo>
                  <a:lnTo>
                    <a:pt x="4" y="203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2"/>
                  </a:lnTo>
                  <a:lnTo>
                    <a:pt x="4" y="136"/>
                  </a:lnTo>
                  <a:lnTo>
                    <a:pt x="8" y="119"/>
                  </a:lnTo>
                  <a:lnTo>
                    <a:pt x="13" y="104"/>
                  </a:lnTo>
                  <a:lnTo>
                    <a:pt x="21" y="89"/>
                  </a:lnTo>
                  <a:lnTo>
                    <a:pt x="30" y="75"/>
                  </a:lnTo>
                  <a:lnTo>
                    <a:pt x="40" y="62"/>
                  </a:lnTo>
                  <a:lnTo>
                    <a:pt x="50" y="50"/>
                  </a:lnTo>
                  <a:lnTo>
                    <a:pt x="62" y="40"/>
                  </a:lnTo>
                  <a:lnTo>
                    <a:pt x="75" y="29"/>
                  </a:lnTo>
                  <a:lnTo>
                    <a:pt x="89" y="21"/>
                  </a:lnTo>
                  <a:lnTo>
                    <a:pt x="103" y="14"/>
                  </a:lnTo>
                  <a:lnTo>
                    <a:pt x="119" y="8"/>
                  </a:lnTo>
                  <a:lnTo>
                    <a:pt x="136" y="4"/>
                  </a:lnTo>
                  <a:lnTo>
                    <a:pt x="152" y="1"/>
                  </a:lnTo>
                  <a:lnTo>
                    <a:pt x="170" y="0"/>
                  </a:lnTo>
                  <a:lnTo>
                    <a:pt x="187" y="1"/>
                  </a:lnTo>
                  <a:lnTo>
                    <a:pt x="203" y="4"/>
                  </a:lnTo>
                  <a:lnTo>
                    <a:pt x="220" y="8"/>
                  </a:lnTo>
                  <a:lnTo>
                    <a:pt x="236" y="14"/>
                  </a:lnTo>
                  <a:lnTo>
                    <a:pt x="250" y="21"/>
                  </a:lnTo>
                  <a:lnTo>
                    <a:pt x="264" y="29"/>
                  </a:lnTo>
                  <a:lnTo>
                    <a:pt x="277" y="40"/>
                  </a:lnTo>
                  <a:lnTo>
                    <a:pt x="289" y="50"/>
                  </a:lnTo>
                  <a:lnTo>
                    <a:pt x="300" y="62"/>
                  </a:lnTo>
                  <a:lnTo>
                    <a:pt x="310" y="75"/>
                  </a:lnTo>
                  <a:lnTo>
                    <a:pt x="319" y="89"/>
                  </a:lnTo>
                  <a:lnTo>
                    <a:pt x="326" y="104"/>
                  </a:lnTo>
                  <a:lnTo>
                    <a:pt x="331" y="119"/>
                  </a:lnTo>
                  <a:lnTo>
                    <a:pt x="336" y="136"/>
                  </a:lnTo>
                  <a:lnTo>
                    <a:pt x="338" y="152"/>
                  </a:lnTo>
                  <a:lnTo>
                    <a:pt x="339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2520" y="1210"/>
              <a:ext cx="10" cy="9"/>
            </a:xfrm>
            <a:custGeom>
              <a:avLst/>
              <a:gdLst>
                <a:gd name="T0" fmla="*/ 0 w 169"/>
                <a:gd name="T1" fmla="*/ 0 h 169"/>
                <a:gd name="T2" fmla="*/ 0 w 169"/>
                <a:gd name="T3" fmla="*/ 0 h 169"/>
                <a:gd name="T4" fmla="*/ 0 w 169"/>
                <a:gd name="T5" fmla="*/ 0 h 169"/>
                <a:gd name="T6" fmla="*/ 0 w 169"/>
                <a:gd name="T7" fmla="*/ 0 h 169"/>
                <a:gd name="T8" fmla="*/ 0 w 169"/>
                <a:gd name="T9" fmla="*/ 0 h 169"/>
                <a:gd name="T10" fmla="*/ 0 w 169"/>
                <a:gd name="T11" fmla="*/ 0 h 169"/>
                <a:gd name="T12" fmla="*/ 0 w 169"/>
                <a:gd name="T13" fmla="*/ 0 h 169"/>
                <a:gd name="T14" fmla="*/ 0 w 169"/>
                <a:gd name="T15" fmla="*/ 0 h 169"/>
                <a:gd name="T16" fmla="*/ 0 w 169"/>
                <a:gd name="T17" fmla="*/ 0 h 169"/>
                <a:gd name="T18" fmla="*/ 0 w 169"/>
                <a:gd name="T19" fmla="*/ 0 h 169"/>
                <a:gd name="T20" fmla="*/ 0 w 169"/>
                <a:gd name="T21" fmla="*/ 0 h 169"/>
                <a:gd name="T22" fmla="*/ 0 w 169"/>
                <a:gd name="T23" fmla="*/ 0 h 169"/>
                <a:gd name="T24" fmla="*/ 0 w 169"/>
                <a:gd name="T25" fmla="*/ 0 h 169"/>
                <a:gd name="T26" fmla="*/ 0 w 169"/>
                <a:gd name="T27" fmla="*/ 0 h 169"/>
                <a:gd name="T28" fmla="*/ 0 w 169"/>
                <a:gd name="T29" fmla="*/ 0 h 169"/>
                <a:gd name="T30" fmla="*/ 0 w 169"/>
                <a:gd name="T31" fmla="*/ 0 h 169"/>
                <a:gd name="T32" fmla="*/ 0 w 169"/>
                <a:gd name="T33" fmla="*/ 0 h 169"/>
                <a:gd name="T34" fmla="*/ 0 w 169"/>
                <a:gd name="T35" fmla="*/ 0 h 169"/>
                <a:gd name="T36" fmla="*/ 0 w 169"/>
                <a:gd name="T37" fmla="*/ 0 h 169"/>
                <a:gd name="T38" fmla="*/ 0 w 169"/>
                <a:gd name="T39" fmla="*/ 0 h 169"/>
                <a:gd name="T40" fmla="*/ 0 w 169"/>
                <a:gd name="T41" fmla="*/ 0 h 169"/>
                <a:gd name="T42" fmla="*/ 0 w 169"/>
                <a:gd name="T43" fmla="*/ 0 h 169"/>
                <a:gd name="T44" fmla="*/ 0 w 169"/>
                <a:gd name="T45" fmla="*/ 0 h 169"/>
                <a:gd name="T46" fmla="*/ 0 w 169"/>
                <a:gd name="T47" fmla="*/ 0 h 169"/>
                <a:gd name="T48" fmla="*/ 0 w 169"/>
                <a:gd name="T49" fmla="*/ 0 h 169"/>
                <a:gd name="T50" fmla="*/ 0 w 169"/>
                <a:gd name="T51" fmla="*/ 0 h 169"/>
                <a:gd name="T52" fmla="*/ 0 w 169"/>
                <a:gd name="T53" fmla="*/ 0 h 169"/>
                <a:gd name="T54" fmla="*/ 0 w 169"/>
                <a:gd name="T55" fmla="*/ 0 h 169"/>
                <a:gd name="T56" fmla="*/ 0 w 169"/>
                <a:gd name="T57" fmla="*/ 0 h 169"/>
                <a:gd name="T58" fmla="*/ 0 w 169"/>
                <a:gd name="T59" fmla="*/ 0 h 169"/>
                <a:gd name="T60" fmla="*/ 0 w 169"/>
                <a:gd name="T61" fmla="*/ 0 h 169"/>
                <a:gd name="T62" fmla="*/ 0 w 169"/>
                <a:gd name="T63" fmla="*/ 0 h 16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lnTo>
                    <a:pt x="169" y="93"/>
                  </a:lnTo>
                  <a:lnTo>
                    <a:pt x="168" y="103"/>
                  </a:lnTo>
                  <a:lnTo>
                    <a:pt x="165" y="111"/>
                  </a:lnTo>
                  <a:lnTo>
                    <a:pt x="163" y="118"/>
                  </a:lnTo>
                  <a:lnTo>
                    <a:pt x="159" y="126"/>
                  </a:lnTo>
                  <a:lnTo>
                    <a:pt x="155" y="133"/>
                  </a:lnTo>
                  <a:lnTo>
                    <a:pt x="150" y="139"/>
                  </a:lnTo>
                  <a:lnTo>
                    <a:pt x="145" y="145"/>
                  </a:lnTo>
                  <a:lnTo>
                    <a:pt x="139" y="150"/>
                  </a:lnTo>
                  <a:lnTo>
                    <a:pt x="132" y="155"/>
                  </a:lnTo>
                  <a:lnTo>
                    <a:pt x="125" y="159"/>
                  </a:lnTo>
                  <a:lnTo>
                    <a:pt x="118" y="163"/>
                  </a:lnTo>
                  <a:lnTo>
                    <a:pt x="110" y="166"/>
                  </a:lnTo>
                  <a:lnTo>
                    <a:pt x="101" y="168"/>
                  </a:lnTo>
                  <a:lnTo>
                    <a:pt x="93" y="169"/>
                  </a:lnTo>
                  <a:lnTo>
                    <a:pt x="85" y="169"/>
                  </a:lnTo>
                  <a:lnTo>
                    <a:pt x="76" y="169"/>
                  </a:lnTo>
                  <a:lnTo>
                    <a:pt x="68" y="168"/>
                  </a:lnTo>
                  <a:lnTo>
                    <a:pt x="60" y="166"/>
                  </a:lnTo>
                  <a:lnTo>
                    <a:pt x="52" y="163"/>
                  </a:lnTo>
                  <a:lnTo>
                    <a:pt x="45" y="159"/>
                  </a:lnTo>
                  <a:lnTo>
                    <a:pt x="38" y="155"/>
                  </a:lnTo>
                  <a:lnTo>
                    <a:pt x="31" y="150"/>
                  </a:lnTo>
                  <a:lnTo>
                    <a:pt x="25" y="145"/>
                  </a:lnTo>
                  <a:lnTo>
                    <a:pt x="20" y="139"/>
                  </a:lnTo>
                  <a:lnTo>
                    <a:pt x="15" y="133"/>
                  </a:lnTo>
                  <a:lnTo>
                    <a:pt x="11" y="126"/>
                  </a:lnTo>
                  <a:lnTo>
                    <a:pt x="6" y="118"/>
                  </a:lnTo>
                  <a:lnTo>
                    <a:pt x="4" y="111"/>
                  </a:lnTo>
                  <a:lnTo>
                    <a:pt x="2" y="103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2" y="68"/>
                  </a:lnTo>
                  <a:lnTo>
                    <a:pt x="4" y="60"/>
                  </a:lnTo>
                  <a:lnTo>
                    <a:pt x="6" y="52"/>
                  </a:lnTo>
                  <a:lnTo>
                    <a:pt x="11" y="45"/>
                  </a:lnTo>
                  <a:lnTo>
                    <a:pt x="15" y="38"/>
                  </a:lnTo>
                  <a:lnTo>
                    <a:pt x="20" y="32"/>
                  </a:lnTo>
                  <a:lnTo>
                    <a:pt x="25" y="26"/>
                  </a:lnTo>
                  <a:lnTo>
                    <a:pt x="31" y="20"/>
                  </a:lnTo>
                  <a:lnTo>
                    <a:pt x="38" y="15"/>
                  </a:lnTo>
                  <a:lnTo>
                    <a:pt x="45" y="10"/>
                  </a:lnTo>
                  <a:lnTo>
                    <a:pt x="52" y="7"/>
                  </a:lnTo>
                  <a:lnTo>
                    <a:pt x="60" y="4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2"/>
                  </a:lnTo>
                  <a:lnTo>
                    <a:pt x="110" y="4"/>
                  </a:lnTo>
                  <a:lnTo>
                    <a:pt x="118" y="7"/>
                  </a:lnTo>
                  <a:lnTo>
                    <a:pt x="125" y="10"/>
                  </a:lnTo>
                  <a:lnTo>
                    <a:pt x="132" y="15"/>
                  </a:lnTo>
                  <a:lnTo>
                    <a:pt x="139" y="20"/>
                  </a:lnTo>
                  <a:lnTo>
                    <a:pt x="145" y="26"/>
                  </a:lnTo>
                  <a:lnTo>
                    <a:pt x="150" y="32"/>
                  </a:lnTo>
                  <a:lnTo>
                    <a:pt x="155" y="38"/>
                  </a:lnTo>
                  <a:lnTo>
                    <a:pt x="159" y="45"/>
                  </a:lnTo>
                  <a:lnTo>
                    <a:pt x="163" y="52"/>
                  </a:lnTo>
                  <a:lnTo>
                    <a:pt x="165" y="60"/>
                  </a:lnTo>
                  <a:lnTo>
                    <a:pt x="168" y="68"/>
                  </a:lnTo>
                  <a:lnTo>
                    <a:pt x="169" y="76"/>
                  </a:lnTo>
                  <a:lnTo>
                    <a:pt x="169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2427" y="1264"/>
              <a:ext cx="54" cy="33"/>
            </a:xfrm>
            <a:custGeom>
              <a:avLst/>
              <a:gdLst>
                <a:gd name="T0" fmla="*/ 0 w 961"/>
                <a:gd name="T1" fmla="*/ 0 h 582"/>
                <a:gd name="T2" fmla="*/ 0 w 961"/>
                <a:gd name="T3" fmla="*/ 0 h 582"/>
                <a:gd name="T4" fmla="*/ 0 w 961"/>
                <a:gd name="T5" fmla="*/ 0 h 582"/>
                <a:gd name="T6" fmla="*/ 0 w 961"/>
                <a:gd name="T7" fmla="*/ 0 h 582"/>
                <a:gd name="T8" fmla="*/ 0 w 961"/>
                <a:gd name="T9" fmla="*/ 0 h 582"/>
                <a:gd name="T10" fmla="*/ 0 w 961"/>
                <a:gd name="T11" fmla="*/ 0 h 582"/>
                <a:gd name="T12" fmla="*/ 0 w 961"/>
                <a:gd name="T13" fmla="*/ 0 h 582"/>
                <a:gd name="T14" fmla="*/ 0 w 961"/>
                <a:gd name="T15" fmla="*/ 0 h 582"/>
                <a:gd name="T16" fmla="*/ 0 w 961"/>
                <a:gd name="T17" fmla="*/ 0 h 582"/>
                <a:gd name="T18" fmla="*/ 0 w 961"/>
                <a:gd name="T19" fmla="*/ 0 h 582"/>
                <a:gd name="T20" fmla="*/ 0 w 961"/>
                <a:gd name="T21" fmla="*/ 0 h 582"/>
                <a:gd name="T22" fmla="*/ 0 w 961"/>
                <a:gd name="T23" fmla="*/ 0 h 582"/>
                <a:gd name="T24" fmla="*/ 0 w 961"/>
                <a:gd name="T25" fmla="*/ 0 h 582"/>
                <a:gd name="T26" fmla="*/ 0 w 961"/>
                <a:gd name="T27" fmla="*/ 0 h 582"/>
                <a:gd name="T28" fmla="*/ 0 w 961"/>
                <a:gd name="T29" fmla="*/ 0 h 582"/>
                <a:gd name="T30" fmla="*/ 0 w 961"/>
                <a:gd name="T31" fmla="*/ 0 h 582"/>
                <a:gd name="T32" fmla="*/ 0 w 961"/>
                <a:gd name="T33" fmla="*/ 0 h 582"/>
                <a:gd name="T34" fmla="*/ 0 w 961"/>
                <a:gd name="T35" fmla="*/ 0 h 582"/>
                <a:gd name="T36" fmla="*/ 0 w 961"/>
                <a:gd name="T37" fmla="*/ 0 h 582"/>
                <a:gd name="T38" fmla="*/ 0 w 961"/>
                <a:gd name="T39" fmla="*/ 0 h 582"/>
                <a:gd name="T40" fmla="*/ 0 w 961"/>
                <a:gd name="T41" fmla="*/ 0 h 582"/>
                <a:gd name="T42" fmla="*/ 0 w 961"/>
                <a:gd name="T43" fmla="*/ 0 h 582"/>
                <a:gd name="T44" fmla="*/ 0 w 961"/>
                <a:gd name="T45" fmla="*/ 0 h 582"/>
                <a:gd name="T46" fmla="*/ 0 w 961"/>
                <a:gd name="T47" fmla="*/ 0 h 582"/>
                <a:gd name="T48" fmla="*/ 0 w 961"/>
                <a:gd name="T49" fmla="*/ 0 h 582"/>
                <a:gd name="T50" fmla="*/ 0 w 961"/>
                <a:gd name="T51" fmla="*/ 0 h 582"/>
                <a:gd name="T52" fmla="*/ 0 w 961"/>
                <a:gd name="T53" fmla="*/ 0 h 582"/>
                <a:gd name="T54" fmla="*/ 0 w 961"/>
                <a:gd name="T55" fmla="*/ 0 h 582"/>
                <a:gd name="T56" fmla="*/ 0 w 961"/>
                <a:gd name="T57" fmla="*/ 0 h 582"/>
                <a:gd name="T58" fmla="*/ 0 w 961"/>
                <a:gd name="T59" fmla="*/ 0 h 582"/>
                <a:gd name="T60" fmla="*/ 0 w 961"/>
                <a:gd name="T61" fmla="*/ 0 h 582"/>
                <a:gd name="T62" fmla="*/ 0 w 961"/>
                <a:gd name="T63" fmla="*/ 0 h 582"/>
                <a:gd name="T64" fmla="*/ 0 w 961"/>
                <a:gd name="T65" fmla="*/ 0 h 582"/>
                <a:gd name="T66" fmla="*/ 0 w 961"/>
                <a:gd name="T67" fmla="*/ 0 h 582"/>
                <a:gd name="T68" fmla="*/ 0 w 961"/>
                <a:gd name="T69" fmla="*/ 0 h 582"/>
                <a:gd name="T70" fmla="*/ 0 w 961"/>
                <a:gd name="T71" fmla="*/ 0 h 582"/>
                <a:gd name="T72" fmla="*/ 0 w 961"/>
                <a:gd name="T73" fmla="*/ 0 h 582"/>
                <a:gd name="T74" fmla="*/ 0 w 961"/>
                <a:gd name="T75" fmla="*/ 0 h 582"/>
                <a:gd name="T76" fmla="*/ 0 w 961"/>
                <a:gd name="T77" fmla="*/ 0 h 582"/>
                <a:gd name="T78" fmla="*/ 0 w 961"/>
                <a:gd name="T79" fmla="*/ 0 h 58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61" h="582">
                  <a:moveTo>
                    <a:pt x="0" y="0"/>
                  </a:moveTo>
                  <a:lnTo>
                    <a:pt x="3" y="28"/>
                  </a:lnTo>
                  <a:lnTo>
                    <a:pt x="6" y="54"/>
                  </a:lnTo>
                  <a:lnTo>
                    <a:pt x="11" y="81"/>
                  </a:lnTo>
                  <a:lnTo>
                    <a:pt x="17" y="108"/>
                  </a:lnTo>
                  <a:lnTo>
                    <a:pt x="23" y="135"/>
                  </a:lnTo>
                  <a:lnTo>
                    <a:pt x="31" y="160"/>
                  </a:lnTo>
                  <a:lnTo>
                    <a:pt x="39" y="187"/>
                  </a:lnTo>
                  <a:lnTo>
                    <a:pt x="49" y="213"/>
                  </a:lnTo>
                  <a:lnTo>
                    <a:pt x="59" y="238"/>
                  </a:lnTo>
                  <a:lnTo>
                    <a:pt x="70" y="262"/>
                  </a:lnTo>
                  <a:lnTo>
                    <a:pt x="82" y="287"/>
                  </a:lnTo>
                  <a:lnTo>
                    <a:pt x="96" y="311"/>
                  </a:lnTo>
                  <a:lnTo>
                    <a:pt x="109" y="333"/>
                  </a:lnTo>
                  <a:lnTo>
                    <a:pt x="123" y="356"/>
                  </a:lnTo>
                  <a:lnTo>
                    <a:pt x="138" y="378"/>
                  </a:lnTo>
                  <a:lnTo>
                    <a:pt x="154" y="399"/>
                  </a:lnTo>
                  <a:lnTo>
                    <a:pt x="170" y="419"/>
                  </a:lnTo>
                  <a:lnTo>
                    <a:pt x="188" y="438"/>
                  </a:lnTo>
                  <a:lnTo>
                    <a:pt x="206" y="457"/>
                  </a:lnTo>
                  <a:lnTo>
                    <a:pt x="224" y="474"/>
                  </a:lnTo>
                  <a:lnTo>
                    <a:pt x="242" y="490"/>
                  </a:lnTo>
                  <a:lnTo>
                    <a:pt x="262" y="505"/>
                  </a:lnTo>
                  <a:lnTo>
                    <a:pt x="282" y="519"/>
                  </a:lnTo>
                  <a:lnTo>
                    <a:pt x="302" y="531"/>
                  </a:lnTo>
                  <a:lnTo>
                    <a:pt x="323" y="543"/>
                  </a:lnTo>
                  <a:lnTo>
                    <a:pt x="344" y="553"/>
                  </a:lnTo>
                  <a:lnTo>
                    <a:pt x="366" y="562"/>
                  </a:lnTo>
                  <a:lnTo>
                    <a:pt x="389" y="569"/>
                  </a:lnTo>
                  <a:lnTo>
                    <a:pt x="411" y="575"/>
                  </a:lnTo>
                  <a:lnTo>
                    <a:pt x="433" y="579"/>
                  </a:lnTo>
                  <a:lnTo>
                    <a:pt x="456" y="581"/>
                  </a:lnTo>
                  <a:lnTo>
                    <a:pt x="481" y="582"/>
                  </a:lnTo>
                  <a:lnTo>
                    <a:pt x="504" y="581"/>
                  </a:lnTo>
                  <a:lnTo>
                    <a:pt x="527" y="579"/>
                  </a:lnTo>
                  <a:lnTo>
                    <a:pt x="549" y="575"/>
                  </a:lnTo>
                  <a:lnTo>
                    <a:pt x="572" y="569"/>
                  </a:lnTo>
                  <a:lnTo>
                    <a:pt x="594" y="562"/>
                  </a:lnTo>
                  <a:lnTo>
                    <a:pt x="616" y="553"/>
                  </a:lnTo>
                  <a:lnTo>
                    <a:pt x="637" y="543"/>
                  </a:lnTo>
                  <a:lnTo>
                    <a:pt x="659" y="531"/>
                  </a:lnTo>
                  <a:lnTo>
                    <a:pt x="679" y="519"/>
                  </a:lnTo>
                  <a:lnTo>
                    <a:pt x="699" y="505"/>
                  </a:lnTo>
                  <a:lnTo>
                    <a:pt x="718" y="490"/>
                  </a:lnTo>
                  <a:lnTo>
                    <a:pt x="736" y="474"/>
                  </a:lnTo>
                  <a:lnTo>
                    <a:pt x="755" y="457"/>
                  </a:lnTo>
                  <a:lnTo>
                    <a:pt x="773" y="438"/>
                  </a:lnTo>
                  <a:lnTo>
                    <a:pt x="790" y="419"/>
                  </a:lnTo>
                  <a:lnTo>
                    <a:pt x="806" y="399"/>
                  </a:lnTo>
                  <a:lnTo>
                    <a:pt x="822" y="378"/>
                  </a:lnTo>
                  <a:lnTo>
                    <a:pt x="837" y="356"/>
                  </a:lnTo>
                  <a:lnTo>
                    <a:pt x="852" y="333"/>
                  </a:lnTo>
                  <a:lnTo>
                    <a:pt x="865" y="311"/>
                  </a:lnTo>
                  <a:lnTo>
                    <a:pt x="878" y="287"/>
                  </a:lnTo>
                  <a:lnTo>
                    <a:pt x="890" y="262"/>
                  </a:lnTo>
                  <a:lnTo>
                    <a:pt x="901" y="238"/>
                  </a:lnTo>
                  <a:lnTo>
                    <a:pt x="911" y="213"/>
                  </a:lnTo>
                  <a:lnTo>
                    <a:pt x="921" y="187"/>
                  </a:lnTo>
                  <a:lnTo>
                    <a:pt x="929" y="160"/>
                  </a:lnTo>
                  <a:lnTo>
                    <a:pt x="938" y="135"/>
                  </a:lnTo>
                  <a:lnTo>
                    <a:pt x="945" y="108"/>
                  </a:lnTo>
                  <a:lnTo>
                    <a:pt x="950" y="81"/>
                  </a:lnTo>
                  <a:lnTo>
                    <a:pt x="955" y="54"/>
                  </a:lnTo>
                  <a:lnTo>
                    <a:pt x="959" y="28"/>
                  </a:lnTo>
                  <a:lnTo>
                    <a:pt x="961" y="0"/>
                  </a:lnTo>
                  <a:lnTo>
                    <a:pt x="902" y="8"/>
                  </a:lnTo>
                  <a:lnTo>
                    <a:pt x="844" y="15"/>
                  </a:lnTo>
                  <a:lnTo>
                    <a:pt x="784" y="21"/>
                  </a:lnTo>
                  <a:lnTo>
                    <a:pt x="724" y="25"/>
                  </a:lnTo>
                  <a:lnTo>
                    <a:pt x="664" y="29"/>
                  </a:lnTo>
                  <a:lnTo>
                    <a:pt x="603" y="32"/>
                  </a:lnTo>
                  <a:lnTo>
                    <a:pt x="542" y="33"/>
                  </a:lnTo>
                  <a:lnTo>
                    <a:pt x="481" y="34"/>
                  </a:lnTo>
                  <a:lnTo>
                    <a:pt x="419" y="33"/>
                  </a:lnTo>
                  <a:lnTo>
                    <a:pt x="357" y="32"/>
                  </a:lnTo>
                  <a:lnTo>
                    <a:pt x="297" y="29"/>
                  </a:lnTo>
                  <a:lnTo>
                    <a:pt x="236" y="25"/>
                  </a:lnTo>
                  <a:lnTo>
                    <a:pt x="176" y="21"/>
                  </a:lnTo>
                  <a:lnTo>
                    <a:pt x="117" y="15"/>
                  </a:lnTo>
                  <a:lnTo>
                    <a:pt x="5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2433" y="1273"/>
              <a:ext cx="41" cy="21"/>
            </a:xfrm>
            <a:custGeom>
              <a:avLst/>
              <a:gdLst>
                <a:gd name="T0" fmla="*/ 0 w 741"/>
                <a:gd name="T1" fmla="*/ 0 h 381"/>
                <a:gd name="T2" fmla="*/ 0 w 741"/>
                <a:gd name="T3" fmla="*/ 0 h 381"/>
                <a:gd name="T4" fmla="*/ 0 w 741"/>
                <a:gd name="T5" fmla="*/ 0 h 381"/>
                <a:gd name="T6" fmla="*/ 0 w 741"/>
                <a:gd name="T7" fmla="*/ 0 h 381"/>
                <a:gd name="T8" fmla="*/ 0 w 741"/>
                <a:gd name="T9" fmla="*/ 0 h 381"/>
                <a:gd name="T10" fmla="*/ 0 w 741"/>
                <a:gd name="T11" fmla="*/ 0 h 381"/>
                <a:gd name="T12" fmla="*/ 0 w 741"/>
                <a:gd name="T13" fmla="*/ 0 h 381"/>
                <a:gd name="T14" fmla="*/ 0 w 741"/>
                <a:gd name="T15" fmla="*/ 0 h 381"/>
                <a:gd name="T16" fmla="*/ 0 w 741"/>
                <a:gd name="T17" fmla="*/ 0 h 381"/>
                <a:gd name="T18" fmla="*/ 0 w 741"/>
                <a:gd name="T19" fmla="*/ 0 h 381"/>
                <a:gd name="T20" fmla="*/ 0 w 741"/>
                <a:gd name="T21" fmla="*/ 0 h 381"/>
                <a:gd name="T22" fmla="*/ 0 w 741"/>
                <a:gd name="T23" fmla="*/ 0 h 381"/>
                <a:gd name="T24" fmla="*/ 0 w 741"/>
                <a:gd name="T25" fmla="*/ 0 h 381"/>
                <a:gd name="T26" fmla="*/ 0 w 741"/>
                <a:gd name="T27" fmla="*/ 0 h 381"/>
                <a:gd name="T28" fmla="*/ 0 w 741"/>
                <a:gd name="T29" fmla="*/ 0 h 381"/>
                <a:gd name="T30" fmla="*/ 0 w 741"/>
                <a:gd name="T31" fmla="*/ 0 h 381"/>
                <a:gd name="T32" fmla="*/ 0 w 741"/>
                <a:gd name="T33" fmla="*/ 0 h 381"/>
                <a:gd name="T34" fmla="*/ 0 w 741"/>
                <a:gd name="T35" fmla="*/ 0 h 381"/>
                <a:gd name="T36" fmla="*/ 0 w 741"/>
                <a:gd name="T37" fmla="*/ 0 h 381"/>
                <a:gd name="T38" fmla="*/ 0 w 741"/>
                <a:gd name="T39" fmla="*/ 0 h 381"/>
                <a:gd name="T40" fmla="*/ 0 w 741"/>
                <a:gd name="T41" fmla="*/ 0 h 381"/>
                <a:gd name="T42" fmla="*/ 0 w 741"/>
                <a:gd name="T43" fmla="*/ 0 h 381"/>
                <a:gd name="T44" fmla="*/ 0 w 741"/>
                <a:gd name="T45" fmla="*/ 0 h 381"/>
                <a:gd name="T46" fmla="*/ 0 w 741"/>
                <a:gd name="T47" fmla="*/ 0 h 381"/>
                <a:gd name="T48" fmla="*/ 0 w 741"/>
                <a:gd name="T49" fmla="*/ 0 h 381"/>
                <a:gd name="T50" fmla="*/ 0 w 741"/>
                <a:gd name="T51" fmla="*/ 0 h 381"/>
                <a:gd name="T52" fmla="*/ 0 w 741"/>
                <a:gd name="T53" fmla="*/ 0 h 381"/>
                <a:gd name="T54" fmla="*/ 0 w 741"/>
                <a:gd name="T55" fmla="*/ 0 h 381"/>
                <a:gd name="T56" fmla="*/ 0 w 741"/>
                <a:gd name="T57" fmla="*/ 0 h 381"/>
                <a:gd name="T58" fmla="*/ 0 w 741"/>
                <a:gd name="T59" fmla="*/ 0 h 381"/>
                <a:gd name="T60" fmla="*/ 0 w 741"/>
                <a:gd name="T61" fmla="*/ 0 h 381"/>
                <a:gd name="T62" fmla="*/ 0 w 741"/>
                <a:gd name="T63" fmla="*/ 0 h 381"/>
                <a:gd name="T64" fmla="*/ 0 w 741"/>
                <a:gd name="T65" fmla="*/ 0 h 381"/>
                <a:gd name="T66" fmla="*/ 0 w 741"/>
                <a:gd name="T67" fmla="*/ 0 h 381"/>
                <a:gd name="T68" fmla="*/ 0 w 741"/>
                <a:gd name="T69" fmla="*/ 0 h 381"/>
                <a:gd name="T70" fmla="*/ 0 w 741"/>
                <a:gd name="T71" fmla="*/ 0 h 381"/>
                <a:gd name="T72" fmla="*/ 0 w 741"/>
                <a:gd name="T73" fmla="*/ 0 h 381"/>
                <a:gd name="T74" fmla="*/ 0 w 741"/>
                <a:gd name="T75" fmla="*/ 0 h 381"/>
                <a:gd name="T76" fmla="*/ 0 w 741"/>
                <a:gd name="T77" fmla="*/ 0 h 381"/>
                <a:gd name="T78" fmla="*/ 0 w 741"/>
                <a:gd name="T79" fmla="*/ 0 h 381"/>
                <a:gd name="T80" fmla="*/ 0 w 741"/>
                <a:gd name="T81" fmla="*/ 0 h 381"/>
                <a:gd name="T82" fmla="*/ 0 w 741"/>
                <a:gd name="T83" fmla="*/ 0 h 3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41" h="381">
                  <a:moveTo>
                    <a:pt x="371" y="381"/>
                  </a:moveTo>
                  <a:lnTo>
                    <a:pt x="385" y="380"/>
                  </a:lnTo>
                  <a:lnTo>
                    <a:pt x="400" y="379"/>
                  </a:lnTo>
                  <a:lnTo>
                    <a:pt x="415" y="377"/>
                  </a:lnTo>
                  <a:lnTo>
                    <a:pt x="429" y="375"/>
                  </a:lnTo>
                  <a:lnTo>
                    <a:pt x="443" y="371"/>
                  </a:lnTo>
                  <a:lnTo>
                    <a:pt x="458" y="367"/>
                  </a:lnTo>
                  <a:lnTo>
                    <a:pt x="472" y="362"/>
                  </a:lnTo>
                  <a:lnTo>
                    <a:pt x="486" y="357"/>
                  </a:lnTo>
                  <a:lnTo>
                    <a:pt x="499" y="351"/>
                  </a:lnTo>
                  <a:lnTo>
                    <a:pt x="513" y="344"/>
                  </a:lnTo>
                  <a:lnTo>
                    <a:pt x="526" y="337"/>
                  </a:lnTo>
                  <a:lnTo>
                    <a:pt x="539" y="329"/>
                  </a:lnTo>
                  <a:lnTo>
                    <a:pt x="552" y="320"/>
                  </a:lnTo>
                  <a:lnTo>
                    <a:pt x="565" y="311"/>
                  </a:lnTo>
                  <a:lnTo>
                    <a:pt x="577" y="302"/>
                  </a:lnTo>
                  <a:lnTo>
                    <a:pt x="589" y="291"/>
                  </a:lnTo>
                  <a:lnTo>
                    <a:pt x="601" y="280"/>
                  </a:lnTo>
                  <a:lnTo>
                    <a:pt x="612" y="269"/>
                  </a:lnTo>
                  <a:lnTo>
                    <a:pt x="623" y="258"/>
                  </a:lnTo>
                  <a:lnTo>
                    <a:pt x="634" y="246"/>
                  </a:lnTo>
                  <a:lnTo>
                    <a:pt x="656" y="220"/>
                  </a:lnTo>
                  <a:lnTo>
                    <a:pt x="675" y="193"/>
                  </a:lnTo>
                  <a:lnTo>
                    <a:pt x="694" y="164"/>
                  </a:lnTo>
                  <a:lnTo>
                    <a:pt x="711" y="135"/>
                  </a:lnTo>
                  <a:lnTo>
                    <a:pt x="726" y="104"/>
                  </a:lnTo>
                  <a:lnTo>
                    <a:pt x="741" y="72"/>
                  </a:lnTo>
                  <a:lnTo>
                    <a:pt x="719" y="64"/>
                  </a:lnTo>
                  <a:lnTo>
                    <a:pt x="697" y="56"/>
                  </a:lnTo>
                  <a:lnTo>
                    <a:pt x="675" y="49"/>
                  </a:lnTo>
                  <a:lnTo>
                    <a:pt x="653" y="42"/>
                  </a:lnTo>
                  <a:lnTo>
                    <a:pt x="630" y="36"/>
                  </a:lnTo>
                  <a:lnTo>
                    <a:pt x="607" y="29"/>
                  </a:lnTo>
                  <a:lnTo>
                    <a:pt x="585" y="24"/>
                  </a:lnTo>
                  <a:lnTo>
                    <a:pt x="562" y="19"/>
                  </a:lnTo>
                  <a:lnTo>
                    <a:pt x="538" y="14"/>
                  </a:lnTo>
                  <a:lnTo>
                    <a:pt x="514" y="11"/>
                  </a:lnTo>
                  <a:lnTo>
                    <a:pt x="491" y="8"/>
                  </a:lnTo>
                  <a:lnTo>
                    <a:pt x="468" y="5"/>
                  </a:lnTo>
                  <a:lnTo>
                    <a:pt x="443" y="3"/>
                  </a:lnTo>
                  <a:lnTo>
                    <a:pt x="419" y="1"/>
                  </a:lnTo>
                  <a:lnTo>
                    <a:pt x="395" y="1"/>
                  </a:lnTo>
                  <a:lnTo>
                    <a:pt x="371" y="0"/>
                  </a:lnTo>
                  <a:lnTo>
                    <a:pt x="345" y="1"/>
                  </a:lnTo>
                  <a:lnTo>
                    <a:pt x="321" y="1"/>
                  </a:lnTo>
                  <a:lnTo>
                    <a:pt x="297" y="3"/>
                  </a:lnTo>
                  <a:lnTo>
                    <a:pt x="274" y="5"/>
                  </a:lnTo>
                  <a:lnTo>
                    <a:pt x="249" y="8"/>
                  </a:lnTo>
                  <a:lnTo>
                    <a:pt x="226" y="11"/>
                  </a:lnTo>
                  <a:lnTo>
                    <a:pt x="202" y="14"/>
                  </a:lnTo>
                  <a:lnTo>
                    <a:pt x="179" y="19"/>
                  </a:lnTo>
                  <a:lnTo>
                    <a:pt x="155" y="24"/>
                  </a:lnTo>
                  <a:lnTo>
                    <a:pt x="133" y="29"/>
                  </a:lnTo>
                  <a:lnTo>
                    <a:pt x="110" y="36"/>
                  </a:lnTo>
                  <a:lnTo>
                    <a:pt x="88" y="42"/>
                  </a:lnTo>
                  <a:lnTo>
                    <a:pt x="65" y="49"/>
                  </a:lnTo>
                  <a:lnTo>
                    <a:pt x="43" y="56"/>
                  </a:lnTo>
                  <a:lnTo>
                    <a:pt x="21" y="64"/>
                  </a:lnTo>
                  <a:lnTo>
                    <a:pt x="0" y="72"/>
                  </a:lnTo>
                  <a:lnTo>
                    <a:pt x="14" y="104"/>
                  </a:lnTo>
                  <a:lnTo>
                    <a:pt x="29" y="135"/>
                  </a:lnTo>
                  <a:lnTo>
                    <a:pt x="46" y="164"/>
                  </a:lnTo>
                  <a:lnTo>
                    <a:pt x="65" y="193"/>
                  </a:lnTo>
                  <a:lnTo>
                    <a:pt x="85" y="220"/>
                  </a:lnTo>
                  <a:lnTo>
                    <a:pt x="106" y="246"/>
                  </a:lnTo>
                  <a:lnTo>
                    <a:pt x="117" y="258"/>
                  </a:lnTo>
                  <a:lnTo>
                    <a:pt x="128" y="269"/>
                  </a:lnTo>
                  <a:lnTo>
                    <a:pt x="139" y="280"/>
                  </a:lnTo>
                  <a:lnTo>
                    <a:pt x="151" y="291"/>
                  </a:lnTo>
                  <a:lnTo>
                    <a:pt x="163" y="302"/>
                  </a:lnTo>
                  <a:lnTo>
                    <a:pt x="176" y="311"/>
                  </a:lnTo>
                  <a:lnTo>
                    <a:pt x="189" y="320"/>
                  </a:lnTo>
                  <a:lnTo>
                    <a:pt x="201" y="329"/>
                  </a:lnTo>
                  <a:lnTo>
                    <a:pt x="214" y="337"/>
                  </a:lnTo>
                  <a:lnTo>
                    <a:pt x="227" y="344"/>
                  </a:lnTo>
                  <a:lnTo>
                    <a:pt x="241" y="351"/>
                  </a:lnTo>
                  <a:lnTo>
                    <a:pt x="254" y="357"/>
                  </a:lnTo>
                  <a:lnTo>
                    <a:pt x="269" y="362"/>
                  </a:lnTo>
                  <a:lnTo>
                    <a:pt x="283" y="367"/>
                  </a:lnTo>
                  <a:lnTo>
                    <a:pt x="297" y="371"/>
                  </a:lnTo>
                  <a:lnTo>
                    <a:pt x="311" y="375"/>
                  </a:lnTo>
                  <a:lnTo>
                    <a:pt x="325" y="377"/>
                  </a:lnTo>
                  <a:lnTo>
                    <a:pt x="340" y="379"/>
                  </a:lnTo>
                  <a:lnTo>
                    <a:pt x="356" y="380"/>
                  </a:lnTo>
                  <a:lnTo>
                    <a:pt x="371" y="381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2396" y="1346"/>
              <a:ext cx="115" cy="145"/>
            </a:xfrm>
            <a:custGeom>
              <a:avLst/>
              <a:gdLst>
                <a:gd name="T0" fmla="*/ 0 w 2076"/>
                <a:gd name="T1" fmla="*/ 0 h 2614"/>
                <a:gd name="T2" fmla="*/ 0 w 2076"/>
                <a:gd name="T3" fmla="*/ 0 h 2614"/>
                <a:gd name="T4" fmla="*/ 0 w 2076"/>
                <a:gd name="T5" fmla="*/ 0 h 2614"/>
                <a:gd name="T6" fmla="*/ 0 w 2076"/>
                <a:gd name="T7" fmla="*/ 0 h 2614"/>
                <a:gd name="T8" fmla="*/ 0 w 2076"/>
                <a:gd name="T9" fmla="*/ 0 h 2614"/>
                <a:gd name="T10" fmla="*/ 0 w 2076"/>
                <a:gd name="T11" fmla="*/ 0 h 2614"/>
                <a:gd name="T12" fmla="*/ 0 w 2076"/>
                <a:gd name="T13" fmla="*/ 0 h 2614"/>
                <a:gd name="T14" fmla="*/ 0 w 2076"/>
                <a:gd name="T15" fmla="*/ 0 h 2614"/>
                <a:gd name="T16" fmla="*/ 0 w 2076"/>
                <a:gd name="T17" fmla="*/ 0 h 2614"/>
                <a:gd name="T18" fmla="*/ 0 w 2076"/>
                <a:gd name="T19" fmla="*/ 0 h 2614"/>
                <a:gd name="T20" fmla="*/ 0 w 2076"/>
                <a:gd name="T21" fmla="*/ 0 h 2614"/>
                <a:gd name="T22" fmla="*/ 0 w 2076"/>
                <a:gd name="T23" fmla="*/ 0 h 2614"/>
                <a:gd name="T24" fmla="*/ 0 w 2076"/>
                <a:gd name="T25" fmla="*/ 0 h 2614"/>
                <a:gd name="T26" fmla="*/ 0 w 2076"/>
                <a:gd name="T27" fmla="*/ 0 h 2614"/>
                <a:gd name="T28" fmla="*/ 0 w 2076"/>
                <a:gd name="T29" fmla="*/ 0 h 2614"/>
                <a:gd name="T30" fmla="*/ 0 w 2076"/>
                <a:gd name="T31" fmla="*/ 0 h 2614"/>
                <a:gd name="T32" fmla="*/ 0 w 2076"/>
                <a:gd name="T33" fmla="*/ 0 h 2614"/>
                <a:gd name="T34" fmla="*/ 0 w 2076"/>
                <a:gd name="T35" fmla="*/ 0 h 2614"/>
                <a:gd name="T36" fmla="*/ 0 w 2076"/>
                <a:gd name="T37" fmla="*/ 0 h 2614"/>
                <a:gd name="T38" fmla="*/ 0 w 2076"/>
                <a:gd name="T39" fmla="*/ 0 h 2614"/>
                <a:gd name="T40" fmla="*/ 0 w 2076"/>
                <a:gd name="T41" fmla="*/ 0 h 2614"/>
                <a:gd name="T42" fmla="*/ 0 w 2076"/>
                <a:gd name="T43" fmla="*/ 0 h 2614"/>
                <a:gd name="T44" fmla="*/ 0 w 2076"/>
                <a:gd name="T45" fmla="*/ 0 h 2614"/>
                <a:gd name="T46" fmla="*/ 0 w 2076"/>
                <a:gd name="T47" fmla="*/ 0 h 2614"/>
                <a:gd name="T48" fmla="*/ 0 w 2076"/>
                <a:gd name="T49" fmla="*/ 0 h 2614"/>
                <a:gd name="T50" fmla="*/ 0 w 2076"/>
                <a:gd name="T51" fmla="*/ 0 h 2614"/>
                <a:gd name="T52" fmla="*/ 0 w 2076"/>
                <a:gd name="T53" fmla="*/ 0 h 2614"/>
                <a:gd name="T54" fmla="*/ 0 w 2076"/>
                <a:gd name="T55" fmla="*/ 0 h 2614"/>
                <a:gd name="T56" fmla="*/ 0 w 2076"/>
                <a:gd name="T57" fmla="*/ 0 h 2614"/>
                <a:gd name="T58" fmla="*/ 0 w 2076"/>
                <a:gd name="T59" fmla="*/ 0 h 2614"/>
                <a:gd name="T60" fmla="*/ 0 w 2076"/>
                <a:gd name="T61" fmla="*/ 0 h 2614"/>
                <a:gd name="T62" fmla="*/ 0 w 2076"/>
                <a:gd name="T63" fmla="*/ 0 h 2614"/>
                <a:gd name="T64" fmla="*/ 0 w 2076"/>
                <a:gd name="T65" fmla="*/ 0 h 2614"/>
                <a:gd name="T66" fmla="*/ 0 w 2076"/>
                <a:gd name="T67" fmla="*/ 0 h 2614"/>
                <a:gd name="T68" fmla="*/ 0 w 2076"/>
                <a:gd name="T69" fmla="*/ 0 h 2614"/>
                <a:gd name="T70" fmla="*/ 0 w 2076"/>
                <a:gd name="T71" fmla="*/ 0 h 2614"/>
                <a:gd name="T72" fmla="*/ 0 w 2076"/>
                <a:gd name="T73" fmla="*/ 0 h 2614"/>
                <a:gd name="T74" fmla="*/ 0 w 2076"/>
                <a:gd name="T75" fmla="*/ 0 h 2614"/>
                <a:gd name="T76" fmla="*/ 0 w 2076"/>
                <a:gd name="T77" fmla="*/ 0 h 2614"/>
                <a:gd name="T78" fmla="*/ 0 w 2076"/>
                <a:gd name="T79" fmla="*/ 0 h 2614"/>
                <a:gd name="T80" fmla="*/ 0 w 2076"/>
                <a:gd name="T81" fmla="*/ 0 h 2614"/>
                <a:gd name="T82" fmla="*/ 0 w 2076"/>
                <a:gd name="T83" fmla="*/ 0 h 2614"/>
                <a:gd name="T84" fmla="*/ 0 w 2076"/>
                <a:gd name="T85" fmla="*/ 0 h 2614"/>
                <a:gd name="T86" fmla="*/ 0 w 2076"/>
                <a:gd name="T87" fmla="*/ 0 h 2614"/>
                <a:gd name="T88" fmla="*/ 0 w 2076"/>
                <a:gd name="T89" fmla="*/ 0 h 2614"/>
                <a:gd name="T90" fmla="*/ 0 w 2076"/>
                <a:gd name="T91" fmla="*/ 0 h 2614"/>
                <a:gd name="T92" fmla="*/ 0 w 2076"/>
                <a:gd name="T93" fmla="*/ 0 h 2614"/>
                <a:gd name="T94" fmla="*/ 0 w 2076"/>
                <a:gd name="T95" fmla="*/ 0 h 2614"/>
                <a:gd name="T96" fmla="*/ 0 w 2076"/>
                <a:gd name="T97" fmla="*/ 0 h 2614"/>
                <a:gd name="T98" fmla="*/ 0 w 2076"/>
                <a:gd name="T99" fmla="*/ 0 h 2614"/>
                <a:gd name="T100" fmla="*/ 0 w 2076"/>
                <a:gd name="T101" fmla="*/ 0 h 2614"/>
                <a:gd name="T102" fmla="*/ 0 w 2076"/>
                <a:gd name="T103" fmla="*/ 0 h 2614"/>
                <a:gd name="T104" fmla="*/ 0 w 2076"/>
                <a:gd name="T105" fmla="*/ 0 h 2614"/>
                <a:gd name="T106" fmla="*/ 0 w 2076"/>
                <a:gd name="T107" fmla="*/ 0 h 2614"/>
                <a:gd name="T108" fmla="*/ 0 w 2076"/>
                <a:gd name="T109" fmla="*/ 0 h 2614"/>
                <a:gd name="T110" fmla="*/ 0 w 2076"/>
                <a:gd name="T111" fmla="*/ 0 h 2614"/>
                <a:gd name="T112" fmla="*/ 0 w 2076"/>
                <a:gd name="T113" fmla="*/ 0 h 2614"/>
                <a:gd name="T114" fmla="*/ 0 w 2076"/>
                <a:gd name="T115" fmla="*/ 0 h 2614"/>
                <a:gd name="T116" fmla="*/ 0 w 2076"/>
                <a:gd name="T117" fmla="*/ 0 h 2614"/>
                <a:gd name="T118" fmla="*/ 0 w 2076"/>
                <a:gd name="T119" fmla="*/ 0 h 2614"/>
                <a:gd name="T120" fmla="*/ 0 w 2076"/>
                <a:gd name="T121" fmla="*/ 0 h 2614"/>
                <a:gd name="T122" fmla="*/ 0 w 2076"/>
                <a:gd name="T123" fmla="*/ 0 h 2614"/>
                <a:gd name="T124" fmla="*/ 0 w 2076"/>
                <a:gd name="T125" fmla="*/ 0 h 26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76" h="2614">
                  <a:moveTo>
                    <a:pt x="1807" y="0"/>
                  </a:moveTo>
                  <a:lnTo>
                    <a:pt x="2076" y="2256"/>
                  </a:lnTo>
                  <a:lnTo>
                    <a:pt x="2067" y="2265"/>
                  </a:lnTo>
                  <a:lnTo>
                    <a:pt x="2038" y="2290"/>
                  </a:lnTo>
                  <a:lnTo>
                    <a:pt x="2017" y="2306"/>
                  </a:lnTo>
                  <a:lnTo>
                    <a:pt x="1992" y="2325"/>
                  </a:lnTo>
                  <a:lnTo>
                    <a:pt x="1961" y="2347"/>
                  </a:lnTo>
                  <a:lnTo>
                    <a:pt x="1927" y="2370"/>
                  </a:lnTo>
                  <a:lnTo>
                    <a:pt x="1889" y="2394"/>
                  </a:lnTo>
                  <a:lnTo>
                    <a:pt x="1846" y="2419"/>
                  </a:lnTo>
                  <a:lnTo>
                    <a:pt x="1800" y="2444"/>
                  </a:lnTo>
                  <a:lnTo>
                    <a:pt x="1749" y="2469"/>
                  </a:lnTo>
                  <a:lnTo>
                    <a:pt x="1695" y="2493"/>
                  </a:lnTo>
                  <a:lnTo>
                    <a:pt x="1636" y="2517"/>
                  </a:lnTo>
                  <a:lnTo>
                    <a:pt x="1573" y="2538"/>
                  </a:lnTo>
                  <a:lnTo>
                    <a:pt x="1508" y="2559"/>
                  </a:lnTo>
                  <a:lnTo>
                    <a:pt x="1438" y="2576"/>
                  </a:lnTo>
                  <a:lnTo>
                    <a:pt x="1364" y="2591"/>
                  </a:lnTo>
                  <a:lnTo>
                    <a:pt x="1287" y="2603"/>
                  </a:lnTo>
                  <a:lnTo>
                    <a:pt x="1207" y="2610"/>
                  </a:lnTo>
                  <a:lnTo>
                    <a:pt x="1124" y="2614"/>
                  </a:lnTo>
                  <a:lnTo>
                    <a:pt x="1037" y="2613"/>
                  </a:lnTo>
                  <a:lnTo>
                    <a:pt x="946" y="2608"/>
                  </a:lnTo>
                  <a:lnTo>
                    <a:pt x="853" y="2596"/>
                  </a:lnTo>
                  <a:lnTo>
                    <a:pt x="756" y="2579"/>
                  </a:lnTo>
                  <a:lnTo>
                    <a:pt x="657" y="2556"/>
                  </a:lnTo>
                  <a:lnTo>
                    <a:pt x="553" y="2525"/>
                  </a:lnTo>
                  <a:lnTo>
                    <a:pt x="448" y="2488"/>
                  </a:lnTo>
                  <a:lnTo>
                    <a:pt x="340" y="2442"/>
                  </a:lnTo>
                  <a:lnTo>
                    <a:pt x="229" y="2389"/>
                  </a:lnTo>
                  <a:lnTo>
                    <a:pt x="116" y="2327"/>
                  </a:lnTo>
                  <a:lnTo>
                    <a:pt x="0" y="2256"/>
                  </a:lnTo>
                  <a:lnTo>
                    <a:pt x="11" y="2262"/>
                  </a:lnTo>
                  <a:lnTo>
                    <a:pt x="44" y="2278"/>
                  </a:lnTo>
                  <a:lnTo>
                    <a:pt x="69" y="2289"/>
                  </a:lnTo>
                  <a:lnTo>
                    <a:pt x="98" y="2301"/>
                  </a:lnTo>
                  <a:lnTo>
                    <a:pt x="132" y="2315"/>
                  </a:lnTo>
                  <a:lnTo>
                    <a:pt x="170" y="2329"/>
                  </a:lnTo>
                  <a:lnTo>
                    <a:pt x="213" y="2345"/>
                  </a:lnTo>
                  <a:lnTo>
                    <a:pt x="260" y="2361"/>
                  </a:lnTo>
                  <a:lnTo>
                    <a:pt x="311" y="2378"/>
                  </a:lnTo>
                  <a:lnTo>
                    <a:pt x="364" y="2393"/>
                  </a:lnTo>
                  <a:lnTo>
                    <a:pt x="423" y="2409"/>
                  </a:lnTo>
                  <a:lnTo>
                    <a:pt x="484" y="2424"/>
                  </a:lnTo>
                  <a:lnTo>
                    <a:pt x="547" y="2438"/>
                  </a:lnTo>
                  <a:lnTo>
                    <a:pt x="615" y="2451"/>
                  </a:lnTo>
                  <a:lnTo>
                    <a:pt x="685" y="2463"/>
                  </a:lnTo>
                  <a:lnTo>
                    <a:pt x="757" y="2472"/>
                  </a:lnTo>
                  <a:lnTo>
                    <a:pt x="831" y="2480"/>
                  </a:lnTo>
                  <a:lnTo>
                    <a:pt x="907" y="2485"/>
                  </a:lnTo>
                  <a:lnTo>
                    <a:pt x="986" y="2487"/>
                  </a:lnTo>
                  <a:lnTo>
                    <a:pt x="1066" y="2487"/>
                  </a:lnTo>
                  <a:lnTo>
                    <a:pt x="1148" y="2483"/>
                  </a:lnTo>
                  <a:lnTo>
                    <a:pt x="1231" y="2476"/>
                  </a:lnTo>
                  <a:lnTo>
                    <a:pt x="1315" y="2465"/>
                  </a:lnTo>
                  <a:lnTo>
                    <a:pt x="1398" y="2449"/>
                  </a:lnTo>
                  <a:lnTo>
                    <a:pt x="1484" y="2430"/>
                  </a:lnTo>
                  <a:lnTo>
                    <a:pt x="1570" y="2406"/>
                  </a:lnTo>
                  <a:lnTo>
                    <a:pt x="1656" y="2377"/>
                  </a:lnTo>
                  <a:lnTo>
                    <a:pt x="1743" y="2342"/>
                  </a:lnTo>
                  <a:lnTo>
                    <a:pt x="1829" y="2302"/>
                  </a:lnTo>
                  <a:lnTo>
                    <a:pt x="1915" y="2256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2419" y="1339"/>
              <a:ext cx="65" cy="34"/>
            </a:xfrm>
            <a:custGeom>
              <a:avLst/>
              <a:gdLst>
                <a:gd name="T0" fmla="*/ 0 w 1169"/>
                <a:gd name="T1" fmla="*/ 0 h 609"/>
                <a:gd name="T2" fmla="*/ 0 w 1169"/>
                <a:gd name="T3" fmla="*/ 0 h 609"/>
                <a:gd name="T4" fmla="*/ 0 w 1169"/>
                <a:gd name="T5" fmla="*/ 0 h 609"/>
                <a:gd name="T6" fmla="*/ 0 w 1169"/>
                <a:gd name="T7" fmla="*/ 0 h 609"/>
                <a:gd name="T8" fmla="*/ 0 w 1169"/>
                <a:gd name="T9" fmla="*/ 0 h 609"/>
                <a:gd name="T10" fmla="*/ 0 w 1169"/>
                <a:gd name="T11" fmla="*/ 0 h 609"/>
                <a:gd name="T12" fmla="*/ 0 w 1169"/>
                <a:gd name="T13" fmla="*/ 0 h 6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9" h="609">
                  <a:moveTo>
                    <a:pt x="0" y="0"/>
                  </a:moveTo>
                  <a:lnTo>
                    <a:pt x="466" y="586"/>
                  </a:lnTo>
                  <a:lnTo>
                    <a:pt x="633" y="609"/>
                  </a:lnTo>
                  <a:lnTo>
                    <a:pt x="931" y="430"/>
                  </a:lnTo>
                  <a:lnTo>
                    <a:pt x="1169" y="84"/>
                  </a:lnTo>
                  <a:lnTo>
                    <a:pt x="103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2419" y="1318"/>
              <a:ext cx="70" cy="35"/>
            </a:xfrm>
            <a:custGeom>
              <a:avLst/>
              <a:gdLst>
                <a:gd name="T0" fmla="*/ 0 w 1247"/>
                <a:gd name="T1" fmla="*/ 0 h 638"/>
                <a:gd name="T2" fmla="*/ 0 w 1247"/>
                <a:gd name="T3" fmla="*/ 0 h 638"/>
                <a:gd name="T4" fmla="*/ 0 w 1247"/>
                <a:gd name="T5" fmla="*/ 0 h 638"/>
                <a:gd name="T6" fmla="*/ 0 w 1247"/>
                <a:gd name="T7" fmla="*/ 0 h 638"/>
                <a:gd name="T8" fmla="*/ 0 w 1247"/>
                <a:gd name="T9" fmla="*/ 0 h 638"/>
                <a:gd name="T10" fmla="*/ 0 w 1247"/>
                <a:gd name="T11" fmla="*/ 0 h 638"/>
                <a:gd name="T12" fmla="*/ 0 w 1247"/>
                <a:gd name="T13" fmla="*/ 0 h 638"/>
                <a:gd name="T14" fmla="*/ 0 w 1247"/>
                <a:gd name="T15" fmla="*/ 0 h 638"/>
                <a:gd name="T16" fmla="*/ 0 w 1247"/>
                <a:gd name="T17" fmla="*/ 0 h 638"/>
                <a:gd name="T18" fmla="*/ 0 w 1247"/>
                <a:gd name="T19" fmla="*/ 0 h 638"/>
                <a:gd name="T20" fmla="*/ 0 w 1247"/>
                <a:gd name="T21" fmla="*/ 0 h 638"/>
                <a:gd name="T22" fmla="*/ 0 w 1247"/>
                <a:gd name="T23" fmla="*/ 0 h 638"/>
                <a:gd name="T24" fmla="*/ 0 w 1247"/>
                <a:gd name="T25" fmla="*/ 0 h 638"/>
                <a:gd name="T26" fmla="*/ 0 w 1247"/>
                <a:gd name="T27" fmla="*/ 0 h 638"/>
                <a:gd name="T28" fmla="*/ 0 w 1247"/>
                <a:gd name="T29" fmla="*/ 0 h 638"/>
                <a:gd name="T30" fmla="*/ 0 w 1247"/>
                <a:gd name="T31" fmla="*/ 0 h 638"/>
                <a:gd name="T32" fmla="*/ 0 w 1247"/>
                <a:gd name="T33" fmla="*/ 0 h 638"/>
                <a:gd name="T34" fmla="*/ 0 w 1247"/>
                <a:gd name="T35" fmla="*/ 0 h 638"/>
                <a:gd name="T36" fmla="*/ 0 w 1247"/>
                <a:gd name="T37" fmla="*/ 0 h 638"/>
                <a:gd name="T38" fmla="*/ 0 w 1247"/>
                <a:gd name="T39" fmla="*/ 0 h 638"/>
                <a:gd name="T40" fmla="*/ 0 w 1247"/>
                <a:gd name="T41" fmla="*/ 0 h 638"/>
                <a:gd name="T42" fmla="*/ 0 w 1247"/>
                <a:gd name="T43" fmla="*/ 0 h 638"/>
                <a:gd name="T44" fmla="*/ 0 w 1247"/>
                <a:gd name="T45" fmla="*/ 0 h 638"/>
                <a:gd name="T46" fmla="*/ 0 w 1247"/>
                <a:gd name="T47" fmla="*/ 0 h 638"/>
                <a:gd name="T48" fmla="*/ 0 w 1247"/>
                <a:gd name="T49" fmla="*/ 0 h 638"/>
                <a:gd name="T50" fmla="*/ 0 w 1247"/>
                <a:gd name="T51" fmla="*/ 0 h 638"/>
                <a:gd name="T52" fmla="*/ 0 w 1247"/>
                <a:gd name="T53" fmla="*/ 0 h 638"/>
                <a:gd name="T54" fmla="*/ 0 w 1247"/>
                <a:gd name="T55" fmla="*/ 0 h 638"/>
                <a:gd name="T56" fmla="*/ 0 w 1247"/>
                <a:gd name="T57" fmla="*/ 0 h 638"/>
                <a:gd name="T58" fmla="*/ 0 w 1247"/>
                <a:gd name="T59" fmla="*/ 0 h 638"/>
                <a:gd name="T60" fmla="*/ 0 w 1247"/>
                <a:gd name="T61" fmla="*/ 0 h 638"/>
                <a:gd name="T62" fmla="*/ 0 w 1247"/>
                <a:gd name="T63" fmla="*/ 0 h 638"/>
                <a:gd name="T64" fmla="*/ 0 w 1247"/>
                <a:gd name="T65" fmla="*/ 0 h 638"/>
                <a:gd name="T66" fmla="*/ 0 w 1247"/>
                <a:gd name="T67" fmla="*/ 0 h 638"/>
                <a:gd name="T68" fmla="*/ 0 w 1247"/>
                <a:gd name="T69" fmla="*/ 0 h 638"/>
                <a:gd name="T70" fmla="*/ 0 w 1247"/>
                <a:gd name="T71" fmla="*/ 0 h 638"/>
                <a:gd name="T72" fmla="*/ 0 w 1247"/>
                <a:gd name="T73" fmla="*/ 0 h 638"/>
                <a:gd name="T74" fmla="*/ 0 w 1247"/>
                <a:gd name="T75" fmla="*/ 0 h 638"/>
                <a:gd name="T76" fmla="*/ 0 w 1247"/>
                <a:gd name="T77" fmla="*/ 0 h 638"/>
                <a:gd name="T78" fmla="*/ 0 w 1247"/>
                <a:gd name="T79" fmla="*/ 0 h 638"/>
                <a:gd name="T80" fmla="*/ 0 w 1247"/>
                <a:gd name="T81" fmla="*/ 0 h 638"/>
                <a:gd name="T82" fmla="*/ 0 w 1247"/>
                <a:gd name="T83" fmla="*/ 0 h 638"/>
                <a:gd name="T84" fmla="*/ 0 w 1247"/>
                <a:gd name="T85" fmla="*/ 0 h 638"/>
                <a:gd name="T86" fmla="*/ 0 w 1247"/>
                <a:gd name="T87" fmla="*/ 0 h 638"/>
                <a:gd name="T88" fmla="*/ 0 w 1247"/>
                <a:gd name="T89" fmla="*/ 0 h 638"/>
                <a:gd name="T90" fmla="*/ 0 w 1247"/>
                <a:gd name="T91" fmla="*/ 0 h 638"/>
                <a:gd name="T92" fmla="*/ 0 w 1247"/>
                <a:gd name="T93" fmla="*/ 0 h 638"/>
                <a:gd name="T94" fmla="*/ 0 w 1247"/>
                <a:gd name="T95" fmla="*/ 0 h 638"/>
                <a:gd name="T96" fmla="*/ 0 w 1247"/>
                <a:gd name="T97" fmla="*/ 0 h 638"/>
                <a:gd name="T98" fmla="*/ 0 w 1247"/>
                <a:gd name="T99" fmla="*/ 0 h 638"/>
                <a:gd name="T100" fmla="*/ 0 w 1247"/>
                <a:gd name="T101" fmla="*/ 0 h 638"/>
                <a:gd name="T102" fmla="*/ 0 w 1247"/>
                <a:gd name="T103" fmla="*/ 0 h 638"/>
                <a:gd name="T104" fmla="*/ 0 w 1247"/>
                <a:gd name="T105" fmla="*/ 0 h 638"/>
                <a:gd name="T106" fmla="*/ 0 w 1247"/>
                <a:gd name="T107" fmla="*/ 0 h 638"/>
                <a:gd name="T108" fmla="*/ 0 w 1247"/>
                <a:gd name="T109" fmla="*/ 0 h 638"/>
                <a:gd name="T110" fmla="*/ 0 w 1247"/>
                <a:gd name="T111" fmla="*/ 0 h 638"/>
                <a:gd name="T112" fmla="*/ 0 w 1247"/>
                <a:gd name="T113" fmla="*/ 0 h 638"/>
                <a:gd name="T114" fmla="*/ 0 w 1247"/>
                <a:gd name="T115" fmla="*/ 0 h 638"/>
                <a:gd name="T116" fmla="*/ 0 w 1247"/>
                <a:gd name="T117" fmla="*/ 0 h 638"/>
                <a:gd name="T118" fmla="*/ 0 w 1247"/>
                <a:gd name="T119" fmla="*/ 0 h 638"/>
                <a:gd name="T120" fmla="*/ 0 w 1247"/>
                <a:gd name="T121" fmla="*/ 0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247" h="638">
                  <a:moveTo>
                    <a:pt x="0" y="356"/>
                  </a:moveTo>
                  <a:lnTo>
                    <a:pt x="125" y="0"/>
                  </a:lnTo>
                  <a:lnTo>
                    <a:pt x="130" y="4"/>
                  </a:lnTo>
                  <a:lnTo>
                    <a:pt x="145" y="15"/>
                  </a:lnTo>
                  <a:lnTo>
                    <a:pt x="168" y="32"/>
                  </a:lnTo>
                  <a:lnTo>
                    <a:pt x="200" y="52"/>
                  </a:lnTo>
                  <a:lnTo>
                    <a:pt x="219" y="63"/>
                  </a:lnTo>
                  <a:lnTo>
                    <a:pt x="241" y="74"/>
                  </a:lnTo>
                  <a:lnTo>
                    <a:pt x="264" y="86"/>
                  </a:lnTo>
                  <a:lnTo>
                    <a:pt x="289" y="97"/>
                  </a:lnTo>
                  <a:lnTo>
                    <a:pt x="315" y="108"/>
                  </a:lnTo>
                  <a:lnTo>
                    <a:pt x="345" y="120"/>
                  </a:lnTo>
                  <a:lnTo>
                    <a:pt x="375" y="130"/>
                  </a:lnTo>
                  <a:lnTo>
                    <a:pt x="406" y="139"/>
                  </a:lnTo>
                  <a:lnTo>
                    <a:pt x="441" y="147"/>
                  </a:lnTo>
                  <a:lnTo>
                    <a:pt x="476" y="154"/>
                  </a:lnTo>
                  <a:lnTo>
                    <a:pt x="512" y="159"/>
                  </a:lnTo>
                  <a:lnTo>
                    <a:pt x="551" y="162"/>
                  </a:lnTo>
                  <a:lnTo>
                    <a:pt x="590" y="164"/>
                  </a:lnTo>
                  <a:lnTo>
                    <a:pt x="631" y="164"/>
                  </a:lnTo>
                  <a:lnTo>
                    <a:pt x="673" y="161"/>
                  </a:lnTo>
                  <a:lnTo>
                    <a:pt x="717" y="156"/>
                  </a:lnTo>
                  <a:lnTo>
                    <a:pt x="761" y="148"/>
                  </a:lnTo>
                  <a:lnTo>
                    <a:pt x="808" y="137"/>
                  </a:lnTo>
                  <a:lnTo>
                    <a:pt x="854" y="124"/>
                  </a:lnTo>
                  <a:lnTo>
                    <a:pt x="902" y="106"/>
                  </a:lnTo>
                  <a:lnTo>
                    <a:pt x="951" y="85"/>
                  </a:lnTo>
                  <a:lnTo>
                    <a:pt x="1001" y="61"/>
                  </a:lnTo>
                  <a:lnTo>
                    <a:pt x="1051" y="33"/>
                  </a:lnTo>
                  <a:lnTo>
                    <a:pt x="1103" y="0"/>
                  </a:lnTo>
                  <a:lnTo>
                    <a:pt x="1247" y="356"/>
                  </a:lnTo>
                  <a:lnTo>
                    <a:pt x="1240" y="363"/>
                  </a:lnTo>
                  <a:lnTo>
                    <a:pt x="1221" y="383"/>
                  </a:lnTo>
                  <a:lnTo>
                    <a:pt x="1207" y="396"/>
                  </a:lnTo>
                  <a:lnTo>
                    <a:pt x="1190" y="411"/>
                  </a:lnTo>
                  <a:lnTo>
                    <a:pt x="1170" y="427"/>
                  </a:lnTo>
                  <a:lnTo>
                    <a:pt x="1147" y="445"/>
                  </a:lnTo>
                  <a:lnTo>
                    <a:pt x="1122" y="464"/>
                  </a:lnTo>
                  <a:lnTo>
                    <a:pt x="1095" y="484"/>
                  </a:lnTo>
                  <a:lnTo>
                    <a:pt x="1064" y="504"/>
                  </a:lnTo>
                  <a:lnTo>
                    <a:pt x="1032" y="523"/>
                  </a:lnTo>
                  <a:lnTo>
                    <a:pt x="997" y="543"/>
                  </a:lnTo>
                  <a:lnTo>
                    <a:pt x="959" y="562"/>
                  </a:lnTo>
                  <a:lnTo>
                    <a:pt x="920" y="579"/>
                  </a:lnTo>
                  <a:lnTo>
                    <a:pt x="878" y="594"/>
                  </a:lnTo>
                  <a:lnTo>
                    <a:pt x="835" y="608"/>
                  </a:lnTo>
                  <a:lnTo>
                    <a:pt x="789" y="620"/>
                  </a:lnTo>
                  <a:lnTo>
                    <a:pt x="742" y="629"/>
                  </a:lnTo>
                  <a:lnTo>
                    <a:pt x="693" y="635"/>
                  </a:lnTo>
                  <a:lnTo>
                    <a:pt x="643" y="638"/>
                  </a:lnTo>
                  <a:lnTo>
                    <a:pt x="590" y="637"/>
                  </a:lnTo>
                  <a:lnTo>
                    <a:pt x="537" y="633"/>
                  </a:lnTo>
                  <a:lnTo>
                    <a:pt x="481" y="624"/>
                  </a:lnTo>
                  <a:lnTo>
                    <a:pt x="426" y="610"/>
                  </a:lnTo>
                  <a:lnTo>
                    <a:pt x="367" y="592"/>
                  </a:lnTo>
                  <a:lnTo>
                    <a:pt x="308" y="568"/>
                  </a:lnTo>
                  <a:lnTo>
                    <a:pt x="249" y="538"/>
                  </a:lnTo>
                  <a:lnTo>
                    <a:pt x="188" y="503"/>
                  </a:lnTo>
                  <a:lnTo>
                    <a:pt x="125" y="460"/>
                  </a:lnTo>
                  <a:lnTo>
                    <a:pt x="64" y="412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54"/>
            <p:cNvSpPr>
              <a:spLocks/>
            </p:cNvSpPr>
            <p:nvPr/>
          </p:nvSpPr>
          <p:spPr bwMode="auto">
            <a:xfrm>
              <a:off x="2440" y="1329"/>
              <a:ext cx="27" cy="29"/>
            </a:xfrm>
            <a:custGeom>
              <a:avLst/>
              <a:gdLst>
                <a:gd name="T0" fmla="*/ 0 w 477"/>
                <a:gd name="T1" fmla="*/ 0 h 526"/>
                <a:gd name="T2" fmla="*/ 0 w 477"/>
                <a:gd name="T3" fmla="*/ 0 h 526"/>
                <a:gd name="T4" fmla="*/ 0 w 477"/>
                <a:gd name="T5" fmla="*/ 0 h 526"/>
                <a:gd name="T6" fmla="*/ 0 w 477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526">
                  <a:moveTo>
                    <a:pt x="239" y="0"/>
                  </a:moveTo>
                  <a:lnTo>
                    <a:pt x="0" y="526"/>
                  </a:lnTo>
                  <a:lnTo>
                    <a:pt x="477" y="52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2318" y="1061"/>
              <a:ext cx="263" cy="127"/>
            </a:xfrm>
            <a:custGeom>
              <a:avLst/>
              <a:gdLst>
                <a:gd name="T0" fmla="*/ 0 w 4724"/>
                <a:gd name="T1" fmla="*/ 0 h 2292"/>
                <a:gd name="T2" fmla="*/ 0 w 4724"/>
                <a:gd name="T3" fmla="*/ 0 h 2292"/>
                <a:gd name="T4" fmla="*/ 0 w 4724"/>
                <a:gd name="T5" fmla="*/ 0 h 2292"/>
                <a:gd name="T6" fmla="*/ 0 w 4724"/>
                <a:gd name="T7" fmla="*/ 0 h 2292"/>
                <a:gd name="T8" fmla="*/ 0 w 4724"/>
                <a:gd name="T9" fmla="*/ 0 h 2292"/>
                <a:gd name="T10" fmla="*/ 0 w 4724"/>
                <a:gd name="T11" fmla="*/ 0 h 2292"/>
                <a:gd name="T12" fmla="*/ 0 w 4724"/>
                <a:gd name="T13" fmla="*/ 0 h 2292"/>
                <a:gd name="T14" fmla="*/ 0 w 4724"/>
                <a:gd name="T15" fmla="*/ 0 h 2292"/>
                <a:gd name="T16" fmla="*/ 0 w 4724"/>
                <a:gd name="T17" fmla="*/ 0 h 2292"/>
                <a:gd name="T18" fmla="*/ 0 w 4724"/>
                <a:gd name="T19" fmla="*/ 0 h 2292"/>
                <a:gd name="T20" fmla="*/ 0 w 4724"/>
                <a:gd name="T21" fmla="*/ 0 h 2292"/>
                <a:gd name="T22" fmla="*/ 0 w 4724"/>
                <a:gd name="T23" fmla="*/ 0 h 2292"/>
                <a:gd name="T24" fmla="*/ 0 w 4724"/>
                <a:gd name="T25" fmla="*/ 0 h 2292"/>
                <a:gd name="T26" fmla="*/ 0 w 4724"/>
                <a:gd name="T27" fmla="*/ 0 h 2292"/>
                <a:gd name="T28" fmla="*/ 0 w 4724"/>
                <a:gd name="T29" fmla="*/ 0 h 2292"/>
                <a:gd name="T30" fmla="*/ 0 w 4724"/>
                <a:gd name="T31" fmla="*/ 0 h 2292"/>
                <a:gd name="T32" fmla="*/ 0 w 4724"/>
                <a:gd name="T33" fmla="*/ 0 h 2292"/>
                <a:gd name="T34" fmla="*/ 0 w 4724"/>
                <a:gd name="T35" fmla="*/ 0 h 2292"/>
                <a:gd name="T36" fmla="*/ 0 w 4724"/>
                <a:gd name="T37" fmla="*/ 0 h 2292"/>
                <a:gd name="T38" fmla="*/ 0 w 4724"/>
                <a:gd name="T39" fmla="*/ 0 h 2292"/>
                <a:gd name="T40" fmla="*/ 0 w 4724"/>
                <a:gd name="T41" fmla="*/ 0 h 2292"/>
                <a:gd name="T42" fmla="*/ 0 w 4724"/>
                <a:gd name="T43" fmla="*/ 0 h 2292"/>
                <a:gd name="T44" fmla="*/ 0 w 4724"/>
                <a:gd name="T45" fmla="*/ 0 h 2292"/>
                <a:gd name="T46" fmla="*/ 0 w 4724"/>
                <a:gd name="T47" fmla="*/ 0 h 2292"/>
                <a:gd name="T48" fmla="*/ 0 w 4724"/>
                <a:gd name="T49" fmla="*/ 0 h 2292"/>
                <a:gd name="T50" fmla="*/ 0 w 4724"/>
                <a:gd name="T51" fmla="*/ 0 h 2292"/>
                <a:gd name="T52" fmla="*/ 0 w 4724"/>
                <a:gd name="T53" fmla="*/ 0 h 2292"/>
                <a:gd name="T54" fmla="*/ 0 w 4724"/>
                <a:gd name="T55" fmla="*/ 0 h 2292"/>
                <a:gd name="T56" fmla="*/ 0 w 4724"/>
                <a:gd name="T57" fmla="*/ 0 h 2292"/>
                <a:gd name="T58" fmla="*/ 0 w 4724"/>
                <a:gd name="T59" fmla="*/ 0 h 2292"/>
                <a:gd name="T60" fmla="*/ 0 w 4724"/>
                <a:gd name="T61" fmla="*/ 0 h 2292"/>
                <a:gd name="T62" fmla="*/ 0 w 4724"/>
                <a:gd name="T63" fmla="*/ 0 h 22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724" h="2292">
                  <a:moveTo>
                    <a:pt x="0" y="2292"/>
                  </a:moveTo>
                  <a:lnTo>
                    <a:pt x="17" y="2291"/>
                  </a:lnTo>
                  <a:lnTo>
                    <a:pt x="66" y="2285"/>
                  </a:lnTo>
                  <a:lnTo>
                    <a:pt x="104" y="2279"/>
                  </a:lnTo>
                  <a:lnTo>
                    <a:pt x="147" y="2271"/>
                  </a:lnTo>
                  <a:lnTo>
                    <a:pt x="199" y="2261"/>
                  </a:lnTo>
                  <a:lnTo>
                    <a:pt x="256" y="2247"/>
                  </a:lnTo>
                  <a:lnTo>
                    <a:pt x="321" y="2231"/>
                  </a:lnTo>
                  <a:lnTo>
                    <a:pt x="392" y="2211"/>
                  </a:lnTo>
                  <a:lnTo>
                    <a:pt x="469" y="2188"/>
                  </a:lnTo>
                  <a:lnTo>
                    <a:pt x="551" y="2161"/>
                  </a:lnTo>
                  <a:lnTo>
                    <a:pt x="639" y="2128"/>
                  </a:lnTo>
                  <a:lnTo>
                    <a:pt x="730" y="2092"/>
                  </a:lnTo>
                  <a:lnTo>
                    <a:pt x="829" y="2050"/>
                  </a:lnTo>
                  <a:lnTo>
                    <a:pt x="931" y="2003"/>
                  </a:lnTo>
                  <a:lnTo>
                    <a:pt x="1036" y="1950"/>
                  </a:lnTo>
                  <a:lnTo>
                    <a:pt x="1146" y="1891"/>
                  </a:lnTo>
                  <a:lnTo>
                    <a:pt x="1260" y="1827"/>
                  </a:lnTo>
                  <a:lnTo>
                    <a:pt x="1376" y="1755"/>
                  </a:lnTo>
                  <a:lnTo>
                    <a:pt x="1497" y="1676"/>
                  </a:lnTo>
                  <a:lnTo>
                    <a:pt x="1619" y="1590"/>
                  </a:lnTo>
                  <a:lnTo>
                    <a:pt x="1744" y="1497"/>
                  </a:lnTo>
                  <a:lnTo>
                    <a:pt x="1872" y="1396"/>
                  </a:lnTo>
                  <a:lnTo>
                    <a:pt x="2001" y="1287"/>
                  </a:lnTo>
                  <a:lnTo>
                    <a:pt x="2132" y="1168"/>
                  </a:lnTo>
                  <a:lnTo>
                    <a:pt x="2264" y="1041"/>
                  </a:lnTo>
                  <a:lnTo>
                    <a:pt x="2397" y="905"/>
                  </a:lnTo>
                  <a:lnTo>
                    <a:pt x="2532" y="760"/>
                  </a:lnTo>
                  <a:lnTo>
                    <a:pt x="2666" y="604"/>
                  </a:lnTo>
                  <a:lnTo>
                    <a:pt x="2800" y="439"/>
                  </a:lnTo>
                  <a:lnTo>
                    <a:pt x="2935" y="263"/>
                  </a:lnTo>
                  <a:lnTo>
                    <a:pt x="2948" y="263"/>
                  </a:lnTo>
                  <a:lnTo>
                    <a:pt x="2987" y="264"/>
                  </a:lnTo>
                  <a:lnTo>
                    <a:pt x="3015" y="266"/>
                  </a:lnTo>
                  <a:lnTo>
                    <a:pt x="3049" y="269"/>
                  </a:lnTo>
                  <a:lnTo>
                    <a:pt x="3088" y="273"/>
                  </a:lnTo>
                  <a:lnTo>
                    <a:pt x="3130" y="279"/>
                  </a:lnTo>
                  <a:lnTo>
                    <a:pt x="3177" y="287"/>
                  </a:lnTo>
                  <a:lnTo>
                    <a:pt x="3229" y="298"/>
                  </a:lnTo>
                  <a:lnTo>
                    <a:pt x="3285" y="310"/>
                  </a:lnTo>
                  <a:lnTo>
                    <a:pt x="3343" y="325"/>
                  </a:lnTo>
                  <a:lnTo>
                    <a:pt x="3405" y="342"/>
                  </a:lnTo>
                  <a:lnTo>
                    <a:pt x="3470" y="363"/>
                  </a:lnTo>
                  <a:lnTo>
                    <a:pt x="3536" y="388"/>
                  </a:lnTo>
                  <a:lnTo>
                    <a:pt x="3606" y="415"/>
                  </a:lnTo>
                  <a:lnTo>
                    <a:pt x="3677" y="446"/>
                  </a:lnTo>
                  <a:lnTo>
                    <a:pt x="3749" y="483"/>
                  </a:lnTo>
                  <a:lnTo>
                    <a:pt x="3822" y="522"/>
                  </a:lnTo>
                  <a:lnTo>
                    <a:pt x="3896" y="567"/>
                  </a:lnTo>
                  <a:lnTo>
                    <a:pt x="3970" y="616"/>
                  </a:lnTo>
                  <a:lnTo>
                    <a:pt x="4045" y="671"/>
                  </a:lnTo>
                  <a:lnTo>
                    <a:pt x="4120" y="731"/>
                  </a:lnTo>
                  <a:lnTo>
                    <a:pt x="4193" y="796"/>
                  </a:lnTo>
                  <a:lnTo>
                    <a:pt x="4266" y="868"/>
                  </a:lnTo>
                  <a:lnTo>
                    <a:pt x="4338" y="946"/>
                  </a:lnTo>
                  <a:lnTo>
                    <a:pt x="4408" y="1029"/>
                  </a:lnTo>
                  <a:lnTo>
                    <a:pt x="4476" y="1120"/>
                  </a:lnTo>
                  <a:lnTo>
                    <a:pt x="4542" y="1217"/>
                  </a:lnTo>
                  <a:lnTo>
                    <a:pt x="4606" y="1321"/>
                  </a:lnTo>
                  <a:lnTo>
                    <a:pt x="4666" y="1433"/>
                  </a:lnTo>
                  <a:lnTo>
                    <a:pt x="4724" y="1552"/>
                  </a:lnTo>
                  <a:lnTo>
                    <a:pt x="4343" y="120"/>
                  </a:lnTo>
                  <a:lnTo>
                    <a:pt x="2243" y="0"/>
                  </a:lnTo>
                  <a:lnTo>
                    <a:pt x="47" y="2006"/>
                  </a:lnTo>
                  <a:lnTo>
                    <a:pt x="0" y="2292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2412" y="1065"/>
              <a:ext cx="83" cy="123"/>
            </a:xfrm>
            <a:custGeom>
              <a:avLst/>
              <a:gdLst>
                <a:gd name="T0" fmla="*/ 0 w 1479"/>
                <a:gd name="T1" fmla="*/ 0 h 2220"/>
                <a:gd name="T2" fmla="*/ 0 w 1479"/>
                <a:gd name="T3" fmla="*/ 0 h 2220"/>
                <a:gd name="T4" fmla="*/ 0 w 1479"/>
                <a:gd name="T5" fmla="*/ 0 h 2220"/>
                <a:gd name="T6" fmla="*/ 0 w 1479"/>
                <a:gd name="T7" fmla="*/ 0 h 2220"/>
                <a:gd name="T8" fmla="*/ 0 w 1479"/>
                <a:gd name="T9" fmla="*/ 0 h 2220"/>
                <a:gd name="T10" fmla="*/ 0 w 1479"/>
                <a:gd name="T11" fmla="*/ 0 h 2220"/>
                <a:gd name="T12" fmla="*/ 0 w 1479"/>
                <a:gd name="T13" fmla="*/ 0 h 2220"/>
                <a:gd name="T14" fmla="*/ 0 w 1479"/>
                <a:gd name="T15" fmla="*/ 0 h 2220"/>
                <a:gd name="T16" fmla="*/ 0 w 1479"/>
                <a:gd name="T17" fmla="*/ 0 h 2220"/>
                <a:gd name="T18" fmla="*/ 0 w 1479"/>
                <a:gd name="T19" fmla="*/ 0 h 2220"/>
                <a:gd name="T20" fmla="*/ 0 w 1479"/>
                <a:gd name="T21" fmla="*/ 0 h 2220"/>
                <a:gd name="T22" fmla="*/ 0 w 1479"/>
                <a:gd name="T23" fmla="*/ 0 h 2220"/>
                <a:gd name="T24" fmla="*/ 0 w 1479"/>
                <a:gd name="T25" fmla="*/ 0 h 2220"/>
                <a:gd name="T26" fmla="*/ 0 w 1479"/>
                <a:gd name="T27" fmla="*/ 0 h 2220"/>
                <a:gd name="T28" fmla="*/ 0 w 1479"/>
                <a:gd name="T29" fmla="*/ 0 h 2220"/>
                <a:gd name="T30" fmla="*/ 0 w 1479"/>
                <a:gd name="T31" fmla="*/ 0 h 2220"/>
                <a:gd name="T32" fmla="*/ 0 w 1479"/>
                <a:gd name="T33" fmla="*/ 0 h 2220"/>
                <a:gd name="T34" fmla="*/ 0 w 1479"/>
                <a:gd name="T35" fmla="*/ 0 h 2220"/>
                <a:gd name="T36" fmla="*/ 0 w 1479"/>
                <a:gd name="T37" fmla="*/ 0 h 2220"/>
                <a:gd name="T38" fmla="*/ 0 w 1479"/>
                <a:gd name="T39" fmla="*/ 0 h 2220"/>
                <a:gd name="T40" fmla="*/ 0 w 1479"/>
                <a:gd name="T41" fmla="*/ 0 h 2220"/>
                <a:gd name="T42" fmla="*/ 0 w 1479"/>
                <a:gd name="T43" fmla="*/ 0 h 2220"/>
                <a:gd name="T44" fmla="*/ 0 w 1479"/>
                <a:gd name="T45" fmla="*/ 0 h 2220"/>
                <a:gd name="T46" fmla="*/ 0 w 1479"/>
                <a:gd name="T47" fmla="*/ 0 h 2220"/>
                <a:gd name="T48" fmla="*/ 0 w 1479"/>
                <a:gd name="T49" fmla="*/ 0 h 2220"/>
                <a:gd name="T50" fmla="*/ 0 w 1479"/>
                <a:gd name="T51" fmla="*/ 0 h 2220"/>
                <a:gd name="T52" fmla="*/ 0 w 1479"/>
                <a:gd name="T53" fmla="*/ 0 h 2220"/>
                <a:gd name="T54" fmla="*/ 0 w 1479"/>
                <a:gd name="T55" fmla="*/ 0 h 2220"/>
                <a:gd name="T56" fmla="*/ 0 w 1479"/>
                <a:gd name="T57" fmla="*/ 0 h 2220"/>
                <a:gd name="T58" fmla="*/ 0 w 1479"/>
                <a:gd name="T59" fmla="*/ 0 h 2220"/>
                <a:gd name="T60" fmla="*/ 0 w 1479"/>
                <a:gd name="T61" fmla="*/ 0 h 2220"/>
                <a:gd name="T62" fmla="*/ 0 w 1479"/>
                <a:gd name="T63" fmla="*/ 0 h 2220"/>
                <a:gd name="T64" fmla="*/ 0 w 1479"/>
                <a:gd name="T65" fmla="*/ 0 h 2220"/>
                <a:gd name="T66" fmla="*/ 0 w 1479"/>
                <a:gd name="T67" fmla="*/ 0 h 2220"/>
                <a:gd name="T68" fmla="*/ 0 w 1479"/>
                <a:gd name="T69" fmla="*/ 0 h 2220"/>
                <a:gd name="T70" fmla="*/ 0 w 1479"/>
                <a:gd name="T71" fmla="*/ 0 h 2220"/>
                <a:gd name="T72" fmla="*/ 0 w 1479"/>
                <a:gd name="T73" fmla="*/ 0 h 2220"/>
                <a:gd name="T74" fmla="*/ 0 w 1479"/>
                <a:gd name="T75" fmla="*/ 0 h 2220"/>
                <a:gd name="T76" fmla="*/ 0 w 1479"/>
                <a:gd name="T77" fmla="*/ 0 h 2220"/>
                <a:gd name="T78" fmla="*/ 0 w 1479"/>
                <a:gd name="T79" fmla="*/ 0 h 2220"/>
                <a:gd name="T80" fmla="*/ 0 w 1479"/>
                <a:gd name="T81" fmla="*/ 0 h 2220"/>
                <a:gd name="T82" fmla="*/ 0 w 1479"/>
                <a:gd name="T83" fmla="*/ 0 h 2220"/>
                <a:gd name="T84" fmla="*/ 0 w 1479"/>
                <a:gd name="T85" fmla="*/ 0 h 2220"/>
                <a:gd name="T86" fmla="*/ 0 w 1479"/>
                <a:gd name="T87" fmla="*/ 0 h 2220"/>
                <a:gd name="T88" fmla="*/ 0 w 1479"/>
                <a:gd name="T89" fmla="*/ 0 h 2220"/>
                <a:gd name="T90" fmla="*/ 0 w 1479"/>
                <a:gd name="T91" fmla="*/ 0 h 2220"/>
                <a:gd name="T92" fmla="*/ 0 w 1479"/>
                <a:gd name="T93" fmla="*/ 0 h 2220"/>
                <a:gd name="T94" fmla="*/ 0 w 1479"/>
                <a:gd name="T95" fmla="*/ 0 h 2220"/>
                <a:gd name="T96" fmla="*/ 0 w 1479"/>
                <a:gd name="T97" fmla="*/ 0 h 2220"/>
                <a:gd name="T98" fmla="*/ 0 w 1479"/>
                <a:gd name="T99" fmla="*/ 0 h 2220"/>
                <a:gd name="T100" fmla="*/ 0 w 1479"/>
                <a:gd name="T101" fmla="*/ 0 h 2220"/>
                <a:gd name="T102" fmla="*/ 0 w 1479"/>
                <a:gd name="T103" fmla="*/ 0 h 2220"/>
                <a:gd name="T104" fmla="*/ 0 w 1479"/>
                <a:gd name="T105" fmla="*/ 0 h 2220"/>
                <a:gd name="T106" fmla="*/ 0 w 1479"/>
                <a:gd name="T107" fmla="*/ 0 h 2220"/>
                <a:gd name="T108" fmla="*/ 0 w 1479"/>
                <a:gd name="T109" fmla="*/ 0 h 2220"/>
                <a:gd name="T110" fmla="*/ 0 w 1479"/>
                <a:gd name="T111" fmla="*/ 0 h 2220"/>
                <a:gd name="T112" fmla="*/ 0 w 1479"/>
                <a:gd name="T113" fmla="*/ 0 h 2220"/>
                <a:gd name="T114" fmla="*/ 0 w 1479"/>
                <a:gd name="T115" fmla="*/ 0 h 2220"/>
                <a:gd name="T116" fmla="*/ 0 w 1479"/>
                <a:gd name="T117" fmla="*/ 0 h 2220"/>
                <a:gd name="T118" fmla="*/ 0 w 1479"/>
                <a:gd name="T119" fmla="*/ 0 h 222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479" h="2220">
                  <a:moveTo>
                    <a:pt x="978" y="72"/>
                  </a:moveTo>
                  <a:lnTo>
                    <a:pt x="975" y="89"/>
                  </a:lnTo>
                  <a:lnTo>
                    <a:pt x="966" y="139"/>
                  </a:lnTo>
                  <a:lnTo>
                    <a:pt x="951" y="216"/>
                  </a:lnTo>
                  <a:lnTo>
                    <a:pt x="930" y="320"/>
                  </a:lnTo>
                  <a:lnTo>
                    <a:pt x="915" y="380"/>
                  </a:lnTo>
                  <a:lnTo>
                    <a:pt x="900" y="445"/>
                  </a:lnTo>
                  <a:lnTo>
                    <a:pt x="883" y="514"/>
                  </a:lnTo>
                  <a:lnTo>
                    <a:pt x="864" y="588"/>
                  </a:lnTo>
                  <a:lnTo>
                    <a:pt x="843" y="664"/>
                  </a:lnTo>
                  <a:lnTo>
                    <a:pt x="819" y="745"/>
                  </a:lnTo>
                  <a:lnTo>
                    <a:pt x="794" y="828"/>
                  </a:lnTo>
                  <a:lnTo>
                    <a:pt x="767" y="913"/>
                  </a:lnTo>
                  <a:lnTo>
                    <a:pt x="737" y="1000"/>
                  </a:lnTo>
                  <a:lnTo>
                    <a:pt x="705" y="1088"/>
                  </a:lnTo>
                  <a:lnTo>
                    <a:pt x="671" y="1178"/>
                  </a:lnTo>
                  <a:lnTo>
                    <a:pt x="634" y="1267"/>
                  </a:lnTo>
                  <a:lnTo>
                    <a:pt x="596" y="1357"/>
                  </a:lnTo>
                  <a:lnTo>
                    <a:pt x="555" y="1447"/>
                  </a:lnTo>
                  <a:lnTo>
                    <a:pt x="511" y="1535"/>
                  </a:lnTo>
                  <a:lnTo>
                    <a:pt x="465" y="1622"/>
                  </a:lnTo>
                  <a:lnTo>
                    <a:pt x="416" y="1708"/>
                  </a:lnTo>
                  <a:lnTo>
                    <a:pt x="365" y="1791"/>
                  </a:lnTo>
                  <a:lnTo>
                    <a:pt x="311" y="1872"/>
                  </a:lnTo>
                  <a:lnTo>
                    <a:pt x="254" y="1950"/>
                  </a:lnTo>
                  <a:lnTo>
                    <a:pt x="195" y="2024"/>
                  </a:lnTo>
                  <a:lnTo>
                    <a:pt x="133" y="2094"/>
                  </a:lnTo>
                  <a:lnTo>
                    <a:pt x="67" y="2159"/>
                  </a:lnTo>
                  <a:lnTo>
                    <a:pt x="0" y="2220"/>
                  </a:lnTo>
                  <a:lnTo>
                    <a:pt x="12" y="2215"/>
                  </a:lnTo>
                  <a:lnTo>
                    <a:pt x="47" y="2198"/>
                  </a:lnTo>
                  <a:lnTo>
                    <a:pt x="74" y="2184"/>
                  </a:lnTo>
                  <a:lnTo>
                    <a:pt x="104" y="2167"/>
                  </a:lnTo>
                  <a:lnTo>
                    <a:pt x="138" y="2146"/>
                  </a:lnTo>
                  <a:lnTo>
                    <a:pt x="178" y="2122"/>
                  </a:lnTo>
                  <a:lnTo>
                    <a:pt x="220" y="2094"/>
                  </a:lnTo>
                  <a:lnTo>
                    <a:pt x="266" y="2061"/>
                  </a:lnTo>
                  <a:lnTo>
                    <a:pt x="315" y="2025"/>
                  </a:lnTo>
                  <a:lnTo>
                    <a:pt x="368" y="1983"/>
                  </a:lnTo>
                  <a:lnTo>
                    <a:pt x="421" y="1938"/>
                  </a:lnTo>
                  <a:lnTo>
                    <a:pt x="478" y="1888"/>
                  </a:lnTo>
                  <a:lnTo>
                    <a:pt x="536" y="1833"/>
                  </a:lnTo>
                  <a:lnTo>
                    <a:pt x="596" y="1773"/>
                  </a:lnTo>
                  <a:lnTo>
                    <a:pt x="658" y="1707"/>
                  </a:lnTo>
                  <a:lnTo>
                    <a:pt x="719" y="1636"/>
                  </a:lnTo>
                  <a:lnTo>
                    <a:pt x="781" y="1561"/>
                  </a:lnTo>
                  <a:lnTo>
                    <a:pt x="844" y="1479"/>
                  </a:lnTo>
                  <a:lnTo>
                    <a:pt x="905" y="1392"/>
                  </a:lnTo>
                  <a:lnTo>
                    <a:pt x="967" y="1298"/>
                  </a:lnTo>
                  <a:lnTo>
                    <a:pt x="1028" y="1198"/>
                  </a:lnTo>
                  <a:lnTo>
                    <a:pt x="1087" y="1092"/>
                  </a:lnTo>
                  <a:lnTo>
                    <a:pt x="1145" y="980"/>
                  </a:lnTo>
                  <a:lnTo>
                    <a:pt x="1200" y="861"/>
                  </a:lnTo>
                  <a:lnTo>
                    <a:pt x="1255" y="735"/>
                  </a:lnTo>
                  <a:lnTo>
                    <a:pt x="1306" y="603"/>
                  </a:lnTo>
                  <a:lnTo>
                    <a:pt x="1354" y="463"/>
                  </a:lnTo>
                  <a:lnTo>
                    <a:pt x="1400" y="316"/>
                  </a:lnTo>
                  <a:lnTo>
                    <a:pt x="1441" y="162"/>
                  </a:lnTo>
                  <a:lnTo>
                    <a:pt x="1479" y="0"/>
                  </a:lnTo>
                  <a:lnTo>
                    <a:pt x="978" y="72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2303" y="1221"/>
              <a:ext cx="21" cy="22"/>
            </a:xfrm>
            <a:custGeom>
              <a:avLst/>
              <a:gdLst>
                <a:gd name="T0" fmla="*/ 0 w 394"/>
                <a:gd name="T1" fmla="*/ 0 h 393"/>
                <a:gd name="T2" fmla="*/ 0 w 394"/>
                <a:gd name="T3" fmla="*/ 0 h 393"/>
                <a:gd name="T4" fmla="*/ 0 w 394"/>
                <a:gd name="T5" fmla="*/ 0 h 393"/>
                <a:gd name="T6" fmla="*/ 0 w 394"/>
                <a:gd name="T7" fmla="*/ 0 h 393"/>
                <a:gd name="T8" fmla="*/ 0 w 394"/>
                <a:gd name="T9" fmla="*/ 0 h 393"/>
                <a:gd name="T10" fmla="*/ 0 w 394"/>
                <a:gd name="T11" fmla="*/ 0 h 393"/>
                <a:gd name="T12" fmla="*/ 0 w 394"/>
                <a:gd name="T13" fmla="*/ 0 h 393"/>
                <a:gd name="T14" fmla="*/ 0 w 394"/>
                <a:gd name="T15" fmla="*/ 0 h 393"/>
                <a:gd name="T16" fmla="*/ 0 w 394"/>
                <a:gd name="T17" fmla="*/ 0 h 393"/>
                <a:gd name="T18" fmla="*/ 0 w 394"/>
                <a:gd name="T19" fmla="*/ 0 h 393"/>
                <a:gd name="T20" fmla="*/ 0 w 394"/>
                <a:gd name="T21" fmla="*/ 0 h 393"/>
                <a:gd name="T22" fmla="*/ 0 w 394"/>
                <a:gd name="T23" fmla="*/ 0 h 393"/>
                <a:gd name="T24" fmla="*/ 0 w 394"/>
                <a:gd name="T25" fmla="*/ 0 h 393"/>
                <a:gd name="T26" fmla="*/ 0 w 394"/>
                <a:gd name="T27" fmla="*/ 0 h 393"/>
                <a:gd name="T28" fmla="*/ 0 w 394"/>
                <a:gd name="T29" fmla="*/ 0 h 393"/>
                <a:gd name="T30" fmla="*/ 0 w 394"/>
                <a:gd name="T31" fmla="*/ 0 h 393"/>
                <a:gd name="T32" fmla="*/ 0 w 394"/>
                <a:gd name="T33" fmla="*/ 0 h 393"/>
                <a:gd name="T34" fmla="*/ 0 w 394"/>
                <a:gd name="T35" fmla="*/ 0 h 393"/>
                <a:gd name="T36" fmla="*/ 0 w 394"/>
                <a:gd name="T37" fmla="*/ 0 h 393"/>
                <a:gd name="T38" fmla="*/ 0 w 394"/>
                <a:gd name="T39" fmla="*/ 0 h 393"/>
                <a:gd name="T40" fmla="*/ 0 w 394"/>
                <a:gd name="T41" fmla="*/ 0 h 393"/>
                <a:gd name="T42" fmla="*/ 0 w 394"/>
                <a:gd name="T43" fmla="*/ 0 h 393"/>
                <a:gd name="T44" fmla="*/ 0 w 394"/>
                <a:gd name="T45" fmla="*/ 0 h 393"/>
                <a:gd name="T46" fmla="*/ 0 w 394"/>
                <a:gd name="T47" fmla="*/ 0 h 393"/>
                <a:gd name="T48" fmla="*/ 0 w 394"/>
                <a:gd name="T49" fmla="*/ 0 h 393"/>
                <a:gd name="T50" fmla="*/ 0 w 394"/>
                <a:gd name="T51" fmla="*/ 0 h 393"/>
                <a:gd name="T52" fmla="*/ 0 w 394"/>
                <a:gd name="T53" fmla="*/ 0 h 393"/>
                <a:gd name="T54" fmla="*/ 0 w 394"/>
                <a:gd name="T55" fmla="*/ 0 h 393"/>
                <a:gd name="T56" fmla="*/ 0 w 394"/>
                <a:gd name="T57" fmla="*/ 0 h 393"/>
                <a:gd name="T58" fmla="*/ 0 w 394"/>
                <a:gd name="T59" fmla="*/ 0 h 393"/>
                <a:gd name="T60" fmla="*/ 0 w 394"/>
                <a:gd name="T61" fmla="*/ 0 h 393"/>
                <a:gd name="T62" fmla="*/ 0 w 394"/>
                <a:gd name="T63" fmla="*/ 0 h 393"/>
                <a:gd name="T64" fmla="*/ 0 w 394"/>
                <a:gd name="T65" fmla="*/ 0 h 393"/>
                <a:gd name="T66" fmla="*/ 0 w 394"/>
                <a:gd name="T67" fmla="*/ 0 h 393"/>
                <a:gd name="T68" fmla="*/ 0 w 394"/>
                <a:gd name="T69" fmla="*/ 0 h 3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4" h="393">
                  <a:moveTo>
                    <a:pt x="394" y="196"/>
                  </a:moveTo>
                  <a:lnTo>
                    <a:pt x="393" y="216"/>
                  </a:lnTo>
                  <a:lnTo>
                    <a:pt x="390" y="236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1"/>
                  </a:lnTo>
                  <a:lnTo>
                    <a:pt x="336" y="335"/>
                  </a:lnTo>
                  <a:lnTo>
                    <a:pt x="322" y="349"/>
                  </a:lnTo>
                  <a:lnTo>
                    <a:pt x="307" y="360"/>
                  </a:lnTo>
                  <a:lnTo>
                    <a:pt x="291" y="370"/>
                  </a:lnTo>
                  <a:lnTo>
                    <a:pt x="274" y="378"/>
                  </a:lnTo>
                  <a:lnTo>
                    <a:pt x="255" y="384"/>
                  </a:lnTo>
                  <a:lnTo>
                    <a:pt x="236" y="389"/>
                  </a:lnTo>
                  <a:lnTo>
                    <a:pt x="217" y="392"/>
                  </a:lnTo>
                  <a:lnTo>
                    <a:pt x="197" y="393"/>
                  </a:lnTo>
                  <a:lnTo>
                    <a:pt x="187" y="393"/>
                  </a:lnTo>
                  <a:lnTo>
                    <a:pt x="177" y="392"/>
                  </a:lnTo>
                  <a:lnTo>
                    <a:pt x="168" y="391"/>
                  </a:lnTo>
                  <a:lnTo>
                    <a:pt x="157" y="389"/>
                  </a:lnTo>
                  <a:lnTo>
                    <a:pt x="138" y="384"/>
                  </a:lnTo>
                  <a:lnTo>
                    <a:pt x="120" y="378"/>
                  </a:lnTo>
                  <a:lnTo>
                    <a:pt x="103" y="370"/>
                  </a:lnTo>
                  <a:lnTo>
                    <a:pt x="87" y="360"/>
                  </a:lnTo>
                  <a:lnTo>
                    <a:pt x="72" y="349"/>
                  </a:lnTo>
                  <a:lnTo>
                    <a:pt x="58" y="335"/>
                  </a:lnTo>
                  <a:lnTo>
                    <a:pt x="45" y="321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3"/>
                  </a:lnTo>
                  <a:lnTo>
                    <a:pt x="9" y="255"/>
                  </a:lnTo>
                  <a:lnTo>
                    <a:pt x="4" y="236"/>
                  </a:lnTo>
                  <a:lnTo>
                    <a:pt x="3" y="226"/>
                  </a:lnTo>
                  <a:lnTo>
                    <a:pt x="1" y="216"/>
                  </a:lnTo>
                  <a:lnTo>
                    <a:pt x="1" y="207"/>
                  </a:lnTo>
                  <a:lnTo>
                    <a:pt x="0" y="196"/>
                  </a:lnTo>
                  <a:lnTo>
                    <a:pt x="1" y="186"/>
                  </a:lnTo>
                  <a:lnTo>
                    <a:pt x="1" y="177"/>
                  </a:lnTo>
                  <a:lnTo>
                    <a:pt x="3" y="167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3"/>
                  </a:lnTo>
                  <a:lnTo>
                    <a:pt x="34" y="87"/>
                  </a:lnTo>
                  <a:lnTo>
                    <a:pt x="45" y="71"/>
                  </a:lnTo>
                  <a:lnTo>
                    <a:pt x="58" y="57"/>
                  </a:lnTo>
                  <a:lnTo>
                    <a:pt x="72" y="44"/>
                  </a:lnTo>
                  <a:lnTo>
                    <a:pt x="87" y="33"/>
                  </a:lnTo>
                  <a:lnTo>
                    <a:pt x="103" y="23"/>
                  </a:lnTo>
                  <a:lnTo>
                    <a:pt x="120" y="15"/>
                  </a:lnTo>
                  <a:lnTo>
                    <a:pt x="138" y="8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8"/>
                  </a:lnTo>
                  <a:lnTo>
                    <a:pt x="274" y="15"/>
                  </a:lnTo>
                  <a:lnTo>
                    <a:pt x="291" y="23"/>
                  </a:lnTo>
                  <a:lnTo>
                    <a:pt x="307" y="33"/>
                  </a:lnTo>
                  <a:lnTo>
                    <a:pt x="322" y="44"/>
                  </a:lnTo>
                  <a:lnTo>
                    <a:pt x="336" y="57"/>
                  </a:lnTo>
                  <a:lnTo>
                    <a:pt x="348" y="71"/>
                  </a:lnTo>
                  <a:lnTo>
                    <a:pt x="361" y="87"/>
                  </a:lnTo>
                  <a:lnTo>
                    <a:pt x="370" y="103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6"/>
                  </a:lnTo>
                  <a:lnTo>
                    <a:pt x="393" y="177"/>
                  </a:lnTo>
                  <a:lnTo>
                    <a:pt x="394" y="196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2306" y="1225"/>
              <a:ext cx="9" cy="8"/>
            </a:xfrm>
            <a:custGeom>
              <a:avLst/>
              <a:gdLst>
                <a:gd name="T0" fmla="*/ 0 w 148"/>
                <a:gd name="T1" fmla="*/ 0 h 148"/>
                <a:gd name="T2" fmla="*/ 0 w 148"/>
                <a:gd name="T3" fmla="*/ 0 h 148"/>
                <a:gd name="T4" fmla="*/ 0 w 148"/>
                <a:gd name="T5" fmla="*/ 0 h 148"/>
                <a:gd name="T6" fmla="*/ 0 w 148"/>
                <a:gd name="T7" fmla="*/ 0 h 148"/>
                <a:gd name="T8" fmla="*/ 0 w 148"/>
                <a:gd name="T9" fmla="*/ 0 h 148"/>
                <a:gd name="T10" fmla="*/ 0 w 148"/>
                <a:gd name="T11" fmla="*/ 0 h 148"/>
                <a:gd name="T12" fmla="*/ 0 w 148"/>
                <a:gd name="T13" fmla="*/ 0 h 148"/>
                <a:gd name="T14" fmla="*/ 0 w 148"/>
                <a:gd name="T15" fmla="*/ 0 h 148"/>
                <a:gd name="T16" fmla="*/ 0 w 148"/>
                <a:gd name="T17" fmla="*/ 0 h 148"/>
                <a:gd name="T18" fmla="*/ 0 w 148"/>
                <a:gd name="T19" fmla="*/ 0 h 148"/>
                <a:gd name="T20" fmla="*/ 0 w 148"/>
                <a:gd name="T21" fmla="*/ 0 h 148"/>
                <a:gd name="T22" fmla="*/ 0 w 148"/>
                <a:gd name="T23" fmla="*/ 0 h 148"/>
                <a:gd name="T24" fmla="*/ 0 w 148"/>
                <a:gd name="T25" fmla="*/ 0 h 148"/>
                <a:gd name="T26" fmla="*/ 0 w 148"/>
                <a:gd name="T27" fmla="*/ 0 h 148"/>
                <a:gd name="T28" fmla="*/ 0 w 148"/>
                <a:gd name="T29" fmla="*/ 0 h 148"/>
                <a:gd name="T30" fmla="*/ 0 w 148"/>
                <a:gd name="T31" fmla="*/ 0 h 148"/>
                <a:gd name="T32" fmla="*/ 0 w 148"/>
                <a:gd name="T33" fmla="*/ 0 h 148"/>
                <a:gd name="T34" fmla="*/ 0 w 148"/>
                <a:gd name="T35" fmla="*/ 0 h 148"/>
                <a:gd name="T36" fmla="*/ 0 w 148"/>
                <a:gd name="T37" fmla="*/ 0 h 148"/>
                <a:gd name="T38" fmla="*/ 0 w 148"/>
                <a:gd name="T39" fmla="*/ 0 h 148"/>
                <a:gd name="T40" fmla="*/ 0 w 148"/>
                <a:gd name="T41" fmla="*/ 0 h 148"/>
                <a:gd name="T42" fmla="*/ 0 w 148"/>
                <a:gd name="T43" fmla="*/ 0 h 148"/>
                <a:gd name="T44" fmla="*/ 0 w 148"/>
                <a:gd name="T45" fmla="*/ 0 h 148"/>
                <a:gd name="T46" fmla="*/ 0 w 148"/>
                <a:gd name="T47" fmla="*/ 0 h 148"/>
                <a:gd name="T48" fmla="*/ 0 w 148"/>
                <a:gd name="T49" fmla="*/ 0 h 148"/>
                <a:gd name="T50" fmla="*/ 0 w 148"/>
                <a:gd name="T51" fmla="*/ 0 h 148"/>
                <a:gd name="T52" fmla="*/ 0 w 148"/>
                <a:gd name="T53" fmla="*/ 0 h 148"/>
                <a:gd name="T54" fmla="*/ 0 w 148"/>
                <a:gd name="T55" fmla="*/ 0 h 148"/>
                <a:gd name="T56" fmla="*/ 0 w 148"/>
                <a:gd name="T57" fmla="*/ 0 h 148"/>
                <a:gd name="T58" fmla="*/ 0 w 148"/>
                <a:gd name="T59" fmla="*/ 0 h 148"/>
                <a:gd name="T60" fmla="*/ 0 w 148"/>
                <a:gd name="T61" fmla="*/ 0 h 148"/>
                <a:gd name="T62" fmla="*/ 0 w 148"/>
                <a:gd name="T63" fmla="*/ 0 h 1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8">
                  <a:moveTo>
                    <a:pt x="148" y="74"/>
                  </a:moveTo>
                  <a:lnTo>
                    <a:pt x="148" y="82"/>
                  </a:lnTo>
                  <a:lnTo>
                    <a:pt x="147" y="89"/>
                  </a:lnTo>
                  <a:lnTo>
                    <a:pt x="145" y="96"/>
                  </a:lnTo>
                  <a:lnTo>
                    <a:pt x="142" y="104"/>
                  </a:lnTo>
                  <a:lnTo>
                    <a:pt x="139" y="110"/>
                  </a:lnTo>
                  <a:lnTo>
                    <a:pt x="136" y="116"/>
                  </a:lnTo>
                  <a:lnTo>
                    <a:pt x="131" y="122"/>
                  </a:lnTo>
                  <a:lnTo>
                    <a:pt x="127" y="127"/>
                  </a:lnTo>
                  <a:lnTo>
                    <a:pt x="122" y="132"/>
                  </a:lnTo>
                  <a:lnTo>
                    <a:pt x="116" y="136"/>
                  </a:lnTo>
                  <a:lnTo>
                    <a:pt x="110" y="140"/>
                  </a:lnTo>
                  <a:lnTo>
                    <a:pt x="104" y="143"/>
                  </a:lnTo>
                  <a:lnTo>
                    <a:pt x="96" y="145"/>
                  </a:lnTo>
                  <a:lnTo>
                    <a:pt x="89" y="147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67" y="148"/>
                  </a:lnTo>
                  <a:lnTo>
                    <a:pt x="59" y="147"/>
                  </a:lnTo>
                  <a:lnTo>
                    <a:pt x="52" y="145"/>
                  </a:lnTo>
                  <a:lnTo>
                    <a:pt x="46" y="143"/>
                  </a:lnTo>
                  <a:lnTo>
                    <a:pt x="39" y="140"/>
                  </a:lnTo>
                  <a:lnTo>
                    <a:pt x="33" y="136"/>
                  </a:lnTo>
                  <a:lnTo>
                    <a:pt x="28" y="132"/>
                  </a:lnTo>
                  <a:lnTo>
                    <a:pt x="22" y="127"/>
                  </a:lnTo>
                  <a:lnTo>
                    <a:pt x="18" y="122"/>
                  </a:lnTo>
                  <a:lnTo>
                    <a:pt x="13" y="116"/>
                  </a:lnTo>
                  <a:lnTo>
                    <a:pt x="10" y="110"/>
                  </a:lnTo>
                  <a:lnTo>
                    <a:pt x="7" y="104"/>
                  </a:lnTo>
                  <a:lnTo>
                    <a:pt x="4" y="96"/>
                  </a:lnTo>
                  <a:lnTo>
                    <a:pt x="3" y="89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3" y="60"/>
                  </a:lnTo>
                  <a:lnTo>
                    <a:pt x="4" y="53"/>
                  </a:lnTo>
                  <a:lnTo>
                    <a:pt x="7" y="46"/>
                  </a:lnTo>
                  <a:lnTo>
                    <a:pt x="10" y="40"/>
                  </a:lnTo>
                  <a:lnTo>
                    <a:pt x="13" y="34"/>
                  </a:lnTo>
                  <a:lnTo>
                    <a:pt x="18" y="28"/>
                  </a:lnTo>
                  <a:lnTo>
                    <a:pt x="22" y="23"/>
                  </a:lnTo>
                  <a:lnTo>
                    <a:pt x="28" y="18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4" y="0"/>
                  </a:lnTo>
                  <a:lnTo>
                    <a:pt x="82" y="1"/>
                  </a:lnTo>
                  <a:lnTo>
                    <a:pt x="89" y="2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0" y="10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7" y="23"/>
                  </a:lnTo>
                  <a:lnTo>
                    <a:pt x="131" y="28"/>
                  </a:lnTo>
                  <a:lnTo>
                    <a:pt x="136" y="34"/>
                  </a:lnTo>
                  <a:lnTo>
                    <a:pt x="139" y="40"/>
                  </a:lnTo>
                  <a:lnTo>
                    <a:pt x="142" y="46"/>
                  </a:lnTo>
                  <a:lnTo>
                    <a:pt x="145" y="53"/>
                  </a:lnTo>
                  <a:lnTo>
                    <a:pt x="147" y="60"/>
                  </a:lnTo>
                  <a:lnTo>
                    <a:pt x="148" y="67"/>
                  </a:lnTo>
                  <a:lnTo>
                    <a:pt x="148" y="74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2314" y="1234"/>
              <a:ext cx="5" cy="4"/>
            </a:xfrm>
            <a:custGeom>
              <a:avLst/>
              <a:gdLst>
                <a:gd name="T0" fmla="*/ 0 w 84"/>
                <a:gd name="T1" fmla="*/ 0 h 83"/>
                <a:gd name="T2" fmla="*/ 0 w 84"/>
                <a:gd name="T3" fmla="*/ 0 h 83"/>
                <a:gd name="T4" fmla="*/ 0 w 84"/>
                <a:gd name="T5" fmla="*/ 0 h 83"/>
                <a:gd name="T6" fmla="*/ 0 w 84"/>
                <a:gd name="T7" fmla="*/ 0 h 83"/>
                <a:gd name="T8" fmla="*/ 0 w 84"/>
                <a:gd name="T9" fmla="*/ 0 h 83"/>
                <a:gd name="T10" fmla="*/ 0 w 84"/>
                <a:gd name="T11" fmla="*/ 0 h 83"/>
                <a:gd name="T12" fmla="*/ 0 w 84"/>
                <a:gd name="T13" fmla="*/ 0 h 83"/>
                <a:gd name="T14" fmla="*/ 0 w 84"/>
                <a:gd name="T15" fmla="*/ 0 h 83"/>
                <a:gd name="T16" fmla="*/ 0 w 84"/>
                <a:gd name="T17" fmla="*/ 0 h 83"/>
                <a:gd name="T18" fmla="*/ 0 w 84"/>
                <a:gd name="T19" fmla="*/ 0 h 83"/>
                <a:gd name="T20" fmla="*/ 0 w 84"/>
                <a:gd name="T21" fmla="*/ 0 h 83"/>
                <a:gd name="T22" fmla="*/ 0 w 84"/>
                <a:gd name="T23" fmla="*/ 0 h 83"/>
                <a:gd name="T24" fmla="*/ 0 w 84"/>
                <a:gd name="T25" fmla="*/ 0 h 83"/>
                <a:gd name="T26" fmla="*/ 0 w 84"/>
                <a:gd name="T27" fmla="*/ 0 h 83"/>
                <a:gd name="T28" fmla="*/ 0 w 84"/>
                <a:gd name="T29" fmla="*/ 0 h 83"/>
                <a:gd name="T30" fmla="*/ 0 w 84"/>
                <a:gd name="T31" fmla="*/ 0 h 83"/>
                <a:gd name="T32" fmla="*/ 0 w 84"/>
                <a:gd name="T33" fmla="*/ 0 h 83"/>
                <a:gd name="T34" fmla="*/ 0 w 84"/>
                <a:gd name="T35" fmla="*/ 0 h 83"/>
                <a:gd name="T36" fmla="*/ 0 w 84"/>
                <a:gd name="T37" fmla="*/ 0 h 83"/>
                <a:gd name="T38" fmla="*/ 0 w 84"/>
                <a:gd name="T39" fmla="*/ 0 h 83"/>
                <a:gd name="T40" fmla="*/ 0 w 84"/>
                <a:gd name="T41" fmla="*/ 0 h 83"/>
                <a:gd name="T42" fmla="*/ 0 w 84"/>
                <a:gd name="T43" fmla="*/ 0 h 83"/>
                <a:gd name="T44" fmla="*/ 0 w 84"/>
                <a:gd name="T45" fmla="*/ 0 h 83"/>
                <a:gd name="T46" fmla="*/ 0 w 84"/>
                <a:gd name="T47" fmla="*/ 0 h 83"/>
                <a:gd name="T48" fmla="*/ 0 w 84"/>
                <a:gd name="T49" fmla="*/ 0 h 83"/>
                <a:gd name="T50" fmla="*/ 0 w 84"/>
                <a:gd name="T51" fmla="*/ 0 h 83"/>
                <a:gd name="T52" fmla="*/ 0 w 84"/>
                <a:gd name="T53" fmla="*/ 0 h 83"/>
                <a:gd name="T54" fmla="*/ 0 w 84"/>
                <a:gd name="T55" fmla="*/ 0 h 83"/>
                <a:gd name="T56" fmla="*/ 0 w 84"/>
                <a:gd name="T57" fmla="*/ 0 h 83"/>
                <a:gd name="T58" fmla="*/ 0 w 84"/>
                <a:gd name="T59" fmla="*/ 0 h 83"/>
                <a:gd name="T60" fmla="*/ 0 w 84"/>
                <a:gd name="T61" fmla="*/ 0 h 83"/>
                <a:gd name="T62" fmla="*/ 0 w 84"/>
                <a:gd name="T63" fmla="*/ 0 h 83"/>
                <a:gd name="T64" fmla="*/ 0 w 84"/>
                <a:gd name="T65" fmla="*/ 0 h 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" h="83">
                  <a:moveTo>
                    <a:pt x="84" y="42"/>
                  </a:moveTo>
                  <a:lnTo>
                    <a:pt x="83" y="51"/>
                  </a:lnTo>
                  <a:lnTo>
                    <a:pt x="80" y="58"/>
                  </a:lnTo>
                  <a:lnTo>
                    <a:pt x="77" y="65"/>
                  </a:lnTo>
                  <a:lnTo>
                    <a:pt x="72" y="71"/>
                  </a:lnTo>
                  <a:lnTo>
                    <a:pt x="65" y="76"/>
                  </a:lnTo>
                  <a:lnTo>
                    <a:pt x="58" y="80"/>
                  </a:lnTo>
                  <a:lnTo>
                    <a:pt x="50" y="83"/>
                  </a:lnTo>
                  <a:lnTo>
                    <a:pt x="41" y="83"/>
                  </a:lnTo>
                  <a:lnTo>
                    <a:pt x="33" y="83"/>
                  </a:lnTo>
                  <a:lnTo>
                    <a:pt x="25" y="80"/>
                  </a:lnTo>
                  <a:lnTo>
                    <a:pt x="18" y="76"/>
                  </a:lnTo>
                  <a:lnTo>
                    <a:pt x="12" y="71"/>
                  </a:lnTo>
                  <a:lnTo>
                    <a:pt x="7" y="65"/>
                  </a:lnTo>
                  <a:lnTo>
                    <a:pt x="3" y="58"/>
                  </a:lnTo>
                  <a:lnTo>
                    <a:pt x="1" y="51"/>
                  </a:lnTo>
                  <a:lnTo>
                    <a:pt x="0" y="42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50" y="1"/>
                  </a:lnTo>
                  <a:lnTo>
                    <a:pt x="58" y="3"/>
                  </a:lnTo>
                  <a:lnTo>
                    <a:pt x="65" y="7"/>
                  </a:lnTo>
                  <a:lnTo>
                    <a:pt x="72" y="12"/>
                  </a:lnTo>
                  <a:lnTo>
                    <a:pt x="77" y="18"/>
                  </a:lnTo>
                  <a:lnTo>
                    <a:pt x="80" y="26"/>
                  </a:lnTo>
                  <a:lnTo>
                    <a:pt x="83" y="34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2581" y="1221"/>
              <a:ext cx="22" cy="22"/>
            </a:xfrm>
            <a:custGeom>
              <a:avLst/>
              <a:gdLst>
                <a:gd name="T0" fmla="*/ 0 w 394"/>
                <a:gd name="T1" fmla="*/ 0 h 393"/>
                <a:gd name="T2" fmla="*/ 0 w 394"/>
                <a:gd name="T3" fmla="*/ 0 h 393"/>
                <a:gd name="T4" fmla="*/ 0 w 394"/>
                <a:gd name="T5" fmla="*/ 0 h 393"/>
                <a:gd name="T6" fmla="*/ 0 w 394"/>
                <a:gd name="T7" fmla="*/ 0 h 393"/>
                <a:gd name="T8" fmla="*/ 0 w 394"/>
                <a:gd name="T9" fmla="*/ 0 h 393"/>
                <a:gd name="T10" fmla="*/ 0 w 394"/>
                <a:gd name="T11" fmla="*/ 0 h 393"/>
                <a:gd name="T12" fmla="*/ 0 w 394"/>
                <a:gd name="T13" fmla="*/ 0 h 393"/>
                <a:gd name="T14" fmla="*/ 0 w 394"/>
                <a:gd name="T15" fmla="*/ 0 h 393"/>
                <a:gd name="T16" fmla="*/ 0 w 394"/>
                <a:gd name="T17" fmla="*/ 0 h 393"/>
                <a:gd name="T18" fmla="*/ 0 w 394"/>
                <a:gd name="T19" fmla="*/ 0 h 393"/>
                <a:gd name="T20" fmla="*/ 0 w 394"/>
                <a:gd name="T21" fmla="*/ 0 h 393"/>
                <a:gd name="T22" fmla="*/ 0 w 394"/>
                <a:gd name="T23" fmla="*/ 0 h 393"/>
                <a:gd name="T24" fmla="*/ 0 w 394"/>
                <a:gd name="T25" fmla="*/ 0 h 393"/>
                <a:gd name="T26" fmla="*/ 0 w 394"/>
                <a:gd name="T27" fmla="*/ 0 h 393"/>
                <a:gd name="T28" fmla="*/ 0 w 394"/>
                <a:gd name="T29" fmla="*/ 0 h 393"/>
                <a:gd name="T30" fmla="*/ 0 w 394"/>
                <a:gd name="T31" fmla="*/ 0 h 393"/>
                <a:gd name="T32" fmla="*/ 0 w 394"/>
                <a:gd name="T33" fmla="*/ 0 h 393"/>
                <a:gd name="T34" fmla="*/ 0 w 394"/>
                <a:gd name="T35" fmla="*/ 0 h 393"/>
                <a:gd name="T36" fmla="*/ 0 w 394"/>
                <a:gd name="T37" fmla="*/ 0 h 393"/>
                <a:gd name="T38" fmla="*/ 0 w 394"/>
                <a:gd name="T39" fmla="*/ 0 h 393"/>
                <a:gd name="T40" fmla="*/ 0 w 394"/>
                <a:gd name="T41" fmla="*/ 0 h 393"/>
                <a:gd name="T42" fmla="*/ 0 w 394"/>
                <a:gd name="T43" fmla="*/ 0 h 393"/>
                <a:gd name="T44" fmla="*/ 0 w 394"/>
                <a:gd name="T45" fmla="*/ 0 h 393"/>
                <a:gd name="T46" fmla="*/ 0 w 394"/>
                <a:gd name="T47" fmla="*/ 0 h 393"/>
                <a:gd name="T48" fmla="*/ 0 w 394"/>
                <a:gd name="T49" fmla="*/ 0 h 393"/>
                <a:gd name="T50" fmla="*/ 0 w 394"/>
                <a:gd name="T51" fmla="*/ 0 h 393"/>
                <a:gd name="T52" fmla="*/ 0 w 394"/>
                <a:gd name="T53" fmla="*/ 0 h 393"/>
                <a:gd name="T54" fmla="*/ 0 w 394"/>
                <a:gd name="T55" fmla="*/ 0 h 393"/>
                <a:gd name="T56" fmla="*/ 0 w 394"/>
                <a:gd name="T57" fmla="*/ 0 h 393"/>
                <a:gd name="T58" fmla="*/ 0 w 394"/>
                <a:gd name="T59" fmla="*/ 0 h 393"/>
                <a:gd name="T60" fmla="*/ 0 w 394"/>
                <a:gd name="T61" fmla="*/ 0 h 393"/>
                <a:gd name="T62" fmla="*/ 0 w 394"/>
                <a:gd name="T63" fmla="*/ 0 h 393"/>
                <a:gd name="T64" fmla="*/ 0 w 394"/>
                <a:gd name="T65" fmla="*/ 0 h 393"/>
                <a:gd name="T66" fmla="*/ 0 w 394"/>
                <a:gd name="T67" fmla="*/ 0 h 393"/>
                <a:gd name="T68" fmla="*/ 0 w 394"/>
                <a:gd name="T69" fmla="*/ 0 h 3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4" h="393">
                  <a:moveTo>
                    <a:pt x="394" y="196"/>
                  </a:moveTo>
                  <a:lnTo>
                    <a:pt x="393" y="216"/>
                  </a:lnTo>
                  <a:lnTo>
                    <a:pt x="390" y="236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1"/>
                  </a:lnTo>
                  <a:lnTo>
                    <a:pt x="337" y="335"/>
                  </a:lnTo>
                  <a:lnTo>
                    <a:pt x="322" y="349"/>
                  </a:lnTo>
                  <a:lnTo>
                    <a:pt x="307" y="360"/>
                  </a:lnTo>
                  <a:lnTo>
                    <a:pt x="291" y="370"/>
                  </a:lnTo>
                  <a:lnTo>
                    <a:pt x="274" y="378"/>
                  </a:lnTo>
                  <a:lnTo>
                    <a:pt x="256" y="384"/>
                  </a:lnTo>
                  <a:lnTo>
                    <a:pt x="237" y="389"/>
                  </a:lnTo>
                  <a:lnTo>
                    <a:pt x="217" y="392"/>
                  </a:lnTo>
                  <a:lnTo>
                    <a:pt x="197" y="393"/>
                  </a:lnTo>
                  <a:lnTo>
                    <a:pt x="187" y="393"/>
                  </a:lnTo>
                  <a:lnTo>
                    <a:pt x="177" y="392"/>
                  </a:lnTo>
                  <a:lnTo>
                    <a:pt x="167" y="391"/>
                  </a:lnTo>
                  <a:lnTo>
                    <a:pt x="158" y="389"/>
                  </a:lnTo>
                  <a:lnTo>
                    <a:pt x="138" y="384"/>
                  </a:lnTo>
                  <a:lnTo>
                    <a:pt x="120" y="378"/>
                  </a:lnTo>
                  <a:lnTo>
                    <a:pt x="103" y="370"/>
                  </a:lnTo>
                  <a:lnTo>
                    <a:pt x="87" y="360"/>
                  </a:lnTo>
                  <a:lnTo>
                    <a:pt x="72" y="349"/>
                  </a:lnTo>
                  <a:lnTo>
                    <a:pt x="58" y="335"/>
                  </a:lnTo>
                  <a:lnTo>
                    <a:pt x="45" y="321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3"/>
                  </a:lnTo>
                  <a:lnTo>
                    <a:pt x="9" y="255"/>
                  </a:lnTo>
                  <a:lnTo>
                    <a:pt x="4" y="236"/>
                  </a:lnTo>
                  <a:lnTo>
                    <a:pt x="3" y="226"/>
                  </a:lnTo>
                  <a:lnTo>
                    <a:pt x="1" y="216"/>
                  </a:lnTo>
                  <a:lnTo>
                    <a:pt x="1" y="207"/>
                  </a:lnTo>
                  <a:lnTo>
                    <a:pt x="0" y="196"/>
                  </a:lnTo>
                  <a:lnTo>
                    <a:pt x="1" y="186"/>
                  </a:lnTo>
                  <a:lnTo>
                    <a:pt x="1" y="177"/>
                  </a:lnTo>
                  <a:lnTo>
                    <a:pt x="3" y="167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3"/>
                  </a:lnTo>
                  <a:lnTo>
                    <a:pt x="34" y="87"/>
                  </a:lnTo>
                  <a:lnTo>
                    <a:pt x="45" y="71"/>
                  </a:lnTo>
                  <a:lnTo>
                    <a:pt x="58" y="57"/>
                  </a:lnTo>
                  <a:lnTo>
                    <a:pt x="72" y="44"/>
                  </a:lnTo>
                  <a:lnTo>
                    <a:pt x="87" y="33"/>
                  </a:lnTo>
                  <a:lnTo>
                    <a:pt x="103" y="23"/>
                  </a:lnTo>
                  <a:lnTo>
                    <a:pt x="120" y="15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7" y="1"/>
                  </a:lnTo>
                  <a:lnTo>
                    <a:pt x="197" y="0"/>
                  </a:lnTo>
                  <a:lnTo>
                    <a:pt x="217" y="1"/>
                  </a:lnTo>
                  <a:lnTo>
                    <a:pt x="237" y="4"/>
                  </a:lnTo>
                  <a:lnTo>
                    <a:pt x="256" y="8"/>
                  </a:lnTo>
                  <a:lnTo>
                    <a:pt x="274" y="15"/>
                  </a:lnTo>
                  <a:lnTo>
                    <a:pt x="291" y="23"/>
                  </a:lnTo>
                  <a:lnTo>
                    <a:pt x="307" y="33"/>
                  </a:lnTo>
                  <a:lnTo>
                    <a:pt x="322" y="44"/>
                  </a:lnTo>
                  <a:lnTo>
                    <a:pt x="337" y="57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3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6"/>
                  </a:lnTo>
                  <a:lnTo>
                    <a:pt x="393" y="177"/>
                  </a:lnTo>
                  <a:lnTo>
                    <a:pt x="394" y="196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2585" y="1225"/>
              <a:ext cx="8" cy="8"/>
            </a:xfrm>
            <a:custGeom>
              <a:avLst/>
              <a:gdLst>
                <a:gd name="T0" fmla="*/ 0 w 147"/>
                <a:gd name="T1" fmla="*/ 0 h 148"/>
                <a:gd name="T2" fmla="*/ 0 w 147"/>
                <a:gd name="T3" fmla="*/ 0 h 148"/>
                <a:gd name="T4" fmla="*/ 0 w 147"/>
                <a:gd name="T5" fmla="*/ 0 h 148"/>
                <a:gd name="T6" fmla="*/ 0 w 147"/>
                <a:gd name="T7" fmla="*/ 0 h 148"/>
                <a:gd name="T8" fmla="*/ 0 w 147"/>
                <a:gd name="T9" fmla="*/ 0 h 148"/>
                <a:gd name="T10" fmla="*/ 0 w 147"/>
                <a:gd name="T11" fmla="*/ 0 h 148"/>
                <a:gd name="T12" fmla="*/ 0 w 147"/>
                <a:gd name="T13" fmla="*/ 0 h 148"/>
                <a:gd name="T14" fmla="*/ 0 w 147"/>
                <a:gd name="T15" fmla="*/ 0 h 148"/>
                <a:gd name="T16" fmla="*/ 0 w 147"/>
                <a:gd name="T17" fmla="*/ 0 h 148"/>
                <a:gd name="T18" fmla="*/ 0 w 147"/>
                <a:gd name="T19" fmla="*/ 0 h 148"/>
                <a:gd name="T20" fmla="*/ 0 w 147"/>
                <a:gd name="T21" fmla="*/ 0 h 148"/>
                <a:gd name="T22" fmla="*/ 0 w 147"/>
                <a:gd name="T23" fmla="*/ 0 h 148"/>
                <a:gd name="T24" fmla="*/ 0 w 147"/>
                <a:gd name="T25" fmla="*/ 0 h 148"/>
                <a:gd name="T26" fmla="*/ 0 w 147"/>
                <a:gd name="T27" fmla="*/ 0 h 148"/>
                <a:gd name="T28" fmla="*/ 0 w 147"/>
                <a:gd name="T29" fmla="*/ 0 h 148"/>
                <a:gd name="T30" fmla="*/ 0 w 147"/>
                <a:gd name="T31" fmla="*/ 0 h 148"/>
                <a:gd name="T32" fmla="*/ 0 w 147"/>
                <a:gd name="T33" fmla="*/ 0 h 148"/>
                <a:gd name="T34" fmla="*/ 0 w 147"/>
                <a:gd name="T35" fmla="*/ 0 h 148"/>
                <a:gd name="T36" fmla="*/ 0 w 147"/>
                <a:gd name="T37" fmla="*/ 0 h 148"/>
                <a:gd name="T38" fmla="*/ 0 w 147"/>
                <a:gd name="T39" fmla="*/ 0 h 148"/>
                <a:gd name="T40" fmla="*/ 0 w 147"/>
                <a:gd name="T41" fmla="*/ 0 h 148"/>
                <a:gd name="T42" fmla="*/ 0 w 147"/>
                <a:gd name="T43" fmla="*/ 0 h 148"/>
                <a:gd name="T44" fmla="*/ 0 w 147"/>
                <a:gd name="T45" fmla="*/ 0 h 148"/>
                <a:gd name="T46" fmla="*/ 0 w 147"/>
                <a:gd name="T47" fmla="*/ 0 h 148"/>
                <a:gd name="T48" fmla="*/ 0 w 147"/>
                <a:gd name="T49" fmla="*/ 0 h 148"/>
                <a:gd name="T50" fmla="*/ 0 w 147"/>
                <a:gd name="T51" fmla="*/ 0 h 148"/>
                <a:gd name="T52" fmla="*/ 0 w 147"/>
                <a:gd name="T53" fmla="*/ 0 h 148"/>
                <a:gd name="T54" fmla="*/ 0 w 147"/>
                <a:gd name="T55" fmla="*/ 0 h 148"/>
                <a:gd name="T56" fmla="*/ 0 w 147"/>
                <a:gd name="T57" fmla="*/ 0 h 148"/>
                <a:gd name="T58" fmla="*/ 0 w 147"/>
                <a:gd name="T59" fmla="*/ 0 h 148"/>
                <a:gd name="T60" fmla="*/ 0 w 147"/>
                <a:gd name="T61" fmla="*/ 0 h 148"/>
                <a:gd name="T62" fmla="*/ 0 w 147"/>
                <a:gd name="T63" fmla="*/ 0 h 1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7" h="148">
                  <a:moveTo>
                    <a:pt x="147" y="74"/>
                  </a:moveTo>
                  <a:lnTo>
                    <a:pt x="147" y="82"/>
                  </a:lnTo>
                  <a:lnTo>
                    <a:pt x="146" y="89"/>
                  </a:lnTo>
                  <a:lnTo>
                    <a:pt x="144" y="96"/>
                  </a:lnTo>
                  <a:lnTo>
                    <a:pt x="141" y="104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30" y="122"/>
                  </a:lnTo>
                  <a:lnTo>
                    <a:pt x="126" y="127"/>
                  </a:lnTo>
                  <a:lnTo>
                    <a:pt x="120" y="132"/>
                  </a:lnTo>
                  <a:lnTo>
                    <a:pt x="115" y="136"/>
                  </a:lnTo>
                  <a:lnTo>
                    <a:pt x="109" y="140"/>
                  </a:lnTo>
                  <a:lnTo>
                    <a:pt x="102" y="143"/>
                  </a:lnTo>
                  <a:lnTo>
                    <a:pt x="96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74" y="148"/>
                  </a:lnTo>
                  <a:lnTo>
                    <a:pt x="65" y="148"/>
                  </a:lnTo>
                  <a:lnTo>
                    <a:pt x="58" y="147"/>
                  </a:lnTo>
                  <a:lnTo>
                    <a:pt x="51" y="145"/>
                  </a:lnTo>
                  <a:lnTo>
                    <a:pt x="45" y="143"/>
                  </a:lnTo>
                  <a:lnTo>
                    <a:pt x="38" y="140"/>
                  </a:lnTo>
                  <a:lnTo>
                    <a:pt x="32" y="136"/>
                  </a:lnTo>
                  <a:lnTo>
                    <a:pt x="27" y="132"/>
                  </a:lnTo>
                  <a:lnTo>
                    <a:pt x="21" y="127"/>
                  </a:lnTo>
                  <a:lnTo>
                    <a:pt x="17" y="122"/>
                  </a:lnTo>
                  <a:lnTo>
                    <a:pt x="12" y="116"/>
                  </a:lnTo>
                  <a:lnTo>
                    <a:pt x="9" y="110"/>
                  </a:lnTo>
                  <a:lnTo>
                    <a:pt x="6" y="104"/>
                  </a:lnTo>
                  <a:lnTo>
                    <a:pt x="3" y="96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3" y="53"/>
                  </a:lnTo>
                  <a:lnTo>
                    <a:pt x="6" y="46"/>
                  </a:lnTo>
                  <a:lnTo>
                    <a:pt x="9" y="40"/>
                  </a:lnTo>
                  <a:lnTo>
                    <a:pt x="12" y="34"/>
                  </a:lnTo>
                  <a:lnTo>
                    <a:pt x="17" y="28"/>
                  </a:lnTo>
                  <a:lnTo>
                    <a:pt x="21" y="23"/>
                  </a:lnTo>
                  <a:lnTo>
                    <a:pt x="27" y="18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6"/>
                  </a:lnTo>
                  <a:lnTo>
                    <a:pt x="51" y="4"/>
                  </a:lnTo>
                  <a:lnTo>
                    <a:pt x="58" y="2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81" y="1"/>
                  </a:lnTo>
                  <a:lnTo>
                    <a:pt x="89" y="2"/>
                  </a:lnTo>
                  <a:lnTo>
                    <a:pt x="96" y="4"/>
                  </a:lnTo>
                  <a:lnTo>
                    <a:pt x="102" y="6"/>
                  </a:lnTo>
                  <a:lnTo>
                    <a:pt x="109" y="10"/>
                  </a:lnTo>
                  <a:lnTo>
                    <a:pt x="115" y="14"/>
                  </a:lnTo>
                  <a:lnTo>
                    <a:pt x="120" y="18"/>
                  </a:lnTo>
                  <a:lnTo>
                    <a:pt x="126" y="23"/>
                  </a:lnTo>
                  <a:lnTo>
                    <a:pt x="130" y="28"/>
                  </a:lnTo>
                  <a:lnTo>
                    <a:pt x="135" y="34"/>
                  </a:lnTo>
                  <a:lnTo>
                    <a:pt x="138" y="40"/>
                  </a:lnTo>
                  <a:lnTo>
                    <a:pt x="141" y="46"/>
                  </a:lnTo>
                  <a:lnTo>
                    <a:pt x="144" y="53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7" y="74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62"/>
            <p:cNvSpPr>
              <a:spLocks/>
            </p:cNvSpPr>
            <p:nvPr/>
          </p:nvSpPr>
          <p:spPr bwMode="auto">
            <a:xfrm>
              <a:off x="2593" y="1234"/>
              <a:ext cx="4" cy="4"/>
            </a:xfrm>
            <a:custGeom>
              <a:avLst/>
              <a:gdLst>
                <a:gd name="T0" fmla="*/ 0 w 84"/>
                <a:gd name="T1" fmla="*/ 0 h 83"/>
                <a:gd name="T2" fmla="*/ 0 w 84"/>
                <a:gd name="T3" fmla="*/ 0 h 83"/>
                <a:gd name="T4" fmla="*/ 0 w 84"/>
                <a:gd name="T5" fmla="*/ 0 h 83"/>
                <a:gd name="T6" fmla="*/ 0 w 84"/>
                <a:gd name="T7" fmla="*/ 0 h 83"/>
                <a:gd name="T8" fmla="*/ 0 w 84"/>
                <a:gd name="T9" fmla="*/ 0 h 83"/>
                <a:gd name="T10" fmla="*/ 0 w 84"/>
                <a:gd name="T11" fmla="*/ 0 h 83"/>
                <a:gd name="T12" fmla="*/ 0 w 84"/>
                <a:gd name="T13" fmla="*/ 0 h 83"/>
                <a:gd name="T14" fmla="*/ 0 w 84"/>
                <a:gd name="T15" fmla="*/ 0 h 83"/>
                <a:gd name="T16" fmla="*/ 0 w 84"/>
                <a:gd name="T17" fmla="*/ 0 h 83"/>
                <a:gd name="T18" fmla="*/ 0 w 84"/>
                <a:gd name="T19" fmla="*/ 0 h 83"/>
                <a:gd name="T20" fmla="*/ 0 w 84"/>
                <a:gd name="T21" fmla="*/ 0 h 83"/>
                <a:gd name="T22" fmla="*/ 0 w 84"/>
                <a:gd name="T23" fmla="*/ 0 h 83"/>
                <a:gd name="T24" fmla="*/ 0 w 84"/>
                <a:gd name="T25" fmla="*/ 0 h 83"/>
                <a:gd name="T26" fmla="*/ 0 w 84"/>
                <a:gd name="T27" fmla="*/ 0 h 83"/>
                <a:gd name="T28" fmla="*/ 0 w 84"/>
                <a:gd name="T29" fmla="*/ 0 h 83"/>
                <a:gd name="T30" fmla="*/ 0 w 84"/>
                <a:gd name="T31" fmla="*/ 0 h 83"/>
                <a:gd name="T32" fmla="*/ 0 w 84"/>
                <a:gd name="T33" fmla="*/ 0 h 83"/>
                <a:gd name="T34" fmla="*/ 0 w 84"/>
                <a:gd name="T35" fmla="*/ 0 h 83"/>
                <a:gd name="T36" fmla="*/ 0 w 84"/>
                <a:gd name="T37" fmla="*/ 0 h 83"/>
                <a:gd name="T38" fmla="*/ 0 w 84"/>
                <a:gd name="T39" fmla="*/ 0 h 83"/>
                <a:gd name="T40" fmla="*/ 0 w 84"/>
                <a:gd name="T41" fmla="*/ 0 h 83"/>
                <a:gd name="T42" fmla="*/ 0 w 84"/>
                <a:gd name="T43" fmla="*/ 0 h 83"/>
                <a:gd name="T44" fmla="*/ 0 w 84"/>
                <a:gd name="T45" fmla="*/ 0 h 83"/>
                <a:gd name="T46" fmla="*/ 0 w 84"/>
                <a:gd name="T47" fmla="*/ 0 h 83"/>
                <a:gd name="T48" fmla="*/ 0 w 84"/>
                <a:gd name="T49" fmla="*/ 0 h 83"/>
                <a:gd name="T50" fmla="*/ 0 w 84"/>
                <a:gd name="T51" fmla="*/ 0 h 83"/>
                <a:gd name="T52" fmla="*/ 0 w 84"/>
                <a:gd name="T53" fmla="*/ 0 h 83"/>
                <a:gd name="T54" fmla="*/ 0 w 84"/>
                <a:gd name="T55" fmla="*/ 0 h 83"/>
                <a:gd name="T56" fmla="*/ 0 w 84"/>
                <a:gd name="T57" fmla="*/ 0 h 83"/>
                <a:gd name="T58" fmla="*/ 0 w 84"/>
                <a:gd name="T59" fmla="*/ 0 h 83"/>
                <a:gd name="T60" fmla="*/ 0 w 84"/>
                <a:gd name="T61" fmla="*/ 0 h 83"/>
                <a:gd name="T62" fmla="*/ 0 w 84"/>
                <a:gd name="T63" fmla="*/ 0 h 83"/>
                <a:gd name="T64" fmla="*/ 0 w 84"/>
                <a:gd name="T65" fmla="*/ 0 h 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" h="83">
                  <a:moveTo>
                    <a:pt x="84" y="42"/>
                  </a:moveTo>
                  <a:lnTo>
                    <a:pt x="83" y="51"/>
                  </a:lnTo>
                  <a:lnTo>
                    <a:pt x="80" y="58"/>
                  </a:lnTo>
                  <a:lnTo>
                    <a:pt x="77" y="65"/>
                  </a:lnTo>
                  <a:lnTo>
                    <a:pt x="72" y="71"/>
                  </a:lnTo>
                  <a:lnTo>
                    <a:pt x="65" y="76"/>
                  </a:lnTo>
                  <a:lnTo>
                    <a:pt x="58" y="80"/>
                  </a:lnTo>
                  <a:lnTo>
                    <a:pt x="51" y="83"/>
                  </a:lnTo>
                  <a:lnTo>
                    <a:pt x="42" y="83"/>
                  </a:lnTo>
                  <a:lnTo>
                    <a:pt x="34" y="83"/>
                  </a:lnTo>
                  <a:lnTo>
                    <a:pt x="25" y="80"/>
                  </a:lnTo>
                  <a:lnTo>
                    <a:pt x="18" y="76"/>
                  </a:lnTo>
                  <a:lnTo>
                    <a:pt x="12" y="71"/>
                  </a:lnTo>
                  <a:lnTo>
                    <a:pt x="7" y="65"/>
                  </a:lnTo>
                  <a:lnTo>
                    <a:pt x="3" y="58"/>
                  </a:lnTo>
                  <a:lnTo>
                    <a:pt x="1" y="51"/>
                  </a:lnTo>
                  <a:lnTo>
                    <a:pt x="0" y="42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51" y="1"/>
                  </a:lnTo>
                  <a:lnTo>
                    <a:pt x="58" y="3"/>
                  </a:lnTo>
                  <a:lnTo>
                    <a:pt x="65" y="7"/>
                  </a:lnTo>
                  <a:lnTo>
                    <a:pt x="72" y="12"/>
                  </a:lnTo>
                  <a:lnTo>
                    <a:pt x="77" y="18"/>
                  </a:lnTo>
                  <a:lnTo>
                    <a:pt x="80" y="26"/>
                  </a:lnTo>
                  <a:lnTo>
                    <a:pt x="83" y="34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63"/>
            <p:cNvSpPr>
              <a:spLocks/>
            </p:cNvSpPr>
            <p:nvPr/>
          </p:nvSpPr>
          <p:spPr bwMode="auto">
            <a:xfrm>
              <a:off x="2481" y="1065"/>
              <a:ext cx="94" cy="82"/>
            </a:xfrm>
            <a:custGeom>
              <a:avLst/>
              <a:gdLst>
                <a:gd name="T0" fmla="*/ 0 w 1694"/>
                <a:gd name="T1" fmla="*/ 0 h 1479"/>
                <a:gd name="T2" fmla="*/ 0 w 1694"/>
                <a:gd name="T3" fmla="*/ 0 h 1479"/>
                <a:gd name="T4" fmla="*/ 0 w 1694"/>
                <a:gd name="T5" fmla="*/ 0 h 1479"/>
                <a:gd name="T6" fmla="*/ 0 w 1694"/>
                <a:gd name="T7" fmla="*/ 0 h 1479"/>
                <a:gd name="T8" fmla="*/ 0 w 1694"/>
                <a:gd name="T9" fmla="*/ 0 h 1479"/>
                <a:gd name="T10" fmla="*/ 0 w 1694"/>
                <a:gd name="T11" fmla="*/ 0 h 1479"/>
                <a:gd name="T12" fmla="*/ 0 w 1694"/>
                <a:gd name="T13" fmla="*/ 0 h 1479"/>
                <a:gd name="T14" fmla="*/ 0 w 1694"/>
                <a:gd name="T15" fmla="*/ 0 h 1479"/>
                <a:gd name="T16" fmla="*/ 0 w 1694"/>
                <a:gd name="T17" fmla="*/ 0 h 1479"/>
                <a:gd name="T18" fmla="*/ 0 w 1694"/>
                <a:gd name="T19" fmla="*/ 0 h 1479"/>
                <a:gd name="T20" fmla="*/ 0 w 1694"/>
                <a:gd name="T21" fmla="*/ 0 h 1479"/>
                <a:gd name="T22" fmla="*/ 0 w 1694"/>
                <a:gd name="T23" fmla="*/ 0 h 1479"/>
                <a:gd name="T24" fmla="*/ 0 w 1694"/>
                <a:gd name="T25" fmla="*/ 0 h 1479"/>
                <a:gd name="T26" fmla="*/ 0 w 1694"/>
                <a:gd name="T27" fmla="*/ 0 h 1479"/>
                <a:gd name="T28" fmla="*/ 0 w 1694"/>
                <a:gd name="T29" fmla="*/ 0 h 1479"/>
                <a:gd name="T30" fmla="*/ 0 w 1694"/>
                <a:gd name="T31" fmla="*/ 0 h 1479"/>
                <a:gd name="T32" fmla="*/ 0 w 1694"/>
                <a:gd name="T33" fmla="*/ 0 h 1479"/>
                <a:gd name="T34" fmla="*/ 0 w 1694"/>
                <a:gd name="T35" fmla="*/ 0 h 1479"/>
                <a:gd name="T36" fmla="*/ 0 w 1694"/>
                <a:gd name="T37" fmla="*/ 0 h 1479"/>
                <a:gd name="T38" fmla="*/ 0 w 1694"/>
                <a:gd name="T39" fmla="*/ 0 h 1479"/>
                <a:gd name="T40" fmla="*/ 0 w 1694"/>
                <a:gd name="T41" fmla="*/ 0 h 1479"/>
                <a:gd name="T42" fmla="*/ 0 w 1694"/>
                <a:gd name="T43" fmla="*/ 0 h 1479"/>
                <a:gd name="T44" fmla="*/ 0 w 1694"/>
                <a:gd name="T45" fmla="*/ 0 h 1479"/>
                <a:gd name="T46" fmla="*/ 0 w 1694"/>
                <a:gd name="T47" fmla="*/ 0 h 1479"/>
                <a:gd name="T48" fmla="*/ 0 w 1694"/>
                <a:gd name="T49" fmla="*/ 0 h 1479"/>
                <a:gd name="T50" fmla="*/ 0 w 1694"/>
                <a:gd name="T51" fmla="*/ 0 h 1479"/>
                <a:gd name="T52" fmla="*/ 0 w 1694"/>
                <a:gd name="T53" fmla="*/ 0 h 1479"/>
                <a:gd name="T54" fmla="*/ 0 w 1694"/>
                <a:gd name="T55" fmla="*/ 0 h 1479"/>
                <a:gd name="T56" fmla="*/ 0 w 1694"/>
                <a:gd name="T57" fmla="*/ 0 h 1479"/>
                <a:gd name="T58" fmla="*/ 0 w 1694"/>
                <a:gd name="T59" fmla="*/ 0 h 1479"/>
                <a:gd name="T60" fmla="*/ 0 w 1694"/>
                <a:gd name="T61" fmla="*/ 0 h 1479"/>
                <a:gd name="T62" fmla="*/ 0 w 1694"/>
                <a:gd name="T63" fmla="*/ 0 h 1479"/>
                <a:gd name="T64" fmla="*/ 0 w 1694"/>
                <a:gd name="T65" fmla="*/ 0 h 1479"/>
                <a:gd name="T66" fmla="*/ 0 w 1694"/>
                <a:gd name="T67" fmla="*/ 0 h 1479"/>
                <a:gd name="T68" fmla="*/ 0 w 1694"/>
                <a:gd name="T69" fmla="*/ 0 h 1479"/>
                <a:gd name="T70" fmla="*/ 0 w 1694"/>
                <a:gd name="T71" fmla="*/ 0 h 1479"/>
                <a:gd name="T72" fmla="*/ 0 w 1694"/>
                <a:gd name="T73" fmla="*/ 0 h 1479"/>
                <a:gd name="T74" fmla="*/ 0 w 1694"/>
                <a:gd name="T75" fmla="*/ 0 h 1479"/>
                <a:gd name="T76" fmla="*/ 0 w 1694"/>
                <a:gd name="T77" fmla="*/ 0 h 1479"/>
                <a:gd name="T78" fmla="*/ 0 w 1694"/>
                <a:gd name="T79" fmla="*/ 0 h 1479"/>
                <a:gd name="T80" fmla="*/ 0 w 1694"/>
                <a:gd name="T81" fmla="*/ 0 h 1479"/>
                <a:gd name="T82" fmla="*/ 0 w 1694"/>
                <a:gd name="T83" fmla="*/ 0 h 1479"/>
                <a:gd name="T84" fmla="*/ 0 w 1694"/>
                <a:gd name="T85" fmla="*/ 0 h 1479"/>
                <a:gd name="T86" fmla="*/ 0 w 1694"/>
                <a:gd name="T87" fmla="*/ 0 h 1479"/>
                <a:gd name="T88" fmla="*/ 0 w 1694"/>
                <a:gd name="T89" fmla="*/ 0 h 1479"/>
                <a:gd name="T90" fmla="*/ 0 w 1694"/>
                <a:gd name="T91" fmla="*/ 0 h 1479"/>
                <a:gd name="T92" fmla="*/ 0 w 1694"/>
                <a:gd name="T93" fmla="*/ 0 h 1479"/>
                <a:gd name="T94" fmla="*/ 0 w 1694"/>
                <a:gd name="T95" fmla="*/ 0 h 1479"/>
                <a:gd name="T96" fmla="*/ 0 w 1694"/>
                <a:gd name="T97" fmla="*/ 0 h 1479"/>
                <a:gd name="T98" fmla="*/ 0 w 1694"/>
                <a:gd name="T99" fmla="*/ 0 h 1479"/>
                <a:gd name="T100" fmla="*/ 0 w 1694"/>
                <a:gd name="T101" fmla="*/ 0 h 1479"/>
                <a:gd name="T102" fmla="*/ 0 w 1694"/>
                <a:gd name="T103" fmla="*/ 0 h 1479"/>
                <a:gd name="T104" fmla="*/ 0 w 1694"/>
                <a:gd name="T105" fmla="*/ 0 h 1479"/>
                <a:gd name="T106" fmla="*/ 0 w 1694"/>
                <a:gd name="T107" fmla="*/ 0 h 1479"/>
                <a:gd name="T108" fmla="*/ 0 w 1694"/>
                <a:gd name="T109" fmla="*/ 0 h 1479"/>
                <a:gd name="T110" fmla="*/ 0 w 1694"/>
                <a:gd name="T111" fmla="*/ 0 h 1479"/>
                <a:gd name="T112" fmla="*/ 0 w 1694"/>
                <a:gd name="T113" fmla="*/ 0 h 1479"/>
                <a:gd name="T114" fmla="*/ 0 w 1694"/>
                <a:gd name="T115" fmla="*/ 0 h 1479"/>
                <a:gd name="T116" fmla="*/ 0 w 1694"/>
                <a:gd name="T117" fmla="*/ 0 h 1479"/>
                <a:gd name="T118" fmla="*/ 0 w 1694"/>
                <a:gd name="T119" fmla="*/ 0 h 1479"/>
                <a:gd name="T120" fmla="*/ 0 w 1694"/>
                <a:gd name="T121" fmla="*/ 0 h 1479"/>
                <a:gd name="T122" fmla="*/ 0 w 1694"/>
                <a:gd name="T123" fmla="*/ 0 h 147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94" h="1479">
                  <a:moveTo>
                    <a:pt x="10" y="0"/>
                  </a:moveTo>
                  <a:lnTo>
                    <a:pt x="27" y="0"/>
                  </a:lnTo>
                  <a:lnTo>
                    <a:pt x="75" y="3"/>
                  </a:lnTo>
                  <a:lnTo>
                    <a:pt x="110" y="5"/>
                  </a:lnTo>
                  <a:lnTo>
                    <a:pt x="151" y="10"/>
                  </a:lnTo>
                  <a:lnTo>
                    <a:pt x="197" y="15"/>
                  </a:lnTo>
                  <a:lnTo>
                    <a:pt x="249" y="23"/>
                  </a:lnTo>
                  <a:lnTo>
                    <a:pt x="305" y="33"/>
                  </a:lnTo>
                  <a:lnTo>
                    <a:pt x="366" y="46"/>
                  </a:lnTo>
                  <a:lnTo>
                    <a:pt x="430" y="61"/>
                  </a:lnTo>
                  <a:lnTo>
                    <a:pt x="497" y="78"/>
                  </a:lnTo>
                  <a:lnTo>
                    <a:pt x="568" y="99"/>
                  </a:lnTo>
                  <a:lnTo>
                    <a:pt x="640" y="124"/>
                  </a:lnTo>
                  <a:lnTo>
                    <a:pt x="713" y="153"/>
                  </a:lnTo>
                  <a:lnTo>
                    <a:pt x="788" y="185"/>
                  </a:lnTo>
                  <a:lnTo>
                    <a:pt x="863" y="223"/>
                  </a:lnTo>
                  <a:lnTo>
                    <a:pt x="938" y="264"/>
                  </a:lnTo>
                  <a:lnTo>
                    <a:pt x="1013" y="311"/>
                  </a:lnTo>
                  <a:lnTo>
                    <a:pt x="1086" y="362"/>
                  </a:lnTo>
                  <a:lnTo>
                    <a:pt x="1158" y="419"/>
                  </a:lnTo>
                  <a:lnTo>
                    <a:pt x="1228" y="481"/>
                  </a:lnTo>
                  <a:lnTo>
                    <a:pt x="1295" y="549"/>
                  </a:lnTo>
                  <a:lnTo>
                    <a:pt x="1358" y="624"/>
                  </a:lnTo>
                  <a:lnTo>
                    <a:pt x="1419" y="706"/>
                  </a:lnTo>
                  <a:lnTo>
                    <a:pt x="1476" y="794"/>
                  </a:lnTo>
                  <a:lnTo>
                    <a:pt x="1526" y="889"/>
                  </a:lnTo>
                  <a:lnTo>
                    <a:pt x="1573" y="991"/>
                  </a:lnTo>
                  <a:lnTo>
                    <a:pt x="1613" y="1100"/>
                  </a:lnTo>
                  <a:lnTo>
                    <a:pt x="1647" y="1219"/>
                  </a:lnTo>
                  <a:lnTo>
                    <a:pt x="1675" y="1344"/>
                  </a:lnTo>
                  <a:lnTo>
                    <a:pt x="1694" y="1479"/>
                  </a:lnTo>
                  <a:lnTo>
                    <a:pt x="1690" y="1467"/>
                  </a:lnTo>
                  <a:lnTo>
                    <a:pt x="1678" y="1432"/>
                  </a:lnTo>
                  <a:lnTo>
                    <a:pt x="1669" y="1408"/>
                  </a:lnTo>
                  <a:lnTo>
                    <a:pt x="1657" y="1379"/>
                  </a:lnTo>
                  <a:lnTo>
                    <a:pt x="1641" y="1346"/>
                  </a:lnTo>
                  <a:lnTo>
                    <a:pt x="1624" y="1309"/>
                  </a:lnTo>
                  <a:lnTo>
                    <a:pt x="1604" y="1268"/>
                  </a:lnTo>
                  <a:lnTo>
                    <a:pt x="1581" y="1226"/>
                  </a:lnTo>
                  <a:lnTo>
                    <a:pt x="1553" y="1179"/>
                  </a:lnTo>
                  <a:lnTo>
                    <a:pt x="1523" y="1131"/>
                  </a:lnTo>
                  <a:lnTo>
                    <a:pt x="1490" y="1080"/>
                  </a:lnTo>
                  <a:lnTo>
                    <a:pt x="1452" y="1028"/>
                  </a:lnTo>
                  <a:lnTo>
                    <a:pt x="1412" y="974"/>
                  </a:lnTo>
                  <a:lnTo>
                    <a:pt x="1366" y="919"/>
                  </a:lnTo>
                  <a:lnTo>
                    <a:pt x="1318" y="865"/>
                  </a:lnTo>
                  <a:lnTo>
                    <a:pt x="1264" y="809"/>
                  </a:lnTo>
                  <a:lnTo>
                    <a:pt x="1207" y="753"/>
                  </a:lnTo>
                  <a:lnTo>
                    <a:pt x="1145" y="698"/>
                  </a:lnTo>
                  <a:lnTo>
                    <a:pt x="1078" y="643"/>
                  </a:lnTo>
                  <a:lnTo>
                    <a:pt x="1007" y="590"/>
                  </a:lnTo>
                  <a:lnTo>
                    <a:pt x="931" y="538"/>
                  </a:lnTo>
                  <a:lnTo>
                    <a:pt x="849" y="487"/>
                  </a:lnTo>
                  <a:lnTo>
                    <a:pt x="763" y="440"/>
                  </a:lnTo>
                  <a:lnTo>
                    <a:pt x="671" y="393"/>
                  </a:lnTo>
                  <a:lnTo>
                    <a:pt x="573" y="351"/>
                  </a:lnTo>
                  <a:lnTo>
                    <a:pt x="470" y="312"/>
                  </a:lnTo>
                  <a:lnTo>
                    <a:pt x="362" y="275"/>
                  </a:lnTo>
                  <a:lnTo>
                    <a:pt x="248" y="243"/>
                  </a:lnTo>
                  <a:lnTo>
                    <a:pt x="126" y="214"/>
                  </a:lnTo>
                  <a:lnTo>
                    <a:pt x="0" y="19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64"/>
            <p:cNvSpPr>
              <a:spLocks/>
            </p:cNvSpPr>
            <p:nvPr/>
          </p:nvSpPr>
          <p:spPr bwMode="auto">
            <a:xfrm>
              <a:off x="2424" y="1063"/>
              <a:ext cx="64" cy="117"/>
            </a:xfrm>
            <a:custGeom>
              <a:avLst/>
              <a:gdLst>
                <a:gd name="T0" fmla="*/ 0 w 1145"/>
                <a:gd name="T1" fmla="*/ 0 h 2101"/>
                <a:gd name="T2" fmla="*/ 0 w 1145"/>
                <a:gd name="T3" fmla="*/ 0 h 2101"/>
                <a:gd name="T4" fmla="*/ 0 w 1145"/>
                <a:gd name="T5" fmla="*/ 0 h 2101"/>
                <a:gd name="T6" fmla="*/ 0 w 1145"/>
                <a:gd name="T7" fmla="*/ 0 h 2101"/>
                <a:gd name="T8" fmla="*/ 0 w 1145"/>
                <a:gd name="T9" fmla="*/ 0 h 2101"/>
                <a:gd name="T10" fmla="*/ 0 w 1145"/>
                <a:gd name="T11" fmla="*/ 0 h 2101"/>
                <a:gd name="T12" fmla="*/ 0 w 1145"/>
                <a:gd name="T13" fmla="*/ 0 h 2101"/>
                <a:gd name="T14" fmla="*/ 0 w 1145"/>
                <a:gd name="T15" fmla="*/ 0 h 2101"/>
                <a:gd name="T16" fmla="*/ 0 w 1145"/>
                <a:gd name="T17" fmla="*/ 0 h 2101"/>
                <a:gd name="T18" fmla="*/ 0 w 1145"/>
                <a:gd name="T19" fmla="*/ 0 h 2101"/>
                <a:gd name="T20" fmla="*/ 0 w 1145"/>
                <a:gd name="T21" fmla="*/ 0 h 2101"/>
                <a:gd name="T22" fmla="*/ 0 w 1145"/>
                <a:gd name="T23" fmla="*/ 0 h 2101"/>
                <a:gd name="T24" fmla="*/ 0 w 1145"/>
                <a:gd name="T25" fmla="*/ 0 h 2101"/>
                <a:gd name="T26" fmla="*/ 0 w 1145"/>
                <a:gd name="T27" fmla="*/ 0 h 2101"/>
                <a:gd name="T28" fmla="*/ 0 w 1145"/>
                <a:gd name="T29" fmla="*/ 0 h 2101"/>
                <a:gd name="T30" fmla="*/ 0 w 1145"/>
                <a:gd name="T31" fmla="*/ 0 h 2101"/>
                <a:gd name="T32" fmla="*/ 0 w 1145"/>
                <a:gd name="T33" fmla="*/ 0 h 2101"/>
                <a:gd name="T34" fmla="*/ 0 w 1145"/>
                <a:gd name="T35" fmla="*/ 0 h 2101"/>
                <a:gd name="T36" fmla="*/ 0 w 1145"/>
                <a:gd name="T37" fmla="*/ 0 h 2101"/>
                <a:gd name="T38" fmla="*/ 0 w 1145"/>
                <a:gd name="T39" fmla="*/ 0 h 2101"/>
                <a:gd name="T40" fmla="*/ 0 w 1145"/>
                <a:gd name="T41" fmla="*/ 0 h 2101"/>
                <a:gd name="T42" fmla="*/ 0 w 1145"/>
                <a:gd name="T43" fmla="*/ 0 h 2101"/>
                <a:gd name="T44" fmla="*/ 0 w 1145"/>
                <a:gd name="T45" fmla="*/ 0 h 2101"/>
                <a:gd name="T46" fmla="*/ 0 w 1145"/>
                <a:gd name="T47" fmla="*/ 0 h 2101"/>
                <a:gd name="T48" fmla="*/ 0 w 1145"/>
                <a:gd name="T49" fmla="*/ 0 h 2101"/>
                <a:gd name="T50" fmla="*/ 0 w 1145"/>
                <a:gd name="T51" fmla="*/ 0 h 2101"/>
                <a:gd name="T52" fmla="*/ 0 w 1145"/>
                <a:gd name="T53" fmla="*/ 0 h 2101"/>
                <a:gd name="T54" fmla="*/ 0 w 1145"/>
                <a:gd name="T55" fmla="*/ 0 h 2101"/>
                <a:gd name="T56" fmla="*/ 0 w 1145"/>
                <a:gd name="T57" fmla="*/ 0 h 2101"/>
                <a:gd name="T58" fmla="*/ 0 w 1145"/>
                <a:gd name="T59" fmla="*/ 0 h 2101"/>
                <a:gd name="T60" fmla="*/ 0 w 1145"/>
                <a:gd name="T61" fmla="*/ 0 h 2101"/>
                <a:gd name="T62" fmla="*/ 0 w 1145"/>
                <a:gd name="T63" fmla="*/ 0 h 2101"/>
                <a:gd name="T64" fmla="*/ 0 w 1145"/>
                <a:gd name="T65" fmla="*/ 0 h 2101"/>
                <a:gd name="T66" fmla="*/ 0 w 1145"/>
                <a:gd name="T67" fmla="*/ 0 h 2101"/>
                <a:gd name="T68" fmla="*/ 0 w 1145"/>
                <a:gd name="T69" fmla="*/ 0 h 2101"/>
                <a:gd name="T70" fmla="*/ 0 w 1145"/>
                <a:gd name="T71" fmla="*/ 0 h 2101"/>
                <a:gd name="T72" fmla="*/ 0 w 1145"/>
                <a:gd name="T73" fmla="*/ 0 h 2101"/>
                <a:gd name="T74" fmla="*/ 0 w 1145"/>
                <a:gd name="T75" fmla="*/ 0 h 2101"/>
                <a:gd name="T76" fmla="*/ 0 w 1145"/>
                <a:gd name="T77" fmla="*/ 0 h 2101"/>
                <a:gd name="T78" fmla="*/ 0 w 1145"/>
                <a:gd name="T79" fmla="*/ 0 h 2101"/>
                <a:gd name="T80" fmla="*/ 0 w 1145"/>
                <a:gd name="T81" fmla="*/ 0 h 2101"/>
                <a:gd name="T82" fmla="*/ 0 w 1145"/>
                <a:gd name="T83" fmla="*/ 0 h 2101"/>
                <a:gd name="T84" fmla="*/ 0 w 1145"/>
                <a:gd name="T85" fmla="*/ 0 h 2101"/>
                <a:gd name="T86" fmla="*/ 0 w 1145"/>
                <a:gd name="T87" fmla="*/ 0 h 2101"/>
                <a:gd name="T88" fmla="*/ 0 w 1145"/>
                <a:gd name="T89" fmla="*/ 0 h 2101"/>
                <a:gd name="T90" fmla="*/ 0 w 1145"/>
                <a:gd name="T91" fmla="*/ 0 h 2101"/>
                <a:gd name="T92" fmla="*/ 0 w 1145"/>
                <a:gd name="T93" fmla="*/ 0 h 2101"/>
                <a:gd name="T94" fmla="*/ 0 w 1145"/>
                <a:gd name="T95" fmla="*/ 0 h 2101"/>
                <a:gd name="T96" fmla="*/ 0 w 1145"/>
                <a:gd name="T97" fmla="*/ 0 h 2101"/>
                <a:gd name="T98" fmla="*/ 0 w 1145"/>
                <a:gd name="T99" fmla="*/ 0 h 2101"/>
                <a:gd name="T100" fmla="*/ 0 w 1145"/>
                <a:gd name="T101" fmla="*/ 0 h 2101"/>
                <a:gd name="T102" fmla="*/ 0 w 1145"/>
                <a:gd name="T103" fmla="*/ 0 h 2101"/>
                <a:gd name="T104" fmla="*/ 0 w 1145"/>
                <a:gd name="T105" fmla="*/ 0 h 2101"/>
                <a:gd name="T106" fmla="*/ 0 w 1145"/>
                <a:gd name="T107" fmla="*/ 0 h 2101"/>
                <a:gd name="T108" fmla="*/ 0 w 1145"/>
                <a:gd name="T109" fmla="*/ 0 h 2101"/>
                <a:gd name="T110" fmla="*/ 0 w 1145"/>
                <a:gd name="T111" fmla="*/ 0 h 2101"/>
                <a:gd name="T112" fmla="*/ 0 w 1145"/>
                <a:gd name="T113" fmla="*/ 0 h 2101"/>
                <a:gd name="T114" fmla="*/ 0 w 1145"/>
                <a:gd name="T115" fmla="*/ 0 h 2101"/>
                <a:gd name="T116" fmla="*/ 0 w 1145"/>
                <a:gd name="T117" fmla="*/ 0 h 2101"/>
                <a:gd name="T118" fmla="*/ 0 w 1145"/>
                <a:gd name="T119" fmla="*/ 0 h 21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45" h="2101">
                  <a:moveTo>
                    <a:pt x="907" y="0"/>
                  </a:moveTo>
                  <a:lnTo>
                    <a:pt x="904" y="16"/>
                  </a:lnTo>
                  <a:lnTo>
                    <a:pt x="896" y="61"/>
                  </a:lnTo>
                  <a:lnTo>
                    <a:pt x="882" y="134"/>
                  </a:lnTo>
                  <a:lnTo>
                    <a:pt x="862" y="230"/>
                  </a:lnTo>
                  <a:lnTo>
                    <a:pt x="849" y="287"/>
                  </a:lnTo>
                  <a:lnTo>
                    <a:pt x="835" y="348"/>
                  </a:lnTo>
                  <a:lnTo>
                    <a:pt x="820" y="413"/>
                  </a:lnTo>
                  <a:lnTo>
                    <a:pt x="802" y="482"/>
                  </a:lnTo>
                  <a:lnTo>
                    <a:pt x="782" y="555"/>
                  </a:lnTo>
                  <a:lnTo>
                    <a:pt x="761" y="631"/>
                  </a:lnTo>
                  <a:lnTo>
                    <a:pt x="738" y="710"/>
                  </a:lnTo>
                  <a:lnTo>
                    <a:pt x="713" y="791"/>
                  </a:lnTo>
                  <a:lnTo>
                    <a:pt x="685" y="875"/>
                  </a:lnTo>
                  <a:lnTo>
                    <a:pt x="656" y="959"/>
                  </a:lnTo>
                  <a:lnTo>
                    <a:pt x="625" y="1046"/>
                  </a:lnTo>
                  <a:lnTo>
                    <a:pt x="590" y="1132"/>
                  </a:lnTo>
                  <a:lnTo>
                    <a:pt x="555" y="1219"/>
                  </a:lnTo>
                  <a:lnTo>
                    <a:pt x="517" y="1307"/>
                  </a:lnTo>
                  <a:lnTo>
                    <a:pt x="476" y="1394"/>
                  </a:lnTo>
                  <a:lnTo>
                    <a:pt x="434" y="1480"/>
                  </a:lnTo>
                  <a:lnTo>
                    <a:pt x="388" y="1566"/>
                  </a:lnTo>
                  <a:lnTo>
                    <a:pt x="341" y="1650"/>
                  </a:lnTo>
                  <a:lnTo>
                    <a:pt x="290" y="1732"/>
                  </a:lnTo>
                  <a:lnTo>
                    <a:pt x="238" y="1812"/>
                  </a:lnTo>
                  <a:lnTo>
                    <a:pt x="182" y="1889"/>
                  </a:lnTo>
                  <a:lnTo>
                    <a:pt x="124" y="1964"/>
                  </a:lnTo>
                  <a:lnTo>
                    <a:pt x="63" y="2035"/>
                  </a:lnTo>
                  <a:lnTo>
                    <a:pt x="0" y="2101"/>
                  </a:lnTo>
                  <a:lnTo>
                    <a:pt x="10" y="2092"/>
                  </a:lnTo>
                  <a:lnTo>
                    <a:pt x="40" y="2066"/>
                  </a:lnTo>
                  <a:lnTo>
                    <a:pt x="62" y="2046"/>
                  </a:lnTo>
                  <a:lnTo>
                    <a:pt x="87" y="2021"/>
                  </a:lnTo>
                  <a:lnTo>
                    <a:pt x="116" y="1994"/>
                  </a:lnTo>
                  <a:lnTo>
                    <a:pt x="149" y="1961"/>
                  </a:lnTo>
                  <a:lnTo>
                    <a:pt x="184" y="1924"/>
                  </a:lnTo>
                  <a:lnTo>
                    <a:pt x="222" y="1884"/>
                  </a:lnTo>
                  <a:lnTo>
                    <a:pt x="263" y="1839"/>
                  </a:lnTo>
                  <a:lnTo>
                    <a:pt x="305" y="1790"/>
                  </a:lnTo>
                  <a:lnTo>
                    <a:pt x="350" y="1737"/>
                  </a:lnTo>
                  <a:lnTo>
                    <a:pt x="396" y="1681"/>
                  </a:lnTo>
                  <a:lnTo>
                    <a:pt x="444" y="1620"/>
                  </a:lnTo>
                  <a:lnTo>
                    <a:pt x="492" y="1555"/>
                  </a:lnTo>
                  <a:lnTo>
                    <a:pt x="541" y="1486"/>
                  </a:lnTo>
                  <a:lnTo>
                    <a:pt x="590" y="1414"/>
                  </a:lnTo>
                  <a:lnTo>
                    <a:pt x="639" y="1338"/>
                  </a:lnTo>
                  <a:lnTo>
                    <a:pt x="688" y="1258"/>
                  </a:lnTo>
                  <a:lnTo>
                    <a:pt x="737" y="1175"/>
                  </a:lnTo>
                  <a:lnTo>
                    <a:pt x="784" y="1088"/>
                  </a:lnTo>
                  <a:lnTo>
                    <a:pt x="831" y="997"/>
                  </a:lnTo>
                  <a:lnTo>
                    <a:pt x="875" y="902"/>
                  </a:lnTo>
                  <a:lnTo>
                    <a:pt x="919" y="805"/>
                  </a:lnTo>
                  <a:lnTo>
                    <a:pt x="959" y="704"/>
                  </a:lnTo>
                  <a:lnTo>
                    <a:pt x="999" y="598"/>
                  </a:lnTo>
                  <a:lnTo>
                    <a:pt x="1034" y="490"/>
                  </a:lnTo>
                  <a:lnTo>
                    <a:pt x="1067" y="378"/>
                  </a:lnTo>
                  <a:lnTo>
                    <a:pt x="1097" y="264"/>
                  </a:lnTo>
                  <a:lnTo>
                    <a:pt x="1123" y="145"/>
                  </a:lnTo>
                  <a:lnTo>
                    <a:pt x="1145" y="24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65"/>
            <p:cNvSpPr>
              <a:spLocks/>
            </p:cNvSpPr>
            <p:nvPr/>
          </p:nvSpPr>
          <p:spPr bwMode="auto">
            <a:xfrm>
              <a:off x="2313" y="1005"/>
              <a:ext cx="282" cy="211"/>
            </a:xfrm>
            <a:custGeom>
              <a:avLst/>
              <a:gdLst>
                <a:gd name="T0" fmla="*/ 0 w 5073"/>
                <a:gd name="T1" fmla="*/ 0 h 3800"/>
                <a:gd name="T2" fmla="*/ 0 w 5073"/>
                <a:gd name="T3" fmla="*/ 0 h 3800"/>
                <a:gd name="T4" fmla="*/ 0 w 5073"/>
                <a:gd name="T5" fmla="*/ 0 h 3800"/>
                <a:gd name="T6" fmla="*/ 0 w 5073"/>
                <a:gd name="T7" fmla="*/ 0 h 3800"/>
                <a:gd name="T8" fmla="*/ 0 w 5073"/>
                <a:gd name="T9" fmla="*/ 0 h 3800"/>
                <a:gd name="T10" fmla="*/ 0 w 5073"/>
                <a:gd name="T11" fmla="*/ 0 h 3800"/>
                <a:gd name="T12" fmla="*/ 0 w 5073"/>
                <a:gd name="T13" fmla="*/ 0 h 3800"/>
                <a:gd name="T14" fmla="*/ 0 w 5073"/>
                <a:gd name="T15" fmla="*/ 0 h 3800"/>
                <a:gd name="T16" fmla="*/ 0 w 5073"/>
                <a:gd name="T17" fmla="*/ 0 h 3800"/>
                <a:gd name="T18" fmla="*/ 0 w 5073"/>
                <a:gd name="T19" fmla="*/ 0 h 3800"/>
                <a:gd name="T20" fmla="*/ 0 w 5073"/>
                <a:gd name="T21" fmla="*/ 0 h 3800"/>
                <a:gd name="T22" fmla="*/ 0 w 5073"/>
                <a:gd name="T23" fmla="*/ 0 h 3800"/>
                <a:gd name="T24" fmla="*/ 0 w 5073"/>
                <a:gd name="T25" fmla="*/ 0 h 3800"/>
                <a:gd name="T26" fmla="*/ 0 w 5073"/>
                <a:gd name="T27" fmla="*/ 0 h 3800"/>
                <a:gd name="T28" fmla="*/ 0 w 5073"/>
                <a:gd name="T29" fmla="*/ 0 h 3800"/>
                <a:gd name="T30" fmla="*/ 0 w 5073"/>
                <a:gd name="T31" fmla="*/ 0 h 3800"/>
                <a:gd name="T32" fmla="*/ 0 w 5073"/>
                <a:gd name="T33" fmla="*/ 0 h 3800"/>
                <a:gd name="T34" fmla="*/ 0 w 5073"/>
                <a:gd name="T35" fmla="*/ 0 h 3800"/>
                <a:gd name="T36" fmla="*/ 0 w 5073"/>
                <a:gd name="T37" fmla="*/ 0 h 3800"/>
                <a:gd name="T38" fmla="*/ 0 w 5073"/>
                <a:gd name="T39" fmla="*/ 0 h 3800"/>
                <a:gd name="T40" fmla="*/ 0 w 5073"/>
                <a:gd name="T41" fmla="*/ 0 h 3800"/>
                <a:gd name="T42" fmla="*/ 0 w 5073"/>
                <a:gd name="T43" fmla="*/ 0 h 3800"/>
                <a:gd name="T44" fmla="*/ 0 w 5073"/>
                <a:gd name="T45" fmla="*/ 0 h 3800"/>
                <a:gd name="T46" fmla="*/ 0 w 5073"/>
                <a:gd name="T47" fmla="*/ 0 h 3800"/>
                <a:gd name="T48" fmla="*/ 0 w 5073"/>
                <a:gd name="T49" fmla="*/ 0 h 3800"/>
                <a:gd name="T50" fmla="*/ 0 w 5073"/>
                <a:gd name="T51" fmla="*/ 0 h 3800"/>
                <a:gd name="T52" fmla="*/ 0 w 5073"/>
                <a:gd name="T53" fmla="*/ 0 h 3800"/>
                <a:gd name="T54" fmla="*/ 0 w 5073"/>
                <a:gd name="T55" fmla="*/ 0 h 3800"/>
                <a:gd name="T56" fmla="*/ 0 w 5073"/>
                <a:gd name="T57" fmla="*/ 0 h 3800"/>
                <a:gd name="T58" fmla="*/ 0 w 5073"/>
                <a:gd name="T59" fmla="*/ 0 h 3800"/>
                <a:gd name="T60" fmla="*/ 0 w 5073"/>
                <a:gd name="T61" fmla="*/ 0 h 3800"/>
                <a:gd name="T62" fmla="*/ 0 w 5073"/>
                <a:gd name="T63" fmla="*/ 0 h 3800"/>
                <a:gd name="T64" fmla="*/ 0 w 5073"/>
                <a:gd name="T65" fmla="*/ 0 h 3800"/>
                <a:gd name="T66" fmla="*/ 0 w 5073"/>
                <a:gd name="T67" fmla="*/ 0 h 3800"/>
                <a:gd name="T68" fmla="*/ 0 w 5073"/>
                <a:gd name="T69" fmla="*/ 0 h 3800"/>
                <a:gd name="T70" fmla="*/ 0 w 5073"/>
                <a:gd name="T71" fmla="*/ 0 h 3800"/>
                <a:gd name="T72" fmla="*/ 0 w 5073"/>
                <a:gd name="T73" fmla="*/ 0 h 3800"/>
                <a:gd name="T74" fmla="*/ 0 w 5073"/>
                <a:gd name="T75" fmla="*/ 0 h 3800"/>
                <a:gd name="T76" fmla="*/ 0 w 5073"/>
                <a:gd name="T77" fmla="*/ 0 h 3800"/>
                <a:gd name="T78" fmla="*/ 0 w 5073"/>
                <a:gd name="T79" fmla="*/ 0 h 3800"/>
                <a:gd name="T80" fmla="*/ 0 w 5073"/>
                <a:gd name="T81" fmla="*/ 0 h 3800"/>
                <a:gd name="T82" fmla="*/ 0 w 5073"/>
                <a:gd name="T83" fmla="*/ 0 h 3800"/>
                <a:gd name="T84" fmla="*/ 0 w 5073"/>
                <a:gd name="T85" fmla="*/ 0 h 3800"/>
                <a:gd name="T86" fmla="*/ 0 w 5073"/>
                <a:gd name="T87" fmla="*/ 0 h 3800"/>
                <a:gd name="T88" fmla="*/ 0 w 5073"/>
                <a:gd name="T89" fmla="*/ 0 h 3800"/>
                <a:gd name="T90" fmla="*/ 0 w 5073"/>
                <a:gd name="T91" fmla="*/ 0 h 3800"/>
                <a:gd name="T92" fmla="*/ 0 w 5073"/>
                <a:gd name="T93" fmla="*/ 0 h 3800"/>
                <a:gd name="T94" fmla="*/ 0 w 5073"/>
                <a:gd name="T95" fmla="*/ 0 h 3800"/>
                <a:gd name="T96" fmla="*/ 0 w 5073"/>
                <a:gd name="T97" fmla="*/ 0 h 3800"/>
                <a:gd name="T98" fmla="*/ 0 w 5073"/>
                <a:gd name="T99" fmla="*/ 0 h 3800"/>
                <a:gd name="T100" fmla="*/ 0 w 5073"/>
                <a:gd name="T101" fmla="*/ 0 h 3800"/>
                <a:gd name="T102" fmla="*/ 0 w 5073"/>
                <a:gd name="T103" fmla="*/ 0 h 3800"/>
                <a:gd name="T104" fmla="*/ 0 w 5073"/>
                <a:gd name="T105" fmla="*/ 0 h 3800"/>
                <a:gd name="T106" fmla="*/ 0 w 5073"/>
                <a:gd name="T107" fmla="*/ 0 h 3800"/>
                <a:gd name="T108" fmla="*/ 0 w 5073"/>
                <a:gd name="T109" fmla="*/ 0 h 3800"/>
                <a:gd name="T110" fmla="*/ 0 w 5073"/>
                <a:gd name="T111" fmla="*/ 0 h 38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73" h="3800">
                  <a:moveTo>
                    <a:pt x="4911" y="3589"/>
                  </a:moveTo>
                  <a:lnTo>
                    <a:pt x="4924" y="3544"/>
                  </a:lnTo>
                  <a:lnTo>
                    <a:pt x="4936" y="3497"/>
                  </a:lnTo>
                  <a:lnTo>
                    <a:pt x="4946" y="3452"/>
                  </a:lnTo>
                  <a:lnTo>
                    <a:pt x="4956" y="3407"/>
                  </a:lnTo>
                  <a:lnTo>
                    <a:pt x="4965" y="3364"/>
                  </a:lnTo>
                  <a:lnTo>
                    <a:pt x="4975" y="3320"/>
                  </a:lnTo>
                  <a:lnTo>
                    <a:pt x="4982" y="3277"/>
                  </a:lnTo>
                  <a:lnTo>
                    <a:pt x="4989" y="3235"/>
                  </a:lnTo>
                  <a:lnTo>
                    <a:pt x="5007" y="3131"/>
                  </a:lnTo>
                  <a:lnTo>
                    <a:pt x="5023" y="3021"/>
                  </a:lnTo>
                  <a:lnTo>
                    <a:pt x="5038" y="2906"/>
                  </a:lnTo>
                  <a:lnTo>
                    <a:pt x="5051" y="2785"/>
                  </a:lnTo>
                  <a:lnTo>
                    <a:pt x="5062" y="2661"/>
                  </a:lnTo>
                  <a:lnTo>
                    <a:pt x="5070" y="2532"/>
                  </a:lnTo>
                  <a:lnTo>
                    <a:pt x="5073" y="2402"/>
                  </a:lnTo>
                  <a:lnTo>
                    <a:pt x="5073" y="2268"/>
                  </a:lnTo>
                  <a:lnTo>
                    <a:pt x="5068" y="2133"/>
                  </a:lnTo>
                  <a:lnTo>
                    <a:pt x="5056" y="1996"/>
                  </a:lnTo>
                  <a:lnTo>
                    <a:pt x="5041" y="1860"/>
                  </a:lnTo>
                  <a:lnTo>
                    <a:pt x="5019" y="1723"/>
                  </a:lnTo>
                  <a:lnTo>
                    <a:pt x="4991" y="1588"/>
                  </a:lnTo>
                  <a:lnTo>
                    <a:pt x="4954" y="1453"/>
                  </a:lnTo>
                  <a:lnTo>
                    <a:pt x="4912" y="1321"/>
                  </a:lnTo>
                  <a:lnTo>
                    <a:pt x="4860" y="1191"/>
                  </a:lnTo>
                  <a:lnTo>
                    <a:pt x="4800" y="1065"/>
                  </a:lnTo>
                  <a:lnTo>
                    <a:pt x="4731" y="943"/>
                  </a:lnTo>
                  <a:lnTo>
                    <a:pt x="4652" y="825"/>
                  </a:lnTo>
                  <a:lnTo>
                    <a:pt x="4564" y="713"/>
                  </a:lnTo>
                  <a:lnTo>
                    <a:pt x="4465" y="607"/>
                  </a:lnTo>
                  <a:lnTo>
                    <a:pt x="4355" y="507"/>
                  </a:lnTo>
                  <a:lnTo>
                    <a:pt x="4233" y="414"/>
                  </a:lnTo>
                  <a:lnTo>
                    <a:pt x="4099" y="328"/>
                  </a:lnTo>
                  <a:lnTo>
                    <a:pt x="3953" y="251"/>
                  </a:lnTo>
                  <a:lnTo>
                    <a:pt x="3793" y="183"/>
                  </a:lnTo>
                  <a:lnTo>
                    <a:pt x="3620" y="125"/>
                  </a:lnTo>
                  <a:lnTo>
                    <a:pt x="3433" y="77"/>
                  </a:lnTo>
                  <a:lnTo>
                    <a:pt x="3232" y="39"/>
                  </a:lnTo>
                  <a:lnTo>
                    <a:pt x="3016" y="14"/>
                  </a:lnTo>
                  <a:lnTo>
                    <a:pt x="2784" y="1"/>
                  </a:lnTo>
                  <a:lnTo>
                    <a:pt x="2537" y="0"/>
                  </a:lnTo>
                  <a:lnTo>
                    <a:pt x="2304" y="1"/>
                  </a:lnTo>
                  <a:lnTo>
                    <a:pt x="2085" y="12"/>
                  </a:lnTo>
                  <a:lnTo>
                    <a:pt x="1881" y="34"/>
                  </a:lnTo>
                  <a:lnTo>
                    <a:pt x="1689" y="67"/>
                  </a:lnTo>
                  <a:lnTo>
                    <a:pt x="1510" y="108"/>
                  </a:lnTo>
                  <a:lnTo>
                    <a:pt x="1344" y="160"/>
                  </a:lnTo>
                  <a:lnTo>
                    <a:pt x="1189" y="219"/>
                  </a:lnTo>
                  <a:lnTo>
                    <a:pt x="1047" y="287"/>
                  </a:lnTo>
                  <a:lnTo>
                    <a:pt x="915" y="363"/>
                  </a:lnTo>
                  <a:lnTo>
                    <a:pt x="794" y="446"/>
                  </a:lnTo>
                  <a:lnTo>
                    <a:pt x="684" y="535"/>
                  </a:lnTo>
                  <a:lnTo>
                    <a:pt x="584" y="631"/>
                  </a:lnTo>
                  <a:lnTo>
                    <a:pt x="493" y="731"/>
                  </a:lnTo>
                  <a:lnTo>
                    <a:pt x="411" y="837"/>
                  </a:lnTo>
                  <a:lnTo>
                    <a:pt x="338" y="949"/>
                  </a:lnTo>
                  <a:lnTo>
                    <a:pt x="274" y="1063"/>
                  </a:lnTo>
                  <a:lnTo>
                    <a:pt x="217" y="1180"/>
                  </a:lnTo>
                  <a:lnTo>
                    <a:pt x="169" y="1302"/>
                  </a:lnTo>
                  <a:lnTo>
                    <a:pt x="126" y="1425"/>
                  </a:lnTo>
                  <a:lnTo>
                    <a:pt x="92" y="1550"/>
                  </a:lnTo>
                  <a:lnTo>
                    <a:pt x="62" y="1677"/>
                  </a:lnTo>
                  <a:lnTo>
                    <a:pt x="40" y="1804"/>
                  </a:lnTo>
                  <a:lnTo>
                    <a:pt x="22" y="1933"/>
                  </a:lnTo>
                  <a:lnTo>
                    <a:pt x="10" y="2060"/>
                  </a:lnTo>
                  <a:lnTo>
                    <a:pt x="3" y="2188"/>
                  </a:lnTo>
                  <a:lnTo>
                    <a:pt x="0" y="2314"/>
                  </a:lnTo>
                  <a:lnTo>
                    <a:pt x="1" y="2438"/>
                  </a:lnTo>
                  <a:lnTo>
                    <a:pt x="5" y="2561"/>
                  </a:lnTo>
                  <a:lnTo>
                    <a:pt x="12" y="2680"/>
                  </a:lnTo>
                  <a:lnTo>
                    <a:pt x="22" y="2796"/>
                  </a:lnTo>
                  <a:lnTo>
                    <a:pt x="34" y="2909"/>
                  </a:lnTo>
                  <a:lnTo>
                    <a:pt x="49" y="3017"/>
                  </a:lnTo>
                  <a:lnTo>
                    <a:pt x="52" y="3057"/>
                  </a:lnTo>
                  <a:lnTo>
                    <a:pt x="56" y="3100"/>
                  </a:lnTo>
                  <a:lnTo>
                    <a:pt x="61" y="3143"/>
                  </a:lnTo>
                  <a:lnTo>
                    <a:pt x="67" y="3188"/>
                  </a:lnTo>
                  <a:lnTo>
                    <a:pt x="75" y="3234"/>
                  </a:lnTo>
                  <a:lnTo>
                    <a:pt x="82" y="3281"/>
                  </a:lnTo>
                  <a:lnTo>
                    <a:pt x="91" y="3329"/>
                  </a:lnTo>
                  <a:lnTo>
                    <a:pt x="100" y="3378"/>
                  </a:lnTo>
                  <a:lnTo>
                    <a:pt x="111" y="3428"/>
                  </a:lnTo>
                  <a:lnTo>
                    <a:pt x="123" y="3479"/>
                  </a:lnTo>
                  <a:lnTo>
                    <a:pt x="135" y="3532"/>
                  </a:lnTo>
                  <a:lnTo>
                    <a:pt x="150" y="3584"/>
                  </a:lnTo>
                  <a:lnTo>
                    <a:pt x="165" y="3637"/>
                  </a:lnTo>
                  <a:lnTo>
                    <a:pt x="183" y="3690"/>
                  </a:lnTo>
                  <a:lnTo>
                    <a:pt x="201" y="3745"/>
                  </a:lnTo>
                  <a:lnTo>
                    <a:pt x="220" y="3800"/>
                  </a:lnTo>
                  <a:lnTo>
                    <a:pt x="219" y="3791"/>
                  </a:lnTo>
                  <a:lnTo>
                    <a:pt x="217" y="3782"/>
                  </a:lnTo>
                  <a:lnTo>
                    <a:pt x="215" y="3773"/>
                  </a:lnTo>
                  <a:lnTo>
                    <a:pt x="214" y="3765"/>
                  </a:lnTo>
                  <a:lnTo>
                    <a:pt x="208" y="3733"/>
                  </a:lnTo>
                  <a:lnTo>
                    <a:pt x="202" y="3691"/>
                  </a:lnTo>
                  <a:lnTo>
                    <a:pt x="196" y="3642"/>
                  </a:lnTo>
                  <a:lnTo>
                    <a:pt x="190" y="3584"/>
                  </a:lnTo>
                  <a:lnTo>
                    <a:pt x="184" y="3520"/>
                  </a:lnTo>
                  <a:lnTo>
                    <a:pt x="180" y="3449"/>
                  </a:lnTo>
                  <a:lnTo>
                    <a:pt x="179" y="3411"/>
                  </a:lnTo>
                  <a:lnTo>
                    <a:pt x="178" y="3373"/>
                  </a:lnTo>
                  <a:lnTo>
                    <a:pt x="178" y="3333"/>
                  </a:lnTo>
                  <a:lnTo>
                    <a:pt x="179" y="3293"/>
                  </a:lnTo>
                  <a:lnTo>
                    <a:pt x="180" y="3251"/>
                  </a:lnTo>
                  <a:lnTo>
                    <a:pt x="182" y="3209"/>
                  </a:lnTo>
                  <a:lnTo>
                    <a:pt x="185" y="3166"/>
                  </a:lnTo>
                  <a:lnTo>
                    <a:pt x="189" y="3122"/>
                  </a:lnTo>
                  <a:lnTo>
                    <a:pt x="194" y="3079"/>
                  </a:lnTo>
                  <a:lnTo>
                    <a:pt x="200" y="3034"/>
                  </a:lnTo>
                  <a:lnTo>
                    <a:pt x="207" y="2989"/>
                  </a:lnTo>
                  <a:lnTo>
                    <a:pt x="215" y="2944"/>
                  </a:lnTo>
                  <a:lnTo>
                    <a:pt x="225" y="2899"/>
                  </a:lnTo>
                  <a:lnTo>
                    <a:pt x="236" y="2854"/>
                  </a:lnTo>
                  <a:lnTo>
                    <a:pt x="248" y="2810"/>
                  </a:lnTo>
                  <a:lnTo>
                    <a:pt x="263" y="2765"/>
                  </a:lnTo>
                  <a:lnTo>
                    <a:pt x="278" y="2721"/>
                  </a:lnTo>
                  <a:lnTo>
                    <a:pt x="295" y="2677"/>
                  </a:lnTo>
                  <a:lnTo>
                    <a:pt x="314" y="2634"/>
                  </a:lnTo>
                  <a:lnTo>
                    <a:pt x="335" y="2591"/>
                  </a:lnTo>
                  <a:lnTo>
                    <a:pt x="338" y="2572"/>
                  </a:lnTo>
                  <a:lnTo>
                    <a:pt x="348" y="2517"/>
                  </a:lnTo>
                  <a:lnTo>
                    <a:pt x="358" y="2479"/>
                  </a:lnTo>
                  <a:lnTo>
                    <a:pt x="370" y="2433"/>
                  </a:lnTo>
                  <a:lnTo>
                    <a:pt x="384" y="2383"/>
                  </a:lnTo>
                  <a:lnTo>
                    <a:pt x="402" y="2326"/>
                  </a:lnTo>
                  <a:lnTo>
                    <a:pt x="423" y="2265"/>
                  </a:lnTo>
                  <a:lnTo>
                    <a:pt x="448" y="2201"/>
                  </a:lnTo>
                  <a:lnTo>
                    <a:pt x="478" y="2133"/>
                  </a:lnTo>
                  <a:lnTo>
                    <a:pt x="511" y="2062"/>
                  </a:lnTo>
                  <a:lnTo>
                    <a:pt x="550" y="1990"/>
                  </a:lnTo>
                  <a:lnTo>
                    <a:pt x="593" y="1917"/>
                  </a:lnTo>
                  <a:lnTo>
                    <a:pt x="642" y="1844"/>
                  </a:lnTo>
                  <a:lnTo>
                    <a:pt x="695" y="1771"/>
                  </a:lnTo>
                  <a:lnTo>
                    <a:pt x="755" y="1699"/>
                  </a:lnTo>
                  <a:lnTo>
                    <a:pt x="820" y="1629"/>
                  </a:lnTo>
                  <a:lnTo>
                    <a:pt x="891" y="1562"/>
                  </a:lnTo>
                  <a:lnTo>
                    <a:pt x="970" y="1498"/>
                  </a:lnTo>
                  <a:lnTo>
                    <a:pt x="1055" y="1438"/>
                  </a:lnTo>
                  <a:lnTo>
                    <a:pt x="1147" y="1382"/>
                  </a:lnTo>
                  <a:lnTo>
                    <a:pt x="1246" y="1332"/>
                  </a:lnTo>
                  <a:lnTo>
                    <a:pt x="1353" y="1287"/>
                  </a:lnTo>
                  <a:lnTo>
                    <a:pt x="1468" y="1250"/>
                  </a:lnTo>
                  <a:lnTo>
                    <a:pt x="1591" y="1220"/>
                  </a:lnTo>
                  <a:lnTo>
                    <a:pt x="1722" y="1198"/>
                  </a:lnTo>
                  <a:lnTo>
                    <a:pt x="1863" y="1185"/>
                  </a:lnTo>
                  <a:lnTo>
                    <a:pt x="2011" y="1182"/>
                  </a:lnTo>
                  <a:lnTo>
                    <a:pt x="2170" y="1189"/>
                  </a:lnTo>
                  <a:lnTo>
                    <a:pt x="2338" y="1206"/>
                  </a:lnTo>
                  <a:lnTo>
                    <a:pt x="2515" y="1236"/>
                  </a:lnTo>
                  <a:lnTo>
                    <a:pt x="2515" y="1238"/>
                  </a:lnTo>
                  <a:lnTo>
                    <a:pt x="2516" y="1237"/>
                  </a:lnTo>
                  <a:lnTo>
                    <a:pt x="2518" y="1237"/>
                  </a:lnTo>
                  <a:lnTo>
                    <a:pt x="2519" y="1237"/>
                  </a:lnTo>
                  <a:lnTo>
                    <a:pt x="2522" y="1238"/>
                  </a:lnTo>
                  <a:lnTo>
                    <a:pt x="2522" y="1236"/>
                  </a:lnTo>
                  <a:lnTo>
                    <a:pt x="2698" y="1203"/>
                  </a:lnTo>
                  <a:lnTo>
                    <a:pt x="2865" y="1183"/>
                  </a:lnTo>
                  <a:lnTo>
                    <a:pt x="3024" y="1173"/>
                  </a:lnTo>
                  <a:lnTo>
                    <a:pt x="3172" y="1174"/>
                  </a:lnTo>
                  <a:lnTo>
                    <a:pt x="3313" y="1184"/>
                  </a:lnTo>
                  <a:lnTo>
                    <a:pt x="3444" y="1204"/>
                  </a:lnTo>
                  <a:lnTo>
                    <a:pt x="3568" y="1232"/>
                  </a:lnTo>
                  <a:lnTo>
                    <a:pt x="3684" y="1267"/>
                  </a:lnTo>
                  <a:lnTo>
                    <a:pt x="3791" y="1310"/>
                  </a:lnTo>
                  <a:lnTo>
                    <a:pt x="3891" y="1358"/>
                  </a:lnTo>
                  <a:lnTo>
                    <a:pt x="3984" y="1412"/>
                  </a:lnTo>
                  <a:lnTo>
                    <a:pt x="4071" y="1470"/>
                  </a:lnTo>
                  <a:lnTo>
                    <a:pt x="4150" y="1534"/>
                  </a:lnTo>
                  <a:lnTo>
                    <a:pt x="4223" y="1600"/>
                  </a:lnTo>
                  <a:lnTo>
                    <a:pt x="4289" y="1669"/>
                  </a:lnTo>
                  <a:lnTo>
                    <a:pt x="4350" y="1739"/>
                  </a:lnTo>
                  <a:lnTo>
                    <a:pt x="4405" y="1811"/>
                  </a:lnTo>
                  <a:lnTo>
                    <a:pt x="4455" y="1884"/>
                  </a:lnTo>
                  <a:lnTo>
                    <a:pt x="4499" y="1956"/>
                  </a:lnTo>
                  <a:lnTo>
                    <a:pt x="4539" y="2028"/>
                  </a:lnTo>
                  <a:lnTo>
                    <a:pt x="4573" y="2098"/>
                  </a:lnTo>
                  <a:lnTo>
                    <a:pt x="4604" y="2164"/>
                  </a:lnTo>
                  <a:lnTo>
                    <a:pt x="4630" y="2229"/>
                  </a:lnTo>
                  <a:lnTo>
                    <a:pt x="4653" y="2290"/>
                  </a:lnTo>
                  <a:lnTo>
                    <a:pt x="4671" y="2345"/>
                  </a:lnTo>
                  <a:lnTo>
                    <a:pt x="4687" y="2396"/>
                  </a:lnTo>
                  <a:lnTo>
                    <a:pt x="4700" y="2441"/>
                  </a:lnTo>
                  <a:lnTo>
                    <a:pt x="4709" y="2480"/>
                  </a:lnTo>
                  <a:lnTo>
                    <a:pt x="4721" y="2533"/>
                  </a:lnTo>
                  <a:lnTo>
                    <a:pt x="4724" y="2554"/>
                  </a:lnTo>
                  <a:lnTo>
                    <a:pt x="4748" y="2602"/>
                  </a:lnTo>
                  <a:lnTo>
                    <a:pt x="4770" y="2651"/>
                  </a:lnTo>
                  <a:lnTo>
                    <a:pt x="4791" y="2701"/>
                  </a:lnTo>
                  <a:lnTo>
                    <a:pt x="4809" y="2752"/>
                  </a:lnTo>
                  <a:lnTo>
                    <a:pt x="4824" y="2803"/>
                  </a:lnTo>
                  <a:lnTo>
                    <a:pt x="4838" y="2854"/>
                  </a:lnTo>
                  <a:lnTo>
                    <a:pt x="4850" y="2906"/>
                  </a:lnTo>
                  <a:lnTo>
                    <a:pt x="4860" y="2957"/>
                  </a:lnTo>
                  <a:lnTo>
                    <a:pt x="4869" y="3009"/>
                  </a:lnTo>
                  <a:lnTo>
                    <a:pt x="4877" y="3059"/>
                  </a:lnTo>
                  <a:lnTo>
                    <a:pt x="4883" y="3110"/>
                  </a:lnTo>
                  <a:lnTo>
                    <a:pt x="4887" y="3159"/>
                  </a:lnTo>
                  <a:lnTo>
                    <a:pt x="4890" y="3208"/>
                  </a:lnTo>
                  <a:lnTo>
                    <a:pt x="4893" y="3257"/>
                  </a:lnTo>
                  <a:lnTo>
                    <a:pt x="4894" y="3303"/>
                  </a:lnTo>
                  <a:lnTo>
                    <a:pt x="4894" y="3348"/>
                  </a:lnTo>
                  <a:lnTo>
                    <a:pt x="4894" y="3392"/>
                  </a:lnTo>
                  <a:lnTo>
                    <a:pt x="4892" y="3434"/>
                  </a:lnTo>
                  <a:lnTo>
                    <a:pt x="4891" y="3474"/>
                  </a:lnTo>
                  <a:lnTo>
                    <a:pt x="4888" y="3512"/>
                  </a:lnTo>
                  <a:lnTo>
                    <a:pt x="4883" y="3582"/>
                  </a:lnTo>
                  <a:lnTo>
                    <a:pt x="4876" y="3642"/>
                  </a:lnTo>
                  <a:lnTo>
                    <a:pt x="4869" y="3691"/>
                  </a:lnTo>
                  <a:lnTo>
                    <a:pt x="4863" y="3728"/>
                  </a:lnTo>
                  <a:lnTo>
                    <a:pt x="4859" y="3751"/>
                  </a:lnTo>
                  <a:lnTo>
                    <a:pt x="4858" y="3759"/>
                  </a:lnTo>
                  <a:lnTo>
                    <a:pt x="4860" y="3752"/>
                  </a:lnTo>
                  <a:lnTo>
                    <a:pt x="4863" y="3744"/>
                  </a:lnTo>
                  <a:lnTo>
                    <a:pt x="4860" y="3758"/>
                  </a:lnTo>
                  <a:lnTo>
                    <a:pt x="4857" y="3772"/>
                  </a:lnTo>
                  <a:lnTo>
                    <a:pt x="4855" y="3786"/>
                  </a:lnTo>
                  <a:lnTo>
                    <a:pt x="4852" y="3800"/>
                  </a:lnTo>
                  <a:lnTo>
                    <a:pt x="4853" y="3796"/>
                  </a:lnTo>
                  <a:lnTo>
                    <a:pt x="4857" y="3786"/>
                  </a:lnTo>
                  <a:lnTo>
                    <a:pt x="4862" y="3768"/>
                  </a:lnTo>
                  <a:lnTo>
                    <a:pt x="4869" y="3744"/>
                  </a:lnTo>
                  <a:lnTo>
                    <a:pt x="4878" y="3715"/>
                  </a:lnTo>
                  <a:lnTo>
                    <a:pt x="4888" y="3678"/>
                  </a:lnTo>
                  <a:lnTo>
                    <a:pt x="4899" y="3637"/>
                  </a:lnTo>
                  <a:lnTo>
                    <a:pt x="4911" y="3589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66"/>
            <p:cNvSpPr>
              <a:spLocks/>
            </p:cNvSpPr>
            <p:nvPr/>
          </p:nvSpPr>
          <p:spPr bwMode="auto">
            <a:xfrm>
              <a:off x="2304" y="1041"/>
              <a:ext cx="184" cy="151"/>
            </a:xfrm>
            <a:custGeom>
              <a:avLst/>
              <a:gdLst>
                <a:gd name="T0" fmla="*/ 0 w 3308"/>
                <a:gd name="T1" fmla="*/ 0 h 2724"/>
                <a:gd name="T2" fmla="*/ 0 w 3308"/>
                <a:gd name="T3" fmla="*/ 0 h 2724"/>
                <a:gd name="T4" fmla="*/ 0 w 3308"/>
                <a:gd name="T5" fmla="*/ 0 h 2724"/>
                <a:gd name="T6" fmla="*/ 0 w 3308"/>
                <a:gd name="T7" fmla="*/ 0 h 2724"/>
                <a:gd name="T8" fmla="*/ 0 w 3308"/>
                <a:gd name="T9" fmla="*/ 0 h 2724"/>
                <a:gd name="T10" fmla="*/ 0 w 3308"/>
                <a:gd name="T11" fmla="*/ 0 h 2724"/>
                <a:gd name="T12" fmla="*/ 0 w 3308"/>
                <a:gd name="T13" fmla="*/ 0 h 2724"/>
                <a:gd name="T14" fmla="*/ 0 w 3308"/>
                <a:gd name="T15" fmla="*/ 0 h 2724"/>
                <a:gd name="T16" fmla="*/ 0 w 3308"/>
                <a:gd name="T17" fmla="*/ 0 h 2724"/>
                <a:gd name="T18" fmla="*/ 0 w 3308"/>
                <a:gd name="T19" fmla="*/ 0 h 2724"/>
                <a:gd name="T20" fmla="*/ 0 w 3308"/>
                <a:gd name="T21" fmla="*/ 0 h 2724"/>
                <a:gd name="T22" fmla="*/ 0 w 3308"/>
                <a:gd name="T23" fmla="*/ 0 h 2724"/>
                <a:gd name="T24" fmla="*/ 0 w 3308"/>
                <a:gd name="T25" fmla="*/ 0 h 2724"/>
                <a:gd name="T26" fmla="*/ 0 w 3308"/>
                <a:gd name="T27" fmla="*/ 0 h 2724"/>
                <a:gd name="T28" fmla="*/ 0 w 3308"/>
                <a:gd name="T29" fmla="*/ 0 h 2724"/>
                <a:gd name="T30" fmla="*/ 0 w 3308"/>
                <a:gd name="T31" fmla="*/ 0 h 2724"/>
                <a:gd name="T32" fmla="*/ 0 w 3308"/>
                <a:gd name="T33" fmla="*/ 0 h 2724"/>
                <a:gd name="T34" fmla="*/ 0 w 3308"/>
                <a:gd name="T35" fmla="*/ 0 h 2724"/>
                <a:gd name="T36" fmla="*/ 0 w 3308"/>
                <a:gd name="T37" fmla="*/ 0 h 2724"/>
                <a:gd name="T38" fmla="*/ 0 w 3308"/>
                <a:gd name="T39" fmla="*/ 0 h 2724"/>
                <a:gd name="T40" fmla="*/ 0 w 3308"/>
                <a:gd name="T41" fmla="*/ 0 h 2724"/>
                <a:gd name="T42" fmla="*/ 0 w 3308"/>
                <a:gd name="T43" fmla="*/ 0 h 2724"/>
                <a:gd name="T44" fmla="*/ 0 w 3308"/>
                <a:gd name="T45" fmla="*/ 0 h 2724"/>
                <a:gd name="T46" fmla="*/ 0 w 3308"/>
                <a:gd name="T47" fmla="*/ 0 h 2724"/>
                <a:gd name="T48" fmla="*/ 0 w 3308"/>
                <a:gd name="T49" fmla="*/ 0 h 2724"/>
                <a:gd name="T50" fmla="*/ 0 w 3308"/>
                <a:gd name="T51" fmla="*/ 0 h 2724"/>
                <a:gd name="T52" fmla="*/ 0 w 3308"/>
                <a:gd name="T53" fmla="*/ 0 h 2724"/>
                <a:gd name="T54" fmla="*/ 0 w 3308"/>
                <a:gd name="T55" fmla="*/ 0 h 2724"/>
                <a:gd name="T56" fmla="*/ 0 w 3308"/>
                <a:gd name="T57" fmla="*/ 0 h 2724"/>
                <a:gd name="T58" fmla="*/ 0 w 3308"/>
                <a:gd name="T59" fmla="*/ 0 h 2724"/>
                <a:gd name="T60" fmla="*/ 0 w 3308"/>
                <a:gd name="T61" fmla="*/ 0 h 2724"/>
                <a:gd name="T62" fmla="*/ 0 w 3308"/>
                <a:gd name="T63" fmla="*/ 0 h 2724"/>
                <a:gd name="T64" fmla="*/ 0 w 3308"/>
                <a:gd name="T65" fmla="*/ 0 h 2724"/>
                <a:gd name="T66" fmla="*/ 0 w 3308"/>
                <a:gd name="T67" fmla="*/ 0 h 2724"/>
                <a:gd name="T68" fmla="*/ 0 w 3308"/>
                <a:gd name="T69" fmla="*/ 0 h 2724"/>
                <a:gd name="T70" fmla="*/ 0 w 3308"/>
                <a:gd name="T71" fmla="*/ 0 h 2724"/>
                <a:gd name="T72" fmla="*/ 0 w 3308"/>
                <a:gd name="T73" fmla="*/ 0 h 2724"/>
                <a:gd name="T74" fmla="*/ 0 w 3308"/>
                <a:gd name="T75" fmla="*/ 0 h 2724"/>
                <a:gd name="T76" fmla="*/ 0 w 3308"/>
                <a:gd name="T77" fmla="*/ 0 h 2724"/>
                <a:gd name="T78" fmla="*/ 0 w 3308"/>
                <a:gd name="T79" fmla="*/ 0 h 2724"/>
                <a:gd name="T80" fmla="*/ 0 w 3308"/>
                <a:gd name="T81" fmla="*/ 0 h 2724"/>
                <a:gd name="T82" fmla="*/ 0 w 3308"/>
                <a:gd name="T83" fmla="*/ 0 h 2724"/>
                <a:gd name="T84" fmla="*/ 0 w 3308"/>
                <a:gd name="T85" fmla="*/ 0 h 2724"/>
                <a:gd name="T86" fmla="*/ 0 w 3308"/>
                <a:gd name="T87" fmla="*/ 0 h 2724"/>
                <a:gd name="T88" fmla="*/ 0 w 3308"/>
                <a:gd name="T89" fmla="*/ 0 h 2724"/>
                <a:gd name="T90" fmla="*/ 0 w 3308"/>
                <a:gd name="T91" fmla="*/ 0 h 2724"/>
                <a:gd name="T92" fmla="*/ 0 w 3308"/>
                <a:gd name="T93" fmla="*/ 0 h 2724"/>
                <a:gd name="T94" fmla="*/ 0 w 3308"/>
                <a:gd name="T95" fmla="*/ 0 h 2724"/>
                <a:gd name="T96" fmla="*/ 0 w 3308"/>
                <a:gd name="T97" fmla="*/ 0 h 2724"/>
                <a:gd name="T98" fmla="*/ 0 w 3308"/>
                <a:gd name="T99" fmla="*/ 0 h 2724"/>
                <a:gd name="T100" fmla="*/ 0 w 3308"/>
                <a:gd name="T101" fmla="*/ 0 h 2724"/>
                <a:gd name="T102" fmla="*/ 0 w 3308"/>
                <a:gd name="T103" fmla="*/ 0 h 2724"/>
                <a:gd name="T104" fmla="*/ 0 w 3308"/>
                <a:gd name="T105" fmla="*/ 0 h 2724"/>
                <a:gd name="T106" fmla="*/ 0 w 3308"/>
                <a:gd name="T107" fmla="*/ 0 h 2724"/>
                <a:gd name="T108" fmla="*/ 0 w 3308"/>
                <a:gd name="T109" fmla="*/ 0 h 2724"/>
                <a:gd name="T110" fmla="*/ 0 w 3308"/>
                <a:gd name="T111" fmla="*/ 0 h 2724"/>
                <a:gd name="T112" fmla="*/ 0 w 3308"/>
                <a:gd name="T113" fmla="*/ 0 h 2724"/>
                <a:gd name="T114" fmla="*/ 0 w 3308"/>
                <a:gd name="T115" fmla="*/ 0 h 2724"/>
                <a:gd name="T116" fmla="*/ 0 w 3308"/>
                <a:gd name="T117" fmla="*/ 0 h 2724"/>
                <a:gd name="T118" fmla="*/ 0 w 3308"/>
                <a:gd name="T119" fmla="*/ 0 h 2724"/>
                <a:gd name="T120" fmla="*/ 0 w 3308"/>
                <a:gd name="T121" fmla="*/ 0 h 2724"/>
                <a:gd name="T122" fmla="*/ 0 w 3308"/>
                <a:gd name="T123" fmla="*/ 0 h 2724"/>
                <a:gd name="T124" fmla="*/ 0 w 3308"/>
                <a:gd name="T125" fmla="*/ 0 h 27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308" h="2724">
                  <a:moveTo>
                    <a:pt x="3308" y="185"/>
                  </a:moveTo>
                  <a:lnTo>
                    <a:pt x="3295" y="208"/>
                  </a:lnTo>
                  <a:lnTo>
                    <a:pt x="3258" y="272"/>
                  </a:lnTo>
                  <a:lnTo>
                    <a:pt x="3230" y="319"/>
                  </a:lnTo>
                  <a:lnTo>
                    <a:pt x="3196" y="373"/>
                  </a:lnTo>
                  <a:lnTo>
                    <a:pt x="3156" y="436"/>
                  </a:lnTo>
                  <a:lnTo>
                    <a:pt x="3109" y="506"/>
                  </a:lnTo>
                  <a:lnTo>
                    <a:pt x="3056" y="583"/>
                  </a:lnTo>
                  <a:lnTo>
                    <a:pt x="2997" y="666"/>
                  </a:lnTo>
                  <a:lnTo>
                    <a:pt x="2931" y="754"/>
                  </a:lnTo>
                  <a:lnTo>
                    <a:pt x="2860" y="847"/>
                  </a:lnTo>
                  <a:lnTo>
                    <a:pt x="2783" y="944"/>
                  </a:lnTo>
                  <a:lnTo>
                    <a:pt x="2699" y="1044"/>
                  </a:lnTo>
                  <a:lnTo>
                    <a:pt x="2608" y="1147"/>
                  </a:lnTo>
                  <a:lnTo>
                    <a:pt x="2512" y="1252"/>
                  </a:lnTo>
                  <a:lnTo>
                    <a:pt x="2410" y="1359"/>
                  </a:lnTo>
                  <a:lnTo>
                    <a:pt x="2301" y="1468"/>
                  </a:lnTo>
                  <a:lnTo>
                    <a:pt x="2186" y="1576"/>
                  </a:lnTo>
                  <a:lnTo>
                    <a:pt x="2065" y="1684"/>
                  </a:lnTo>
                  <a:lnTo>
                    <a:pt x="1938" y="1791"/>
                  </a:lnTo>
                  <a:lnTo>
                    <a:pt x="1804" y="1897"/>
                  </a:lnTo>
                  <a:lnTo>
                    <a:pt x="1665" y="2000"/>
                  </a:lnTo>
                  <a:lnTo>
                    <a:pt x="1519" y="2100"/>
                  </a:lnTo>
                  <a:lnTo>
                    <a:pt x="1367" y="2197"/>
                  </a:lnTo>
                  <a:lnTo>
                    <a:pt x="1209" y="2290"/>
                  </a:lnTo>
                  <a:lnTo>
                    <a:pt x="1044" y="2378"/>
                  </a:lnTo>
                  <a:lnTo>
                    <a:pt x="873" y="2460"/>
                  </a:lnTo>
                  <a:lnTo>
                    <a:pt x="696" y="2537"/>
                  </a:lnTo>
                  <a:lnTo>
                    <a:pt x="515" y="2607"/>
                  </a:lnTo>
                  <a:lnTo>
                    <a:pt x="326" y="2669"/>
                  </a:lnTo>
                  <a:lnTo>
                    <a:pt x="130" y="2724"/>
                  </a:lnTo>
                  <a:lnTo>
                    <a:pt x="127" y="2714"/>
                  </a:lnTo>
                  <a:lnTo>
                    <a:pt x="118" y="2684"/>
                  </a:lnTo>
                  <a:lnTo>
                    <a:pt x="106" y="2637"/>
                  </a:lnTo>
                  <a:lnTo>
                    <a:pt x="91" y="2573"/>
                  </a:lnTo>
                  <a:lnTo>
                    <a:pt x="73" y="2494"/>
                  </a:lnTo>
                  <a:lnTo>
                    <a:pt x="56" y="2402"/>
                  </a:lnTo>
                  <a:lnTo>
                    <a:pt x="38" y="2298"/>
                  </a:lnTo>
                  <a:lnTo>
                    <a:pt x="23" y="2183"/>
                  </a:lnTo>
                  <a:lnTo>
                    <a:pt x="11" y="2059"/>
                  </a:lnTo>
                  <a:lnTo>
                    <a:pt x="3" y="1929"/>
                  </a:lnTo>
                  <a:lnTo>
                    <a:pt x="0" y="1792"/>
                  </a:lnTo>
                  <a:lnTo>
                    <a:pt x="4" y="1651"/>
                  </a:lnTo>
                  <a:lnTo>
                    <a:pt x="16" y="1506"/>
                  </a:lnTo>
                  <a:lnTo>
                    <a:pt x="36" y="1360"/>
                  </a:lnTo>
                  <a:lnTo>
                    <a:pt x="68" y="1215"/>
                  </a:lnTo>
                  <a:lnTo>
                    <a:pt x="110" y="1070"/>
                  </a:lnTo>
                  <a:lnTo>
                    <a:pt x="165" y="930"/>
                  </a:lnTo>
                  <a:lnTo>
                    <a:pt x="234" y="792"/>
                  </a:lnTo>
                  <a:lnTo>
                    <a:pt x="317" y="662"/>
                  </a:lnTo>
                  <a:lnTo>
                    <a:pt x="418" y="538"/>
                  </a:lnTo>
                  <a:lnTo>
                    <a:pt x="534" y="424"/>
                  </a:lnTo>
                  <a:lnTo>
                    <a:pt x="670" y="320"/>
                  </a:lnTo>
                  <a:lnTo>
                    <a:pt x="825" y="229"/>
                  </a:lnTo>
                  <a:lnTo>
                    <a:pt x="1002" y="150"/>
                  </a:lnTo>
                  <a:lnTo>
                    <a:pt x="1200" y="86"/>
                  </a:lnTo>
                  <a:lnTo>
                    <a:pt x="1421" y="40"/>
                  </a:lnTo>
                  <a:lnTo>
                    <a:pt x="1668" y="10"/>
                  </a:lnTo>
                  <a:lnTo>
                    <a:pt x="1940" y="0"/>
                  </a:lnTo>
                  <a:lnTo>
                    <a:pt x="2238" y="11"/>
                  </a:lnTo>
                  <a:lnTo>
                    <a:pt x="2565" y="45"/>
                  </a:lnTo>
                  <a:lnTo>
                    <a:pt x="2921" y="102"/>
                  </a:lnTo>
                  <a:lnTo>
                    <a:pt x="3308" y="185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67"/>
            <p:cNvSpPr>
              <a:spLocks/>
            </p:cNvSpPr>
            <p:nvPr/>
          </p:nvSpPr>
          <p:spPr bwMode="auto">
            <a:xfrm>
              <a:off x="2308" y="1047"/>
              <a:ext cx="170" cy="140"/>
            </a:xfrm>
            <a:custGeom>
              <a:avLst/>
              <a:gdLst>
                <a:gd name="T0" fmla="*/ 0 w 3056"/>
                <a:gd name="T1" fmla="*/ 0 h 2511"/>
                <a:gd name="T2" fmla="*/ 0 w 3056"/>
                <a:gd name="T3" fmla="*/ 0 h 2511"/>
                <a:gd name="T4" fmla="*/ 0 w 3056"/>
                <a:gd name="T5" fmla="*/ 0 h 2511"/>
                <a:gd name="T6" fmla="*/ 0 w 3056"/>
                <a:gd name="T7" fmla="*/ 0 h 2511"/>
                <a:gd name="T8" fmla="*/ 0 w 3056"/>
                <a:gd name="T9" fmla="*/ 0 h 2511"/>
                <a:gd name="T10" fmla="*/ 0 w 3056"/>
                <a:gd name="T11" fmla="*/ 0 h 2511"/>
                <a:gd name="T12" fmla="*/ 0 w 3056"/>
                <a:gd name="T13" fmla="*/ 0 h 2511"/>
                <a:gd name="T14" fmla="*/ 0 w 3056"/>
                <a:gd name="T15" fmla="*/ 0 h 2511"/>
                <a:gd name="T16" fmla="*/ 0 w 3056"/>
                <a:gd name="T17" fmla="*/ 0 h 2511"/>
                <a:gd name="T18" fmla="*/ 0 w 3056"/>
                <a:gd name="T19" fmla="*/ 0 h 2511"/>
                <a:gd name="T20" fmla="*/ 0 w 3056"/>
                <a:gd name="T21" fmla="*/ 0 h 2511"/>
                <a:gd name="T22" fmla="*/ 0 w 3056"/>
                <a:gd name="T23" fmla="*/ 0 h 2511"/>
                <a:gd name="T24" fmla="*/ 0 w 3056"/>
                <a:gd name="T25" fmla="*/ 0 h 2511"/>
                <a:gd name="T26" fmla="*/ 0 w 3056"/>
                <a:gd name="T27" fmla="*/ 0 h 2511"/>
                <a:gd name="T28" fmla="*/ 0 w 3056"/>
                <a:gd name="T29" fmla="*/ 0 h 2511"/>
                <a:gd name="T30" fmla="*/ 0 w 3056"/>
                <a:gd name="T31" fmla="*/ 0 h 2511"/>
                <a:gd name="T32" fmla="*/ 0 w 3056"/>
                <a:gd name="T33" fmla="*/ 0 h 2511"/>
                <a:gd name="T34" fmla="*/ 0 w 3056"/>
                <a:gd name="T35" fmla="*/ 0 h 2511"/>
                <a:gd name="T36" fmla="*/ 0 w 3056"/>
                <a:gd name="T37" fmla="*/ 0 h 2511"/>
                <a:gd name="T38" fmla="*/ 0 w 3056"/>
                <a:gd name="T39" fmla="*/ 0 h 2511"/>
                <a:gd name="T40" fmla="*/ 0 w 3056"/>
                <a:gd name="T41" fmla="*/ 0 h 2511"/>
                <a:gd name="T42" fmla="*/ 0 w 3056"/>
                <a:gd name="T43" fmla="*/ 0 h 2511"/>
                <a:gd name="T44" fmla="*/ 0 w 3056"/>
                <a:gd name="T45" fmla="*/ 0 h 2511"/>
                <a:gd name="T46" fmla="*/ 0 w 3056"/>
                <a:gd name="T47" fmla="*/ 0 h 2511"/>
                <a:gd name="T48" fmla="*/ 0 w 3056"/>
                <a:gd name="T49" fmla="*/ 0 h 2511"/>
                <a:gd name="T50" fmla="*/ 0 w 3056"/>
                <a:gd name="T51" fmla="*/ 0 h 2511"/>
                <a:gd name="T52" fmla="*/ 0 w 3056"/>
                <a:gd name="T53" fmla="*/ 0 h 2511"/>
                <a:gd name="T54" fmla="*/ 0 w 3056"/>
                <a:gd name="T55" fmla="*/ 0 h 2511"/>
                <a:gd name="T56" fmla="*/ 0 w 3056"/>
                <a:gd name="T57" fmla="*/ 0 h 2511"/>
                <a:gd name="T58" fmla="*/ 0 w 3056"/>
                <a:gd name="T59" fmla="*/ 0 h 2511"/>
                <a:gd name="T60" fmla="*/ 0 w 3056"/>
                <a:gd name="T61" fmla="*/ 0 h 2511"/>
                <a:gd name="T62" fmla="*/ 0 w 3056"/>
                <a:gd name="T63" fmla="*/ 0 h 2511"/>
                <a:gd name="T64" fmla="*/ 0 w 3056"/>
                <a:gd name="T65" fmla="*/ 0 h 2511"/>
                <a:gd name="T66" fmla="*/ 0 w 3056"/>
                <a:gd name="T67" fmla="*/ 0 h 2511"/>
                <a:gd name="T68" fmla="*/ 0 w 3056"/>
                <a:gd name="T69" fmla="*/ 0 h 2511"/>
                <a:gd name="T70" fmla="*/ 0 w 3056"/>
                <a:gd name="T71" fmla="*/ 0 h 2511"/>
                <a:gd name="T72" fmla="*/ 0 w 3056"/>
                <a:gd name="T73" fmla="*/ 0 h 2511"/>
                <a:gd name="T74" fmla="*/ 0 w 3056"/>
                <a:gd name="T75" fmla="*/ 0 h 2511"/>
                <a:gd name="T76" fmla="*/ 0 w 3056"/>
                <a:gd name="T77" fmla="*/ 0 h 2511"/>
                <a:gd name="T78" fmla="*/ 0 w 3056"/>
                <a:gd name="T79" fmla="*/ 0 h 2511"/>
                <a:gd name="T80" fmla="*/ 0 w 3056"/>
                <a:gd name="T81" fmla="*/ 0 h 2511"/>
                <a:gd name="T82" fmla="*/ 0 w 3056"/>
                <a:gd name="T83" fmla="*/ 0 h 2511"/>
                <a:gd name="T84" fmla="*/ 0 w 3056"/>
                <a:gd name="T85" fmla="*/ 0 h 2511"/>
                <a:gd name="T86" fmla="*/ 0 w 3056"/>
                <a:gd name="T87" fmla="*/ 0 h 2511"/>
                <a:gd name="T88" fmla="*/ 0 w 3056"/>
                <a:gd name="T89" fmla="*/ 0 h 2511"/>
                <a:gd name="T90" fmla="*/ 0 w 3056"/>
                <a:gd name="T91" fmla="*/ 0 h 2511"/>
                <a:gd name="T92" fmla="*/ 0 w 3056"/>
                <a:gd name="T93" fmla="*/ 0 h 2511"/>
                <a:gd name="T94" fmla="*/ 0 w 3056"/>
                <a:gd name="T95" fmla="*/ 0 h 2511"/>
                <a:gd name="T96" fmla="*/ 0 w 3056"/>
                <a:gd name="T97" fmla="*/ 0 h 2511"/>
                <a:gd name="T98" fmla="*/ 0 w 3056"/>
                <a:gd name="T99" fmla="*/ 0 h 2511"/>
                <a:gd name="T100" fmla="*/ 0 w 3056"/>
                <a:gd name="T101" fmla="*/ 0 h 2511"/>
                <a:gd name="T102" fmla="*/ 0 w 3056"/>
                <a:gd name="T103" fmla="*/ 0 h 2511"/>
                <a:gd name="T104" fmla="*/ 0 w 3056"/>
                <a:gd name="T105" fmla="*/ 0 h 2511"/>
                <a:gd name="T106" fmla="*/ 0 w 3056"/>
                <a:gd name="T107" fmla="*/ 0 h 2511"/>
                <a:gd name="T108" fmla="*/ 0 w 3056"/>
                <a:gd name="T109" fmla="*/ 0 h 2511"/>
                <a:gd name="T110" fmla="*/ 0 w 3056"/>
                <a:gd name="T111" fmla="*/ 0 h 2511"/>
                <a:gd name="T112" fmla="*/ 0 w 3056"/>
                <a:gd name="T113" fmla="*/ 0 h 2511"/>
                <a:gd name="T114" fmla="*/ 0 w 3056"/>
                <a:gd name="T115" fmla="*/ 0 h 2511"/>
                <a:gd name="T116" fmla="*/ 0 w 3056"/>
                <a:gd name="T117" fmla="*/ 0 h 2511"/>
                <a:gd name="T118" fmla="*/ 0 w 3056"/>
                <a:gd name="T119" fmla="*/ 0 h 25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56" h="2511">
                  <a:moveTo>
                    <a:pt x="3056" y="163"/>
                  </a:moveTo>
                  <a:lnTo>
                    <a:pt x="3015" y="152"/>
                  </a:lnTo>
                  <a:lnTo>
                    <a:pt x="2897" y="124"/>
                  </a:lnTo>
                  <a:lnTo>
                    <a:pt x="2813" y="106"/>
                  </a:lnTo>
                  <a:lnTo>
                    <a:pt x="2715" y="85"/>
                  </a:lnTo>
                  <a:lnTo>
                    <a:pt x="2604" y="66"/>
                  </a:lnTo>
                  <a:lnTo>
                    <a:pt x="2481" y="47"/>
                  </a:lnTo>
                  <a:lnTo>
                    <a:pt x="2349" y="30"/>
                  </a:lnTo>
                  <a:lnTo>
                    <a:pt x="2208" y="16"/>
                  </a:lnTo>
                  <a:lnTo>
                    <a:pt x="2062" y="6"/>
                  </a:lnTo>
                  <a:lnTo>
                    <a:pt x="1909" y="0"/>
                  </a:lnTo>
                  <a:lnTo>
                    <a:pt x="1752" y="1"/>
                  </a:lnTo>
                  <a:lnTo>
                    <a:pt x="1595" y="9"/>
                  </a:lnTo>
                  <a:lnTo>
                    <a:pt x="1435" y="24"/>
                  </a:lnTo>
                  <a:lnTo>
                    <a:pt x="1277" y="49"/>
                  </a:lnTo>
                  <a:lnTo>
                    <a:pt x="1122" y="83"/>
                  </a:lnTo>
                  <a:lnTo>
                    <a:pt x="970" y="129"/>
                  </a:lnTo>
                  <a:lnTo>
                    <a:pt x="824" y="188"/>
                  </a:lnTo>
                  <a:lnTo>
                    <a:pt x="685" y="258"/>
                  </a:lnTo>
                  <a:lnTo>
                    <a:pt x="554" y="343"/>
                  </a:lnTo>
                  <a:lnTo>
                    <a:pt x="433" y="444"/>
                  </a:lnTo>
                  <a:lnTo>
                    <a:pt x="324" y="561"/>
                  </a:lnTo>
                  <a:lnTo>
                    <a:pt x="228" y="694"/>
                  </a:lnTo>
                  <a:lnTo>
                    <a:pt x="147" y="847"/>
                  </a:lnTo>
                  <a:lnTo>
                    <a:pt x="83" y="1018"/>
                  </a:lnTo>
                  <a:lnTo>
                    <a:pt x="35" y="1210"/>
                  </a:lnTo>
                  <a:lnTo>
                    <a:pt x="7" y="1423"/>
                  </a:lnTo>
                  <a:lnTo>
                    <a:pt x="0" y="1659"/>
                  </a:lnTo>
                  <a:lnTo>
                    <a:pt x="15" y="1918"/>
                  </a:lnTo>
                  <a:lnTo>
                    <a:pt x="53" y="2201"/>
                  </a:lnTo>
                  <a:lnTo>
                    <a:pt x="118" y="2511"/>
                  </a:lnTo>
                  <a:lnTo>
                    <a:pt x="135" y="2508"/>
                  </a:lnTo>
                  <a:lnTo>
                    <a:pt x="185" y="2497"/>
                  </a:lnTo>
                  <a:lnTo>
                    <a:pt x="221" y="2487"/>
                  </a:lnTo>
                  <a:lnTo>
                    <a:pt x="264" y="2475"/>
                  </a:lnTo>
                  <a:lnTo>
                    <a:pt x="314" y="2461"/>
                  </a:lnTo>
                  <a:lnTo>
                    <a:pt x="371" y="2443"/>
                  </a:lnTo>
                  <a:lnTo>
                    <a:pt x="433" y="2422"/>
                  </a:lnTo>
                  <a:lnTo>
                    <a:pt x="502" y="2397"/>
                  </a:lnTo>
                  <a:lnTo>
                    <a:pt x="577" y="2368"/>
                  </a:lnTo>
                  <a:lnTo>
                    <a:pt x="656" y="2336"/>
                  </a:lnTo>
                  <a:lnTo>
                    <a:pt x="741" y="2298"/>
                  </a:lnTo>
                  <a:lnTo>
                    <a:pt x="830" y="2257"/>
                  </a:lnTo>
                  <a:lnTo>
                    <a:pt x="924" y="2210"/>
                  </a:lnTo>
                  <a:lnTo>
                    <a:pt x="1021" y="2159"/>
                  </a:lnTo>
                  <a:lnTo>
                    <a:pt x="1122" y="2101"/>
                  </a:lnTo>
                  <a:lnTo>
                    <a:pt x="1227" y="2039"/>
                  </a:lnTo>
                  <a:lnTo>
                    <a:pt x="1334" y="1971"/>
                  </a:lnTo>
                  <a:lnTo>
                    <a:pt x="1444" y="1897"/>
                  </a:lnTo>
                  <a:lnTo>
                    <a:pt x="1557" y="1816"/>
                  </a:lnTo>
                  <a:lnTo>
                    <a:pt x="1673" y="1729"/>
                  </a:lnTo>
                  <a:lnTo>
                    <a:pt x="1789" y="1635"/>
                  </a:lnTo>
                  <a:lnTo>
                    <a:pt x="1907" y="1535"/>
                  </a:lnTo>
                  <a:lnTo>
                    <a:pt x="2026" y="1426"/>
                  </a:lnTo>
                  <a:lnTo>
                    <a:pt x="2147" y="1311"/>
                  </a:lnTo>
                  <a:lnTo>
                    <a:pt x="2267" y="1188"/>
                  </a:lnTo>
                  <a:lnTo>
                    <a:pt x="2388" y="1056"/>
                  </a:lnTo>
                  <a:lnTo>
                    <a:pt x="2510" y="918"/>
                  </a:lnTo>
                  <a:lnTo>
                    <a:pt x="2630" y="770"/>
                  </a:lnTo>
                  <a:lnTo>
                    <a:pt x="2749" y="613"/>
                  </a:lnTo>
                  <a:lnTo>
                    <a:pt x="2868" y="448"/>
                  </a:lnTo>
                  <a:lnTo>
                    <a:pt x="2857" y="463"/>
                  </a:lnTo>
                  <a:lnTo>
                    <a:pt x="2825" y="505"/>
                  </a:lnTo>
                  <a:lnTo>
                    <a:pt x="2801" y="534"/>
                  </a:lnTo>
                  <a:lnTo>
                    <a:pt x="2771" y="571"/>
                  </a:lnTo>
                  <a:lnTo>
                    <a:pt x="2738" y="611"/>
                  </a:lnTo>
                  <a:lnTo>
                    <a:pt x="2699" y="658"/>
                  </a:lnTo>
                  <a:lnTo>
                    <a:pt x="2654" y="707"/>
                  </a:lnTo>
                  <a:lnTo>
                    <a:pt x="2606" y="762"/>
                  </a:lnTo>
                  <a:lnTo>
                    <a:pt x="2551" y="821"/>
                  </a:lnTo>
                  <a:lnTo>
                    <a:pt x="2492" y="881"/>
                  </a:lnTo>
                  <a:lnTo>
                    <a:pt x="2430" y="946"/>
                  </a:lnTo>
                  <a:lnTo>
                    <a:pt x="2362" y="1013"/>
                  </a:lnTo>
                  <a:lnTo>
                    <a:pt x="2289" y="1083"/>
                  </a:lnTo>
                  <a:lnTo>
                    <a:pt x="2212" y="1153"/>
                  </a:lnTo>
                  <a:lnTo>
                    <a:pt x="2132" y="1225"/>
                  </a:lnTo>
                  <a:lnTo>
                    <a:pt x="2046" y="1299"/>
                  </a:lnTo>
                  <a:lnTo>
                    <a:pt x="1956" y="1373"/>
                  </a:lnTo>
                  <a:lnTo>
                    <a:pt x="1862" y="1447"/>
                  </a:lnTo>
                  <a:lnTo>
                    <a:pt x="1764" y="1521"/>
                  </a:lnTo>
                  <a:lnTo>
                    <a:pt x="1662" y="1593"/>
                  </a:lnTo>
                  <a:lnTo>
                    <a:pt x="1555" y="1666"/>
                  </a:lnTo>
                  <a:lnTo>
                    <a:pt x="1445" y="1737"/>
                  </a:lnTo>
                  <a:lnTo>
                    <a:pt x="1332" y="1807"/>
                  </a:lnTo>
                  <a:lnTo>
                    <a:pt x="1214" y="1875"/>
                  </a:lnTo>
                  <a:lnTo>
                    <a:pt x="1092" y="1939"/>
                  </a:lnTo>
                  <a:lnTo>
                    <a:pt x="968" y="2001"/>
                  </a:lnTo>
                  <a:lnTo>
                    <a:pt x="839" y="2060"/>
                  </a:lnTo>
                  <a:lnTo>
                    <a:pt x="707" y="2115"/>
                  </a:lnTo>
                  <a:lnTo>
                    <a:pt x="572" y="2166"/>
                  </a:lnTo>
                  <a:lnTo>
                    <a:pt x="433" y="2212"/>
                  </a:lnTo>
                  <a:lnTo>
                    <a:pt x="424" y="2182"/>
                  </a:lnTo>
                  <a:lnTo>
                    <a:pt x="402" y="2097"/>
                  </a:lnTo>
                  <a:lnTo>
                    <a:pt x="388" y="2037"/>
                  </a:lnTo>
                  <a:lnTo>
                    <a:pt x="375" y="1967"/>
                  </a:lnTo>
                  <a:lnTo>
                    <a:pt x="361" y="1887"/>
                  </a:lnTo>
                  <a:lnTo>
                    <a:pt x="350" y="1799"/>
                  </a:lnTo>
                  <a:lnTo>
                    <a:pt x="340" y="1704"/>
                  </a:lnTo>
                  <a:lnTo>
                    <a:pt x="334" y="1602"/>
                  </a:lnTo>
                  <a:lnTo>
                    <a:pt x="333" y="1497"/>
                  </a:lnTo>
                  <a:lnTo>
                    <a:pt x="337" y="1388"/>
                  </a:lnTo>
                  <a:lnTo>
                    <a:pt x="349" y="1277"/>
                  </a:lnTo>
                  <a:lnTo>
                    <a:pt x="367" y="1164"/>
                  </a:lnTo>
                  <a:lnTo>
                    <a:pt x="393" y="1050"/>
                  </a:lnTo>
                  <a:lnTo>
                    <a:pt x="428" y="938"/>
                  </a:lnTo>
                  <a:lnTo>
                    <a:pt x="475" y="827"/>
                  </a:lnTo>
                  <a:lnTo>
                    <a:pt x="533" y="720"/>
                  </a:lnTo>
                  <a:lnTo>
                    <a:pt x="601" y="616"/>
                  </a:lnTo>
                  <a:lnTo>
                    <a:pt x="684" y="518"/>
                  </a:lnTo>
                  <a:lnTo>
                    <a:pt x="781" y="427"/>
                  </a:lnTo>
                  <a:lnTo>
                    <a:pt x="893" y="343"/>
                  </a:lnTo>
                  <a:lnTo>
                    <a:pt x="1021" y="267"/>
                  </a:lnTo>
                  <a:lnTo>
                    <a:pt x="1166" y="202"/>
                  </a:lnTo>
                  <a:lnTo>
                    <a:pt x="1329" y="147"/>
                  </a:lnTo>
                  <a:lnTo>
                    <a:pt x="1511" y="105"/>
                  </a:lnTo>
                  <a:lnTo>
                    <a:pt x="1713" y="75"/>
                  </a:lnTo>
                  <a:lnTo>
                    <a:pt x="1936" y="60"/>
                  </a:lnTo>
                  <a:lnTo>
                    <a:pt x="2181" y="60"/>
                  </a:lnTo>
                  <a:lnTo>
                    <a:pt x="2449" y="76"/>
                  </a:lnTo>
                  <a:lnTo>
                    <a:pt x="2740" y="111"/>
                  </a:lnTo>
                  <a:lnTo>
                    <a:pt x="3056" y="16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68"/>
            <p:cNvSpPr>
              <a:spLocks/>
            </p:cNvSpPr>
            <p:nvPr/>
          </p:nvSpPr>
          <p:spPr bwMode="auto">
            <a:xfrm>
              <a:off x="2335" y="1056"/>
              <a:ext cx="128" cy="105"/>
            </a:xfrm>
            <a:custGeom>
              <a:avLst/>
              <a:gdLst>
                <a:gd name="T0" fmla="*/ 0 w 2304"/>
                <a:gd name="T1" fmla="*/ 0 h 1902"/>
                <a:gd name="T2" fmla="*/ 0 w 2304"/>
                <a:gd name="T3" fmla="*/ 0 h 1902"/>
                <a:gd name="T4" fmla="*/ 0 w 2304"/>
                <a:gd name="T5" fmla="*/ 0 h 1902"/>
                <a:gd name="T6" fmla="*/ 0 w 2304"/>
                <a:gd name="T7" fmla="*/ 0 h 1902"/>
                <a:gd name="T8" fmla="*/ 0 w 2304"/>
                <a:gd name="T9" fmla="*/ 0 h 1902"/>
                <a:gd name="T10" fmla="*/ 0 w 2304"/>
                <a:gd name="T11" fmla="*/ 0 h 1902"/>
                <a:gd name="T12" fmla="*/ 0 w 2304"/>
                <a:gd name="T13" fmla="*/ 0 h 1902"/>
                <a:gd name="T14" fmla="*/ 0 w 2304"/>
                <a:gd name="T15" fmla="*/ 0 h 1902"/>
                <a:gd name="T16" fmla="*/ 0 w 2304"/>
                <a:gd name="T17" fmla="*/ 0 h 1902"/>
                <a:gd name="T18" fmla="*/ 0 w 2304"/>
                <a:gd name="T19" fmla="*/ 0 h 1902"/>
                <a:gd name="T20" fmla="*/ 0 w 2304"/>
                <a:gd name="T21" fmla="*/ 0 h 1902"/>
                <a:gd name="T22" fmla="*/ 0 w 2304"/>
                <a:gd name="T23" fmla="*/ 0 h 1902"/>
                <a:gd name="T24" fmla="*/ 0 w 2304"/>
                <a:gd name="T25" fmla="*/ 0 h 1902"/>
                <a:gd name="T26" fmla="*/ 0 w 2304"/>
                <a:gd name="T27" fmla="*/ 0 h 1902"/>
                <a:gd name="T28" fmla="*/ 0 w 2304"/>
                <a:gd name="T29" fmla="*/ 0 h 1902"/>
                <a:gd name="T30" fmla="*/ 0 w 2304"/>
                <a:gd name="T31" fmla="*/ 0 h 1902"/>
                <a:gd name="T32" fmla="*/ 0 w 2304"/>
                <a:gd name="T33" fmla="*/ 0 h 1902"/>
                <a:gd name="T34" fmla="*/ 0 w 2304"/>
                <a:gd name="T35" fmla="*/ 0 h 1902"/>
                <a:gd name="T36" fmla="*/ 0 w 2304"/>
                <a:gd name="T37" fmla="*/ 0 h 1902"/>
                <a:gd name="T38" fmla="*/ 0 w 2304"/>
                <a:gd name="T39" fmla="*/ 0 h 1902"/>
                <a:gd name="T40" fmla="*/ 0 w 2304"/>
                <a:gd name="T41" fmla="*/ 0 h 1902"/>
                <a:gd name="T42" fmla="*/ 0 w 2304"/>
                <a:gd name="T43" fmla="*/ 0 h 1902"/>
                <a:gd name="T44" fmla="*/ 0 w 2304"/>
                <a:gd name="T45" fmla="*/ 0 h 1902"/>
                <a:gd name="T46" fmla="*/ 0 w 2304"/>
                <a:gd name="T47" fmla="*/ 0 h 1902"/>
                <a:gd name="T48" fmla="*/ 0 w 2304"/>
                <a:gd name="T49" fmla="*/ 0 h 1902"/>
                <a:gd name="T50" fmla="*/ 0 w 2304"/>
                <a:gd name="T51" fmla="*/ 0 h 1902"/>
                <a:gd name="T52" fmla="*/ 0 w 2304"/>
                <a:gd name="T53" fmla="*/ 0 h 1902"/>
                <a:gd name="T54" fmla="*/ 0 w 2304"/>
                <a:gd name="T55" fmla="*/ 0 h 1902"/>
                <a:gd name="T56" fmla="*/ 0 w 2304"/>
                <a:gd name="T57" fmla="*/ 0 h 1902"/>
                <a:gd name="T58" fmla="*/ 0 w 2304"/>
                <a:gd name="T59" fmla="*/ 0 h 1902"/>
                <a:gd name="T60" fmla="*/ 0 w 2304"/>
                <a:gd name="T61" fmla="*/ 0 h 1902"/>
                <a:gd name="T62" fmla="*/ 0 w 2304"/>
                <a:gd name="T63" fmla="*/ 0 h 1902"/>
                <a:gd name="T64" fmla="*/ 0 w 2304"/>
                <a:gd name="T65" fmla="*/ 0 h 1902"/>
                <a:gd name="T66" fmla="*/ 0 w 2304"/>
                <a:gd name="T67" fmla="*/ 0 h 1902"/>
                <a:gd name="T68" fmla="*/ 0 w 2304"/>
                <a:gd name="T69" fmla="*/ 0 h 1902"/>
                <a:gd name="T70" fmla="*/ 0 w 2304"/>
                <a:gd name="T71" fmla="*/ 0 h 1902"/>
                <a:gd name="T72" fmla="*/ 0 w 2304"/>
                <a:gd name="T73" fmla="*/ 0 h 1902"/>
                <a:gd name="T74" fmla="*/ 0 w 2304"/>
                <a:gd name="T75" fmla="*/ 0 h 1902"/>
                <a:gd name="T76" fmla="*/ 0 w 2304"/>
                <a:gd name="T77" fmla="*/ 0 h 1902"/>
                <a:gd name="T78" fmla="*/ 0 w 2304"/>
                <a:gd name="T79" fmla="*/ 0 h 1902"/>
                <a:gd name="T80" fmla="*/ 0 w 2304"/>
                <a:gd name="T81" fmla="*/ 0 h 1902"/>
                <a:gd name="T82" fmla="*/ 0 w 2304"/>
                <a:gd name="T83" fmla="*/ 0 h 1902"/>
                <a:gd name="T84" fmla="*/ 0 w 2304"/>
                <a:gd name="T85" fmla="*/ 0 h 1902"/>
                <a:gd name="T86" fmla="*/ 0 w 2304"/>
                <a:gd name="T87" fmla="*/ 0 h 1902"/>
                <a:gd name="T88" fmla="*/ 0 w 2304"/>
                <a:gd name="T89" fmla="*/ 0 h 1902"/>
                <a:gd name="T90" fmla="*/ 0 w 2304"/>
                <a:gd name="T91" fmla="*/ 0 h 1902"/>
                <a:gd name="T92" fmla="*/ 0 w 2304"/>
                <a:gd name="T93" fmla="*/ 0 h 1902"/>
                <a:gd name="T94" fmla="*/ 0 w 2304"/>
                <a:gd name="T95" fmla="*/ 0 h 1902"/>
                <a:gd name="T96" fmla="*/ 0 w 2304"/>
                <a:gd name="T97" fmla="*/ 0 h 1902"/>
                <a:gd name="T98" fmla="*/ 0 w 2304"/>
                <a:gd name="T99" fmla="*/ 0 h 1902"/>
                <a:gd name="T100" fmla="*/ 0 w 2304"/>
                <a:gd name="T101" fmla="*/ 0 h 1902"/>
                <a:gd name="T102" fmla="*/ 0 w 2304"/>
                <a:gd name="T103" fmla="*/ 0 h 1902"/>
                <a:gd name="T104" fmla="*/ 0 w 2304"/>
                <a:gd name="T105" fmla="*/ 0 h 1902"/>
                <a:gd name="T106" fmla="*/ 0 w 2304"/>
                <a:gd name="T107" fmla="*/ 0 h 1902"/>
                <a:gd name="T108" fmla="*/ 0 w 2304"/>
                <a:gd name="T109" fmla="*/ 0 h 1902"/>
                <a:gd name="T110" fmla="*/ 0 w 2304"/>
                <a:gd name="T111" fmla="*/ 0 h 1902"/>
                <a:gd name="T112" fmla="*/ 0 w 2304"/>
                <a:gd name="T113" fmla="*/ 0 h 1902"/>
                <a:gd name="T114" fmla="*/ 0 w 2304"/>
                <a:gd name="T115" fmla="*/ 0 h 1902"/>
                <a:gd name="T116" fmla="*/ 0 w 2304"/>
                <a:gd name="T117" fmla="*/ 0 h 1902"/>
                <a:gd name="T118" fmla="*/ 0 w 2304"/>
                <a:gd name="T119" fmla="*/ 0 h 1902"/>
                <a:gd name="T120" fmla="*/ 0 w 2304"/>
                <a:gd name="T121" fmla="*/ 0 h 19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304" h="1902">
                  <a:moveTo>
                    <a:pt x="44" y="1902"/>
                  </a:moveTo>
                  <a:lnTo>
                    <a:pt x="39" y="1875"/>
                  </a:lnTo>
                  <a:lnTo>
                    <a:pt x="26" y="1802"/>
                  </a:lnTo>
                  <a:lnTo>
                    <a:pt x="19" y="1750"/>
                  </a:lnTo>
                  <a:lnTo>
                    <a:pt x="11" y="1689"/>
                  </a:lnTo>
                  <a:lnTo>
                    <a:pt x="6" y="1620"/>
                  </a:lnTo>
                  <a:lnTo>
                    <a:pt x="1" y="1545"/>
                  </a:lnTo>
                  <a:lnTo>
                    <a:pt x="0" y="1463"/>
                  </a:lnTo>
                  <a:lnTo>
                    <a:pt x="1" y="1376"/>
                  </a:lnTo>
                  <a:lnTo>
                    <a:pt x="6" y="1284"/>
                  </a:lnTo>
                  <a:lnTo>
                    <a:pt x="16" y="1190"/>
                  </a:lnTo>
                  <a:lnTo>
                    <a:pt x="31" y="1092"/>
                  </a:lnTo>
                  <a:lnTo>
                    <a:pt x="53" y="993"/>
                  </a:lnTo>
                  <a:lnTo>
                    <a:pt x="82" y="895"/>
                  </a:lnTo>
                  <a:lnTo>
                    <a:pt x="117" y="797"/>
                  </a:lnTo>
                  <a:lnTo>
                    <a:pt x="162" y="700"/>
                  </a:lnTo>
                  <a:lnTo>
                    <a:pt x="214" y="606"/>
                  </a:lnTo>
                  <a:lnTo>
                    <a:pt x="277" y="515"/>
                  </a:lnTo>
                  <a:lnTo>
                    <a:pt x="351" y="428"/>
                  </a:lnTo>
                  <a:lnTo>
                    <a:pt x="435" y="347"/>
                  </a:lnTo>
                  <a:lnTo>
                    <a:pt x="531" y="271"/>
                  </a:lnTo>
                  <a:lnTo>
                    <a:pt x="640" y="203"/>
                  </a:lnTo>
                  <a:lnTo>
                    <a:pt x="762" y="144"/>
                  </a:lnTo>
                  <a:lnTo>
                    <a:pt x="897" y="93"/>
                  </a:lnTo>
                  <a:lnTo>
                    <a:pt x="1049" y="53"/>
                  </a:lnTo>
                  <a:lnTo>
                    <a:pt x="1215" y="22"/>
                  </a:lnTo>
                  <a:lnTo>
                    <a:pt x="1398" y="4"/>
                  </a:lnTo>
                  <a:lnTo>
                    <a:pt x="1597" y="0"/>
                  </a:lnTo>
                  <a:lnTo>
                    <a:pt x="1814" y="8"/>
                  </a:lnTo>
                  <a:lnTo>
                    <a:pt x="2050" y="33"/>
                  </a:lnTo>
                  <a:lnTo>
                    <a:pt x="2304" y="71"/>
                  </a:lnTo>
                  <a:lnTo>
                    <a:pt x="2276" y="66"/>
                  </a:lnTo>
                  <a:lnTo>
                    <a:pt x="2199" y="54"/>
                  </a:lnTo>
                  <a:lnTo>
                    <a:pt x="2144" y="47"/>
                  </a:lnTo>
                  <a:lnTo>
                    <a:pt x="2078" y="40"/>
                  </a:lnTo>
                  <a:lnTo>
                    <a:pt x="2004" y="34"/>
                  </a:lnTo>
                  <a:lnTo>
                    <a:pt x="1922" y="27"/>
                  </a:lnTo>
                  <a:lnTo>
                    <a:pt x="1834" y="24"/>
                  </a:lnTo>
                  <a:lnTo>
                    <a:pt x="1739" y="24"/>
                  </a:lnTo>
                  <a:lnTo>
                    <a:pt x="1639" y="26"/>
                  </a:lnTo>
                  <a:lnTo>
                    <a:pt x="1536" y="33"/>
                  </a:lnTo>
                  <a:lnTo>
                    <a:pt x="1429" y="44"/>
                  </a:lnTo>
                  <a:lnTo>
                    <a:pt x="1320" y="59"/>
                  </a:lnTo>
                  <a:lnTo>
                    <a:pt x="1210" y="80"/>
                  </a:lnTo>
                  <a:lnTo>
                    <a:pt x="1099" y="108"/>
                  </a:lnTo>
                  <a:lnTo>
                    <a:pt x="988" y="143"/>
                  </a:lnTo>
                  <a:lnTo>
                    <a:pt x="880" y="184"/>
                  </a:lnTo>
                  <a:lnTo>
                    <a:pt x="774" y="235"/>
                  </a:lnTo>
                  <a:lnTo>
                    <a:pt x="671" y="293"/>
                  </a:lnTo>
                  <a:lnTo>
                    <a:pt x="572" y="361"/>
                  </a:lnTo>
                  <a:lnTo>
                    <a:pt x="479" y="439"/>
                  </a:lnTo>
                  <a:lnTo>
                    <a:pt x="392" y="528"/>
                  </a:lnTo>
                  <a:lnTo>
                    <a:pt x="312" y="627"/>
                  </a:lnTo>
                  <a:lnTo>
                    <a:pt x="240" y="738"/>
                  </a:lnTo>
                  <a:lnTo>
                    <a:pt x="178" y="863"/>
                  </a:lnTo>
                  <a:lnTo>
                    <a:pt x="125" y="999"/>
                  </a:lnTo>
                  <a:lnTo>
                    <a:pt x="84" y="1150"/>
                  </a:lnTo>
                  <a:lnTo>
                    <a:pt x="53" y="1315"/>
                  </a:lnTo>
                  <a:lnTo>
                    <a:pt x="36" y="1495"/>
                  </a:lnTo>
                  <a:lnTo>
                    <a:pt x="33" y="1690"/>
                  </a:lnTo>
                  <a:lnTo>
                    <a:pt x="44" y="1902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69"/>
            <p:cNvSpPr>
              <a:spLocks/>
            </p:cNvSpPr>
            <p:nvPr/>
          </p:nvSpPr>
          <p:spPr bwMode="auto">
            <a:xfrm>
              <a:off x="2488" y="1137"/>
              <a:ext cx="53" cy="19"/>
            </a:xfrm>
            <a:custGeom>
              <a:avLst/>
              <a:gdLst>
                <a:gd name="T0" fmla="*/ 0 w 949"/>
                <a:gd name="T1" fmla="*/ 0 h 334"/>
                <a:gd name="T2" fmla="*/ 0 w 949"/>
                <a:gd name="T3" fmla="*/ 0 h 334"/>
                <a:gd name="T4" fmla="*/ 0 w 949"/>
                <a:gd name="T5" fmla="*/ 0 h 334"/>
                <a:gd name="T6" fmla="*/ 0 w 949"/>
                <a:gd name="T7" fmla="*/ 0 h 334"/>
                <a:gd name="T8" fmla="*/ 0 w 949"/>
                <a:gd name="T9" fmla="*/ 0 h 334"/>
                <a:gd name="T10" fmla="*/ 0 w 949"/>
                <a:gd name="T11" fmla="*/ 0 h 334"/>
                <a:gd name="T12" fmla="*/ 0 w 949"/>
                <a:gd name="T13" fmla="*/ 0 h 334"/>
                <a:gd name="T14" fmla="*/ 0 w 949"/>
                <a:gd name="T15" fmla="*/ 0 h 334"/>
                <a:gd name="T16" fmla="*/ 0 w 949"/>
                <a:gd name="T17" fmla="*/ 0 h 334"/>
                <a:gd name="T18" fmla="*/ 0 w 949"/>
                <a:gd name="T19" fmla="*/ 0 h 334"/>
                <a:gd name="T20" fmla="*/ 0 w 949"/>
                <a:gd name="T21" fmla="*/ 0 h 334"/>
                <a:gd name="T22" fmla="*/ 0 w 949"/>
                <a:gd name="T23" fmla="*/ 0 h 334"/>
                <a:gd name="T24" fmla="*/ 0 w 949"/>
                <a:gd name="T25" fmla="*/ 0 h 334"/>
                <a:gd name="T26" fmla="*/ 0 w 949"/>
                <a:gd name="T27" fmla="*/ 0 h 334"/>
                <a:gd name="T28" fmla="*/ 0 w 949"/>
                <a:gd name="T29" fmla="*/ 0 h 334"/>
                <a:gd name="T30" fmla="*/ 0 w 949"/>
                <a:gd name="T31" fmla="*/ 0 h 334"/>
                <a:gd name="T32" fmla="*/ 0 w 949"/>
                <a:gd name="T33" fmla="*/ 0 h 334"/>
                <a:gd name="T34" fmla="*/ 0 w 949"/>
                <a:gd name="T35" fmla="*/ 0 h 334"/>
                <a:gd name="T36" fmla="*/ 0 w 949"/>
                <a:gd name="T37" fmla="*/ 0 h 334"/>
                <a:gd name="T38" fmla="*/ 0 w 949"/>
                <a:gd name="T39" fmla="*/ 0 h 334"/>
                <a:gd name="T40" fmla="*/ 0 w 949"/>
                <a:gd name="T41" fmla="*/ 0 h 334"/>
                <a:gd name="T42" fmla="*/ 0 w 949"/>
                <a:gd name="T43" fmla="*/ 0 h 334"/>
                <a:gd name="T44" fmla="*/ 0 w 949"/>
                <a:gd name="T45" fmla="*/ 0 h 334"/>
                <a:gd name="T46" fmla="*/ 0 w 949"/>
                <a:gd name="T47" fmla="*/ 0 h 334"/>
                <a:gd name="T48" fmla="*/ 0 w 949"/>
                <a:gd name="T49" fmla="*/ 0 h 334"/>
                <a:gd name="T50" fmla="*/ 0 w 949"/>
                <a:gd name="T51" fmla="*/ 0 h 334"/>
                <a:gd name="T52" fmla="*/ 0 w 949"/>
                <a:gd name="T53" fmla="*/ 0 h 334"/>
                <a:gd name="T54" fmla="*/ 0 w 949"/>
                <a:gd name="T55" fmla="*/ 0 h 334"/>
                <a:gd name="T56" fmla="*/ 0 w 949"/>
                <a:gd name="T57" fmla="*/ 0 h 334"/>
                <a:gd name="T58" fmla="*/ 0 w 949"/>
                <a:gd name="T59" fmla="*/ 0 h 334"/>
                <a:gd name="T60" fmla="*/ 0 w 949"/>
                <a:gd name="T61" fmla="*/ 0 h 334"/>
                <a:gd name="T62" fmla="*/ 0 w 949"/>
                <a:gd name="T63" fmla="*/ 0 h 334"/>
                <a:gd name="T64" fmla="*/ 0 w 949"/>
                <a:gd name="T65" fmla="*/ 0 h 334"/>
                <a:gd name="T66" fmla="*/ 0 w 949"/>
                <a:gd name="T67" fmla="*/ 0 h 334"/>
                <a:gd name="T68" fmla="*/ 0 w 949"/>
                <a:gd name="T69" fmla="*/ 0 h 334"/>
                <a:gd name="T70" fmla="*/ 0 w 949"/>
                <a:gd name="T71" fmla="*/ 0 h 334"/>
                <a:gd name="T72" fmla="*/ 0 w 949"/>
                <a:gd name="T73" fmla="*/ 0 h 334"/>
                <a:gd name="T74" fmla="*/ 0 w 949"/>
                <a:gd name="T75" fmla="*/ 0 h 334"/>
                <a:gd name="T76" fmla="*/ 0 w 949"/>
                <a:gd name="T77" fmla="*/ 0 h 334"/>
                <a:gd name="T78" fmla="*/ 0 w 949"/>
                <a:gd name="T79" fmla="*/ 0 h 334"/>
                <a:gd name="T80" fmla="*/ 0 w 949"/>
                <a:gd name="T81" fmla="*/ 0 h 334"/>
                <a:gd name="T82" fmla="*/ 0 w 949"/>
                <a:gd name="T83" fmla="*/ 0 h 334"/>
                <a:gd name="T84" fmla="*/ 0 w 949"/>
                <a:gd name="T85" fmla="*/ 0 h 334"/>
                <a:gd name="T86" fmla="*/ 0 w 949"/>
                <a:gd name="T87" fmla="*/ 0 h 334"/>
                <a:gd name="T88" fmla="*/ 0 w 949"/>
                <a:gd name="T89" fmla="*/ 0 h 334"/>
                <a:gd name="T90" fmla="*/ 0 w 949"/>
                <a:gd name="T91" fmla="*/ 0 h 334"/>
                <a:gd name="T92" fmla="*/ 0 w 949"/>
                <a:gd name="T93" fmla="*/ 0 h 334"/>
                <a:gd name="T94" fmla="*/ 0 w 949"/>
                <a:gd name="T95" fmla="*/ 0 h 334"/>
                <a:gd name="T96" fmla="*/ 0 w 949"/>
                <a:gd name="T97" fmla="*/ 0 h 334"/>
                <a:gd name="T98" fmla="*/ 0 w 949"/>
                <a:gd name="T99" fmla="*/ 0 h 334"/>
                <a:gd name="T100" fmla="*/ 0 w 949"/>
                <a:gd name="T101" fmla="*/ 0 h 334"/>
                <a:gd name="T102" fmla="*/ 0 w 949"/>
                <a:gd name="T103" fmla="*/ 0 h 334"/>
                <a:gd name="T104" fmla="*/ 0 w 949"/>
                <a:gd name="T105" fmla="*/ 0 h 334"/>
                <a:gd name="T106" fmla="*/ 0 w 949"/>
                <a:gd name="T107" fmla="*/ 0 h 334"/>
                <a:gd name="T108" fmla="*/ 0 w 949"/>
                <a:gd name="T109" fmla="*/ 0 h 334"/>
                <a:gd name="T110" fmla="*/ 0 w 949"/>
                <a:gd name="T111" fmla="*/ 0 h 334"/>
                <a:gd name="T112" fmla="*/ 0 w 949"/>
                <a:gd name="T113" fmla="*/ 0 h 334"/>
                <a:gd name="T114" fmla="*/ 0 w 949"/>
                <a:gd name="T115" fmla="*/ 0 h 334"/>
                <a:gd name="T116" fmla="*/ 0 w 949"/>
                <a:gd name="T117" fmla="*/ 0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49" h="334">
                  <a:moveTo>
                    <a:pt x="0" y="250"/>
                  </a:moveTo>
                  <a:lnTo>
                    <a:pt x="5" y="243"/>
                  </a:lnTo>
                  <a:lnTo>
                    <a:pt x="23" y="225"/>
                  </a:lnTo>
                  <a:lnTo>
                    <a:pt x="35" y="212"/>
                  </a:lnTo>
                  <a:lnTo>
                    <a:pt x="50" y="198"/>
                  </a:lnTo>
                  <a:lnTo>
                    <a:pt x="66" y="182"/>
                  </a:lnTo>
                  <a:lnTo>
                    <a:pt x="86" y="164"/>
                  </a:lnTo>
                  <a:lnTo>
                    <a:pt x="107" y="146"/>
                  </a:lnTo>
                  <a:lnTo>
                    <a:pt x="131" y="128"/>
                  </a:lnTo>
                  <a:lnTo>
                    <a:pt x="156" y="110"/>
                  </a:lnTo>
                  <a:lnTo>
                    <a:pt x="183" y="92"/>
                  </a:lnTo>
                  <a:lnTo>
                    <a:pt x="213" y="74"/>
                  </a:lnTo>
                  <a:lnTo>
                    <a:pt x="243" y="57"/>
                  </a:lnTo>
                  <a:lnTo>
                    <a:pt x="275" y="42"/>
                  </a:lnTo>
                  <a:lnTo>
                    <a:pt x="309" y="29"/>
                  </a:lnTo>
                  <a:lnTo>
                    <a:pt x="343" y="18"/>
                  </a:lnTo>
                  <a:lnTo>
                    <a:pt x="379" y="9"/>
                  </a:lnTo>
                  <a:lnTo>
                    <a:pt x="416" y="3"/>
                  </a:lnTo>
                  <a:lnTo>
                    <a:pt x="454" y="0"/>
                  </a:lnTo>
                  <a:lnTo>
                    <a:pt x="493" y="0"/>
                  </a:lnTo>
                  <a:lnTo>
                    <a:pt x="533" y="4"/>
                  </a:lnTo>
                  <a:lnTo>
                    <a:pt x="573" y="12"/>
                  </a:lnTo>
                  <a:lnTo>
                    <a:pt x="614" y="25"/>
                  </a:lnTo>
                  <a:lnTo>
                    <a:pt x="655" y="43"/>
                  </a:lnTo>
                  <a:lnTo>
                    <a:pt x="697" y="66"/>
                  </a:lnTo>
                  <a:lnTo>
                    <a:pt x="739" y="95"/>
                  </a:lnTo>
                  <a:lnTo>
                    <a:pt x="782" y="129"/>
                  </a:lnTo>
                  <a:lnTo>
                    <a:pt x="824" y="171"/>
                  </a:lnTo>
                  <a:lnTo>
                    <a:pt x="865" y="218"/>
                  </a:lnTo>
                  <a:lnTo>
                    <a:pt x="908" y="273"/>
                  </a:lnTo>
                  <a:lnTo>
                    <a:pt x="949" y="334"/>
                  </a:lnTo>
                  <a:lnTo>
                    <a:pt x="945" y="329"/>
                  </a:lnTo>
                  <a:lnTo>
                    <a:pt x="934" y="316"/>
                  </a:lnTo>
                  <a:lnTo>
                    <a:pt x="914" y="295"/>
                  </a:lnTo>
                  <a:lnTo>
                    <a:pt x="887" y="270"/>
                  </a:lnTo>
                  <a:lnTo>
                    <a:pt x="871" y="256"/>
                  </a:lnTo>
                  <a:lnTo>
                    <a:pt x="852" y="240"/>
                  </a:lnTo>
                  <a:lnTo>
                    <a:pt x="832" y="225"/>
                  </a:lnTo>
                  <a:lnTo>
                    <a:pt x="810" y="210"/>
                  </a:lnTo>
                  <a:lnTo>
                    <a:pt x="786" y="195"/>
                  </a:lnTo>
                  <a:lnTo>
                    <a:pt x="760" y="181"/>
                  </a:lnTo>
                  <a:lnTo>
                    <a:pt x="733" y="167"/>
                  </a:lnTo>
                  <a:lnTo>
                    <a:pt x="704" y="153"/>
                  </a:lnTo>
                  <a:lnTo>
                    <a:pt x="672" y="141"/>
                  </a:lnTo>
                  <a:lnTo>
                    <a:pt x="639" y="130"/>
                  </a:lnTo>
                  <a:lnTo>
                    <a:pt x="605" y="121"/>
                  </a:lnTo>
                  <a:lnTo>
                    <a:pt x="568" y="114"/>
                  </a:lnTo>
                  <a:lnTo>
                    <a:pt x="530" y="109"/>
                  </a:lnTo>
                  <a:lnTo>
                    <a:pt x="490" y="106"/>
                  </a:lnTo>
                  <a:lnTo>
                    <a:pt x="449" y="105"/>
                  </a:lnTo>
                  <a:lnTo>
                    <a:pt x="406" y="107"/>
                  </a:lnTo>
                  <a:lnTo>
                    <a:pt x="361" y="112"/>
                  </a:lnTo>
                  <a:lnTo>
                    <a:pt x="314" y="120"/>
                  </a:lnTo>
                  <a:lnTo>
                    <a:pt x="266" y="132"/>
                  </a:lnTo>
                  <a:lnTo>
                    <a:pt x="216" y="147"/>
                  </a:lnTo>
                  <a:lnTo>
                    <a:pt x="164" y="167"/>
                  </a:lnTo>
                  <a:lnTo>
                    <a:pt x="111" y="190"/>
                  </a:lnTo>
                  <a:lnTo>
                    <a:pt x="56" y="218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2367" y="1137"/>
              <a:ext cx="52" cy="19"/>
            </a:xfrm>
            <a:custGeom>
              <a:avLst/>
              <a:gdLst>
                <a:gd name="T0" fmla="*/ 0 w 950"/>
                <a:gd name="T1" fmla="*/ 0 h 334"/>
                <a:gd name="T2" fmla="*/ 0 w 950"/>
                <a:gd name="T3" fmla="*/ 0 h 334"/>
                <a:gd name="T4" fmla="*/ 0 w 950"/>
                <a:gd name="T5" fmla="*/ 0 h 334"/>
                <a:gd name="T6" fmla="*/ 0 w 950"/>
                <a:gd name="T7" fmla="*/ 0 h 334"/>
                <a:gd name="T8" fmla="*/ 0 w 950"/>
                <a:gd name="T9" fmla="*/ 0 h 334"/>
                <a:gd name="T10" fmla="*/ 0 w 950"/>
                <a:gd name="T11" fmla="*/ 0 h 334"/>
                <a:gd name="T12" fmla="*/ 0 w 950"/>
                <a:gd name="T13" fmla="*/ 0 h 334"/>
                <a:gd name="T14" fmla="*/ 0 w 950"/>
                <a:gd name="T15" fmla="*/ 0 h 334"/>
                <a:gd name="T16" fmla="*/ 0 w 950"/>
                <a:gd name="T17" fmla="*/ 0 h 334"/>
                <a:gd name="T18" fmla="*/ 0 w 950"/>
                <a:gd name="T19" fmla="*/ 0 h 334"/>
                <a:gd name="T20" fmla="*/ 0 w 950"/>
                <a:gd name="T21" fmla="*/ 0 h 334"/>
                <a:gd name="T22" fmla="*/ 0 w 950"/>
                <a:gd name="T23" fmla="*/ 0 h 334"/>
                <a:gd name="T24" fmla="*/ 0 w 950"/>
                <a:gd name="T25" fmla="*/ 0 h 334"/>
                <a:gd name="T26" fmla="*/ 0 w 950"/>
                <a:gd name="T27" fmla="*/ 0 h 334"/>
                <a:gd name="T28" fmla="*/ 0 w 950"/>
                <a:gd name="T29" fmla="*/ 0 h 334"/>
                <a:gd name="T30" fmla="*/ 0 w 950"/>
                <a:gd name="T31" fmla="*/ 0 h 334"/>
                <a:gd name="T32" fmla="*/ 0 w 950"/>
                <a:gd name="T33" fmla="*/ 0 h 334"/>
                <a:gd name="T34" fmla="*/ 0 w 950"/>
                <a:gd name="T35" fmla="*/ 0 h 334"/>
                <a:gd name="T36" fmla="*/ 0 w 950"/>
                <a:gd name="T37" fmla="*/ 0 h 334"/>
                <a:gd name="T38" fmla="*/ 0 w 950"/>
                <a:gd name="T39" fmla="*/ 0 h 334"/>
                <a:gd name="T40" fmla="*/ 0 w 950"/>
                <a:gd name="T41" fmla="*/ 0 h 334"/>
                <a:gd name="T42" fmla="*/ 0 w 950"/>
                <a:gd name="T43" fmla="*/ 0 h 334"/>
                <a:gd name="T44" fmla="*/ 0 w 950"/>
                <a:gd name="T45" fmla="*/ 0 h 334"/>
                <a:gd name="T46" fmla="*/ 0 w 950"/>
                <a:gd name="T47" fmla="*/ 0 h 334"/>
                <a:gd name="T48" fmla="*/ 0 w 950"/>
                <a:gd name="T49" fmla="*/ 0 h 334"/>
                <a:gd name="T50" fmla="*/ 0 w 950"/>
                <a:gd name="T51" fmla="*/ 0 h 334"/>
                <a:gd name="T52" fmla="*/ 0 w 950"/>
                <a:gd name="T53" fmla="*/ 0 h 334"/>
                <a:gd name="T54" fmla="*/ 0 w 950"/>
                <a:gd name="T55" fmla="*/ 0 h 334"/>
                <a:gd name="T56" fmla="*/ 0 w 950"/>
                <a:gd name="T57" fmla="*/ 0 h 334"/>
                <a:gd name="T58" fmla="*/ 0 w 950"/>
                <a:gd name="T59" fmla="*/ 0 h 334"/>
                <a:gd name="T60" fmla="*/ 0 w 950"/>
                <a:gd name="T61" fmla="*/ 0 h 334"/>
                <a:gd name="T62" fmla="*/ 0 w 950"/>
                <a:gd name="T63" fmla="*/ 0 h 334"/>
                <a:gd name="T64" fmla="*/ 0 w 950"/>
                <a:gd name="T65" fmla="*/ 0 h 334"/>
                <a:gd name="T66" fmla="*/ 0 w 950"/>
                <a:gd name="T67" fmla="*/ 0 h 334"/>
                <a:gd name="T68" fmla="*/ 0 w 950"/>
                <a:gd name="T69" fmla="*/ 0 h 334"/>
                <a:gd name="T70" fmla="*/ 0 w 950"/>
                <a:gd name="T71" fmla="*/ 0 h 334"/>
                <a:gd name="T72" fmla="*/ 0 w 950"/>
                <a:gd name="T73" fmla="*/ 0 h 334"/>
                <a:gd name="T74" fmla="*/ 0 w 950"/>
                <a:gd name="T75" fmla="*/ 0 h 334"/>
                <a:gd name="T76" fmla="*/ 0 w 950"/>
                <a:gd name="T77" fmla="*/ 0 h 334"/>
                <a:gd name="T78" fmla="*/ 0 w 950"/>
                <a:gd name="T79" fmla="*/ 0 h 334"/>
                <a:gd name="T80" fmla="*/ 0 w 950"/>
                <a:gd name="T81" fmla="*/ 0 h 334"/>
                <a:gd name="T82" fmla="*/ 0 w 950"/>
                <a:gd name="T83" fmla="*/ 0 h 334"/>
                <a:gd name="T84" fmla="*/ 0 w 950"/>
                <a:gd name="T85" fmla="*/ 0 h 334"/>
                <a:gd name="T86" fmla="*/ 0 w 950"/>
                <a:gd name="T87" fmla="*/ 0 h 334"/>
                <a:gd name="T88" fmla="*/ 0 w 950"/>
                <a:gd name="T89" fmla="*/ 0 h 334"/>
                <a:gd name="T90" fmla="*/ 0 w 950"/>
                <a:gd name="T91" fmla="*/ 0 h 334"/>
                <a:gd name="T92" fmla="*/ 0 w 950"/>
                <a:gd name="T93" fmla="*/ 0 h 334"/>
                <a:gd name="T94" fmla="*/ 0 w 950"/>
                <a:gd name="T95" fmla="*/ 0 h 334"/>
                <a:gd name="T96" fmla="*/ 0 w 950"/>
                <a:gd name="T97" fmla="*/ 0 h 334"/>
                <a:gd name="T98" fmla="*/ 0 w 950"/>
                <a:gd name="T99" fmla="*/ 0 h 334"/>
                <a:gd name="T100" fmla="*/ 0 w 950"/>
                <a:gd name="T101" fmla="*/ 0 h 334"/>
                <a:gd name="T102" fmla="*/ 0 w 950"/>
                <a:gd name="T103" fmla="*/ 0 h 334"/>
                <a:gd name="T104" fmla="*/ 0 w 950"/>
                <a:gd name="T105" fmla="*/ 0 h 334"/>
                <a:gd name="T106" fmla="*/ 0 w 950"/>
                <a:gd name="T107" fmla="*/ 0 h 334"/>
                <a:gd name="T108" fmla="*/ 0 w 950"/>
                <a:gd name="T109" fmla="*/ 0 h 334"/>
                <a:gd name="T110" fmla="*/ 0 w 950"/>
                <a:gd name="T111" fmla="*/ 0 h 334"/>
                <a:gd name="T112" fmla="*/ 0 w 950"/>
                <a:gd name="T113" fmla="*/ 0 h 334"/>
                <a:gd name="T114" fmla="*/ 0 w 950"/>
                <a:gd name="T115" fmla="*/ 0 h 334"/>
                <a:gd name="T116" fmla="*/ 0 w 950"/>
                <a:gd name="T117" fmla="*/ 0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50" h="334">
                  <a:moveTo>
                    <a:pt x="950" y="250"/>
                  </a:moveTo>
                  <a:lnTo>
                    <a:pt x="944" y="243"/>
                  </a:lnTo>
                  <a:lnTo>
                    <a:pt x="927" y="225"/>
                  </a:lnTo>
                  <a:lnTo>
                    <a:pt x="915" y="212"/>
                  </a:lnTo>
                  <a:lnTo>
                    <a:pt x="900" y="198"/>
                  </a:lnTo>
                  <a:lnTo>
                    <a:pt x="883" y="182"/>
                  </a:lnTo>
                  <a:lnTo>
                    <a:pt x="864" y="164"/>
                  </a:lnTo>
                  <a:lnTo>
                    <a:pt x="842" y="146"/>
                  </a:lnTo>
                  <a:lnTo>
                    <a:pt x="819" y="128"/>
                  </a:lnTo>
                  <a:lnTo>
                    <a:pt x="793" y="110"/>
                  </a:lnTo>
                  <a:lnTo>
                    <a:pt x="766" y="92"/>
                  </a:lnTo>
                  <a:lnTo>
                    <a:pt x="737" y="74"/>
                  </a:lnTo>
                  <a:lnTo>
                    <a:pt x="706" y="57"/>
                  </a:lnTo>
                  <a:lnTo>
                    <a:pt x="675" y="42"/>
                  </a:lnTo>
                  <a:lnTo>
                    <a:pt x="641" y="29"/>
                  </a:lnTo>
                  <a:lnTo>
                    <a:pt x="606" y="18"/>
                  </a:lnTo>
                  <a:lnTo>
                    <a:pt x="570" y="9"/>
                  </a:lnTo>
                  <a:lnTo>
                    <a:pt x="534" y="3"/>
                  </a:lnTo>
                  <a:lnTo>
                    <a:pt x="495" y="0"/>
                  </a:lnTo>
                  <a:lnTo>
                    <a:pt x="457" y="0"/>
                  </a:lnTo>
                  <a:lnTo>
                    <a:pt x="416" y="4"/>
                  </a:lnTo>
                  <a:lnTo>
                    <a:pt x="376" y="12"/>
                  </a:lnTo>
                  <a:lnTo>
                    <a:pt x="336" y="25"/>
                  </a:lnTo>
                  <a:lnTo>
                    <a:pt x="294" y="43"/>
                  </a:lnTo>
                  <a:lnTo>
                    <a:pt x="253" y="66"/>
                  </a:lnTo>
                  <a:lnTo>
                    <a:pt x="210" y="95"/>
                  </a:lnTo>
                  <a:lnTo>
                    <a:pt x="168" y="129"/>
                  </a:lnTo>
                  <a:lnTo>
                    <a:pt x="126" y="171"/>
                  </a:lnTo>
                  <a:lnTo>
                    <a:pt x="84" y="218"/>
                  </a:lnTo>
                  <a:lnTo>
                    <a:pt x="41" y="273"/>
                  </a:lnTo>
                  <a:lnTo>
                    <a:pt x="0" y="334"/>
                  </a:lnTo>
                  <a:lnTo>
                    <a:pt x="4" y="329"/>
                  </a:lnTo>
                  <a:lnTo>
                    <a:pt x="15" y="316"/>
                  </a:lnTo>
                  <a:lnTo>
                    <a:pt x="35" y="295"/>
                  </a:lnTo>
                  <a:lnTo>
                    <a:pt x="63" y="270"/>
                  </a:lnTo>
                  <a:lnTo>
                    <a:pt x="79" y="256"/>
                  </a:lnTo>
                  <a:lnTo>
                    <a:pt x="97" y="240"/>
                  </a:lnTo>
                  <a:lnTo>
                    <a:pt x="117" y="225"/>
                  </a:lnTo>
                  <a:lnTo>
                    <a:pt x="139" y="210"/>
                  </a:lnTo>
                  <a:lnTo>
                    <a:pt x="164" y="195"/>
                  </a:lnTo>
                  <a:lnTo>
                    <a:pt x="189" y="181"/>
                  </a:lnTo>
                  <a:lnTo>
                    <a:pt x="216" y="167"/>
                  </a:lnTo>
                  <a:lnTo>
                    <a:pt x="246" y="153"/>
                  </a:lnTo>
                  <a:lnTo>
                    <a:pt x="277" y="141"/>
                  </a:lnTo>
                  <a:lnTo>
                    <a:pt x="310" y="130"/>
                  </a:lnTo>
                  <a:lnTo>
                    <a:pt x="345" y="121"/>
                  </a:lnTo>
                  <a:lnTo>
                    <a:pt x="381" y="114"/>
                  </a:lnTo>
                  <a:lnTo>
                    <a:pt x="419" y="109"/>
                  </a:lnTo>
                  <a:lnTo>
                    <a:pt x="459" y="106"/>
                  </a:lnTo>
                  <a:lnTo>
                    <a:pt x="500" y="105"/>
                  </a:lnTo>
                  <a:lnTo>
                    <a:pt x="544" y="107"/>
                  </a:lnTo>
                  <a:lnTo>
                    <a:pt x="589" y="112"/>
                  </a:lnTo>
                  <a:lnTo>
                    <a:pt x="636" y="120"/>
                  </a:lnTo>
                  <a:lnTo>
                    <a:pt x="683" y="132"/>
                  </a:lnTo>
                  <a:lnTo>
                    <a:pt x="734" y="147"/>
                  </a:lnTo>
                  <a:lnTo>
                    <a:pt x="785" y="167"/>
                  </a:lnTo>
                  <a:lnTo>
                    <a:pt x="839" y="190"/>
                  </a:lnTo>
                  <a:lnTo>
                    <a:pt x="893" y="218"/>
                  </a:lnTo>
                  <a:lnTo>
                    <a:pt x="950" y="2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71"/>
            <p:cNvSpPr>
              <a:spLocks/>
            </p:cNvSpPr>
            <p:nvPr/>
          </p:nvSpPr>
          <p:spPr bwMode="auto">
            <a:xfrm>
              <a:off x="2492" y="980"/>
              <a:ext cx="42" cy="42"/>
            </a:xfrm>
            <a:custGeom>
              <a:avLst/>
              <a:gdLst>
                <a:gd name="T0" fmla="*/ 0 w 752"/>
                <a:gd name="T1" fmla="*/ 0 h 752"/>
                <a:gd name="T2" fmla="*/ 0 w 752"/>
                <a:gd name="T3" fmla="*/ 0 h 752"/>
                <a:gd name="T4" fmla="*/ 0 w 752"/>
                <a:gd name="T5" fmla="*/ 0 h 752"/>
                <a:gd name="T6" fmla="*/ 0 w 752"/>
                <a:gd name="T7" fmla="*/ 0 h 752"/>
                <a:gd name="T8" fmla="*/ 0 w 752"/>
                <a:gd name="T9" fmla="*/ 0 h 752"/>
                <a:gd name="T10" fmla="*/ 0 w 752"/>
                <a:gd name="T11" fmla="*/ 0 h 752"/>
                <a:gd name="T12" fmla="*/ 0 w 752"/>
                <a:gd name="T13" fmla="*/ 0 h 752"/>
                <a:gd name="T14" fmla="*/ 0 w 752"/>
                <a:gd name="T15" fmla="*/ 0 h 752"/>
                <a:gd name="T16" fmla="*/ 0 w 752"/>
                <a:gd name="T17" fmla="*/ 0 h 752"/>
                <a:gd name="T18" fmla="*/ 0 w 752"/>
                <a:gd name="T19" fmla="*/ 0 h 752"/>
                <a:gd name="T20" fmla="*/ 0 w 752"/>
                <a:gd name="T21" fmla="*/ 0 h 752"/>
                <a:gd name="T22" fmla="*/ 0 w 752"/>
                <a:gd name="T23" fmla="*/ 0 h 752"/>
                <a:gd name="T24" fmla="*/ 0 w 752"/>
                <a:gd name="T25" fmla="*/ 0 h 752"/>
                <a:gd name="T26" fmla="*/ 0 w 752"/>
                <a:gd name="T27" fmla="*/ 0 h 752"/>
                <a:gd name="T28" fmla="*/ 0 w 752"/>
                <a:gd name="T29" fmla="*/ 0 h 752"/>
                <a:gd name="T30" fmla="*/ 0 w 752"/>
                <a:gd name="T31" fmla="*/ 0 h 752"/>
                <a:gd name="T32" fmla="*/ 0 w 752"/>
                <a:gd name="T33" fmla="*/ 0 h 752"/>
                <a:gd name="T34" fmla="*/ 0 w 752"/>
                <a:gd name="T35" fmla="*/ 0 h 752"/>
                <a:gd name="T36" fmla="*/ 0 w 752"/>
                <a:gd name="T37" fmla="*/ 0 h 752"/>
                <a:gd name="T38" fmla="*/ 0 w 752"/>
                <a:gd name="T39" fmla="*/ 0 h 752"/>
                <a:gd name="T40" fmla="*/ 0 w 752"/>
                <a:gd name="T41" fmla="*/ 0 h 752"/>
                <a:gd name="T42" fmla="*/ 0 w 752"/>
                <a:gd name="T43" fmla="*/ 0 h 752"/>
                <a:gd name="T44" fmla="*/ 0 w 752"/>
                <a:gd name="T45" fmla="*/ 0 h 752"/>
                <a:gd name="T46" fmla="*/ 0 w 752"/>
                <a:gd name="T47" fmla="*/ 0 h 752"/>
                <a:gd name="T48" fmla="*/ 0 w 752"/>
                <a:gd name="T49" fmla="*/ 0 h 752"/>
                <a:gd name="T50" fmla="*/ 0 w 752"/>
                <a:gd name="T51" fmla="*/ 0 h 752"/>
                <a:gd name="T52" fmla="*/ 0 w 752"/>
                <a:gd name="T53" fmla="*/ 0 h 752"/>
                <a:gd name="T54" fmla="*/ 0 w 752"/>
                <a:gd name="T55" fmla="*/ 0 h 752"/>
                <a:gd name="T56" fmla="*/ 0 w 752"/>
                <a:gd name="T57" fmla="*/ 0 h 752"/>
                <a:gd name="T58" fmla="*/ 0 w 752"/>
                <a:gd name="T59" fmla="*/ 0 h 752"/>
                <a:gd name="T60" fmla="*/ 0 w 752"/>
                <a:gd name="T61" fmla="*/ 0 h 752"/>
                <a:gd name="T62" fmla="*/ 0 w 752"/>
                <a:gd name="T63" fmla="*/ 0 h 752"/>
                <a:gd name="T64" fmla="*/ 0 w 752"/>
                <a:gd name="T65" fmla="*/ 0 h 752"/>
                <a:gd name="T66" fmla="*/ 0 w 752"/>
                <a:gd name="T67" fmla="*/ 0 h 752"/>
                <a:gd name="T68" fmla="*/ 0 w 752"/>
                <a:gd name="T69" fmla="*/ 0 h 752"/>
                <a:gd name="T70" fmla="*/ 0 w 752"/>
                <a:gd name="T71" fmla="*/ 0 h 752"/>
                <a:gd name="T72" fmla="*/ 0 w 752"/>
                <a:gd name="T73" fmla="*/ 0 h 752"/>
                <a:gd name="T74" fmla="*/ 0 w 752"/>
                <a:gd name="T75" fmla="*/ 0 h 752"/>
                <a:gd name="T76" fmla="*/ 0 w 752"/>
                <a:gd name="T77" fmla="*/ 0 h 752"/>
                <a:gd name="T78" fmla="*/ 0 w 752"/>
                <a:gd name="T79" fmla="*/ 0 h 752"/>
                <a:gd name="T80" fmla="*/ 0 w 752"/>
                <a:gd name="T81" fmla="*/ 0 h 752"/>
                <a:gd name="T82" fmla="*/ 0 w 752"/>
                <a:gd name="T83" fmla="*/ 0 h 752"/>
                <a:gd name="T84" fmla="*/ 0 w 752"/>
                <a:gd name="T85" fmla="*/ 0 h 7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752">
                  <a:moveTo>
                    <a:pt x="713" y="544"/>
                  </a:moveTo>
                  <a:lnTo>
                    <a:pt x="704" y="561"/>
                  </a:lnTo>
                  <a:lnTo>
                    <a:pt x="693" y="577"/>
                  </a:lnTo>
                  <a:lnTo>
                    <a:pt x="683" y="594"/>
                  </a:lnTo>
                  <a:lnTo>
                    <a:pt x="672" y="609"/>
                  </a:lnTo>
                  <a:lnTo>
                    <a:pt x="660" y="623"/>
                  </a:lnTo>
                  <a:lnTo>
                    <a:pt x="648" y="637"/>
                  </a:lnTo>
                  <a:lnTo>
                    <a:pt x="635" y="649"/>
                  </a:lnTo>
                  <a:lnTo>
                    <a:pt x="622" y="662"/>
                  </a:lnTo>
                  <a:lnTo>
                    <a:pt x="607" y="674"/>
                  </a:lnTo>
                  <a:lnTo>
                    <a:pt x="592" y="685"/>
                  </a:lnTo>
                  <a:lnTo>
                    <a:pt x="577" y="695"/>
                  </a:lnTo>
                  <a:lnTo>
                    <a:pt x="562" y="704"/>
                  </a:lnTo>
                  <a:lnTo>
                    <a:pt x="546" y="712"/>
                  </a:lnTo>
                  <a:lnTo>
                    <a:pt x="530" y="720"/>
                  </a:lnTo>
                  <a:lnTo>
                    <a:pt x="512" y="727"/>
                  </a:lnTo>
                  <a:lnTo>
                    <a:pt x="496" y="733"/>
                  </a:lnTo>
                  <a:lnTo>
                    <a:pt x="478" y="738"/>
                  </a:lnTo>
                  <a:lnTo>
                    <a:pt x="461" y="743"/>
                  </a:lnTo>
                  <a:lnTo>
                    <a:pt x="444" y="746"/>
                  </a:lnTo>
                  <a:lnTo>
                    <a:pt x="426" y="749"/>
                  </a:lnTo>
                  <a:lnTo>
                    <a:pt x="407" y="751"/>
                  </a:lnTo>
                  <a:lnTo>
                    <a:pt x="389" y="752"/>
                  </a:lnTo>
                  <a:lnTo>
                    <a:pt x="371" y="752"/>
                  </a:lnTo>
                  <a:lnTo>
                    <a:pt x="353" y="752"/>
                  </a:lnTo>
                  <a:lnTo>
                    <a:pt x="335" y="750"/>
                  </a:lnTo>
                  <a:lnTo>
                    <a:pt x="316" y="748"/>
                  </a:lnTo>
                  <a:lnTo>
                    <a:pt x="298" y="744"/>
                  </a:lnTo>
                  <a:lnTo>
                    <a:pt x="280" y="740"/>
                  </a:lnTo>
                  <a:lnTo>
                    <a:pt x="262" y="735"/>
                  </a:lnTo>
                  <a:lnTo>
                    <a:pt x="244" y="729"/>
                  </a:lnTo>
                  <a:lnTo>
                    <a:pt x="226" y="721"/>
                  </a:lnTo>
                  <a:lnTo>
                    <a:pt x="209" y="713"/>
                  </a:lnTo>
                  <a:lnTo>
                    <a:pt x="192" y="704"/>
                  </a:lnTo>
                  <a:lnTo>
                    <a:pt x="175" y="695"/>
                  </a:lnTo>
                  <a:lnTo>
                    <a:pt x="160" y="684"/>
                  </a:lnTo>
                  <a:lnTo>
                    <a:pt x="145" y="672"/>
                  </a:lnTo>
                  <a:lnTo>
                    <a:pt x="130" y="660"/>
                  </a:lnTo>
                  <a:lnTo>
                    <a:pt x="116" y="648"/>
                  </a:lnTo>
                  <a:lnTo>
                    <a:pt x="103" y="635"/>
                  </a:lnTo>
                  <a:lnTo>
                    <a:pt x="91" y="622"/>
                  </a:lnTo>
                  <a:lnTo>
                    <a:pt x="80" y="608"/>
                  </a:lnTo>
                  <a:lnTo>
                    <a:pt x="69" y="593"/>
                  </a:lnTo>
                  <a:lnTo>
                    <a:pt x="59" y="577"/>
                  </a:lnTo>
                  <a:lnTo>
                    <a:pt x="50" y="562"/>
                  </a:lnTo>
                  <a:lnTo>
                    <a:pt x="40" y="546"/>
                  </a:lnTo>
                  <a:lnTo>
                    <a:pt x="33" y="530"/>
                  </a:lnTo>
                  <a:lnTo>
                    <a:pt x="26" y="513"/>
                  </a:lnTo>
                  <a:lnTo>
                    <a:pt x="20" y="497"/>
                  </a:lnTo>
                  <a:lnTo>
                    <a:pt x="14" y="479"/>
                  </a:lnTo>
                  <a:lnTo>
                    <a:pt x="10" y="461"/>
                  </a:lnTo>
                  <a:lnTo>
                    <a:pt x="6" y="444"/>
                  </a:lnTo>
                  <a:lnTo>
                    <a:pt x="4" y="426"/>
                  </a:lnTo>
                  <a:lnTo>
                    <a:pt x="2" y="408"/>
                  </a:lnTo>
                  <a:lnTo>
                    <a:pt x="1" y="389"/>
                  </a:lnTo>
                  <a:lnTo>
                    <a:pt x="0" y="371"/>
                  </a:lnTo>
                  <a:lnTo>
                    <a:pt x="1" y="353"/>
                  </a:lnTo>
                  <a:lnTo>
                    <a:pt x="3" y="335"/>
                  </a:lnTo>
                  <a:lnTo>
                    <a:pt x="5" y="316"/>
                  </a:lnTo>
                  <a:lnTo>
                    <a:pt x="9" y="298"/>
                  </a:lnTo>
                  <a:lnTo>
                    <a:pt x="13" y="280"/>
                  </a:lnTo>
                  <a:lnTo>
                    <a:pt x="18" y="262"/>
                  </a:lnTo>
                  <a:lnTo>
                    <a:pt x="24" y="244"/>
                  </a:lnTo>
                  <a:lnTo>
                    <a:pt x="31" y="226"/>
                  </a:lnTo>
                  <a:lnTo>
                    <a:pt x="40" y="209"/>
                  </a:lnTo>
                  <a:lnTo>
                    <a:pt x="49" y="192"/>
                  </a:lnTo>
                  <a:lnTo>
                    <a:pt x="59" y="175"/>
                  </a:lnTo>
                  <a:lnTo>
                    <a:pt x="70" y="160"/>
                  </a:lnTo>
                  <a:lnTo>
                    <a:pt x="81" y="145"/>
                  </a:lnTo>
                  <a:lnTo>
                    <a:pt x="92" y="130"/>
                  </a:lnTo>
                  <a:lnTo>
                    <a:pt x="105" y="116"/>
                  </a:lnTo>
                  <a:lnTo>
                    <a:pt x="118" y="103"/>
                  </a:lnTo>
                  <a:lnTo>
                    <a:pt x="131" y="91"/>
                  </a:lnTo>
                  <a:lnTo>
                    <a:pt x="146" y="80"/>
                  </a:lnTo>
                  <a:lnTo>
                    <a:pt x="161" y="69"/>
                  </a:lnTo>
                  <a:lnTo>
                    <a:pt x="175" y="59"/>
                  </a:lnTo>
                  <a:lnTo>
                    <a:pt x="191" y="49"/>
                  </a:lnTo>
                  <a:lnTo>
                    <a:pt x="207" y="40"/>
                  </a:lnTo>
                  <a:lnTo>
                    <a:pt x="223" y="33"/>
                  </a:lnTo>
                  <a:lnTo>
                    <a:pt x="240" y="26"/>
                  </a:lnTo>
                  <a:lnTo>
                    <a:pt x="257" y="20"/>
                  </a:lnTo>
                  <a:lnTo>
                    <a:pt x="274" y="15"/>
                  </a:lnTo>
                  <a:lnTo>
                    <a:pt x="291" y="10"/>
                  </a:lnTo>
                  <a:lnTo>
                    <a:pt x="309" y="6"/>
                  </a:lnTo>
                  <a:lnTo>
                    <a:pt x="328" y="4"/>
                  </a:lnTo>
                  <a:lnTo>
                    <a:pt x="345" y="2"/>
                  </a:lnTo>
                  <a:lnTo>
                    <a:pt x="363" y="1"/>
                  </a:lnTo>
                  <a:lnTo>
                    <a:pt x="381" y="0"/>
                  </a:lnTo>
                  <a:lnTo>
                    <a:pt x="399" y="1"/>
                  </a:lnTo>
                  <a:lnTo>
                    <a:pt x="417" y="3"/>
                  </a:lnTo>
                  <a:lnTo>
                    <a:pt x="437" y="5"/>
                  </a:lnTo>
                  <a:lnTo>
                    <a:pt x="455" y="9"/>
                  </a:lnTo>
                  <a:lnTo>
                    <a:pt x="473" y="13"/>
                  </a:lnTo>
                  <a:lnTo>
                    <a:pt x="490" y="18"/>
                  </a:lnTo>
                  <a:lnTo>
                    <a:pt x="508" y="24"/>
                  </a:lnTo>
                  <a:lnTo>
                    <a:pt x="527" y="31"/>
                  </a:lnTo>
                  <a:lnTo>
                    <a:pt x="544" y="39"/>
                  </a:lnTo>
                  <a:lnTo>
                    <a:pt x="561" y="48"/>
                  </a:lnTo>
                  <a:lnTo>
                    <a:pt x="577" y="59"/>
                  </a:lnTo>
                  <a:lnTo>
                    <a:pt x="593" y="70"/>
                  </a:lnTo>
                  <a:lnTo>
                    <a:pt x="609" y="81"/>
                  </a:lnTo>
                  <a:lnTo>
                    <a:pt x="623" y="92"/>
                  </a:lnTo>
                  <a:lnTo>
                    <a:pt x="637" y="105"/>
                  </a:lnTo>
                  <a:lnTo>
                    <a:pt x="649" y="118"/>
                  </a:lnTo>
                  <a:lnTo>
                    <a:pt x="662" y="131"/>
                  </a:lnTo>
                  <a:lnTo>
                    <a:pt x="673" y="146"/>
                  </a:lnTo>
                  <a:lnTo>
                    <a:pt x="684" y="161"/>
                  </a:lnTo>
                  <a:lnTo>
                    <a:pt x="694" y="176"/>
                  </a:lnTo>
                  <a:lnTo>
                    <a:pt x="704" y="191"/>
                  </a:lnTo>
                  <a:lnTo>
                    <a:pt x="712" y="207"/>
                  </a:lnTo>
                  <a:lnTo>
                    <a:pt x="720" y="223"/>
                  </a:lnTo>
                  <a:lnTo>
                    <a:pt x="727" y="240"/>
                  </a:lnTo>
                  <a:lnTo>
                    <a:pt x="733" y="257"/>
                  </a:lnTo>
                  <a:lnTo>
                    <a:pt x="738" y="274"/>
                  </a:lnTo>
                  <a:lnTo>
                    <a:pt x="743" y="291"/>
                  </a:lnTo>
                  <a:lnTo>
                    <a:pt x="746" y="309"/>
                  </a:lnTo>
                  <a:lnTo>
                    <a:pt x="749" y="328"/>
                  </a:lnTo>
                  <a:lnTo>
                    <a:pt x="751" y="345"/>
                  </a:lnTo>
                  <a:lnTo>
                    <a:pt x="752" y="363"/>
                  </a:lnTo>
                  <a:lnTo>
                    <a:pt x="752" y="381"/>
                  </a:lnTo>
                  <a:lnTo>
                    <a:pt x="752" y="399"/>
                  </a:lnTo>
                  <a:lnTo>
                    <a:pt x="750" y="419"/>
                  </a:lnTo>
                  <a:lnTo>
                    <a:pt x="747" y="437"/>
                  </a:lnTo>
                  <a:lnTo>
                    <a:pt x="744" y="455"/>
                  </a:lnTo>
                  <a:lnTo>
                    <a:pt x="740" y="473"/>
                  </a:lnTo>
                  <a:lnTo>
                    <a:pt x="735" y="490"/>
                  </a:lnTo>
                  <a:lnTo>
                    <a:pt x="728" y="509"/>
                  </a:lnTo>
                  <a:lnTo>
                    <a:pt x="721" y="527"/>
                  </a:lnTo>
                  <a:lnTo>
                    <a:pt x="713" y="544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72"/>
            <p:cNvSpPr>
              <a:spLocks/>
            </p:cNvSpPr>
            <p:nvPr/>
          </p:nvSpPr>
          <p:spPr bwMode="auto">
            <a:xfrm>
              <a:off x="2522" y="996"/>
              <a:ext cx="27" cy="28"/>
            </a:xfrm>
            <a:custGeom>
              <a:avLst/>
              <a:gdLst>
                <a:gd name="T0" fmla="*/ 0 w 501"/>
                <a:gd name="T1" fmla="*/ 0 h 502"/>
                <a:gd name="T2" fmla="*/ 0 w 501"/>
                <a:gd name="T3" fmla="*/ 0 h 502"/>
                <a:gd name="T4" fmla="*/ 0 w 501"/>
                <a:gd name="T5" fmla="*/ 0 h 502"/>
                <a:gd name="T6" fmla="*/ 0 w 501"/>
                <a:gd name="T7" fmla="*/ 0 h 502"/>
                <a:gd name="T8" fmla="*/ 0 w 501"/>
                <a:gd name="T9" fmla="*/ 0 h 502"/>
                <a:gd name="T10" fmla="*/ 0 w 501"/>
                <a:gd name="T11" fmla="*/ 0 h 502"/>
                <a:gd name="T12" fmla="*/ 0 w 501"/>
                <a:gd name="T13" fmla="*/ 0 h 502"/>
                <a:gd name="T14" fmla="*/ 0 w 501"/>
                <a:gd name="T15" fmla="*/ 0 h 502"/>
                <a:gd name="T16" fmla="*/ 0 w 501"/>
                <a:gd name="T17" fmla="*/ 0 h 502"/>
                <a:gd name="T18" fmla="*/ 0 w 501"/>
                <a:gd name="T19" fmla="*/ 0 h 502"/>
                <a:gd name="T20" fmla="*/ 0 w 501"/>
                <a:gd name="T21" fmla="*/ 0 h 502"/>
                <a:gd name="T22" fmla="*/ 0 w 501"/>
                <a:gd name="T23" fmla="*/ 0 h 502"/>
                <a:gd name="T24" fmla="*/ 0 w 501"/>
                <a:gd name="T25" fmla="*/ 0 h 502"/>
                <a:gd name="T26" fmla="*/ 0 w 501"/>
                <a:gd name="T27" fmla="*/ 0 h 502"/>
                <a:gd name="T28" fmla="*/ 0 w 501"/>
                <a:gd name="T29" fmla="*/ 0 h 502"/>
                <a:gd name="T30" fmla="*/ 0 w 501"/>
                <a:gd name="T31" fmla="*/ 0 h 502"/>
                <a:gd name="T32" fmla="*/ 0 w 501"/>
                <a:gd name="T33" fmla="*/ 0 h 502"/>
                <a:gd name="T34" fmla="*/ 0 w 501"/>
                <a:gd name="T35" fmla="*/ 0 h 502"/>
                <a:gd name="T36" fmla="*/ 0 w 501"/>
                <a:gd name="T37" fmla="*/ 0 h 502"/>
                <a:gd name="T38" fmla="*/ 0 w 501"/>
                <a:gd name="T39" fmla="*/ 0 h 502"/>
                <a:gd name="T40" fmla="*/ 0 w 501"/>
                <a:gd name="T41" fmla="*/ 0 h 502"/>
                <a:gd name="T42" fmla="*/ 0 w 501"/>
                <a:gd name="T43" fmla="*/ 0 h 502"/>
                <a:gd name="T44" fmla="*/ 0 w 501"/>
                <a:gd name="T45" fmla="*/ 0 h 502"/>
                <a:gd name="T46" fmla="*/ 0 w 501"/>
                <a:gd name="T47" fmla="*/ 0 h 502"/>
                <a:gd name="T48" fmla="*/ 0 w 501"/>
                <a:gd name="T49" fmla="*/ 0 h 502"/>
                <a:gd name="T50" fmla="*/ 0 w 501"/>
                <a:gd name="T51" fmla="*/ 0 h 502"/>
                <a:gd name="T52" fmla="*/ 0 w 501"/>
                <a:gd name="T53" fmla="*/ 0 h 502"/>
                <a:gd name="T54" fmla="*/ 0 w 501"/>
                <a:gd name="T55" fmla="*/ 0 h 502"/>
                <a:gd name="T56" fmla="*/ 0 w 501"/>
                <a:gd name="T57" fmla="*/ 0 h 502"/>
                <a:gd name="T58" fmla="*/ 0 w 501"/>
                <a:gd name="T59" fmla="*/ 0 h 502"/>
                <a:gd name="T60" fmla="*/ 0 w 501"/>
                <a:gd name="T61" fmla="*/ 0 h 502"/>
                <a:gd name="T62" fmla="*/ 0 w 501"/>
                <a:gd name="T63" fmla="*/ 0 h 502"/>
                <a:gd name="T64" fmla="*/ 0 w 501"/>
                <a:gd name="T65" fmla="*/ 0 h 502"/>
                <a:gd name="T66" fmla="*/ 0 w 501"/>
                <a:gd name="T67" fmla="*/ 0 h 502"/>
                <a:gd name="T68" fmla="*/ 0 w 501"/>
                <a:gd name="T69" fmla="*/ 0 h 502"/>
                <a:gd name="T70" fmla="*/ 0 w 501"/>
                <a:gd name="T71" fmla="*/ 0 h 502"/>
                <a:gd name="T72" fmla="*/ 0 w 501"/>
                <a:gd name="T73" fmla="*/ 0 h 502"/>
                <a:gd name="T74" fmla="*/ 0 w 501"/>
                <a:gd name="T75" fmla="*/ 0 h 502"/>
                <a:gd name="T76" fmla="*/ 0 w 501"/>
                <a:gd name="T77" fmla="*/ 0 h 502"/>
                <a:gd name="T78" fmla="*/ 0 w 501"/>
                <a:gd name="T79" fmla="*/ 0 h 502"/>
                <a:gd name="T80" fmla="*/ 0 w 501"/>
                <a:gd name="T81" fmla="*/ 0 h 502"/>
                <a:gd name="T82" fmla="*/ 0 w 501"/>
                <a:gd name="T83" fmla="*/ 0 h 502"/>
                <a:gd name="T84" fmla="*/ 0 w 501"/>
                <a:gd name="T85" fmla="*/ 0 h 50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01" h="502">
                  <a:moveTo>
                    <a:pt x="475" y="362"/>
                  </a:moveTo>
                  <a:lnTo>
                    <a:pt x="469" y="374"/>
                  </a:lnTo>
                  <a:lnTo>
                    <a:pt x="462" y="385"/>
                  </a:lnTo>
                  <a:lnTo>
                    <a:pt x="454" y="396"/>
                  </a:lnTo>
                  <a:lnTo>
                    <a:pt x="447" y="406"/>
                  </a:lnTo>
                  <a:lnTo>
                    <a:pt x="439" y="416"/>
                  </a:lnTo>
                  <a:lnTo>
                    <a:pt x="431" y="425"/>
                  </a:lnTo>
                  <a:lnTo>
                    <a:pt x="422" y="433"/>
                  </a:lnTo>
                  <a:lnTo>
                    <a:pt x="413" y="441"/>
                  </a:lnTo>
                  <a:lnTo>
                    <a:pt x="404" y="449"/>
                  </a:lnTo>
                  <a:lnTo>
                    <a:pt x="394" y="456"/>
                  </a:lnTo>
                  <a:lnTo>
                    <a:pt x="384" y="463"/>
                  </a:lnTo>
                  <a:lnTo>
                    <a:pt x="374" y="469"/>
                  </a:lnTo>
                  <a:lnTo>
                    <a:pt x="362" y="474"/>
                  </a:lnTo>
                  <a:lnTo>
                    <a:pt x="351" y="480"/>
                  </a:lnTo>
                  <a:lnTo>
                    <a:pt x="340" y="485"/>
                  </a:lnTo>
                  <a:lnTo>
                    <a:pt x="329" y="489"/>
                  </a:lnTo>
                  <a:lnTo>
                    <a:pt x="318" y="493"/>
                  </a:lnTo>
                  <a:lnTo>
                    <a:pt x="306" y="496"/>
                  </a:lnTo>
                  <a:lnTo>
                    <a:pt x="295" y="498"/>
                  </a:lnTo>
                  <a:lnTo>
                    <a:pt x="283" y="500"/>
                  </a:lnTo>
                  <a:lnTo>
                    <a:pt x="271" y="501"/>
                  </a:lnTo>
                  <a:lnTo>
                    <a:pt x="258" y="502"/>
                  </a:lnTo>
                  <a:lnTo>
                    <a:pt x="246" y="502"/>
                  </a:lnTo>
                  <a:lnTo>
                    <a:pt x="234" y="501"/>
                  </a:lnTo>
                  <a:lnTo>
                    <a:pt x="222" y="500"/>
                  </a:lnTo>
                  <a:lnTo>
                    <a:pt x="210" y="499"/>
                  </a:lnTo>
                  <a:lnTo>
                    <a:pt x="198" y="497"/>
                  </a:lnTo>
                  <a:lnTo>
                    <a:pt x="186" y="494"/>
                  </a:lnTo>
                  <a:lnTo>
                    <a:pt x="173" y="490"/>
                  </a:lnTo>
                  <a:lnTo>
                    <a:pt x="161" y="486"/>
                  </a:lnTo>
                  <a:lnTo>
                    <a:pt x="150" y="481"/>
                  </a:lnTo>
                  <a:lnTo>
                    <a:pt x="138" y="475"/>
                  </a:lnTo>
                  <a:lnTo>
                    <a:pt x="127" y="469"/>
                  </a:lnTo>
                  <a:lnTo>
                    <a:pt x="116" y="462"/>
                  </a:lnTo>
                  <a:lnTo>
                    <a:pt x="106" y="456"/>
                  </a:lnTo>
                  <a:lnTo>
                    <a:pt x="96" y="448"/>
                  </a:lnTo>
                  <a:lnTo>
                    <a:pt x="86" y="440"/>
                  </a:lnTo>
                  <a:lnTo>
                    <a:pt x="76" y="432"/>
                  </a:lnTo>
                  <a:lnTo>
                    <a:pt x="67" y="423"/>
                  </a:lnTo>
                  <a:lnTo>
                    <a:pt x="59" y="414"/>
                  </a:lnTo>
                  <a:lnTo>
                    <a:pt x="52" y="405"/>
                  </a:lnTo>
                  <a:lnTo>
                    <a:pt x="45" y="395"/>
                  </a:lnTo>
                  <a:lnTo>
                    <a:pt x="38" y="384"/>
                  </a:lnTo>
                  <a:lnTo>
                    <a:pt x="32" y="374"/>
                  </a:lnTo>
                  <a:lnTo>
                    <a:pt x="26" y="364"/>
                  </a:lnTo>
                  <a:lnTo>
                    <a:pt x="21" y="353"/>
                  </a:lnTo>
                  <a:lnTo>
                    <a:pt x="17" y="342"/>
                  </a:lnTo>
                  <a:lnTo>
                    <a:pt x="13" y="331"/>
                  </a:lnTo>
                  <a:lnTo>
                    <a:pt x="9" y="319"/>
                  </a:lnTo>
                  <a:lnTo>
                    <a:pt x="6" y="308"/>
                  </a:lnTo>
                  <a:lnTo>
                    <a:pt x="4" y="295"/>
                  </a:lnTo>
                  <a:lnTo>
                    <a:pt x="2" y="283"/>
                  </a:lnTo>
                  <a:lnTo>
                    <a:pt x="0" y="272"/>
                  </a:lnTo>
                  <a:lnTo>
                    <a:pt x="0" y="260"/>
                  </a:lnTo>
                  <a:lnTo>
                    <a:pt x="0" y="248"/>
                  </a:lnTo>
                  <a:lnTo>
                    <a:pt x="0" y="236"/>
                  </a:lnTo>
                  <a:lnTo>
                    <a:pt x="1" y="224"/>
                  </a:lnTo>
                  <a:lnTo>
                    <a:pt x="3" y="212"/>
                  </a:lnTo>
                  <a:lnTo>
                    <a:pt x="5" y="199"/>
                  </a:lnTo>
                  <a:lnTo>
                    <a:pt x="8" y="187"/>
                  </a:lnTo>
                  <a:lnTo>
                    <a:pt x="11" y="175"/>
                  </a:lnTo>
                  <a:lnTo>
                    <a:pt x="15" y="163"/>
                  </a:lnTo>
                  <a:lnTo>
                    <a:pt x="20" y="151"/>
                  </a:lnTo>
                  <a:lnTo>
                    <a:pt x="26" y="140"/>
                  </a:lnTo>
                  <a:lnTo>
                    <a:pt x="32" y="128"/>
                  </a:lnTo>
                  <a:lnTo>
                    <a:pt x="38" y="117"/>
                  </a:lnTo>
                  <a:lnTo>
                    <a:pt x="45" y="106"/>
                  </a:lnTo>
                  <a:lnTo>
                    <a:pt x="52" y="96"/>
                  </a:lnTo>
                  <a:lnTo>
                    <a:pt x="60" y="87"/>
                  </a:lnTo>
                  <a:lnTo>
                    <a:pt x="68" y="78"/>
                  </a:lnTo>
                  <a:lnTo>
                    <a:pt x="77" y="69"/>
                  </a:lnTo>
                  <a:lnTo>
                    <a:pt x="87" y="61"/>
                  </a:lnTo>
                  <a:lnTo>
                    <a:pt x="96" y="53"/>
                  </a:lnTo>
                  <a:lnTo>
                    <a:pt x="106" y="46"/>
                  </a:lnTo>
                  <a:lnTo>
                    <a:pt x="116" y="40"/>
                  </a:lnTo>
                  <a:lnTo>
                    <a:pt x="126" y="33"/>
                  </a:lnTo>
                  <a:lnTo>
                    <a:pt x="137" y="27"/>
                  </a:lnTo>
                  <a:lnTo>
                    <a:pt x="147" y="22"/>
                  </a:lnTo>
                  <a:lnTo>
                    <a:pt x="158" y="17"/>
                  </a:lnTo>
                  <a:lnTo>
                    <a:pt x="170" y="13"/>
                  </a:lnTo>
                  <a:lnTo>
                    <a:pt x="182" y="10"/>
                  </a:lnTo>
                  <a:lnTo>
                    <a:pt x="194" y="7"/>
                  </a:lnTo>
                  <a:lnTo>
                    <a:pt x="205" y="4"/>
                  </a:lnTo>
                  <a:lnTo>
                    <a:pt x="217" y="2"/>
                  </a:lnTo>
                  <a:lnTo>
                    <a:pt x="229" y="1"/>
                  </a:lnTo>
                  <a:lnTo>
                    <a:pt x="241" y="0"/>
                  </a:lnTo>
                  <a:lnTo>
                    <a:pt x="253" y="0"/>
                  </a:lnTo>
                  <a:lnTo>
                    <a:pt x="265" y="1"/>
                  </a:lnTo>
                  <a:lnTo>
                    <a:pt x="278" y="2"/>
                  </a:lnTo>
                  <a:lnTo>
                    <a:pt x="290" y="3"/>
                  </a:lnTo>
                  <a:lnTo>
                    <a:pt x="302" y="6"/>
                  </a:lnTo>
                  <a:lnTo>
                    <a:pt x="314" y="8"/>
                  </a:lnTo>
                  <a:lnTo>
                    <a:pt x="326" y="12"/>
                  </a:lnTo>
                  <a:lnTo>
                    <a:pt x="338" y="16"/>
                  </a:lnTo>
                  <a:lnTo>
                    <a:pt x="349" y="21"/>
                  </a:lnTo>
                  <a:lnTo>
                    <a:pt x="361" y="26"/>
                  </a:lnTo>
                  <a:lnTo>
                    <a:pt x="373" y="33"/>
                  </a:lnTo>
                  <a:lnTo>
                    <a:pt x="384" y="40"/>
                  </a:lnTo>
                  <a:lnTo>
                    <a:pt x="395" y="46"/>
                  </a:lnTo>
                  <a:lnTo>
                    <a:pt x="404" y="54"/>
                  </a:lnTo>
                  <a:lnTo>
                    <a:pt x="414" y="62"/>
                  </a:lnTo>
                  <a:lnTo>
                    <a:pt x="423" y="70"/>
                  </a:lnTo>
                  <a:lnTo>
                    <a:pt x="432" y="79"/>
                  </a:lnTo>
                  <a:lnTo>
                    <a:pt x="440" y="88"/>
                  </a:lnTo>
                  <a:lnTo>
                    <a:pt x="447" y="97"/>
                  </a:lnTo>
                  <a:lnTo>
                    <a:pt x="454" y="107"/>
                  </a:lnTo>
                  <a:lnTo>
                    <a:pt x="462" y="117"/>
                  </a:lnTo>
                  <a:lnTo>
                    <a:pt x="468" y="128"/>
                  </a:lnTo>
                  <a:lnTo>
                    <a:pt x="474" y="138"/>
                  </a:lnTo>
                  <a:lnTo>
                    <a:pt x="479" y="149"/>
                  </a:lnTo>
                  <a:lnTo>
                    <a:pt x="484" y="160"/>
                  </a:lnTo>
                  <a:lnTo>
                    <a:pt x="488" y="171"/>
                  </a:lnTo>
                  <a:lnTo>
                    <a:pt x="491" y="183"/>
                  </a:lnTo>
                  <a:lnTo>
                    <a:pt x="494" y="194"/>
                  </a:lnTo>
                  <a:lnTo>
                    <a:pt x="497" y="206"/>
                  </a:lnTo>
                  <a:lnTo>
                    <a:pt x="498" y="219"/>
                  </a:lnTo>
                  <a:lnTo>
                    <a:pt x="500" y="231"/>
                  </a:lnTo>
                  <a:lnTo>
                    <a:pt x="500" y="242"/>
                  </a:lnTo>
                  <a:lnTo>
                    <a:pt x="501" y="254"/>
                  </a:lnTo>
                  <a:lnTo>
                    <a:pt x="500" y="266"/>
                  </a:lnTo>
                  <a:lnTo>
                    <a:pt x="499" y="279"/>
                  </a:lnTo>
                  <a:lnTo>
                    <a:pt x="497" y="291"/>
                  </a:lnTo>
                  <a:lnTo>
                    <a:pt x="495" y="304"/>
                  </a:lnTo>
                  <a:lnTo>
                    <a:pt x="492" y="316"/>
                  </a:lnTo>
                  <a:lnTo>
                    <a:pt x="489" y="327"/>
                  </a:lnTo>
                  <a:lnTo>
                    <a:pt x="485" y="339"/>
                  </a:lnTo>
                  <a:lnTo>
                    <a:pt x="480" y="351"/>
                  </a:lnTo>
                  <a:lnTo>
                    <a:pt x="475" y="36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73"/>
            <p:cNvSpPr>
              <a:spLocks/>
            </p:cNvSpPr>
            <p:nvPr/>
          </p:nvSpPr>
          <p:spPr bwMode="auto">
            <a:xfrm>
              <a:off x="2468" y="1321"/>
              <a:ext cx="75" cy="310"/>
            </a:xfrm>
            <a:custGeom>
              <a:avLst/>
              <a:gdLst>
                <a:gd name="T0" fmla="*/ 0 w 1361"/>
                <a:gd name="T1" fmla="*/ 0 h 5581"/>
                <a:gd name="T2" fmla="*/ 0 w 1361"/>
                <a:gd name="T3" fmla="*/ 0 h 5581"/>
                <a:gd name="T4" fmla="*/ 0 w 1361"/>
                <a:gd name="T5" fmla="*/ 0 h 5581"/>
                <a:gd name="T6" fmla="*/ 0 w 1361"/>
                <a:gd name="T7" fmla="*/ 0 h 5581"/>
                <a:gd name="T8" fmla="*/ 0 w 1361"/>
                <a:gd name="T9" fmla="*/ 0 h 5581"/>
                <a:gd name="T10" fmla="*/ 0 w 1361"/>
                <a:gd name="T11" fmla="*/ 0 h 5581"/>
                <a:gd name="T12" fmla="*/ 0 w 1361"/>
                <a:gd name="T13" fmla="*/ 0 h 5581"/>
                <a:gd name="T14" fmla="*/ 0 w 1361"/>
                <a:gd name="T15" fmla="*/ 0 h 5581"/>
                <a:gd name="T16" fmla="*/ 0 w 1361"/>
                <a:gd name="T17" fmla="*/ 0 h 5581"/>
                <a:gd name="T18" fmla="*/ 0 w 1361"/>
                <a:gd name="T19" fmla="*/ 0 h 5581"/>
                <a:gd name="T20" fmla="*/ 0 w 1361"/>
                <a:gd name="T21" fmla="*/ 0 h 5581"/>
                <a:gd name="T22" fmla="*/ 0 w 1361"/>
                <a:gd name="T23" fmla="*/ 0 h 5581"/>
                <a:gd name="T24" fmla="*/ 0 w 1361"/>
                <a:gd name="T25" fmla="*/ 0 h 5581"/>
                <a:gd name="T26" fmla="*/ 0 w 1361"/>
                <a:gd name="T27" fmla="*/ 0 h 5581"/>
                <a:gd name="T28" fmla="*/ 0 w 1361"/>
                <a:gd name="T29" fmla="*/ 0 h 5581"/>
                <a:gd name="T30" fmla="*/ 0 w 1361"/>
                <a:gd name="T31" fmla="*/ 0 h 5581"/>
                <a:gd name="T32" fmla="*/ 0 w 1361"/>
                <a:gd name="T33" fmla="*/ 0 h 5581"/>
                <a:gd name="T34" fmla="*/ 0 w 1361"/>
                <a:gd name="T35" fmla="*/ 0 h 5581"/>
                <a:gd name="T36" fmla="*/ 0 w 1361"/>
                <a:gd name="T37" fmla="*/ 0 h 5581"/>
                <a:gd name="T38" fmla="*/ 0 w 1361"/>
                <a:gd name="T39" fmla="*/ 0 h 5581"/>
                <a:gd name="T40" fmla="*/ 0 w 1361"/>
                <a:gd name="T41" fmla="*/ 0 h 5581"/>
                <a:gd name="T42" fmla="*/ 0 w 1361"/>
                <a:gd name="T43" fmla="*/ 0 h 5581"/>
                <a:gd name="T44" fmla="*/ 0 w 1361"/>
                <a:gd name="T45" fmla="*/ 0 h 5581"/>
                <a:gd name="T46" fmla="*/ 0 w 1361"/>
                <a:gd name="T47" fmla="*/ 0 h 5581"/>
                <a:gd name="T48" fmla="*/ 0 w 1361"/>
                <a:gd name="T49" fmla="*/ 0 h 5581"/>
                <a:gd name="T50" fmla="*/ 0 w 1361"/>
                <a:gd name="T51" fmla="*/ 0 h 5581"/>
                <a:gd name="T52" fmla="*/ 0 w 1361"/>
                <a:gd name="T53" fmla="*/ 0 h 5581"/>
                <a:gd name="T54" fmla="*/ 0 w 1361"/>
                <a:gd name="T55" fmla="*/ 0 h 5581"/>
                <a:gd name="T56" fmla="*/ 0 w 1361"/>
                <a:gd name="T57" fmla="*/ 0 h 5581"/>
                <a:gd name="T58" fmla="*/ 0 w 1361"/>
                <a:gd name="T59" fmla="*/ 0 h 5581"/>
                <a:gd name="T60" fmla="*/ 0 w 1361"/>
                <a:gd name="T61" fmla="*/ 0 h 5581"/>
                <a:gd name="T62" fmla="*/ 0 w 1361"/>
                <a:gd name="T63" fmla="*/ 0 h 5581"/>
                <a:gd name="T64" fmla="*/ 0 w 1361"/>
                <a:gd name="T65" fmla="*/ 0 h 5581"/>
                <a:gd name="T66" fmla="*/ 0 w 1361"/>
                <a:gd name="T67" fmla="*/ 0 h 5581"/>
                <a:gd name="T68" fmla="*/ 0 w 1361"/>
                <a:gd name="T69" fmla="*/ 0 h 5581"/>
                <a:gd name="T70" fmla="*/ 0 w 1361"/>
                <a:gd name="T71" fmla="*/ 0 h 5581"/>
                <a:gd name="T72" fmla="*/ 0 w 1361"/>
                <a:gd name="T73" fmla="*/ 0 h 5581"/>
                <a:gd name="T74" fmla="*/ 0 w 1361"/>
                <a:gd name="T75" fmla="*/ 0 h 5581"/>
                <a:gd name="T76" fmla="*/ 0 w 1361"/>
                <a:gd name="T77" fmla="*/ 0 h 5581"/>
                <a:gd name="T78" fmla="*/ 0 w 1361"/>
                <a:gd name="T79" fmla="*/ 0 h 5581"/>
                <a:gd name="T80" fmla="*/ 0 w 1361"/>
                <a:gd name="T81" fmla="*/ 0 h 5581"/>
                <a:gd name="T82" fmla="*/ 0 w 1361"/>
                <a:gd name="T83" fmla="*/ 0 h 5581"/>
                <a:gd name="T84" fmla="*/ 0 w 1361"/>
                <a:gd name="T85" fmla="*/ 0 h 5581"/>
                <a:gd name="T86" fmla="*/ 0 w 1361"/>
                <a:gd name="T87" fmla="*/ 0 h 5581"/>
                <a:gd name="T88" fmla="*/ 0 w 1361"/>
                <a:gd name="T89" fmla="*/ 0 h 5581"/>
                <a:gd name="T90" fmla="*/ 0 w 1361"/>
                <a:gd name="T91" fmla="*/ 0 h 5581"/>
                <a:gd name="T92" fmla="*/ 0 w 1361"/>
                <a:gd name="T93" fmla="*/ 0 h 5581"/>
                <a:gd name="T94" fmla="*/ 0 w 1361"/>
                <a:gd name="T95" fmla="*/ 0 h 5581"/>
                <a:gd name="T96" fmla="*/ 0 w 1361"/>
                <a:gd name="T97" fmla="*/ 0 h 5581"/>
                <a:gd name="T98" fmla="*/ 0 w 1361"/>
                <a:gd name="T99" fmla="*/ 0 h 5581"/>
                <a:gd name="T100" fmla="*/ 0 w 1361"/>
                <a:gd name="T101" fmla="*/ 0 h 5581"/>
                <a:gd name="T102" fmla="*/ 0 w 1361"/>
                <a:gd name="T103" fmla="*/ 0 h 5581"/>
                <a:gd name="T104" fmla="*/ 0 w 1361"/>
                <a:gd name="T105" fmla="*/ 0 h 55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61" h="5581">
                  <a:moveTo>
                    <a:pt x="382" y="0"/>
                  </a:moveTo>
                  <a:lnTo>
                    <a:pt x="0" y="5563"/>
                  </a:lnTo>
                  <a:lnTo>
                    <a:pt x="10" y="5565"/>
                  </a:lnTo>
                  <a:lnTo>
                    <a:pt x="41" y="5568"/>
                  </a:lnTo>
                  <a:lnTo>
                    <a:pt x="89" y="5574"/>
                  </a:lnTo>
                  <a:lnTo>
                    <a:pt x="152" y="5578"/>
                  </a:lnTo>
                  <a:lnTo>
                    <a:pt x="189" y="5579"/>
                  </a:lnTo>
                  <a:lnTo>
                    <a:pt x="229" y="5580"/>
                  </a:lnTo>
                  <a:lnTo>
                    <a:pt x="272" y="5581"/>
                  </a:lnTo>
                  <a:lnTo>
                    <a:pt x="318" y="5580"/>
                  </a:lnTo>
                  <a:lnTo>
                    <a:pt x="365" y="5579"/>
                  </a:lnTo>
                  <a:lnTo>
                    <a:pt x="415" y="5576"/>
                  </a:lnTo>
                  <a:lnTo>
                    <a:pt x="466" y="5571"/>
                  </a:lnTo>
                  <a:lnTo>
                    <a:pt x="519" y="5566"/>
                  </a:lnTo>
                  <a:lnTo>
                    <a:pt x="573" y="5559"/>
                  </a:lnTo>
                  <a:lnTo>
                    <a:pt x="629" y="5550"/>
                  </a:lnTo>
                  <a:lnTo>
                    <a:pt x="685" y="5540"/>
                  </a:lnTo>
                  <a:lnTo>
                    <a:pt x="741" y="5527"/>
                  </a:lnTo>
                  <a:lnTo>
                    <a:pt x="798" y="5513"/>
                  </a:lnTo>
                  <a:lnTo>
                    <a:pt x="854" y="5495"/>
                  </a:lnTo>
                  <a:lnTo>
                    <a:pt x="911" y="5475"/>
                  </a:lnTo>
                  <a:lnTo>
                    <a:pt x="967" y="5453"/>
                  </a:lnTo>
                  <a:lnTo>
                    <a:pt x="1021" y="5427"/>
                  </a:lnTo>
                  <a:lnTo>
                    <a:pt x="1076" y="5399"/>
                  </a:lnTo>
                  <a:lnTo>
                    <a:pt x="1127" y="5367"/>
                  </a:lnTo>
                  <a:lnTo>
                    <a:pt x="1179" y="5333"/>
                  </a:lnTo>
                  <a:lnTo>
                    <a:pt x="1227" y="5294"/>
                  </a:lnTo>
                  <a:lnTo>
                    <a:pt x="1274" y="5253"/>
                  </a:lnTo>
                  <a:lnTo>
                    <a:pt x="1318" y="5207"/>
                  </a:lnTo>
                  <a:lnTo>
                    <a:pt x="1361" y="5158"/>
                  </a:lnTo>
                  <a:lnTo>
                    <a:pt x="644" y="263"/>
                  </a:lnTo>
                  <a:lnTo>
                    <a:pt x="641" y="252"/>
                  </a:lnTo>
                  <a:lnTo>
                    <a:pt x="630" y="221"/>
                  </a:lnTo>
                  <a:lnTo>
                    <a:pt x="622" y="202"/>
                  </a:lnTo>
                  <a:lnTo>
                    <a:pt x="612" y="180"/>
                  </a:lnTo>
                  <a:lnTo>
                    <a:pt x="600" y="157"/>
                  </a:lnTo>
                  <a:lnTo>
                    <a:pt x="585" y="131"/>
                  </a:lnTo>
                  <a:lnTo>
                    <a:pt x="576" y="119"/>
                  </a:lnTo>
                  <a:lnTo>
                    <a:pt x="568" y="107"/>
                  </a:lnTo>
                  <a:lnTo>
                    <a:pt x="559" y="95"/>
                  </a:lnTo>
                  <a:lnTo>
                    <a:pt x="549" y="84"/>
                  </a:lnTo>
                  <a:lnTo>
                    <a:pt x="538" y="72"/>
                  </a:lnTo>
                  <a:lnTo>
                    <a:pt x="527" y="62"/>
                  </a:lnTo>
                  <a:lnTo>
                    <a:pt x="516" y="51"/>
                  </a:lnTo>
                  <a:lnTo>
                    <a:pt x="504" y="41"/>
                  </a:lnTo>
                  <a:lnTo>
                    <a:pt x="491" y="32"/>
                  </a:lnTo>
                  <a:lnTo>
                    <a:pt x="477" y="24"/>
                  </a:lnTo>
                  <a:lnTo>
                    <a:pt x="463" y="17"/>
                  </a:lnTo>
                  <a:lnTo>
                    <a:pt x="448" y="12"/>
                  </a:lnTo>
                  <a:lnTo>
                    <a:pt x="433" y="7"/>
                  </a:lnTo>
                  <a:lnTo>
                    <a:pt x="417" y="3"/>
                  </a:lnTo>
                  <a:lnTo>
                    <a:pt x="400" y="1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74"/>
            <p:cNvSpPr>
              <a:spLocks/>
            </p:cNvSpPr>
            <p:nvPr/>
          </p:nvSpPr>
          <p:spPr bwMode="auto">
            <a:xfrm>
              <a:off x="2468" y="1343"/>
              <a:ext cx="75" cy="289"/>
            </a:xfrm>
            <a:custGeom>
              <a:avLst/>
              <a:gdLst>
                <a:gd name="T0" fmla="*/ 0 w 1361"/>
                <a:gd name="T1" fmla="*/ 0 h 5195"/>
                <a:gd name="T2" fmla="*/ 0 w 1361"/>
                <a:gd name="T3" fmla="*/ 0 h 5195"/>
                <a:gd name="T4" fmla="*/ 0 w 1361"/>
                <a:gd name="T5" fmla="*/ 0 h 5195"/>
                <a:gd name="T6" fmla="*/ 0 w 1361"/>
                <a:gd name="T7" fmla="*/ 0 h 5195"/>
                <a:gd name="T8" fmla="*/ 0 w 1361"/>
                <a:gd name="T9" fmla="*/ 0 h 5195"/>
                <a:gd name="T10" fmla="*/ 0 w 1361"/>
                <a:gd name="T11" fmla="*/ 0 h 5195"/>
                <a:gd name="T12" fmla="*/ 0 w 1361"/>
                <a:gd name="T13" fmla="*/ 0 h 5195"/>
                <a:gd name="T14" fmla="*/ 0 w 1361"/>
                <a:gd name="T15" fmla="*/ 0 h 5195"/>
                <a:gd name="T16" fmla="*/ 0 w 1361"/>
                <a:gd name="T17" fmla="*/ 0 h 5195"/>
                <a:gd name="T18" fmla="*/ 0 w 1361"/>
                <a:gd name="T19" fmla="*/ 0 h 5195"/>
                <a:gd name="T20" fmla="*/ 0 w 1361"/>
                <a:gd name="T21" fmla="*/ 0 h 5195"/>
                <a:gd name="T22" fmla="*/ 0 w 1361"/>
                <a:gd name="T23" fmla="*/ 0 h 5195"/>
                <a:gd name="T24" fmla="*/ 0 w 1361"/>
                <a:gd name="T25" fmla="*/ 0 h 5195"/>
                <a:gd name="T26" fmla="*/ 0 w 1361"/>
                <a:gd name="T27" fmla="*/ 0 h 5195"/>
                <a:gd name="T28" fmla="*/ 0 w 1361"/>
                <a:gd name="T29" fmla="*/ 0 h 5195"/>
                <a:gd name="T30" fmla="*/ 0 w 1361"/>
                <a:gd name="T31" fmla="*/ 0 h 5195"/>
                <a:gd name="T32" fmla="*/ 0 w 1361"/>
                <a:gd name="T33" fmla="*/ 0 h 5195"/>
                <a:gd name="T34" fmla="*/ 0 w 1361"/>
                <a:gd name="T35" fmla="*/ 0 h 5195"/>
                <a:gd name="T36" fmla="*/ 0 w 1361"/>
                <a:gd name="T37" fmla="*/ 0 h 5195"/>
                <a:gd name="T38" fmla="*/ 0 w 1361"/>
                <a:gd name="T39" fmla="*/ 0 h 5195"/>
                <a:gd name="T40" fmla="*/ 0 w 1361"/>
                <a:gd name="T41" fmla="*/ 0 h 5195"/>
                <a:gd name="T42" fmla="*/ 0 w 1361"/>
                <a:gd name="T43" fmla="*/ 0 h 5195"/>
                <a:gd name="T44" fmla="*/ 0 w 1361"/>
                <a:gd name="T45" fmla="*/ 0 h 5195"/>
                <a:gd name="T46" fmla="*/ 0 w 1361"/>
                <a:gd name="T47" fmla="*/ 0 h 5195"/>
                <a:gd name="T48" fmla="*/ 0 w 1361"/>
                <a:gd name="T49" fmla="*/ 0 h 5195"/>
                <a:gd name="T50" fmla="*/ 0 w 1361"/>
                <a:gd name="T51" fmla="*/ 0 h 5195"/>
                <a:gd name="T52" fmla="*/ 0 w 1361"/>
                <a:gd name="T53" fmla="*/ 0 h 5195"/>
                <a:gd name="T54" fmla="*/ 0 w 1361"/>
                <a:gd name="T55" fmla="*/ 0 h 5195"/>
                <a:gd name="T56" fmla="*/ 0 w 1361"/>
                <a:gd name="T57" fmla="*/ 0 h 5195"/>
                <a:gd name="T58" fmla="*/ 0 w 1361"/>
                <a:gd name="T59" fmla="*/ 0 h 5195"/>
                <a:gd name="T60" fmla="*/ 0 w 1361"/>
                <a:gd name="T61" fmla="*/ 0 h 5195"/>
                <a:gd name="T62" fmla="*/ 0 w 1361"/>
                <a:gd name="T63" fmla="*/ 0 h 5195"/>
                <a:gd name="T64" fmla="*/ 0 w 1361"/>
                <a:gd name="T65" fmla="*/ 0 h 5195"/>
                <a:gd name="T66" fmla="*/ 0 w 1361"/>
                <a:gd name="T67" fmla="*/ 0 h 5195"/>
                <a:gd name="T68" fmla="*/ 0 w 1361"/>
                <a:gd name="T69" fmla="*/ 0 h 5195"/>
                <a:gd name="T70" fmla="*/ 0 w 1361"/>
                <a:gd name="T71" fmla="*/ 0 h 5195"/>
                <a:gd name="T72" fmla="*/ 0 w 1361"/>
                <a:gd name="T73" fmla="*/ 0 h 5195"/>
                <a:gd name="T74" fmla="*/ 0 w 1361"/>
                <a:gd name="T75" fmla="*/ 0 h 5195"/>
                <a:gd name="T76" fmla="*/ 0 w 1361"/>
                <a:gd name="T77" fmla="*/ 0 h 5195"/>
                <a:gd name="T78" fmla="*/ 0 w 1361"/>
                <a:gd name="T79" fmla="*/ 0 h 5195"/>
                <a:gd name="T80" fmla="*/ 0 w 1361"/>
                <a:gd name="T81" fmla="*/ 0 h 5195"/>
                <a:gd name="T82" fmla="*/ 0 w 1361"/>
                <a:gd name="T83" fmla="*/ 0 h 5195"/>
                <a:gd name="T84" fmla="*/ 0 w 1361"/>
                <a:gd name="T85" fmla="*/ 0 h 5195"/>
                <a:gd name="T86" fmla="*/ 0 w 1361"/>
                <a:gd name="T87" fmla="*/ 0 h 5195"/>
                <a:gd name="T88" fmla="*/ 0 w 1361"/>
                <a:gd name="T89" fmla="*/ 0 h 5195"/>
                <a:gd name="T90" fmla="*/ 0 w 1361"/>
                <a:gd name="T91" fmla="*/ 0 h 5195"/>
                <a:gd name="T92" fmla="*/ 0 w 1361"/>
                <a:gd name="T93" fmla="*/ 0 h 5195"/>
                <a:gd name="T94" fmla="*/ 0 w 1361"/>
                <a:gd name="T95" fmla="*/ 0 h 5195"/>
                <a:gd name="T96" fmla="*/ 0 w 1361"/>
                <a:gd name="T97" fmla="*/ 0 h 5195"/>
                <a:gd name="T98" fmla="*/ 0 w 1361"/>
                <a:gd name="T99" fmla="*/ 0 h 5195"/>
                <a:gd name="T100" fmla="*/ 0 w 1361"/>
                <a:gd name="T101" fmla="*/ 0 h 5195"/>
                <a:gd name="T102" fmla="*/ 0 w 1361"/>
                <a:gd name="T103" fmla="*/ 0 h 5195"/>
                <a:gd name="T104" fmla="*/ 0 w 1361"/>
                <a:gd name="T105" fmla="*/ 0 h 5195"/>
                <a:gd name="T106" fmla="*/ 0 w 1361"/>
                <a:gd name="T107" fmla="*/ 0 h 5195"/>
                <a:gd name="T108" fmla="*/ 0 w 1361"/>
                <a:gd name="T109" fmla="*/ 0 h 5195"/>
                <a:gd name="T110" fmla="*/ 0 w 1361"/>
                <a:gd name="T111" fmla="*/ 0 h 5195"/>
                <a:gd name="T112" fmla="*/ 0 w 1361"/>
                <a:gd name="T113" fmla="*/ 0 h 5195"/>
                <a:gd name="T114" fmla="*/ 0 w 1361"/>
                <a:gd name="T115" fmla="*/ 0 h 5195"/>
                <a:gd name="T116" fmla="*/ 0 w 1361"/>
                <a:gd name="T117" fmla="*/ 0 h 5195"/>
                <a:gd name="T118" fmla="*/ 0 w 1361"/>
                <a:gd name="T119" fmla="*/ 0 h 5195"/>
                <a:gd name="T120" fmla="*/ 0 w 1361"/>
                <a:gd name="T121" fmla="*/ 0 h 519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61" h="5195">
                  <a:moveTo>
                    <a:pt x="668" y="0"/>
                  </a:moveTo>
                  <a:lnTo>
                    <a:pt x="1361" y="4752"/>
                  </a:lnTo>
                  <a:lnTo>
                    <a:pt x="1356" y="4758"/>
                  </a:lnTo>
                  <a:lnTo>
                    <a:pt x="1342" y="4777"/>
                  </a:lnTo>
                  <a:lnTo>
                    <a:pt x="1330" y="4790"/>
                  </a:lnTo>
                  <a:lnTo>
                    <a:pt x="1316" y="4805"/>
                  </a:lnTo>
                  <a:lnTo>
                    <a:pt x="1300" y="4823"/>
                  </a:lnTo>
                  <a:lnTo>
                    <a:pt x="1282" y="4842"/>
                  </a:lnTo>
                  <a:lnTo>
                    <a:pt x="1261" y="4862"/>
                  </a:lnTo>
                  <a:lnTo>
                    <a:pt x="1237" y="4884"/>
                  </a:lnTo>
                  <a:lnTo>
                    <a:pt x="1211" y="4907"/>
                  </a:lnTo>
                  <a:lnTo>
                    <a:pt x="1182" y="4930"/>
                  </a:lnTo>
                  <a:lnTo>
                    <a:pt x="1150" y="4954"/>
                  </a:lnTo>
                  <a:lnTo>
                    <a:pt x="1115" y="4978"/>
                  </a:lnTo>
                  <a:lnTo>
                    <a:pt x="1078" y="5003"/>
                  </a:lnTo>
                  <a:lnTo>
                    <a:pt x="1038" y="5026"/>
                  </a:lnTo>
                  <a:lnTo>
                    <a:pt x="996" y="5049"/>
                  </a:lnTo>
                  <a:lnTo>
                    <a:pt x="949" y="5071"/>
                  </a:lnTo>
                  <a:lnTo>
                    <a:pt x="901" y="5093"/>
                  </a:lnTo>
                  <a:lnTo>
                    <a:pt x="850" y="5113"/>
                  </a:lnTo>
                  <a:lnTo>
                    <a:pt x="796" y="5131"/>
                  </a:lnTo>
                  <a:lnTo>
                    <a:pt x="738" y="5148"/>
                  </a:lnTo>
                  <a:lnTo>
                    <a:pt x="679" y="5162"/>
                  </a:lnTo>
                  <a:lnTo>
                    <a:pt x="616" y="5175"/>
                  </a:lnTo>
                  <a:lnTo>
                    <a:pt x="549" y="5185"/>
                  </a:lnTo>
                  <a:lnTo>
                    <a:pt x="480" y="5191"/>
                  </a:lnTo>
                  <a:lnTo>
                    <a:pt x="408" y="5195"/>
                  </a:lnTo>
                  <a:lnTo>
                    <a:pt x="333" y="5195"/>
                  </a:lnTo>
                  <a:lnTo>
                    <a:pt x="254" y="5192"/>
                  </a:lnTo>
                  <a:lnTo>
                    <a:pt x="173" y="5185"/>
                  </a:lnTo>
                  <a:lnTo>
                    <a:pt x="88" y="5174"/>
                  </a:lnTo>
                  <a:lnTo>
                    <a:pt x="0" y="5157"/>
                  </a:lnTo>
                  <a:lnTo>
                    <a:pt x="8" y="5158"/>
                  </a:lnTo>
                  <a:lnTo>
                    <a:pt x="31" y="5161"/>
                  </a:lnTo>
                  <a:lnTo>
                    <a:pt x="67" y="5164"/>
                  </a:lnTo>
                  <a:lnTo>
                    <a:pt x="116" y="5167"/>
                  </a:lnTo>
                  <a:lnTo>
                    <a:pt x="144" y="5168"/>
                  </a:lnTo>
                  <a:lnTo>
                    <a:pt x="174" y="5168"/>
                  </a:lnTo>
                  <a:lnTo>
                    <a:pt x="208" y="5165"/>
                  </a:lnTo>
                  <a:lnTo>
                    <a:pt x="243" y="5163"/>
                  </a:lnTo>
                  <a:lnTo>
                    <a:pt x="280" y="5160"/>
                  </a:lnTo>
                  <a:lnTo>
                    <a:pt x="320" y="5156"/>
                  </a:lnTo>
                  <a:lnTo>
                    <a:pt x="360" y="5150"/>
                  </a:lnTo>
                  <a:lnTo>
                    <a:pt x="403" y="5142"/>
                  </a:lnTo>
                  <a:lnTo>
                    <a:pt x="446" y="5133"/>
                  </a:lnTo>
                  <a:lnTo>
                    <a:pt x="492" y="5122"/>
                  </a:lnTo>
                  <a:lnTo>
                    <a:pt x="537" y="5109"/>
                  </a:lnTo>
                  <a:lnTo>
                    <a:pt x="584" y="5094"/>
                  </a:lnTo>
                  <a:lnTo>
                    <a:pt x="631" y="5075"/>
                  </a:lnTo>
                  <a:lnTo>
                    <a:pt x="679" y="5055"/>
                  </a:lnTo>
                  <a:lnTo>
                    <a:pt x="727" y="5032"/>
                  </a:lnTo>
                  <a:lnTo>
                    <a:pt x="776" y="5007"/>
                  </a:lnTo>
                  <a:lnTo>
                    <a:pt x="823" y="4977"/>
                  </a:lnTo>
                  <a:lnTo>
                    <a:pt x="872" y="4946"/>
                  </a:lnTo>
                  <a:lnTo>
                    <a:pt x="919" y="4911"/>
                  </a:lnTo>
                  <a:lnTo>
                    <a:pt x="967" y="4872"/>
                  </a:lnTo>
                  <a:lnTo>
                    <a:pt x="1012" y="4830"/>
                  </a:lnTo>
                  <a:lnTo>
                    <a:pt x="1058" y="4784"/>
                  </a:lnTo>
                  <a:lnTo>
                    <a:pt x="1102" y="4734"/>
                  </a:lnTo>
                  <a:lnTo>
                    <a:pt x="1146" y="468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75"/>
            <p:cNvSpPr>
              <a:spLocks/>
            </p:cNvSpPr>
            <p:nvPr/>
          </p:nvSpPr>
          <p:spPr bwMode="auto">
            <a:xfrm>
              <a:off x="2366" y="1321"/>
              <a:ext cx="75" cy="310"/>
            </a:xfrm>
            <a:custGeom>
              <a:avLst/>
              <a:gdLst>
                <a:gd name="T0" fmla="*/ 0 w 1360"/>
                <a:gd name="T1" fmla="*/ 0 h 5581"/>
                <a:gd name="T2" fmla="*/ 0 w 1360"/>
                <a:gd name="T3" fmla="*/ 0 h 5581"/>
                <a:gd name="T4" fmla="*/ 0 w 1360"/>
                <a:gd name="T5" fmla="*/ 0 h 5581"/>
                <a:gd name="T6" fmla="*/ 0 w 1360"/>
                <a:gd name="T7" fmla="*/ 0 h 5581"/>
                <a:gd name="T8" fmla="*/ 0 w 1360"/>
                <a:gd name="T9" fmla="*/ 0 h 5581"/>
                <a:gd name="T10" fmla="*/ 0 w 1360"/>
                <a:gd name="T11" fmla="*/ 0 h 5581"/>
                <a:gd name="T12" fmla="*/ 0 w 1360"/>
                <a:gd name="T13" fmla="*/ 0 h 5581"/>
                <a:gd name="T14" fmla="*/ 0 w 1360"/>
                <a:gd name="T15" fmla="*/ 0 h 5581"/>
                <a:gd name="T16" fmla="*/ 0 w 1360"/>
                <a:gd name="T17" fmla="*/ 0 h 5581"/>
                <a:gd name="T18" fmla="*/ 0 w 1360"/>
                <a:gd name="T19" fmla="*/ 0 h 5581"/>
                <a:gd name="T20" fmla="*/ 0 w 1360"/>
                <a:gd name="T21" fmla="*/ 0 h 5581"/>
                <a:gd name="T22" fmla="*/ 0 w 1360"/>
                <a:gd name="T23" fmla="*/ 0 h 5581"/>
                <a:gd name="T24" fmla="*/ 0 w 1360"/>
                <a:gd name="T25" fmla="*/ 0 h 5581"/>
                <a:gd name="T26" fmla="*/ 0 w 1360"/>
                <a:gd name="T27" fmla="*/ 0 h 5581"/>
                <a:gd name="T28" fmla="*/ 0 w 1360"/>
                <a:gd name="T29" fmla="*/ 0 h 5581"/>
                <a:gd name="T30" fmla="*/ 0 w 1360"/>
                <a:gd name="T31" fmla="*/ 0 h 5581"/>
                <a:gd name="T32" fmla="*/ 0 w 1360"/>
                <a:gd name="T33" fmla="*/ 0 h 5581"/>
                <a:gd name="T34" fmla="*/ 0 w 1360"/>
                <a:gd name="T35" fmla="*/ 0 h 5581"/>
                <a:gd name="T36" fmla="*/ 0 w 1360"/>
                <a:gd name="T37" fmla="*/ 0 h 5581"/>
                <a:gd name="T38" fmla="*/ 0 w 1360"/>
                <a:gd name="T39" fmla="*/ 0 h 5581"/>
                <a:gd name="T40" fmla="*/ 0 w 1360"/>
                <a:gd name="T41" fmla="*/ 0 h 5581"/>
                <a:gd name="T42" fmla="*/ 0 w 1360"/>
                <a:gd name="T43" fmla="*/ 0 h 5581"/>
                <a:gd name="T44" fmla="*/ 0 w 1360"/>
                <a:gd name="T45" fmla="*/ 0 h 5581"/>
                <a:gd name="T46" fmla="*/ 0 w 1360"/>
                <a:gd name="T47" fmla="*/ 0 h 5581"/>
                <a:gd name="T48" fmla="*/ 0 w 1360"/>
                <a:gd name="T49" fmla="*/ 0 h 5581"/>
                <a:gd name="T50" fmla="*/ 0 w 1360"/>
                <a:gd name="T51" fmla="*/ 0 h 5581"/>
                <a:gd name="T52" fmla="*/ 0 w 1360"/>
                <a:gd name="T53" fmla="*/ 0 h 5581"/>
                <a:gd name="T54" fmla="*/ 0 w 1360"/>
                <a:gd name="T55" fmla="*/ 0 h 5581"/>
                <a:gd name="T56" fmla="*/ 0 w 1360"/>
                <a:gd name="T57" fmla="*/ 0 h 5581"/>
                <a:gd name="T58" fmla="*/ 0 w 1360"/>
                <a:gd name="T59" fmla="*/ 0 h 5581"/>
                <a:gd name="T60" fmla="*/ 0 w 1360"/>
                <a:gd name="T61" fmla="*/ 0 h 5581"/>
                <a:gd name="T62" fmla="*/ 0 w 1360"/>
                <a:gd name="T63" fmla="*/ 0 h 5581"/>
                <a:gd name="T64" fmla="*/ 0 w 1360"/>
                <a:gd name="T65" fmla="*/ 0 h 5581"/>
                <a:gd name="T66" fmla="*/ 0 w 1360"/>
                <a:gd name="T67" fmla="*/ 0 h 5581"/>
                <a:gd name="T68" fmla="*/ 0 w 1360"/>
                <a:gd name="T69" fmla="*/ 0 h 5581"/>
                <a:gd name="T70" fmla="*/ 0 w 1360"/>
                <a:gd name="T71" fmla="*/ 0 h 5581"/>
                <a:gd name="T72" fmla="*/ 0 w 1360"/>
                <a:gd name="T73" fmla="*/ 0 h 5581"/>
                <a:gd name="T74" fmla="*/ 0 w 1360"/>
                <a:gd name="T75" fmla="*/ 0 h 5581"/>
                <a:gd name="T76" fmla="*/ 0 w 1360"/>
                <a:gd name="T77" fmla="*/ 0 h 5581"/>
                <a:gd name="T78" fmla="*/ 0 w 1360"/>
                <a:gd name="T79" fmla="*/ 0 h 5581"/>
                <a:gd name="T80" fmla="*/ 0 w 1360"/>
                <a:gd name="T81" fmla="*/ 0 h 5581"/>
                <a:gd name="T82" fmla="*/ 0 w 1360"/>
                <a:gd name="T83" fmla="*/ 0 h 5581"/>
                <a:gd name="T84" fmla="*/ 0 w 1360"/>
                <a:gd name="T85" fmla="*/ 0 h 5581"/>
                <a:gd name="T86" fmla="*/ 0 w 1360"/>
                <a:gd name="T87" fmla="*/ 0 h 5581"/>
                <a:gd name="T88" fmla="*/ 0 w 1360"/>
                <a:gd name="T89" fmla="*/ 0 h 5581"/>
                <a:gd name="T90" fmla="*/ 0 w 1360"/>
                <a:gd name="T91" fmla="*/ 0 h 5581"/>
                <a:gd name="T92" fmla="*/ 0 w 1360"/>
                <a:gd name="T93" fmla="*/ 0 h 5581"/>
                <a:gd name="T94" fmla="*/ 0 w 1360"/>
                <a:gd name="T95" fmla="*/ 0 h 5581"/>
                <a:gd name="T96" fmla="*/ 0 w 1360"/>
                <a:gd name="T97" fmla="*/ 0 h 5581"/>
                <a:gd name="T98" fmla="*/ 0 w 1360"/>
                <a:gd name="T99" fmla="*/ 0 h 5581"/>
                <a:gd name="T100" fmla="*/ 0 w 1360"/>
                <a:gd name="T101" fmla="*/ 0 h 5581"/>
                <a:gd name="T102" fmla="*/ 0 w 1360"/>
                <a:gd name="T103" fmla="*/ 0 h 5581"/>
                <a:gd name="T104" fmla="*/ 0 w 1360"/>
                <a:gd name="T105" fmla="*/ 0 h 55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60" h="5581">
                  <a:moveTo>
                    <a:pt x="978" y="0"/>
                  </a:moveTo>
                  <a:lnTo>
                    <a:pt x="1360" y="5563"/>
                  </a:lnTo>
                  <a:lnTo>
                    <a:pt x="1349" y="5565"/>
                  </a:lnTo>
                  <a:lnTo>
                    <a:pt x="1319" y="5568"/>
                  </a:lnTo>
                  <a:lnTo>
                    <a:pt x="1271" y="5574"/>
                  </a:lnTo>
                  <a:lnTo>
                    <a:pt x="1208" y="5578"/>
                  </a:lnTo>
                  <a:lnTo>
                    <a:pt x="1171" y="5579"/>
                  </a:lnTo>
                  <a:lnTo>
                    <a:pt x="1131" y="5580"/>
                  </a:lnTo>
                  <a:lnTo>
                    <a:pt x="1088" y="5581"/>
                  </a:lnTo>
                  <a:lnTo>
                    <a:pt x="1043" y="5580"/>
                  </a:lnTo>
                  <a:lnTo>
                    <a:pt x="995" y="5579"/>
                  </a:lnTo>
                  <a:lnTo>
                    <a:pt x="946" y="5576"/>
                  </a:lnTo>
                  <a:lnTo>
                    <a:pt x="894" y="5571"/>
                  </a:lnTo>
                  <a:lnTo>
                    <a:pt x="841" y="5566"/>
                  </a:lnTo>
                  <a:lnTo>
                    <a:pt x="786" y="5559"/>
                  </a:lnTo>
                  <a:lnTo>
                    <a:pt x="732" y="5550"/>
                  </a:lnTo>
                  <a:lnTo>
                    <a:pt x="675" y="5540"/>
                  </a:lnTo>
                  <a:lnTo>
                    <a:pt x="619" y="5527"/>
                  </a:lnTo>
                  <a:lnTo>
                    <a:pt x="562" y="5513"/>
                  </a:lnTo>
                  <a:lnTo>
                    <a:pt x="505" y="5495"/>
                  </a:lnTo>
                  <a:lnTo>
                    <a:pt x="450" y="5475"/>
                  </a:lnTo>
                  <a:lnTo>
                    <a:pt x="394" y="5453"/>
                  </a:lnTo>
                  <a:lnTo>
                    <a:pt x="338" y="5427"/>
                  </a:lnTo>
                  <a:lnTo>
                    <a:pt x="285" y="5399"/>
                  </a:lnTo>
                  <a:lnTo>
                    <a:pt x="232" y="5367"/>
                  </a:lnTo>
                  <a:lnTo>
                    <a:pt x="182" y="5333"/>
                  </a:lnTo>
                  <a:lnTo>
                    <a:pt x="132" y="5294"/>
                  </a:lnTo>
                  <a:lnTo>
                    <a:pt x="86" y="5253"/>
                  </a:lnTo>
                  <a:lnTo>
                    <a:pt x="41" y="5207"/>
                  </a:lnTo>
                  <a:lnTo>
                    <a:pt x="0" y="5158"/>
                  </a:lnTo>
                  <a:lnTo>
                    <a:pt x="715" y="263"/>
                  </a:lnTo>
                  <a:lnTo>
                    <a:pt x="719" y="252"/>
                  </a:lnTo>
                  <a:lnTo>
                    <a:pt x="730" y="221"/>
                  </a:lnTo>
                  <a:lnTo>
                    <a:pt x="738" y="202"/>
                  </a:lnTo>
                  <a:lnTo>
                    <a:pt x="749" y="180"/>
                  </a:lnTo>
                  <a:lnTo>
                    <a:pt x="761" y="157"/>
                  </a:lnTo>
                  <a:lnTo>
                    <a:pt x="775" y="131"/>
                  </a:lnTo>
                  <a:lnTo>
                    <a:pt x="783" y="119"/>
                  </a:lnTo>
                  <a:lnTo>
                    <a:pt x="792" y="107"/>
                  </a:lnTo>
                  <a:lnTo>
                    <a:pt x="801" y="95"/>
                  </a:lnTo>
                  <a:lnTo>
                    <a:pt x="811" y="84"/>
                  </a:lnTo>
                  <a:lnTo>
                    <a:pt x="822" y="72"/>
                  </a:lnTo>
                  <a:lnTo>
                    <a:pt x="833" y="62"/>
                  </a:lnTo>
                  <a:lnTo>
                    <a:pt x="844" y="51"/>
                  </a:lnTo>
                  <a:lnTo>
                    <a:pt x="857" y="41"/>
                  </a:lnTo>
                  <a:lnTo>
                    <a:pt x="869" y="32"/>
                  </a:lnTo>
                  <a:lnTo>
                    <a:pt x="883" y="24"/>
                  </a:lnTo>
                  <a:lnTo>
                    <a:pt x="897" y="17"/>
                  </a:lnTo>
                  <a:lnTo>
                    <a:pt x="913" y="12"/>
                  </a:lnTo>
                  <a:lnTo>
                    <a:pt x="928" y="7"/>
                  </a:lnTo>
                  <a:lnTo>
                    <a:pt x="944" y="3"/>
                  </a:lnTo>
                  <a:lnTo>
                    <a:pt x="961" y="1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76"/>
            <p:cNvSpPr>
              <a:spLocks/>
            </p:cNvSpPr>
            <p:nvPr/>
          </p:nvSpPr>
          <p:spPr bwMode="auto">
            <a:xfrm>
              <a:off x="2366" y="1325"/>
              <a:ext cx="75" cy="306"/>
            </a:xfrm>
            <a:custGeom>
              <a:avLst/>
              <a:gdLst>
                <a:gd name="T0" fmla="*/ 0 w 1360"/>
                <a:gd name="T1" fmla="*/ 0 h 5509"/>
                <a:gd name="T2" fmla="*/ 0 w 1360"/>
                <a:gd name="T3" fmla="*/ 0 h 5509"/>
                <a:gd name="T4" fmla="*/ 0 w 1360"/>
                <a:gd name="T5" fmla="*/ 0 h 5509"/>
                <a:gd name="T6" fmla="*/ 0 w 1360"/>
                <a:gd name="T7" fmla="*/ 0 h 5509"/>
                <a:gd name="T8" fmla="*/ 0 w 1360"/>
                <a:gd name="T9" fmla="*/ 0 h 5509"/>
                <a:gd name="T10" fmla="*/ 0 w 1360"/>
                <a:gd name="T11" fmla="*/ 0 h 5509"/>
                <a:gd name="T12" fmla="*/ 0 w 1360"/>
                <a:gd name="T13" fmla="*/ 0 h 5509"/>
                <a:gd name="T14" fmla="*/ 0 w 1360"/>
                <a:gd name="T15" fmla="*/ 0 h 5509"/>
                <a:gd name="T16" fmla="*/ 0 w 1360"/>
                <a:gd name="T17" fmla="*/ 0 h 5509"/>
                <a:gd name="T18" fmla="*/ 0 w 1360"/>
                <a:gd name="T19" fmla="*/ 0 h 5509"/>
                <a:gd name="T20" fmla="*/ 0 w 1360"/>
                <a:gd name="T21" fmla="*/ 0 h 5509"/>
                <a:gd name="T22" fmla="*/ 0 w 1360"/>
                <a:gd name="T23" fmla="*/ 0 h 5509"/>
                <a:gd name="T24" fmla="*/ 0 w 1360"/>
                <a:gd name="T25" fmla="*/ 0 h 5509"/>
                <a:gd name="T26" fmla="*/ 0 w 1360"/>
                <a:gd name="T27" fmla="*/ 0 h 5509"/>
                <a:gd name="T28" fmla="*/ 0 w 1360"/>
                <a:gd name="T29" fmla="*/ 0 h 5509"/>
                <a:gd name="T30" fmla="*/ 0 w 1360"/>
                <a:gd name="T31" fmla="*/ 0 h 5509"/>
                <a:gd name="T32" fmla="*/ 0 w 1360"/>
                <a:gd name="T33" fmla="*/ 0 h 5509"/>
                <a:gd name="T34" fmla="*/ 0 w 1360"/>
                <a:gd name="T35" fmla="*/ 0 h 5509"/>
                <a:gd name="T36" fmla="*/ 0 w 1360"/>
                <a:gd name="T37" fmla="*/ 0 h 5509"/>
                <a:gd name="T38" fmla="*/ 0 w 1360"/>
                <a:gd name="T39" fmla="*/ 0 h 5509"/>
                <a:gd name="T40" fmla="*/ 0 w 1360"/>
                <a:gd name="T41" fmla="*/ 0 h 5509"/>
                <a:gd name="T42" fmla="*/ 0 w 1360"/>
                <a:gd name="T43" fmla="*/ 0 h 5509"/>
                <a:gd name="T44" fmla="*/ 0 w 1360"/>
                <a:gd name="T45" fmla="*/ 0 h 5509"/>
                <a:gd name="T46" fmla="*/ 0 w 1360"/>
                <a:gd name="T47" fmla="*/ 0 h 5509"/>
                <a:gd name="T48" fmla="*/ 0 w 1360"/>
                <a:gd name="T49" fmla="*/ 0 h 5509"/>
                <a:gd name="T50" fmla="*/ 0 w 1360"/>
                <a:gd name="T51" fmla="*/ 0 h 5509"/>
                <a:gd name="T52" fmla="*/ 0 w 1360"/>
                <a:gd name="T53" fmla="*/ 0 h 5509"/>
                <a:gd name="T54" fmla="*/ 0 w 1360"/>
                <a:gd name="T55" fmla="*/ 0 h 5509"/>
                <a:gd name="T56" fmla="*/ 0 w 1360"/>
                <a:gd name="T57" fmla="*/ 0 h 5509"/>
                <a:gd name="T58" fmla="*/ 0 w 1360"/>
                <a:gd name="T59" fmla="*/ 0 h 5509"/>
                <a:gd name="T60" fmla="*/ 0 w 1360"/>
                <a:gd name="T61" fmla="*/ 0 h 5509"/>
                <a:gd name="T62" fmla="*/ 0 w 1360"/>
                <a:gd name="T63" fmla="*/ 0 h 5509"/>
                <a:gd name="T64" fmla="*/ 0 w 1360"/>
                <a:gd name="T65" fmla="*/ 0 h 5509"/>
                <a:gd name="T66" fmla="*/ 0 w 1360"/>
                <a:gd name="T67" fmla="*/ 0 h 5509"/>
                <a:gd name="T68" fmla="*/ 0 w 1360"/>
                <a:gd name="T69" fmla="*/ 0 h 5509"/>
                <a:gd name="T70" fmla="*/ 0 w 1360"/>
                <a:gd name="T71" fmla="*/ 0 h 5509"/>
                <a:gd name="T72" fmla="*/ 0 w 1360"/>
                <a:gd name="T73" fmla="*/ 0 h 5509"/>
                <a:gd name="T74" fmla="*/ 0 w 1360"/>
                <a:gd name="T75" fmla="*/ 0 h 5509"/>
                <a:gd name="T76" fmla="*/ 0 w 1360"/>
                <a:gd name="T77" fmla="*/ 0 h 5509"/>
                <a:gd name="T78" fmla="*/ 0 w 1360"/>
                <a:gd name="T79" fmla="*/ 0 h 5509"/>
                <a:gd name="T80" fmla="*/ 0 w 1360"/>
                <a:gd name="T81" fmla="*/ 0 h 5509"/>
                <a:gd name="T82" fmla="*/ 0 w 1360"/>
                <a:gd name="T83" fmla="*/ 0 h 5509"/>
                <a:gd name="T84" fmla="*/ 0 w 1360"/>
                <a:gd name="T85" fmla="*/ 0 h 5509"/>
                <a:gd name="T86" fmla="*/ 0 w 1360"/>
                <a:gd name="T87" fmla="*/ 0 h 5509"/>
                <a:gd name="T88" fmla="*/ 0 w 1360"/>
                <a:gd name="T89" fmla="*/ 0 h 5509"/>
                <a:gd name="T90" fmla="*/ 0 w 1360"/>
                <a:gd name="T91" fmla="*/ 0 h 5509"/>
                <a:gd name="T92" fmla="*/ 0 w 1360"/>
                <a:gd name="T93" fmla="*/ 0 h 5509"/>
                <a:gd name="T94" fmla="*/ 0 w 1360"/>
                <a:gd name="T95" fmla="*/ 0 h 5509"/>
                <a:gd name="T96" fmla="*/ 0 w 1360"/>
                <a:gd name="T97" fmla="*/ 0 h 5509"/>
                <a:gd name="T98" fmla="*/ 0 w 1360"/>
                <a:gd name="T99" fmla="*/ 0 h 5509"/>
                <a:gd name="T100" fmla="*/ 0 w 1360"/>
                <a:gd name="T101" fmla="*/ 0 h 5509"/>
                <a:gd name="T102" fmla="*/ 0 w 1360"/>
                <a:gd name="T103" fmla="*/ 0 h 5509"/>
                <a:gd name="T104" fmla="*/ 0 w 1360"/>
                <a:gd name="T105" fmla="*/ 0 h 5509"/>
                <a:gd name="T106" fmla="*/ 0 w 1360"/>
                <a:gd name="T107" fmla="*/ 0 h 5509"/>
                <a:gd name="T108" fmla="*/ 0 w 1360"/>
                <a:gd name="T109" fmla="*/ 0 h 5509"/>
                <a:gd name="T110" fmla="*/ 0 w 1360"/>
                <a:gd name="T111" fmla="*/ 0 h 5509"/>
                <a:gd name="T112" fmla="*/ 0 w 1360"/>
                <a:gd name="T113" fmla="*/ 0 h 5509"/>
                <a:gd name="T114" fmla="*/ 0 w 1360"/>
                <a:gd name="T115" fmla="*/ 0 h 5509"/>
                <a:gd name="T116" fmla="*/ 0 w 1360"/>
                <a:gd name="T117" fmla="*/ 0 h 55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60" h="5509">
                  <a:moveTo>
                    <a:pt x="978" y="0"/>
                  </a:moveTo>
                  <a:lnTo>
                    <a:pt x="1360" y="5479"/>
                  </a:lnTo>
                  <a:lnTo>
                    <a:pt x="1350" y="5481"/>
                  </a:lnTo>
                  <a:lnTo>
                    <a:pt x="1322" y="5486"/>
                  </a:lnTo>
                  <a:lnTo>
                    <a:pt x="1276" y="5494"/>
                  </a:lnTo>
                  <a:lnTo>
                    <a:pt x="1217" y="5500"/>
                  </a:lnTo>
                  <a:lnTo>
                    <a:pt x="1181" y="5503"/>
                  </a:lnTo>
                  <a:lnTo>
                    <a:pt x="1143" y="5506"/>
                  </a:lnTo>
                  <a:lnTo>
                    <a:pt x="1103" y="5508"/>
                  </a:lnTo>
                  <a:lnTo>
                    <a:pt x="1059" y="5509"/>
                  </a:lnTo>
                  <a:lnTo>
                    <a:pt x="1013" y="5509"/>
                  </a:lnTo>
                  <a:lnTo>
                    <a:pt x="965" y="5508"/>
                  </a:lnTo>
                  <a:lnTo>
                    <a:pt x="915" y="5505"/>
                  </a:lnTo>
                  <a:lnTo>
                    <a:pt x="863" y="5501"/>
                  </a:lnTo>
                  <a:lnTo>
                    <a:pt x="810" y="5495"/>
                  </a:lnTo>
                  <a:lnTo>
                    <a:pt x="756" y="5486"/>
                  </a:lnTo>
                  <a:lnTo>
                    <a:pt x="701" y="5476"/>
                  </a:lnTo>
                  <a:lnTo>
                    <a:pt x="645" y="5464"/>
                  </a:lnTo>
                  <a:lnTo>
                    <a:pt x="589" y="5450"/>
                  </a:lnTo>
                  <a:lnTo>
                    <a:pt x="532" y="5432"/>
                  </a:lnTo>
                  <a:lnTo>
                    <a:pt x="475" y="5412"/>
                  </a:lnTo>
                  <a:lnTo>
                    <a:pt x="418" y="5388"/>
                  </a:lnTo>
                  <a:lnTo>
                    <a:pt x="363" y="5362"/>
                  </a:lnTo>
                  <a:lnTo>
                    <a:pt x="307" y="5333"/>
                  </a:lnTo>
                  <a:lnTo>
                    <a:pt x="253" y="5299"/>
                  </a:lnTo>
                  <a:lnTo>
                    <a:pt x="199" y="5262"/>
                  </a:lnTo>
                  <a:lnTo>
                    <a:pt x="146" y="5222"/>
                  </a:lnTo>
                  <a:lnTo>
                    <a:pt x="96" y="5176"/>
                  </a:lnTo>
                  <a:lnTo>
                    <a:pt x="46" y="5127"/>
                  </a:lnTo>
                  <a:lnTo>
                    <a:pt x="0" y="5074"/>
                  </a:lnTo>
                  <a:lnTo>
                    <a:pt x="6" y="5079"/>
                  </a:lnTo>
                  <a:lnTo>
                    <a:pt x="24" y="5094"/>
                  </a:lnTo>
                  <a:lnTo>
                    <a:pt x="53" y="5116"/>
                  </a:lnTo>
                  <a:lnTo>
                    <a:pt x="95" y="5146"/>
                  </a:lnTo>
                  <a:lnTo>
                    <a:pt x="119" y="5162"/>
                  </a:lnTo>
                  <a:lnTo>
                    <a:pt x="145" y="5178"/>
                  </a:lnTo>
                  <a:lnTo>
                    <a:pt x="175" y="5196"/>
                  </a:lnTo>
                  <a:lnTo>
                    <a:pt x="206" y="5214"/>
                  </a:lnTo>
                  <a:lnTo>
                    <a:pt x="240" y="5234"/>
                  </a:lnTo>
                  <a:lnTo>
                    <a:pt x="276" y="5252"/>
                  </a:lnTo>
                  <a:lnTo>
                    <a:pt x="314" y="5270"/>
                  </a:lnTo>
                  <a:lnTo>
                    <a:pt x="355" y="5288"/>
                  </a:lnTo>
                  <a:lnTo>
                    <a:pt x="397" y="5306"/>
                  </a:lnTo>
                  <a:lnTo>
                    <a:pt x="442" y="5323"/>
                  </a:lnTo>
                  <a:lnTo>
                    <a:pt x="488" y="5339"/>
                  </a:lnTo>
                  <a:lnTo>
                    <a:pt x="536" y="5353"/>
                  </a:lnTo>
                  <a:lnTo>
                    <a:pt x="585" y="5367"/>
                  </a:lnTo>
                  <a:lnTo>
                    <a:pt x="637" y="5378"/>
                  </a:lnTo>
                  <a:lnTo>
                    <a:pt x="690" y="5388"/>
                  </a:lnTo>
                  <a:lnTo>
                    <a:pt x="745" y="5395"/>
                  </a:lnTo>
                  <a:lnTo>
                    <a:pt x="800" y="5402"/>
                  </a:lnTo>
                  <a:lnTo>
                    <a:pt x="858" y="5405"/>
                  </a:lnTo>
                  <a:lnTo>
                    <a:pt x="918" y="5406"/>
                  </a:lnTo>
                  <a:lnTo>
                    <a:pt x="977" y="5403"/>
                  </a:lnTo>
                  <a:lnTo>
                    <a:pt x="1039" y="5397"/>
                  </a:lnTo>
                  <a:lnTo>
                    <a:pt x="1101" y="5388"/>
                  </a:lnTo>
                  <a:lnTo>
                    <a:pt x="1164" y="5376"/>
                  </a:lnTo>
                  <a:lnTo>
                    <a:pt x="1229" y="5360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77"/>
            <p:cNvSpPr>
              <a:spLocks/>
            </p:cNvSpPr>
            <p:nvPr/>
          </p:nvSpPr>
          <p:spPr bwMode="auto">
            <a:xfrm>
              <a:off x="2486" y="1481"/>
              <a:ext cx="36" cy="13"/>
            </a:xfrm>
            <a:custGeom>
              <a:avLst/>
              <a:gdLst>
                <a:gd name="T0" fmla="*/ 0 w 644"/>
                <a:gd name="T1" fmla="*/ 0 h 231"/>
                <a:gd name="T2" fmla="*/ 0 w 644"/>
                <a:gd name="T3" fmla="*/ 0 h 231"/>
                <a:gd name="T4" fmla="*/ 0 w 644"/>
                <a:gd name="T5" fmla="*/ 0 h 231"/>
                <a:gd name="T6" fmla="*/ 0 w 644"/>
                <a:gd name="T7" fmla="*/ 0 h 231"/>
                <a:gd name="T8" fmla="*/ 0 w 644"/>
                <a:gd name="T9" fmla="*/ 0 h 231"/>
                <a:gd name="T10" fmla="*/ 0 w 644"/>
                <a:gd name="T11" fmla="*/ 0 h 231"/>
                <a:gd name="T12" fmla="*/ 0 w 644"/>
                <a:gd name="T13" fmla="*/ 0 h 231"/>
                <a:gd name="T14" fmla="*/ 0 w 644"/>
                <a:gd name="T15" fmla="*/ 0 h 231"/>
                <a:gd name="T16" fmla="*/ 0 w 644"/>
                <a:gd name="T17" fmla="*/ 0 h 231"/>
                <a:gd name="T18" fmla="*/ 0 w 644"/>
                <a:gd name="T19" fmla="*/ 0 h 231"/>
                <a:gd name="T20" fmla="*/ 0 w 644"/>
                <a:gd name="T21" fmla="*/ 0 h 231"/>
                <a:gd name="T22" fmla="*/ 0 w 644"/>
                <a:gd name="T23" fmla="*/ 0 h 231"/>
                <a:gd name="T24" fmla="*/ 0 w 644"/>
                <a:gd name="T25" fmla="*/ 0 h 231"/>
                <a:gd name="T26" fmla="*/ 0 w 644"/>
                <a:gd name="T27" fmla="*/ 0 h 231"/>
                <a:gd name="T28" fmla="*/ 0 w 644"/>
                <a:gd name="T29" fmla="*/ 0 h 231"/>
                <a:gd name="T30" fmla="*/ 0 w 644"/>
                <a:gd name="T31" fmla="*/ 0 h 231"/>
                <a:gd name="T32" fmla="*/ 0 w 644"/>
                <a:gd name="T33" fmla="*/ 0 h 231"/>
                <a:gd name="T34" fmla="*/ 0 w 644"/>
                <a:gd name="T35" fmla="*/ 0 h 231"/>
                <a:gd name="T36" fmla="*/ 0 w 644"/>
                <a:gd name="T37" fmla="*/ 0 h 231"/>
                <a:gd name="T38" fmla="*/ 0 w 644"/>
                <a:gd name="T39" fmla="*/ 0 h 231"/>
                <a:gd name="T40" fmla="*/ 0 w 644"/>
                <a:gd name="T41" fmla="*/ 0 h 231"/>
                <a:gd name="T42" fmla="*/ 0 w 644"/>
                <a:gd name="T43" fmla="*/ 0 h 231"/>
                <a:gd name="T44" fmla="*/ 0 w 644"/>
                <a:gd name="T45" fmla="*/ 0 h 231"/>
                <a:gd name="T46" fmla="*/ 0 w 644"/>
                <a:gd name="T47" fmla="*/ 0 h 231"/>
                <a:gd name="T48" fmla="*/ 0 w 644"/>
                <a:gd name="T49" fmla="*/ 0 h 231"/>
                <a:gd name="T50" fmla="*/ 0 w 644"/>
                <a:gd name="T51" fmla="*/ 0 h 231"/>
                <a:gd name="T52" fmla="*/ 0 w 644"/>
                <a:gd name="T53" fmla="*/ 0 h 231"/>
                <a:gd name="T54" fmla="*/ 0 w 644"/>
                <a:gd name="T55" fmla="*/ 0 h 231"/>
                <a:gd name="T56" fmla="*/ 0 w 644"/>
                <a:gd name="T57" fmla="*/ 0 h 231"/>
                <a:gd name="T58" fmla="*/ 0 w 644"/>
                <a:gd name="T59" fmla="*/ 0 h 231"/>
                <a:gd name="T60" fmla="*/ 0 w 644"/>
                <a:gd name="T61" fmla="*/ 0 h 231"/>
                <a:gd name="T62" fmla="*/ 0 w 644"/>
                <a:gd name="T63" fmla="*/ 0 h 231"/>
                <a:gd name="T64" fmla="*/ 0 w 644"/>
                <a:gd name="T65" fmla="*/ 0 h 231"/>
                <a:gd name="T66" fmla="*/ 0 w 644"/>
                <a:gd name="T67" fmla="*/ 0 h 231"/>
                <a:gd name="T68" fmla="*/ 0 w 644"/>
                <a:gd name="T69" fmla="*/ 0 h 231"/>
                <a:gd name="T70" fmla="*/ 0 w 644"/>
                <a:gd name="T71" fmla="*/ 0 h 231"/>
                <a:gd name="T72" fmla="*/ 0 w 644"/>
                <a:gd name="T73" fmla="*/ 0 h 231"/>
                <a:gd name="T74" fmla="*/ 0 w 644"/>
                <a:gd name="T75" fmla="*/ 0 h 231"/>
                <a:gd name="T76" fmla="*/ 0 w 644"/>
                <a:gd name="T77" fmla="*/ 0 h 231"/>
                <a:gd name="T78" fmla="*/ 0 w 644"/>
                <a:gd name="T79" fmla="*/ 0 h 231"/>
                <a:gd name="T80" fmla="*/ 0 w 644"/>
                <a:gd name="T81" fmla="*/ 0 h 231"/>
                <a:gd name="T82" fmla="*/ 0 w 644"/>
                <a:gd name="T83" fmla="*/ 0 h 231"/>
                <a:gd name="T84" fmla="*/ 0 w 644"/>
                <a:gd name="T85" fmla="*/ 0 h 231"/>
                <a:gd name="T86" fmla="*/ 0 w 644"/>
                <a:gd name="T87" fmla="*/ 0 h 231"/>
                <a:gd name="T88" fmla="*/ 0 w 644"/>
                <a:gd name="T89" fmla="*/ 0 h 231"/>
                <a:gd name="T90" fmla="*/ 0 w 644"/>
                <a:gd name="T91" fmla="*/ 0 h 231"/>
                <a:gd name="T92" fmla="*/ 0 w 644"/>
                <a:gd name="T93" fmla="*/ 0 h 231"/>
                <a:gd name="T94" fmla="*/ 0 w 644"/>
                <a:gd name="T95" fmla="*/ 0 h 231"/>
                <a:gd name="T96" fmla="*/ 0 w 644"/>
                <a:gd name="T97" fmla="*/ 0 h 231"/>
                <a:gd name="T98" fmla="*/ 0 w 644"/>
                <a:gd name="T99" fmla="*/ 0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4" h="231">
                  <a:moveTo>
                    <a:pt x="0" y="90"/>
                  </a:moveTo>
                  <a:lnTo>
                    <a:pt x="15" y="94"/>
                  </a:lnTo>
                  <a:lnTo>
                    <a:pt x="59" y="103"/>
                  </a:lnTo>
                  <a:lnTo>
                    <a:pt x="91" y="109"/>
                  </a:lnTo>
                  <a:lnTo>
                    <a:pt x="128" y="114"/>
                  </a:lnTo>
                  <a:lnTo>
                    <a:pt x="169" y="117"/>
                  </a:lnTo>
                  <a:lnTo>
                    <a:pt x="214" y="119"/>
                  </a:lnTo>
                  <a:lnTo>
                    <a:pt x="238" y="119"/>
                  </a:lnTo>
                  <a:lnTo>
                    <a:pt x="263" y="119"/>
                  </a:lnTo>
                  <a:lnTo>
                    <a:pt x="288" y="118"/>
                  </a:lnTo>
                  <a:lnTo>
                    <a:pt x="314" y="116"/>
                  </a:lnTo>
                  <a:lnTo>
                    <a:pt x="340" y="113"/>
                  </a:lnTo>
                  <a:lnTo>
                    <a:pt x="368" y="109"/>
                  </a:lnTo>
                  <a:lnTo>
                    <a:pt x="395" y="103"/>
                  </a:lnTo>
                  <a:lnTo>
                    <a:pt x="422" y="97"/>
                  </a:lnTo>
                  <a:lnTo>
                    <a:pt x="450" y="90"/>
                  </a:lnTo>
                  <a:lnTo>
                    <a:pt x="478" y="82"/>
                  </a:lnTo>
                  <a:lnTo>
                    <a:pt x="506" y="72"/>
                  </a:lnTo>
                  <a:lnTo>
                    <a:pt x="533" y="61"/>
                  </a:lnTo>
                  <a:lnTo>
                    <a:pt x="562" y="48"/>
                  </a:lnTo>
                  <a:lnTo>
                    <a:pt x="589" y="34"/>
                  </a:lnTo>
                  <a:lnTo>
                    <a:pt x="616" y="18"/>
                  </a:lnTo>
                  <a:lnTo>
                    <a:pt x="644" y="0"/>
                  </a:lnTo>
                  <a:lnTo>
                    <a:pt x="644" y="161"/>
                  </a:lnTo>
                  <a:lnTo>
                    <a:pt x="631" y="169"/>
                  </a:lnTo>
                  <a:lnTo>
                    <a:pt x="596" y="188"/>
                  </a:lnTo>
                  <a:lnTo>
                    <a:pt x="584" y="194"/>
                  </a:lnTo>
                  <a:lnTo>
                    <a:pt x="570" y="199"/>
                  </a:lnTo>
                  <a:lnTo>
                    <a:pt x="555" y="205"/>
                  </a:lnTo>
                  <a:lnTo>
                    <a:pt x="538" y="210"/>
                  </a:lnTo>
                  <a:lnTo>
                    <a:pt x="521" y="215"/>
                  </a:lnTo>
                  <a:lnTo>
                    <a:pt x="503" y="219"/>
                  </a:lnTo>
                  <a:lnTo>
                    <a:pt x="483" y="223"/>
                  </a:lnTo>
                  <a:lnTo>
                    <a:pt x="463" y="226"/>
                  </a:lnTo>
                  <a:lnTo>
                    <a:pt x="440" y="229"/>
                  </a:lnTo>
                  <a:lnTo>
                    <a:pt x="417" y="231"/>
                  </a:lnTo>
                  <a:lnTo>
                    <a:pt x="393" y="231"/>
                  </a:lnTo>
                  <a:lnTo>
                    <a:pt x="369" y="231"/>
                  </a:lnTo>
                  <a:lnTo>
                    <a:pt x="342" y="229"/>
                  </a:lnTo>
                  <a:lnTo>
                    <a:pt x="315" y="226"/>
                  </a:lnTo>
                  <a:lnTo>
                    <a:pt x="288" y="221"/>
                  </a:lnTo>
                  <a:lnTo>
                    <a:pt x="259" y="215"/>
                  </a:lnTo>
                  <a:lnTo>
                    <a:pt x="229" y="207"/>
                  </a:lnTo>
                  <a:lnTo>
                    <a:pt x="198" y="197"/>
                  </a:lnTo>
                  <a:lnTo>
                    <a:pt x="167" y="184"/>
                  </a:lnTo>
                  <a:lnTo>
                    <a:pt x="135" y="170"/>
                  </a:lnTo>
                  <a:lnTo>
                    <a:pt x="102" y="154"/>
                  </a:lnTo>
                  <a:lnTo>
                    <a:pt x="69" y="135"/>
                  </a:lnTo>
                  <a:lnTo>
                    <a:pt x="34" y="114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78"/>
            <p:cNvSpPr>
              <a:spLocks/>
            </p:cNvSpPr>
            <p:nvPr/>
          </p:nvSpPr>
          <p:spPr bwMode="auto">
            <a:xfrm>
              <a:off x="2494" y="1318"/>
              <a:ext cx="83" cy="166"/>
            </a:xfrm>
            <a:custGeom>
              <a:avLst/>
              <a:gdLst>
                <a:gd name="T0" fmla="*/ 0 w 1500"/>
                <a:gd name="T1" fmla="*/ 0 h 2991"/>
                <a:gd name="T2" fmla="*/ 0 w 1500"/>
                <a:gd name="T3" fmla="*/ 0 h 2991"/>
                <a:gd name="T4" fmla="*/ 0 w 1500"/>
                <a:gd name="T5" fmla="*/ 0 h 2991"/>
                <a:gd name="T6" fmla="*/ 0 w 1500"/>
                <a:gd name="T7" fmla="*/ 0 h 2991"/>
                <a:gd name="T8" fmla="*/ 0 w 1500"/>
                <a:gd name="T9" fmla="*/ 0 h 2991"/>
                <a:gd name="T10" fmla="*/ 0 w 1500"/>
                <a:gd name="T11" fmla="*/ 0 h 2991"/>
                <a:gd name="T12" fmla="*/ 0 w 1500"/>
                <a:gd name="T13" fmla="*/ 0 h 2991"/>
                <a:gd name="T14" fmla="*/ 0 w 1500"/>
                <a:gd name="T15" fmla="*/ 0 h 2991"/>
                <a:gd name="T16" fmla="*/ 0 w 1500"/>
                <a:gd name="T17" fmla="*/ 0 h 2991"/>
                <a:gd name="T18" fmla="*/ 0 w 1500"/>
                <a:gd name="T19" fmla="*/ 0 h 2991"/>
                <a:gd name="T20" fmla="*/ 0 w 1500"/>
                <a:gd name="T21" fmla="*/ 0 h 2991"/>
                <a:gd name="T22" fmla="*/ 0 w 1500"/>
                <a:gd name="T23" fmla="*/ 0 h 2991"/>
                <a:gd name="T24" fmla="*/ 0 w 1500"/>
                <a:gd name="T25" fmla="*/ 0 h 2991"/>
                <a:gd name="T26" fmla="*/ 0 w 1500"/>
                <a:gd name="T27" fmla="*/ 0 h 2991"/>
                <a:gd name="T28" fmla="*/ 0 w 1500"/>
                <a:gd name="T29" fmla="*/ 0 h 2991"/>
                <a:gd name="T30" fmla="*/ 0 w 1500"/>
                <a:gd name="T31" fmla="*/ 0 h 2991"/>
                <a:gd name="T32" fmla="*/ 0 w 1500"/>
                <a:gd name="T33" fmla="*/ 0 h 2991"/>
                <a:gd name="T34" fmla="*/ 0 w 1500"/>
                <a:gd name="T35" fmla="*/ 0 h 2991"/>
                <a:gd name="T36" fmla="*/ 0 w 1500"/>
                <a:gd name="T37" fmla="*/ 0 h 2991"/>
                <a:gd name="T38" fmla="*/ 0 w 1500"/>
                <a:gd name="T39" fmla="*/ 0 h 2991"/>
                <a:gd name="T40" fmla="*/ 0 w 1500"/>
                <a:gd name="T41" fmla="*/ 0 h 2991"/>
                <a:gd name="T42" fmla="*/ 0 w 1500"/>
                <a:gd name="T43" fmla="*/ 0 h 2991"/>
                <a:gd name="T44" fmla="*/ 0 w 1500"/>
                <a:gd name="T45" fmla="*/ 0 h 2991"/>
                <a:gd name="T46" fmla="*/ 0 w 1500"/>
                <a:gd name="T47" fmla="*/ 0 h 2991"/>
                <a:gd name="T48" fmla="*/ 0 w 1500"/>
                <a:gd name="T49" fmla="*/ 0 h 2991"/>
                <a:gd name="T50" fmla="*/ 0 w 1500"/>
                <a:gd name="T51" fmla="*/ 0 h 2991"/>
                <a:gd name="T52" fmla="*/ 0 w 1500"/>
                <a:gd name="T53" fmla="*/ 0 h 2991"/>
                <a:gd name="T54" fmla="*/ 0 w 1500"/>
                <a:gd name="T55" fmla="*/ 0 h 2991"/>
                <a:gd name="T56" fmla="*/ 0 w 1500"/>
                <a:gd name="T57" fmla="*/ 0 h 2991"/>
                <a:gd name="T58" fmla="*/ 0 w 1500"/>
                <a:gd name="T59" fmla="*/ 0 h 2991"/>
                <a:gd name="T60" fmla="*/ 0 w 1500"/>
                <a:gd name="T61" fmla="*/ 0 h 2991"/>
                <a:gd name="T62" fmla="*/ 0 w 1500"/>
                <a:gd name="T63" fmla="*/ 0 h 2991"/>
                <a:gd name="T64" fmla="*/ 0 w 1500"/>
                <a:gd name="T65" fmla="*/ 0 h 2991"/>
                <a:gd name="T66" fmla="*/ 0 w 1500"/>
                <a:gd name="T67" fmla="*/ 0 h 2991"/>
                <a:gd name="T68" fmla="*/ 0 w 1500"/>
                <a:gd name="T69" fmla="*/ 0 h 2991"/>
                <a:gd name="T70" fmla="*/ 0 w 1500"/>
                <a:gd name="T71" fmla="*/ 0 h 2991"/>
                <a:gd name="T72" fmla="*/ 0 w 1500"/>
                <a:gd name="T73" fmla="*/ 0 h 2991"/>
                <a:gd name="T74" fmla="*/ 0 w 1500"/>
                <a:gd name="T75" fmla="*/ 0 h 2991"/>
                <a:gd name="T76" fmla="*/ 0 w 1500"/>
                <a:gd name="T77" fmla="*/ 0 h 2991"/>
                <a:gd name="T78" fmla="*/ 0 w 1500"/>
                <a:gd name="T79" fmla="*/ 0 h 2991"/>
                <a:gd name="T80" fmla="*/ 0 w 1500"/>
                <a:gd name="T81" fmla="*/ 0 h 2991"/>
                <a:gd name="T82" fmla="*/ 0 w 1500"/>
                <a:gd name="T83" fmla="*/ 0 h 2991"/>
                <a:gd name="T84" fmla="*/ 0 w 1500"/>
                <a:gd name="T85" fmla="*/ 0 h 2991"/>
                <a:gd name="T86" fmla="*/ 0 w 1500"/>
                <a:gd name="T87" fmla="*/ 0 h 2991"/>
                <a:gd name="T88" fmla="*/ 0 w 1500"/>
                <a:gd name="T89" fmla="*/ 0 h 2991"/>
                <a:gd name="T90" fmla="*/ 0 w 1500"/>
                <a:gd name="T91" fmla="*/ 0 h 2991"/>
                <a:gd name="T92" fmla="*/ 0 w 1500"/>
                <a:gd name="T93" fmla="*/ 0 h 2991"/>
                <a:gd name="T94" fmla="*/ 0 w 1500"/>
                <a:gd name="T95" fmla="*/ 0 h 2991"/>
                <a:gd name="T96" fmla="*/ 0 w 1500"/>
                <a:gd name="T97" fmla="*/ 0 h 2991"/>
                <a:gd name="T98" fmla="*/ 0 w 1500"/>
                <a:gd name="T99" fmla="*/ 0 h 2991"/>
                <a:gd name="T100" fmla="*/ 0 w 1500"/>
                <a:gd name="T101" fmla="*/ 0 h 2991"/>
                <a:gd name="T102" fmla="*/ 0 w 1500"/>
                <a:gd name="T103" fmla="*/ 0 h 2991"/>
                <a:gd name="T104" fmla="*/ 0 w 1500"/>
                <a:gd name="T105" fmla="*/ 0 h 2991"/>
                <a:gd name="T106" fmla="*/ 0 w 1500"/>
                <a:gd name="T107" fmla="*/ 0 h 2991"/>
                <a:gd name="T108" fmla="*/ 0 w 1500"/>
                <a:gd name="T109" fmla="*/ 0 h 2991"/>
                <a:gd name="T110" fmla="*/ 0 w 1500"/>
                <a:gd name="T111" fmla="*/ 0 h 2991"/>
                <a:gd name="T112" fmla="*/ 0 w 1500"/>
                <a:gd name="T113" fmla="*/ 0 h 2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00" h="2991">
                  <a:moveTo>
                    <a:pt x="0" y="88"/>
                  </a:moveTo>
                  <a:lnTo>
                    <a:pt x="6" y="82"/>
                  </a:lnTo>
                  <a:lnTo>
                    <a:pt x="24" y="66"/>
                  </a:lnTo>
                  <a:lnTo>
                    <a:pt x="36" y="57"/>
                  </a:lnTo>
                  <a:lnTo>
                    <a:pt x="51" y="46"/>
                  </a:lnTo>
                  <a:lnTo>
                    <a:pt x="69" y="35"/>
                  </a:lnTo>
                  <a:lnTo>
                    <a:pt x="89" y="25"/>
                  </a:lnTo>
                  <a:lnTo>
                    <a:pt x="113" y="15"/>
                  </a:lnTo>
                  <a:lnTo>
                    <a:pt x="137" y="8"/>
                  </a:lnTo>
                  <a:lnTo>
                    <a:pt x="165" y="2"/>
                  </a:lnTo>
                  <a:lnTo>
                    <a:pt x="194" y="0"/>
                  </a:lnTo>
                  <a:lnTo>
                    <a:pt x="227" y="0"/>
                  </a:lnTo>
                  <a:lnTo>
                    <a:pt x="260" y="4"/>
                  </a:lnTo>
                  <a:lnTo>
                    <a:pt x="297" y="13"/>
                  </a:lnTo>
                  <a:lnTo>
                    <a:pt x="335" y="28"/>
                  </a:lnTo>
                  <a:lnTo>
                    <a:pt x="374" y="47"/>
                  </a:lnTo>
                  <a:lnTo>
                    <a:pt x="417" y="72"/>
                  </a:lnTo>
                  <a:lnTo>
                    <a:pt x="460" y="104"/>
                  </a:lnTo>
                  <a:lnTo>
                    <a:pt x="506" y="144"/>
                  </a:lnTo>
                  <a:lnTo>
                    <a:pt x="552" y="190"/>
                  </a:lnTo>
                  <a:lnTo>
                    <a:pt x="602" y="246"/>
                  </a:lnTo>
                  <a:lnTo>
                    <a:pt x="652" y="311"/>
                  </a:lnTo>
                  <a:lnTo>
                    <a:pt x="704" y="385"/>
                  </a:lnTo>
                  <a:lnTo>
                    <a:pt x="757" y="469"/>
                  </a:lnTo>
                  <a:lnTo>
                    <a:pt x="812" y="563"/>
                  </a:lnTo>
                  <a:lnTo>
                    <a:pt x="868" y="669"/>
                  </a:lnTo>
                  <a:lnTo>
                    <a:pt x="925" y="786"/>
                  </a:lnTo>
                  <a:lnTo>
                    <a:pt x="983" y="916"/>
                  </a:lnTo>
                  <a:lnTo>
                    <a:pt x="1042" y="1058"/>
                  </a:lnTo>
                  <a:lnTo>
                    <a:pt x="1103" y="1215"/>
                  </a:lnTo>
                  <a:lnTo>
                    <a:pt x="1165" y="1385"/>
                  </a:lnTo>
                  <a:lnTo>
                    <a:pt x="1171" y="1391"/>
                  </a:lnTo>
                  <a:lnTo>
                    <a:pt x="1186" y="1410"/>
                  </a:lnTo>
                  <a:lnTo>
                    <a:pt x="1211" y="1440"/>
                  </a:lnTo>
                  <a:lnTo>
                    <a:pt x="1242" y="1482"/>
                  </a:lnTo>
                  <a:lnTo>
                    <a:pt x="1259" y="1506"/>
                  </a:lnTo>
                  <a:lnTo>
                    <a:pt x="1277" y="1533"/>
                  </a:lnTo>
                  <a:lnTo>
                    <a:pt x="1296" y="1564"/>
                  </a:lnTo>
                  <a:lnTo>
                    <a:pt x="1315" y="1596"/>
                  </a:lnTo>
                  <a:lnTo>
                    <a:pt x="1335" y="1631"/>
                  </a:lnTo>
                  <a:lnTo>
                    <a:pt x="1355" y="1668"/>
                  </a:lnTo>
                  <a:lnTo>
                    <a:pt x="1374" y="1706"/>
                  </a:lnTo>
                  <a:lnTo>
                    <a:pt x="1392" y="1748"/>
                  </a:lnTo>
                  <a:lnTo>
                    <a:pt x="1410" y="1791"/>
                  </a:lnTo>
                  <a:lnTo>
                    <a:pt x="1428" y="1837"/>
                  </a:lnTo>
                  <a:lnTo>
                    <a:pt x="1444" y="1884"/>
                  </a:lnTo>
                  <a:lnTo>
                    <a:pt x="1458" y="1934"/>
                  </a:lnTo>
                  <a:lnTo>
                    <a:pt x="1470" y="1986"/>
                  </a:lnTo>
                  <a:lnTo>
                    <a:pt x="1481" y="2038"/>
                  </a:lnTo>
                  <a:lnTo>
                    <a:pt x="1490" y="2093"/>
                  </a:lnTo>
                  <a:lnTo>
                    <a:pt x="1496" y="2149"/>
                  </a:lnTo>
                  <a:lnTo>
                    <a:pt x="1500" y="2207"/>
                  </a:lnTo>
                  <a:lnTo>
                    <a:pt x="1500" y="2267"/>
                  </a:lnTo>
                  <a:lnTo>
                    <a:pt x="1498" y="2327"/>
                  </a:lnTo>
                  <a:lnTo>
                    <a:pt x="1493" y="2389"/>
                  </a:lnTo>
                  <a:lnTo>
                    <a:pt x="1483" y="2452"/>
                  </a:lnTo>
                  <a:lnTo>
                    <a:pt x="1471" y="2517"/>
                  </a:lnTo>
                  <a:lnTo>
                    <a:pt x="1454" y="2582"/>
                  </a:lnTo>
                  <a:lnTo>
                    <a:pt x="1433" y="2649"/>
                  </a:lnTo>
                  <a:lnTo>
                    <a:pt x="1428" y="2654"/>
                  </a:lnTo>
                  <a:lnTo>
                    <a:pt x="1412" y="2670"/>
                  </a:lnTo>
                  <a:lnTo>
                    <a:pt x="1388" y="2694"/>
                  </a:lnTo>
                  <a:lnTo>
                    <a:pt x="1356" y="2724"/>
                  </a:lnTo>
                  <a:lnTo>
                    <a:pt x="1336" y="2740"/>
                  </a:lnTo>
                  <a:lnTo>
                    <a:pt x="1314" y="2758"/>
                  </a:lnTo>
                  <a:lnTo>
                    <a:pt x="1291" y="2776"/>
                  </a:lnTo>
                  <a:lnTo>
                    <a:pt x="1266" y="2796"/>
                  </a:lnTo>
                  <a:lnTo>
                    <a:pt x="1239" y="2815"/>
                  </a:lnTo>
                  <a:lnTo>
                    <a:pt x="1210" y="2834"/>
                  </a:lnTo>
                  <a:lnTo>
                    <a:pt x="1180" y="2853"/>
                  </a:lnTo>
                  <a:lnTo>
                    <a:pt x="1149" y="2872"/>
                  </a:lnTo>
                  <a:lnTo>
                    <a:pt x="1115" y="2891"/>
                  </a:lnTo>
                  <a:lnTo>
                    <a:pt x="1081" y="2908"/>
                  </a:lnTo>
                  <a:lnTo>
                    <a:pt x="1045" y="2924"/>
                  </a:lnTo>
                  <a:lnTo>
                    <a:pt x="1008" y="2939"/>
                  </a:lnTo>
                  <a:lnTo>
                    <a:pt x="971" y="2952"/>
                  </a:lnTo>
                  <a:lnTo>
                    <a:pt x="931" y="2965"/>
                  </a:lnTo>
                  <a:lnTo>
                    <a:pt x="891" y="2975"/>
                  </a:lnTo>
                  <a:lnTo>
                    <a:pt x="849" y="2983"/>
                  </a:lnTo>
                  <a:lnTo>
                    <a:pt x="808" y="2988"/>
                  </a:lnTo>
                  <a:lnTo>
                    <a:pt x="764" y="2991"/>
                  </a:lnTo>
                  <a:lnTo>
                    <a:pt x="721" y="2991"/>
                  </a:lnTo>
                  <a:lnTo>
                    <a:pt x="677" y="2988"/>
                  </a:lnTo>
                  <a:lnTo>
                    <a:pt x="632" y="2982"/>
                  </a:lnTo>
                  <a:lnTo>
                    <a:pt x="587" y="2973"/>
                  </a:lnTo>
                  <a:lnTo>
                    <a:pt x="541" y="2960"/>
                  </a:lnTo>
                  <a:lnTo>
                    <a:pt x="495" y="2942"/>
                  </a:lnTo>
                  <a:lnTo>
                    <a:pt x="466" y="2810"/>
                  </a:lnTo>
                  <a:lnTo>
                    <a:pt x="470" y="2812"/>
                  </a:lnTo>
                  <a:lnTo>
                    <a:pt x="486" y="2818"/>
                  </a:lnTo>
                  <a:lnTo>
                    <a:pt x="509" y="2825"/>
                  </a:lnTo>
                  <a:lnTo>
                    <a:pt x="540" y="2834"/>
                  </a:lnTo>
                  <a:lnTo>
                    <a:pt x="558" y="2838"/>
                  </a:lnTo>
                  <a:lnTo>
                    <a:pt x="580" y="2843"/>
                  </a:lnTo>
                  <a:lnTo>
                    <a:pt x="602" y="2846"/>
                  </a:lnTo>
                  <a:lnTo>
                    <a:pt x="625" y="2850"/>
                  </a:lnTo>
                  <a:lnTo>
                    <a:pt x="651" y="2852"/>
                  </a:lnTo>
                  <a:lnTo>
                    <a:pt x="678" y="2854"/>
                  </a:lnTo>
                  <a:lnTo>
                    <a:pt x="707" y="2855"/>
                  </a:lnTo>
                  <a:lnTo>
                    <a:pt x="736" y="2855"/>
                  </a:lnTo>
                  <a:lnTo>
                    <a:pt x="768" y="2853"/>
                  </a:lnTo>
                  <a:lnTo>
                    <a:pt x="800" y="2850"/>
                  </a:lnTo>
                  <a:lnTo>
                    <a:pt x="834" y="2846"/>
                  </a:lnTo>
                  <a:lnTo>
                    <a:pt x="869" y="2840"/>
                  </a:lnTo>
                  <a:lnTo>
                    <a:pt x="904" y="2832"/>
                  </a:lnTo>
                  <a:lnTo>
                    <a:pt x="941" y="2822"/>
                  </a:lnTo>
                  <a:lnTo>
                    <a:pt x="979" y="2810"/>
                  </a:lnTo>
                  <a:lnTo>
                    <a:pt x="1017" y="2795"/>
                  </a:lnTo>
                  <a:lnTo>
                    <a:pt x="1056" y="2778"/>
                  </a:lnTo>
                  <a:lnTo>
                    <a:pt x="1096" y="2758"/>
                  </a:lnTo>
                  <a:lnTo>
                    <a:pt x="1136" y="2736"/>
                  </a:lnTo>
                  <a:lnTo>
                    <a:pt x="1177" y="2711"/>
                  </a:lnTo>
                  <a:lnTo>
                    <a:pt x="1217" y="2682"/>
                  </a:lnTo>
                  <a:lnTo>
                    <a:pt x="1259" y="2651"/>
                  </a:lnTo>
                  <a:lnTo>
                    <a:pt x="1301" y="2616"/>
                  </a:lnTo>
                  <a:lnTo>
                    <a:pt x="1343" y="2577"/>
                  </a:lnTo>
                  <a:lnTo>
                    <a:pt x="1346" y="2572"/>
                  </a:lnTo>
                  <a:lnTo>
                    <a:pt x="1354" y="2556"/>
                  </a:lnTo>
                  <a:lnTo>
                    <a:pt x="1364" y="2530"/>
                  </a:lnTo>
                  <a:lnTo>
                    <a:pt x="1376" y="2493"/>
                  </a:lnTo>
                  <a:lnTo>
                    <a:pt x="1382" y="2472"/>
                  </a:lnTo>
                  <a:lnTo>
                    <a:pt x="1388" y="2448"/>
                  </a:lnTo>
                  <a:lnTo>
                    <a:pt x="1393" y="2421"/>
                  </a:lnTo>
                  <a:lnTo>
                    <a:pt x="1398" y="2392"/>
                  </a:lnTo>
                  <a:lnTo>
                    <a:pt x="1402" y="2361"/>
                  </a:lnTo>
                  <a:lnTo>
                    <a:pt x="1405" y="2328"/>
                  </a:lnTo>
                  <a:lnTo>
                    <a:pt x="1407" y="2293"/>
                  </a:lnTo>
                  <a:lnTo>
                    <a:pt x="1407" y="2255"/>
                  </a:lnTo>
                  <a:lnTo>
                    <a:pt x="1406" y="2215"/>
                  </a:lnTo>
                  <a:lnTo>
                    <a:pt x="1403" y="2174"/>
                  </a:lnTo>
                  <a:lnTo>
                    <a:pt x="1398" y="2130"/>
                  </a:lnTo>
                  <a:lnTo>
                    <a:pt x="1391" y="2084"/>
                  </a:lnTo>
                  <a:lnTo>
                    <a:pt x="1381" y="2036"/>
                  </a:lnTo>
                  <a:lnTo>
                    <a:pt x="1369" y="1987"/>
                  </a:lnTo>
                  <a:lnTo>
                    <a:pt x="1354" y="1935"/>
                  </a:lnTo>
                  <a:lnTo>
                    <a:pt x="1336" y="1882"/>
                  </a:lnTo>
                  <a:lnTo>
                    <a:pt x="1313" y="1827"/>
                  </a:lnTo>
                  <a:lnTo>
                    <a:pt x="1289" y="1770"/>
                  </a:lnTo>
                  <a:lnTo>
                    <a:pt x="1261" y="1711"/>
                  </a:lnTo>
                  <a:lnTo>
                    <a:pt x="1228" y="1652"/>
                  </a:lnTo>
                  <a:lnTo>
                    <a:pt x="1192" y="1590"/>
                  </a:lnTo>
                  <a:lnTo>
                    <a:pt x="1152" y="1526"/>
                  </a:lnTo>
                  <a:lnTo>
                    <a:pt x="1106" y="1462"/>
                  </a:lnTo>
                  <a:lnTo>
                    <a:pt x="1057" y="1395"/>
                  </a:lnTo>
                  <a:lnTo>
                    <a:pt x="1052" y="1377"/>
                  </a:lnTo>
                  <a:lnTo>
                    <a:pt x="1036" y="1325"/>
                  </a:lnTo>
                  <a:lnTo>
                    <a:pt x="1013" y="1245"/>
                  </a:lnTo>
                  <a:lnTo>
                    <a:pt x="980" y="1143"/>
                  </a:lnTo>
                  <a:lnTo>
                    <a:pt x="960" y="1085"/>
                  </a:lnTo>
                  <a:lnTo>
                    <a:pt x="937" y="1024"/>
                  </a:lnTo>
                  <a:lnTo>
                    <a:pt x="914" y="959"/>
                  </a:lnTo>
                  <a:lnTo>
                    <a:pt x="888" y="892"/>
                  </a:lnTo>
                  <a:lnTo>
                    <a:pt x="859" y="823"/>
                  </a:lnTo>
                  <a:lnTo>
                    <a:pt x="829" y="754"/>
                  </a:lnTo>
                  <a:lnTo>
                    <a:pt x="798" y="684"/>
                  </a:lnTo>
                  <a:lnTo>
                    <a:pt x="763" y="614"/>
                  </a:lnTo>
                  <a:lnTo>
                    <a:pt x="728" y="545"/>
                  </a:lnTo>
                  <a:lnTo>
                    <a:pt x="690" y="479"/>
                  </a:lnTo>
                  <a:lnTo>
                    <a:pt x="651" y="414"/>
                  </a:lnTo>
                  <a:lnTo>
                    <a:pt x="610" y="352"/>
                  </a:lnTo>
                  <a:lnTo>
                    <a:pt x="567" y="295"/>
                  </a:lnTo>
                  <a:lnTo>
                    <a:pt x="523" y="241"/>
                  </a:lnTo>
                  <a:lnTo>
                    <a:pt x="477" y="191"/>
                  </a:lnTo>
                  <a:lnTo>
                    <a:pt x="430" y="149"/>
                  </a:lnTo>
                  <a:lnTo>
                    <a:pt x="381" y="113"/>
                  </a:lnTo>
                  <a:lnTo>
                    <a:pt x="331" y="82"/>
                  </a:lnTo>
                  <a:lnTo>
                    <a:pt x="279" y="60"/>
                  </a:lnTo>
                  <a:lnTo>
                    <a:pt x="226" y="47"/>
                  </a:lnTo>
                  <a:lnTo>
                    <a:pt x="171" y="42"/>
                  </a:lnTo>
                  <a:lnTo>
                    <a:pt x="116" y="47"/>
                  </a:lnTo>
                  <a:lnTo>
                    <a:pt x="59" y="6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79"/>
            <p:cNvSpPr>
              <a:spLocks/>
            </p:cNvSpPr>
            <p:nvPr/>
          </p:nvSpPr>
          <p:spPr bwMode="auto">
            <a:xfrm>
              <a:off x="2237" y="1317"/>
              <a:ext cx="77" cy="76"/>
            </a:xfrm>
            <a:custGeom>
              <a:avLst/>
              <a:gdLst>
                <a:gd name="T0" fmla="*/ 0 w 1387"/>
                <a:gd name="T1" fmla="*/ 0 h 1357"/>
                <a:gd name="T2" fmla="*/ 0 w 1387"/>
                <a:gd name="T3" fmla="*/ 0 h 1357"/>
                <a:gd name="T4" fmla="*/ 0 w 1387"/>
                <a:gd name="T5" fmla="*/ 0 h 1357"/>
                <a:gd name="T6" fmla="*/ 0 w 1387"/>
                <a:gd name="T7" fmla="*/ 0 h 1357"/>
                <a:gd name="T8" fmla="*/ 0 w 1387"/>
                <a:gd name="T9" fmla="*/ 0 h 1357"/>
                <a:gd name="T10" fmla="*/ 0 w 1387"/>
                <a:gd name="T11" fmla="*/ 0 h 1357"/>
                <a:gd name="T12" fmla="*/ 0 w 1387"/>
                <a:gd name="T13" fmla="*/ 0 h 1357"/>
                <a:gd name="T14" fmla="*/ 0 w 1387"/>
                <a:gd name="T15" fmla="*/ 0 h 1357"/>
                <a:gd name="T16" fmla="*/ 0 w 1387"/>
                <a:gd name="T17" fmla="*/ 0 h 1357"/>
                <a:gd name="T18" fmla="*/ 0 w 1387"/>
                <a:gd name="T19" fmla="*/ 0 h 1357"/>
                <a:gd name="T20" fmla="*/ 0 w 1387"/>
                <a:gd name="T21" fmla="*/ 0 h 1357"/>
                <a:gd name="T22" fmla="*/ 0 w 1387"/>
                <a:gd name="T23" fmla="*/ 0 h 1357"/>
                <a:gd name="T24" fmla="*/ 0 w 1387"/>
                <a:gd name="T25" fmla="*/ 0 h 1357"/>
                <a:gd name="T26" fmla="*/ 0 w 1387"/>
                <a:gd name="T27" fmla="*/ 0 h 1357"/>
                <a:gd name="T28" fmla="*/ 0 w 1387"/>
                <a:gd name="T29" fmla="*/ 0 h 1357"/>
                <a:gd name="T30" fmla="*/ 0 w 1387"/>
                <a:gd name="T31" fmla="*/ 0 h 1357"/>
                <a:gd name="T32" fmla="*/ 0 w 1387"/>
                <a:gd name="T33" fmla="*/ 0 h 1357"/>
                <a:gd name="T34" fmla="*/ 0 w 1387"/>
                <a:gd name="T35" fmla="*/ 0 h 1357"/>
                <a:gd name="T36" fmla="*/ 0 w 1387"/>
                <a:gd name="T37" fmla="*/ 0 h 1357"/>
                <a:gd name="T38" fmla="*/ 0 w 1387"/>
                <a:gd name="T39" fmla="*/ 0 h 1357"/>
                <a:gd name="T40" fmla="*/ 0 w 1387"/>
                <a:gd name="T41" fmla="*/ 0 h 1357"/>
                <a:gd name="T42" fmla="*/ 0 w 1387"/>
                <a:gd name="T43" fmla="*/ 0 h 1357"/>
                <a:gd name="T44" fmla="*/ 0 w 1387"/>
                <a:gd name="T45" fmla="*/ 0 h 1357"/>
                <a:gd name="T46" fmla="*/ 0 w 1387"/>
                <a:gd name="T47" fmla="*/ 0 h 1357"/>
                <a:gd name="T48" fmla="*/ 0 w 1387"/>
                <a:gd name="T49" fmla="*/ 0 h 1357"/>
                <a:gd name="T50" fmla="*/ 0 w 1387"/>
                <a:gd name="T51" fmla="*/ 0 h 1357"/>
                <a:gd name="T52" fmla="*/ 0 w 1387"/>
                <a:gd name="T53" fmla="*/ 0 h 1357"/>
                <a:gd name="T54" fmla="*/ 0 w 1387"/>
                <a:gd name="T55" fmla="*/ 0 h 1357"/>
                <a:gd name="T56" fmla="*/ 0 w 1387"/>
                <a:gd name="T57" fmla="*/ 0 h 1357"/>
                <a:gd name="T58" fmla="*/ 0 w 1387"/>
                <a:gd name="T59" fmla="*/ 0 h 1357"/>
                <a:gd name="T60" fmla="*/ 0 w 1387"/>
                <a:gd name="T61" fmla="*/ 0 h 1357"/>
                <a:gd name="T62" fmla="*/ 0 w 1387"/>
                <a:gd name="T63" fmla="*/ 0 h 1357"/>
                <a:gd name="T64" fmla="*/ 0 w 1387"/>
                <a:gd name="T65" fmla="*/ 0 h 1357"/>
                <a:gd name="T66" fmla="*/ 0 w 1387"/>
                <a:gd name="T67" fmla="*/ 0 h 1357"/>
                <a:gd name="T68" fmla="*/ 0 w 1387"/>
                <a:gd name="T69" fmla="*/ 0 h 1357"/>
                <a:gd name="T70" fmla="*/ 0 w 1387"/>
                <a:gd name="T71" fmla="*/ 0 h 1357"/>
                <a:gd name="T72" fmla="*/ 0 w 1387"/>
                <a:gd name="T73" fmla="*/ 0 h 1357"/>
                <a:gd name="T74" fmla="*/ 0 w 1387"/>
                <a:gd name="T75" fmla="*/ 0 h 1357"/>
                <a:gd name="T76" fmla="*/ 0 w 1387"/>
                <a:gd name="T77" fmla="*/ 0 h 1357"/>
                <a:gd name="T78" fmla="*/ 0 w 1387"/>
                <a:gd name="T79" fmla="*/ 0 h 1357"/>
                <a:gd name="T80" fmla="*/ 0 w 1387"/>
                <a:gd name="T81" fmla="*/ 0 h 1357"/>
                <a:gd name="T82" fmla="*/ 0 w 1387"/>
                <a:gd name="T83" fmla="*/ 0 h 1357"/>
                <a:gd name="T84" fmla="*/ 0 w 1387"/>
                <a:gd name="T85" fmla="*/ 0 h 1357"/>
                <a:gd name="T86" fmla="*/ 0 w 1387"/>
                <a:gd name="T87" fmla="*/ 0 h 1357"/>
                <a:gd name="T88" fmla="*/ 0 w 1387"/>
                <a:gd name="T89" fmla="*/ 0 h 1357"/>
                <a:gd name="T90" fmla="*/ 0 w 1387"/>
                <a:gd name="T91" fmla="*/ 0 h 1357"/>
                <a:gd name="T92" fmla="*/ 0 w 1387"/>
                <a:gd name="T93" fmla="*/ 0 h 1357"/>
                <a:gd name="T94" fmla="*/ 0 w 1387"/>
                <a:gd name="T95" fmla="*/ 0 h 1357"/>
                <a:gd name="T96" fmla="*/ 0 w 1387"/>
                <a:gd name="T97" fmla="*/ 0 h 1357"/>
                <a:gd name="T98" fmla="*/ 0 w 1387"/>
                <a:gd name="T99" fmla="*/ 0 h 1357"/>
                <a:gd name="T100" fmla="*/ 0 w 1387"/>
                <a:gd name="T101" fmla="*/ 0 h 1357"/>
                <a:gd name="T102" fmla="*/ 0 w 1387"/>
                <a:gd name="T103" fmla="*/ 0 h 1357"/>
                <a:gd name="T104" fmla="*/ 0 w 1387"/>
                <a:gd name="T105" fmla="*/ 0 h 1357"/>
                <a:gd name="T106" fmla="*/ 0 w 1387"/>
                <a:gd name="T107" fmla="*/ 0 h 1357"/>
                <a:gd name="T108" fmla="*/ 0 w 1387"/>
                <a:gd name="T109" fmla="*/ 0 h 1357"/>
                <a:gd name="T110" fmla="*/ 0 w 1387"/>
                <a:gd name="T111" fmla="*/ 0 h 1357"/>
                <a:gd name="T112" fmla="*/ 0 w 1387"/>
                <a:gd name="T113" fmla="*/ 0 h 1357"/>
                <a:gd name="T114" fmla="*/ 0 w 1387"/>
                <a:gd name="T115" fmla="*/ 0 h 1357"/>
                <a:gd name="T116" fmla="*/ 0 w 1387"/>
                <a:gd name="T117" fmla="*/ 0 h 1357"/>
                <a:gd name="T118" fmla="*/ 0 w 1387"/>
                <a:gd name="T119" fmla="*/ 0 h 1357"/>
                <a:gd name="T120" fmla="*/ 0 w 1387"/>
                <a:gd name="T121" fmla="*/ 0 h 1357"/>
                <a:gd name="T122" fmla="*/ 0 w 1387"/>
                <a:gd name="T123" fmla="*/ 0 h 13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87" h="1357">
                  <a:moveTo>
                    <a:pt x="1139" y="85"/>
                  </a:moveTo>
                  <a:lnTo>
                    <a:pt x="1131" y="86"/>
                  </a:lnTo>
                  <a:lnTo>
                    <a:pt x="1122" y="87"/>
                  </a:lnTo>
                  <a:lnTo>
                    <a:pt x="1114" y="89"/>
                  </a:lnTo>
                  <a:lnTo>
                    <a:pt x="1106" y="92"/>
                  </a:lnTo>
                  <a:lnTo>
                    <a:pt x="1097" y="96"/>
                  </a:lnTo>
                  <a:lnTo>
                    <a:pt x="1090" y="100"/>
                  </a:lnTo>
                  <a:lnTo>
                    <a:pt x="1082" y="105"/>
                  </a:lnTo>
                  <a:lnTo>
                    <a:pt x="1074" y="111"/>
                  </a:lnTo>
                  <a:lnTo>
                    <a:pt x="1066" y="117"/>
                  </a:lnTo>
                  <a:lnTo>
                    <a:pt x="1058" y="125"/>
                  </a:lnTo>
                  <a:lnTo>
                    <a:pt x="1051" y="133"/>
                  </a:lnTo>
                  <a:lnTo>
                    <a:pt x="1044" y="141"/>
                  </a:lnTo>
                  <a:lnTo>
                    <a:pt x="1030" y="160"/>
                  </a:lnTo>
                  <a:lnTo>
                    <a:pt x="1017" y="180"/>
                  </a:lnTo>
                  <a:lnTo>
                    <a:pt x="1005" y="203"/>
                  </a:lnTo>
                  <a:lnTo>
                    <a:pt x="993" y="229"/>
                  </a:lnTo>
                  <a:lnTo>
                    <a:pt x="983" y="256"/>
                  </a:lnTo>
                  <a:lnTo>
                    <a:pt x="973" y="284"/>
                  </a:lnTo>
                  <a:lnTo>
                    <a:pt x="963" y="316"/>
                  </a:lnTo>
                  <a:lnTo>
                    <a:pt x="956" y="348"/>
                  </a:lnTo>
                  <a:lnTo>
                    <a:pt x="949" y="381"/>
                  </a:lnTo>
                  <a:lnTo>
                    <a:pt x="943" y="417"/>
                  </a:lnTo>
                  <a:lnTo>
                    <a:pt x="917" y="375"/>
                  </a:lnTo>
                  <a:lnTo>
                    <a:pt x="888" y="331"/>
                  </a:lnTo>
                  <a:lnTo>
                    <a:pt x="855" y="284"/>
                  </a:lnTo>
                  <a:lnTo>
                    <a:pt x="822" y="237"/>
                  </a:lnTo>
                  <a:lnTo>
                    <a:pt x="787" y="189"/>
                  </a:lnTo>
                  <a:lnTo>
                    <a:pt x="751" y="145"/>
                  </a:lnTo>
                  <a:lnTo>
                    <a:pt x="733" y="124"/>
                  </a:lnTo>
                  <a:lnTo>
                    <a:pt x="716" y="103"/>
                  </a:lnTo>
                  <a:lnTo>
                    <a:pt x="698" y="85"/>
                  </a:lnTo>
                  <a:lnTo>
                    <a:pt x="680" y="67"/>
                  </a:lnTo>
                  <a:lnTo>
                    <a:pt x="663" y="52"/>
                  </a:lnTo>
                  <a:lnTo>
                    <a:pt x="646" y="38"/>
                  </a:lnTo>
                  <a:lnTo>
                    <a:pt x="630" y="25"/>
                  </a:lnTo>
                  <a:lnTo>
                    <a:pt x="615" y="15"/>
                  </a:lnTo>
                  <a:lnTo>
                    <a:pt x="600" y="7"/>
                  </a:lnTo>
                  <a:lnTo>
                    <a:pt x="584" y="2"/>
                  </a:lnTo>
                  <a:lnTo>
                    <a:pt x="571" y="0"/>
                  </a:lnTo>
                  <a:lnTo>
                    <a:pt x="558" y="0"/>
                  </a:lnTo>
                  <a:lnTo>
                    <a:pt x="547" y="3"/>
                  </a:lnTo>
                  <a:lnTo>
                    <a:pt x="536" y="9"/>
                  </a:lnTo>
                  <a:lnTo>
                    <a:pt x="526" y="19"/>
                  </a:lnTo>
                  <a:lnTo>
                    <a:pt x="518" y="33"/>
                  </a:lnTo>
                  <a:lnTo>
                    <a:pt x="510" y="50"/>
                  </a:lnTo>
                  <a:lnTo>
                    <a:pt x="504" y="70"/>
                  </a:lnTo>
                  <a:lnTo>
                    <a:pt x="499" y="95"/>
                  </a:lnTo>
                  <a:lnTo>
                    <a:pt x="495" y="124"/>
                  </a:lnTo>
                  <a:lnTo>
                    <a:pt x="496" y="133"/>
                  </a:lnTo>
                  <a:lnTo>
                    <a:pt x="498" y="143"/>
                  </a:lnTo>
                  <a:lnTo>
                    <a:pt x="501" y="153"/>
                  </a:lnTo>
                  <a:lnTo>
                    <a:pt x="505" y="165"/>
                  </a:lnTo>
                  <a:lnTo>
                    <a:pt x="514" y="190"/>
                  </a:lnTo>
                  <a:lnTo>
                    <a:pt x="526" y="219"/>
                  </a:lnTo>
                  <a:lnTo>
                    <a:pt x="540" y="250"/>
                  </a:lnTo>
                  <a:lnTo>
                    <a:pt x="555" y="281"/>
                  </a:lnTo>
                  <a:lnTo>
                    <a:pt x="572" y="314"/>
                  </a:lnTo>
                  <a:lnTo>
                    <a:pt x="589" y="345"/>
                  </a:lnTo>
                  <a:lnTo>
                    <a:pt x="622" y="407"/>
                  </a:lnTo>
                  <a:lnTo>
                    <a:pt x="650" y="458"/>
                  </a:lnTo>
                  <a:lnTo>
                    <a:pt x="661" y="480"/>
                  </a:lnTo>
                  <a:lnTo>
                    <a:pt x="669" y="497"/>
                  </a:lnTo>
                  <a:lnTo>
                    <a:pt x="671" y="504"/>
                  </a:lnTo>
                  <a:lnTo>
                    <a:pt x="673" y="509"/>
                  </a:lnTo>
                  <a:lnTo>
                    <a:pt x="674" y="513"/>
                  </a:lnTo>
                  <a:lnTo>
                    <a:pt x="674" y="515"/>
                  </a:lnTo>
                  <a:lnTo>
                    <a:pt x="672" y="515"/>
                  </a:lnTo>
                  <a:lnTo>
                    <a:pt x="668" y="512"/>
                  </a:lnTo>
                  <a:lnTo>
                    <a:pt x="664" y="509"/>
                  </a:lnTo>
                  <a:lnTo>
                    <a:pt x="659" y="504"/>
                  </a:lnTo>
                  <a:lnTo>
                    <a:pt x="647" y="490"/>
                  </a:lnTo>
                  <a:lnTo>
                    <a:pt x="632" y="471"/>
                  </a:lnTo>
                  <a:lnTo>
                    <a:pt x="593" y="425"/>
                  </a:lnTo>
                  <a:lnTo>
                    <a:pt x="549" y="371"/>
                  </a:lnTo>
                  <a:lnTo>
                    <a:pt x="524" y="344"/>
                  </a:lnTo>
                  <a:lnTo>
                    <a:pt x="499" y="317"/>
                  </a:lnTo>
                  <a:lnTo>
                    <a:pt x="473" y="291"/>
                  </a:lnTo>
                  <a:lnTo>
                    <a:pt x="448" y="267"/>
                  </a:lnTo>
                  <a:lnTo>
                    <a:pt x="435" y="257"/>
                  </a:lnTo>
                  <a:lnTo>
                    <a:pt x="423" y="247"/>
                  </a:lnTo>
                  <a:lnTo>
                    <a:pt x="411" y="238"/>
                  </a:lnTo>
                  <a:lnTo>
                    <a:pt x="398" y="230"/>
                  </a:lnTo>
                  <a:lnTo>
                    <a:pt x="386" y="223"/>
                  </a:lnTo>
                  <a:lnTo>
                    <a:pt x="374" y="218"/>
                  </a:lnTo>
                  <a:lnTo>
                    <a:pt x="363" y="213"/>
                  </a:lnTo>
                  <a:lnTo>
                    <a:pt x="352" y="211"/>
                  </a:lnTo>
                  <a:lnTo>
                    <a:pt x="344" y="209"/>
                  </a:lnTo>
                  <a:lnTo>
                    <a:pt x="335" y="209"/>
                  </a:lnTo>
                  <a:lnTo>
                    <a:pt x="327" y="208"/>
                  </a:lnTo>
                  <a:lnTo>
                    <a:pt x="318" y="209"/>
                  </a:lnTo>
                  <a:lnTo>
                    <a:pt x="308" y="209"/>
                  </a:lnTo>
                  <a:lnTo>
                    <a:pt x="299" y="211"/>
                  </a:lnTo>
                  <a:lnTo>
                    <a:pt x="291" y="214"/>
                  </a:lnTo>
                  <a:lnTo>
                    <a:pt x="282" y="217"/>
                  </a:lnTo>
                  <a:lnTo>
                    <a:pt x="274" y="221"/>
                  </a:lnTo>
                  <a:lnTo>
                    <a:pt x="267" y="226"/>
                  </a:lnTo>
                  <a:lnTo>
                    <a:pt x="260" y="232"/>
                  </a:lnTo>
                  <a:lnTo>
                    <a:pt x="253" y="238"/>
                  </a:lnTo>
                  <a:lnTo>
                    <a:pt x="247" y="246"/>
                  </a:lnTo>
                  <a:lnTo>
                    <a:pt x="242" y="255"/>
                  </a:lnTo>
                  <a:lnTo>
                    <a:pt x="238" y="265"/>
                  </a:lnTo>
                  <a:lnTo>
                    <a:pt x="235" y="277"/>
                  </a:lnTo>
                  <a:lnTo>
                    <a:pt x="232" y="290"/>
                  </a:lnTo>
                  <a:lnTo>
                    <a:pt x="232" y="304"/>
                  </a:lnTo>
                  <a:lnTo>
                    <a:pt x="234" y="318"/>
                  </a:lnTo>
                  <a:lnTo>
                    <a:pt x="237" y="333"/>
                  </a:lnTo>
                  <a:lnTo>
                    <a:pt x="242" y="347"/>
                  </a:lnTo>
                  <a:lnTo>
                    <a:pt x="248" y="362"/>
                  </a:lnTo>
                  <a:lnTo>
                    <a:pt x="256" y="378"/>
                  </a:lnTo>
                  <a:lnTo>
                    <a:pt x="265" y="394"/>
                  </a:lnTo>
                  <a:lnTo>
                    <a:pt x="275" y="409"/>
                  </a:lnTo>
                  <a:lnTo>
                    <a:pt x="285" y="425"/>
                  </a:lnTo>
                  <a:lnTo>
                    <a:pt x="297" y="440"/>
                  </a:lnTo>
                  <a:lnTo>
                    <a:pt x="309" y="456"/>
                  </a:lnTo>
                  <a:lnTo>
                    <a:pt x="336" y="487"/>
                  </a:lnTo>
                  <a:lnTo>
                    <a:pt x="364" y="516"/>
                  </a:lnTo>
                  <a:lnTo>
                    <a:pt x="391" y="544"/>
                  </a:lnTo>
                  <a:lnTo>
                    <a:pt x="419" y="571"/>
                  </a:lnTo>
                  <a:lnTo>
                    <a:pt x="444" y="595"/>
                  </a:lnTo>
                  <a:lnTo>
                    <a:pt x="467" y="615"/>
                  </a:lnTo>
                  <a:lnTo>
                    <a:pt x="485" y="633"/>
                  </a:lnTo>
                  <a:lnTo>
                    <a:pt x="499" y="647"/>
                  </a:lnTo>
                  <a:lnTo>
                    <a:pt x="505" y="653"/>
                  </a:lnTo>
                  <a:lnTo>
                    <a:pt x="508" y="657"/>
                  </a:lnTo>
                  <a:lnTo>
                    <a:pt x="510" y="660"/>
                  </a:lnTo>
                  <a:lnTo>
                    <a:pt x="509" y="662"/>
                  </a:lnTo>
                  <a:lnTo>
                    <a:pt x="508" y="662"/>
                  </a:lnTo>
                  <a:lnTo>
                    <a:pt x="505" y="660"/>
                  </a:lnTo>
                  <a:lnTo>
                    <a:pt x="499" y="657"/>
                  </a:lnTo>
                  <a:lnTo>
                    <a:pt x="494" y="653"/>
                  </a:lnTo>
                  <a:lnTo>
                    <a:pt x="480" y="640"/>
                  </a:lnTo>
                  <a:lnTo>
                    <a:pt x="461" y="624"/>
                  </a:lnTo>
                  <a:lnTo>
                    <a:pt x="415" y="582"/>
                  </a:lnTo>
                  <a:lnTo>
                    <a:pt x="360" y="534"/>
                  </a:lnTo>
                  <a:lnTo>
                    <a:pt x="331" y="509"/>
                  </a:lnTo>
                  <a:lnTo>
                    <a:pt x="300" y="486"/>
                  </a:lnTo>
                  <a:lnTo>
                    <a:pt x="271" y="463"/>
                  </a:lnTo>
                  <a:lnTo>
                    <a:pt x="243" y="444"/>
                  </a:lnTo>
                  <a:lnTo>
                    <a:pt x="230" y="436"/>
                  </a:lnTo>
                  <a:lnTo>
                    <a:pt x="216" y="428"/>
                  </a:lnTo>
                  <a:lnTo>
                    <a:pt x="203" y="422"/>
                  </a:lnTo>
                  <a:lnTo>
                    <a:pt x="191" y="416"/>
                  </a:lnTo>
                  <a:lnTo>
                    <a:pt x="180" y="412"/>
                  </a:lnTo>
                  <a:lnTo>
                    <a:pt x="170" y="410"/>
                  </a:lnTo>
                  <a:lnTo>
                    <a:pt x="160" y="408"/>
                  </a:lnTo>
                  <a:lnTo>
                    <a:pt x="152" y="408"/>
                  </a:lnTo>
                  <a:lnTo>
                    <a:pt x="144" y="410"/>
                  </a:lnTo>
                  <a:lnTo>
                    <a:pt x="136" y="414"/>
                  </a:lnTo>
                  <a:lnTo>
                    <a:pt x="128" y="418"/>
                  </a:lnTo>
                  <a:lnTo>
                    <a:pt x="120" y="425"/>
                  </a:lnTo>
                  <a:lnTo>
                    <a:pt x="113" y="432"/>
                  </a:lnTo>
                  <a:lnTo>
                    <a:pt x="106" y="440"/>
                  </a:lnTo>
                  <a:lnTo>
                    <a:pt x="100" y="449"/>
                  </a:lnTo>
                  <a:lnTo>
                    <a:pt x="95" y="459"/>
                  </a:lnTo>
                  <a:lnTo>
                    <a:pt x="90" y="470"/>
                  </a:lnTo>
                  <a:lnTo>
                    <a:pt x="86" y="482"/>
                  </a:lnTo>
                  <a:lnTo>
                    <a:pt x="83" y="494"/>
                  </a:lnTo>
                  <a:lnTo>
                    <a:pt x="81" y="506"/>
                  </a:lnTo>
                  <a:lnTo>
                    <a:pt x="81" y="518"/>
                  </a:lnTo>
                  <a:lnTo>
                    <a:pt x="81" y="530"/>
                  </a:lnTo>
                  <a:lnTo>
                    <a:pt x="82" y="542"/>
                  </a:lnTo>
                  <a:lnTo>
                    <a:pt x="85" y="554"/>
                  </a:lnTo>
                  <a:lnTo>
                    <a:pt x="89" y="566"/>
                  </a:lnTo>
                  <a:lnTo>
                    <a:pt x="94" y="577"/>
                  </a:lnTo>
                  <a:lnTo>
                    <a:pt x="100" y="588"/>
                  </a:lnTo>
                  <a:lnTo>
                    <a:pt x="107" y="599"/>
                  </a:lnTo>
                  <a:lnTo>
                    <a:pt x="115" y="610"/>
                  </a:lnTo>
                  <a:lnTo>
                    <a:pt x="125" y="620"/>
                  </a:lnTo>
                  <a:lnTo>
                    <a:pt x="135" y="631"/>
                  </a:lnTo>
                  <a:lnTo>
                    <a:pt x="145" y="642"/>
                  </a:lnTo>
                  <a:lnTo>
                    <a:pt x="167" y="664"/>
                  </a:lnTo>
                  <a:lnTo>
                    <a:pt x="190" y="684"/>
                  </a:lnTo>
                  <a:lnTo>
                    <a:pt x="215" y="704"/>
                  </a:lnTo>
                  <a:lnTo>
                    <a:pt x="240" y="722"/>
                  </a:lnTo>
                  <a:lnTo>
                    <a:pt x="287" y="756"/>
                  </a:lnTo>
                  <a:lnTo>
                    <a:pt x="328" y="783"/>
                  </a:lnTo>
                  <a:lnTo>
                    <a:pt x="344" y="793"/>
                  </a:lnTo>
                  <a:lnTo>
                    <a:pt x="355" y="802"/>
                  </a:lnTo>
                  <a:lnTo>
                    <a:pt x="360" y="805"/>
                  </a:lnTo>
                  <a:lnTo>
                    <a:pt x="363" y="808"/>
                  </a:lnTo>
                  <a:lnTo>
                    <a:pt x="364" y="811"/>
                  </a:lnTo>
                  <a:lnTo>
                    <a:pt x="365" y="812"/>
                  </a:lnTo>
                  <a:lnTo>
                    <a:pt x="363" y="813"/>
                  </a:lnTo>
                  <a:lnTo>
                    <a:pt x="361" y="813"/>
                  </a:lnTo>
                  <a:lnTo>
                    <a:pt x="357" y="812"/>
                  </a:lnTo>
                  <a:lnTo>
                    <a:pt x="351" y="811"/>
                  </a:lnTo>
                  <a:lnTo>
                    <a:pt x="337" y="806"/>
                  </a:lnTo>
                  <a:lnTo>
                    <a:pt x="318" y="799"/>
                  </a:lnTo>
                  <a:lnTo>
                    <a:pt x="271" y="780"/>
                  </a:lnTo>
                  <a:lnTo>
                    <a:pt x="216" y="758"/>
                  </a:lnTo>
                  <a:lnTo>
                    <a:pt x="188" y="747"/>
                  </a:lnTo>
                  <a:lnTo>
                    <a:pt x="161" y="736"/>
                  </a:lnTo>
                  <a:lnTo>
                    <a:pt x="134" y="727"/>
                  </a:lnTo>
                  <a:lnTo>
                    <a:pt x="109" y="719"/>
                  </a:lnTo>
                  <a:lnTo>
                    <a:pt x="87" y="713"/>
                  </a:lnTo>
                  <a:lnTo>
                    <a:pt x="69" y="710"/>
                  </a:lnTo>
                  <a:lnTo>
                    <a:pt x="61" y="710"/>
                  </a:lnTo>
                  <a:lnTo>
                    <a:pt x="55" y="710"/>
                  </a:lnTo>
                  <a:lnTo>
                    <a:pt x="49" y="711"/>
                  </a:lnTo>
                  <a:lnTo>
                    <a:pt x="46" y="713"/>
                  </a:lnTo>
                  <a:lnTo>
                    <a:pt x="35" y="721"/>
                  </a:lnTo>
                  <a:lnTo>
                    <a:pt x="25" y="730"/>
                  </a:lnTo>
                  <a:lnTo>
                    <a:pt x="18" y="738"/>
                  </a:lnTo>
                  <a:lnTo>
                    <a:pt x="11" y="747"/>
                  </a:lnTo>
                  <a:lnTo>
                    <a:pt x="7" y="755"/>
                  </a:lnTo>
                  <a:lnTo>
                    <a:pt x="3" y="763"/>
                  </a:lnTo>
                  <a:lnTo>
                    <a:pt x="1" y="770"/>
                  </a:lnTo>
                  <a:lnTo>
                    <a:pt x="0" y="778"/>
                  </a:lnTo>
                  <a:lnTo>
                    <a:pt x="0" y="786"/>
                  </a:lnTo>
                  <a:lnTo>
                    <a:pt x="1" y="794"/>
                  </a:lnTo>
                  <a:lnTo>
                    <a:pt x="3" y="801"/>
                  </a:lnTo>
                  <a:lnTo>
                    <a:pt x="7" y="809"/>
                  </a:lnTo>
                  <a:lnTo>
                    <a:pt x="10" y="817"/>
                  </a:lnTo>
                  <a:lnTo>
                    <a:pt x="15" y="825"/>
                  </a:lnTo>
                  <a:lnTo>
                    <a:pt x="21" y="834"/>
                  </a:lnTo>
                  <a:lnTo>
                    <a:pt x="27" y="842"/>
                  </a:lnTo>
                  <a:lnTo>
                    <a:pt x="60" y="878"/>
                  </a:lnTo>
                  <a:lnTo>
                    <a:pt x="98" y="918"/>
                  </a:lnTo>
                  <a:lnTo>
                    <a:pt x="118" y="941"/>
                  </a:lnTo>
                  <a:lnTo>
                    <a:pt x="140" y="965"/>
                  </a:lnTo>
                  <a:lnTo>
                    <a:pt x="161" y="991"/>
                  </a:lnTo>
                  <a:lnTo>
                    <a:pt x="181" y="1021"/>
                  </a:lnTo>
                  <a:lnTo>
                    <a:pt x="195" y="1041"/>
                  </a:lnTo>
                  <a:lnTo>
                    <a:pt x="209" y="1061"/>
                  </a:lnTo>
                  <a:lnTo>
                    <a:pt x="225" y="1080"/>
                  </a:lnTo>
                  <a:lnTo>
                    <a:pt x="241" y="1099"/>
                  </a:lnTo>
                  <a:lnTo>
                    <a:pt x="257" y="1117"/>
                  </a:lnTo>
                  <a:lnTo>
                    <a:pt x="273" y="1134"/>
                  </a:lnTo>
                  <a:lnTo>
                    <a:pt x="290" y="1150"/>
                  </a:lnTo>
                  <a:lnTo>
                    <a:pt x="307" y="1166"/>
                  </a:lnTo>
                  <a:lnTo>
                    <a:pt x="304" y="1169"/>
                  </a:lnTo>
                  <a:lnTo>
                    <a:pt x="308" y="1173"/>
                  </a:lnTo>
                  <a:lnTo>
                    <a:pt x="323" y="1184"/>
                  </a:lnTo>
                  <a:lnTo>
                    <a:pt x="344" y="1201"/>
                  </a:lnTo>
                  <a:lnTo>
                    <a:pt x="373" y="1222"/>
                  </a:lnTo>
                  <a:lnTo>
                    <a:pt x="390" y="1233"/>
                  </a:lnTo>
                  <a:lnTo>
                    <a:pt x="409" y="1245"/>
                  </a:lnTo>
                  <a:lnTo>
                    <a:pt x="429" y="1257"/>
                  </a:lnTo>
                  <a:lnTo>
                    <a:pt x="451" y="1269"/>
                  </a:lnTo>
                  <a:lnTo>
                    <a:pt x="474" y="1283"/>
                  </a:lnTo>
                  <a:lnTo>
                    <a:pt x="499" y="1294"/>
                  </a:lnTo>
                  <a:lnTo>
                    <a:pt x="525" y="1306"/>
                  </a:lnTo>
                  <a:lnTo>
                    <a:pt x="552" y="1316"/>
                  </a:lnTo>
                  <a:lnTo>
                    <a:pt x="580" y="1326"/>
                  </a:lnTo>
                  <a:lnTo>
                    <a:pt x="610" y="1335"/>
                  </a:lnTo>
                  <a:lnTo>
                    <a:pt x="640" y="1343"/>
                  </a:lnTo>
                  <a:lnTo>
                    <a:pt x="671" y="1349"/>
                  </a:lnTo>
                  <a:lnTo>
                    <a:pt x="704" y="1353"/>
                  </a:lnTo>
                  <a:lnTo>
                    <a:pt x="736" y="1356"/>
                  </a:lnTo>
                  <a:lnTo>
                    <a:pt x="769" y="1357"/>
                  </a:lnTo>
                  <a:lnTo>
                    <a:pt x="803" y="1356"/>
                  </a:lnTo>
                  <a:lnTo>
                    <a:pt x="837" y="1352"/>
                  </a:lnTo>
                  <a:lnTo>
                    <a:pt x="872" y="1346"/>
                  </a:lnTo>
                  <a:lnTo>
                    <a:pt x="908" y="1337"/>
                  </a:lnTo>
                  <a:lnTo>
                    <a:pt x="943" y="1326"/>
                  </a:lnTo>
                  <a:lnTo>
                    <a:pt x="979" y="1311"/>
                  </a:lnTo>
                  <a:lnTo>
                    <a:pt x="1015" y="1293"/>
                  </a:lnTo>
                  <a:lnTo>
                    <a:pt x="1050" y="1271"/>
                  </a:lnTo>
                  <a:lnTo>
                    <a:pt x="1086" y="1245"/>
                  </a:lnTo>
                  <a:lnTo>
                    <a:pt x="1090" y="1244"/>
                  </a:lnTo>
                  <a:lnTo>
                    <a:pt x="1102" y="1238"/>
                  </a:lnTo>
                  <a:lnTo>
                    <a:pt x="1119" y="1228"/>
                  </a:lnTo>
                  <a:lnTo>
                    <a:pt x="1141" y="1214"/>
                  </a:lnTo>
                  <a:lnTo>
                    <a:pt x="1154" y="1205"/>
                  </a:lnTo>
                  <a:lnTo>
                    <a:pt x="1168" y="1195"/>
                  </a:lnTo>
                  <a:lnTo>
                    <a:pt x="1182" y="1182"/>
                  </a:lnTo>
                  <a:lnTo>
                    <a:pt x="1197" y="1170"/>
                  </a:lnTo>
                  <a:lnTo>
                    <a:pt x="1211" y="1156"/>
                  </a:lnTo>
                  <a:lnTo>
                    <a:pt x="1227" y="1141"/>
                  </a:lnTo>
                  <a:lnTo>
                    <a:pt x="1242" y="1124"/>
                  </a:lnTo>
                  <a:lnTo>
                    <a:pt x="1258" y="1106"/>
                  </a:lnTo>
                  <a:lnTo>
                    <a:pt x="1273" y="1086"/>
                  </a:lnTo>
                  <a:lnTo>
                    <a:pt x="1288" y="1065"/>
                  </a:lnTo>
                  <a:lnTo>
                    <a:pt x="1302" y="1043"/>
                  </a:lnTo>
                  <a:lnTo>
                    <a:pt x="1316" y="1019"/>
                  </a:lnTo>
                  <a:lnTo>
                    <a:pt x="1328" y="993"/>
                  </a:lnTo>
                  <a:lnTo>
                    <a:pt x="1340" y="966"/>
                  </a:lnTo>
                  <a:lnTo>
                    <a:pt x="1352" y="938"/>
                  </a:lnTo>
                  <a:lnTo>
                    <a:pt x="1362" y="907"/>
                  </a:lnTo>
                  <a:lnTo>
                    <a:pt x="1370" y="875"/>
                  </a:lnTo>
                  <a:lnTo>
                    <a:pt x="1377" y="842"/>
                  </a:lnTo>
                  <a:lnTo>
                    <a:pt x="1382" y="806"/>
                  </a:lnTo>
                  <a:lnTo>
                    <a:pt x="1385" y="769"/>
                  </a:lnTo>
                  <a:lnTo>
                    <a:pt x="1387" y="729"/>
                  </a:lnTo>
                  <a:lnTo>
                    <a:pt x="1386" y="689"/>
                  </a:lnTo>
                  <a:lnTo>
                    <a:pt x="1383" y="646"/>
                  </a:lnTo>
                  <a:lnTo>
                    <a:pt x="1378" y="602"/>
                  </a:lnTo>
                  <a:lnTo>
                    <a:pt x="1370" y="548"/>
                  </a:lnTo>
                  <a:lnTo>
                    <a:pt x="1362" y="497"/>
                  </a:lnTo>
                  <a:lnTo>
                    <a:pt x="1352" y="447"/>
                  </a:lnTo>
                  <a:lnTo>
                    <a:pt x="1341" y="400"/>
                  </a:lnTo>
                  <a:lnTo>
                    <a:pt x="1329" y="354"/>
                  </a:lnTo>
                  <a:lnTo>
                    <a:pt x="1317" y="312"/>
                  </a:lnTo>
                  <a:lnTo>
                    <a:pt x="1304" y="271"/>
                  </a:lnTo>
                  <a:lnTo>
                    <a:pt x="1290" y="235"/>
                  </a:lnTo>
                  <a:lnTo>
                    <a:pt x="1283" y="218"/>
                  </a:lnTo>
                  <a:lnTo>
                    <a:pt x="1275" y="201"/>
                  </a:lnTo>
                  <a:lnTo>
                    <a:pt x="1267" y="186"/>
                  </a:lnTo>
                  <a:lnTo>
                    <a:pt x="1259" y="171"/>
                  </a:lnTo>
                  <a:lnTo>
                    <a:pt x="1249" y="158"/>
                  </a:lnTo>
                  <a:lnTo>
                    <a:pt x="1241" y="146"/>
                  </a:lnTo>
                  <a:lnTo>
                    <a:pt x="1232" y="135"/>
                  </a:lnTo>
                  <a:lnTo>
                    <a:pt x="1223" y="125"/>
                  </a:lnTo>
                  <a:lnTo>
                    <a:pt x="1214" y="115"/>
                  </a:lnTo>
                  <a:lnTo>
                    <a:pt x="1204" y="107"/>
                  </a:lnTo>
                  <a:lnTo>
                    <a:pt x="1194" y="100"/>
                  </a:lnTo>
                  <a:lnTo>
                    <a:pt x="1184" y="94"/>
                  </a:lnTo>
                  <a:lnTo>
                    <a:pt x="1173" y="90"/>
                  </a:lnTo>
                  <a:lnTo>
                    <a:pt x="1163" y="87"/>
                  </a:lnTo>
                  <a:lnTo>
                    <a:pt x="1151" y="85"/>
                  </a:lnTo>
                  <a:lnTo>
                    <a:pt x="1139" y="8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80"/>
            <p:cNvSpPr>
              <a:spLocks noEditPoints="1"/>
            </p:cNvSpPr>
            <p:nvPr/>
          </p:nvSpPr>
          <p:spPr bwMode="auto">
            <a:xfrm>
              <a:off x="2236" y="1316"/>
              <a:ext cx="79" cy="78"/>
            </a:xfrm>
            <a:custGeom>
              <a:avLst/>
              <a:gdLst>
                <a:gd name="T0" fmla="*/ 0 w 1423"/>
                <a:gd name="T1" fmla="*/ 0 h 1394"/>
                <a:gd name="T2" fmla="*/ 0 w 1423"/>
                <a:gd name="T3" fmla="*/ 0 h 1394"/>
                <a:gd name="T4" fmla="*/ 0 w 1423"/>
                <a:gd name="T5" fmla="*/ 0 h 1394"/>
                <a:gd name="T6" fmla="*/ 0 w 1423"/>
                <a:gd name="T7" fmla="*/ 0 h 1394"/>
                <a:gd name="T8" fmla="*/ 0 w 1423"/>
                <a:gd name="T9" fmla="*/ 0 h 1394"/>
                <a:gd name="T10" fmla="*/ 0 w 1423"/>
                <a:gd name="T11" fmla="*/ 0 h 1394"/>
                <a:gd name="T12" fmla="*/ 0 w 1423"/>
                <a:gd name="T13" fmla="*/ 0 h 1394"/>
                <a:gd name="T14" fmla="*/ 0 w 1423"/>
                <a:gd name="T15" fmla="*/ 0 h 1394"/>
                <a:gd name="T16" fmla="*/ 0 w 1423"/>
                <a:gd name="T17" fmla="*/ 0 h 1394"/>
                <a:gd name="T18" fmla="*/ 0 w 1423"/>
                <a:gd name="T19" fmla="*/ 0 h 1394"/>
                <a:gd name="T20" fmla="*/ 0 w 1423"/>
                <a:gd name="T21" fmla="*/ 0 h 1394"/>
                <a:gd name="T22" fmla="*/ 0 w 1423"/>
                <a:gd name="T23" fmla="*/ 0 h 1394"/>
                <a:gd name="T24" fmla="*/ 0 w 1423"/>
                <a:gd name="T25" fmla="*/ 0 h 1394"/>
                <a:gd name="T26" fmla="*/ 0 w 1423"/>
                <a:gd name="T27" fmla="*/ 0 h 1394"/>
                <a:gd name="T28" fmla="*/ 0 w 1423"/>
                <a:gd name="T29" fmla="*/ 0 h 1394"/>
                <a:gd name="T30" fmla="*/ 0 w 1423"/>
                <a:gd name="T31" fmla="*/ 0 h 1394"/>
                <a:gd name="T32" fmla="*/ 0 w 1423"/>
                <a:gd name="T33" fmla="*/ 0 h 1394"/>
                <a:gd name="T34" fmla="*/ 0 w 1423"/>
                <a:gd name="T35" fmla="*/ 0 h 1394"/>
                <a:gd name="T36" fmla="*/ 0 w 1423"/>
                <a:gd name="T37" fmla="*/ 0 h 1394"/>
                <a:gd name="T38" fmla="*/ 0 w 1423"/>
                <a:gd name="T39" fmla="*/ 0 h 1394"/>
                <a:gd name="T40" fmla="*/ 0 w 1423"/>
                <a:gd name="T41" fmla="*/ 0 h 1394"/>
                <a:gd name="T42" fmla="*/ 0 w 1423"/>
                <a:gd name="T43" fmla="*/ 0 h 1394"/>
                <a:gd name="T44" fmla="*/ 0 w 1423"/>
                <a:gd name="T45" fmla="*/ 0 h 1394"/>
                <a:gd name="T46" fmla="*/ 0 w 1423"/>
                <a:gd name="T47" fmla="*/ 0 h 1394"/>
                <a:gd name="T48" fmla="*/ 0 w 1423"/>
                <a:gd name="T49" fmla="*/ 0 h 1394"/>
                <a:gd name="T50" fmla="*/ 0 w 1423"/>
                <a:gd name="T51" fmla="*/ 0 h 1394"/>
                <a:gd name="T52" fmla="*/ 0 w 1423"/>
                <a:gd name="T53" fmla="*/ 0 h 1394"/>
                <a:gd name="T54" fmla="*/ 0 w 1423"/>
                <a:gd name="T55" fmla="*/ 0 h 1394"/>
                <a:gd name="T56" fmla="*/ 0 w 1423"/>
                <a:gd name="T57" fmla="*/ 0 h 1394"/>
                <a:gd name="T58" fmla="*/ 0 w 1423"/>
                <a:gd name="T59" fmla="*/ 0 h 1394"/>
                <a:gd name="T60" fmla="*/ 0 w 1423"/>
                <a:gd name="T61" fmla="*/ 0 h 1394"/>
                <a:gd name="T62" fmla="*/ 0 w 1423"/>
                <a:gd name="T63" fmla="*/ 0 h 1394"/>
                <a:gd name="T64" fmla="*/ 0 w 1423"/>
                <a:gd name="T65" fmla="*/ 0 h 1394"/>
                <a:gd name="T66" fmla="*/ 0 w 1423"/>
                <a:gd name="T67" fmla="*/ 0 h 1394"/>
                <a:gd name="T68" fmla="*/ 0 w 1423"/>
                <a:gd name="T69" fmla="*/ 0 h 1394"/>
                <a:gd name="T70" fmla="*/ 0 w 1423"/>
                <a:gd name="T71" fmla="*/ 0 h 1394"/>
                <a:gd name="T72" fmla="*/ 0 w 1423"/>
                <a:gd name="T73" fmla="*/ 0 h 1394"/>
                <a:gd name="T74" fmla="*/ 0 w 1423"/>
                <a:gd name="T75" fmla="*/ 0 h 1394"/>
                <a:gd name="T76" fmla="*/ 0 w 1423"/>
                <a:gd name="T77" fmla="*/ 0 h 1394"/>
                <a:gd name="T78" fmla="*/ 0 w 1423"/>
                <a:gd name="T79" fmla="*/ 0 h 1394"/>
                <a:gd name="T80" fmla="*/ 0 w 1423"/>
                <a:gd name="T81" fmla="*/ 0 h 1394"/>
                <a:gd name="T82" fmla="*/ 0 w 1423"/>
                <a:gd name="T83" fmla="*/ 0 h 1394"/>
                <a:gd name="T84" fmla="*/ 0 w 1423"/>
                <a:gd name="T85" fmla="*/ 0 h 1394"/>
                <a:gd name="T86" fmla="*/ 0 w 1423"/>
                <a:gd name="T87" fmla="*/ 0 h 1394"/>
                <a:gd name="T88" fmla="*/ 0 w 1423"/>
                <a:gd name="T89" fmla="*/ 0 h 1394"/>
                <a:gd name="T90" fmla="*/ 0 w 1423"/>
                <a:gd name="T91" fmla="*/ 0 h 1394"/>
                <a:gd name="T92" fmla="*/ 0 w 1423"/>
                <a:gd name="T93" fmla="*/ 0 h 1394"/>
                <a:gd name="T94" fmla="*/ 0 w 1423"/>
                <a:gd name="T95" fmla="*/ 0 h 1394"/>
                <a:gd name="T96" fmla="*/ 0 w 1423"/>
                <a:gd name="T97" fmla="*/ 0 h 1394"/>
                <a:gd name="T98" fmla="*/ 0 w 1423"/>
                <a:gd name="T99" fmla="*/ 0 h 1394"/>
                <a:gd name="T100" fmla="*/ 0 w 1423"/>
                <a:gd name="T101" fmla="*/ 0 h 1394"/>
                <a:gd name="T102" fmla="*/ 0 w 1423"/>
                <a:gd name="T103" fmla="*/ 0 h 1394"/>
                <a:gd name="T104" fmla="*/ 0 w 1423"/>
                <a:gd name="T105" fmla="*/ 0 h 1394"/>
                <a:gd name="T106" fmla="*/ 0 w 1423"/>
                <a:gd name="T107" fmla="*/ 0 h 1394"/>
                <a:gd name="T108" fmla="*/ 0 w 1423"/>
                <a:gd name="T109" fmla="*/ 0 h 1394"/>
                <a:gd name="T110" fmla="*/ 0 w 1423"/>
                <a:gd name="T111" fmla="*/ 0 h 1394"/>
                <a:gd name="T112" fmla="*/ 0 w 1423"/>
                <a:gd name="T113" fmla="*/ 0 h 1394"/>
                <a:gd name="T114" fmla="*/ 0 w 1423"/>
                <a:gd name="T115" fmla="*/ 0 h 1394"/>
                <a:gd name="T116" fmla="*/ 0 w 1423"/>
                <a:gd name="T117" fmla="*/ 0 h 1394"/>
                <a:gd name="T118" fmla="*/ 0 w 1423"/>
                <a:gd name="T119" fmla="*/ 0 h 1394"/>
                <a:gd name="T120" fmla="*/ 0 w 1423"/>
                <a:gd name="T121" fmla="*/ 0 h 139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23" h="1394">
                  <a:moveTo>
                    <a:pt x="496" y="142"/>
                  </a:moveTo>
                  <a:lnTo>
                    <a:pt x="496" y="150"/>
                  </a:lnTo>
                  <a:lnTo>
                    <a:pt x="497" y="159"/>
                  </a:lnTo>
                  <a:lnTo>
                    <a:pt x="499" y="168"/>
                  </a:lnTo>
                  <a:lnTo>
                    <a:pt x="502" y="178"/>
                  </a:lnTo>
                  <a:lnTo>
                    <a:pt x="510" y="204"/>
                  </a:lnTo>
                  <a:lnTo>
                    <a:pt x="522" y="233"/>
                  </a:lnTo>
                  <a:lnTo>
                    <a:pt x="536" y="263"/>
                  </a:lnTo>
                  <a:lnTo>
                    <a:pt x="551" y="294"/>
                  </a:lnTo>
                  <a:lnTo>
                    <a:pt x="567" y="328"/>
                  </a:lnTo>
                  <a:lnTo>
                    <a:pt x="584" y="360"/>
                  </a:lnTo>
                  <a:lnTo>
                    <a:pt x="601" y="392"/>
                  </a:lnTo>
                  <a:lnTo>
                    <a:pt x="619" y="425"/>
                  </a:lnTo>
                  <a:lnTo>
                    <a:pt x="590" y="390"/>
                  </a:lnTo>
                  <a:lnTo>
                    <a:pt x="561" y="356"/>
                  </a:lnTo>
                  <a:lnTo>
                    <a:pt x="530" y="323"/>
                  </a:lnTo>
                  <a:lnTo>
                    <a:pt x="497" y="290"/>
                  </a:lnTo>
                  <a:lnTo>
                    <a:pt x="481" y="276"/>
                  </a:lnTo>
                  <a:lnTo>
                    <a:pt x="465" y="262"/>
                  </a:lnTo>
                  <a:lnTo>
                    <a:pt x="450" y="250"/>
                  </a:lnTo>
                  <a:lnTo>
                    <a:pt x="434" y="239"/>
                  </a:lnTo>
                  <a:lnTo>
                    <a:pt x="418" y="229"/>
                  </a:lnTo>
                  <a:lnTo>
                    <a:pt x="403" y="221"/>
                  </a:lnTo>
                  <a:lnTo>
                    <a:pt x="388" y="215"/>
                  </a:lnTo>
                  <a:lnTo>
                    <a:pt x="374" y="211"/>
                  </a:lnTo>
                  <a:lnTo>
                    <a:pt x="364" y="210"/>
                  </a:lnTo>
                  <a:lnTo>
                    <a:pt x="353" y="209"/>
                  </a:lnTo>
                  <a:lnTo>
                    <a:pt x="343" y="208"/>
                  </a:lnTo>
                  <a:lnTo>
                    <a:pt x="333" y="209"/>
                  </a:lnTo>
                  <a:lnTo>
                    <a:pt x="321" y="210"/>
                  </a:lnTo>
                  <a:lnTo>
                    <a:pt x="311" y="212"/>
                  </a:lnTo>
                  <a:lnTo>
                    <a:pt x="301" y="215"/>
                  </a:lnTo>
                  <a:lnTo>
                    <a:pt x="291" y="219"/>
                  </a:lnTo>
                  <a:lnTo>
                    <a:pt x="282" y="224"/>
                  </a:lnTo>
                  <a:lnTo>
                    <a:pt x="273" y="231"/>
                  </a:lnTo>
                  <a:lnTo>
                    <a:pt x="264" y="238"/>
                  </a:lnTo>
                  <a:lnTo>
                    <a:pt x="257" y="246"/>
                  </a:lnTo>
                  <a:lnTo>
                    <a:pt x="250" y="256"/>
                  </a:lnTo>
                  <a:lnTo>
                    <a:pt x="244" y="266"/>
                  </a:lnTo>
                  <a:lnTo>
                    <a:pt x="239" y="278"/>
                  </a:lnTo>
                  <a:lnTo>
                    <a:pt x="234" y="291"/>
                  </a:lnTo>
                  <a:lnTo>
                    <a:pt x="232" y="299"/>
                  </a:lnTo>
                  <a:lnTo>
                    <a:pt x="232" y="307"/>
                  </a:lnTo>
                  <a:lnTo>
                    <a:pt x="231" y="314"/>
                  </a:lnTo>
                  <a:lnTo>
                    <a:pt x="231" y="323"/>
                  </a:lnTo>
                  <a:lnTo>
                    <a:pt x="233" y="339"/>
                  </a:lnTo>
                  <a:lnTo>
                    <a:pt x="238" y="356"/>
                  </a:lnTo>
                  <a:lnTo>
                    <a:pt x="242" y="369"/>
                  </a:lnTo>
                  <a:lnTo>
                    <a:pt x="248" y="383"/>
                  </a:lnTo>
                  <a:lnTo>
                    <a:pt x="254" y="397"/>
                  </a:lnTo>
                  <a:lnTo>
                    <a:pt x="262" y="412"/>
                  </a:lnTo>
                  <a:lnTo>
                    <a:pt x="270" y="426"/>
                  </a:lnTo>
                  <a:lnTo>
                    <a:pt x="279" y="440"/>
                  </a:lnTo>
                  <a:lnTo>
                    <a:pt x="289" y="454"/>
                  </a:lnTo>
                  <a:lnTo>
                    <a:pt x="299" y="468"/>
                  </a:lnTo>
                  <a:lnTo>
                    <a:pt x="280" y="454"/>
                  </a:lnTo>
                  <a:lnTo>
                    <a:pt x="261" y="442"/>
                  </a:lnTo>
                  <a:lnTo>
                    <a:pt x="243" y="432"/>
                  </a:lnTo>
                  <a:lnTo>
                    <a:pt x="225" y="423"/>
                  </a:lnTo>
                  <a:lnTo>
                    <a:pt x="209" y="416"/>
                  </a:lnTo>
                  <a:lnTo>
                    <a:pt x="194" y="412"/>
                  </a:lnTo>
                  <a:lnTo>
                    <a:pt x="187" y="410"/>
                  </a:lnTo>
                  <a:lnTo>
                    <a:pt x="180" y="409"/>
                  </a:lnTo>
                  <a:lnTo>
                    <a:pt x="174" y="409"/>
                  </a:lnTo>
                  <a:lnTo>
                    <a:pt x="168" y="410"/>
                  </a:lnTo>
                  <a:lnTo>
                    <a:pt x="159" y="411"/>
                  </a:lnTo>
                  <a:lnTo>
                    <a:pt x="151" y="414"/>
                  </a:lnTo>
                  <a:lnTo>
                    <a:pt x="143" y="418"/>
                  </a:lnTo>
                  <a:lnTo>
                    <a:pt x="134" y="423"/>
                  </a:lnTo>
                  <a:lnTo>
                    <a:pt x="127" y="430"/>
                  </a:lnTo>
                  <a:lnTo>
                    <a:pt x="119" y="437"/>
                  </a:lnTo>
                  <a:lnTo>
                    <a:pt x="113" y="445"/>
                  </a:lnTo>
                  <a:lnTo>
                    <a:pt x="106" y="454"/>
                  </a:lnTo>
                  <a:lnTo>
                    <a:pt x="99" y="466"/>
                  </a:lnTo>
                  <a:lnTo>
                    <a:pt x="93" y="479"/>
                  </a:lnTo>
                  <a:lnTo>
                    <a:pt x="88" y="494"/>
                  </a:lnTo>
                  <a:lnTo>
                    <a:pt x="84" y="509"/>
                  </a:lnTo>
                  <a:lnTo>
                    <a:pt x="81" y="525"/>
                  </a:lnTo>
                  <a:lnTo>
                    <a:pt x="81" y="542"/>
                  </a:lnTo>
                  <a:lnTo>
                    <a:pt x="81" y="550"/>
                  </a:lnTo>
                  <a:lnTo>
                    <a:pt x="82" y="559"/>
                  </a:lnTo>
                  <a:lnTo>
                    <a:pt x="83" y="567"/>
                  </a:lnTo>
                  <a:lnTo>
                    <a:pt x="85" y="576"/>
                  </a:lnTo>
                  <a:lnTo>
                    <a:pt x="86" y="578"/>
                  </a:lnTo>
                  <a:lnTo>
                    <a:pt x="91" y="592"/>
                  </a:lnTo>
                  <a:lnTo>
                    <a:pt x="97" y="605"/>
                  </a:lnTo>
                  <a:lnTo>
                    <a:pt x="104" y="619"/>
                  </a:lnTo>
                  <a:lnTo>
                    <a:pt x="113" y="631"/>
                  </a:lnTo>
                  <a:lnTo>
                    <a:pt x="123" y="644"/>
                  </a:lnTo>
                  <a:lnTo>
                    <a:pt x="134" y="657"/>
                  </a:lnTo>
                  <a:lnTo>
                    <a:pt x="146" y="669"/>
                  </a:lnTo>
                  <a:lnTo>
                    <a:pt x="158" y="683"/>
                  </a:lnTo>
                  <a:lnTo>
                    <a:pt x="185" y="707"/>
                  </a:lnTo>
                  <a:lnTo>
                    <a:pt x="213" y="729"/>
                  </a:lnTo>
                  <a:lnTo>
                    <a:pt x="242" y="751"/>
                  </a:lnTo>
                  <a:lnTo>
                    <a:pt x="270" y="772"/>
                  </a:lnTo>
                  <a:lnTo>
                    <a:pt x="223" y="753"/>
                  </a:lnTo>
                  <a:lnTo>
                    <a:pt x="184" y="738"/>
                  </a:lnTo>
                  <a:lnTo>
                    <a:pt x="150" y="726"/>
                  </a:lnTo>
                  <a:lnTo>
                    <a:pt x="121" y="718"/>
                  </a:lnTo>
                  <a:lnTo>
                    <a:pt x="108" y="715"/>
                  </a:lnTo>
                  <a:lnTo>
                    <a:pt x="97" y="713"/>
                  </a:lnTo>
                  <a:lnTo>
                    <a:pt x="87" y="711"/>
                  </a:lnTo>
                  <a:lnTo>
                    <a:pt x="78" y="711"/>
                  </a:lnTo>
                  <a:lnTo>
                    <a:pt x="70" y="711"/>
                  </a:lnTo>
                  <a:lnTo>
                    <a:pt x="63" y="712"/>
                  </a:lnTo>
                  <a:lnTo>
                    <a:pt x="57" y="715"/>
                  </a:lnTo>
                  <a:lnTo>
                    <a:pt x="53" y="717"/>
                  </a:lnTo>
                  <a:lnTo>
                    <a:pt x="40" y="727"/>
                  </a:lnTo>
                  <a:lnTo>
                    <a:pt x="30" y="736"/>
                  </a:lnTo>
                  <a:lnTo>
                    <a:pt x="21" y="746"/>
                  </a:lnTo>
                  <a:lnTo>
                    <a:pt x="14" y="755"/>
                  </a:lnTo>
                  <a:lnTo>
                    <a:pt x="9" y="766"/>
                  </a:lnTo>
                  <a:lnTo>
                    <a:pt x="4" y="775"/>
                  </a:lnTo>
                  <a:lnTo>
                    <a:pt x="2" y="785"/>
                  </a:lnTo>
                  <a:lnTo>
                    <a:pt x="0" y="795"/>
                  </a:lnTo>
                  <a:lnTo>
                    <a:pt x="0" y="802"/>
                  </a:lnTo>
                  <a:lnTo>
                    <a:pt x="0" y="808"/>
                  </a:lnTo>
                  <a:lnTo>
                    <a:pt x="1" y="815"/>
                  </a:lnTo>
                  <a:lnTo>
                    <a:pt x="3" y="821"/>
                  </a:lnTo>
                  <a:lnTo>
                    <a:pt x="7" y="834"/>
                  </a:lnTo>
                  <a:lnTo>
                    <a:pt x="14" y="846"/>
                  </a:lnTo>
                  <a:lnTo>
                    <a:pt x="22" y="860"/>
                  </a:lnTo>
                  <a:lnTo>
                    <a:pt x="31" y="872"/>
                  </a:lnTo>
                  <a:lnTo>
                    <a:pt x="54" y="898"/>
                  </a:lnTo>
                  <a:lnTo>
                    <a:pt x="81" y="926"/>
                  </a:lnTo>
                  <a:lnTo>
                    <a:pt x="106" y="953"/>
                  </a:lnTo>
                  <a:lnTo>
                    <a:pt x="132" y="982"/>
                  </a:lnTo>
                  <a:lnTo>
                    <a:pt x="146" y="997"/>
                  </a:lnTo>
                  <a:lnTo>
                    <a:pt x="159" y="1014"/>
                  </a:lnTo>
                  <a:lnTo>
                    <a:pt x="171" y="1032"/>
                  </a:lnTo>
                  <a:lnTo>
                    <a:pt x="184" y="1050"/>
                  </a:lnTo>
                  <a:lnTo>
                    <a:pt x="196" y="1068"/>
                  </a:lnTo>
                  <a:lnTo>
                    <a:pt x="209" y="1086"/>
                  </a:lnTo>
                  <a:lnTo>
                    <a:pt x="223" y="1103"/>
                  </a:lnTo>
                  <a:lnTo>
                    <a:pt x="238" y="1121"/>
                  </a:lnTo>
                  <a:lnTo>
                    <a:pt x="253" y="1138"/>
                  </a:lnTo>
                  <a:lnTo>
                    <a:pt x="268" y="1154"/>
                  </a:lnTo>
                  <a:lnTo>
                    <a:pt x="284" y="1169"/>
                  </a:lnTo>
                  <a:lnTo>
                    <a:pt x="300" y="1185"/>
                  </a:lnTo>
                  <a:lnTo>
                    <a:pt x="296" y="1189"/>
                  </a:lnTo>
                  <a:lnTo>
                    <a:pt x="310" y="1201"/>
                  </a:lnTo>
                  <a:lnTo>
                    <a:pt x="315" y="1207"/>
                  </a:lnTo>
                  <a:lnTo>
                    <a:pt x="330" y="1218"/>
                  </a:lnTo>
                  <a:lnTo>
                    <a:pt x="353" y="1236"/>
                  </a:lnTo>
                  <a:lnTo>
                    <a:pt x="383" y="1257"/>
                  </a:lnTo>
                  <a:lnTo>
                    <a:pt x="400" y="1268"/>
                  </a:lnTo>
                  <a:lnTo>
                    <a:pt x="419" y="1280"/>
                  </a:lnTo>
                  <a:lnTo>
                    <a:pt x="441" y="1294"/>
                  </a:lnTo>
                  <a:lnTo>
                    <a:pt x="464" y="1306"/>
                  </a:lnTo>
                  <a:lnTo>
                    <a:pt x="487" y="1318"/>
                  </a:lnTo>
                  <a:lnTo>
                    <a:pt x="512" y="1330"/>
                  </a:lnTo>
                  <a:lnTo>
                    <a:pt x="540" y="1341"/>
                  </a:lnTo>
                  <a:lnTo>
                    <a:pt x="567" y="1352"/>
                  </a:lnTo>
                  <a:lnTo>
                    <a:pt x="596" y="1362"/>
                  </a:lnTo>
                  <a:lnTo>
                    <a:pt x="627" y="1371"/>
                  </a:lnTo>
                  <a:lnTo>
                    <a:pt x="657" y="1378"/>
                  </a:lnTo>
                  <a:lnTo>
                    <a:pt x="689" y="1386"/>
                  </a:lnTo>
                  <a:lnTo>
                    <a:pt x="722" y="1390"/>
                  </a:lnTo>
                  <a:lnTo>
                    <a:pt x="755" y="1393"/>
                  </a:lnTo>
                  <a:lnTo>
                    <a:pt x="789" y="1394"/>
                  </a:lnTo>
                  <a:lnTo>
                    <a:pt x="824" y="1393"/>
                  </a:lnTo>
                  <a:lnTo>
                    <a:pt x="859" y="1389"/>
                  </a:lnTo>
                  <a:lnTo>
                    <a:pt x="895" y="1383"/>
                  </a:lnTo>
                  <a:lnTo>
                    <a:pt x="931" y="1373"/>
                  </a:lnTo>
                  <a:lnTo>
                    <a:pt x="966" y="1361"/>
                  </a:lnTo>
                  <a:lnTo>
                    <a:pt x="1003" y="1346"/>
                  </a:lnTo>
                  <a:lnTo>
                    <a:pt x="1039" y="1328"/>
                  </a:lnTo>
                  <a:lnTo>
                    <a:pt x="1075" y="1307"/>
                  </a:lnTo>
                  <a:lnTo>
                    <a:pt x="1113" y="1280"/>
                  </a:lnTo>
                  <a:lnTo>
                    <a:pt x="1119" y="1277"/>
                  </a:lnTo>
                  <a:lnTo>
                    <a:pt x="1132" y="1270"/>
                  </a:lnTo>
                  <a:lnTo>
                    <a:pt x="1151" y="1259"/>
                  </a:lnTo>
                  <a:lnTo>
                    <a:pt x="1174" y="1243"/>
                  </a:lnTo>
                  <a:lnTo>
                    <a:pt x="1188" y="1234"/>
                  </a:lnTo>
                  <a:lnTo>
                    <a:pt x="1202" y="1223"/>
                  </a:lnTo>
                  <a:lnTo>
                    <a:pt x="1216" y="1211"/>
                  </a:lnTo>
                  <a:lnTo>
                    <a:pt x="1231" y="1197"/>
                  </a:lnTo>
                  <a:lnTo>
                    <a:pt x="1247" y="1182"/>
                  </a:lnTo>
                  <a:lnTo>
                    <a:pt x="1262" y="1166"/>
                  </a:lnTo>
                  <a:lnTo>
                    <a:pt x="1278" y="1149"/>
                  </a:lnTo>
                  <a:lnTo>
                    <a:pt x="1294" y="1130"/>
                  </a:lnTo>
                  <a:lnTo>
                    <a:pt x="1309" y="1109"/>
                  </a:lnTo>
                  <a:lnTo>
                    <a:pt x="1324" y="1088"/>
                  </a:lnTo>
                  <a:lnTo>
                    <a:pt x="1338" y="1065"/>
                  </a:lnTo>
                  <a:lnTo>
                    <a:pt x="1352" y="1041"/>
                  </a:lnTo>
                  <a:lnTo>
                    <a:pt x="1364" y="1014"/>
                  </a:lnTo>
                  <a:lnTo>
                    <a:pt x="1377" y="987"/>
                  </a:lnTo>
                  <a:lnTo>
                    <a:pt x="1388" y="958"/>
                  </a:lnTo>
                  <a:lnTo>
                    <a:pt x="1398" y="926"/>
                  </a:lnTo>
                  <a:lnTo>
                    <a:pt x="1406" y="894"/>
                  </a:lnTo>
                  <a:lnTo>
                    <a:pt x="1413" y="860"/>
                  </a:lnTo>
                  <a:lnTo>
                    <a:pt x="1418" y="824"/>
                  </a:lnTo>
                  <a:lnTo>
                    <a:pt x="1421" y="786"/>
                  </a:lnTo>
                  <a:lnTo>
                    <a:pt x="1423" y="747"/>
                  </a:lnTo>
                  <a:lnTo>
                    <a:pt x="1422" y="706"/>
                  </a:lnTo>
                  <a:lnTo>
                    <a:pt x="1419" y="662"/>
                  </a:lnTo>
                  <a:lnTo>
                    <a:pt x="1414" y="618"/>
                  </a:lnTo>
                  <a:lnTo>
                    <a:pt x="1409" y="586"/>
                  </a:lnTo>
                  <a:lnTo>
                    <a:pt x="1404" y="552"/>
                  </a:lnTo>
                  <a:lnTo>
                    <a:pt x="1398" y="519"/>
                  </a:lnTo>
                  <a:lnTo>
                    <a:pt x="1392" y="485"/>
                  </a:lnTo>
                  <a:lnTo>
                    <a:pt x="1386" y="452"/>
                  </a:lnTo>
                  <a:lnTo>
                    <a:pt x="1378" y="420"/>
                  </a:lnTo>
                  <a:lnTo>
                    <a:pt x="1370" y="387"/>
                  </a:lnTo>
                  <a:lnTo>
                    <a:pt x="1361" y="356"/>
                  </a:lnTo>
                  <a:lnTo>
                    <a:pt x="1353" y="328"/>
                  </a:lnTo>
                  <a:lnTo>
                    <a:pt x="1344" y="300"/>
                  </a:lnTo>
                  <a:lnTo>
                    <a:pt x="1335" y="274"/>
                  </a:lnTo>
                  <a:lnTo>
                    <a:pt x="1325" y="249"/>
                  </a:lnTo>
                  <a:lnTo>
                    <a:pt x="1315" y="225"/>
                  </a:lnTo>
                  <a:lnTo>
                    <a:pt x="1304" y="203"/>
                  </a:lnTo>
                  <a:lnTo>
                    <a:pt x="1292" y="182"/>
                  </a:lnTo>
                  <a:lnTo>
                    <a:pt x="1280" y="163"/>
                  </a:lnTo>
                  <a:lnTo>
                    <a:pt x="1266" y="146"/>
                  </a:lnTo>
                  <a:lnTo>
                    <a:pt x="1253" y="130"/>
                  </a:lnTo>
                  <a:lnTo>
                    <a:pt x="1246" y="123"/>
                  </a:lnTo>
                  <a:lnTo>
                    <a:pt x="1239" y="116"/>
                  </a:lnTo>
                  <a:lnTo>
                    <a:pt x="1231" y="111"/>
                  </a:lnTo>
                  <a:lnTo>
                    <a:pt x="1224" y="105"/>
                  </a:lnTo>
                  <a:lnTo>
                    <a:pt x="1216" y="101"/>
                  </a:lnTo>
                  <a:lnTo>
                    <a:pt x="1208" y="97"/>
                  </a:lnTo>
                  <a:lnTo>
                    <a:pt x="1200" y="93"/>
                  </a:lnTo>
                  <a:lnTo>
                    <a:pt x="1192" y="91"/>
                  </a:lnTo>
                  <a:lnTo>
                    <a:pt x="1184" y="88"/>
                  </a:lnTo>
                  <a:lnTo>
                    <a:pt x="1174" y="87"/>
                  </a:lnTo>
                  <a:lnTo>
                    <a:pt x="1166" y="86"/>
                  </a:lnTo>
                  <a:lnTo>
                    <a:pt x="1157" y="86"/>
                  </a:lnTo>
                  <a:lnTo>
                    <a:pt x="1148" y="87"/>
                  </a:lnTo>
                  <a:lnTo>
                    <a:pt x="1140" y="88"/>
                  </a:lnTo>
                  <a:lnTo>
                    <a:pt x="1131" y="90"/>
                  </a:lnTo>
                  <a:lnTo>
                    <a:pt x="1123" y="92"/>
                  </a:lnTo>
                  <a:lnTo>
                    <a:pt x="1115" y="96"/>
                  </a:lnTo>
                  <a:lnTo>
                    <a:pt x="1107" y="99"/>
                  </a:lnTo>
                  <a:lnTo>
                    <a:pt x="1099" y="104"/>
                  </a:lnTo>
                  <a:lnTo>
                    <a:pt x="1091" y="109"/>
                  </a:lnTo>
                  <a:lnTo>
                    <a:pt x="1084" y="114"/>
                  </a:lnTo>
                  <a:lnTo>
                    <a:pt x="1075" y="120"/>
                  </a:lnTo>
                  <a:lnTo>
                    <a:pt x="1068" y="127"/>
                  </a:lnTo>
                  <a:lnTo>
                    <a:pt x="1060" y="134"/>
                  </a:lnTo>
                  <a:lnTo>
                    <a:pt x="1046" y="152"/>
                  </a:lnTo>
                  <a:lnTo>
                    <a:pt x="1033" y="170"/>
                  </a:lnTo>
                  <a:lnTo>
                    <a:pt x="1020" y="190"/>
                  </a:lnTo>
                  <a:lnTo>
                    <a:pt x="1008" y="213"/>
                  </a:lnTo>
                  <a:lnTo>
                    <a:pt x="997" y="238"/>
                  </a:lnTo>
                  <a:lnTo>
                    <a:pt x="985" y="265"/>
                  </a:lnTo>
                  <a:lnTo>
                    <a:pt x="975" y="293"/>
                  </a:lnTo>
                  <a:lnTo>
                    <a:pt x="967" y="323"/>
                  </a:lnTo>
                  <a:lnTo>
                    <a:pt x="959" y="355"/>
                  </a:lnTo>
                  <a:lnTo>
                    <a:pt x="952" y="388"/>
                  </a:lnTo>
                  <a:lnTo>
                    <a:pt x="919" y="339"/>
                  </a:lnTo>
                  <a:lnTo>
                    <a:pt x="887" y="292"/>
                  </a:lnTo>
                  <a:lnTo>
                    <a:pt x="857" y="249"/>
                  </a:lnTo>
                  <a:lnTo>
                    <a:pt x="828" y="209"/>
                  </a:lnTo>
                  <a:lnTo>
                    <a:pt x="799" y="173"/>
                  </a:lnTo>
                  <a:lnTo>
                    <a:pt x="773" y="141"/>
                  </a:lnTo>
                  <a:lnTo>
                    <a:pt x="747" y="111"/>
                  </a:lnTo>
                  <a:lnTo>
                    <a:pt x="723" y="85"/>
                  </a:lnTo>
                  <a:lnTo>
                    <a:pt x="698" y="63"/>
                  </a:lnTo>
                  <a:lnTo>
                    <a:pt x="676" y="43"/>
                  </a:lnTo>
                  <a:lnTo>
                    <a:pt x="666" y="35"/>
                  </a:lnTo>
                  <a:lnTo>
                    <a:pt x="655" y="28"/>
                  </a:lnTo>
                  <a:lnTo>
                    <a:pt x="645" y="21"/>
                  </a:lnTo>
                  <a:lnTo>
                    <a:pt x="636" y="16"/>
                  </a:lnTo>
                  <a:lnTo>
                    <a:pt x="626" y="11"/>
                  </a:lnTo>
                  <a:lnTo>
                    <a:pt x="617" y="7"/>
                  </a:lnTo>
                  <a:lnTo>
                    <a:pt x="607" y="4"/>
                  </a:lnTo>
                  <a:lnTo>
                    <a:pt x="598" y="2"/>
                  </a:lnTo>
                  <a:lnTo>
                    <a:pt x="590" y="1"/>
                  </a:lnTo>
                  <a:lnTo>
                    <a:pt x="582" y="0"/>
                  </a:lnTo>
                  <a:lnTo>
                    <a:pt x="574" y="1"/>
                  </a:lnTo>
                  <a:lnTo>
                    <a:pt x="567" y="2"/>
                  </a:lnTo>
                  <a:lnTo>
                    <a:pt x="560" y="5"/>
                  </a:lnTo>
                  <a:lnTo>
                    <a:pt x="552" y="8"/>
                  </a:lnTo>
                  <a:lnTo>
                    <a:pt x="546" y="12"/>
                  </a:lnTo>
                  <a:lnTo>
                    <a:pt x="540" y="16"/>
                  </a:lnTo>
                  <a:lnTo>
                    <a:pt x="534" y="22"/>
                  </a:lnTo>
                  <a:lnTo>
                    <a:pt x="528" y="29"/>
                  </a:lnTo>
                  <a:lnTo>
                    <a:pt x="523" y="36"/>
                  </a:lnTo>
                  <a:lnTo>
                    <a:pt x="519" y="44"/>
                  </a:lnTo>
                  <a:lnTo>
                    <a:pt x="514" y="54"/>
                  </a:lnTo>
                  <a:lnTo>
                    <a:pt x="510" y="64"/>
                  </a:lnTo>
                  <a:lnTo>
                    <a:pt x="506" y="75"/>
                  </a:lnTo>
                  <a:lnTo>
                    <a:pt x="504" y="86"/>
                  </a:lnTo>
                  <a:lnTo>
                    <a:pt x="501" y="99"/>
                  </a:lnTo>
                  <a:lnTo>
                    <a:pt x="499" y="112"/>
                  </a:lnTo>
                  <a:lnTo>
                    <a:pt x="497" y="126"/>
                  </a:lnTo>
                  <a:lnTo>
                    <a:pt x="496" y="142"/>
                  </a:lnTo>
                  <a:close/>
                  <a:moveTo>
                    <a:pt x="709" y="542"/>
                  </a:moveTo>
                  <a:lnTo>
                    <a:pt x="711" y="537"/>
                  </a:lnTo>
                  <a:lnTo>
                    <a:pt x="711" y="530"/>
                  </a:lnTo>
                  <a:lnTo>
                    <a:pt x="709" y="522"/>
                  </a:lnTo>
                  <a:lnTo>
                    <a:pt x="704" y="511"/>
                  </a:lnTo>
                  <a:lnTo>
                    <a:pt x="686" y="473"/>
                  </a:lnTo>
                  <a:lnTo>
                    <a:pt x="653" y="411"/>
                  </a:lnTo>
                  <a:lnTo>
                    <a:pt x="634" y="376"/>
                  </a:lnTo>
                  <a:lnTo>
                    <a:pt x="614" y="339"/>
                  </a:lnTo>
                  <a:lnTo>
                    <a:pt x="594" y="300"/>
                  </a:lnTo>
                  <a:lnTo>
                    <a:pt x="575" y="262"/>
                  </a:lnTo>
                  <a:lnTo>
                    <a:pt x="558" y="225"/>
                  </a:lnTo>
                  <a:lnTo>
                    <a:pt x="545" y="192"/>
                  </a:lnTo>
                  <a:lnTo>
                    <a:pt x="540" y="178"/>
                  </a:lnTo>
                  <a:lnTo>
                    <a:pt x="536" y="165"/>
                  </a:lnTo>
                  <a:lnTo>
                    <a:pt x="533" y="153"/>
                  </a:lnTo>
                  <a:lnTo>
                    <a:pt x="532" y="143"/>
                  </a:lnTo>
                  <a:lnTo>
                    <a:pt x="535" y="120"/>
                  </a:lnTo>
                  <a:lnTo>
                    <a:pt x="538" y="101"/>
                  </a:lnTo>
                  <a:lnTo>
                    <a:pt x="542" y="84"/>
                  </a:lnTo>
                  <a:lnTo>
                    <a:pt x="547" y="69"/>
                  </a:lnTo>
                  <a:lnTo>
                    <a:pt x="550" y="63"/>
                  </a:lnTo>
                  <a:lnTo>
                    <a:pt x="553" y="58"/>
                  </a:lnTo>
                  <a:lnTo>
                    <a:pt x="556" y="53"/>
                  </a:lnTo>
                  <a:lnTo>
                    <a:pt x="560" y="47"/>
                  </a:lnTo>
                  <a:lnTo>
                    <a:pt x="563" y="44"/>
                  </a:lnTo>
                  <a:lnTo>
                    <a:pt x="567" y="41"/>
                  </a:lnTo>
                  <a:lnTo>
                    <a:pt x="571" y="39"/>
                  </a:lnTo>
                  <a:lnTo>
                    <a:pt x="576" y="37"/>
                  </a:lnTo>
                  <a:lnTo>
                    <a:pt x="581" y="36"/>
                  </a:lnTo>
                  <a:lnTo>
                    <a:pt x="588" y="36"/>
                  </a:lnTo>
                  <a:lnTo>
                    <a:pt x="594" y="37"/>
                  </a:lnTo>
                  <a:lnTo>
                    <a:pt x="602" y="39"/>
                  </a:lnTo>
                  <a:lnTo>
                    <a:pt x="609" y="42"/>
                  </a:lnTo>
                  <a:lnTo>
                    <a:pt x="618" y="46"/>
                  </a:lnTo>
                  <a:lnTo>
                    <a:pt x="627" y="52"/>
                  </a:lnTo>
                  <a:lnTo>
                    <a:pt x="636" y="58"/>
                  </a:lnTo>
                  <a:lnTo>
                    <a:pt x="655" y="72"/>
                  </a:lnTo>
                  <a:lnTo>
                    <a:pt x="675" y="90"/>
                  </a:lnTo>
                  <a:lnTo>
                    <a:pt x="697" y="111"/>
                  </a:lnTo>
                  <a:lnTo>
                    <a:pt x="721" y="136"/>
                  </a:lnTo>
                  <a:lnTo>
                    <a:pt x="745" y="164"/>
                  </a:lnTo>
                  <a:lnTo>
                    <a:pt x="771" y="195"/>
                  </a:lnTo>
                  <a:lnTo>
                    <a:pt x="798" y="230"/>
                  </a:lnTo>
                  <a:lnTo>
                    <a:pt x="826" y="268"/>
                  </a:lnTo>
                  <a:lnTo>
                    <a:pt x="855" y="308"/>
                  </a:lnTo>
                  <a:lnTo>
                    <a:pt x="884" y="351"/>
                  </a:lnTo>
                  <a:lnTo>
                    <a:pt x="915" y="397"/>
                  </a:lnTo>
                  <a:lnTo>
                    <a:pt x="946" y="446"/>
                  </a:lnTo>
                  <a:lnTo>
                    <a:pt x="972" y="487"/>
                  </a:lnTo>
                  <a:lnTo>
                    <a:pt x="979" y="439"/>
                  </a:lnTo>
                  <a:lnTo>
                    <a:pt x="985" y="405"/>
                  </a:lnTo>
                  <a:lnTo>
                    <a:pt x="992" y="372"/>
                  </a:lnTo>
                  <a:lnTo>
                    <a:pt x="999" y="341"/>
                  </a:lnTo>
                  <a:lnTo>
                    <a:pt x="1008" y="310"/>
                  </a:lnTo>
                  <a:lnTo>
                    <a:pt x="1017" y="283"/>
                  </a:lnTo>
                  <a:lnTo>
                    <a:pt x="1027" y="257"/>
                  </a:lnTo>
                  <a:lnTo>
                    <a:pt x="1037" y="234"/>
                  </a:lnTo>
                  <a:lnTo>
                    <a:pt x="1049" y="211"/>
                  </a:lnTo>
                  <a:lnTo>
                    <a:pt x="1061" y="192"/>
                  </a:lnTo>
                  <a:lnTo>
                    <a:pt x="1073" y="174"/>
                  </a:lnTo>
                  <a:lnTo>
                    <a:pt x="1087" y="160"/>
                  </a:lnTo>
                  <a:lnTo>
                    <a:pt x="1101" y="147"/>
                  </a:lnTo>
                  <a:lnTo>
                    <a:pt x="1107" y="142"/>
                  </a:lnTo>
                  <a:lnTo>
                    <a:pt x="1114" y="136"/>
                  </a:lnTo>
                  <a:lnTo>
                    <a:pt x="1121" y="132"/>
                  </a:lnTo>
                  <a:lnTo>
                    <a:pt x="1129" y="129"/>
                  </a:lnTo>
                  <a:lnTo>
                    <a:pt x="1136" y="126"/>
                  </a:lnTo>
                  <a:lnTo>
                    <a:pt x="1143" y="124"/>
                  </a:lnTo>
                  <a:lnTo>
                    <a:pt x="1150" y="123"/>
                  </a:lnTo>
                  <a:lnTo>
                    <a:pt x="1158" y="122"/>
                  </a:lnTo>
                  <a:lnTo>
                    <a:pt x="1170" y="123"/>
                  </a:lnTo>
                  <a:lnTo>
                    <a:pt x="1183" y="125"/>
                  </a:lnTo>
                  <a:lnTo>
                    <a:pt x="1194" y="130"/>
                  </a:lnTo>
                  <a:lnTo>
                    <a:pt x="1206" y="138"/>
                  </a:lnTo>
                  <a:lnTo>
                    <a:pt x="1217" y="146"/>
                  </a:lnTo>
                  <a:lnTo>
                    <a:pt x="1228" y="157"/>
                  </a:lnTo>
                  <a:lnTo>
                    <a:pt x="1239" y="169"/>
                  </a:lnTo>
                  <a:lnTo>
                    <a:pt x="1250" y="183"/>
                  </a:lnTo>
                  <a:lnTo>
                    <a:pt x="1260" y="199"/>
                  </a:lnTo>
                  <a:lnTo>
                    <a:pt x="1271" y="217"/>
                  </a:lnTo>
                  <a:lnTo>
                    <a:pt x="1281" y="238"/>
                  </a:lnTo>
                  <a:lnTo>
                    <a:pt x="1291" y="260"/>
                  </a:lnTo>
                  <a:lnTo>
                    <a:pt x="1300" y="283"/>
                  </a:lnTo>
                  <a:lnTo>
                    <a:pt x="1309" y="308"/>
                  </a:lnTo>
                  <a:lnTo>
                    <a:pt x="1318" y="336"/>
                  </a:lnTo>
                  <a:lnTo>
                    <a:pt x="1326" y="364"/>
                  </a:lnTo>
                  <a:lnTo>
                    <a:pt x="1334" y="392"/>
                  </a:lnTo>
                  <a:lnTo>
                    <a:pt x="1341" y="421"/>
                  </a:lnTo>
                  <a:lnTo>
                    <a:pt x="1348" y="452"/>
                  </a:lnTo>
                  <a:lnTo>
                    <a:pt x="1354" y="483"/>
                  </a:lnTo>
                  <a:lnTo>
                    <a:pt x="1360" y="517"/>
                  </a:lnTo>
                  <a:lnTo>
                    <a:pt x="1367" y="550"/>
                  </a:lnTo>
                  <a:lnTo>
                    <a:pt x="1373" y="587"/>
                  </a:lnTo>
                  <a:lnTo>
                    <a:pt x="1379" y="623"/>
                  </a:lnTo>
                  <a:lnTo>
                    <a:pt x="1383" y="665"/>
                  </a:lnTo>
                  <a:lnTo>
                    <a:pt x="1386" y="707"/>
                  </a:lnTo>
                  <a:lnTo>
                    <a:pt x="1387" y="746"/>
                  </a:lnTo>
                  <a:lnTo>
                    <a:pt x="1386" y="784"/>
                  </a:lnTo>
                  <a:lnTo>
                    <a:pt x="1383" y="819"/>
                  </a:lnTo>
                  <a:lnTo>
                    <a:pt x="1378" y="854"/>
                  </a:lnTo>
                  <a:lnTo>
                    <a:pt x="1372" y="886"/>
                  </a:lnTo>
                  <a:lnTo>
                    <a:pt x="1363" y="916"/>
                  </a:lnTo>
                  <a:lnTo>
                    <a:pt x="1354" y="946"/>
                  </a:lnTo>
                  <a:lnTo>
                    <a:pt x="1344" y="973"/>
                  </a:lnTo>
                  <a:lnTo>
                    <a:pt x="1333" y="999"/>
                  </a:lnTo>
                  <a:lnTo>
                    <a:pt x="1322" y="1023"/>
                  </a:lnTo>
                  <a:lnTo>
                    <a:pt x="1309" y="1047"/>
                  </a:lnTo>
                  <a:lnTo>
                    <a:pt x="1296" y="1069"/>
                  </a:lnTo>
                  <a:lnTo>
                    <a:pt x="1282" y="1089"/>
                  </a:lnTo>
                  <a:lnTo>
                    <a:pt x="1267" y="1107"/>
                  </a:lnTo>
                  <a:lnTo>
                    <a:pt x="1252" y="1126"/>
                  </a:lnTo>
                  <a:lnTo>
                    <a:pt x="1238" y="1142"/>
                  </a:lnTo>
                  <a:lnTo>
                    <a:pt x="1224" y="1157"/>
                  </a:lnTo>
                  <a:lnTo>
                    <a:pt x="1209" y="1170"/>
                  </a:lnTo>
                  <a:lnTo>
                    <a:pt x="1195" y="1183"/>
                  </a:lnTo>
                  <a:lnTo>
                    <a:pt x="1182" y="1194"/>
                  </a:lnTo>
                  <a:lnTo>
                    <a:pt x="1168" y="1205"/>
                  </a:lnTo>
                  <a:lnTo>
                    <a:pt x="1156" y="1214"/>
                  </a:lnTo>
                  <a:lnTo>
                    <a:pt x="1134" y="1228"/>
                  </a:lnTo>
                  <a:lnTo>
                    <a:pt x="1116" y="1239"/>
                  </a:lnTo>
                  <a:lnTo>
                    <a:pt x="1103" y="1245"/>
                  </a:lnTo>
                  <a:lnTo>
                    <a:pt x="1097" y="1248"/>
                  </a:lnTo>
                  <a:lnTo>
                    <a:pt x="1095" y="1249"/>
                  </a:lnTo>
                  <a:lnTo>
                    <a:pt x="1093" y="1250"/>
                  </a:lnTo>
                  <a:lnTo>
                    <a:pt x="1062" y="1272"/>
                  </a:lnTo>
                  <a:lnTo>
                    <a:pt x="1031" y="1291"/>
                  </a:lnTo>
                  <a:lnTo>
                    <a:pt x="1000" y="1309"/>
                  </a:lnTo>
                  <a:lnTo>
                    <a:pt x="968" y="1323"/>
                  </a:lnTo>
                  <a:lnTo>
                    <a:pt x="938" y="1334"/>
                  </a:lnTo>
                  <a:lnTo>
                    <a:pt x="908" y="1343"/>
                  </a:lnTo>
                  <a:lnTo>
                    <a:pt x="877" y="1350"/>
                  </a:lnTo>
                  <a:lnTo>
                    <a:pt x="847" y="1355"/>
                  </a:lnTo>
                  <a:lnTo>
                    <a:pt x="817" y="1358"/>
                  </a:lnTo>
                  <a:lnTo>
                    <a:pt x="787" y="1359"/>
                  </a:lnTo>
                  <a:lnTo>
                    <a:pt x="759" y="1359"/>
                  </a:lnTo>
                  <a:lnTo>
                    <a:pt x="731" y="1357"/>
                  </a:lnTo>
                  <a:lnTo>
                    <a:pt x="702" y="1353"/>
                  </a:lnTo>
                  <a:lnTo>
                    <a:pt x="675" y="1348"/>
                  </a:lnTo>
                  <a:lnTo>
                    <a:pt x="649" y="1343"/>
                  </a:lnTo>
                  <a:lnTo>
                    <a:pt x="624" y="1335"/>
                  </a:lnTo>
                  <a:lnTo>
                    <a:pt x="598" y="1328"/>
                  </a:lnTo>
                  <a:lnTo>
                    <a:pt x="574" y="1319"/>
                  </a:lnTo>
                  <a:lnTo>
                    <a:pt x="550" y="1310"/>
                  </a:lnTo>
                  <a:lnTo>
                    <a:pt x="528" y="1300"/>
                  </a:lnTo>
                  <a:lnTo>
                    <a:pt x="506" y="1289"/>
                  </a:lnTo>
                  <a:lnTo>
                    <a:pt x="486" y="1278"/>
                  </a:lnTo>
                  <a:lnTo>
                    <a:pt x="467" y="1268"/>
                  </a:lnTo>
                  <a:lnTo>
                    <a:pt x="449" y="1257"/>
                  </a:lnTo>
                  <a:lnTo>
                    <a:pt x="415" y="1237"/>
                  </a:lnTo>
                  <a:lnTo>
                    <a:pt x="387" y="1217"/>
                  </a:lnTo>
                  <a:lnTo>
                    <a:pt x="365" y="1200"/>
                  </a:lnTo>
                  <a:lnTo>
                    <a:pt x="349" y="1187"/>
                  </a:lnTo>
                  <a:lnTo>
                    <a:pt x="352" y="1184"/>
                  </a:lnTo>
                  <a:lnTo>
                    <a:pt x="338" y="1171"/>
                  </a:lnTo>
                  <a:lnTo>
                    <a:pt x="319" y="1155"/>
                  </a:lnTo>
                  <a:lnTo>
                    <a:pt x="303" y="1139"/>
                  </a:lnTo>
                  <a:lnTo>
                    <a:pt x="287" y="1122"/>
                  </a:lnTo>
                  <a:lnTo>
                    <a:pt x="271" y="1104"/>
                  </a:lnTo>
                  <a:lnTo>
                    <a:pt x="256" y="1086"/>
                  </a:lnTo>
                  <a:lnTo>
                    <a:pt x="242" y="1068"/>
                  </a:lnTo>
                  <a:lnTo>
                    <a:pt x="227" y="1049"/>
                  </a:lnTo>
                  <a:lnTo>
                    <a:pt x="214" y="1030"/>
                  </a:lnTo>
                  <a:lnTo>
                    <a:pt x="201" y="1010"/>
                  </a:lnTo>
                  <a:lnTo>
                    <a:pt x="187" y="992"/>
                  </a:lnTo>
                  <a:lnTo>
                    <a:pt x="173" y="975"/>
                  </a:lnTo>
                  <a:lnTo>
                    <a:pt x="160" y="958"/>
                  </a:lnTo>
                  <a:lnTo>
                    <a:pt x="132" y="927"/>
                  </a:lnTo>
                  <a:lnTo>
                    <a:pt x="106" y="901"/>
                  </a:lnTo>
                  <a:lnTo>
                    <a:pt x="83" y="876"/>
                  </a:lnTo>
                  <a:lnTo>
                    <a:pt x="63" y="853"/>
                  </a:lnTo>
                  <a:lnTo>
                    <a:pt x="54" y="841"/>
                  </a:lnTo>
                  <a:lnTo>
                    <a:pt x="46" y="831"/>
                  </a:lnTo>
                  <a:lnTo>
                    <a:pt x="41" y="821"/>
                  </a:lnTo>
                  <a:lnTo>
                    <a:pt x="38" y="812"/>
                  </a:lnTo>
                  <a:lnTo>
                    <a:pt x="36" y="804"/>
                  </a:lnTo>
                  <a:lnTo>
                    <a:pt x="36" y="798"/>
                  </a:lnTo>
                  <a:lnTo>
                    <a:pt x="37" y="792"/>
                  </a:lnTo>
                  <a:lnTo>
                    <a:pt x="39" y="786"/>
                  </a:lnTo>
                  <a:lnTo>
                    <a:pt x="42" y="780"/>
                  </a:lnTo>
                  <a:lnTo>
                    <a:pt x="46" y="773"/>
                  </a:lnTo>
                  <a:lnTo>
                    <a:pt x="52" y="767"/>
                  </a:lnTo>
                  <a:lnTo>
                    <a:pt x="59" y="761"/>
                  </a:lnTo>
                  <a:lnTo>
                    <a:pt x="66" y="753"/>
                  </a:lnTo>
                  <a:lnTo>
                    <a:pt x="74" y="746"/>
                  </a:lnTo>
                  <a:lnTo>
                    <a:pt x="80" y="745"/>
                  </a:lnTo>
                  <a:lnTo>
                    <a:pt x="87" y="746"/>
                  </a:lnTo>
                  <a:lnTo>
                    <a:pt x="96" y="748"/>
                  </a:lnTo>
                  <a:lnTo>
                    <a:pt x="107" y="750"/>
                  </a:lnTo>
                  <a:lnTo>
                    <a:pt x="132" y="758"/>
                  </a:lnTo>
                  <a:lnTo>
                    <a:pt x="163" y="769"/>
                  </a:lnTo>
                  <a:lnTo>
                    <a:pt x="194" y="781"/>
                  </a:lnTo>
                  <a:lnTo>
                    <a:pt x="225" y="793"/>
                  </a:lnTo>
                  <a:lnTo>
                    <a:pt x="254" y="804"/>
                  </a:lnTo>
                  <a:lnTo>
                    <a:pt x="279" y="815"/>
                  </a:lnTo>
                  <a:lnTo>
                    <a:pt x="333" y="836"/>
                  </a:lnTo>
                  <a:lnTo>
                    <a:pt x="364" y="847"/>
                  </a:lnTo>
                  <a:lnTo>
                    <a:pt x="373" y="850"/>
                  </a:lnTo>
                  <a:lnTo>
                    <a:pt x="380" y="851"/>
                  </a:lnTo>
                  <a:lnTo>
                    <a:pt x="385" y="851"/>
                  </a:lnTo>
                  <a:lnTo>
                    <a:pt x="390" y="848"/>
                  </a:lnTo>
                  <a:lnTo>
                    <a:pt x="397" y="845"/>
                  </a:lnTo>
                  <a:lnTo>
                    <a:pt x="400" y="836"/>
                  </a:lnTo>
                  <a:lnTo>
                    <a:pt x="401" y="831"/>
                  </a:lnTo>
                  <a:lnTo>
                    <a:pt x="400" y="825"/>
                  </a:lnTo>
                  <a:lnTo>
                    <a:pt x="398" y="820"/>
                  </a:lnTo>
                  <a:lnTo>
                    <a:pt x="393" y="814"/>
                  </a:lnTo>
                  <a:lnTo>
                    <a:pt x="385" y="807"/>
                  </a:lnTo>
                  <a:lnTo>
                    <a:pt x="374" y="799"/>
                  </a:lnTo>
                  <a:lnTo>
                    <a:pt x="360" y="789"/>
                  </a:lnTo>
                  <a:lnTo>
                    <a:pt x="342" y="777"/>
                  </a:lnTo>
                  <a:lnTo>
                    <a:pt x="313" y="758"/>
                  </a:lnTo>
                  <a:lnTo>
                    <a:pt x="281" y="735"/>
                  </a:lnTo>
                  <a:lnTo>
                    <a:pt x="248" y="711"/>
                  </a:lnTo>
                  <a:lnTo>
                    <a:pt x="214" y="684"/>
                  </a:lnTo>
                  <a:lnTo>
                    <a:pt x="198" y="669"/>
                  </a:lnTo>
                  <a:lnTo>
                    <a:pt x="183" y="655"/>
                  </a:lnTo>
                  <a:lnTo>
                    <a:pt x="169" y="641"/>
                  </a:lnTo>
                  <a:lnTo>
                    <a:pt x="156" y="626"/>
                  </a:lnTo>
                  <a:lnTo>
                    <a:pt x="144" y="612"/>
                  </a:lnTo>
                  <a:lnTo>
                    <a:pt x="134" y="597"/>
                  </a:lnTo>
                  <a:lnTo>
                    <a:pt x="126" y="583"/>
                  </a:lnTo>
                  <a:lnTo>
                    <a:pt x="120" y="568"/>
                  </a:lnTo>
                  <a:lnTo>
                    <a:pt x="118" y="557"/>
                  </a:lnTo>
                  <a:lnTo>
                    <a:pt x="117" y="545"/>
                  </a:lnTo>
                  <a:lnTo>
                    <a:pt x="117" y="533"/>
                  </a:lnTo>
                  <a:lnTo>
                    <a:pt x="118" y="521"/>
                  </a:lnTo>
                  <a:lnTo>
                    <a:pt x="121" y="509"/>
                  </a:lnTo>
                  <a:lnTo>
                    <a:pt x="125" y="497"/>
                  </a:lnTo>
                  <a:lnTo>
                    <a:pt x="130" y="485"/>
                  </a:lnTo>
                  <a:lnTo>
                    <a:pt x="136" y="474"/>
                  </a:lnTo>
                  <a:lnTo>
                    <a:pt x="146" y="463"/>
                  </a:lnTo>
                  <a:lnTo>
                    <a:pt x="155" y="454"/>
                  </a:lnTo>
                  <a:lnTo>
                    <a:pt x="159" y="451"/>
                  </a:lnTo>
                  <a:lnTo>
                    <a:pt x="163" y="448"/>
                  </a:lnTo>
                  <a:lnTo>
                    <a:pt x="168" y="446"/>
                  </a:lnTo>
                  <a:lnTo>
                    <a:pt x="172" y="445"/>
                  </a:lnTo>
                  <a:lnTo>
                    <a:pt x="177" y="445"/>
                  </a:lnTo>
                  <a:lnTo>
                    <a:pt x="183" y="446"/>
                  </a:lnTo>
                  <a:lnTo>
                    <a:pt x="189" y="447"/>
                  </a:lnTo>
                  <a:lnTo>
                    <a:pt x="196" y="449"/>
                  </a:lnTo>
                  <a:lnTo>
                    <a:pt x="210" y="455"/>
                  </a:lnTo>
                  <a:lnTo>
                    <a:pt x="227" y="464"/>
                  </a:lnTo>
                  <a:lnTo>
                    <a:pt x="245" y="474"/>
                  </a:lnTo>
                  <a:lnTo>
                    <a:pt x="264" y="486"/>
                  </a:lnTo>
                  <a:lnTo>
                    <a:pt x="283" y="501"/>
                  </a:lnTo>
                  <a:lnTo>
                    <a:pt x="303" y="516"/>
                  </a:lnTo>
                  <a:lnTo>
                    <a:pt x="343" y="548"/>
                  </a:lnTo>
                  <a:lnTo>
                    <a:pt x="382" y="580"/>
                  </a:lnTo>
                  <a:lnTo>
                    <a:pt x="418" y="612"/>
                  </a:lnTo>
                  <a:lnTo>
                    <a:pt x="449" y="639"/>
                  </a:lnTo>
                  <a:lnTo>
                    <a:pt x="471" y="660"/>
                  </a:lnTo>
                  <a:lnTo>
                    <a:pt x="489" y="676"/>
                  </a:lnTo>
                  <a:lnTo>
                    <a:pt x="503" y="688"/>
                  </a:lnTo>
                  <a:lnTo>
                    <a:pt x="513" y="695"/>
                  </a:lnTo>
                  <a:lnTo>
                    <a:pt x="519" y="697"/>
                  </a:lnTo>
                  <a:lnTo>
                    <a:pt x="522" y="699"/>
                  </a:lnTo>
                  <a:lnTo>
                    <a:pt x="526" y="700"/>
                  </a:lnTo>
                  <a:lnTo>
                    <a:pt x="529" y="700"/>
                  </a:lnTo>
                  <a:lnTo>
                    <a:pt x="531" y="699"/>
                  </a:lnTo>
                  <a:lnTo>
                    <a:pt x="534" y="698"/>
                  </a:lnTo>
                  <a:lnTo>
                    <a:pt x="537" y="696"/>
                  </a:lnTo>
                  <a:lnTo>
                    <a:pt x="539" y="694"/>
                  </a:lnTo>
                  <a:lnTo>
                    <a:pt x="545" y="689"/>
                  </a:lnTo>
                  <a:lnTo>
                    <a:pt x="546" y="680"/>
                  </a:lnTo>
                  <a:lnTo>
                    <a:pt x="545" y="675"/>
                  </a:lnTo>
                  <a:lnTo>
                    <a:pt x="544" y="669"/>
                  </a:lnTo>
                  <a:lnTo>
                    <a:pt x="540" y="664"/>
                  </a:lnTo>
                  <a:lnTo>
                    <a:pt x="535" y="658"/>
                  </a:lnTo>
                  <a:lnTo>
                    <a:pt x="517" y="641"/>
                  </a:lnTo>
                  <a:lnTo>
                    <a:pt x="489" y="614"/>
                  </a:lnTo>
                  <a:lnTo>
                    <a:pt x="456" y="584"/>
                  </a:lnTo>
                  <a:lnTo>
                    <a:pt x="418" y="547"/>
                  </a:lnTo>
                  <a:lnTo>
                    <a:pt x="399" y="527"/>
                  </a:lnTo>
                  <a:lnTo>
                    <a:pt x="379" y="507"/>
                  </a:lnTo>
                  <a:lnTo>
                    <a:pt x="360" y="485"/>
                  </a:lnTo>
                  <a:lnTo>
                    <a:pt x="342" y="463"/>
                  </a:lnTo>
                  <a:lnTo>
                    <a:pt x="324" y="442"/>
                  </a:lnTo>
                  <a:lnTo>
                    <a:pt x="309" y="420"/>
                  </a:lnTo>
                  <a:lnTo>
                    <a:pt x="295" y="398"/>
                  </a:lnTo>
                  <a:lnTo>
                    <a:pt x="284" y="377"/>
                  </a:lnTo>
                  <a:lnTo>
                    <a:pt x="279" y="366"/>
                  </a:lnTo>
                  <a:lnTo>
                    <a:pt x="275" y="356"/>
                  </a:lnTo>
                  <a:lnTo>
                    <a:pt x="272" y="346"/>
                  </a:lnTo>
                  <a:lnTo>
                    <a:pt x="270" y="337"/>
                  </a:lnTo>
                  <a:lnTo>
                    <a:pt x="268" y="327"/>
                  </a:lnTo>
                  <a:lnTo>
                    <a:pt x="268" y="318"/>
                  </a:lnTo>
                  <a:lnTo>
                    <a:pt x="268" y="308"/>
                  </a:lnTo>
                  <a:lnTo>
                    <a:pt x="270" y="300"/>
                  </a:lnTo>
                  <a:lnTo>
                    <a:pt x="273" y="289"/>
                  </a:lnTo>
                  <a:lnTo>
                    <a:pt x="278" y="279"/>
                  </a:lnTo>
                  <a:lnTo>
                    <a:pt x="283" y="271"/>
                  </a:lnTo>
                  <a:lnTo>
                    <a:pt x="289" y="265"/>
                  </a:lnTo>
                  <a:lnTo>
                    <a:pt x="295" y="259"/>
                  </a:lnTo>
                  <a:lnTo>
                    <a:pt x="302" y="255"/>
                  </a:lnTo>
                  <a:lnTo>
                    <a:pt x="309" y="251"/>
                  </a:lnTo>
                  <a:lnTo>
                    <a:pt x="317" y="249"/>
                  </a:lnTo>
                  <a:lnTo>
                    <a:pt x="324" y="247"/>
                  </a:lnTo>
                  <a:lnTo>
                    <a:pt x="332" y="246"/>
                  </a:lnTo>
                  <a:lnTo>
                    <a:pt x="339" y="245"/>
                  </a:lnTo>
                  <a:lnTo>
                    <a:pt x="346" y="245"/>
                  </a:lnTo>
                  <a:lnTo>
                    <a:pt x="358" y="246"/>
                  </a:lnTo>
                  <a:lnTo>
                    <a:pt x="367" y="247"/>
                  </a:lnTo>
                  <a:lnTo>
                    <a:pt x="380" y="251"/>
                  </a:lnTo>
                  <a:lnTo>
                    <a:pt x="395" y="258"/>
                  </a:lnTo>
                  <a:lnTo>
                    <a:pt x="410" y="267"/>
                  </a:lnTo>
                  <a:lnTo>
                    <a:pt x="427" y="277"/>
                  </a:lnTo>
                  <a:lnTo>
                    <a:pt x="443" y="290"/>
                  </a:lnTo>
                  <a:lnTo>
                    <a:pt x="460" y="304"/>
                  </a:lnTo>
                  <a:lnTo>
                    <a:pt x="476" y="321"/>
                  </a:lnTo>
                  <a:lnTo>
                    <a:pt x="493" y="337"/>
                  </a:lnTo>
                  <a:lnTo>
                    <a:pt x="527" y="372"/>
                  </a:lnTo>
                  <a:lnTo>
                    <a:pt x="559" y="410"/>
                  </a:lnTo>
                  <a:lnTo>
                    <a:pt x="588" y="445"/>
                  </a:lnTo>
                  <a:lnTo>
                    <a:pt x="616" y="477"/>
                  </a:lnTo>
                  <a:lnTo>
                    <a:pt x="648" y="516"/>
                  </a:lnTo>
                  <a:lnTo>
                    <a:pt x="668" y="539"/>
                  </a:lnTo>
                  <a:lnTo>
                    <a:pt x="676" y="546"/>
                  </a:lnTo>
                  <a:lnTo>
                    <a:pt x="682" y="550"/>
                  </a:lnTo>
                  <a:lnTo>
                    <a:pt x="687" y="552"/>
                  </a:lnTo>
                  <a:lnTo>
                    <a:pt x="693" y="552"/>
                  </a:lnTo>
                  <a:lnTo>
                    <a:pt x="704" y="552"/>
                  </a:lnTo>
                  <a:lnTo>
                    <a:pt x="709" y="542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81"/>
            <p:cNvSpPr>
              <a:spLocks/>
            </p:cNvSpPr>
            <p:nvPr/>
          </p:nvSpPr>
          <p:spPr bwMode="auto">
            <a:xfrm>
              <a:off x="2541" y="1388"/>
              <a:ext cx="62" cy="70"/>
            </a:xfrm>
            <a:custGeom>
              <a:avLst/>
              <a:gdLst>
                <a:gd name="T0" fmla="*/ 0 w 1125"/>
                <a:gd name="T1" fmla="*/ 0 h 1264"/>
                <a:gd name="T2" fmla="*/ 0 w 1125"/>
                <a:gd name="T3" fmla="*/ 0 h 1264"/>
                <a:gd name="T4" fmla="*/ 0 w 1125"/>
                <a:gd name="T5" fmla="*/ 0 h 1264"/>
                <a:gd name="T6" fmla="*/ 0 w 1125"/>
                <a:gd name="T7" fmla="*/ 0 h 1264"/>
                <a:gd name="T8" fmla="*/ 0 w 1125"/>
                <a:gd name="T9" fmla="*/ 0 h 1264"/>
                <a:gd name="T10" fmla="*/ 0 w 1125"/>
                <a:gd name="T11" fmla="*/ 0 h 1264"/>
                <a:gd name="T12" fmla="*/ 0 w 1125"/>
                <a:gd name="T13" fmla="*/ 0 h 1264"/>
                <a:gd name="T14" fmla="*/ 0 w 1125"/>
                <a:gd name="T15" fmla="*/ 0 h 1264"/>
                <a:gd name="T16" fmla="*/ 0 w 1125"/>
                <a:gd name="T17" fmla="*/ 0 h 1264"/>
                <a:gd name="T18" fmla="*/ 0 w 1125"/>
                <a:gd name="T19" fmla="*/ 0 h 1264"/>
                <a:gd name="T20" fmla="*/ 0 w 1125"/>
                <a:gd name="T21" fmla="*/ 0 h 1264"/>
                <a:gd name="T22" fmla="*/ 0 w 1125"/>
                <a:gd name="T23" fmla="*/ 0 h 1264"/>
                <a:gd name="T24" fmla="*/ 0 w 1125"/>
                <a:gd name="T25" fmla="*/ 0 h 1264"/>
                <a:gd name="T26" fmla="*/ 0 w 1125"/>
                <a:gd name="T27" fmla="*/ 0 h 1264"/>
                <a:gd name="T28" fmla="*/ 0 w 1125"/>
                <a:gd name="T29" fmla="*/ 0 h 1264"/>
                <a:gd name="T30" fmla="*/ 0 w 1125"/>
                <a:gd name="T31" fmla="*/ 0 h 1264"/>
                <a:gd name="T32" fmla="*/ 0 w 1125"/>
                <a:gd name="T33" fmla="*/ 0 h 1264"/>
                <a:gd name="T34" fmla="*/ 0 w 1125"/>
                <a:gd name="T35" fmla="*/ 0 h 1264"/>
                <a:gd name="T36" fmla="*/ 0 w 1125"/>
                <a:gd name="T37" fmla="*/ 0 h 1264"/>
                <a:gd name="T38" fmla="*/ 0 w 1125"/>
                <a:gd name="T39" fmla="*/ 0 h 1264"/>
                <a:gd name="T40" fmla="*/ 0 w 1125"/>
                <a:gd name="T41" fmla="*/ 0 h 1264"/>
                <a:gd name="T42" fmla="*/ 0 w 1125"/>
                <a:gd name="T43" fmla="*/ 0 h 1264"/>
                <a:gd name="T44" fmla="*/ 0 w 1125"/>
                <a:gd name="T45" fmla="*/ 0 h 1264"/>
                <a:gd name="T46" fmla="*/ 0 w 1125"/>
                <a:gd name="T47" fmla="*/ 0 h 1264"/>
                <a:gd name="T48" fmla="*/ 0 w 1125"/>
                <a:gd name="T49" fmla="*/ 0 h 1264"/>
                <a:gd name="T50" fmla="*/ 0 w 1125"/>
                <a:gd name="T51" fmla="*/ 0 h 1264"/>
                <a:gd name="T52" fmla="*/ 0 w 1125"/>
                <a:gd name="T53" fmla="*/ 0 h 1264"/>
                <a:gd name="T54" fmla="*/ 0 w 1125"/>
                <a:gd name="T55" fmla="*/ 0 h 1264"/>
                <a:gd name="T56" fmla="*/ 0 w 1125"/>
                <a:gd name="T57" fmla="*/ 0 h 1264"/>
                <a:gd name="T58" fmla="*/ 0 w 1125"/>
                <a:gd name="T59" fmla="*/ 0 h 1264"/>
                <a:gd name="T60" fmla="*/ 0 w 1125"/>
                <a:gd name="T61" fmla="*/ 0 h 1264"/>
                <a:gd name="T62" fmla="*/ 0 w 1125"/>
                <a:gd name="T63" fmla="*/ 0 h 1264"/>
                <a:gd name="T64" fmla="*/ 0 w 1125"/>
                <a:gd name="T65" fmla="*/ 0 h 1264"/>
                <a:gd name="T66" fmla="*/ 0 w 1125"/>
                <a:gd name="T67" fmla="*/ 0 h 1264"/>
                <a:gd name="T68" fmla="*/ 0 w 1125"/>
                <a:gd name="T69" fmla="*/ 0 h 1264"/>
                <a:gd name="T70" fmla="*/ 0 w 1125"/>
                <a:gd name="T71" fmla="*/ 0 h 1264"/>
                <a:gd name="T72" fmla="*/ 0 w 1125"/>
                <a:gd name="T73" fmla="*/ 0 h 1264"/>
                <a:gd name="T74" fmla="*/ 0 w 1125"/>
                <a:gd name="T75" fmla="*/ 0 h 1264"/>
                <a:gd name="T76" fmla="*/ 0 w 1125"/>
                <a:gd name="T77" fmla="*/ 0 h 1264"/>
                <a:gd name="T78" fmla="*/ 0 w 1125"/>
                <a:gd name="T79" fmla="*/ 0 h 1264"/>
                <a:gd name="T80" fmla="*/ 0 w 1125"/>
                <a:gd name="T81" fmla="*/ 0 h 1264"/>
                <a:gd name="T82" fmla="*/ 0 w 1125"/>
                <a:gd name="T83" fmla="*/ 0 h 1264"/>
                <a:gd name="T84" fmla="*/ 0 w 1125"/>
                <a:gd name="T85" fmla="*/ 0 h 1264"/>
                <a:gd name="T86" fmla="*/ 0 w 1125"/>
                <a:gd name="T87" fmla="*/ 0 h 1264"/>
                <a:gd name="T88" fmla="*/ 0 w 1125"/>
                <a:gd name="T89" fmla="*/ 0 h 1264"/>
                <a:gd name="T90" fmla="*/ 0 w 1125"/>
                <a:gd name="T91" fmla="*/ 0 h 1264"/>
                <a:gd name="T92" fmla="*/ 0 w 1125"/>
                <a:gd name="T93" fmla="*/ 0 h 1264"/>
                <a:gd name="T94" fmla="*/ 0 w 1125"/>
                <a:gd name="T95" fmla="*/ 0 h 1264"/>
                <a:gd name="T96" fmla="*/ 0 w 1125"/>
                <a:gd name="T97" fmla="*/ 0 h 1264"/>
                <a:gd name="T98" fmla="*/ 0 w 1125"/>
                <a:gd name="T99" fmla="*/ 0 h 1264"/>
                <a:gd name="T100" fmla="*/ 0 w 1125"/>
                <a:gd name="T101" fmla="*/ 0 h 1264"/>
                <a:gd name="T102" fmla="*/ 0 w 1125"/>
                <a:gd name="T103" fmla="*/ 0 h 1264"/>
                <a:gd name="T104" fmla="*/ 0 w 1125"/>
                <a:gd name="T105" fmla="*/ 0 h 1264"/>
                <a:gd name="T106" fmla="*/ 0 w 1125"/>
                <a:gd name="T107" fmla="*/ 0 h 1264"/>
                <a:gd name="T108" fmla="*/ 0 w 1125"/>
                <a:gd name="T109" fmla="*/ 0 h 1264"/>
                <a:gd name="T110" fmla="*/ 0 w 1125"/>
                <a:gd name="T111" fmla="*/ 0 h 1264"/>
                <a:gd name="T112" fmla="*/ 0 w 1125"/>
                <a:gd name="T113" fmla="*/ 0 h 1264"/>
                <a:gd name="T114" fmla="*/ 0 w 1125"/>
                <a:gd name="T115" fmla="*/ 0 h 1264"/>
                <a:gd name="T116" fmla="*/ 0 w 1125"/>
                <a:gd name="T117" fmla="*/ 0 h 12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25" h="1264">
                  <a:moveTo>
                    <a:pt x="107" y="875"/>
                  </a:moveTo>
                  <a:lnTo>
                    <a:pt x="95" y="865"/>
                  </a:lnTo>
                  <a:lnTo>
                    <a:pt x="85" y="856"/>
                  </a:lnTo>
                  <a:lnTo>
                    <a:pt x="75" y="846"/>
                  </a:lnTo>
                  <a:lnTo>
                    <a:pt x="66" y="837"/>
                  </a:lnTo>
                  <a:lnTo>
                    <a:pt x="58" y="827"/>
                  </a:lnTo>
                  <a:lnTo>
                    <a:pt x="50" y="817"/>
                  </a:lnTo>
                  <a:lnTo>
                    <a:pt x="43" y="806"/>
                  </a:lnTo>
                  <a:lnTo>
                    <a:pt x="38" y="797"/>
                  </a:lnTo>
                  <a:lnTo>
                    <a:pt x="33" y="787"/>
                  </a:lnTo>
                  <a:lnTo>
                    <a:pt x="28" y="777"/>
                  </a:lnTo>
                  <a:lnTo>
                    <a:pt x="25" y="768"/>
                  </a:lnTo>
                  <a:lnTo>
                    <a:pt x="23" y="758"/>
                  </a:lnTo>
                  <a:lnTo>
                    <a:pt x="21" y="748"/>
                  </a:lnTo>
                  <a:lnTo>
                    <a:pt x="21" y="739"/>
                  </a:lnTo>
                  <a:lnTo>
                    <a:pt x="22" y="730"/>
                  </a:lnTo>
                  <a:lnTo>
                    <a:pt x="23" y="719"/>
                  </a:lnTo>
                  <a:lnTo>
                    <a:pt x="26" y="709"/>
                  </a:lnTo>
                  <a:lnTo>
                    <a:pt x="30" y="699"/>
                  </a:lnTo>
                  <a:lnTo>
                    <a:pt x="36" y="690"/>
                  </a:lnTo>
                  <a:lnTo>
                    <a:pt x="42" y="681"/>
                  </a:lnTo>
                  <a:lnTo>
                    <a:pt x="50" y="673"/>
                  </a:lnTo>
                  <a:lnTo>
                    <a:pt x="59" y="665"/>
                  </a:lnTo>
                  <a:lnTo>
                    <a:pt x="68" y="657"/>
                  </a:lnTo>
                  <a:lnTo>
                    <a:pt x="79" y="650"/>
                  </a:lnTo>
                  <a:lnTo>
                    <a:pt x="91" y="644"/>
                  </a:lnTo>
                  <a:lnTo>
                    <a:pt x="103" y="638"/>
                  </a:lnTo>
                  <a:lnTo>
                    <a:pt x="118" y="631"/>
                  </a:lnTo>
                  <a:lnTo>
                    <a:pt x="132" y="626"/>
                  </a:lnTo>
                  <a:lnTo>
                    <a:pt x="147" y="621"/>
                  </a:lnTo>
                  <a:lnTo>
                    <a:pt x="163" y="617"/>
                  </a:lnTo>
                  <a:lnTo>
                    <a:pt x="180" y="613"/>
                  </a:lnTo>
                  <a:lnTo>
                    <a:pt x="197" y="610"/>
                  </a:lnTo>
                  <a:lnTo>
                    <a:pt x="189" y="601"/>
                  </a:lnTo>
                  <a:lnTo>
                    <a:pt x="182" y="592"/>
                  </a:lnTo>
                  <a:lnTo>
                    <a:pt x="175" y="583"/>
                  </a:lnTo>
                  <a:lnTo>
                    <a:pt x="169" y="574"/>
                  </a:lnTo>
                  <a:lnTo>
                    <a:pt x="163" y="565"/>
                  </a:lnTo>
                  <a:lnTo>
                    <a:pt x="158" y="556"/>
                  </a:lnTo>
                  <a:lnTo>
                    <a:pt x="153" y="546"/>
                  </a:lnTo>
                  <a:lnTo>
                    <a:pt x="150" y="536"/>
                  </a:lnTo>
                  <a:lnTo>
                    <a:pt x="146" y="527"/>
                  </a:lnTo>
                  <a:lnTo>
                    <a:pt x="144" y="518"/>
                  </a:lnTo>
                  <a:lnTo>
                    <a:pt x="142" y="509"/>
                  </a:lnTo>
                  <a:lnTo>
                    <a:pt x="141" y="500"/>
                  </a:lnTo>
                  <a:lnTo>
                    <a:pt x="140" y="490"/>
                  </a:lnTo>
                  <a:lnTo>
                    <a:pt x="140" y="481"/>
                  </a:lnTo>
                  <a:lnTo>
                    <a:pt x="141" y="472"/>
                  </a:lnTo>
                  <a:lnTo>
                    <a:pt x="143" y="463"/>
                  </a:lnTo>
                  <a:lnTo>
                    <a:pt x="146" y="451"/>
                  </a:lnTo>
                  <a:lnTo>
                    <a:pt x="151" y="439"/>
                  </a:lnTo>
                  <a:lnTo>
                    <a:pt x="157" y="429"/>
                  </a:lnTo>
                  <a:lnTo>
                    <a:pt x="164" y="418"/>
                  </a:lnTo>
                  <a:lnTo>
                    <a:pt x="172" y="409"/>
                  </a:lnTo>
                  <a:lnTo>
                    <a:pt x="181" y="399"/>
                  </a:lnTo>
                  <a:lnTo>
                    <a:pt x="192" y="390"/>
                  </a:lnTo>
                  <a:lnTo>
                    <a:pt x="203" y="382"/>
                  </a:lnTo>
                  <a:lnTo>
                    <a:pt x="216" y="374"/>
                  </a:lnTo>
                  <a:lnTo>
                    <a:pt x="230" y="366"/>
                  </a:lnTo>
                  <a:lnTo>
                    <a:pt x="244" y="359"/>
                  </a:lnTo>
                  <a:lnTo>
                    <a:pt x="259" y="353"/>
                  </a:lnTo>
                  <a:lnTo>
                    <a:pt x="275" y="348"/>
                  </a:lnTo>
                  <a:lnTo>
                    <a:pt x="292" y="342"/>
                  </a:lnTo>
                  <a:lnTo>
                    <a:pt x="310" y="338"/>
                  </a:lnTo>
                  <a:lnTo>
                    <a:pt x="329" y="334"/>
                  </a:lnTo>
                  <a:lnTo>
                    <a:pt x="314" y="323"/>
                  </a:lnTo>
                  <a:lnTo>
                    <a:pt x="301" y="311"/>
                  </a:lnTo>
                  <a:lnTo>
                    <a:pt x="287" y="300"/>
                  </a:lnTo>
                  <a:lnTo>
                    <a:pt x="276" y="288"/>
                  </a:lnTo>
                  <a:lnTo>
                    <a:pt x="265" y="275"/>
                  </a:lnTo>
                  <a:lnTo>
                    <a:pt x="256" y="263"/>
                  </a:lnTo>
                  <a:lnTo>
                    <a:pt x="247" y="251"/>
                  </a:lnTo>
                  <a:lnTo>
                    <a:pt x="240" y="238"/>
                  </a:lnTo>
                  <a:lnTo>
                    <a:pt x="233" y="226"/>
                  </a:lnTo>
                  <a:lnTo>
                    <a:pt x="228" y="214"/>
                  </a:lnTo>
                  <a:lnTo>
                    <a:pt x="224" y="202"/>
                  </a:lnTo>
                  <a:lnTo>
                    <a:pt x="221" y="188"/>
                  </a:lnTo>
                  <a:lnTo>
                    <a:pt x="219" y="176"/>
                  </a:lnTo>
                  <a:lnTo>
                    <a:pt x="219" y="164"/>
                  </a:lnTo>
                  <a:lnTo>
                    <a:pt x="219" y="152"/>
                  </a:lnTo>
                  <a:lnTo>
                    <a:pt x="221" y="140"/>
                  </a:lnTo>
                  <a:lnTo>
                    <a:pt x="225" y="129"/>
                  </a:lnTo>
                  <a:lnTo>
                    <a:pt x="229" y="118"/>
                  </a:lnTo>
                  <a:lnTo>
                    <a:pt x="234" y="108"/>
                  </a:lnTo>
                  <a:lnTo>
                    <a:pt x="241" y="97"/>
                  </a:lnTo>
                  <a:lnTo>
                    <a:pt x="248" y="88"/>
                  </a:lnTo>
                  <a:lnTo>
                    <a:pt x="256" y="79"/>
                  </a:lnTo>
                  <a:lnTo>
                    <a:pt x="266" y="71"/>
                  </a:lnTo>
                  <a:lnTo>
                    <a:pt x="276" y="63"/>
                  </a:lnTo>
                  <a:lnTo>
                    <a:pt x="287" y="55"/>
                  </a:lnTo>
                  <a:lnTo>
                    <a:pt x="299" y="48"/>
                  </a:lnTo>
                  <a:lnTo>
                    <a:pt x="313" y="41"/>
                  </a:lnTo>
                  <a:lnTo>
                    <a:pt x="326" y="35"/>
                  </a:lnTo>
                  <a:lnTo>
                    <a:pt x="341" y="29"/>
                  </a:lnTo>
                  <a:lnTo>
                    <a:pt x="356" y="24"/>
                  </a:lnTo>
                  <a:lnTo>
                    <a:pt x="372" y="20"/>
                  </a:lnTo>
                  <a:lnTo>
                    <a:pt x="388" y="15"/>
                  </a:lnTo>
                  <a:lnTo>
                    <a:pt x="406" y="12"/>
                  </a:lnTo>
                  <a:lnTo>
                    <a:pt x="424" y="8"/>
                  </a:lnTo>
                  <a:lnTo>
                    <a:pt x="442" y="5"/>
                  </a:lnTo>
                  <a:lnTo>
                    <a:pt x="461" y="3"/>
                  </a:lnTo>
                  <a:lnTo>
                    <a:pt x="481" y="1"/>
                  </a:lnTo>
                  <a:lnTo>
                    <a:pt x="502" y="0"/>
                  </a:lnTo>
                  <a:lnTo>
                    <a:pt x="522" y="0"/>
                  </a:lnTo>
                  <a:lnTo>
                    <a:pt x="543" y="0"/>
                  </a:lnTo>
                  <a:lnTo>
                    <a:pt x="564" y="1"/>
                  </a:lnTo>
                  <a:lnTo>
                    <a:pt x="586" y="2"/>
                  </a:lnTo>
                  <a:lnTo>
                    <a:pt x="608" y="4"/>
                  </a:lnTo>
                  <a:lnTo>
                    <a:pt x="630" y="7"/>
                  </a:lnTo>
                  <a:lnTo>
                    <a:pt x="653" y="10"/>
                  </a:lnTo>
                  <a:lnTo>
                    <a:pt x="675" y="15"/>
                  </a:lnTo>
                  <a:lnTo>
                    <a:pt x="699" y="19"/>
                  </a:lnTo>
                  <a:lnTo>
                    <a:pt x="722" y="24"/>
                  </a:lnTo>
                  <a:lnTo>
                    <a:pt x="745" y="29"/>
                  </a:lnTo>
                  <a:lnTo>
                    <a:pt x="767" y="35"/>
                  </a:lnTo>
                  <a:lnTo>
                    <a:pt x="790" y="42"/>
                  </a:lnTo>
                  <a:lnTo>
                    <a:pt x="812" y="49"/>
                  </a:lnTo>
                  <a:lnTo>
                    <a:pt x="833" y="56"/>
                  </a:lnTo>
                  <a:lnTo>
                    <a:pt x="853" y="64"/>
                  </a:lnTo>
                  <a:lnTo>
                    <a:pt x="874" y="72"/>
                  </a:lnTo>
                  <a:lnTo>
                    <a:pt x="894" y="81"/>
                  </a:lnTo>
                  <a:lnTo>
                    <a:pt x="912" y="90"/>
                  </a:lnTo>
                  <a:lnTo>
                    <a:pt x="931" y="99"/>
                  </a:lnTo>
                  <a:lnTo>
                    <a:pt x="948" y="109"/>
                  </a:lnTo>
                  <a:lnTo>
                    <a:pt x="966" y="119"/>
                  </a:lnTo>
                  <a:lnTo>
                    <a:pt x="982" y="129"/>
                  </a:lnTo>
                  <a:lnTo>
                    <a:pt x="997" y="140"/>
                  </a:lnTo>
                  <a:lnTo>
                    <a:pt x="1012" y="150"/>
                  </a:lnTo>
                  <a:lnTo>
                    <a:pt x="1026" y="161"/>
                  </a:lnTo>
                  <a:lnTo>
                    <a:pt x="1039" y="172"/>
                  </a:lnTo>
                  <a:lnTo>
                    <a:pt x="1051" y="183"/>
                  </a:lnTo>
                  <a:lnTo>
                    <a:pt x="1063" y="195"/>
                  </a:lnTo>
                  <a:lnTo>
                    <a:pt x="1074" y="207"/>
                  </a:lnTo>
                  <a:lnTo>
                    <a:pt x="1083" y="218"/>
                  </a:lnTo>
                  <a:lnTo>
                    <a:pt x="1092" y="230"/>
                  </a:lnTo>
                  <a:lnTo>
                    <a:pt x="1100" y="241"/>
                  </a:lnTo>
                  <a:lnTo>
                    <a:pt x="1107" y="253"/>
                  </a:lnTo>
                  <a:lnTo>
                    <a:pt x="1112" y="265"/>
                  </a:lnTo>
                  <a:lnTo>
                    <a:pt x="1117" y="276"/>
                  </a:lnTo>
                  <a:lnTo>
                    <a:pt x="1120" y="289"/>
                  </a:lnTo>
                  <a:lnTo>
                    <a:pt x="1123" y="301"/>
                  </a:lnTo>
                  <a:lnTo>
                    <a:pt x="1125" y="312"/>
                  </a:lnTo>
                  <a:lnTo>
                    <a:pt x="1125" y="324"/>
                  </a:lnTo>
                  <a:lnTo>
                    <a:pt x="1124" y="335"/>
                  </a:lnTo>
                  <a:lnTo>
                    <a:pt x="1122" y="347"/>
                  </a:lnTo>
                  <a:lnTo>
                    <a:pt x="1119" y="358"/>
                  </a:lnTo>
                  <a:lnTo>
                    <a:pt x="1114" y="371"/>
                  </a:lnTo>
                  <a:lnTo>
                    <a:pt x="1108" y="382"/>
                  </a:lnTo>
                  <a:lnTo>
                    <a:pt x="1101" y="392"/>
                  </a:lnTo>
                  <a:lnTo>
                    <a:pt x="1093" y="402"/>
                  </a:lnTo>
                  <a:lnTo>
                    <a:pt x="1084" y="411"/>
                  </a:lnTo>
                  <a:lnTo>
                    <a:pt x="1073" y="420"/>
                  </a:lnTo>
                  <a:lnTo>
                    <a:pt x="1062" y="428"/>
                  </a:lnTo>
                  <a:lnTo>
                    <a:pt x="1048" y="436"/>
                  </a:lnTo>
                  <a:lnTo>
                    <a:pt x="1035" y="443"/>
                  </a:lnTo>
                  <a:lnTo>
                    <a:pt x="1021" y="450"/>
                  </a:lnTo>
                  <a:lnTo>
                    <a:pt x="1006" y="457"/>
                  </a:lnTo>
                  <a:lnTo>
                    <a:pt x="990" y="463"/>
                  </a:lnTo>
                  <a:lnTo>
                    <a:pt x="973" y="468"/>
                  </a:lnTo>
                  <a:lnTo>
                    <a:pt x="955" y="472"/>
                  </a:lnTo>
                  <a:lnTo>
                    <a:pt x="936" y="476"/>
                  </a:lnTo>
                  <a:lnTo>
                    <a:pt x="951" y="487"/>
                  </a:lnTo>
                  <a:lnTo>
                    <a:pt x="965" y="499"/>
                  </a:lnTo>
                  <a:lnTo>
                    <a:pt x="978" y="511"/>
                  </a:lnTo>
                  <a:lnTo>
                    <a:pt x="989" y="522"/>
                  </a:lnTo>
                  <a:lnTo>
                    <a:pt x="1000" y="534"/>
                  </a:lnTo>
                  <a:lnTo>
                    <a:pt x="1009" y="547"/>
                  </a:lnTo>
                  <a:lnTo>
                    <a:pt x="1018" y="560"/>
                  </a:lnTo>
                  <a:lnTo>
                    <a:pt x="1025" y="572"/>
                  </a:lnTo>
                  <a:lnTo>
                    <a:pt x="1032" y="584"/>
                  </a:lnTo>
                  <a:lnTo>
                    <a:pt x="1037" y="596"/>
                  </a:lnTo>
                  <a:lnTo>
                    <a:pt x="1041" y="609"/>
                  </a:lnTo>
                  <a:lnTo>
                    <a:pt x="1044" y="621"/>
                  </a:lnTo>
                  <a:lnTo>
                    <a:pt x="1046" y="633"/>
                  </a:lnTo>
                  <a:lnTo>
                    <a:pt x="1046" y="646"/>
                  </a:lnTo>
                  <a:lnTo>
                    <a:pt x="1046" y="658"/>
                  </a:lnTo>
                  <a:lnTo>
                    <a:pt x="1044" y="670"/>
                  </a:lnTo>
                  <a:lnTo>
                    <a:pt x="1040" y="681"/>
                  </a:lnTo>
                  <a:lnTo>
                    <a:pt x="1036" y="692"/>
                  </a:lnTo>
                  <a:lnTo>
                    <a:pt x="1030" y="703"/>
                  </a:lnTo>
                  <a:lnTo>
                    <a:pt x="1024" y="713"/>
                  </a:lnTo>
                  <a:lnTo>
                    <a:pt x="1016" y="722"/>
                  </a:lnTo>
                  <a:lnTo>
                    <a:pt x="1007" y="732"/>
                  </a:lnTo>
                  <a:lnTo>
                    <a:pt x="997" y="741"/>
                  </a:lnTo>
                  <a:lnTo>
                    <a:pt x="987" y="749"/>
                  </a:lnTo>
                  <a:lnTo>
                    <a:pt x="975" y="757"/>
                  </a:lnTo>
                  <a:lnTo>
                    <a:pt x="962" y="764"/>
                  </a:lnTo>
                  <a:lnTo>
                    <a:pt x="948" y="771"/>
                  </a:lnTo>
                  <a:lnTo>
                    <a:pt x="934" y="777"/>
                  </a:lnTo>
                  <a:lnTo>
                    <a:pt x="919" y="783"/>
                  </a:lnTo>
                  <a:lnTo>
                    <a:pt x="903" y="788"/>
                  </a:lnTo>
                  <a:lnTo>
                    <a:pt x="886" y="792"/>
                  </a:lnTo>
                  <a:lnTo>
                    <a:pt x="869" y="796"/>
                  </a:lnTo>
                  <a:lnTo>
                    <a:pt x="884" y="813"/>
                  </a:lnTo>
                  <a:lnTo>
                    <a:pt x="897" y="830"/>
                  </a:lnTo>
                  <a:lnTo>
                    <a:pt x="908" y="846"/>
                  </a:lnTo>
                  <a:lnTo>
                    <a:pt x="916" y="862"/>
                  </a:lnTo>
                  <a:lnTo>
                    <a:pt x="920" y="870"/>
                  </a:lnTo>
                  <a:lnTo>
                    <a:pt x="922" y="878"/>
                  </a:lnTo>
                  <a:lnTo>
                    <a:pt x="924" y="886"/>
                  </a:lnTo>
                  <a:lnTo>
                    <a:pt x="925" y="894"/>
                  </a:lnTo>
                  <a:lnTo>
                    <a:pt x="926" y="903"/>
                  </a:lnTo>
                  <a:lnTo>
                    <a:pt x="926" y="911"/>
                  </a:lnTo>
                  <a:lnTo>
                    <a:pt x="925" y="919"/>
                  </a:lnTo>
                  <a:lnTo>
                    <a:pt x="924" y="927"/>
                  </a:lnTo>
                  <a:lnTo>
                    <a:pt x="921" y="937"/>
                  </a:lnTo>
                  <a:lnTo>
                    <a:pt x="916" y="948"/>
                  </a:lnTo>
                  <a:lnTo>
                    <a:pt x="910" y="957"/>
                  </a:lnTo>
                  <a:lnTo>
                    <a:pt x="903" y="967"/>
                  </a:lnTo>
                  <a:lnTo>
                    <a:pt x="895" y="976"/>
                  </a:lnTo>
                  <a:lnTo>
                    <a:pt x="886" y="984"/>
                  </a:lnTo>
                  <a:lnTo>
                    <a:pt x="875" y="992"/>
                  </a:lnTo>
                  <a:lnTo>
                    <a:pt x="862" y="1000"/>
                  </a:lnTo>
                  <a:lnTo>
                    <a:pt x="850" y="1006"/>
                  </a:lnTo>
                  <a:lnTo>
                    <a:pt x="836" y="1013"/>
                  </a:lnTo>
                  <a:lnTo>
                    <a:pt x="821" y="1018"/>
                  </a:lnTo>
                  <a:lnTo>
                    <a:pt x="806" y="1023"/>
                  </a:lnTo>
                  <a:lnTo>
                    <a:pt x="789" y="1028"/>
                  </a:lnTo>
                  <a:lnTo>
                    <a:pt x="772" y="1032"/>
                  </a:lnTo>
                  <a:lnTo>
                    <a:pt x="753" y="1035"/>
                  </a:lnTo>
                  <a:lnTo>
                    <a:pt x="734" y="1038"/>
                  </a:lnTo>
                  <a:lnTo>
                    <a:pt x="743" y="1051"/>
                  </a:lnTo>
                  <a:lnTo>
                    <a:pt x="751" y="1065"/>
                  </a:lnTo>
                  <a:lnTo>
                    <a:pt x="757" y="1079"/>
                  </a:lnTo>
                  <a:lnTo>
                    <a:pt x="762" y="1092"/>
                  </a:lnTo>
                  <a:lnTo>
                    <a:pt x="765" y="1106"/>
                  </a:lnTo>
                  <a:lnTo>
                    <a:pt x="767" y="1119"/>
                  </a:lnTo>
                  <a:lnTo>
                    <a:pt x="767" y="1132"/>
                  </a:lnTo>
                  <a:lnTo>
                    <a:pt x="765" y="1145"/>
                  </a:lnTo>
                  <a:lnTo>
                    <a:pt x="762" y="1154"/>
                  </a:lnTo>
                  <a:lnTo>
                    <a:pt x="759" y="1163"/>
                  </a:lnTo>
                  <a:lnTo>
                    <a:pt x="754" y="1173"/>
                  </a:lnTo>
                  <a:lnTo>
                    <a:pt x="749" y="1181"/>
                  </a:lnTo>
                  <a:lnTo>
                    <a:pt x="742" y="1189"/>
                  </a:lnTo>
                  <a:lnTo>
                    <a:pt x="735" y="1196"/>
                  </a:lnTo>
                  <a:lnTo>
                    <a:pt x="727" y="1204"/>
                  </a:lnTo>
                  <a:lnTo>
                    <a:pt x="719" y="1210"/>
                  </a:lnTo>
                  <a:lnTo>
                    <a:pt x="709" y="1217"/>
                  </a:lnTo>
                  <a:lnTo>
                    <a:pt x="699" y="1223"/>
                  </a:lnTo>
                  <a:lnTo>
                    <a:pt x="688" y="1229"/>
                  </a:lnTo>
                  <a:lnTo>
                    <a:pt x="676" y="1234"/>
                  </a:lnTo>
                  <a:lnTo>
                    <a:pt x="664" y="1239"/>
                  </a:lnTo>
                  <a:lnTo>
                    <a:pt x="651" y="1243"/>
                  </a:lnTo>
                  <a:lnTo>
                    <a:pt x="637" y="1247"/>
                  </a:lnTo>
                  <a:lnTo>
                    <a:pt x="623" y="1250"/>
                  </a:lnTo>
                  <a:lnTo>
                    <a:pt x="609" y="1254"/>
                  </a:lnTo>
                  <a:lnTo>
                    <a:pt x="594" y="1257"/>
                  </a:lnTo>
                  <a:lnTo>
                    <a:pt x="577" y="1259"/>
                  </a:lnTo>
                  <a:lnTo>
                    <a:pt x="561" y="1261"/>
                  </a:lnTo>
                  <a:lnTo>
                    <a:pt x="545" y="1262"/>
                  </a:lnTo>
                  <a:lnTo>
                    <a:pt x="528" y="1263"/>
                  </a:lnTo>
                  <a:lnTo>
                    <a:pt x="511" y="1264"/>
                  </a:lnTo>
                  <a:lnTo>
                    <a:pt x="493" y="1263"/>
                  </a:lnTo>
                  <a:lnTo>
                    <a:pt x="456" y="1262"/>
                  </a:lnTo>
                  <a:lnTo>
                    <a:pt x="419" y="1258"/>
                  </a:lnTo>
                  <a:lnTo>
                    <a:pt x="400" y="1254"/>
                  </a:lnTo>
                  <a:lnTo>
                    <a:pt x="380" y="1251"/>
                  </a:lnTo>
                  <a:lnTo>
                    <a:pt x="361" y="1247"/>
                  </a:lnTo>
                  <a:lnTo>
                    <a:pt x="341" y="1243"/>
                  </a:lnTo>
                  <a:lnTo>
                    <a:pt x="303" y="1233"/>
                  </a:lnTo>
                  <a:lnTo>
                    <a:pt x="265" y="1222"/>
                  </a:lnTo>
                  <a:lnTo>
                    <a:pt x="230" y="1209"/>
                  </a:lnTo>
                  <a:lnTo>
                    <a:pt x="196" y="1195"/>
                  </a:lnTo>
                  <a:lnTo>
                    <a:pt x="180" y="1188"/>
                  </a:lnTo>
                  <a:lnTo>
                    <a:pt x="165" y="1180"/>
                  </a:lnTo>
                  <a:lnTo>
                    <a:pt x="150" y="1172"/>
                  </a:lnTo>
                  <a:lnTo>
                    <a:pt x="136" y="1162"/>
                  </a:lnTo>
                  <a:lnTo>
                    <a:pt x="122" y="1154"/>
                  </a:lnTo>
                  <a:lnTo>
                    <a:pt x="108" y="1145"/>
                  </a:lnTo>
                  <a:lnTo>
                    <a:pt x="96" y="1136"/>
                  </a:lnTo>
                  <a:lnTo>
                    <a:pt x="84" y="1127"/>
                  </a:lnTo>
                  <a:lnTo>
                    <a:pt x="73" y="1118"/>
                  </a:lnTo>
                  <a:lnTo>
                    <a:pt x="63" y="1109"/>
                  </a:lnTo>
                  <a:lnTo>
                    <a:pt x="53" y="1099"/>
                  </a:lnTo>
                  <a:lnTo>
                    <a:pt x="44" y="1089"/>
                  </a:lnTo>
                  <a:lnTo>
                    <a:pt x="36" y="1080"/>
                  </a:lnTo>
                  <a:lnTo>
                    <a:pt x="29" y="1069"/>
                  </a:lnTo>
                  <a:lnTo>
                    <a:pt x="22" y="1059"/>
                  </a:lnTo>
                  <a:lnTo>
                    <a:pt x="15" y="1049"/>
                  </a:lnTo>
                  <a:lnTo>
                    <a:pt x="11" y="1039"/>
                  </a:lnTo>
                  <a:lnTo>
                    <a:pt x="7" y="1029"/>
                  </a:lnTo>
                  <a:lnTo>
                    <a:pt x="4" y="1019"/>
                  </a:lnTo>
                  <a:lnTo>
                    <a:pt x="1" y="1009"/>
                  </a:lnTo>
                  <a:lnTo>
                    <a:pt x="0" y="1000"/>
                  </a:lnTo>
                  <a:lnTo>
                    <a:pt x="0" y="990"/>
                  </a:lnTo>
                  <a:lnTo>
                    <a:pt x="1" y="979"/>
                  </a:lnTo>
                  <a:lnTo>
                    <a:pt x="2" y="970"/>
                  </a:lnTo>
                  <a:lnTo>
                    <a:pt x="4" y="962"/>
                  </a:lnTo>
                  <a:lnTo>
                    <a:pt x="7" y="954"/>
                  </a:lnTo>
                  <a:lnTo>
                    <a:pt x="11" y="947"/>
                  </a:lnTo>
                  <a:lnTo>
                    <a:pt x="15" y="940"/>
                  </a:lnTo>
                  <a:lnTo>
                    <a:pt x="20" y="933"/>
                  </a:lnTo>
                  <a:lnTo>
                    <a:pt x="26" y="927"/>
                  </a:lnTo>
                  <a:lnTo>
                    <a:pt x="31" y="920"/>
                  </a:lnTo>
                  <a:lnTo>
                    <a:pt x="38" y="914"/>
                  </a:lnTo>
                  <a:lnTo>
                    <a:pt x="52" y="903"/>
                  </a:lnTo>
                  <a:lnTo>
                    <a:pt x="68" y="892"/>
                  </a:lnTo>
                  <a:lnTo>
                    <a:pt x="87" y="883"/>
                  </a:lnTo>
                  <a:lnTo>
                    <a:pt x="107" y="87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82"/>
            <p:cNvSpPr>
              <a:spLocks noEditPoints="1"/>
            </p:cNvSpPr>
            <p:nvPr/>
          </p:nvSpPr>
          <p:spPr bwMode="auto">
            <a:xfrm>
              <a:off x="2540" y="1387"/>
              <a:ext cx="64" cy="72"/>
            </a:xfrm>
            <a:custGeom>
              <a:avLst/>
              <a:gdLst>
                <a:gd name="T0" fmla="*/ 0 w 1159"/>
                <a:gd name="T1" fmla="*/ 0 h 1297"/>
                <a:gd name="T2" fmla="*/ 0 w 1159"/>
                <a:gd name="T3" fmla="*/ 0 h 1297"/>
                <a:gd name="T4" fmla="*/ 0 w 1159"/>
                <a:gd name="T5" fmla="*/ 0 h 1297"/>
                <a:gd name="T6" fmla="*/ 0 w 1159"/>
                <a:gd name="T7" fmla="*/ 0 h 1297"/>
                <a:gd name="T8" fmla="*/ 0 w 1159"/>
                <a:gd name="T9" fmla="*/ 0 h 1297"/>
                <a:gd name="T10" fmla="*/ 0 w 1159"/>
                <a:gd name="T11" fmla="*/ 0 h 1297"/>
                <a:gd name="T12" fmla="*/ 0 w 1159"/>
                <a:gd name="T13" fmla="*/ 0 h 1297"/>
                <a:gd name="T14" fmla="*/ 0 w 1159"/>
                <a:gd name="T15" fmla="*/ 0 h 1297"/>
                <a:gd name="T16" fmla="*/ 0 w 1159"/>
                <a:gd name="T17" fmla="*/ 0 h 1297"/>
                <a:gd name="T18" fmla="*/ 0 w 1159"/>
                <a:gd name="T19" fmla="*/ 0 h 1297"/>
                <a:gd name="T20" fmla="*/ 0 w 1159"/>
                <a:gd name="T21" fmla="*/ 0 h 1297"/>
                <a:gd name="T22" fmla="*/ 0 w 1159"/>
                <a:gd name="T23" fmla="*/ 0 h 1297"/>
                <a:gd name="T24" fmla="*/ 0 w 1159"/>
                <a:gd name="T25" fmla="*/ 0 h 1297"/>
                <a:gd name="T26" fmla="*/ 0 w 1159"/>
                <a:gd name="T27" fmla="*/ 0 h 1297"/>
                <a:gd name="T28" fmla="*/ 0 w 1159"/>
                <a:gd name="T29" fmla="*/ 0 h 1297"/>
                <a:gd name="T30" fmla="*/ 0 w 1159"/>
                <a:gd name="T31" fmla="*/ 0 h 1297"/>
                <a:gd name="T32" fmla="*/ 0 w 1159"/>
                <a:gd name="T33" fmla="*/ 0 h 1297"/>
                <a:gd name="T34" fmla="*/ 0 w 1159"/>
                <a:gd name="T35" fmla="*/ 0 h 1297"/>
                <a:gd name="T36" fmla="*/ 0 w 1159"/>
                <a:gd name="T37" fmla="*/ 0 h 1297"/>
                <a:gd name="T38" fmla="*/ 0 w 1159"/>
                <a:gd name="T39" fmla="*/ 0 h 1297"/>
                <a:gd name="T40" fmla="*/ 0 w 1159"/>
                <a:gd name="T41" fmla="*/ 0 h 1297"/>
                <a:gd name="T42" fmla="*/ 0 w 1159"/>
                <a:gd name="T43" fmla="*/ 0 h 1297"/>
                <a:gd name="T44" fmla="*/ 0 w 1159"/>
                <a:gd name="T45" fmla="*/ 0 h 1297"/>
                <a:gd name="T46" fmla="*/ 0 w 1159"/>
                <a:gd name="T47" fmla="*/ 0 h 1297"/>
                <a:gd name="T48" fmla="*/ 0 w 1159"/>
                <a:gd name="T49" fmla="*/ 0 h 1297"/>
                <a:gd name="T50" fmla="*/ 0 w 1159"/>
                <a:gd name="T51" fmla="*/ 0 h 1297"/>
                <a:gd name="T52" fmla="*/ 0 w 1159"/>
                <a:gd name="T53" fmla="*/ 0 h 1297"/>
                <a:gd name="T54" fmla="*/ 0 w 1159"/>
                <a:gd name="T55" fmla="*/ 0 h 1297"/>
                <a:gd name="T56" fmla="*/ 0 w 1159"/>
                <a:gd name="T57" fmla="*/ 0 h 1297"/>
                <a:gd name="T58" fmla="*/ 0 w 1159"/>
                <a:gd name="T59" fmla="*/ 0 h 1297"/>
                <a:gd name="T60" fmla="*/ 0 w 1159"/>
                <a:gd name="T61" fmla="*/ 0 h 1297"/>
                <a:gd name="T62" fmla="*/ 0 w 1159"/>
                <a:gd name="T63" fmla="*/ 0 h 1297"/>
                <a:gd name="T64" fmla="*/ 0 w 1159"/>
                <a:gd name="T65" fmla="*/ 0 h 1297"/>
                <a:gd name="T66" fmla="*/ 0 w 1159"/>
                <a:gd name="T67" fmla="*/ 0 h 1297"/>
                <a:gd name="T68" fmla="*/ 0 w 1159"/>
                <a:gd name="T69" fmla="*/ 0 h 1297"/>
                <a:gd name="T70" fmla="*/ 0 w 1159"/>
                <a:gd name="T71" fmla="*/ 0 h 1297"/>
                <a:gd name="T72" fmla="*/ 0 w 1159"/>
                <a:gd name="T73" fmla="*/ 0 h 1297"/>
                <a:gd name="T74" fmla="*/ 0 w 1159"/>
                <a:gd name="T75" fmla="*/ 0 h 1297"/>
                <a:gd name="T76" fmla="*/ 0 w 1159"/>
                <a:gd name="T77" fmla="*/ 0 h 1297"/>
                <a:gd name="T78" fmla="*/ 0 w 1159"/>
                <a:gd name="T79" fmla="*/ 0 h 1297"/>
                <a:gd name="T80" fmla="*/ 0 w 1159"/>
                <a:gd name="T81" fmla="*/ 0 h 1297"/>
                <a:gd name="T82" fmla="*/ 0 w 1159"/>
                <a:gd name="T83" fmla="*/ 0 h 1297"/>
                <a:gd name="T84" fmla="*/ 0 w 1159"/>
                <a:gd name="T85" fmla="*/ 0 h 1297"/>
                <a:gd name="T86" fmla="*/ 0 w 1159"/>
                <a:gd name="T87" fmla="*/ 0 h 1297"/>
                <a:gd name="T88" fmla="*/ 0 w 1159"/>
                <a:gd name="T89" fmla="*/ 0 h 1297"/>
                <a:gd name="T90" fmla="*/ 0 w 1159"/>
                <a:gd name="T91" fmla="*/ 0 h 1297"/>
                <a:gd name="T92" fmla="*/ 0 w 1159"/>
                <a:gd name="T93" fmla="*/ 0 h 1297"/>
                <a:gd name="T94" fmla="*/ 0 w 1159"/>
                <a:gd name="T95" fmla="*/ 0 h 1297"/>
                <a:gd name="T96" fmla="*/ 0 w 1159"/>
                <a:gd name="T97" fmla="*/ 0 h 1297"/>
                <a:gd name="T98" fmla="*/ 0 w 1159"/>
                <a:gd name="T99" fmla="*/ 0 h 1297"/>
                <a:gd name="T100" fmla="*/ 0 w 1159"/>
                <a:gd name="T101" fmla="*/ 0 h 1297"/>
                <a:gd name="T102" fmla="*/ 0 w 1159"/>
                <a:gd name="T103" fmla="*/ 0 h 1297"/>
                <a:gd name="T104" fmla="*/ 0 w 1159"/>
                <a:gd name="T105" fmla="*/ 0 h 1297"/>
                <a:gd name="T106" fmla="*/ 0 w 1159"/>
                <a:gd name="T107" fmla="*/ 0 h 1297"/>
                <a:gd name="T108" fmla="*/ 0 w 1159"/>
                <a:gd name="T109" fmla="*/ 0 h 1297"/>
                <a:gd name="T110" fmla="*/ 0 w 1159"/>
                <a:gd name="T111" fmla="*/ 0 h 1297"/>
                <a:gd name="T112" fmla="*/ 0 w 1159"/>
                <a:gd name="T113" fmla="*/ 0 h 1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59" h="1297">
                  <a:moveTo>
                    <a:pt x="221" y="153"/>
                  </a:moveTo>
                  <a:lnTo>
                    <a:pt x="219" y="168"/>
                  </a:lnTo>
                  <a:lnTo>
                    <a:pt x="218" y="183"/>
                  </a:lnTo>
                  <a:lnTo>
                    <a:pt x="219" y="192"/>
                  </a:lnTo>
                  <a:lnTo>
                    <a:pt x="220" y="202"/>
                  </a:lnTo>
                  <a:lnTo>
                    <a:pt x="221" y="213"/>
                  </a:lnTo>
                  <a:lnTo>
                    <a:pt x="225" y="223"/>
                  </a:lnTo>
                  <a:lnTo>
                    <a:pt x="228" y="233"/>
                  </a:lnTo>
                  <a:lnTo>
                    <a:pt x="233" y="243"/>
                  </a:lnTo>
                  <a:lnTo>
                    <a:pt x="237" y="253"/>
                  </a:lnTo>
                  <a:lnTo>
                    <a:pt x="243" y="263"/>
                  </a:lnTo>
                  <a:lnTo>
                    <a:pt x="249" y="273"/>
                  </a:lnTo>
                  <a:lnTo>
                    <a:pt x="256" y="283"/>
                  </a:lnTo>
                  <a:lnTo>
                    <a:pt x="264" y="293"/>
                  </a:lnTo>
                  <a:lnTo>
                    <a:pt x="272" y="304"/>
                  </a:lnTo>
                  <a:lnTo>
                    <a:pt x="281" y="314"/>
                  </a:lnTo>
                  <a:lnTo>
                    <a:pt x="290" y="324"/>
                  </a:lnTo>
                  <a:lnTo>
                    <a:pt x="300" y="334"/>
                  </a:lnTo>
                  <a:lnTo>
                    <a:pt x="311" y="344"/>
                  </a:lnTo>
                  <a:lnTo>
                    <a:pt x="294" y="348"/>
                  </a:lnTo>
                  <a:lnTo>
                    <a:pt x="278" y="354"/>
                  </a:lnTo>
                  <a:lnTo>
                    <a:pt x="263" y="360"/>
                  </a:lnTo>
                  <a:lnTo>
                    <a:pt x="248" y="366"/>
                  </a:lnTo>
                  <a:lnTo>
                    <a:pt x="235" y="372"/>
                  </a:lnTo>
                  <a:lnTo>
                    <a:pt x="221" y="380"/>
                  </a:lnTo>
                  <a:lnTo>
                    <a:pt x="209" y="388"/>
                  </a:lnTo>
                  <a:lnTo>
                    <a:pt x="198" y="396"/>
                  </a:lnTo>
                  <a:lnTo>
                    <a:pt x="188" y="405"/>
                  </a:lnTo>
                  <a:lnTo>
                    <a:pt x="178" y="414"/>
                  </a:lnTo>
                  <a:lnTo>
                    <a:pt x="170" y="423"/>
                  </a:lnTo>
                  <a:lnTo>
                    <a:pt x="163" y="433"/>
                  </a:lnTo>
                  <a:lnTo>
                    <a:pt x="156" y="443"/>
                  </a:lnTo>
                  <a:lnTo>
                    <a:pt x="151" y="453"/>
                  </a:lnTo>
                  <a:lnTo>
                    <a:pt x="147" y="464"/>
                  </a:lnTo>
                  <a:lnTo>
                    <a:pt x="144" y="477"/>
                  </a:lnTo>
                  <a:lnTo>
                    <a:pt x="141" y="491"/>
                  </a:lnTo>
                  <a:lnTo>
                    <a:pt x="141" y="505"/>
                  </a:lnTo>
                  <a:lnTo>
                    <a:pt x="141" y="519"/>
                  </a:lnTo>
                  <a:lnTo>
                    <a:pt x="144" y="533"/>
                  </a:lnTo>
                  <a:lnTo>
                    <a:pt x="148" y="546"/>
                  </a:lnTo>
                  <a:lnTo>
                    <a:pt x="153" y="560"/>
                  </a:lnTo>
                  <a:lnTo>
                    <a:pt x="160" y="575"/>
                  </a:lnTo>
                  <a:lnTo>
                    <a:pt x="168" y="589"/>
                  </a:lnTo>
                  <a:lnTo>
                    <a:pt x="177" y="603"/>
                  </a:lnTo>
                  <a:lnTo>
                    <a:pt x="188" y="617"/>
                  </a:lnTo>
                  <a:lnTo>
                    <a:pt x="171" y="621"/>
                  </a:lnTo>
                  <a:lnTo>
                    <a:pt x="155" y="625"/>
                  </a:lnTo>
                  <a:lnTo>
                    <a:pt x="140" y="630"/>
                  </a:lnTo>
                  <a:lnTo>
                    <a:pt x="124" y="635"/>
                  </a:lnTo>
                  <a:lnTo>
                    <a:pt x="111" y="641"/>
                  </a:lnTo>
                  <a:lnTo>
                    <a:pt x="98" y="647"/>
                  </a:lnTo>
                  <a:lnTo>
                    <a:pt x="87" y="655"/>
                  </a:lnTo>
                  <a:lnTo>
                    <a:pt x="76" y="662"/>
                  </a:lnTo>
                  <a:lnTo>
                    <a:pt x="66" y="669"/>
                  </a:lnTo>
                  <a:lnTo>
                    <a:pt x="57" y="677"/>
                  </a:lnTo>
                  <a:lnTo>
                    <a:pt x="49" y="685"/>
                  </a:lnTo>
                  <a:lnTo>
                    <a:pt x="42" y="694"/>
                  </a:lnTo>
                  <a:lnTo>
                    <a:pt x="36" y="703"/>
                  </a:lnTo>
                  <a:lnTo>
                    <a:pt x="30" y="713"/>
                  </a:lnTo>
                  <a:lnTo>
                    <a:pt x="26" y="722"/>
                  </a:lnTo>
                  <a:lnTo>
                    <a:pt x="23" y="733"/>
                  </a:lnTo>
                  <a:lnTo>
                    <a:pt x="21" y="745"/>
                  </a:lnTo>
                  <a:lnTo>
                    <a:pt x="21" y="757"/>
                  </a:lnTo>
                  <a:lnTo>
                    <a:pt x="21" y="764"/>
                  </a:lnTo>
                  <a:lnTo>
                    <a:pt x="22" y="772"/>
                  </a:lnTo>
                  <a:lnTo>
                    <a:pt x="23" y="780"/>
                  </a:lnTo>
                  <a:lnTo>
                    <a:pt x="26" y="788"/>
                  </a:lnTo>
                  <a:lnTo>
                    <a:pt x="28" y="796"/>
                  </a:lnTo>
                  <a:lnTo>
                    <a:pt x="31" y="805"/>
                  </a:lnTo>
                  <a:lnTo>
                    <a:pt x="36" y="813"/>
                  </a:lnTo>
                  <a:lnTo>
                    <a:pt x="41" y="821"/>
                  </a:lnTo>
                  <a:lnTo>
                    <a:pt x="51" y="838"/>
                  </a:lnTo>
                  <a:lnTo>
                    <a:pt x="63" y="855"/>
                  </a:lnTo>
                  <a:lnTo>
                    <a:pt x="78" y="871"/>
                  </a:lnTo>
                  <a:lnTo>
                    <a:pt x="94" y="887"/>
                  </a:lnTo>
                  <a:lnTo>
                    <a:pt x="77" y="896"/>
                  </a:lnTo>
                  <a:lnTo>
                    <a:pt x="61" y="906"/>
                  </a:lnTo>
                  <a:lnTo>
                    <a:pt x="47" y="918"/>
                  </a:lnTo>
                  <a:lnTo>
                    <a:pt x="33" y="929"/>
                  </a:lnTo>
                  <a:lnTo>
                    <a:pt x="28" y="935"/>
                  </a:lnTo>
                  <a:lnTo>
                    <a:pt x="23" y="941"/>
                  </a:lnTo>
                  <a:lnTo>
                    <a:pt x="18" y="948"/>
                  </a:lnTo>
                  <a:lnTo>
                    <a:pt x="14" y="955"/>
                  </a:lnTo>
                  <a:lnTo>
                    <a:pt x="11" y="961"/>
                  </a:lnTo>
                  <a:lnTo>
                    <a:pt x="8" y="968"/>
                  </a:lnTo>
                  <a:lnTo>
                    <a:pt x="5" y="976"/>
                  </a:lnTo>
                  <a:lnTo>
                    <a:pt x="3" y="983"/>
                  </a:lnTo>
                  <a:lnTo>
                    <a:pt x="1" y="995"/>
                  </a:lnTo>
                  <a:lnTo>
                    <a:pt x="0" y="1009"/>
                  </a:lnTo>
                  <a:lnTo>
                    <a:pt x="1" y="1018"/>
                  </a:lnTo>
                  <a:lnTo>
                    <a:pt x="2" y="1028"/>
                  </a:lnTo>
                  <a:lnTo>
                    <a:pt x="4" y="1037"/>
                  </a:lnTo>
                  <a:lnTo>
                    <a:pt x="7" y="1047"/>
                  </a:lnTo>
                  <a:lnTo>
                    <a:pt x="10" y="1057"/>
                  </a:lnTo>
                  <a:lnTo>
                    <a:pt x="14" y="1066"/>
                  </a:lnTo>
                  <a:lnTo>
                    <a:pt x="19" y="1076"/>
                  </a:lnTo>
                  <a:lnTo>
                    <a:pt x="25" y="1086"/>
                  </a:lnTo>
                  <a:lnTo>
                    <a:pt x="36" y="1102"/>
                  </a:lnTo>
                  <a:lnTo>
                    <a:pt x="48" y="1117"/>
                  </a:lnTo>
                  <a:lnTo>
                    <a:pt x="62" y="1132"/>
                  </a:lnTo>
                  <a:lnTo>
                    <a:pt x="77" y="1146"/>
                  </a:lnTo>
                  <a:lnTo>
                    <a:pt x="94" y="1160"/>
                  </a:lnTo>
                  <a:lnTo>
                    <a:pt x="112" y="1173"/>
                  </a:lnTo>
                  <a:lnTo>
                    <a:pt x="132" y="1187"/>
                  </a:lnTo>
                  <a:lnTo>
                    <a:pt x="153" y="1200"/>
                  </a:lnTo>
                  <a:lnTo>
                    <a:pt x="175" y="1212"/>
                  </a:lnTo>
                  <a:lnTo>
                    <a:pt x="197" y="1223"/>
                  </a:lnTo>
                  <a:lnTo>
                    <a:pt x="221" y="1234"/>
                  </a:lnTo>
                  <a:lnTo>
                    <a:pt x="247" y="1244"/>
                  </a:lnTo>
                  <a:lnTo>
                    <a:pt x="272" y="1253"/>
                  </a:lnTo>
                  <a:lnTo>
                    <a:pt x="299" y="1262"/>
                  </a:lnTo>
                  <a:lnTo>
                    <a:pt x="327" y="1269"/>
                  </a:lnTo>
                  <a:lnTo>
                    <a:pt x="355" y="1277"/>
                  </a:lnTo>
                  <a:lnTo>
                    <a:pt x="383" y="1283"/>
                  </a:lnTo>
                  <a:lnTo>
                    <a:pt x="410" y="1288"/>
                  </a:lnTo>
                  <a:lnTo>
                    <a:pt x="439" y="1292"/>
                  </a:lnTo>
                  <a:lnTo>
                    <a:pt x="466" y="1295"/>
                  </a:lnTo>
                  <a:lnTo>
                    <a:pt x="492" y="1296"/>
                  </a:lnTo>
                  <a:lnTo>
                    <a:pt x="519" y="1297"/>
                  </a:lnTo>
                  <a:lnTo>
                    <a:pt x="545" y="1297"/>
                  </a:lnTo>
                  <a:lnTo>
                    <a:pt x="570" y="1295"/>
                  </a:lnTo>
                  <a:lnTo>
                    <a:pt x="594" y="1293"/>
                  </a:lnTo>
                  <a:lnTo>
                    <a:pt x="618" y="1290"/>
                  </a:lnTo>
                  <a:lnTo>
                    <a:pt x="640" y="1286"/>
                  </a:lnTo>
                  <a:lnTo>
                    <a:pt x="661" y="1280"/>
                  </a:lnTo>
                  <a:lnTo>
                    <a:pt x="681" y="1274"/>
                  </a:lnTo>
                  <a:lnTo>
                    <a:pt x="700" y="1266"/>
                  </a:lnTo>
                  <a:lnTo>
                    <a:pt x="718" y="1258"/>
                  </a:lnTo>
                  <a:lnTo>
                    <a:pt x="734" y="1248"/>
                  </a:lnTo>
                  <a:lnTo>
                    <a:pt x="746" y="1240"/>
                  </a:lnTo>
                  <a:lnTo>
                    <a:pt x="757" y="1231"/>
                  </a:lnTo>
                  <a:lnTo>
                    <a:pt x="767" y="1221"/>
                  </a:lnTo>
                  <a:lnTo>
                    <a:pt x="776" y="1211"/>
                  </a:lnTo>
                  <a:lnTo>
                    <a:pt x="783" y="1201"/>
                  </a:lnTo>
                  <a:lnTo>
                    <a:pt x="791" y="1190"/>
                  </a:lnTo>
                  <a:lnTo>
                    <a:pt x="795" y="1177"/>
                  </a:lnTo>
                  <a:lnTo>
                    <a:pt x="799" y="1165"/>
                  </a:lnTo>
                  <a:lnTo>
                    <a:pt x="801" y="1153"/>
                  </a:lnTo>
                  <a:lnTo>
                    <a:pt x="802" y="1141"/>
                  </a:lnTo>
                  <a:lnTo>
                    <a:pt x="801" y="1132"/>
                  </a:lnTo>
                  <a:lnTo>
                    <a:pt x="800" y="1123"/>
                  </a:lnTo>
                  <a:lnTo>
                    <a:pt x="798" y="1114"/>
                  </a:lnTo>
                  <a:lnTo>
                    <a:pt x="795" y="1104"/>
                  </a:lnTo>
                  <a:lnTo>
                    <a:pt x="786" y="1085"/>
                  </a:lnTo>
                  <a:lnTo>
                    <a:pt x="776" y="1066"/>
                  </a:lnTo>
                  <a:lnTo>
                    <a:pt x="795" y="1063"/>
                  </a:lnTo>
                  <a:lnTo>
                    <a:pt x="813" y="1059"/>
                  </a:lnTo>
                  <a:lnTo>
                    <a:pt x="830" y="1054"/>
                  </a:lnTo>
                  <a:lnTo>
                    <a:pt x="846" y="1049"/>
                  </a:lnTo>
                  <a:lnTo>
                    <a:pt x="861" y="1043"/>
                  </a:lnTo>
                  <a:lnTo>
                    <a:pt x="874" y="1037"/>
                  </a:lnTo>
                  <a:lnTo>
                    <a:pt x="888" y="1030"/>
                  </a:lnTo>
                  <a:lnTo>
                    <a:pt x="900" y="1023"/>
                  </a:lnTo>
                  <a:lnTo>
                    <a:pt x="911" y="1015"/>
                  </a:lnTo>
                  <a:lnTo>
                    <a:pt x="921" y="1007"/>
                  </a:lnTo>
                  <a:lnTo>
                    <a:pt x="930" y="997"/>
                  </a:lnTo>
                  <a:lnTo>
                    <a:pt x="938" y="988"/>
                  </a:lnTo>
                  <a:lnTo>
                    <a:pt x="944" y="979"/>
                  </a:lnTo>
                  <a:lnTo>
                    <a:pt x="950" y="969"/>
                  </a:lnTo>
                  <a:lnTo>
                    <a:pt x="954" y="958"/>
                  </a:lnTo>
                  <a:lnTo>
                    <a:pt x="957" y="947"/>
                  </a:lnTo>
                  <a:lnTo>
                    <a:pt x="959" y="936"/>
                  </a:lnTo>
                  <a:lnTo>
                    <a:pt x="960" y="924"/>
                  </a:lnTo>
                  <a:lnTo>
                    <a:pt x="959" y="911"/>
                  </a:lnTo>
                  <a:lnTo>
                    <a:pt x="956" y="899"/>
                  </a:lnTo>
                  <a:lnTo>
                    <a:pt x="952" y="886"/>
                  </a:lnTo>
                  <a:lnTo>
                    <a:pt x="947" y="874"/>
                  </a:lnTo>
                  <a:lnTo>
                    <a:pt x="940" y="861"/>
                  </a:lnTo>
                  <a:lnTo>
                    <a:pt x="933" y="848"/>
                  </a:lnTo>
                  <a:lnTo>
                    <a:pt x="923" y="836"/>
                  </a:lnTo>
                  <a:lnTo>
                    <a:pt x="913" y="822"/>
                  </a:lnTo>
                  <a:lnTo>
                    <a:pt x="930" y="817"/>
                  </a:lnTo>
                  <a:lnTo>
                    <a:pt x="946" y="812"/>
                  </a:lnTo>
                  <a:lnTo>
                    <a:pt x="961" y="806"/>
                  </a:lnTo>
                  <a:lnTo>
                    <a:pt x="975" y="800"/>
                  </a:lnTo>
                  <a:lnTo>
                    <a:pt x="989" y="793"/>
                  </a:lnTo>
                  <a:lnTo>
                    <a:pt x="1002" y="786"/>
                  </a:lnTo>
                  <a:lnTo>
                    <a:pt x="1013" y="778"/>
                  </a:lnTo>
                  <a:lnTo>
                    <a:pt x="1024" y="770"/>
                  </a:lnTo>
                  <a:lnTo>
                    <a:pt x="1034" y="762"/>
                  </a:lnTo>
                  <a:lnTo>
                    <a:pt x="1043" y="753"/>
                  </a:lnTo>
                  <a:lnTo>
                    <a:pt x="1051" y="744"/>
                  </a:lnTo>
                  <a:lnTo>
                    <a:pt x="1058" y="733"/>
                  </a:lnTo>
                  <a:lnTo>
                    <a:pt x="1064" y="723"/>
                  </a:lnTo>
                  <a:lnTo>
                    <a:pt x="1069" y="713"/>
                  </a:lnTo>
                  <a:lnTo>
                    <a:pt x="1074" y="702"/>
                  </a:lnTo>
                  <a:lnTo>
                    <a:pt x="1078" y="691"/>
                  </a:lnTo>
                  <a:lnTo>
                    <a:pt x="1080" y="676"/>
                  </a:lnTo>
                  <a:lnTo>
                    <a:pt x="1081" y="662"/>
                  </a:lnTo>
                  <a:lnTo>
                    <a:pt x="1080" y="652"/>
                  </a:lnTo>
                  <a:lnTo>
                    <a:pt x="1079" y="641"/>
                  </a:lnTo>
                  <a:lnTo>
                    <a:pt x="1077" y="631"/>
                  </a:lnTo>
                  <a:lnTo>
                    <a:pt x="1075" y="621"/>
                  </a:lnTo>
                  <a:lnTo>
                    <a:pt x="1071" y="611"/>
                  </a:lnTo>
                  <a:lnTo>
                    <a:pt x="1066" y="601"/>
                  </a:lnTo>
                  <a:lnTo>
                    <a:pt x="1061" y="591"/>
                  </a:lnTo>
                  <a:lnTo>
                    <a:pt x="1056" y="581"/>
                  </a:lnTo>
                  <a:lnTo>
                    <a:pt x="1050" y="571"/>
                  </a:lnTo>
                  <a:lnTo>
                    <a:pt x="1043" y="560"/>
                  </a:lnTo>
                  <a:lnTo>
                    <a:pt x="1035" y="550"/>
                  </a:lnTo>
                  <a:lnTo>
                    <a:pt x="1027" y="540"/>
                  </a:lnTo>
                  <a:lnTo>
                    <a:pt x="1009" y="520"/>
                  </a:lnTo>
                  <a:lnTo>
                    <a:pt x="988" y="500"/>
                  </a:lnTo>
                  <a:lnTo>
                    <a:pt x="1005" y="496"/>
                  </a:lnTo>
                  <a:lnTo>
                    <a:pt x="1021" y="490"/>
                  </a:lnTo>
                  <a:lnTo>
                    <a:pt x="1036" y="485"/>
                  </a:lnTo>
                  <a:lnTo>
                    <a:pt x="1051" y="478"/>
                  </a:lnTo>
                  <a:lnTo>
                    <a:pt x="1064" y="471"/>
                  </a:lnTo>
                  <a:lnTo>
                    <a:pt x="1078" y="464"/>
                  </a:lnTo>
                  <a:lnTo>
                    <a:pt x="1090" y="456"/>
                  </a:lnTo>
                  <a:lnTo>
                    <a:pt x="1101" y="448"/>
                  </a:lnTo>
                  <a:lnTo>
                    <a:pt x="1111" y="440"/>
                  </a:lnTo>
                  <a:lnTo>
                    <a:pt x="1121" y="431"/>
                  </a:lnTo>
                  <a:lnTo>
                    <a:pt x="1129" y="421"/>
                  </a:lnTo>
                  <a:lnTo>
                    <a:pt x="1136" y="411"/>
                  </a:lnTo>
                  <a:lnTo>
                    <a:pt x="1142" y="401"/>
                  </a:lnTo>
                  <a:lnTo>
                    <a:pt x="1148" y="391"/>
                  </a:lnTo>
                  <a:lnTo>
                    <a:pt x="1152" y="379"/>
                  </a:lnTo>
                  <a:lnTo>
                    <a:pt x="1155" y="367"/>
                  </a:lnTo>
                  <a:lnTo>
                    <a:pt x="1158" y="353"/>
                  </a:lnTo>
                  <a:lnTo>
                    <a:pt x="1159" y="338"/>
                  </a:lnTo>
                  <a:lnTo>
                    <a:pt x="1158" y="327"/>
                  </a:lnTo>
                  <a:lnTo>
                    <a:pt x="1157" y="315"/>
                  </a:lnTo>
                  <a:lnTo>
                    <a:pt x="1154" y="303"/>
                  </a:lnTo>
                  <a:lnTo>
                    <a:pt x="1151" y="291"/>
                  </a:lnTo>
                  <a:lnTo>
                    <a:pt x="1146" y="279"/>
                  </a:lnTo>
                  <a:lnTo>
                    <a:pt x="1141" y="268"/>
                  </a:lnTo>
                  <a:lnTo>
                    <a:pt x="1135" y="256"/>
                  </a:lnTo>
                  <a:lnTo>
                    <a:pt x="1128" y="245"/>
                  </a:lnTo>
                  <a:lnTo>
                    <a:pt x="1120" y="233"/>
                  </a:lnTo>
                  <a:lnTo>
                    <a:pt x="1111" y="222"/>
                  </a:lnTo>
                  <a:lnTo>
                    <a:pt x="1102" y="211"/>
                  </a:lnTo>
                  <a:lnTo>
                    <a:pt x="1092" y="198"/>
                  </a:lnTo>
                  <a:lnTo>
                    <a:pt x="1080" y="187"/>
                  </a:lnTo>
                  <a:lnTo>
                    <a:pt x="1068" y="177"/>
                  </a:lnTo>
                  <a:lnTo>
                    <a:pt x="1055" y="166"/>
                  </a:lnTo>
                  <a:lnTo>
                    <a:pt x="1042" y="155"/>
                  </a:lnTo>
                  <a:lnTo>
                    <a:pt x="1028" y="145"/>
                  </a:lnTo>
                  <a:lnTo>
                    <a:pt x="1013" y="135"/>
                  </a:lnTo>
                  <a:lnTo>
                    <a:pt x="998" y="125"/>
                  </a:lnTo>
                  <a:lnTo>
                    <a:pt x="982" y="115"/>
                  </a:lnTo>
                  <a:lnTo>
                    <a:pt x="964" y="105"/>
                  </a:lnTo>
                  <a:lnTo>
                    <a:pt x="947" y="96"/>
                  </a:lnTo>
                  <a:lnTo>
                    <a:pt x="929" y="88"/>
                  </a:lnTo>
                  <a:lnTo>
                    <a:pt x="910" y="79"/>
                  </a:lnTo>
                  <a:lnTo>
                    <a:pt x="871" y="63"/>
                  </a:lnTo>
                  <a:lnTo>
                    <a:pt x="830" y="49"/>
                  </a:lnTo>
                  <a:lnTo>
                    <a:pt x="787" y="36"/>
                  </a:lnTo>
                  <a:lnTo>
                    <a:pt x="743" y="24"/>
                  </a:lnTo>
                  <a:lnTo>
                    <a:pt x="719" y="19"/>
                  </a:lnTo>
                  <a:lnTo>
                    <a:pt x="695" y="14"/>
                  </a:lnTo>
                  <a:lnTo>
                    <a:pt x="670" y="10"/>
                  </a:lnTo>
                  <a:lnTo>
                    <a:pt x="647" y="7"/>
                  </a:lnTo>
                  <a:lnTo>
                    <a:pt x="623" y="4"/>
                  </a:lnTo>
                  <a:lnTo>
                    <a:pt x="601" y="2"/>
                  </a:lnTo>
                  <a:lnTo>
                    <a:pt x="577" y="1"/>
                  </a:lnTo>
                  <a:lnTo>
                    <a:pt x="555" y="0"/>
                  </a:lnTo>
                  <a:lnTo>
                    <a:pt x="534" y="0"/>
                  </a:lnTo>
                  <a:lnTo>
                    <a:pt x="513" y="1"/>
                  </a:lnTo>
                  <a:lnTo>
                    <a:pt x="491" y="2"/>
                  </a:lnTo>
                  <a:lnTo>
                    <a:pt x="471" y="4"/>
                  </a:lnTo>
                  <a:lnTo>
                    <a:pt x="451" y="6"/>
                  </a:lnTo>
                  <a:lnTo>
                    <a:pt x="432" y="9"/>
                  </a:lnTo>
                  <a:lnTo>
                    <a:pt x="414" y="12"/>
                  </a:lnTo>
                  <a:lnTo>
                    <a:pt x="395" y="16"/>
                  </a:lnTo>
                  <a:lnTo>
                    <a:pt x="378" y="21"/>
                  </a:lnTo>
                  <a:lnTo>
                    <a:pt x="362" y="26"/>
                  </a:lnTo>
                  <a:lnTo>
                    <a:pt x="346" y="33"/>
                  </a:lnTo>
                  <a:lnTo>
                    <a:pt x="331" y="39"/>
                  </a:lnTo>
                  <a:lnTo>
                    <a:pt x="316" y="46"/>
                  </a:lnTo>
                  <a:lnTo>
                    <a:pt x="303" y="53"/>
                  </a:lnTo>
                  <a:lnTo>
                    <a:pt x="291" y="61"/>
                  </a:lnTo>
                  <a:lnTo>
                    <a:pt x="279" y="69"/>
                  </a:lnTo>
                  <a:lnTo>
                    <a:pt x="268" y="78"/>
                  </a:lnTo>
                  <a:lnTo>
                    <a:pt x="259" y="87"/>
                  </a:lnTo>
                  <a:lnTo>
                    <a:pt x="250" y="97"/>
                  </a:lnTo>
                  <a:lnTo>
                    <a:pt x="242" y="107"/>
                  </a:lnTo>
                  <a:lnTo>
                    <a:pt x="236" y="119"/>
                  </a:lnTo>
                  <a:lnTo>
                    <a:pt x="230" y="130"/>
                  </a:lnTo>
                  <a:lnTo>
                    <a:pt x="226" y="141"/>
                  </a:lnTo>
                  <a:lnTo>
                    <a:pt x="221" y="153"/>
                  </a:lnTo>
                  <a:close/>
                  <a:moveTo>
                    <a:pt x="362" y="1244"/>
                  </a:moveTo>
                  <a:lnTo>
                    <a:pt x="336" y="1238"/>
                  </a:lnTo>
                  <a:lnTo>
                    <a:pt x="310" y="1231"/>
                  </a:lnTo>
                  <a:lnTo>
                    <a:pt x="285" y="1223"/>
                  </a:lnTo>
                  <a:lnTo>
                    <a:pt x="261" y="1214"/>
                  </a:lnTo>
                  <a:lnTo>
                    <a:pt x="238" y="1205"/>
                  </a:lnTo>
                  <a:lnTo>
                    <a:pt x="214" y="1195"/>
                  </a:lnTo>
                  <a:lnTo>
                    <a:pt x="193" y="1183"/>
                  </a:lnTo>
                  <a:lnTo>
                    <a:pt x="172" y="1172"/>
                  </a:lnTo>
                  <a:lnTo>
                    <a:pt x="153" y="1160"/>
                  </a:lnTo>
                  <a:lnTo>
                    <a:pt x="135" y="1148"/>
                  </a:lnTo>
                  <a:lnTo>
                    <a:pt x="117" y="1136"/>
                  </a:lnTo>
                  <a:lnTo>
                    <a:pt x="101" y="1123"/>
                  </a:lnTo>
                  <a:lnTo>
                    <a:pt x="87" y="1110"/>
                  </a:lnTo>
                  <a:lnTo>
                    <a:pt x="74" y="1097"/>
                  </a:lnTo>
                  <a:lnTo>
                    <a:pt x="63" y="1082"/>
                  </a:lnTo>
                  <a:lnTo>
                    <a:pt x="54" y="1068"/>
                  </a:lnTo>
                  <a:lnTo>
                    <a:pt x="48" y="1058"/>
                  </a:lnTo>
                  <a:lnTo>
                    <a:pt x="43" y="1048"/>
                  </a:lnTo>
                  <a:lnTo>
                    <a:pt x="39" y="1038"/>
                  </a:lnTo>
                  <a:lnTo>
                    <a:pt x="37" y="1028"/>
                  </a:lnTo>
                  <a:lnTo>
                    <a:pt x="34" y="1019"/>
                  </a:lnTo>
                  <a:lnTo>
                    <a:pt x="33" y="1010"/>
                  </a:lnTo>
                  <a:lnTo>
                    <a:pt x="34" y="999"/>
                  </a:lnTo>
                  <a:lnTo>
                    <a:pt x="36" y="990"/>
                  </a:lnTo>
                  <a:lnTo>
                    <a:pt x="39" y="982"/>
                  </a:lnTo>
                  <a:lnTo>
                    <a:pt x="42" y="975"/>
                  </a:lnTo>
                  <a:lnTo>
                    <a:pt x="45" y="968"/>
                  </a:lnTo>
                  <a:lnTo>
                    <a:pt x="50" y="961"/>
                  </a:lnTo>
                  <a:lnTo>
                    <a:pt x="55" y="955"/>
                  </a:lnTo>
                  <a:lnTo>
                    <a:pt x="60" y="949"/>
                  </a:lnTo>
                  <a:lnTo>
                    <a:pt x="66" y="943"/>
                  </a:lnTo>
                  <a:lnTo>
                    <a:pt x="73" y="938"/>
                  </a:lnTo>
                  <a:lnTo>
                    <a:pt x="86" y="928"/>
                  </a:lnTo>
                  <a:lnTo>
                    <a:pt x="101" y="920"/>
                  </a:lnTo>
                  <a:lnTo>
                    <a:pt x="115" y="913"/>
                  </a:lnTo>
                  <a:lnTo>
                    <a:pt x="130" y="907"/>
                  </a:lnTo>
                  <a:lnTo>
                    <a:pt x="158" y="897"/>
                  </a:lnTo>
                  <a:lnTo>
                    <a:pt x="135" y="879"/>
                  </a:lnTo>
                  <a:lnTo>
                    <a:pt x="123" y="870"/>
                  </a:lnTo>
                  <a:lnTo>
                    <a:pt x="113" y="861"/>
                  </a:lnTo>
                  <a:lnTo>
                    <a:pt x="104" y="852"/>
                  </a:lnTo>
                  <a:lnTo>
                    <a:pt x="95" y="843"/>
                  </a:lnTo>
                  <a:lnTo>
                    <a:pt x="88" y="834"/>
                  </a:lnTo>
                  <a:lnTo>
                    <a:pt x="81" y="824"/>
                  </a:lnTo>
                  <a:lnTo>
                    <a:pt x="75" y="816"/>
                  </a:lnTo>
                  <a:lnTo>
                    <a:pt x="69" y="807"/>
                  </a:lnTo>
                  <a:lnTo>
                    <a:pt x="65" y="798"/>
                  </a:lnTo>
                  <a:lnTo>
                    <a:pt x="61" y="790"/>
                  </a:lnTo>
                  <a:lnTo>
                    <a:pt x="58" y="781"/>
                  </a:lnTo>
                  <a:lnTo>
                    <a:pt x="56" y="773"/>
                  </a:lnTo>
                  <a:lnTo>
                    <a:pt x="55" y="765"/>
                  </a:lnTo>
                  <a:lnTo>
                    <a:pt x="55" y="757"/>
                  </a:lnTo>
                  <a:lnTo>
                    <a:pt x="55" y="749"/>
                  </a:lnTo>
                  <a:lnTo>
                    <a:pt x="56" y="741"/>
                  </a:lnTo>
                  <a:lnTo>
                    <a:pt x="59" y="732"/>
                  </a:lnTo>
                  <a:lnTo>
                    <a:pt x="62" y="723"/>
                  </a:lnTo>
                  <a:lnTo>
                    <a:pt x="67" y="715"/>
                  </a:lnTo>
                  <a:lnTo>
                    <a:pt x="73" y="708"/>
                  </a:lnTo>
                  <a:lnTo>
                    <a:pt x="80" y="700"/>
                  </a:lnTo>
                  <a:lnTo>
                    <a:pt x="87" y="693"/>
                  </a:lnTo>
                  <a:lnTo>
                    <a:pt x="96" y="687"/>
                  </a:lnTo>
                  <a:lnTo>
                    <a:pt x="106" y="680"/>
                  </a:lnTo>
                  <a:lnTo>
                    <a:pt x="117" y="675"/>
                  </a:lnTo>
                  <a:lnTo>
                    <a:pt x="128" y="669"/>
                  </a:lnTo>
                  <a:lnTo>
                    <a:pt x="142" y="664"/>
                  </a:lnTo>
                  <a:lnTo>
                    <a:pt x="155" y="659"/>
                  </a:lnTo>
                  <a:lnTo>
                    <a:pt x="169" y="655"/>
                  </a:lnTo>
                  <a:lnTo>
                    <a:pt x="184" y="650"/>
                  </a:lnTo>
                  <a:lnTo>
                    <a:pt x="200" y="646"/>
                  </a:lnTo>
                  <a:lnTo>
                    <a:pt x="217" y="643"/>
                  </a:lnTo>
                  <a:lnTo>
                    <a:pt x="248" y="638"/>
                  </a:lnTo>
                  <a:lnTo>
                    <a:pt x="228" y="616"/>
                  </a:lnTo>
                  <a:lnTo>
                    <a:pt x="215" y="603"/>
                  </a:lnTo>
                  <a:lnTo>
                    <a:pt x="205" y="589"/>
                  </a:lnTo>
                  <a:lnTo>
                    <a:pt x="194" y="574"/>
                  </a:lnTo>
                  <a:lnTo>
                    <a:pt x="186" y="557"/>
                  </a:lnTo>
                  <a:lnTo>
                    <a:pt x="182" y="548"/>
                  </a:lnTo>
                  <a:lnTo>
                    <a:pt x="179" y="539"/>
                  </a:lnTo>
                  <a:lnTo>
                    <a:pt x="176" y="531"/>
                  </a:lnTo>
                  <a:lnTo>
                    <a:pt x="175" y="521"/>
                  </a:lnTo>
                  <a:lnTo>
                    <a:pt x="174" y="512"/>
                  </a:lnTo>
                  <a:lnTo>
                    <a:pt x="173" y="503"/>
                  </a:lnTo>
                  <a:lnTo>
                    <a:pt x="174" y="494"/>
                  </a:lnTo>
                  <a:lnTo>
                    <a:pt x="176" y="484"/>
                  </a:lnTo>
                  <a:lnTo>
                    <a:pt x="179" y="474"/>
                  </a:lnTo>
                  <a:lnTo>
                    <a:pt x="183" y="463"/>
                  </a:lnTo>
                  <a:lnTo>
                    <a:pt x="188" y="454"/>
                  </a:lnTo>
                  <a:lnTo>
                    <a:pt x="194" y="445"/>
                  </a:lnTo>
                  <a:lnTo>
                    <a:pt x="202" y="436"/>
                  </a:lnTo>
                  <a:lnTo>
                    <a:pt x="210" y="428"/>
                  </a:lnTo>
                  <a:lnTo>
                    <a:pt x="220" y="420"/>
                  </a:lnTo>
                  <a:lnTo>
                    <a:pt x="231" y="412"/>
                  </a:lnTo>
                  <a:lnTo>
                    <a:pt x="242" y="405"/>
                  </a:lnTo>
                  <a:lnTo>
                    <a:pt x="255" y="398"/>
                  </a:lnTo>
                  <a:lnTo>
                    <a:pt x="268" y="392"/>
                  </a:lnTo>
                  <a:lnTo>
                    <a:pt x="282" y="386"/>
                  </a:lnTo>
                  <a:lnTo>
                    <a:pt x="297" y="380"/>
                  </a:lnTo>
                  <a:lnTo>
                    <a:pt x="313" y="375"/>
                  </a:lnTo>
                  <a:lnTo>
                    <a:pt x="331" y="371"/>
                  </a:lnTo>
                  <a:lnTo>
                    <a:pt x="349" y="367"/>
                  </a:lnTo>
                  <a:lnTo>
                    <a:pt x="385" y="360"/>
                  </a:lnTo>
                  <a:lnTo>
                    <a:pt x="356" y="338"/>
                  </a:lnTo>
                  <a:lnTo>
                    <a:pt x="342" y="327"/>
                  </a:lnTo>
                  <a:lnTo>
                    <a:pt x="329" y="316"/>
                  </a:lnTo>
                  <a:lnTo>
                    <a:pt x="316" y="305"/>
                  </a:lnTo>
                  <a:lnTo>
                    <a:pt x="305" y="293"/>
                  </a:lnTo>
                  <a:lnTo>
                    <a:pt x="295" y="282"/>
                  </a:lnTo>
                  <a:lnTo>
                    <a:pt x="286" y="270"/>
                  </a:lnTo>
                  <a:lnTo>
                    <a:pt x="278" y="259"/>
                  </a:lnTo>
                  <a:lnTo>
                    <a:pt x="271" y="248"/>
                  </a:lnTo>
                  <a:lnTo>
                    <a:pt x="265" y="237"/>
                  </a:lnTo>
                  <a:lnTo>
                    <a:pt x="261" y="226"/>
                  </a:lnTo>
                  <a:lnTo>
                    <a:pt x="257" y="215"/>
                  </a:lnTo>
                  <a:lnTo>
                    <a:pt x="254" y="203"/>
                  </a:lnTo>
                  <a:lnTo>
                    <a:pt x="253" y="192"/>
                  </a:lnTo>
                  <a:lnTo>
                    <a:pt x="252" y="181"/>
                  </a:lnTo>
                  <a:lnTo>
                    <a:pt x="253" y="171"/>
                  </a:lnTo>
                  <a:lnTo>
                    <a:pt x="254" y="161"/>
                  </a:lnTo>
                  <a:lnTo>
                    <a:pt x="257" y="151"/>
                  </a:lnTo>
                  <a:lnTo>
                    <a:pt x="261" y="141"/>
                  </a:lnTo>
                  <a:lnTo>
                    <a:pt x="266" y="132"/>
                  </a:lnTo>
                  <a:lnTo>
                    <a:pt x="272" y="123"/>
                  </a:lnTo>
                  <a:lnTo>
                    <a:pt x="279" y="113"/>
                  </a:lnTo>
                  <a:lnTo>
                    <a:pt x="288" y="105"/>
                  </a:lnTo>
                  <a:lnTo>
                    <a:pt x="297" y="98"/>
                  </a:lnTo>
                  <a:lnTo>
                    <a:pt x="307" y="90"/>
                  </a:lnTo>
                  <a:lnTo>
                    <a:pt x="318" y="83"/>
                  </a:lnTo>
                  <a:lnTo>
                    <a:pt x="330" y="77"/>
                  </a:lnTo>
                  <a:lnTo>
                    <a:pt x="342" y="71"/>
                  </a:lnTo>
                  <a:lnTo>
                    <a:pt x="356" y="65"/>
                  </a:lnTo>
                  <a:lnTo>
                    <a:pt x="369" y="60"/>
                  </a:lnTo>
                  <a:lnTo>
                    <a:pt x="384" y="55"/>
                  </a:lnTo>
                  <a:lnTo>
                    <a:pt x="399" y="51"/>
                  </a:lnTo>
                  <a:lnTo>
                    <a:pt x="416" y="47"/>
                  </a:lnTo>
                  <a:lnTo>
                    <a:pt x="433" y="44"/>
                  </a:lnTo>
                  <a:lnTo>
                    <a:pt x="450" y="41"/>
                  </a:lnTo>
                  <a:lnTo>
                    <a:pt x="468" y="39"/>
                  </a:lnTo>
                  <a:lnTo>
                    <a:pt x="486" y="37"/>
                  </a:lnTo>
                  <a:lnTo>
                    <a:pt x="505" y="36"/>
                  </a:lnTo>
                  <a:lnTo>
                    <a:pt x="525" y="35"/>
                  </a:lnTo>
                  <a:lnTo>
                    <a:pt x="544" y="35"/>
                  </a:lnTo>
                  <a:lnTo>
                    <a:pt x="564" y="35"/>
                  </a:lnTo>
                  <a:lnTo>
                    <a:pt x="606" y="37"/>
                  </a:lnTo>
                  <a:lnTo>
                    <a:pt x="648" y="41"/>
                  </a:lnTo>
                  <a:lnTo>
                    <a:pt x="669" y="45"/>
                  </a:lnTo>
                  <a:lnTo>
                    <a:pt x="691" y="48"/>
                  </a:lnTo>
                  <a:lnTo>
                    <a:pt x="714" y="52"/>
                  </a:lnTo>
                  <a:lnTo>
                    <a:pt x="735" y="57"/>
                  </a:lnTo>
                  <a:lnTo>
                    <a:pt x="757" y="62"/>
                  </a:lnTo>
                  <a:lnTo>
                    <a:pt x="778" y="68"/>
                  </a:lnTo>
                  <a:lnTo>
                    <a:pt x="800" y="74"/>
                  </a:lnTo>
                  <a:lnTo>
                    <a:pt x="821" y="81"/>
                  </a:lnTo>
                  <a:lnTo>
                    <a:pt x="841" y="88"/>
                  </a:lnTo>
                  <a:lnTo>
                    <a:pt x="861" y="95"/>
                  </a:lnTo>
                  <a:lnTo>
                    <a:pt x="880" y="103"/>
                  </a:lnTo>
                  <a:lnTo>
                    <a:pt x="899" y="111"/>
                  </a:lnTo>
                  <a:lnTo>
                    <a:pt x="917" y="120"/>
                  </a:lnTo>
                  <a:lnTo>
                    <a:pt x="935" y="129"/>
                  </a:lnTo>
                  <a:lnTo>
                    <a:pt x="952" y="138"/>
                  </a:lnTo>
                  <a:lnTo>
                    <a:pt x="968" y="148"/>
                  </a:lnTo>
                  <a:lnTo>
                    <a:pt x="984" y="157"/>
                  </a:lnTo>
                  <a:lnTo>
                    <a:pt x="999" y="167"/>
                  </a:lnTo>
                  <a:lnTo>
                    <a:pt x="1014" y="177"/>
                  </a:lnTo>
                  <a:lnTo>
                    <a:pt x="1027" y="187"/>
                  </a:lnTo>
                  <a:lnTo>
                    <a:pt x="1040" y="197"/>
                  </a:lnTo>
                  <a:lnTo>
                    <a:pt x="1052" y="209"/>
                  </a:lnTo>
                  <a:lnTo>
                    <a:pt x="1063" y="219"/>
                  </a:lnTo>
                  <a:lnTo>
                    <a:pt x="1074" y="230"/>
                  </a:lnTo>
                  <a:lnTo>
                    <a:pt x="1084" y="241"/>
                  </a:lnTo>
                  <a:lnTo>
                    <a:pt x="1092" y="252"/>
                  </a:lnTo>
                  <a:lnTo>
                    <a:pt x="1100" y="263"/>
                  </a:lnTo>
                  <a:lnTo>
                    <a:pt x="1107" y="274"/>
                  </a:lnTo>
                  <a:lnTo>
                    <a:pt x="1112" y="284"/>
                  </a:lnTo>
                  <a:lnTo>
                    <a:pt x="1117" y="296"/>
                  </a:lnTo>
                  <a:lnTo>
                    <a:pt x="1121" y="307"/>
                  </a:lnTo>
                  <a:lnTo>
                    <a:pt x="1123" y="318"/>
                  </a:lnTo>
                  <a:lnTo>
                    <a:pt x="1125" y="329"/>
                  </a:lnTo>
                  <a:lnTo>
                    <a:pt x="1126" y="339"/>
                  </a:lnTo>
                  <a:lnTo>
                    <a:pt x="1125" y="350"/>
                  </a:lnTo>
                  <a:lnTo>
                    <a:pt x="1123" y="360"/>
                  </a:lnTo>
                  <a:lnTo>
                    <a:pt x="1120" y="370"/>
                  </a:lnTo>
                  <a:lnTo>
                    <a:pt x="1116" y="380"/>
                  </a:lnTo>
                  <a:lnTo>
                    <a:pt x="1111" y="390"/>
                  </a:lnTo>
                  <a:lnTo>
                    <a:pt x="1105" y="399"/>
                  </a:lnTo>
                  <a:lnTo>
                    <a:pt x="1097" y="408"/>
                  </a:lnTo>
                  <a:lnTo>
                    <a:pt x="1089" y="416"/>
                  </a:lnTo>
                  <a:lnTo>
                    <a:pt x="1079" y="424"/>
                  </a:lnTo>
                  <a:lnTo>
                    <a:pt x="1068" y="432"/>
                  </a:lnTo>
                  <a:lnTo>
                    <a:pt x="1057" y="439"/>
                  </a:lnTo>
                  <a:lnTo>
                    <a:pt x="1044" y="446"/>
                  </a:lnTo>
                  <a:lnTo>
                    <a:pt x="1031" y="452"/>
                  </a:lnTo>
                  <a:lnTo>
                    <a:pt x="1017" y="458"/>
                  </a:lnTo>
                  <a:lnTo>
                    <a:pt x="1002" y="463"/>
                  </a:lnTo>
                  <a:lnTo>
                    <a:pt x="986" y="468"/>
                  </a:lnTo>
                  <a:lnTo>
                    <a:pt x="968" y="472"/>
                  </a:lnTo>
                  <a:lnTo>
                    <a:pt x="950" y="477"/>
                  </a:lnTo>
                  <a:lnTo>
                    <a:pt x="914" y="484"/>
                  </a:lnTo>
                  <a:lnTo>
                    <a:pt x="943" y="506"/>
                  </a:lnTo>
                  <a:lnTo>
                    <a:pt x="957" y="517"/>
                  </a:lnTo>
                  <a:lnTo>
                    <a:pt x="970" y="528"/>
                  </a:lnTo>
                  <a:lnTo>
                    <a:pt x="983" y="539"/>
                  </a:lnTo>
                  <a:lnTo>
                    <a:pt x="994" y="550"/>
                  </a:lnTo>
                  <a:lnTo>
                    <a:pt x="1004" y="563"/>
                  </a:lnTo>
                  <a:lnTo>
                    <a:pt x="1013" y="574"/>
                  </a:lnTo>
                  <a:lnTo>
                    <a:pt x="1021" y="585"/>
                  </a:lnTo>
                  <a:lnTo>
                    <a:pt x="1028" y="596"/>
                  </a:lnTo>
                  <a:lnTo>
                    <a:pt x="1033" y="608"/>
                  </a:lnTo>
                  <a:lnTo>
                    <a:pt x="1038" y="619"/>
                  </a:lnTo>
                  <a:lnTo>
                    <a:pt x="1042" y="630"/>
                  </a:lnTo>
                  <a:lnTo>
                    <a:pt x="1045" y="640"/>
                  </a:lnTo>
                  <a:lnTo>
                    <a:pt x="1046" y="652"/>
                  </a:lnTo>
                  <a:lnTo>
                    <a:pt x="1047" y="663"/>
                  </a:lnTo>
                  <a:lnTo>
                    <a:pt x="1046" y="673"/>
                  </a:lnTo>
                  <a:lnTo>
                    <a:pt x="1045" y="683"/>
                  </a:lnTo>
                  <a:lnTo>
                    <a:pt x="1042" y="693"/>
                  </a:lnTo>
                  <a:lnTo>
                    <a:pt x="1038" y="702"/>
                  </a:lnTo>
                  <a:lnTo>
                    <a:pt x="1033" y="712"/>
                  </a:lnTo>
                  <a:lnTo>
                    <a:pt x="1027" y="720"/>
                  </a:lnTo>
                  <a:lnTo>
                    <a:pt x="1020" y="729"/>
                  </a:lnTo>
                  <a:lnTo>
                    <a:pt x="1012" y="737"/>
                  </a:lnTo>
                  <a:lnTo>
                    <a:pt x="1003" y="746"/>
                  </a:lnTo>
                  <a:lnTo>
                    <a:pt x="994" y="753"/>
                  </a:lnTo>
                  <a:lnTo>
                    <a:pt x="983" y="760"/>
                  </a:lnTo>
                  <a:lnTo>
                    <a:pt x="970" y="767"/>
                  </a:lnTo>
                  <a:lnTo>
                    <a:pt x="958" y="773"/>
                  </a:lnTo>
                  <a:lnTo>
                    <a:pt x="944" y="779"/>
                  </a:lnTo>
                  <a:lnTo>
                    <a:pt x="930" y="784"/>
                  </a:lnTo>
                  <a:lnTo>
                    <a:pt x="915" y="789"/>
                  </a:lnTo>
                  <a:lnTo>
                    <a:pt x="899" y="793"/>
                  </a:lnTo>
                  <a:lnTo>
                    <a:pt x="883" y="797"/>
                  </a:lnTo>
                  <a:lnTo>
                    <a:pt x="852" y="804"/>
                  </a:lnTo>
                  <a:lnTo>
                    <a:pt x="874" y="825"/>
                  </a:lnTo>
                  <a:lnTo>
                    <a:pt x="885" y="837"/>
                  </a:lnTo>
                  <a:lnTo>
                    <a:pt x="896" y="849"/>
                  </a:lnTo>
                  <a:lnTo>
                    <a:pt x="906" y="863"/>
                  </a:lnTo>
                  <a:lnTo>
                    <a:pt x="914" y="877"/>
                  </a:lnTo>
                  <a:lnTo>
                    <a:pt x="918" y="884"/>
                  </a:lnTo>
                  <a:lnTo>
                    <a:pt x="921" y="892"/>
                  </a:lnTo>
                  <a:lnTo>
                    <a:pt x="923" y="900"/>
                  </a:lnTo>
                  <a:lnTo>
                    <a:pt x="925" y="907"/>
                  </a:lnTo>
                  <a:lnTo>
                    <a:pt x="926" y="915"/>
                  </a:lnTo>
                  <a:lnTo>
                    <a:pt x="927" y="924"/>
                  </a:lnTo>
                  <a:lnTo>
                    <a:pt x="926" y="932"/>
                  </a:lnTo>
                  <a:lnTo>
                    <a:pt x="925" y="940"/>
                  </a:lnTo>
                  <a:lnTo>
                    <a:pt x="922" y="949"/>
                  </a:lnTo>
                  <a:lnTo>
                    <a:pt x="918" y="958"/>
                  </a:lnTo>
                  <a:lnTo>
                    <a:pt x="913" y="966"/>
                  </a:lnTo>
                  <a:lnTo>
                    <a:pt x="907" y="974"/>
                  </a:lnTo>
                  <a:lnTo>
                    <a:pt x="900" y="982"/>
                  </a:lnTo>
                  <a:lnTo>
                    <a:pt x="891" y="989"/>
                  </a:lnTo>
                  <a:lnTo>
                    <a:pt x="881" y="996"/>
                  </a:lnTo>
                  <a:lnTo>
                    <a:pt x="870" y="1002"/>
                  </a:lnTo>
                  <a:lnTo>
                    <a:pt x="858" y="1009"/>
                  </a:lnTo>
                  <a:lnTo>
                    <a:pt x="846" y="1015"/>
                  </a:lnTo>
                  <a:lnTo>
                    <a:pt x="832" y="1020"/>
                  </a:lnTo>
                  <a:lnTo>
                    <a:pt x="817" y="1025"/>
                  </a:lnTo>
                  <a:lnTo>
                    <a:pt x="802" y="1029"/>
                  </a:lnTo>
                  <a:lnTo>
                    <a:pt x="784" y="1033"/>
                  </a:lnTo>
                  <a:lnTo>
                    <a:pt x="767" y="1036"/>
                  </a:lnTo>
                  <a:lnTo>
                    <a:pt x="748" y="1039"/>
                  </a:lnTo>
                  <a:lnTo>
                    <a:pt x="720" y="1043"/>
                  </a:lnTo>
                  <a:lnTo>
                    <a:pt x="738" y="1065"/>
                  </a:lnTo>
                  <a:lnTo>
                    <a:pt x="744" y="1074"/>
                  </a:lnTo>
                  <a:lnTo>
                    <a:pt x="750" y="1084"/>
                  </a:lnTo>
                  <a:lnTo>
                    <a:pt x="756" y="1096"/>
                  </a:lnTo>
                  <a:lnTo>
                    <a:pt x="761" y="1107"/>
                  </a:lnTo>
                  <a:lnTo>
                    <a:pt x="765" y="1119"/>
                  </a:lnTo>
                  <a:lnTo>
                    <a:pt x="767" y="1132"/>
                  </a:lnTo>
                  <a:lnTo>
                    <a:pt x="768" y="1138"/>
                  </a:lnTo>
                  <a:lnTo>
                    <a:pt x="768" y="1145"/>
                  </a:lnTo>
                  <a:lnTo>
                    <a:pt x="767" y="1151"/>
                  </a:lnTo>
                  <a:lnTo>
                    <a:pt x="766" y="1158"/>
                  </a:lnTo>
                  <a:lnTo>
                    <a:pt x="763" y="1167"/>
                  </a:lnTo>
                  <a:lnTo>
                    <a:pt x="760" y="1175"/>
                  </a:lnTo>
                  <a:lnTo>
                    <a:pt x="755" y="1183"/>
                  </a:lnTo>
                  <a:lnTo>
                    <a:pt x="749" y="1192"/>
                  </a:lnTo>
                  <a:lnTo>
                    <a:pt x="743" y="1200"/>
                  </a:lnTo>
                  <a:lnTo>
                    <a:pt x="735" y="1207"/>
                  </a:lnTo>
                  <a:lnTo>
                    <a:pt x="726" y="1214"/>
                  </a:lnTo>
                  <a:lnTo>
                    <a:pt x="717" y="1221"/>
                  </a:lnTo>
                  <a:lnTo>
                    <a:pt x="702" y="1229"/>
                  </a:lnTo>
                  <a:lnTo>
                    <a:pt x="685" y="1236"/>
                  </a:lnTo>
                  <a:lnTo>
                    <a:pt x="668" y="1243"/>
                  </a:lnTo>
                  <a:lnTo>
                    <a:pt x="649" y="1248"/>
                  </a:lnTo>
                  <a:lnTo>
                    <a:pt x="630" y="1253"/>
                  </a:lnTo>
                  <a:lnTo>
                    <a:pt x="609" y="1257"/>
                  </a:lnTo>
                  <a:lnTo>
                    <a:pt x="586" y="1260"/>
                  </a:lnTo>
                  <a:lnTo>
                    <a:pt x="564" y="1262"/>
                  </a:lnTo>
                  <a:lnTo>
                    <a:pt x="541" y="1263"/>
                  </a:lnTo>
                  <a:lnTo>
                    <a:pt x="517" y="1263"/>
                  </a:lnTo>
                  <a:lnTo>
                    <a:pt x="491" y="1262"/>
                  </a:lnTo>
                  <a:lnTo>
                    <a:pt x="466" y="1260"/>
                  </a:lnTo>
                  <a:lnTo>
                    <a:pt x="441" y="1258"/>
                  </a:lnTo>
                  <a:lnTo>
                    <a:pt x="415" y="1254"/>
                  </a:lnTo>
                  <a:lnTo>
                    <a:pt x="388" y="1250"/>
                  </a:lnTo>
                  <a:lnTo>
                    <a:pt x="362" y="124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2530" y="1381"/>
              <a:ext cx="32" cy="52"/>
            </a:xfrm>
            <a:custGeom>
              <a:avLst/>
              <a:gdLst>
                <a:gd name="T0" fmla="*/ 0 w 565"/>
                <a:gd name="T1" fmla="*/ 0 h 931"/>
                <a:gd name="T2" fmla="*/ 0 w 565"/>
                <a:gd name="T3" fmla="*/ 0 h 931"/>
                <a:gd name="T4" fmla="*/ 0 w 565"/>
                <a:gd name="T5" fmla="*/ 0 h 931"/>
                <a:gd name="T6" fmla="*/ 0 w 565"/>
                <a:gd name="T7" fmla="*/ 0 h 931"/>
                <a:gd name="T8" fmla="*/ 0 w 565"/>
                <a:gd name="T9" fmla="*/ 0 h 931"/>
                <a:gd name="T10" fmla="*/ 0 w 565"/>
                <a:gd name="T11" fmla="*/ 0 h 931"/>
                <a:gd name="T12" fmla="*/ 0 w 565"/>
                <a:gd name="T13" fmla="*/ 0 h 931"/>
                <a:gd name="T14" fmla="*/ 0 w 565"/>
                <a:gd name="T15" fmla="*/ 0 h 931"/>
                <a:gd name="T16" fmla="*/ 0 w 565"/>
                <a:gd name="T17" fmla="*/ 0 h 931"/>
                <a:gd name="T18" fmla="*/ 0 w 565"/>
                <a:gd name="T19" fmla="*/ 0 h 931"/>
                <a:gd name="T20" fmla="*/ 0 w 565"/>
                <a:gd name="T21" fmla="*/ 0 h 931"/>
                <a:gd name="T22" fmla="*/ 0 w 565"/>
                <a:gd name="T23" fmla="*/ 0 h 931"/>
                <a:gd name="T24" fmla="*/ 0 w 565"/>
                <a:gd name="T25" fmla="*/ 0 h 931"/>
                <a:gd name="T26" fmla="*/ 0 w 565"/>
                <a:gd name="T27" fmla="*/ 0 h 931"/>
                <a:gd name="T28" fmla="*/ 0 w 565"/>
                <a:gd name="T29" fmla="*/ 0 h 931"/>
                <a:gd name="T30" fmla="*/ 0 w 565"/>
                <a:gd name="T31" fmla="*/ 0 h 931"/>
                <a:gd name="T32" fmla="*/ 0 w 565"/>
                <a:gd name="T33" fmla="*/ 0 h 931"/>
                <a:gd name="T34" fmla="*/ 0 w 565"/>
                <a:gd name="T35" fmla="*/ 0 h 931"/>
                <a:gd name="T36" fmla="*/ 0 w 565"/>
                <a:gd name="T37" fmla="*/ 0 h 931"/>
                <a:gd name="T38" fmla="*/ 0 w 565"/>
                <a:gd name="T39" fmla="*/ 0 h 931"/>
                <a:gd name="T40" fmla="*/ 0 w 565"/>
                <a:gd name="T41" fmla="*/ 0 h 931"/>
                <a:gd name="T42" fmla="*/ 0 w 565"/>
                <a:gd name="T43" fmla="*/ 0 h 931"/>
                <a:gd name="T44" fmla="*/ 0 w 565"/>
                <a:gd name="T45" fmla="*/ 0 h 931"/>
                <a:gd name="T46" fmla="*/ 0 w 565"/>
                <a:gd name="T47" fmla="*/ 0 h 931"/>
                <a:gd name="T48" fmla="*/ 0 w 565"/>
                <a:gd name="T49" fmla="*/ 0 h 931"/>
                <a:gd name="T50" fmla="*/ 0 w 565"/>
                <a:gd name="T51" fmla="*/ 0 h 931"/>
                <a:gd name="T52" fmla="*/ 0 w 565"/>
                <a:gd name="T53" fmla="*/ 0 h 931"/>
                <a:gd name="T54" fmla="*/ 0 w 565"/>
                <a:gd name="T55" fmla="*/ 0 h 931"/>
                <a:gd name="T56" fmla="*/ 0 w 565"/>
                <a:gd name="T57" fmla="*/ 0 h 931"/>
                <a:gd name="T58" fmla="*/ 0 w 565"/>
                <a:gd name="T59" fmla="*/ 0 h 931"/>
                <a:gd name="T60" fmla="*/ 0 w 565"/>
                <a:gd name="T61" fmla="*/ 0 h 931"/>
                <a:gd name="T62" fmla="*/ 0 w 565"/>
                <a:gd name="T63" fmla="*/ 0 h 931"/>
                <a:gd name="T64" fmla="*/ 0 w 565"/>
                <a:gd name="T65" fmla="*/ 0 h 931"/>
                <a:gd name="T66" fmla="*/ 0 w 565"/>
                <a:gd name="T67" fmla="*/ 0 h 931"/>
                <a:gd name="T68" fmla="*/ 0 w 565"/>
                <a:gd name="T69" fmla="*/ 0 h 931"/>
                <a:gd name="T70" fmla="*/ 0 w 565"/>
                <a:gd name="T71" fmla="*/ 0 h 931"/>
                <a:gd name="T72" fmla="*/ 0 w 565"/>
                <a:gd name="T73" fmla="*/ 0 h 931"/>
                <a:gd name="T74" fmla="*/ 0 w 565"/>
                <a:gd name="T75" fmla="*/ 0 h 931"/>
                <a:gd name="T76" fmla="*/ 0 w 565"/>
                <a:gd name="T77" fmla="*/ 0 h 931"/>
                <a:gd name="T78" fmla="*/ 0 w 565"/>
                <a:gd name="T79" fmla="*/ 0 h 931"/>
                <a:gd name="T80" fmla="*/ 0 w 565"/>
                <a:gd name="T81" fmla="*/ 0 h 931"/>
                <a:gd name="T82" fmla="*/ 0 w 565"/>
                <a:gd name="T83" fmla="*/ 0 h 931"/>
                <a:gd name="T84" fmla="*/ 0 w 565"/>
                <a:gd name="T85" fmla="*/ 0 h 9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65" h="931">
                  <a:moveTo>
                    <a:pt x="33" y="394"/>
                  </a:moveTo>
                  <a:lnTo>
                    <a:pt x="27" y="418"/>
                  </a:lnTo>
                  <a:lnTo>
                    <a:pt x="20" y="441"/>
                  </a:lnTo>
                  <a:lnTo>
                    <a:pt x="15" y="464"/>
                  </a:lnTo>
                  <a:lnTo>
                    <a:pt x="11" y="488"/>
                  </a:lnTo>
                  <a:lnTo>
                    <a:pt x="7" y="511"/>
                  </a:lnTo>
                  <a:lnTo>
                    <a:pt x="4" y="534"/>
                  </a:lnTo>
                  <a:lnTo>
                    <a:pt x="2" y="556"/>
                  </a:lnTo>
                  <a:lnTo>
                    <a:pt x="1" y="579"/>
                  </a:lnTo>
                  <a:lnTo>
                    <a:pt x="0" y="600"/>
                  </a:lnTo>
                  <a:lnTo>
                    <a:pt x="0" y="622"/>
                  </a:lnTo>
                  <a:lnTo>
                    <a:pt x="0" y="642"/>
                  </a:lnTo>
                  <a:lnTo>
                    <a:pt x="1" y="664"/>
                  </a:lnTo>
                  <a:lnTo>
                    <a:pt x="3" y="683"/>
                  </a:lnTo>
                  <a:lnTo>
                    <a:pt x="5" y="703"/>
                  </a:lnTo>
                  <a:lnTo>
                    <a:pt x="9" y="721"/>
                  </a:lnTo>
                  <a:lnTo>
                    <a:pt x="12" y="740"/>
                  </a:lnTo>
                  <a:lnTo>
                    <a:pt x="16" y="758"/>
                  </a:lnTo>
                  <a:lnTo>
                    <a:pt x="21" y="775"/>
                  </a:lnTo>
                  <a:lnTo>
                    <a:pt x="28" y="791"/>
                  </a:lnTo>
                  <a:lnTo>
                    <a:pt x="34" y="807"/>
                  </a:lnTo>
                  <a:lnTo>
                    <a:pt x="41" y="821"/>
                  </a:lnTo>
                  <a:lnTo>
                    <a:pt x="48" y="835"/>
                  </a:lnTo>
                  <a:lnTo>
                    <a:pt x="56" y="849"/>
                  </a:lnTo>
                  <a:lnTo>
                    <a:pt x="64" y="861"/>
                  </a:lnTo>
                  <a:lnTo>
                    <a:pt x="73" y="873"/>
                  </a:lnTo>
                  <a:lnTo>
                    <a:pt x="82" y="883"/>
                  </a:lnTo>
                  <a:lnTo>
                    <a:pt x="92" y="893"/>
                  </a:lnTo>
                  <a:lnTo>
                    <a:pt x="103" y="901"/>
                  </a:lnTo>
                  <a:lnTo>
                    <a:pt x="114" y="909"/>
                  </a:lnTo>
                  <a:lnTo>
                    <a:pt x="126" y="915"/>
                  </a:lnTo>
                  <a:lnTo>
                    <a:pt x="139" y="921"/>
                  </a:lnTo>
                  <a:lnTo>
                    <a:pt x="151" y="926"/>
                  </a:lnTo>
                  <a:lnTo>
                    <a:pt x="164" y="929"/>
                  </a:lnTo>
                  <a:lnTo>
                    <a:pt x="177" y="931"/>
                  </a:lnTo>
                  <a:lnTo>
                    <a:pt x="190" y="931"/>
                  </a:lnTo>
                  <a:lnTo>
                    <a:pt x="204" y="931"/>
                  </a:lnTo>
                  <a:lnTo>
                    <a:pt x="218" y="929"/>
                  </a:lnTo>
                  <a:lnTo>
                    <a:pt x="231" y="927"/>
                  </a:lnTo>
                  <a:lnTo>
                    <a:pt x="245" y="922"/>
                  </a:lnTo>
                  <a:lnTo>
                    <a:pt x="259" y="917"/>
                  </a:lnTo>
                  <a:lnTo>
                    <a:pt x="272" y="911"/>
                  </a:lnTo>
                  <a:lnTo>
                    <a:pt x="286" y="904"/>
                  </a:lnTo>
                  <a:lnTo>
                    <a:pt x="299" y="896"/>
                  </a:lnTo>
                  <a:lnTo>
                    <a:pt x="314" y="887"/>
                  </a:lnTo>
                  <a:lnTo>
                    <a:pt x="327" y="877"/>
                  </a:lnTo>
                  <a:lnTo>
                    <a:pt x="340" y="866"/>
                  </a:lnTo>
                  <a:lnTo>
                    <a:pt x="353" y="855"/>
                  </a:lnTo>
                  <a:lnTo>
                    <a:pt x="366" y="842"/>
                  </a:lnTo>
                  <a:lnTo>
                    <a:pt x="379" y="828"/>
                  </a:lnTo>
                  <a:lnTo>
                    <a:pt x="392" y="813"/>
                  </a:lnTo>
                  <a:lnTo>
                    <a:pt x="405" y="798"/>
                  </a:lnTo>
                  <a:lnTo>
                    <a:pt x="417" y="782"/>
                  </a:lnTo>
                  <a:lnTo>
                    <a:pt x="429" y="766"/>
                  </a:lnTo>
                  <a:lnTo>
                    <a:pt x="440" y="749"/>
                  </a:lnTo>
                  <a:lnTo>
                    <a:pt x="451" y="730"/>
                  </a:lnTo>
                  <a:lnTo>
                    <a:pt x="462" y="711"/>
                  </a:lnTo>
                  <a:lnTo>
                    <a:pt x="472" y="691"/>
                  </a:lnTo>
                  <a:lnTo>
                    <a:pt x="482" y="671"/>
                  </a:lnTo>
                  <a:lnTo>
                    <a:pt x="493" y="650"/>
                  </a:lnTo>
                  <a:lnTo>
                    <a:pt x="502" y="629"/>
                  </a:lnTo>
                  <a:lnTo>
                    <a:pt x="510" y="607"/>
                  </a:lnTo>
                  <a:lnTo>
                    <a:pt x="518" y="585"/>
                  </a:lnTo>
                  <a:lnTo>
                    <a:pt x="526" y="561"/>
                  </a:lnTo>
                  <a:lnTo>
                    <a:pt x="533" y="537"/>
                  </a:lnTo>
                  <a:lnTo>
                    <a:pt x="539" y="514"/>
                  </a:lnTo>
                  <a:lnTo>
                    <a:pt x="545" y="491"/>
                  </a:lnTo>
                  <a:lnTo>
                    <a:pt x="550" y="466"/>
                  </a:lnTo>
                  <a:lnTo>
                    <a:pt x="554" y="443"/>
                  </a:lnTo>
                  <a:lnTo>
                    <a:pt x="558" y="421"/>
                  </a:lnTo>
                  <a:lnTo>
                    <a:pt x="561" y="398"/>
                  </a:lnTo>
                  <a:lnTo>
                    <a:pt x="563" y="375"/>
                  </a:lnTo>
                  <a:lnTo>
                    <a:pt x="564" y="353"/>
                  </a:lnTo>
                  <a:lnTo>
                    <a:pt x="565" y="332"/>
                  </a:lnTo>
                  <a:lnTo>
                    <a:pt x="565" y="310"/>
                  </a:lnTo>
                  <a:lnTo>
                    <a:pt x="565" y="289"/>
                  </a:lnTo>
                  <a:lnTo>
                    <a:pt x="564" y="268"/>
                  </a:lnTo>
                  <a:lnTo>
                    <a:pt x="562" y="249"/>
                  </a:lnTo>
                  <a:lnTo>
                    <a:pt x="560" y="229"/>
                  </a:lnTo>
                  <a:lnTo>
                    <a:pt x="556" y="210"/>
                  </a:lnTo>
                  <a:lnTo>
                    <a:pt x="553" y="191"/>
                  </a:lnTo>
                  <a:lnTo>
                    <a:pt x="549" y="174"/>
                  </a:lnTo>
                  <a:lnTo>
                    <a:pt x="544" y="157"/>
                  </a:lnTo>
                  <a:lnTo>
                    <a:pt x="538" y="141"/>
                  </a:lnTo>
                  <a:lnTo>
                    <a:pt x="532" y="125"/>
                  </a:lnTo>
                  <a:lnTo>
                    <a:pt x="525" y="110"/>
                  </a:lnTo>
                  <a:lnTo>
                    <a:pt x="518" y="96"/>
                  </a:lnTo>
                  <a:lnTo>
                    <a:pt x="510" y="83"/>
                  </a:lnTo>
                  <a:lnTo>
                    <a:pt x="502" y="70"/>
                  </a:lnTo>
                  <a:lnTo>
                    <a:pt x="493" y="59"/>
                  </a:lnTo>
                  <a:lnTo>
                    <a:pt x="483" y="49"/>
                  </a:lnTo>
                  <a:lnTo>
                    <a:pt x="473" y="39"/>
                  </a:lnTo>
                  <a:lnTo>
                    <a:pt x="462" y="30"/>
                  </a:lnTo>
                  <a:lnTo>
                    <a:pt x="451" y="22"/>
                  </a:lnTo>
                  <a:lnTo>
                    <a:pt x="440" y="16"/>
                  </a:lnTo>
                  <a:lnTo>
                    <a:pt x="428" y="10"/>
                  </a:lnTo>
                  <a:lnTo>
                    <a:pt x="415" y="6"/>
                  </a:lnTo>
                  <a:lnTo>
                    <a:pt x="402" y="3"/>
                  </a:lnTo>
                  <a:lnTo>
                    <a:pt x="388" y="1"/>
                  </a:lnTo>
                  <a:lnTo>
                    <a:pt x="375" y="0"/>
                  </a:lnTo>
                  <a:lnTo>
                    <a:pt x="362" y="1"/>
                  </a:lnTo>
                  <a:lnTo>
                    <a:pt x="348" y="3"/>
                  </a:lnTo>
                  <a:lnTo>
                    <a:pt x="335" y="5"/>
                  </a:lnTo>
                  <a:lnTo>
                    <a:pt x="321" y="9"/>
                  </a:lnTo>
                  <a:lnTo>
                    <a:pt x="307" y="14"/>
                  </a:lnTo>
                  <a:lnTo>
                    <a:pt x="293" y="20"/>
                  </a:lnTo>
                  <a:lnTo>
                    <a:pt x="279" y="27"/>
                  </a:lnTo>
                  <a:lnTo>
                    <a:pt x="266" y="36"/>
                  </a:lnTo>
                  <a:lnTo>
                    <a:pt x="252" y="45"/>
                  </a:lnTo>
                  <a:lnTo>
                    <a:pt x="239" y="55"/>
                  </a:lnTo>
                  <a:lnTo>
                    <a:pt x="226" y="66"/>
                  </a:lnTo>
                  <a:lnTo>
                    <a:pt x="213" y="77"/>
                  </a:lnTo>
                  <a:lnTo>
                    <a:pt x="199" y="90"/>
                  </a:lnTo>
                  <a:lnTo>
                    <a:pt x="186" y="103"/>
                  </a:lnTo>
                  <a:lnTo>
                    <a:pt x="173" y="118"/>
                  </a:lnTo>
                  <a:lnTo>
                    <a:pt x="161" y="134"/>
                  </a:lnTo>
                  <a:lnTo>
                    <a:pt x="149" y="149"/>
                  </a:lnTo>
                  <a:lnTo>
                    <a:pt x="137" y="166"/>
                  </a:lnTo>
                  <a:lnTo>
                    <a:pt x="126" y="183"/>
                  </a:lnTo>
                  <a:lnTo>
                    <a:pt x="114" y="201"/>
                  </a:lnTo>
                  <a:lnTo>
                    <a:pt x="103" y="221"/>
                  </a:lnTo>
                  <a:lnTo>
                    <a:pt x="93" y="240"/>
                  </a:lnTo>
                  <a:lnTo>
                    <a:pt x="83" y="260"/>
                  </a:lnTo>
                  <a:lnTo>
                    <a:pt x="73" y="281"/>
                  </a:lnTo>
                  <a:lnTo>
                    <a:pt x="64" y="303"/>
                  </a:lnTo>
                  <a:lnTo>
                    <a:pt x="56" y="325"/>
                  </a:lnTo>
                  <a:lnTo>
                    <a:pt x="48" y="347"/>
                  </a:lnTo>
                  <a:lnTo>
                    <a:pt x="40" y="370"/>
                  </a:lnTo>
                  <a:lnTo>
                    <a:pt x="33" y="394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84"/>
            <p:cNvSpPr>
              <a:spLocks noEditPoints="1"/>
            </p:cNvSpPr>
            <p:nvPr/>
          </p:nvSpPr>
          <p:spPr bwMode="auto">
            <a:xfrm>
              <a:off x="2529" y="1380"/>
              <a:ext cx="33" cy="54"/>
            </a:xfrm>
            <a:custGeom>
              <a:avLst/>
              <a:gdLst>
                <a:gd name="T0" fmla="*/ 0 w 598"/>
                <a:gd name="T1" fmla="*/ 0 h 964"/>
                <a:gd name="T2" fmla="*/ 0 w 598"/>
                <a:gd name="T3" fmla="*/ 0 h 964"/>
                <a:gd name="T4" fmla="*/ 0 w 598"/>
                <a:gd name="T5" fmla="*/ 0 h 964"/>
                <a:gd name="T6" fmla="*/ 0 w 598"/>
                <a:gd name="T7" fmla="*/ 0 h 964"/>
                <a:gd name="T8" fmla="*/ 0 w 598"/>
                <a:gd name="T9" fmla="*/ 0 h 964"/>
                <a:gd name="T10" fmla="*/ 0 w 598"/>
                <a:gd name="T11" fmla="*/ 0 h 964"/>
                <a:gd name="T12" fmla="*/ 0 w 598"/>
                <a:gd name="T13" fmla="*/ 0 h 964"/>
                <a:gd name="T14" fmla="*/ 0 w 598"/>
                <a:gd name="T15" fmla="*/ 0 h 964"/>
                <a:gd name="T16" fmla="*/ 0 w 598"/>
                <a:gd name="T17" fmla="*/ 0 h 964"/>
                <a:gd name="T18" fmla="*/ 0 w 598"/>
                <a:gd name="T19" fmla="*/ 0 h 964"/>
                <a:gd name="T20" fmla="*/ 0 w 598"/>
                <a:gd name="T21" fmla="*/ 0 h 964"/>
                <a:gd name="T22" fmla="*/ 0 w 598"/>
                <a:gd name="T23" fmla="*/ 0 h 964"/>
                <a:gd name="T24" fmla="*/ 0 w 598"/>
                <a:gd name="T25" fmla="*/ 0 h 964"/>
                <a:gd name="T26" fmla="*/ 0 w 598"/>
                <a:gd name="T27" fmla="*/ 0 h 964"/>
                <a:gd name="T28" fmla="*/ 0 w 598"/>
                <a:gd name="T29" fmla="*/ 0 h 964"/>
                <a:gd name="T30" fmla="*/ 0 w 598"/>
                <a:gd name="T31" fmla="*/ 0 h 964"/>
                <a:gd name="T32" fmla="*/ 0 w 598"/>
                <a:gd name="T33" fmla="*/ 0 h 964"/>
                <a:gd name="T34" fmla="*/ 0 w 598"/>
                <a:gd name="T35" fmla="*/ 0 h 964"/>
                <a:gd name="T36" fmla="*/ 0 w 598"/>
                <a:gd name="T37" fmla="*/ 0 h 964"/>
                <a:gd name="T38" fmla="*/ 0 w 598"/>
                <a:gd name="T39" fmla="*/ 0 h 964"/>
                <a:gd name="T40" fmla="*/ 0 w 598"/>
                <a:gd name="T41" fmla="*/ 0 h 964"/>
                <a:gd name="T42" fmla="*/ 0 w 598"/>
                <a:gd name="T43" fmla="*/ 0 h 964"/>
                <a:gd name="T44" fmla="*/ 0 w 598"/>
                <a:gd name="T45" fmla="*/ 0 h 964"/>
                <a:gd name="T46" fmla="*/ 0 w 598"/>
                <a:gd name="T47" fmla="*/ 0 h 964"/>
                <a:gd name="T48" fmla="*/ 0 w 598"/>
                <a:gd name="T49" fmla="*/ 0 h 964"/>
                <a:gd name="T50" fmla="*/ 0 w 598"/>
                <a:gd name="T51" fmla="*/ 0 h 964"/>
                <a:gd name="T52" fmla="*/ 0 w 598"/>
                <a:gd name="T53" fmla="*/ 0 h 964"/>
                <a:gd name="T54" fmla="*/ 0 w 598"/>
                <a:gd name="T55" fmla="*/ 0 h 964"/>
                <a:gd name="T56" fmla="*/ 0 w 598"/>
                <a:gd name="T57" fmla="*/ 0 h 964"/>
                <a:gd name="T58" fmla="*/ 0 w 598"/>
                <a:gd name="T59" fmla="*/ 0 h 964"/>
                <a:gd name="T60" fmla="*/ 0 w 598"/>
                <a:gd name="T61" fmla="*/ 0 h 964"/>
                <a:gd name="T62" fmla="*/ 0 w 598"/>
                <a:gd name="T63" fmla="*/ 0 h 964"/>
                <a:gd name="T64" fmla="*/ 0 w 598"/>
                <a:gd name="T65" fmla="*/ 0 h 964"/>
                <a:gd name="T66" fmla="*/ 0 w 598"/>
                <a:gd name="T67" fmla="*/ 0 h 964"/>
                <a:gd name="T68" fmla="*/ 0 w 598"/>
                <a:gd name="T69" fmla="*/ 0 h 964"/>
                <a:gd name="T70" fmla="*/ 0 w 598"/>
                <a:gd name="T71" fmla="*/ 0 h 964"/>
                <a:gd name="T72" fmla="*/ 0 w 598"/>
                <a:gd name="T73" fmla="*/ 0 h 964"/>
                <a:gd name="T74" fmla="*/ 0 w 598"/>
                <a:gd name="T75" fmla="*/ 0 h 964"/>
                <a:gd name="T76" fmla="*/ 0 w 598"/>
                <a:gd name="T77" fmla="*/ 0 h 964"/>
                <a:gd name="T78" fmla="*/ 0 w 598"/>
                <a:gd name="T79" fmla="*/ 0 h 964"/>
                <a:gd name="T80" fmla="*/ 0 w 598"/>
                <a:gd name="T81" fmla="*/ 0 h 964"/>
                <a:gd name="T82" fmla="*/ 0 w 598"/>
                <a:gd name="T83" fmla="*/ 0 h 964"/>
                <a:gd name="T84" fmla="*/ 0 w 598"/>
                <a:gd name="T85" fmla="*/ 0 h 964"/>
                <a:gd name="T86" fmla="*/ 0 w 598"/>
                <a:gd name="T87" fmla="*/ 0 h 964"/>
                <a:gd name="T88" fmla="*/ 0 w 598"/>
                <a:gd name="T89" fmla="*/ 0 h 964"/>
                <a:gd name="T90" fmla="*/ 0 w 598"/>
                <a:gd name="T91" fmla="*/ 0 h 964"/>
                <a:gd name="T92" fmla="*/ 0 w 598"/>
                <a:gd name="T93" fmla="*/ 0 h 964"/>
                <a:gd name="T94" fmla="*/ 0 w 598"/>
                <a:gd name="T95" fmla="*/ 0 h 964"/>
                <a:gd name="T96" fmla="*/ 0 w 598"/>
                <a:gd name="T97" fmla="*/ 0 h 964"/>
                <a:gd name="T98" fmla="*/ 0 w 598"/>
                <a:gd name="T99" fmla="*/ 0 h 964"/>
                <a:gd name="T100" fmla="*/ 0 w 598"/>
                <a:gd name="T101" fmla="*/ 0 h 964"/>
                <a:gd name="T102" fmla="*/ 0 w 598"/>
                <a:gd name="T103" fmla="*/ 0 h 964"/>
                <a:gd name="T104" fmla="*/ 0 w 598"/>
                <a:gd name="T105" fmla="*/ 0 h 964"/>
                <a:gd name="T106" fmla="*/ 0 w 598"/>
                <a:gd name="T107" fmla="*/ 0 h 96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98" h="964">
                  <a:moveTo>
                    <a:pt x="288" y="29"/>
                  </a:moveTo>
                  <a:lnTo>
                    <a:pt x="268" y="41"/>
                  </a:lnTo>
                  <a:lnTo>
                    <a:pt x="249" y="56"/>
                  </a:lnTo>
                  <a:lnTo>
                    <a:pt x="229" y="71"/>
                  </a:lnTo>
                  <a:lnTo>
                    <a:pt x="210" y="89"/>
                  </a:lnTo>
                  <a:lnTo>
                    <a:pt x="191" y="108"/>
                  </a:lnTo>
                  <a:lnTo>
                    <a:pt x="174" y="128"/>
                  </a:lnTo>
                  <a:lnTo>
                    <a:pt x="156" y="151"/>
                  </a:lnTo>
                  <a:lnTo>
                    <a:pt x="140" y="175"/>
                  </a:lnTo>
                  <a:lnTo>
                    <a:pt x="123" y="200"/>
                  </a:lnTo>
                  <a:lnTo>
                    <a:pt x="107" y="226"/>
                  </a:lnTo>
                  <a:lnTo>
                    <a:pt x="93" y="254"/>
                  </a:lnTo>
                  <a:lnTo>
                    <a:pt x="79" y="282"/>
                  </a:lnTo>
                  <a:lnTo>
                    <a:pt x="66" y="311"/>
                  </a:lnTo>
                  <a:lnTo>
                    <a:pt x="55" y="342"/>
                  </a:lnTo>
                  <a:lnTo>
                    <a:pt x="44" y="373"/>
                  </a:lnTo>
                  <a:lnTo>
                    <a:pt x="33" y="405"/>
                  </a:lnTo>
                  <a:lnTo>
                    <a:pt x="25" y="438"/>
                  </a:lnTo>
                  <a:lnTo>
                    <a:pt x="17" y="470"/>
                  </a:lnTo>
                  <a:lnTo>
                    <a:pt x="11" y="503"/>
                  </a:lnTo>
                  <a:lnTo>
                    <a:pt x="7" y="534"/>
                  </a:lnTo>
                  <a:lnTo>
                    <a:pt x="3" y="565"/>
                  </a:lnTo>
                  <a:lnTo>
                    <a:pt x="1" y="597"/>
                  </a:lnTo>
                  <a:lnTo>
                    <a:pt x="0" y="627"/>
                  </a:lnTo>
                  <a:lnTo>
                    <a:pt x="1" y="657"/>
                  </a:lnTo>
                  <a:lnTo>
                    <a:pt x="2" y="686"/>
                  </a:lnTo>
                  <a:lnTo>
                    <a:pt x="5" y="714"/>
                  </a:lnTo>
                  <a:lnTo>
                    <a:pt x="10" y="741"/>
                  </a:lnTo>
                  <a:lnTo>
                    <a:pt x="15" y="768"/>
                  </a:lnTo>
                  <a:lnTo>
                    <a:pt x="22" y="793"/>
                  </a:lnTo>
                  <a:lnTo>
                    <a:pt x="30" y="816"/>
                  </a:lnTo>
                  <a:lnTo>
                    <a:pt x="40" y="838"/>
                  </a:lnTo>
                  <a:lnTo>
                    <a:pt x="50" y="860"/>
                  </a:lnTo>
                  <a:lnTo>
                    <a:pt x="61" y="878"/>
                  </a:lnTo>
                  <a:lnTo>
                    <a:pt x="73" y="894"/>
                  </a:lnTo>
                  <a:lnTo>
                    <a:pt x="86" y="909"/>
                  </a:lnTo>
                  <a:lnTo>
                    <a:pt x="100" y="922"/>
                  </a:lnTo>
                  <a:lnTo>
                    <a:pt x="114" y="934"/>
                  </a:lnTo>
                  <a:lnTo>
                    <a:pt x="130" y="944"/>
                  </a:lnTo>
                  <a:lnTo>
                    <a:pt x="139" y="948"/>
                  </a:lnTo>
                  <a:lnTo>
                    <a:pt x="147" y="952"/>
                  </a:lnTo>
                  <a:lnTo>
                    <a:pt x="155" y="955"/>
                  </a:lnTo>
                  <a:lnTo>
                    <a:pt x="163" y="958"/>
                  </a:lnTo>
                  <a:lnTo>
                    <a:pt x="172" y="960"/>
                  </a:lnTo>
                  <a:lnTo>
                    <a:pt x="181" y="962"/>
                  </a:lnTo>
                  <a:lnTo>
                    <a:pt x="190" y="963"/>
                  </a:lnTo>
                  <a:lnTo>
                    <a:pt x="199" y="963"/>
                  </a:lnTo>
                  <a:lnTo>
                    <a:pt x="217" y="964"/>
                  </a:lnTo>
                  <a:lnTo>
                    <a:pt x="236" y="962"/>
                  </a:lnTo>
                  <a:lnTo>
                    <a:pt x="255" y="958"/>
                  </a:lnTo>
                  <a:lnTo>
                    <a:pt x="273" y="952"/>
                  </a:lnTo>
                  <a:lnTo>
                    <a:pt x="292" y="945"/>
                  </a:lnTo>
                  <a:lnTo>
                    <a:pt x="311" y="934"/>
                  </a:lnTo>
                  <a:lnTo>
                    <a:pt x="332" y="922"/>
                  </a:lnTo>
                  <a:lnTo>
                    <a:pt x="351" y="908"/>
                  </a:lnTo>
                  <a:lnTo>
                    <a:pt x="371" y="892"/>
                  </a:lnTo>
                  <a:lnTo>
                    <a:pt x="389" y="875"/>
                  </a:lnTo>
                  <a:lnTo>
                    <a:pt x="408" y="856"/>
                  </a:lnTo>
                  <a:lnTo>
                    <a:pt x="427" y="834"/>
                  </a:lnTo>
                  <a:lnTo>
                    <a:pt x="444" y="812"/>
                  </a:lnTo>
                  <a:lnTo>
                    <a:pt x="461" y="789"/>
                  </a:lnTo>
                  <a:lnTo>
                    <a:pt x="476" y="764"/>
                  </a:lnTo>
                  <a:lnTo>
                    <a:pt x="492" y="737"/>
                  </a:lnTo>
                  <a:lnTo>
                    <a:pt x="506" y="710"/>
                  </a:lnTo>
                  <a:lnTo>
                    <a:pt x="521" y="682"/>
                  </a:lnTo>
                  <a:lnTo>
                    <a:pt x="534" y="652"/>
                  </a:lnTo>
                  <a:lnTo>
                    <a:pt x="545" y="622"/>
                  </a:lnTo>
                  <a:lnTo>
                    <a:pt x="556" y="591"/>
                  </a:lnTo>
                  <a:lnTo>
                    <a:pt x="566" y="558"/>
                  </a:lnTo>
                  <a:lnTo>
                    <a:pt x="572" y="534"/>
                  </a:lnTo>
                  <a:lnTo>
                    <a:pt x="578" y="510"/>
                  </a:lnTo>
                  <a:lnTo>
                    <a:pt x="583" y="485"/>
                  </a:lnTo>
                  <a:lnTo>
                    <a:pt x="588" y="461"/>
                  </a:lnTo>
                  <a:lnTo>
                    <a:pt x="591" y="437"/>
                  </a:lnTo>
                  <a:lnTo>
                    <a:pt x="594" y="414"/>
                  </a:lnTo>
                  <a:lnTo>
                    <a:pt x="596" y="390"/>
                  </a:lnTo>
                  <a:lnTo>
                    <a:pt x="598" y="367"/>
                  </a:lnTo>
                  <a:lnTo>
                    <a:pt x="598" y="345"/>
                  </a:lnTo>
                  <a:lnTo>
                    <a:pt x="598" y="323"/>
                  </a:lnTo>
                  <a:lnTo>
                    <a:pt x="598" y="301"/>
                  </a:lnTo>
                  <a:lnTo>
                    <a:pt x="596" y="279"/>
                  </a:lnTo>
                  <a:lnTo>
                    <a:pt x="594" y="259"/>
                  </a:lnTo>
                  <a:lnTo>
                    <a:pt x="591" y="239"/>
                  </a:lnTo>
                  <a:lnTo>
                    <a:pt x="588" y="219"/>
                  </a:lnTo>
                  <a:lnTo>
                    <a:pt x="584" y="200"/>
                  </a:lnTo>
                  <a:lnTo>
                    <a:pt x="579" y="181"/>
                  </a:lnTo>
                  <a:lnTo>
                    <a:pt x="574" y="164"/>
                  </a:lnTo>
                  <a:lnTo>
                    <a:pt x="568" y="147"/>
                  </a:lnTo>
                  <a:lnTo>
                    <a:pt x="562" y="130"/>
                  </a:lnTo>
                  <a:lnTo>
                    <a:pt x="554" y="115"/>
                  </a:lnTo>
                  <a:lnTo>
                    <a:pt x="547" y="100"/>
                  </a:lnTo>
                  <a:lnTo>
                    <a:pt x="538" y="87"/>
                  </a:lnTo>
                  <a:lnTo>
                    <a:pt x="529" y="74"/>
                  </a:lnTo>
                  <a:lnTo>
                    <a:pt x="520" y="62"/>
                  </a:lnTo>
                  <a:lnTo>
                    <a:pt x="510" y="50"/>
                  </a:lnTo>
                  <a:lnTo>
                    <a:pt x="498" y="40"/>
                  </a:lnTo>
                  <a:lnTo>
                    <a:pt x="487" y="31"/>
                  </a:lnTo>
                  <a:lnTo>
                    <a:pt x="475" y="23"/>
                  </a:lnTo>
                  <a:lnTo>
                    <a:pt x="463" y="16"/>
                  </a:lnTo>
                  <a:lnTo>
                    <a:pt x="450" y="11"/>
                  </a:lnTo>
                  <a:lnTo>
                    <a:pt x="437" y="6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2" y="0"/>
                  </a:lnTo>
                  <a:lnTo>
                    <a:pt x="364" y="2"/>
                  </a:lnTo>
                  <a:lnTo>
                    <a:pt x="345" y="6"/>
                  </a:lnTo>
                  <a:lnTo>
                    <a:pt x="327" y="12"/>
                  </a:lnTo>
                  <a:lnTo>
                    <a:pt x="307" y="19"/>
                  </a:lnTo>
                  <a:lnTo>
                    <a:pt x="288" y="29"/>
                  </a:lnTo>
                  <a:close/>
                  <a:moveTo>
                    <a:pt x="173" y="925"/>
                  </a:moveTo>
                  <a:lnTo>
                    <a:pt x="159" y="920"/>
                  </a:lnTo>
                  <a:lnTo>
                    <a:pt x="146" y="914"/>
                  </a:lnTo>
                  <a:lnTo>
                    <a:pt x="132" y="906"/>
                  </a:lnTo>
                  <a:lnTo>
                    <a:pt x="120" y="897"/>
                  </a:lnTo>
                  <a:lnTo>
                    <a:pt x="109" y="886"/>
                  </a:lnTo>
                  <a:lnTo>
                    <a:pt x="98" y="873"/>
                  </a:lnTo>
                  <a:lnTo>
                    <a:pt x="88" y="859"/>
                  </a:lnTo>
                  <a:lnTo>
                    <a:pt x="79" y="843"/>
                  </a:lnTo>
                  <a:lnTo>
                    <a:pt x="74" y="833"/>
                  </a:lnTo>
                  <a:lnTo>
                    <a:pt x="69" y="822"/>
                  </a:lnTo>
                  <a:lnTo>
                    <a:pt x="64" y="811"/>
                  </a:lnTo>
                  <a:lnTo>
                    <a:pt x="59" y="799"/>
                  </a:lnTo>
                  <a:lnTo>
                    <a:pt x="52" y="775"/>
                  </a:lnTo>
                  <a:lnTo>
                    <a:pt x="45" y="748"/>
                  </a:lnTo>
                  <a:lnTo>
                    <a:pt x="40" y="721"/>
                  </a:lnTo>
                  <a:lnTo>
                    <a:pt x="36" y="693"/>
                  </a:lnTo>
                  <a:lnTo>
                    <a:pt x="34" y="663"/>
                  </a:lnTo>
                  <a:lnTo>
                    <a:pt x="33" y="633"/>
                  </a:lnTo>
                  <a:lnTo>
                    <a:pt x="34" y="607"/>
                  </a:lnTo>
                  <a:lnTo>
                    <a:pt x="35" y="580"/>
                  </a:lnTo>
                  <a:lnTo>
                    <a:pt x="37" y="553"/>
                  </a:lnTo>
                  <a:lnTo>
                    <a:pt x="42" y="526"/>
                  </a:lnTo>
                  <a:lnTo>
                    <a:pt x="46" y="499"/>
                  </a:lnTo>
                  <a:lnTo>
                    <a:pt x="52" y="470"/>
                  </a:lnTo>
                  <a:lnTo>
                    <a:pt x="58" y="443"/>
                  </a:lnTo>
                  <a:lnTo>
                    <a:pt x="66" y="415"/>
                  </a:lnTo>
                  <a:lnTo>
                    <a:pt x="75" y="384"/>
                  </a:lnTo>
                  <a:lnTo>
                    <a:pt x="85" y="354"/>
                  </a:lnTo>
                  <a:lnTo>
                    <a:pt x="96" y="326"/>
                  </a:lnTo>
                  <a:lnTo>
                    <a:pt x="108" y="297"/>
                  </a:lnTo>
                  <a:lnTo>
                    <a:pt x="121" y="270"/>
                  </a:lnTo>
                  <a:lnTo>
                    <a:pt x="136" y="244"/>
                  </a:lnTo>
                  <a:lnTo>
                    <a:pt x="150" y="219"/>
                  </a:lnTo>
                  <a:lnTo>
                    <a:pt x="165" y="195"/>
                  </a:lnTo>
                  <a:lnTo>
                    <a:pt x="181" y="173"/>
                  </a:lnTo>
                  <a:lnTo>
                    <a:pt x="197" y="152"/>
                  </a:lnTo>
                  <a:lnTo>
                    <a:pt x="214" y="132"/>
                  </a:lnTo>
                  <a:lnTo>
                    <a:pt x="232" y="114"/>
                  </a:lnTo>
                  <a:lnTo>
                    <a:pt x="249" y="97"/>
                  </a:lnTo>
                  <a:lnTo>
                    <a:pt x="267" y="83"/>
                  </a:lnTo>
                  <a:lnTo>
                    <a:pt x="285" y="70"/>
                  </a:lnTo>
                  <a:lnTo>
                    <a:pt x="304" y="58"/>
                  </a:lnTo>
                  <a:lnTo>
                    <a:pt x="320" y="49"/>
                  </a:lnTo>
                  <a:lnTo>
                    <a:pt x="337" y="43"/>
                  </a:lnTo>
                  <a:lnTo>
                    <a:pt x="352" y="38"/>
                  </a:lnTo>
                  <a:lnTo>
                    <a:pt x="368" y="35"/>
                  </a:lnTo>
                  <a:lnTo>
                    <a:pt x="383" y="33"/>
                  </a:lnTo>
                  <a:lnTo>
                    <a:pt x="398" y="33"/>
                  </a:lnTo>
                  <a:lnTo>
                    <a:pt x="412" y="35"/>
                  </a:lnTo>
                  <a:lnTo>
                    <a:pt x="428" y="38"/>
                  </a:lnTo>
                  <a:lnTo>
                    <a:pt x="439" y="42"/>
                  </a:lnTo>
                  <a:lnTo>
                    <a:pt x="451" y="47"/>
                  </a:lnTo>
                  <a:lnTo>
                    <a:pt x="461" y="54"/>
                  </a:lnTo>
                  <a:lnTo>
                    <a:pt x="472" y="61"/>
                  </a:lnTo>
                  <a:lnTo>
                    <a:pt x="481" y="69"/>
                  </a:lnTo>
                  <a:lnTo>
                    <a:pt x="491" y="78"/>
                  </a:lnTo>
                  <a:lnTo>
                    <a:pt x="499" y="88"/>
                  </a:lnTo>
                  <a:lnTo>
                    <a:pt x="508" y="99"/>
                  </a:lnTo>
                  <a:lnTo>
                    <a:pt x="516" y="111"/>
                  </a:lnTo>
                  <a:lnTo>
                    <a:pt x="524" y="124"/>
                  </a:lnTo>
                  <a:lnTo>
                    <a:pt x="530" y="137"/>
                  </a:lnTo>
                  <a:lnTo>
                    <a:pt x="536" y="152"/>
                  </a:lnTo>
                  <a:lnTo>
                    <a:pt x="542" y="167"/>
                  </a:lnTo>
                  <a:lnTo>
                    <a:pt x="547" y="182"/>
                  </a:lnTo>
                  <a:lnTo>
                    <a:pt x="551" y="199"/>
                  </a:lnTo>
                  <a:lnTo>
                    <a:pt x="555" y="215"/>
                  </a:lnTo>
                  <a:lnTo>
                    <a:pt x="559" y="234"/>
                  </a:lnTo>
                  <a:lnTo>
                    <a:pt x="561" y="252"/>
                  </a:lnTo>
                  <a:lnTo>
                    <a:pt x="563" y="271"/>
                  </a:lnTo>
                  <a:lnTo>
                    <a:pt x="565" y="290"/>
                  </a:lnTo>
                  <a:lnTo>
                    <a:pt x="566" y="309"/>
                  </a:lnTo>
                  <a:lnTo>
                    <a:pt x="566" y="330"/>
                  </a:lnTo>
                  <a:lnTo>
                    <a:pt x="566" y="350"/>
                  </a:lnTo>
                  <a:lnTo>
                    <a:pt x="565" y="371"/>
                  </a:lnTo>
                  <a:lnTo>
                    <a:pt x="563" y="392"/>
                  </a:lnTo>
                  <a:lnTo>
                    <a:pt x="561" y="415"/>
                  </a:lnTo>
                  <a:lnTo>
                    <a:pt x="558" y="436"/>
                  </a:lnTo>
                  <a:lnTo>
                    <a:pt x="555" y="458"/>
                  </a:lnTo>
                  <a:lnTo>
                    <a:pt x="551" y="480"/>
                  </a:lnTo>
                  <a:lnTo>
                    <a:pt x="546" y="504"/>
                  </a:lnTo>
                  <a:lnTo>
                    <a:pt x="540" y="526"/>
                  </a:lnTo>
                  <a:lnTo>
                    <a:pt x="534" y="549"/>
                  </a:lnTo>
                  <a:lnTo>
                    <a:pt x="525" y="579"/>
                  </a:lnTo>
                  <a:lnTo>
                    <a:pt x="515" y="609"/>
                  </a:lnTo>
                  <a:lnTo>
                    <a:pt x="503" y="638"/>
                  </a:lnTo>
                  <a:lnTo>
                    <a:pt x="491" y="666"/>
                  </a:lnTo>
                  <a:lnTo>
                    <a:pt x="478" y="694"/>
                  </a:lnTo>
                  <a:lnTo>
                    <a:pt x="464" y="719"/>
                  </a:lnTo>
                  <a:lnTo>
                    <a:pt x="450" y="744"/>
                  </a:lnTo>
                  <a:lnTo>
                    <a:pt x="435" y="768"/>
                  </a:lnTo>
                  <a:lnTo>
                    <a:pt x="419" y="791"/>
                  </a:lnTo>
                  <a:lnTo>
                    <a:pt x="402" y="812"/>
                  </a:lnTo>
                  <a:lnTo>
                    <a:pt x="385" y="831"/>
                  </a:lnTo>
                  <a:lnTo>
                    <a:pt x="368" y="849"/>
                  </a:lnTo>
                  <a:lnTo>
                    <a:pt x="351" y="866"/>
                  </a:lnTo>
                  <a:lnTo>
                    <a:pt x="333" y="881"/>
                  </a:lnTo>
                  <a:lnTo>
                    <a:pt x="314" y="894"/>
                  </a:lnTo>
                  <a:lnTo>
                    <a:pt x="295" y="905"/>
                  </a:lnTo>
                  <a:lnTo>
                    <a:pt x="279" y="913"/>
                  </a:lnTo>
                  <a:lnTo>
                    <a:pt x="263" y="920"/>
                  </a:lnTo>
                  <a:lnTo>
                    <a:pt x="248" y="925"/>
                  </a:lnTo>
                  <a:lnTo>
                    <a:pt x="232" y="928"/>
                  </a:lnTo>
                  <a:lnTo>
                    <a:pt x="216" y="930"/>
                  </a:lnTo>
                  <a:lnTo>
                    <a:pt x="201" y="930"/>
                  </a:lnTo>
                  <a:lnTo>
                    <a:pt x="187" y="928"/>
                  </a:lnTo>
                  <a:lnTo>
                    <a:pt x="173" y="925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" name="AutoShape 85"/>
          <p:cNvSpPr>
            <a:spLocks noChangeArrowheads="1"/>
          </p:cNvSpPr>
          <p:nvPr/>
        </p:nvSpPr>
        <p:spPr bwMode="auto">
          <a:xfrm>
            <a:off x="5769769" y="1228725"/>
            <a:ext cx="2952750" cy="3074988"/>
          </a:xfrm>
          <a:prstGeom prst="cloudCallout">
            <a:avLst>
              <a:gd name="adj1" fmla="val 1653"/>
              <a:gd name="adj2" fmla="val 75694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r>
              <a:rPr lang="ko-KR" altLang="en-US" sz="1600" dirty="0" smtClean="0"/>
              <a:t>실행은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되지만 무슨 </a:t>
            </a:r>
            <a:r>
              <a:rPr lang="ko-KR" altLang="en-US" sz="1600" dirty="0"/>
              <a:t>처리를 하고 있는 프로그램인지 알기가 힘들고 또한 들여쓰기가 안 되어 있어서 같은 수준에 있는 문장들을 구분하기 </a:t>
            </a:r>
            <a:r>
              <a:rPr lang="ko-KR" altLang="en-US" sz="1600" dirty="0" smtClean="0"/>
              <a:t>힘듭니다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주석은 </a:t>
            </a:r>
            <a:r>
              <a:rPr lang="en-US" altLang="ko-KR" sz="1800" dirty="0"/>
              <a:t>/* /* ...... */ */</a:t>
            </a:r>
            <a:r>
              <a:rPr lang="ko-KR" altLang="en-US" sz="1800" dirty="0"/>
              <a:t>와 같이 중첩할 수 있을까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주석은 </a:t>
            </a:r>
            <a:r>
              <a:rPr lang="ko-KR" altLang="en-US" sz="1800" dirty="0" smtClean="0"/>
              <a:t>한 줄 </a:t>
            </a:r>
            <a:r>
              <a:rPr lang="ko-KR" altLang="en-US" sz="1800" dirty="0"/>
              <a:t>이상이 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주석에는 어떤 내용을 쓰면 좋은가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주석은 프로그램의 동작에 어떤 영향을 끼치는가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전처리기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34571" y="3146789"/>
            <a:ext cx="360707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noProof="1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kumimoji="1" lang="en-US" altLang="ko-KR" sz="3200" noProof="1">
                <a:solidFill>
                  <a:srgbClr val="800000"/>
                </a:solidFill>
                <a:latin typeface="Comic Sans MS" pitchFamily="66" charset="0"/>
              </a:rPr>
              <a:t> &lt;stdio.h&gt;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4119" y="3707383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외부 파일을 포함시키라는 의미의 </a:t>
            </a:r>
            <a:r>
              <a:rPr lang="ko-KR" altLang="en-US" dirty="0" err="1" smtClean="0"/>
              <a:t>전처리기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/>
              <a:t>기호로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자유형 6"/>
          <p:cNvSpPr/>
          <p:nvPr/>
        </p:nvSpPr>
        <p:spPr bwMode="auto">
          <a:xfrm flipV="1">
            <a:off x="1848888" y="3338737"/>
            <a:ext cx="538503" cy="343583"/>
          </a:xfrm>
          <a:custGeom>
            <a:avLst/>
            <a:gdLst>
              <a:gd name="connsiteX0" fmla="*/ 77809 w 876948"/>
              <a:gd name="connsiteY0" fmla="*/ 0 h 760719"/>
              <a:gd name="connsiteX1" fmla="*/ 62441 w 876948"/>
              <a:gd name="connsiteY1" fmla="*/ 122944 h 760719"/>
              <a:gd name="connsiteX2" fmla="*/ 31705 w 876948"/>
              <a:gd name="connsiteY2" fmla="*/ 192101 h 760719"/>
              <a:gd name="connsiteX3" fmla="*/ 24021 w 876948"/>
              <a:gd name="connsiteY3" fmla="*/ 230521 h 760719"/>
              <a:gd name="connsiteX4" fmla="*/ 8653 w 876948"/>
              <a:gd name="connsiteY4" fmla="*/ 261257 h 760719"/>
              <a:gd name="connsiteX5" fmla="*/ 969 w 876948"/>
              <a:gd name="connsiteY5" fmla="*/ 291993 h 760719"/>
              <a:gd name="connsiteX6" fmla="*/ 8653 w 876948"/>
              <a:gd name="connsiteY6" fmla="*/ 353465 h 760719"/>
              <a:gd name="connsiteX7" fmla="*/ 85493 w 876948"/>
              <a:gd name="connsiteY7" fmla="*/ 368833 h 760719"/>
              <a:gd name="connsiteX8" fmla="*/ 208437 w 876948"/>
              <a:gd name="connsiteY8" fmla="*/ 391885 h 760719"/>
              <a:gd name="connsiteX9" fmla="*/ 269910 w 876948"/>
              <a:gd name="connsiteY9" fmla="*/ 414938 h 760719"/>
              <a:gd name="connsiteX10" fmla="*/ 431274 w 876948"/>
              <a:gd name="connsiteY10" fmla="*/ 445674 h 760719"/>
              <a:gd name="connsiteX11" fmla="*/ 508115 w 876948"/>
              <a:gd name="connsiteY11" fmla="*/ 461042 h 760719"/>
              <a:gd name="connsiteX12" fmla="*/ 584955 w 876948"/>
              <a:gd name="connsiteY12" fmla="*/ 476410 h 760719"/>
              <a:gd name="connsiteX13" fmla="*/ 730952 w 876948"/>
              <a:gd name="connsiteY13" fmla="*/ 514830 h 760719"/>
              <a:gd name="connsiteX14" fmla="*/ 754004 w 876948"/>
              <a:gd name="connsiteY14" fmla="*/ 530198 h 760719"/>
              <a:gd name="connsiteX15" fmla="*/ 784740 w 876948"/>
              <a:gd name="connsiteY15" fmla="*/ 545566 h 760719"/>
              <a:gd name="connsiteX16" fmla="*/ 800108 w 876948"/>
              <a:gd name="connsiteY16" fmla="*/ 568618 h 760719"/>
              <a:gd name="connsiteX17" fmla="*/ 823160 w 876948"/>
              <a:gd name="connsiteY17" fmla="*/ 583986 h 760719"/>
              <a:gd name="connsiteX18" fmla="*/ 846212 w 876948"/>
              <a:gd name="connsiteY18" fmla="*/ 630090 h 760719"/>
              <a:gd name="connsiteX19" fmla="*/ 876948 w 876948"/>
              <a:gd name="connsiteY19" fmla="*/ 699247 h 760719"/>
              <a:gd name="connsiteX20" fmla="*/ 876948 w 876948"/>
              <a:gd name="connsiteY20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6948" h="760719">
                <a:moveTo>
                  <a:pt x="77809" y="0"/>
                </a:moveTo>
                <a:cubicBezTo>
                  <a:pt x="75174" y="28988"/>
                  <a:pt x="72797" y="88425"/>
                  <a:pt x="62441" y="122944"/>
                </a:cubicBezTo>
                <a:cubicBezTo>
                  <a:pt x="55083" y="147470"/>
                  <a:pt x="43056" y="169398"/>
                  <a:pt x="31705" y="192101"/>
                </a:cubicBezTo>
                <a:cubicBezTo>
                  <a:pt x="29144" y="204908"/>
                  <a:pt x="28151" y="218131"/>
                  <a:pt x="24021" y="230521"/>
                </a:cubicBezTo>
                <a:cubicBezTo>
                  <a:pt x="20399" y="241388"/>
                  <a:pt x="12675" y="250532"/>
                  <a:pt x="8653" y="261257"/>
                </a:cubicBezTo>
                <a:cubicBezTo>
                  <a:pt x="4945" y="271145"/>
                  <a:pt x="3530" y="281748"/>
                  <a:pt x="969" y="291993"/>
                </a:cubicBezTo>
                <a:cubicBezTo>
                  <a:pt x="3530" y="312484"/>
                  <a:pt x="-6627" y="339574"/>
                  <a:pt x="8653" y="353465"/>
                </a:cubicBezTo>
                <a:cubicBezTo>
                  <a:pt x="27981" y="371036"/>
                  <a:pt x="60152" y="362498"/>
                  <a:pt x="85493" y="368833"/>
                </a:cubicBezTo>
                <a:cubicBezTo>
                  <a:pt x="166999" y="389209"/>
                  <a:pt x="126007" y="381581"/>
                  <a:pt x="208437" y="391885"/>
                </a:cubicBezTo>
                <a:cubicBezTo>
                  <a:pt x="228928" y="399569"/>
                  <a:pt x="248637" y="409803"/>
                  <a:pt x="269910" y="414938"/>
                </a:cubicBezTo>
                <a:cubicBezTo>
                  <a:pt x="323136" y="427786"/>
                  <a:pt x="377517" y="435269"/>
                  <a:pt x="431274" y="445674"/>
                </a:cubicBezTo>
                <a:lnTo>
                  <a:pt x="508115" y="461042"/>
                </a:lnTo>
                <a:cubicBezTo>
                  <a:pt x="533728" y="466165"/>
                  <a:pt x="559839" y="469234"/>
                  <a:pt x="584955" y="476410"/>
                </a:cubicBezTo>
                <a:cubicBezTo>
                  <a:pt x="705090" y="510734"/>
                  <a:pt x="655962" y="499832"/>
                  <a:pt x="730952" y="514830"/>
                </a:cubicBezTo>
                <a:cubicBezTo>
                  <a:pt x="738636" y="519953"/>
                  <a:pt x="745986" y="525616"/>
                  <a:pt x="754004" y="530198"/>
                </a:cubicBezTo>
                <a:cubicBezTo>
                  <a:pt x="763949" y="535881"/>
                  <a:pt x="775940" y="538233"/>
                  <a:pt x="784740" y="545566"/>
                </a:cubicBezTo>
                <a:cubicBezTo>
                  <a:pt x="791835" y="551478"/>
                  <a:pt x="793578" y="562088"/>
                  <a:pt x="800108" y="568618"/>
                </a:cubicBezTo>
                <a:cubicBezTo>
                  <a:pt x="806638" y="575148"/>
                  <a:pt x="815476" y="578863"/>
                  <a:pt x="823160" y="583986"/>
                </a:cubicBezTo>
                <a:cubicBezTo>
                  <a:pt x="867199" y="650045"/>
                  <a:pt x="814402" y="566468"/>
                  <a:pt x="846212" y="630090"/>
                </a:cubicBezTo>
                <a:cubicBezTo>
                  <a:pt x="860139" y="657945"/>
                  <a:pt x="876948" y="659601"/>
                  <a:pt x="876948" y="699247"/>
                </a:cubicBezTo>
                <a:lnTo>
                  <a:pt x="876948" y="760719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1649" y="1593146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stdio.h</a:t>
            </a:r>
            <a:r>
              <a:rPr lang="ko-KR" altLang="en-US" dirty="0"/>
              <a:t>는 표준 입출력에 대한 라이브러리 함수의 정의가 들어 있다</a:t>
            </a:r>
            <a:r>
              <a:rPr lang="en-US" altLang="ko-KR" dirty="0"/>
              <a:t>.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4909237" y="2147712"/>
            <a:ext cx="922084" cy="1098816"/>
          </a:xfrm>
          <a:custGeom>
            <a:avLst/>
            <a:gdLst>
              <a:gd name="connsiteX0" fmla="*/ 922084 w 922084"/>
              <a:gd name="connsiteY0" fmla="*/ 7684 h 1098816"/>
              <a:gd name="connsiteX1" fmla="*/ 883664 w 922084"/>
              <a:gd name="connsiteY1" fmla="*/ 0 h 1098816"/>
              <a:gd name="connsiteX2" fmla="*/ 668511 w 922084"/>
              <a:gd name="connsiteY2" fmla="*/ 23052 h 1098816"/>
              <a:gd name="connsiteX3" fmla="*/ 445674 w 922084"/>
              <a:gd name="connsiteY3" fmla="*/ 92208 h 1098816"/>
              <a:gd name="connsiteX4" fmla="*/ 376517 w 922084"/>
              <a:gd name="connsiteY4" fmla="*/ 115260 h 1098816"/>
              <a:gd name="connsiteX5" fmla="*/ 230521 w 922084"/>
              <a:gd name="connsiteY5" fmla="*/ 176732 h 1098816"/>
              <a:gd name="connsiteX6" fmla="*/ 176733 w 922084"/>
              <a:gd name="connsiteY6" fmla="*/ 215153 h 1098816"/>
              <a:gd name="connsiteX7" fmla="*/ 115260 w 922084"/>
              <a:gd name="connsiteY7" fmla="*/ 253573 h 1098816"/>
              <a:gd name="connsiteX8" fmla="*/ 38420 w 922084"/>
              <a:gd name="connsiteY8" fmla="*/ 322729 h 1098816"/>
              <a:gd name="connsiteX9" fmla="*/ 23052 w 922084"/>
              <a:gd name="connsiteY9" fmla="*/ 353465 h 1098816"/>
              <a:gd name="connsiteX10" fmla="*/ 0 w 922084"/>
              <a:gd name="connsiteY10" fmla="*/ 399569 h 1098816"/>
              <a:gd name="connsiteX11" fmla="*/ 30736 w 922084"/>
              <a:gd name="connsiteY11" fmla="*/ 530198 h 1098816"/>
              <a:gd name="connsiteX12" fmla="*/ 53788 w 922084"/>
              <a:gd name="connsiteY12" fmla="*/ 560934 h 1098816"/>
              <a:gd name="connsiteX13" fmla="*/ 61472 w 922084"/>
              <a:gd name="connsiteY13" fmla="*/ 583986 h 1098816"/>
              <a:gd name="connsiteX14" fmla="*/ 76840 w 922084"/>
              <a:gd name="connsiteY14" fmla="*/ 607038 h 1098816"/>
              <a:gd name="connsiteX15" fmla="*/ 115260 w 922084"/>
              <a:gd name="connsiteY15" fmla="*/ 660826 h 1098816"/>
              <a:gd name="connsiteX16" fmla="*/ 130628 w 922084"/>
              <a:gd name="connsiteY16" fmla="*/ 691563 h 1098816"/>
              <a:gd name="connsiteX17" fmla="*/ 145996 w 922084"/>
              <a:gd name="connsiteY17" fmla="*/ 753035 h 1098816"/>
              <a:gd name="connsiteX18" fmla="*/ 138312 w 922084"/>
              <a:gd name="connsiteY18" fmla="*/ 914400 h 1098816"/>
              <a:gd name="connsiteX19" fmla="*/ 130628 w 922084"/>
              <a:gd name="connsiteY19" fmla="*/ 945136 h 1098816"/>
              <a:gd name="connsiteX20" fmla="*/ 122944 w 922084"/>
              <a:gd name="connsiteY20" fmla="*/ 991240 h 1098816"/>
              <a:gd name="connsiteX21" fmla="*/ 115260 w 922084"/>
              <a:gd name="connsiteY21" fmla="*/ 1014292 h 1098816"/>
              <a:gd name="connsiteX22" fmla="*/ 107576 w 922084"/>
              <a:gd name="connsiteY22" fmla="*/ 1045028 h 1098816"/>
              <a:gd name="connsiteX23" fmla="*/ 92208 w 922084"/>
              <a:gd name="connsiteY23" fmla="*/ 1098816 h 109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2084" h="1098816">
                <a:moveTo>
                  <a:pt x="922084" y="7684"/>
                </a:moveTo>
                <a:cubicBezTo>
                  <a:pt x="909277" y="5123"/>
                  <a:pt x="896724" y="0"/>
                  <a:pt x="883664" y="0"/>
                </a:cubicBezTo>
                <a:cubicBezTo>
                  <a:pt x="770179" y="0"/>
                  <a:pt x="758059" y="1437"/>
                  <a:pt x="668511" y="23052"/>
                </a:cubicBezTo>
                <a:cubicBezTo>
                  <a:pt x="408203" y="85885"/>
                  <a:pt x="602330" y="31287"/>
                  <a:pt x="445674" y="92208"/>
                </a:cubicBezTo>
                <a:cubicBezTo>
                  <a:pt x="423027" y="101015"/>
                  <a:pt x="399318" y="106860"/>
                  <a:pt x="376517" y="115260"/>
                </a:cubicBezTo>
                <a:cubicBezTo>
                  <a:pt x="355341" y="123061"/>
                  <a:pt x="252566" y="164332"/>
                  <a:pt x="230521" y="176732"/>
                </a:cubicBezTo>
                <a:cubicBezTo>
                  <a:pt x="211317" y="187534"/>
                  <a:pt x="195066" y="202931"/>
                  <a:pt x="176733" y="215153"/>
                </a:cubicBezTo>
                <a:cubicBezTo>
                  <a:pt x="156627" y="228557"/>
                  <a:pt x="135127" y="239819"/>
                  <a:pt x="115260" y="253573"/>
                </a:cubicBezTo>
                <a:cubicBezTo>
                  <a:pt x="94044" y="268261"/>
                  <a:pt x="53820" y="302929"/>
                  <a:pt x="38420" y="322729"/>
                </a:cubicBezTo>
                <a:cubicBezTo>
                  <a:pt x="31388" y="331771"/>
                  <a:pt x="28735" y="343520"/>
                  <a:pt x="23052" y="353465"/>
                </a:cubicBezTo>
                <a:cubicBezTo>
                  <a:pt x="-781" y="395173"/>
                  <a:pt x="14088" y="357304"/>
                  <a:pt x="0" y="399569"/>
                </a:cubicBezTo>
                <a:cubicBezTo>
                  <a:pt x="996" y="405045"/>
                  <a:pt x="16082" y="510659"/>
                  <a:pt x="30736" y="530198"/>
                </a:cubicBezTo>
                <a:lnTo>
                  <a:pt x="53788" y="560934"/>
                </a:lnTo>
                <a:cubicBezTo>
                  <a:pt x="56349" y="568618"/>
                  <a:pt x="57850" y="576741"/>
                  <a:pt x="61472" y="583986"/>
                </a:cubicBezTo>
                <a:cubicBezTo>
                  <a:pt x="65602" y="592246"/>
                  <a:pt x="71472" y="599523"/>
                  <a:pt x="76840" y="607038"/>
                </a:cubicBezTo>
                <a:cubicBezTo>
                  <a:pt x="88619" y="623528"/>
                  <a:pt x="104913" y="642719"/>
                  <a:pt x="115260" y="660826"/>
                </a:cubicBezTo>
                <a:cubicBezTo>
                  <a:pt x="120943" y="670772"/>
                  <a:pt x="127006" y="680696"/>
                  <a:pt x="130628" y="691563"/>
                </a:cubicBezTo>
                <a:cubicBezTo>
                  <a:pt x="137307" y="711600"/>
                  <a:pt x="145996" y="753035"/>
                  <a:pt x="145996" y="753035"/>
                </a:cubicBezTo>
                <a:cubicBezTo>
                  <a:pt x="143435" y="806823"/>
                  <a:pt x="142606" y="860722"/>
                  <a:pt x="138312" y="914400"/>
                </a:cubicBezTo>
                <a:cubicBezTo>
                  <a:pt x="137470" y="924927"/>
                  <a:pt x="132699" y="934780"/>
                  <a:pt x="130628" y="945136"/>
                </a:cubicBezTo>
                <a:cubicBezTo>
                  <a:pt x="127573" y="960413"/>
                  <a:pt x="126324" y="976031"/>
                  <a:pt x="122944" y="991240"/>
                </a:cubicBezTo>
                <a:cubicBezTo>
                  <a:pt x="121187" y="999147"/>
                  <a:pt x="117485" y="1006504"/>
                  <a:pt x="115260" y="1014292"/>
                </a:cubicBezTo>
                <a:cubicBezTo>
                  <a:pt x="112359" y="1024446"/>
                  <a:pt x="110611" y="1034913"/>
                  <a:pt x="107576" y="1045028"/>
                </a:cubicBezTo>
                <a:cubicBezTo>
                  <a:pt x="91398" y="1098955"/>
                  <a:pt x="92208" y="1074080"/>
                  <a:pt x="92208" y="109881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2648" y="1888077"/>
            <a:ext cx="3698875" cy="4456113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20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ko-KR" altLang="en-US" sz="2000" dirty="0">
                <a:solidFill>
                  <a:srgbClr val="008000"/>
                </a:solidFill>
                <a:latin typeface="Trebuchet MS" pitchFamily="34" charset="0"/>
              </a:rPr>
              <a:t> 프로그램 *</a:t>
            </a:r>
            <a:r>
              <a:rPr lang="en-US" altLang="ko-KR" sz="2000" dirty="0" smtClean="0">
                <a:solidFill>
                  <a:srgbClr val="008000"/>
                </a:solidFill>
                <a:latin typeface="Trebuchet MS" pitchFamily="34" charset="0"/>
              </a:rPr>
              <a:t>/</a:t>
            </a: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 smtClean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 smtClean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20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2000" dirty="0">
                <a:solidFill>
                  <a:srgbClr val="800000"/>
                </a:solidFill>
                <a:latin typeface="Trebuchet MS" pitchFamily="34" charset="0"/>
              </a:rPr>
              <a:t>"Hello World!"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   return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2660" y="3124740"/>
            <a:ext cx="25923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20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200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2000" dirty="0">
              <a:solidFill>
                <a:srgbClr val="800000"/>
              </a:solidFill>
              <a:latin typeface="Trebuchet MS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56097" y="2185733"/>
            <a:ext cx="3455988" cy="1930401"/>
            <a:chOff x="5076825" y="1812925"/>
            <a:chExt cx="3455988" cy="1930401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076825" y="1812926"/>
              <a:ext cx="3455988" cy="1930400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// stdio.h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  <a:p>
              <a:r>
                <a:rPr lang="en-US" altLang="ko-KR" sz="2000">
                  <a:solidFill>
                    <a:srgbClr val="0000FF"/>
                  </a:solidFill>
                  <a:latin typeface="Trebuchet MS" pitchFamily="34" charset="0"/>
                </a:rPr>
                <a:t>int</a:t>
              </a:r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 printf(</a:t>
              </a:r>
              <a:r>
                <a:rPr lang="en-US" altLang="ko-KR" sz="2000">
                  <a:solidFill>
                    <a:srgbClr val="0000FF"/>
                  </a:solidFill>
                  <a:latin typeface="Trebuchet MS" pitchFamily="34" charset="0"/>
                </a:rPr>
                <a:t>char</a:t>
              </a:r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 *,…);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076825" y="1812925"/>
              <a:ext cx="3455988" cy="19304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24473" y="4316953"/>
            <a:ext cx="969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endParaRPr lang="en-US" altLang="ko-KR" sz="2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63598" y="6344190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latin typeface="Trebuchet MS" pitchFamily="34" charset="0"/>
              </a:rPr>
              <a:t>hello.c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3354887" y="2468141"/>
            <a:ext cx="2043953" cy="922085"/>
          </a:xfrm>
          <a:custGeom>
            <a:avLst/>
            <a:gdLst>
              <a:gd name="connsiteX0" fmla="*/ 2043953 w 2043953"/>
              <a:gd name="connsiteY0" fmla="*/ 0 h 922085"/>
              <a:gd name="connsiteX1" fmla="*/ 1921009 w 2043953"/>
              <a:gd name="connsiteY1" fmla="*/ 15369 h 922085"/>
              <a:gd name="connsiteX2" fmla="*/ 1897957 w 2043953"/>
              <a:gd name="connsiteY2" fmla="*/ 23053 h 922085"/>
              <a:gd name="connsiteX3" fmla="*/ 1859537 w 2043953"/>
              <a:gd name="connsiteY3" fmla="*/ 38421 h 922085"/>
              <a:gd name="connsiteX4" fmla="*/ 1798064 w 2043953"/>
              <a:gd name="connsiteY4" fmla="*/ 53789 h 922085"/>
              <a:gd name="connsiteX5" fmla="*/ 1767328 w 2043953"/>
              <a:gd name="connsiteY5" fmla="*/ 61473 h 922085"/>
              <a:gd name="connsiteX6" fmla="*/ 1698172 w 2043953"/>
              <a:gd name="connsiteY6" fmla="*/ 84525 h 922085"/>
              <a:gd name="connsiteX7" fmla="*/ 1659752 w 2043953"/>
              <a:gd name="connsiteY7" fmla="*/ 99893 h 922085"/>
              <a:gd name="connsiteX8" fmla="*/ 1605964 w 2043953"/>
              <a:gd name="connsiteY8" fmla="*/ 115261 h 922085"/>
              <a:gd name="connsiteX9" fmla="*/ 1559859 w 2043953"/>
              <a:gd name="connsiteY9" fmla="*/ 145997 h 922085"/>
              <a:gd name="connsiteX10" fmla="*/ 1544491 w 2043953"/>
              <a:gd name="connsiteY10" fmla="*/ 169049 h 922085"/>
              <a:gd name="connsiteX11" fmla="*/ 1536807 w 2043953"/>
              <a:gd name="connsiteY11" fmla="*/ 192101 h 922085"/>
              <a:gd name="connsiteX12" fmla="*/ 1506071 w 2043953"/>
              <a:gd name="connsiteY12" fmla="*/ 238206 h 922085"/>
              <a:gd name="connsiteX13" fmla="*/ 1490703 w 2043953"/>
              <a:gd name="connsiteY13" fmla="*/ 284310 h 922085"/>
              <a:gd name="connsiteX14" fmla="*/ 1467651 w 2043953"/>
              <a:gd name="connsiteY14" fmla="*/ 345782 h 922085"/>
              <a:gd name="connsiteX15" fmla="*/ 1452283 w 2043953"/>
              <a:gd name="connsiteY15" fmla="*/ 414938 h 922085"/>
              <a:gd name="connsiteX16" fmla="*/ 1459967 w 2043953"/>
              <a:gd name="connsiteY16" fmla="*/ 530199 h 922085"/>
              <a:gd name="connsiteX17" fmla="*/ 1490703 w 2043953"/>
              <a:gd name="connsiteY17" fmla="*/ 614723 h 922085"/>
              <a:gd name="connsiteX18" fmla="*/ 1506071 w 2043953"/>
              <a:gd name="connsiteY18" fmla="*/ 637775 h 922085"/>
              <a:gd name="connsiteX19" fmla="*/ 1521439 w 2043953"/>
              <a:gd name="connsiteY19" fmla="*/ 668511 h 922085"/>
              <a:gd name="connsiteX20" fmla="*/ 1552175 w 2043953"/>
              <a:gd name="connsiteY20" fmla="*/ 714616 h 922085"/>
              <a:gd name="connsiteX21" fmla="*/ 1575227 w 2043953"/>
              <a:gd name="connsiteY21" fmla="*/ 776088 h 922085"/>
              <a:gd name="connsiteX22" fmla="*/ 1582911 w 2043953"/>
              <a:gd name="connsiteY22" fmla="*/ 799140 h 922085"/>
              <a:gd name="connsiteX23" fmla="*/ 1552175 w 2043953"/>
              <a:gd name="connsiteY23" fmla="*/ 860612 h 922085"/>
              <a:gd name="connsiteX24" fmla="*/ 1490703 w 2043953"/>
              <a:gd name="connsiteY24" fmla="*/ 875980 h 922085"/>
              <a:gd name="connsiteX25" fmla="*/ 1459967 w 2043953"/>
              <a:gd name="connsiteY25" fmla="*/ 883664 h 922085"/>
              <a:gd name="connsiteX26" fmla="*/ 1413863 w 2043953"/>
              <a:gd name="connsiteY26" fmla="*/ 891348 h 922085"/>
              <a:gd name="connsiteX27" fmla="*/ 1306286 w 2043953"/>
              <a:gd name="connsiteY27" fmla="*/ 914400 h 922085"/>
              <a:gd name="connsiteX28" fmla="*/ 1191026 w 2043953"/>
              <a:gd name="connsiteY28" fmla="*/ 922085 h 922085"/>
              <a:gd name="connsiteX29" fmla="*/ 706932 w 2043953"/>
              <a:gd name="connsiteY29" fmla="*/ 914400 h 922085"/>
              <a:gd name="connsiteX30" fmla="*/ 637775 w 2043953"/>
              <a:gd name="connsiteY30" fmla="*/ 891348 h 922085"/>
              <a:gd name="connsiteX31" fmla="*/ 583987 w 2043953"/>
              <a:gd name="connsiteY31" fmla="*/ 875980 h 922085"/>
              <a:gd name="connsiteX32" fmla="*/ 537883 w 2043953"/>
              <a:gd name="connsiteY32" fmla="*/ 852928 h 922085"/>
              <a:gd name="connsiteX33" fmla="*/ 507147 w 2043953"/>
              <a:gd name="connsiteY33" fmla="*/ 837560 h 922085"/>
              <a:gd name="connsiteX34" fmla="*/ 476411 w 2043953"/>
              <a:gd name="connsiteY34" fmla="*/ 829876 h 922085"/>
              <a:gd name="connsiteX35" fmla="*/ 414938 w 2043953"/>
              <a:gd name="connsiteY35" fmla="*/ 799140 h 922085"/>
              <a:gd name="connsiteX36" fmla="*/ 391886 w 2043953"/>
              <a:gd name="connsiteY36" fmla="*/ 791456 h 922085"/>
              <a:gd name="connsiteX37" fmla="*/ 353466 w 2043953"/>
              <a:gd name="connsiteY37" fmla="*/ 776088 h 922085"/>
              <a:gd name="connsiteX38" fmla="*/ 322730 w 2043953"/>
              <a:gd name="connsiteY38" fmla="*/ 768404 h 922085"/>
              <a:gd name="connsiteX39" fmla="*/ 299678 w 2043953"/>
              <a:gd name="connsiteY39" fmla="*/ 760720 h 922085"/>
              <a:gd name="connsiteX40" fmla="*/ 92209 w 2043953"/>
              <a:gd name="connsiteY40" fmla="*/ 768404 h 922085"/>
              <a:gd name="connsiteX41" fmla="*/ 46105 w 2043953"/>
              <a:gd name="connsiteY41" fmla="*/ 791456 h 922085"/>
              <a:gd name="connsiteX42" fmla="*/ 0 w 2043953"/>
              <a:gd name="connsiteY42" fmla="*/ 806824 h 92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43953" h="922085">
                <a:moveTo>
                  <a:pt x="2043953" y="0"/>
                </a:moveTo>
                <a:cubicBezTo>
                  <a:pt x="2002972" y="5123"/>
                  <a:pt x="1960190" y="2309"/>
                  <a:pt x="1921009" y="15369"/>
                </a:cubicBezTo>
                <a:cubicBezTo>
                  <a:pt x="1913325" y="17930"/>
                  <a:pt x="1905541" y="20209"/>
                  <a:pt x="1897957" y="23053"/>
                </a:cubicBezTo>
                <a:cubicBezTo>
                  <a:pt x="1885042" y="27896"/>
                  <a:pt x="1872720" y="34365"/>
                  <a:pt x="1859537" y="38421"/>
                </a:cubicBezTo>
                <a:cubicBezTo>
                  <a:pt x="1839349" y="44633"/>
                  <a:pt x="1818555" y="48666"/>
                  <a:pt x="1798064" y="53789"/>
                </a:cubicBezTo>
                <a:cubicBezTo>
                  <a:pt x="1787819" y="56350"/>
                  <a:pt x="1777133" y="57551"/>
                  <a:pt x="1767328" y="61473"/>
                </a:cubicBezTo>
                <a:cubicBezTo>
                  <a:pt x="1647076" y="109574"/>
                  <a:pt x="1797436" y="51437"/>
                  <a:pt x="1698172" y="84525"/>
                </a:cubicBezTo>
                <a:cubicBezTo>
                  <a:pt x="1685087" y="88887"/>
                  <a:pt x="1672667" y="95050"/>
                  <a:pt x="1659752" y="99893"/>
                </a:cubicBezTo>
                <a:cubicBezTo>
                  <a:pt x="1637705" y="108161"/>
                  <a:pt x="1630185" y="109206"/>
                  <a:pt x="1605964" y="115261"/>
                </a:cubicBezTo>
                <a:cubicBezTo>
                  <a:pt x="1590596" y="125506"/>
                  <a:pt x="1570104" y="130629"/>
                  <a:pt x="1559859" y="145997"/>
                </a:cubicBezTo>
                <a:cubicBezTo>
                  <a:pt x="1554736" y="153681"/>
                  <a:pt x="1548621" y="160789"/>
                  <a:pt x="1544491" y="169049"/>
                </a:cubicBezTo>
                <a:cubicBezTo>
                  <a:pt x="1540869" y="176294"/>
                  <a:pt x="1540740" y="185021"/>
                  <a:pt x="1536807" y="192101"/>
                </a:cubicBezTo>
                <a:cubicBezTo>
                  <a:pt x="1527837" y="208247"/>
                  <a:pt x="1511912" y="220684"/>
                  <a:pt x="1506071" y="238206"/>
                </a:cubicBezTo>
                <a:cubicBezTo>
                  <a:pt x="1500948" y="253574"/>
                  <a:pt x="1496719" y="269269"/>
                  <a:pt x="1490703" y="284310"/>
                </a:cubicBezTo>
                <a:cubicBezTo>
                  <a:pt x="1487712" y="291788"/>
                  <a:pt x="1470662" y="332230"/>
                  <a:pt x="1467651" y="345782"/>
                </a:cubicBezTo>
                <a:cubicBezTo>
                  <a:pt x="1449620" y="426922"/>
                  <a:pt x="1469581" y="363045"/>
                  <a:pt x="1452283" y="414938"/>
                </a:cubicBezTo>
                <a:cubicBezTo>
                  <a:pt x="1454844" y="453358"/>
                  <a:pt x="1454522" y="492080"/>
                  <a:pt x="1459967" y="530199"/>
                </a:cubicBezTo>
                <a:cubicBezTo>
                  <a:pt x="1461401" y="540241"/>
                  <a:pt x="1484897" y="603110"/>
                  <a:pt x="1490703" y="614723"/>
                </a:cubicBezTo>
                <a:cubicBezTo>
                  <a:pt x="1494833" y="622983"/>
                  <a:pt x="1501489" y="629757"/>
                  <a:pt x="1506071" y="637775"/>
                </a:cubicBezTo>
                <a:cubicBezTo>
                  <a:pt x="1511754" y="647720"/>
                  <a:pt x="1515546" y="658689"/>
                  <a:pt x="1521439" y="668511"/>
                </a:cubicBezTo>
                <a:cubicBezTo>
                  <a:pt x="1530942" y="684349"/>
                  <a:pt x="1546334" y="697094"/>
                  <a:pt x="1552175" y="714616"/>
                </a:cubicBezTo>
                <a:cubicBezTo>
                  <a:pt x="1569616" y="766940"/>
                  <a:pt x="1547663" y="702583"/>
                  <a:pt x="1575227" y="776088"/>
                </a:cubicBezTo>
                <a:cubicBezTo>
                  <a:pt x="1578071" y="783672"/>
                  <a:pt x="1580350" y="791456"/>
                  <a:pt x="1582911" y="799140"/>
                </a:cubicBezTo>
                <a:cubicBezTo>
                  <a:pt x="1577752" y="824933"/>
                  <a:pt x="1580588" y="847697"/>
                  <a:pt x="1552175" y="860612"/>
                </a:cubicBezTo>
                <a:cubicBezTo>
                  <a:pt x="1532947" y="869352"/>
                  <a:pt x="1511194" y="870857"/>
                  <a:pt x="1490703" y="875980"/>
                </a:cubicBezTo>
                <a:cubicBezTo>
                  <a:pt x="1480458" y="878541"/>
                  <a:pt x="1470384" y="881928"/>
                  <a:pt x="1459967" y="883664"/>
                </a:cubicBezTo>
                <a:cubicBezTo>
                  <a:pt x="1444599" y="886225"/>
                  <a:pt x="1428978" y="887569"/>
                  <a:pt x="1413863" y="891348"/>
                </a:cubicBezTo>
                <a:cubicBezTo>
                  <a:pt x="1328783" y="912618"/>
                  <a:pt x="1408542" y="905508"/>
                  <a:pt x="1306286" y="914400"/>
                </a:cubicBezTo>
                <a:cubicBezTo>
                  <a:pt x="1267925" y="917736"/>
                  <a:pt x="1229446" y="919523"/>
                  <a:pt x="1191026" y="922085"/>
                </a:cubicBezTo>
                <a:lnTo>
                  <a:pt x="706932" y="914400"/>
                </a:lnTo>
                <a:cubicBezTo>
                  <a:pt x="669843" y="913309"/>
                  <a:pt x="669173" y="904804"/>
                  <a:pt x="637775" y="891348"/>
                </a:cubicBezTo>
                <a:cubicBezTo>
                  <a:pt x="622342" y="884734"/>
                  <a:pt x="599584" y="879879"/>
                  <a:pt x="583987" y="875980"/>
                </a:cubicBezTo>
                <a:cubicBezTo>
                  <a:pt x="539687" y="846446"/>
                  <a:pt x="582421" y="872016"/>
                  <a:pt x="537883" y="852928"/>
                </a:cubicBezTo>
                <a:cubicBezTo>
                  <a:pt x="527355" y="848416"/>
                  <a:pt x="517872" y="841582"/>
                  <a:pt x="507147" y="837560"/>
                </a:cubicBezTo>
                <a:cubicBezTo>
                  <a:pt x="497259" y="833852"/>
                  <a:pt x="486159" y="833938"/>
                  <a:pt x="476411" y="829876"/>
                </a:cubicBezTo>
                <a:cubicBezTo>
                  <a:pt x="455264" y="821065"/>
                  <a:pt x="436672" y="806385"/>
                  <a:pt x="414938" y="799140"/>
                </a:cubicBezTo>
                <a:cubicBezTo>
                  <a:pt x="407254" y="796579"/>
                  <a:pt x="399470" y="794300"/>
                  <a:pt x="391886" y="791456"/>
                </a:cubicBezTo>
                <a:cubicBezTo>
                  <a:pt x="378971" y="786613"/>
                  <a:pt x="366551" y="780450"/>
                  <a:pt x="353466" y="776088"/>
                </a:cubicBezTo>
                <a:cubicBezTo>
                  <a:pt x="343447" y="772748"/>
                  <a:pt x="332884" y="771305"/>
                  <a:pt x="322730" y="768404"/>
                </a:cubicBezTo>
                <a:cubicBezTo>
                  <a:pt x="314942" y="766179"/>
                  <a:pt x="307362" y="763281"/>
                  <a:pt x="299678" y="760720"/>
                </a:cubicBezTo>
                <a:cubicBezTo>
                  <a:pt x="230522" y="763281"/>
                  <a:pt x="161259" y="763801"/>
                  <a:pt x="92209" y="768404"/>
                </a:cubicBezTo>
                <a:cubicBezTo>
                  <a:pt x="67482" y="770052"/>
                  <a:pt x="67817" y="781806"/>
                  <a:pt x="46105" y="791456"/>
                </a:cubicBezTo>
                <a:cubicBezTo>
                  <a:pt x="31302" y="798035"/>
                  <a:pt x="0" y="806824"/>
                  <a:pt x="0" y="80682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6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사용하기 위하여 포함시켜야 하는 헤더 파일은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err="1"/>
              <a:t>전처리기</a:t>
            </a:r>
            <a:r>
              <a:rPr lang="ko-KR" altLang="en-US" dirty="0"/>
              <a:t> </a:t>
            </a:r>
            <a:r>
              <a:rPr lang="en-US" altLang="ko-KR" dirty="0"/>
              <a:t>#include</a:t>
            </a:r>
            <a:r>
              <a:rPr lang="ko-KR" altLang="en-US" dirty="0"/>
              <a:t>의 의미는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2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54937"/>
            <a:ext cx="5054600" cy="41529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함수</a:t>
            </a:r>
            <a:r>
              <a:rPr lang="en-US" altLang="ko-KR" dirty="0" smtClean="0">
                <a:solidFill>
                  <a:schemeClr val="tx2"/>
                </a:solidFill>
              </a:rPr>
              <a:t>(function):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기능을 수행하는 처리 단계들을 괄호로 묶어서 이름을 붙인 것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함수는 프로그램을 구성하는 기본적인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391" y="1954937"/>
            <a:ext cx="277177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함수의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975883"/>
            <a:ext cx="76009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함수안에 들어 있는 것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900238"/>
            <a:ext cx="3436938" cy="692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>
                <a:solidFill>
                  <a:srgbClr val="0000FF"/>
                </a:solidFill>
              </a:rPr>
              <a:t>Q) </a:t>
            </a:r>
            <a:r>
              <a:rPr lang="ko-KR" altLang="en-US" smtClean="0">
                <a:solidFill>
                  <a:srgbClr val="0000FF"/>
                </a:solidFill>
              </a:rPr>
              <a:t>그렇다면 함수 안에 들어 있는 것은 무엇인가</a:t>
            </a:r>
            <a:r>
              <a:rPr lang="en-US" altLang="ko-KR" smtClean="0">
                <a:solidFill>
                  <a:srgbClr val="0000FF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mtClean="0">
              <a:solidFill>
                <a:srgbClr val="0000FF"/>
              </a:solidFill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257675" y="1266825"/>
            <a:ext cx="4783138" cy="5451475"/>
            <a:chOff x="1156" y="391"/>
            <a:chExt cx="3629" cy="3672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1156" y="1525"/>
              <a:ext cx="1704" cy="10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6" name="AutoShape 6"/>
            <p:cNvSpPr>
              <a:spLocks noChangeArrowheads="1"/>
            </p:cNvSpPr>
            <p:nvPr/>
          </p:nvSpPr>
          <p:spPr bwMode="auto">
            <a:xfrm>
              <a:off x="1762" y="1146"/>
              <a:ext cx="49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2 w 21600"/>
                <a:gd name="T13" fmla="*/ 4502 h 21600"/>
                <a:gd name="T14" fmla="*/ 17122 w 21600"/>
                <a:gd name="T15" fmla="*/ 170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724" y="1146"/>
              <a:ext cx="60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913" y="1525"/>
              <a:ext cx="22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9" name="AutoShape 9"/>
            <p:cNvSpPr>
              <a:spLocks noChangeArrowheads="1"/>
            </p:cNvSpPr>
            <p:nvPr/>
          </p:nvSpPr>
          <p:spPr bwMode="auto">
            <a:xfrm flipV="1">
              <a:off x="1762" y="2624"/>
              <a:ext cx="49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2 w 21600"/>
                <a:gd name="T13" fmla="*/ 4502 h 21600"/>
                <a:gd name="T14" fmla="*/ 17122 w 21600"/>
                <a:gd name="T15" fmla="*/ 170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V="1">
              <a:off x="1876" y="2625"/>
              <a:ext cx="22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1724" y="3002"/>
              <a:ext cx="60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2935" y="1979"/>
              <a:ext cx="40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함수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2444" y="614"/>
              <a:ext cx="40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입력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330" y="3192"/>
              <a:ext cx="4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출력</a:t>
              </a:r>
            </a:p>
          </p:txBody>
        </p:sp>
        <p:pic>
          <p:nvPicPr>
            <p:cNvPr id="12305" name="Picture 15" descr="MCj02907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3249"/>
              <a:ext cx="871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6" name="Picture 16" descr="MCj041966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391"/>
              <a:ext cx="455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7" name="Line 17"/>
            <p:cNvSpPr>
              <a:spLocks noChangeShapeType="1"/>
            </p:cNvSpPr>
            <p:nvPr/>
          </p:nvSpPr>
          <p:spPr bwMode="auto">
            <a:xfrm>
              <a:off x="2018" y="890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8" name="Line 18"/>
            <p:cNvSpPr>
              <a:spLocks noChangeShapeType="1"/>
            </p:cNvSpPr>
            <p:nvPr/>
          </p:nvSpPr>
          <p:spPr bwMode="auto">
            <a:xfrm>
              <a:off x="2018" y="2931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>
              <a:off x="1746" y="1707"/>
              <a:ext cx="0" cy="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699" y="1608"/>
              <a:ext cx="746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4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2311" name="AutoShape 21"/>
            <p:cNvSpPr>
              <a:spLocks noChangeArrowheads="1"/>
            </p:cNvSpPr>
            <p:nvPr/>
          </p:nvSpPr>
          <p:spPr bwMode="auto">
            <a:xfrm>
              <a:off x="3198" y="1480"/>
              <a:ext cx="1587" cy="453"/>
            </a:xfrm>
            <a:prstGeom prst="wedgeRectCallout">
              <a:avLst>
                <a:gd name="adj1" fmla="val -104190"/>
                <a:gd name="adj2" fmla="val 6986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/>
              <a:r>
                <a:rPr kumimoji="1" lang="ko-KR" altLang="en-US" sz="1400">
                  <a:latin typeface="새굴림" pitchFamily="18" charset="-127"/>
                  <a:ea typeface="새굴림" pitchFamily="18" charset="-127"/>
                </a:rPr>
                <a:t>위에서 아래로 </a:t>
              </a:r>
              <a:endParaRPr kumimoji="1" lang="en-US" altLang="ko-KR" sz="1400">
                <a:latin typeface="새굴림" pitchFamily="18" charset="-127"/>
                <a:ea typeface="새굴림" pitchFamily="18" charset="-127"/>
              </a:endParaRPr>
            </a:p>
            <a:p>
              <a:pPr eaLnBrk="1" latinLnBrk="1" hangingPunct="1"/>
              <a:r>
                <a:rPr kumimoji="1" lang="ko-KR" altLang="en-US" sz="1400">
                  <a:latin typeface="새굴림" pitchFamily="18" charset="-127"/>
                  <a:ea typeface="새굴림" pitchFamily="18" charset="-127"/>
                </a:rPr>
                <a:t>순차적으로 실행된다</a:t>
              </a:r>
              <a:r>
                <a:rPr kumimoji="1" lang="en-US" altLang="ko-KR" sz="1400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</p:grpSp>
      <p:sp>
        <p:nvSpPr>
          <p:cNvPr id="444438" name="Rectangle 22"/>
          <p:cNvSpPr>
            <a:spLocks noChangeArrowheads="1"/>
          </p:cNvSpPr>
          <p:nvPr/>
        </p:nvSpPr>
        <p:spPr bwMode="auto">
          <a:xfrm>
            <a:off x="627063" y="2849563"/>
            <a:ext cx="343693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A) 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함수 안에는 함수가 처리하는 처리 단계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문장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)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들이 중괄호 안에 나열</a:t>
            </a:r>
          </a:p>
        </p:txBody>
      </p:sp>
      <p:sp>
        <p:nvSpPr>
          <p:cNvPr id="444441" name="Rectangle 25"/>
          <p:cNvSpPr>
            <a:spLocks noChangeArrowheads="1"/>
          </p:cNvSpPr>
          <p:nvPr/>
        </p:nvSpPr>
        <p:spPr bwMode="auto">
          <a:xfrm>
            <a:off x="4667250" y="3260725"/>
            <a:ext cx="1611313" cy="301625"/>
          </a:xfrm>
          <a:prstGeom prst="rect">
            <a:avLst/>
          </a:prstGeom>
          <a:solidFill>
            <a:schemeClr val="accent1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작업을 수행하는 문장은 함수 안에 들어가야 함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6412" y="2339788"/>
            <a:ext cx="4385248" cy="28546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+mj-lt"/>
              </a:rPr>
              <a:t>int</a:t>
            </a:r>
            <a:r>
              <a:rPr kumimoji="1" lang="en-US" altLang="ko-KR" sz="2800" dirty="0">
                <a:latin typeface="+mj-lt"/>
              </a:rPr>
              <a:t> </a:t>
            </a:r>
            <a:r>
              <a:rPr kumimoji="1" lang="en-US" altLang="ko-KR" sz="2800" dirty="0" smtClean="0">
                <a:latin typeface="+mj-lt"/>
              </a:rPr>
              <a:t>   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smtClean="0">
                <a:latin typeface="+mj-lt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smtClean="0">
                <a:latin typeface="+mj-lt"/>
              </a:rPr>
              <a:t>	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800" dirty="0" smtClean="0"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800" dirty="0" smtClean="0"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smtClean="0">
                <a:latin typeface="+mj-lt"/>
              </a:rPr>
              <a:t>}</a:t>
            </a:r>
            <a:r>
              <a:rPr kumimoji="1" lang="en-US" altLang="ko-KR" sz="2800" dirty="0">
                <a:latin typeface="+mj-lt"/>
              </a:rPr>
              <a:t>	</a:t>
            </a:r>
            <a:endParaRPr kumimoji="1" lang="ko-KR" altLang="en-US" sz="2800" dirty="0">
              <a:latin typeface="+mj-lt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544491" y="3288764"/>
            <a:ext cx="3603811" cy="1398496"/>
          </a:xfrm>
          <a:prstGeom prst="roundRect">
            <a:avLst/>
          </a:prstGeom>
          <a:solidFill>
            <a:srgbClr val="B2EC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9118" y="2131028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여기에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작업을 넣을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자유형 2"/>
          <p:cNvSpPr/>
          <p:nvPr/>
        </p:nvSpPr>
        <p:spPr bwMode="auto">
          <a:xfrm>
            <a:off x="4556631" y="2431973"/>
            <a:ext cx="1644383" cy="1629059"/>
          </a:xfrm>
          <a:custGeom>
            <a:avLst/>
            <a:gdLst>
              <a:gd name="connsiteX0" fmla="*/ 1644383 w 1644383"/>
              <a:gd name="connsiteY0" fmla="*/ 0 h 1629059"/>
              <a:gd name="connsiteX1" fmla="*/ 1598279 w 1644383"/>
              <a:gd name="connsiteY1" fmla="*/ 53789 h 1629059"/>
              <a:gd name="connsiteX2" fmla="*/ 1567543 w 1644383"/>
              <a:gd name="connsiteY2" fmla="*/ 69157 h 1629059"/>
              <a:gd name="connsiteX3" fmla="*/ 1513754 w 1644383"/>
              <a:gd name="connsiteY3" fmla="*/ 122945 h 1629059"/>
              <a:gd name="connsiteX4" fmla="*/ 1483018 w 1644383"/>
              <a:gd name="connsiteY4" fmla="*/ 153681 h 1629059"/>
              <a:gd name="connsiteX5" fmla="*/ 1444598 w 1644383"/>
              <a:gd name="connsiteY5" fmla="*/ 184417 h 1629059"/>
              <a:gd name="connsiteX6" fmla="*/ 1406178 w 1644383"/>
              <a:gd name="connsiteY6" fmla="*/ 199785 h 1629059"/>
              <a:gd name="connsiteX7" fmla="*/ 1321654 w 1644383"/>
              <a:gd name="connsiteY7" fmla="*/ 299678 h 1629059"/>
              <a:gd name="connsiteX8" fmla="*/ 1290917 w 1644383"/>
              <a:gd name="connsiteY8" fmla="*/ 330414 h 1629059"/>
              <a:gd name="connsiteX9" fmla="*/ 1275549 w 1644383"/>
              <a:gd name="connsiteY9" fmla="*/ 368834 h 1629059"/>
              <a:gd name="connsiteX10" fmla="*/ 1283233 w 1644383"/>
              <a:gd name="connsiteY10" fmla="*/ 468726 h 1629059"/>
              <a:gd name="connsiteX11" fmla="*/ 1290917 w 1644383"/>
              <a:gd name="connsiteY11" fmla="*/ 491778 h 1629059"/>
              <a:gd name="connsiteX12" fmla="*/ 1344706 w 1644383"/>
              <a:gd name="connsiteY12" fmla="*/ 560935 h 1629059"/>
              <a:gd name="connsiteX13" fmla="*/ 1390810 w 1644383"/>
              <a:gd name="connsiteY13" fmla="*/ 591671 h 1629059"/>
              <a:gd name="connsiteX14" fmla="*/ 1429230 w 1644383"/>
              <a:gd name="connsiteY14" fmla="*/ 622407 h 1629059"/>
              <a:gd name="connsiteX15" fmla="*/ 1459966 w 1644383"/>
              <a:gd name="connsiteY15" fmla="*/ 637775 h 1629059"/>
              <a:gd name="connsiteX16" fmla="*/ 1582911 w 1644383"/>
              <a:gd name="connsiteY16" fmla="*/ 722299 h 1629059"/>
              <a:gd name="connsiteX17" fmla="*/ 1598279 w 1644383"/>
              <a:gd name="connsiteY17" fmla="*/ 737668 h 1629059"/>
              <a:gd name="connsiteX18" fmla="*/ 1605963 w 1644383"/>
              <a:gd name="connsiteY18" fmla="*/ 760720 h 1629059"/>
              <a:gd name="connsiteX19" fmla="*/ 1590595 w 1644383"/>
              <a:gd name="connsiteY19" fmla="*/ 845244 h 1629059"/>
              <a:gd name="connsiteX20" fmla="*/ 1536807 w 1644383"/>
              <a:gd name="connsiteY20" fmla="*/ 914400 h 1629059"/>
              <a:gd name="connsiteX21" fmla="*/ 1506070 w 1644383"/>
              <a:gd name="connsiteY21" fmla="*/ 952821 h 1629059"/>
              <a:gd name="connsiteX22" fmla="*/ 1390810 w 1644383"/>
              <a:gd name="connsiteY22" fmla="*/ 1052713 h 1629059"/>
              <a:gd name="connsiteX23" fmla="*/ 1344706 w 1644383"/>
              <a:gd name="connsiteY23" fmla="*/ 1075765 h 1629059"/>
              <a:gd name="connsiteX24" fmla="*/ 1290917 w 1644383"/>
              <a:gd name="connsiteY24" fmla="*/ 1106501 h 1629059"/>
              <a:gd name="connsiteX25" fmla="*/ 1221761 w 1644383"/>
              <a:gd name="connsiteY25" fmla="*/ 1129553 h 1629059"/>
              <a:gd name="connsiteX26" fmla="*/ 1114185 w 1644383"/>
              <a:gd name="connsiteY26" fmla="*/ 1167973 h 1629059"/>
              <a:gd name="connsiteX27" fmla="*/ 1068080 w 1644383"/>
              <a:gd name="connsiteY27" fmla="*/ 1183342 h 1629059"/>
              <a:gd name="connsiteX28" fmla="*/ 952820 w 1644383"/>
              <a:gd name="connsiteY28" fmla="*/ 1214078 h 1629059"/>
              <a:gd name="connsiteX29" fmla="*/ 914400 w 1644383"/>
              <a:gd name="connsiteY29" fmla="*/ 1221762 h 1629059"/>
              <a:gd name="connsiteX30" fmla="*/ 468726 w 1644383"/>
              <a:gd name="connsiteY30" fmla="*/ 1229446 h 1629059"/>
              <a:gd name="connsiteX31" fmla="*/ 268941 w 1644383"/>
              <a:gd name="connsiteY31" fmla="*/ 1244814 h 1629059"/>
              <a:gd name="connsiteX32" fmla="*/ 245889 w 1644383"/>
              <a:gd name="connsiteY32" fmla="*/ 1252498 h 1629059"/>
              <a:gd name="connsiteX33" fmla="*/ 184417 w 1644383"/>
              <a:gd name="connsiteY33" fmla="*/ 1298602 h 1629059"/>
              <a:gd name="connsiteX34" fmla="*/ 145996 w 1644383"/>
              <a:gd name="connsiteY34" fmla="*/ 1344706 h 1629059"/>
              <a:gd name="connsiteX35" fmla="*/ 115260 w 1644383"/>
              <a:gd name="connsiteY35" fmla="*/ 1390810 h 1629059"/>
              <a:gd name="connsiteX36" fmla="*/ 99892 w 1644383"/>
              <a:gd name="connsiteY36" fmla="*/ 1413863 h 1629059"/>
              <a:gd name="connsiteX37" fmla="*/ 76840 w 1644383"/>
              <a:gd name="connsiteY37" fmla="*/ 1467651 h 1629059"/>
              <a:gd name="connsiteX38" fmla="*/ 61472 w 1644383"/>
              <a:gd name="connsiteY38" fmla="*/ 1513755 h 1629059"/>
              <a:gd name="connsiteX39" fmla="*/ 53788 w 1644383"/>
              <a:gd name="connsiteY39" fmla="*/ 1536807 h 1629059"/>
              <a:gd name="connsiteX40" fmla="*/ 46104 w 1644383"/>
              <a:gd name="connsiteY40" fmla="*/ 1559859 h 1629059"/>
              <a:gd name="connsiteX41" fmla="*/ 30736 w 1644383"/>
              <a:gd name="connsiteY41" fmla="*/ 1582911 h 1629059"/>
              <a:gd name="connsiteX42" fmla="*/ 23052 w 1644383"/>
              <a:gd name="connsiteY42" fmla="*/ 1605963 h 1629059"/>
              <a:gd name="connsiteX43" fmla="*/ 0 w 1644383"/>
              <a:gd name="connsiteY43" fmla="*/ 1629015 h 162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44383" h="1629059">
                <a:moveTo>
                  <a:pt x="1644383" y="0"/>
                </a:moveTo>
                <a:cubicBezTo>
                  <a:pt x="1629015" y="17930"/>
                  <a:pt x="1615831" y="37992"/>
                  <a:pt x="1598279" y="53789"/>
                </a:cubicBezTo>
                <a:cubicBezTo>
                  <a:pt x="1589765" y="61452"/>
                  <a:pt x="1576408" y="61904"/>
                  <a:pt x="1567543" y="69157"/>
                </a:cubicBezTo>
                <a:cubicBezTo>
                  <a:pt x="1547918" y="85213"/>
                  <a:pt x="1531684" y="105016"/>
                  <a:pt x="1513754" y="122945"/>
                </a:cubicBezTo>
                <a:cubicBezTo>
                  <a:pt x="1503509" y="133190"/>
                  <a:pt x="1494332" y="144630"/>
                  <a:pt x="1483018" y="153681"/>
                </a:cubicBezTo>
                <a:cubicBezTo>
                  <a:pt x="1470211" y="163926"/>
                  <a:pt x="1458661" y="175979"/>
                  <a:pt x="1444598" y="184417"/>
                </a:cubicBezTo>
                <a:cubicBezTo>
                  <a:pt x="1432770" y="191514"/>
                  <a:pt x="1418985" y="194662"/>
                  <a:pt x="1406178" y="199785"/>
                </a:cubicBezTo>
                <a:cubicBezTo>
                  <a:pt x="1349213" y="275738"/>
                  <a:pt x="1378181" y="243151"/>
                  <a:pt x="1321654" y="299678"/>
                </a:cubicBezTo>
                <a:lnTo>
                  <a:pt x="1290917" y="330414"/>
                </a:lnTo>
                <a:cubicBezTo>
                  <a:pt x="1285794" y="343221"/>
                  <a:pt x="1276314" y="355062"/>
                  <a:pt x="1275549" y="368834"/>
                </a:cubicBezTo>
                <a:cubicBezTo>
                  <a:pt x="1273697" y="402178"/>
                  <a:pt x="1279091" y="435588"/>
                  <a:pt x="1283233" y="468726"/>
                </a:cubicBezTo>
                <a:cubicBezTo>
                  <a:pt x="1284238" y="476763"/>
                  <a:pt x="1286424" y="485039"/>
                  <a:pt x="1290917" y="491778"/>
                </a:cubicBezTo>
                <a:cubicBezTo>
                  <a:pt x="1307117" y="516077"/>
                  <a:pt x="1320407" y="544735"/>
                  <a:pt x="1344706" y="560935"/>
                </a:cubicBezTo>
                <a:cubicBezTo>
                  <a:pt x="1360074" y="571180"/>
                  <a:pt x="1375873" y="580807"/>
                  <a:pt x="1390810" y="591671"/>
                </a:cubicBezTo>
                <a:cubicBezTo>
                  <a:pt x="1404074" y="601317"/>
                  <a:pt x="1415584" y="613310"/>
                  <a:pt x="1429230" y="622407"/>
                </a:cubicBezTo>
                <a:cubicBezTo>
                  <a:pt x="1438761" y="628761"/>
                  <a:pt x="1450072" y="632003"/>
                  <a:pt x="1459966" y="637775"/>
                </a:cubicBezTo>
                <a:cubicBezTo>
                  <a:pt x="1489096" y="654767"/>
                  <a:pt x="1559414" y="698800"/>
                  <a:pt x="1582911" y="722299"/>
                </a:cubicBezTo>
                <a:lnTo>
                  <a:pt x="1598279" y="737668"/>
                </a:lnTo>
                <a:cubicBezTo>
                  <a:pt x="1600840" y="745352"/>
                  <a:pt x="1605963" y="752620"/>
                  <a:pt x="1605963" y="760720"/>
                </a:cubicBezTo>
                <a:cubicBezTo>
                  <a:pt x="1605963" y="776613"/>
                  <a:pt x="1601401" y="823632"/>
                  <a:pt x="1590595" y="845244"/>
                </a:cubicBezTo>
                <a:cubicBezTo>
                  <a:pt x="1565629" y="895176"/>
                  <a:pt x="1572729" y="873988"/>
                  <a:pt x="1536807" y="914400"/>
                </a:cubicBezTo>
                <a:cubicBezTo>
                  <a:pt x="1525911" y="926658"/>
                  <a:pt x="1516966" y="940563"/>
                  <a:pt x="1506070" y="952821"/>
                </a:cubicBezTo>
                <a:cubicBezTo>
                  <a:pt x="1480287" y="981827"/>
                  <a:pt x="1409429" y="1043403"/>
                  <a:pt x="1390810" y="1052713"/>
                </a:cubicBezTo>
                <a:cubicBezTo>
                  <a:pt x="1375442" y="1060397"/>
                  <a:pt x="1359834" y="1067619"/>
                  <a:pt x="1344706" y="1075765"/>
                </a:cubicBezTo>
                <a:cubicBezTo>
                  <a:pt x="1326524" y="1085555"/>
                  <a:pt x="1309836" y="1098224"/>
                  <a:pt x="1290917" y="1106501"/>
                </a:cubicBezTo>
                <a:cubicBezTo>
                  <a:pt x="1268655" y="1116240"/>
                  <a:pt x="1244513" y="1121021"/>
                  <a:pt x="1221761" y="1129553"/>
                </a:cubicBezTo>
                <a:cubicBezTo>
                  <a:pt x="1069586" y="1186619"/>
                  <a:pt x="1264396" y="1121753"/>
                  <a:pt x="1114185" y="1167973"/>
                </a:cubicBezTo>
                <a:cubicBezTo>
                  <a:pt x="1098702" y="1172737"/>
                  <a:pt x="1083563" y="1178578"/>
                  <a:pt x="1068080" y="1183342"/>
                </a:cubicBezTo>
                <a:cubicBezTo>
                  <a:pt x="1032717" y="1194223"/>
                  <a:pt x="988508" y="1205842"/>
                  <a:pt x="952820" y="1214078"/>
                </a:cubicBezTo>
                <a:cubicBezTo>
                  <a:pt x="940094" y="1217015"/>
                  <a:pt x="927454" y="1221348"/>
                  <a:pt x="914400" y="1221762"/>
                </a:cubicBezTo>
                <a:cubicBezTo>
                  <a:pt x="765895" y="1226476"/>
                  <a:pt x="617284" y="1226885"/>
                  <a:pt x="468726" y="1229446"/>
                </a:cubicBezTo>
                <a:cubicBezTo>
                  <a:pt x="387241" y="1233326"/>
                  <a:pt x="337627" y="1227642"/>
                  <a:pt x="268941" y="1244814"/>
                </a:cubicBezTo>
                <a:cubicBezTo>
                  <a:pt x="261083" y="1246778"/>
                  <a:pt x="253573" y="1249937"/>
                  <a:pt x="245889" y="1252498"/>
                </a:cubicBezTo>
                <a:cubicBezTo>
                  <a:pt x="225398" y="1267866"/>
                  <a:pt x="198625" y="1277290"/>
                  <a:pt x="184417" y="1298602"/>
                </a:cubicBezTo>
                <a:cubicBezTo>
                  <a:pt x="129502" y="1380975"/>
                  <a:pt x="215022" y="1255960"/>
                  <a:pt x="145996" y="1344706"/>
                </a:cubicBezTo>
                <a:cubicBezTo>
                  <a:pt x="134656" y="1359285"/>
                  <a:pt x="125505" y="1375442"/>
                  <a:pt x="115260" y="1390810"/>
                </a:cubicBezTo>
                <a:cubicBezTo>
                  <a:pt x="110137" y="1398494"/>
                  <a:pt x="102812" y="1405102"/>
                  <a:pt x="99892" y="1413863"/>
                </a:cubicBezTo>
                <a:cubicBezTo>
                  <a:pt x="75158" y="1488066"/>
                  <a:pt x="114821" y="1372700"/>
                  <a:pt x="76840" y="1467651"/>
                </a:cubicBezTo>
                <a:cubicBezTo>
                  <a:pt x="70824" y="1482692"/>
                  <a:pt x="66595" y="1498387"/>
                  <a:pt x="61472" y="1513755"/>
                </a:cubicBezTo>
                <a:lnTo>
                  <a:pt x="53788" y="1536807"/>
                </a:lnTo>
                <a:cubicBezTo>
                  <a:pt x="51227" y="1544491"/>
                  <a:pt x="50597" y="1553120"/>
                  <a:pt x="46104" y="1559859"/>
                </a:cubicBezTo>
                <a:cubicBezTo>
                  <a:pt x="40981" y="1567543"/>
                  <a:pt x="34866" y="1574651"/>
                  <a:pt x="30736" y="1582911"/>
                </a:cubicBezTo>
                <a:cubicBezTo>
                  <a:pt x="27114" y="1590156"/>
                  <a:pt x="26674" y="1598718"/>
                  <a:pt x="23052" y="1605963"/>
                </a:cubicBezTo>
                <a:cubicBezTo>
                  <a:pt x="10460" y="1631146"/>
                  <a:pt x="15755" y="1629015"/>
                  <a:pt x="0" y="162901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 호출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333500"/>
            <a:ext cx="8212138" cy="3937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>
                <a:solidFill>
                  <a:srgbClr val="0000FF"/>
                </a:solidFill>
              </a:rPr>
              <a:t>Q) </a:t>
            </a:r>
            <a:r>
              <a:rPr lang="ko-KR" altLang="en-US" smtClean="0">
                <a:solidFill>
                  <a:srgbClr val="0000FF"/>
                </a:solidFill>
              </a:rPr>
              <a:t>함수 안에 있는 문장들은 언제 실행되는가</a:t>
            </a:r>
            <a:r>
              <a:rPr lang="en-US" altLang="ko-KR" smtClean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669925" y="1711325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latin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kumimoji="1" lang="en-US" altLang="ko-KR" sz="2000" u="sng">
                <a:solidFill>
                  <a:schemeClr val="tx2"/>
                </a:solidFill>
                <a:latin typeface="굴림" pitchFamily="50" charset="-127"/>
              </a:rPr>
              <a:t>A) </a:t>
            </a:r>
            <a:r>
              <a:rPr kumimoji="1" lang="ko-KR" altLang="en-US" sz="2000" u="sng">
                <a:solidFill>
                  <a:schemeClr val="tx2"/>
                </a:solidFill>
                <a:latin typeface="굴림" pitchFamily="50" charset="-127"/>
              </a:rPr>
              <a:t>함수가 호출되면 실행된다</a:t>
            </a:r>
            <a:r>
              <a:rPr kumimoji="1" lang="en-US" altLang="ko-KR" sz="2000" u="sng">
                <a:solidFill>
                  <a:schemeClr val="tx2"/>
                </a:solidFill>
                <a:latin typeface="굴림" pitchFamily="50" charset="-127"/>
              </a:rPr>
              <a:t>. </a:t>
            </a:r>
            <a:endParaRPr kumimoji="1" lang="ko-KR" altLang="en-US" sz="2000" u="sng">
              <a:solidFill>
                <a:schemeClr val="tx2"/>
              </a:solidFill>
              <a:latin typeface="굴림" pitchFamily="50" charset="-127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685800" y="2224088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rgbClr val="0000FF"/>
                </a:solidFill>
                <a:latin typeface="Comic Sans MS" pitchFamily="66" charset="0"/>
              </a:rPr>
              <a:t>Q) </a:t>
            </a:r>
            <a:r>
              <a:rPr kumimoji="1" lang="ko-KR" altLang="en-US" sz="2000" dirty="0">
                <a:solidFill>
                  <a:srgbClr val="0000FF"/>
                </a:solidFill>
                <a:latin typeface="Comic Sans MS" pitchFamily="66" charset="0"/>
              </a:rPr>
              <a:t>함수 호출은 어떻게 하는가</a:t>
            </a:r>
            <a:r>
              <a:rPr kumimoji="1" lang="en-US" altLang="ko-KR" sz="2000" dirty="0">
                <a:solidFill>
                  <a:srgbClr val="0000FF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447495" name="Rectangle 7"/>
          <p:cNvSpPr>
            <a:spLocks noChangeArrowheads="1"/>
          </p:cNvSpPr>
          <p:nvPr/>
        </p:nvSpPr>
        <p:spPr bwMode="auto">
          <a:xfrm>
            <a:off x="669925" y="2593975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latin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kumimoji="1" lang="en-US" altLang="ko-KR" sz="2000" u="sng">
                <a:solidFill>
                  <a:schemeClr val="tx2"/>
                </a:solidFill>
                <a:latin typeface="굴림" pitchFamily="50" charset="-127"/>
              </a:rPr>
              <a:t>A) </a:t>
            </a:r>
            <a:r>
              <a:rPr kumimoji="1" lang="ko-KR" altLang="en-US" sz="2000" u="sng">
                <a:solidFill>
                  <a:schemeClr val="tx2"/>
                </a:solidFill>
                <a:latin typeface="굴림" pitchFamily="50" charset="-127"/>
              </a:rPr>
              <a:t>함수의 이름을 적어주면 된다</a:t>
            </a:r>
            <a:r>
              <a:rPr kumimoji="1" lang="en-US" altLang="ko-KR" sz="2000" u="sng">
                <a:solidFill>
                  <a:schemeClr val="tx2"/>
                </a:solidFill>
                <a:latin typeface="굴림" pitchFamily="50" charset="-127"/>
              </a:rPr>
              <a:t>. </a:t>
            </a:r>
          </a:p>
        </p:txBody>
      </p:sp>
      <p:sp>
        <p:nvSpPr>
          <p:cNvPr id="13319" name="Rectangle 15"/>
          <p:cNvSpPr>
            <a:spLocks noChangeArrowheads="1"/>
          </p:cNvSpPr>
          <p:nvPr/>
        </p:nvSpPr>
        <p:spPr bwMode="auto">
          <a:xfrm>
            <a:off x="4799013" y="3673475"/>
            <a:ext cx="1295400" cy="6381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20" name="Group 16"/>
          <p:cNvGrpSpPr>
            <a:grpSpLocks/>
          </p:cNvGrpSpPr>
          <p:nvPr/>
        </p:nvGrpSpPr>
        <p:grpSpPr bwMode="auto">
          <a:xfrm>
            <a:off x="1992313" y="4760913"/>
            <a:ext cx="1368425" cy="1317625"/>
            <a:chOff x="1122" y="1799"/>
            <a:chExt cx="862" cy="938"/>
          </a:xfrm>
        </p:grpSpPr>
        <p:sp>
          <p:nvSpPr>
            <p:cNvPr id="13356" name="Freeform 17"/>
            <p:cNvSpPr>
              <a:spLocks/>
            </p:cNvSpPr>
            <p:nvPr/>
          </p:nvSpPr>
          <p:spPr bwMode="auto">
            <a:xfrm>
              <a:off x="1262" y="1800"/>
              <a:ext cx="226" cy="143"/>
            </a:xfrm>
            <a:custGeom>
              <a:avLst/>
              <a:gdLst>
                <a:gd name="T0" fmla="*/ 13 w 452"/>
                <a:gd name="T1" fmla="*/ 5 h 286"/>
                <a:gd name="T2" fmla="*/ 12 w 452"/>
                <a:gd name="T3" fmla="*/ 5 h 286"/>
                <a:gd name="T4" fmla="*/ 12 w 452"/>
                <a:gd name="T5" fmla="*/ 4 h 286"/>
                <a:gd name="T6" fmla="*/ 12 w 452"/>
                <a:gd name="T7" fmla="*/ 3 h 286"/>
                <a:gd name="T8" fmla="*/ 12 w 452"/>
                <a:gd name="T9" fmla="*/ 3 h 286"/>
                <a:gd name="T10" fmla="*/ 11 w 452"/>
                <a:gd name="T11" fmla="*/ 2 h 286"/>
                <a:gd name="T12" fmla="*/ 11 w 452"/>
                <a:gd name="T13" fmla="*/ 2 h 286"/>
                <a:gd name="T14" fmla="*/ 11 w 452"/>
                <a:gd name="T15" fmla="*/ 2 h 286"/>
                <a:gd name="T16" fmla="*/ 10 w 452"/>
                <a:gd name="T17" fmla="*/ 1 h 286"/>
                <a:gd name="T18" fmla="*/ 10 w 452"/>
                <a:gd name="T19" fmla="*/ 1 h 286"/>
                <a:gd name="T20" fmla="*/ 9 w 452"/>
                <a:gd name="T21" fmla="*/ 1 h 286"/>
                <a:gd name="T22" fmla="*/ 9 w 452"/>
                <a:gd name="T23" fmla="*/ 1 h 286"/>
                <a:gd name="T24" fmla="*/ 8 w 452"/>
                <a:gd name="T25" fmla="*/ 1 h 286"/>
                <a:gd name="T26" fmla="*/ 8 w 452"/>
                <a:gd name="T27" fmla="*/ 1 h 286"/>
                <a:gd name="T28" fmla="*/ 7 w 452"/>
                <a:gd name="T29" fmla="*/ 0 h 286"/>
                <a:gd name="T30" fmla="*/ 6 w 452"/>
                <a:gd name="T31" fmla="*/ 0 h 286"/>
                <a:gd name="T32" fmla="*/ 6 w 452"/>
                <a:gd name="T33" fmla="*/ 1 h 286"/>
                <a:gd name="T34" fmla="*/ 3 w 452"/>
                <a:gd name="T35" fmla="*/ 2 h 286"/>
                <a:gd name="T36" fmla="*/ 2 w 452"/>
                <a:gd name="T37" fmla="*/ 2 h 286"/>
                <a:gd name="T38" fmla="*/ 2 w 452"/>
                <a:gd name="T39" fmla="*/ 3 h 286"/>
                <a:gd name="T40" fmla="*/ 2 w 452"/>
                <a:gd name="T41" fmla="*/ 4 h 286"/>
                <a:gd name="T42" fmla="*/ 1 w 452"/>
                <a:gd name="T43" fmla="*/ 4 h 286"/>
                <a:gd name="T44" fmla="*/ 1 w 452"/>
                <a:gd name="T45" fmla="*/ 5 h 286"/>
                <a:gd name="T46" fmla="*/ 1 w 452"/>
                <a:gd name="T47" fmla="*/ 5 h 286"/>
                <a:gd name="T48" fmla="*/ 1 w 452"/>
                <a:gd name="T49" fmla="*/ 6 h 286"/>
                <a:gd name="T50" fmla="*/ 1 w 452"/>
                <a:gd name="T51" fmla="*/ 7 h 286"/>
                <a:gd name="T52" fmla="*/ 0 w 452"/>
                <a:gd name="T53" fmla="*/ 8 h 286"/>
                <a:gd name="T54" fmla="*/ 1 w 452"/>
                <a:gd name="T55" fmla="*/ 9 h 286"/>
                <a:gd name="T56" fmla="*/ 1 w 452"/>
                <a:gd name="T57" fmla="*/ 9 h 286"/>
                <a:gd name="T58" fmla="*/ 1 w 452"/>
                <a:gd name="T59" fmla="*/ 9 h 286"/>
                <a:gd name="T60" fmla="*/ 2 w 452"/>
                <a:gd name="T61" fmla="*/ 9 h 286"/>
                <a:gd name="T62" fmla="*/ 2 w 452"/>
                <a:gd name="T63" fmla="*/ 9 h 286"/>
                <a:gd name="T64" fmla="*/ 3 w 452"/>
                <a:gd name="T65" fmla="*/ 9 h 286"/>
                <a:gd name="T66" fmla="*/ 4 w 452"/>
                <a:gd name="T67" fmla="*/ 9 h 286"/>
                <a:gd name="T68" fmla="*/ 4 w 452"/>
                <a:gd name="T69" fmla="*/ 9 h 286"/>
                <a:gd name="T70" fmla="*/ 5 w 452"/>
                <a:gd name="T71" fmla="*/ 9 h 286"/>
                <a:gd name="T72" fmla="*/ 6 w 452"/>
                <a:gd name="T73" fmla="*/ 9 h 286"/>
                <a:gd name="T74" fmla="*/ 7 w 452"/>
                <a:gd name="T75" fmla="*/ 9 h 286"/>
                <a:gd name="T76" fmla="*/ 8 w 452"/>
                <a:gd name="T77" fmla="*/ 9 h 286"/>
                <a:gd name="T78" fmla="*/ 9 w 452"/>
                <a:gd name="T79" fmla="*/ 9 h 286"/>
                <a:gd name="T80" fmla="*/ 9 w 452"/>
                <a:gd name="T81" fmla="*/ 8 h 286"/>
                <a:gd name="T82" fmla="*/ 10 w 452"/>
                <a:gd name="T83" fmla="*/ 8 h 286"/>
                <a:gd name="T84" fmla="*/ 11 w 452"/>
                <a:gd name="T85" fmla="*/ 8 h 286"/>
                <a:gd name="T86" fmla="*/ 13 w 452"/>
                <a:gd name="T87" fmla="*/ 8 h 286"/>
                <a:gd name="T88" fmla="*/ 13 w 452"/>
                <a:gd name="T89" fmla="*/ 8 h 286"/>
                <a:gd name="T90" fmla="*/ 13 w 452"/>
                <a:gd name="T91" fmla="*/ 8 h 286"/>
                <a:gd name="T92" fmla="*/ 14 w 452"/>
                <a:gd name="T93" fmla="*/ 8 h 286"/>
                <a:gd name="T94" fmla="*/ 14 w 452"/>
                <a:gd name="T95" fmla="*/ 7 h 286"/>
                <a:gd name="T96" fmla="*/ 14 w 452"/>
                <a:gd name="T97" fmla="*/ 7 h 286"/>
                <a:gd name="T98" fmla="*/ 14 w 452"/>
                <a:gd name="T99" fmla="*/ 7 h 286"/>
                <a:gd name="T100" fmla="*/ 14 w 452"/>
                <a:gd name="T101" fmla="*/ 7 h 286"/>
                <a:gd name="T102" fmla="*/ 15 w 452"/>
                <a:gd name="T103" fmla="*/ 7 h 286"/>
                <a:gd name="T104" fmla="*/ 15 w 452"/>
                <a:gd name="T105" fmla="*/ 7 h 286"/>
                <a:gd name="T106" fmla="*/ 15 w 452"/>
                <a:gd name="T107" fmla="*/ 6 h 286"/>
                <a:gd name="T108" fmla="*/ 14 w 452"/>
                <a:gd name="T109" fmla="*/ 6 h 286"/>
                <a:gd name="T110" fmla="*/ 14 w 452"/>
                <a:gd name="T111" fmla="*/ 6 h 286"/>
                <a:gd name="T112" fmla="*/ 13 w 452"/>
                <a:gd name="T113" fmla="*/ 5 h 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2" h="286">
                  <a:moveTo>
                    <a:pt x="391" y="155"/>
                  </a:moveTo>
                  <a:lnTo>
                    <a:pt x="381" y="131"/>
                  </a:lnTo>
                  <a:lnTo>
                    <a:pt x="373" y="109"/>
                  </a:lnTo>
                  <a:lnTo>
                    <a:pt x="364" y="91"/>
                  </a:lnTo>
                  <a:lnTo>
                    <a:pt x="355" y="74"/>
                  </a:lnTo>
                  <a:lnTo>
                    <a:pt x="346" y="59"/>
                  </a:lnTo>
                  <a:lnTo>
                    <a:pt x="336" y="45"/>
                  </a:lnTo>
                  <a:lnTo>
                    <a:pt x="325" y="34"/>
                  </a:lnTo>
                  <a:lnTo>
                    <a:pt x="313" y="24"/>
                  </a:lnTo>
                  <a:lnTo>
                    <a:pt x="301" y="17"/>
                  </a:lnTo>
                  <a:lnTo>
                    <a:pt x="287" y="10"/>
                  </a:lnTo>
                  <a:lnTo>
                    <a:pt x="271" y="6"/>
                  </a:lnTo>
                  <a:lnTo>
                    <a:pt x="253" y="3"/>
                  </a:lnTo>
                  <a:lnTo>
                    <a:pt x="234" y="1"/>
                  </a:lnTo>
                  <a:lnTo>
                    <a:pt x="212" y="0"/>
                  </a:lnTo>
                  <a:lnTo>
                    <a:pt x="188" y="0"/>
                  </a:lnTo>
                  <a:lnTo>
                    <a:pt x="161" y="1"/>
                  </a:lnTo>
                  <a:lnTo>
                    <a:pt x="82" y="33"/>
                  </a:lnTo>
                  <a:lnTo>
                    <a:pt x="64" y="58"/>
                  </a:lnTo>
                  <a:lnTo>
                    <a:pt x="50" y="77"/>
                  </a:lnTo>
                  <a:lnTo>
                    <a:pt x="37" y="97"/>
                  </a:lnTo>
                  <a:lnTo>
                    <a:pt x="28" y="114"/>
                  </a:lnTo>
                  <a:lnTo>
                    <a:pt x="22" y="134"/>
                  </a:lnTo>
                  <a:lnTo>
                    <a:pt x="20" y="154"/>
                  </a:lnTo>
                  <a:lnTo>
                    <a:pt x="21" y="178"/>
                  </a:lnTo>
                  <a:lnTo>
                    <a:pt x="25" y="207"/>
                  </a:lnTo>
                  <a:lnTo>
                    <a:pt x="0" y="250"/>
                  </a:lnTo>
                  <a:lnTo>
                    <a:pt x="1" y="263"/>
                  </a:lnTo>
                  <a:lnTo>
                    <a:pt x="7" y="272"/>
                  </a:lnTo>
                  <a:lnTo>
                    <a:pt x="18" y="279"/>
                  </a:lnTo>
                  <a:lnTo>
                    <a:pt x="33" y="283"/>
                  </a:lnTo>
                  <a:lnTo>
                    <a:pt x="53" y="286"/>
                  </a:lnTo>
                  <a:lnTo>
                    <a:pt x="75" y="286"/>
                  </a:lnTo>
                  <a:lnTo>
                    <a:pt x="99" y="284"/>
                  </a:lnTo>
                  <a:lnTo>
                    <a:pt x="126" y="281"/>
                  </a:lnTo>
                  <a:lnTo>
                    <a:pt x="152" y="278"/>
                  </a:lnTo>
                  <a:lnTo>
                    <a:pt x="180" y="273"/>
                  </a:lnTo>
                  <a:lnTo>
                    <a:pt x="207" y="268"/>
                  </a:lnTo>
                  <a:lnTo>
                    <a:pt x="235" y="264"/>
                  </a:lnTo>
                  <a:lnTo>
                    <a:pt x="260" y="259"/>
                  </a:lnTo>
                  <a:lnTo>
                    <a:pt x="283" y="254"/>
                  </a:lnTo>
                  <a:lnTo>
                    <a:pt x="304" y="250"/>
                  </a:lnTo>
                  <a:lnTo>
                    <a:pt x="321" y="248"/>
                  </a:lnTo>
                  <a:lnTo>
                    <a:pt x="393" y="235"/>
                  </a:lnTo>
                  <a:lnTo>
                    <a:pt x="403" y="231"/>
                  </a:lnTo>
                  <a:lnTo>
                    <a:pt x="414" y="228"/>
                  </a:lnTo>
                  <a:lnTo>
                    <a:pt x="423" y="226"/>
                  </a:lnTo>
                  <a:lnTo>
                    <a:pt x="431" y="222"/>
                  </a:lnTo>
                  <a:lnTo>
                    <a:pt x="438" y="219"/>
                  </a:lnTo>
                  <a:lnTo>
                    <a:pt x="444" y="214"/>
                  </a:lnTo>
                  <a:lnTo>
                    <a:pt x="448" y="211"/>
                  </a:lnTo>
                  <a:lnTo>
                    <a:pt x="451" y="205"/>
                  </a:lnTo>
                  <a:lnTo>
                    <a:pt x="452" y="197"/>
                  </a:lnTo>
                  <a:lnTo>
                    <a:pt x="451" y="188"/>
                  </a:lnTo>
                  <a:lnTo>
                    <a:pt x="446" y="177"/>
                  </a:lnTo>
                  <a:lnTo>
                    <a:pt x="439" y="165"/>
                  </a:lnTo>
                  <a:lnTo>
                    <a:pt x="391" y="155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7" name="Freeform 18"/>
            <p:cNvSpPr>
              <a:spLocks/>
            </p:cNvSpPr>
            <p:nvPr/>
          </p:nvSpPr>
          <p:spPr bwMode="auto">
            <a:xfrm>
              <a:off x="1122" y="2016"/>
              <a:ext cx="582" cy="721"/>
            </a:xfrm>
            <a:custGeom>
              <a:avLst/>
              <a:gdLst>
                <a:gd name="T0" fmla="*/ 11 w 1164"/>
                <a:gd name="T1" fmla="*/ 1 h 1441"/>
                <a:gd name="T2" fmla="*/ 8 w 1164"/>
                <a:gd name="T3" fmla="*/ 3 h 1441"/>
                <a:gd name="T4" fmla="*/ 7 w 1164"/>
                <a:gd name="T5" fmla="*/ 3 h 1441"/>
                <a:gd name="T6" fmla="*/ 6 w 1164"/>
                <a:gd name="T7" fmla="*/ 3 h 1441"/>
                <a:gd name="T8" fmla="*/ 5 w 1164"/>
                <a:gd name="T9" fmla="*/ 3 h 1441"/>
                <a:gd name="T10" fmla="*/ 4 w 1164"/>
                <a:gd name="T11" fmla="*/ 3 h 1441"/>
                <a:gd name="T12" fmla="*/ 4 w 1164"/>
                <a:gd name="T13" fmla="*/ 3 h 1441"/>
                <a:gd name="T14" fmla="*/ 3 w 1164"/>
                <a:gd name="T15" fmla="*/ 4 h 1441"/>
                <a:gd name="T16" fmla="*/ 3 w 1164"/>
                <a:gd name="T17" fmla="*/ 5 h 1441"/>
                <a:gd name="T18" fmla="*/ 2 w 1164"/>
                <a:gd name="T19" fmla="*/ 7 h 1441"/>
                <a:gd name="T20" fmla="*/ 1 w 1164"/>
                <a:gd name="T21" fmla="*/ 10 h 1441"/>
                <a:gd name="T22" fmla="*/ 1 w 1164"/>
                <a:gd name="T23" fmla="*/ 11 h 1441"/>
                <a:gd name="T24" fmla="*/ 1 w 1164"/>
                <a:gd name="T25" fmla="*/ 12 h 1441"/>
                <a:gd name="T26" fmla="*/ 1 w 1164"/>
                <a:gd name="T27" fmla="*/ 13 h 1441"/>
                <a:gd name="T28" fmla="*/ 0 w 1164"/>
                <a:gd name="T29" fmla="*/ 18 h 1441"/>
                <a:gd name="T30" fmla="*/ 1 w 1164"/>
                <a:gd name="T31" fmla="*/ 21 h 1441"/>
                <a:gd name="T32" fmla="*/ 1 w 1164"/>
                <a:gd name="T33" fmla="*/ 22 h 1441"/>
                <a:gd name="T34" fmla="*/ 1 w 1164"/>
                <a:gd name="T35" fmla="*/ 22 h 1441"/>
                <a:gd name="T36" fmla="*/ 2 w 1164"/>
                <a:gd name="T37" fmla="*/ 23 h 1441"/>
                <a:gd name="T38" fmla="*/ 3 w 1164"/>
                <a:gd name="T39" fmla="*/ 27 h 1441"/>
                <a:gd name="T40" fmla="*/ 4 w 1164"/>
                <a:gd name="T41" fmla="*/ 44 h 1441"/>
                <a:gd name="T42" fmla="*/ 9 w 1164"/>
                <a:gd name="T43" fmla="*/ 46 h 1441"/>
                <a:gd name="T44" fmla="*/ 25 w 1164"/>
                <a:gd name="T45" fmla="*/ 43 h 1441"/>
                <a:gd name="T46" fmla="*/ 25 w 1164"/>
                <a:gd name="T47" fmla="*/ 23 h 1441"/>
                <a:gd name="T48" fmla="*/ 32 w 1164"/>
                <a:gd name="T49" fmla="*/ 22 h 1441"/>
                <a:gd name="T50" fmla="*/ 32 w 1164"/>
                <a:gd name="T51" fmla="*/ 15 h 1441"/>
                <a:gd name="T52" fmla="*/ 26 w 1164"/>
                <a:gd name="T53" fmla="*/ 12 h 1441"/>
                <a:gd name="T54" fmla="*/ 25 w 1164"/>
                <a:gd name="T55" fmla="*/ 11 h 1441"/>
                <a:gd name="T56" fmla="*/ 24 w 1164"/>
                <a:gd name="T57" fmla="*/ 10 h 1441"/>
                <a:gd name="T58" fmla="*/ 23 w 1164"/>
                <a:gd name="T59" fmla="*/ 9 h 1441"/>
                <a:gd name="T60" fmla="*/ 22 w 1164"/>
                <a:gd name="T61" fmla="*/ 8 h 1441"/>
                <a:gd name="T62" fmla="*/ 21 w 1164"/>
                <a:gd name="T63" fmla="*/ 6 h 1441"/>
                <a:gd name="T64" fmla="*/ 12 w 1164"/>
                <a:gd name="T65" fmla="*/ 0 h 14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64" h="1441">
                  <a:moveTo>
                    <a:pt x="354" y="0"/>
                  </a:moveTo>
                  <a:lnTo>
                    <a:pt x="347" y="29"/>
                  </a:lnTo>
                  <a:lnTo>
                    <a:pt x="272" y="66"/>
                  </a:lnTo>
                  <a:lnTo>
                    <a:pt x="248" y="67"/>
                  </a:lnTo>
                  <a:lnTo>
                    <a:pt x="226" y="68"/>
                  </a:lnTo>
                  <a:lnTo>
                    <a:pt x="206" y="69"/>
                  </a:lnTo>
                  <a:lnTo>
                    <a:pt x="188" y="69"/>
                  </a:lnTo>
                  <a:lnTo>
                    <a:pt x="170" y="70"/>
                  </a:lnTo>
                  <a:lnTo>
                    <a:pt x="156" y="71"/>
                  </a:lnTo>
                  <a:lnTo>
                    <a:pt x="142" y="72"/>
                  </a:lnTo>
                  <a:lnTo>
                    <a:pt x="130" y="76"/>
                  </a:lnTo>
                  <a:lnTo>
                    <a:pt x="119" y="79"/>
                  </a:lnTo>
                  <a:lnTo>
                    <a:pt x="108" y="84"/>
                  </a:lnTo>
                  <a:lnTo>
                    <a:pt x="98" y="91"/>
                  </a:lnTo>
                  <a:lnTo>
                    <a:pt x="90" y="99"/>
                  </a:lnTo>
                  <a:lnTo>
                    <a:pt x="82" y="109"/>
                  </a:lnTo>
                  <a:lnTo>
                    <a:pt x="74" y="122"/>
                  </a:lnTo>
                  <a:lnTo>
                    <a:pt x="67" y="137"/>
                  </a:lnTo>
                  <a:lnTo>
                    <a:pt x="60" y="155"/>
                  </a:lnTo>
                  <a:lnTo>
                    <a:pt x="48" y="199"/>
                  </a:lnTo>
                  <a:lnTo>
                    <a:pt x="32" y="282"/>
                  </a:lnTo>
                  <a:lnTo>
                    <a:pt x="18" y="306"/>
                  </a:lnTo>
                  <a:lnTo>
                    <a:pt x="10" y="328"/>
                  </a:lnTo>
                  <a:lnTo>
                    <a:pt x="5" y="348"/>
                  </a:lnTo>
                  <a:lnTo>
                    <a:pt x="3" y="366"/>
                  </a:lnTo>
                  <a:lnTo>
                    <a:pt x="3" y="382"/>
                  </a:lnTo>
                  <a:lnTo>
                    <a:pt x="3" y="397"/>
                  </a:lnTo>
                  <a:lnTo>
                    <a:pt x="5" y="409"/>
                  </a:lnTo>
                  <a:lnTo>
                    <a:pt x="6" y="419"/>
                  </a:lnTo>
                  <a:lnTo>
                    <a:pt x="0" y="552"/>
                  </a:lnTo>
                  <a:lnTo>
                    <a:pt x="5" y="619"/>
                  </a:lnTo>
                  <a:lnTo>
                    <a:pt x="8" y="644"/>
                  </a:lnTo>
                  <a:lnTo>
                    <a:pt x="11" y="661"/>
                  </a:lnTo>
                  <a:lnTo>
                    <a:pt x="15" y="674"/>
                  </a:lnTo>
                  <a:lnTo>
                    <a:pt x="21" y="684"/>
                  </a:lnTo>
                  <a:lnTo>
                    <a:pt x="28" y="692"/>
                  </a:lnTo>
                  <a:lnTo>
                    <a:pt x="38" y="703"/>
                  </a:lnTo>
                  <a:lnTo>
                    <a:pt x="52" y="715"/>
                  </a:lnTo>
                  <a:lnTo>
                    <a:pt x="70" y="733"/>
                  </a:lnTo>
                  <a:lnTo>
                    <a:pt x="70" y="849"/>
                  </a:lnTo>
                  <a:lnTo>
                    <a:pt x="68" y="1391"/>
                  </a:lnTo>
                  <a:lnTo>
                    <a:pt x="97" y="1391"/>
                  </a:lnTo>
                  <a:lnTo>
                    <a:pt x="97" y="1441"/>
                  </a:lnTo>
                  <a:lnTo>
                    <a:pt x="263" y="1441"/>
                  </a:lnTo>
                  <a:lnTo>
                    <a:pt x="777" y="1441"/>
                  </a:lnTo>
                  <a:lnTo>
                    <a:pt x="789" y="1370"/>
                  </a:lnTo>
                  <a:lnTo>
                    <a:pt x="835" y="1372"/>
                  </a:lnTo>
                  <a:lnTo>
                    <a:pt x="796" y="727"/>
                  </a:lnTo>
                  <a:lnTo>
                    <a:pt x="787" y="600"/>
                  </a:lnTo>
                  <a:lnTo>
                    <a:pt x="1020" y="698"/>
                  </a:lnTo>
                  <a:lnTo>
                    <a:pt x="1164" y="561"/>
                  </a:lnTo>
                  <a:lnTo>
                    <a:pt x="1020" y="463"/>
                  </a:lnTo>
                  <a:lnTo>
                    <a:pt x="855" y="395"/>
                  </a:lnTo>
                  <a:lnTo>
                    <a:pt x="828" y="374"/>
                  </a:lnTo>
                  <a:lnTo>
                    <a:pt x="777" y="370"/>
                  </a:lnTo>
                  <a:lnTo>
                    <a:pt x="770" y="347"/>
                  </a:lnTo>
                  <a:lnTo>
                    <a:pt x="762" y="326"/>
                  </a:lnTo>
                  <a:lnTo>
                    <a:pt x="752" y="307"/>
                  </a:lnTo>
                  <a:lnTo>
                    <a:pt x="742" y="289"/>
                  </a:lnTo>
                  <a:lnTo>
                    <a:pt x="729" y="273"/>
                  </a:lnTo>
                  <a:lnTo>
                    <a:pt x="716" y="257"/>
                  </a:lnTo>
                  <a:lnTo>
                    <a:pt x="701" y="240"/>
                  </a:lnTo>
                  <a:lnTo>
                    <a:pt x="684" y="222"/>
                  </a:lnTo>
                  <a:lnTo>
                    <a:pt x="665" y="165"/>
                  </a:lnTo>
                  <a:lnTo>
                    <a:pt x="608" y="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8" name="Freeform 19"/>
            <p:cNvSpPr>
              <a:spLocks/>
            </p:cNvSpPr>
            <p:nvPr/>
          </p:nvSpPr>
          <p:spPr bwMode="auto">
            <a:xfrm>
              <a:off x="1370" y="2136"/>
              <a:ext cx="606" cy="401"/>
            </a:xfrm>
            <a:custGeom>
              <a:avLst/>
              <a:gdLst>
                <a:gd name="T0" fmla="*/ 7 w 1213"/>
                <a:gd name="T1" fmla="*/ 15 h 803"/>
                <a:gd name="T2" fmla="*/ 14 w 1213"/>
                <a:gd name="T3" fmla="*/ 6 h 803"/>
                <a:gd name="T4" fmla="*/ 17 w 1213"/>
                <a:gd name="T5" fmla="*/ 1 h 803"/>
                <a:gd name="T6" fmla="*/ 18 w 1213"/>
                <a:gd name="T7" fmla="*/ 0 h 803"/>
                <a:gd name="T8" fmla="*/ 22 w 1213"/>
                <a:gd name="T9" fmla="*/ 0 h 803"/>
                <a:gd name="T10" fmla="*/ 23 w 1213"/>
                <a:gd name="T11" fmla="*/ 1 h 803"/>
                <a:gd name="T12" fmla="*/ 24 w 1213"/>
                <a:gd name="T13" fmla="*/ 1 h 803"/>
                <a:gd name="T14" fmla="*/ 24 w 1213"/>
                <a:gd name="T15" fmla="*/ 2 h 803"/>
                <a:gd name="T16" fmla="*/ 25 w 1213"/>
                <a:gd name="T17" fmla="*/ 2 h 803"/>
                <a:gd name="T18" fmla="*/ 26 w 1213"/>
                <a:gd name="T19" fmla="*/ 3 h 803"/>
                <a:gd name="T20" fmla="*/ 27 w 1213"/>
                <a:gd name="T21" fmla="*/ 3 h 803"/>
                <a:gd name="T22" fmla="*/ 27 w 1213"/>
                <a:gd name="T23" fmla="*/ 3 h 803"/>
                <a:gd name="T24" fmla="*/ 28 w 1213"/>
                <a:gd name="T25" fmla="*/ 3 h 803"/>
                <a:gd name="T26" fmla="*/ 29 w 1213"/>
                <a:gd name="T27" fmla="*/ 4 h 803"/>
                <a:gd name="T28" fmla="*/ 30 w 1213"/>
                <a:gd name="T29" fmla="*/ 4 h 803"/>
                <a:gd name="T30" fmla="*/ 31 w 1213"/>
                <a:gd name="T31" fmla="*/ 4 h 803"/>
                <a:gd name="T32" fmla="*/ 31 w 1213"/>
                <a:gd name="T33" fmla="*/ 4 h 803"/>
                <a:gd name="T34" fmla="*/ 32 w 1213"/>
                <a:gd name="T35" fmla="*/ 3 h 803"/>
                <a:gd name="T36" fmla="*/ 33 w 1213"/>
                <a:gd name="T37" fmla="*/ 3 h 803"/>
                <a:gd name="T38" fmla="*/ 34 w 1213"/>
                <a:gd name="T39" fmla="*/ 3 h 803"/>
                <a:gd name="T40" fmla="*/ 35 w 1213"/>
                <a:gd name="T41" fmla="*/ 3 h 803"/>
                <a:gd name="T42" fmla="*/ 37 w 1213"/>
                <a:gd name="T43" fmla="*/ 3 h 803"/>
                <a:gd name="T44" fmla="*/ 37 w 1213"/>
                <a:gd name="T45" fmla="*/ 6 h 803"/>
                <a:gd name="T46" fmla="*/ 15 w 1213"/>
                <a:gd name="T47" fmla="*/ 24 h 803"/>
                <a:gd name="T48" fmla="*/ 12 w 1213"/>
                <a:gd name="T49" fmla="*/ 25 h 803"/>
                <a:gd name="T50" fmla="*/ 0 w 1213"/>
                <a:gd name="T51" fmla="*/ 24 h 803"/>
                <a:gd name="T52" fmla="*/ 5 w 1213"/>
                <a:gd name="T53" fmla="*/ 20 h 803"/>
                <a:gd name="T54" fmla="*/ 7 w 1213"/>
                <a:gd name="T55" fmla="*/ 15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213" h="803">
                  <a:moveTo>
                    <a:pt x="254" y="489"/>
                  </a:moveTo>
                  <a:lnTo>
                    <a:pt x="476" y="216"/>
                  </a:lnTo>
                  <a:lnTo>
                    <a:pt x="555" y="59"/>
                  </a:lnTo>
                  <a:lnTo>
                    <a:pt x="593" y="0"/>
                  </a:lnTo>
                  <a:lnTo>
                    <a:pt x="717" y="20"/>
                  </a:lnTo>
                  <a:lnTo>
                    <a:pt x="743" y="37"/>
                  </a:lnTo>
                  <a:lnTo>
                    <a:pt x="768" y="54"/>
                  </a:lnTo>
                  <a:lnTo>
                    <a:pt x="793" y="69"/>
                  </a:lnTo>
                  <a:lnTo>
                    <a:pt x="819" y="83"/>
                  </a:lnTo>
                  <a:lnTo>
                    <a:pt x="843" y="96"/>
                  </a:lnTo>
                  <a:lnTo>
                    <a:pt x="867" y="106"/>
                  </a:lnTo>
                  <a:lnTo>
                    <a:pt x="891" y="116"/>
                  </a:lnTo>
                  <a:lnTo>
                    <a:pt x="917" y="122"/>
                  </a:lnTo>
                  <a:lnTo>
                    <a:pt x="942" y="128"/>
                  </a:lnTo>
                  <a:lnTo>
                    <a:pt x="967" y="132"/>
                  </a:lnTo>
                  <a:lnTo>
                    <a:pt x="993" y="133"/>
                  </a:lnTo>
                  <a:lnTo>
                    <a:pt x="1020" y="131"/>
                  </a:lnTo>
                  <a:lnTo>
                    <a:pt x="1047" y="127"/>
                  </a:lnTo>
                  <a:lnTo>
                    <a:pt x="1076" y="120"/>
                  </a:lnTo>
                  <a:lnTo>
                    <a:pt x="1106" y="111"/>
                  </a:lnTo>
                  <a:lnTo>
                    <a:pt x="1135" y="98"/>
                  </a:lnTo>
                  <a:lnTo>
                    <a:pt x="1213" y="98"/>
                  </a:lnTo>
                  <a:lnTo>
                    <a:pt x="1203" y="196"/>
                  </a:lnTo>
                  <a:lnTo>
                    <a:pt x="504" y="791"/>
                  </a:lnTo>
                  <a:lnTo>
                    <a:pt x="385" y="803"/>
                  </a:lnTo>
                  <a:lnTo>
                    <a:pt x="0" y="772"/>
                  </a:lnTo>
                  <a:lnTo>
                    <a:pt x="176" y="645"/>
                  </a:lnTo>
                  <a:lnTo>
                    <a:pt x="254" y="489"/>
                  </a:lnTo>
                  <a:close/>
                </a:path>
              </a:pathLst>
            </a:custGeom>
            <a:solidFill>
              <a:srgbClr val="967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9" name="Freeform 20"/>
            <p:cNvSpPr>
              <a:spLocks/>
            </p:cNvSpPr>
            <p:nvPr/>
          </p:nvSpPr>
          <p:spPr bwMode="auto">
            <a:xfrm>
              <a:off x="1298" y="2004"/>
              <a:ext cx="152" cy="366"/>
            </a:xfrm>
            <a:custGeom>
              <a:avLst/>
              <a:gdLst>
                <a:gd name="T0" fmla="*/ 1 w 303"/>
                <a:gd name="T1" fmla="*/ 0 h 732"/>
                <a:gd name="T2" fmla="*/ 5 w 303"/>
                <a:gd name="T3" fmla="*/ 2 h 732"/>
                <a:gd name="T4" fmla="*/ 7 w 303"/>
                <a:gd name="T5" fmla="*/ 4 h 732"/>
                <a:gd name="T6" fmla="*/ 7 w 303"/>
                <a:gd name="T7" fmla="*/ 4 h 732"/>
                <a:gd name="T8" fmla="*/ 9 w 303"/>
                <a:gd name="T9" fmla="*/ 6 h 732"/>
                <a:gd name="T10" fmla="*/ 9 w 303"/>
                <a:gd name="T11" fmla="*/ 9 h 732"/>
                <a:gd name="T12" fmla="*/ 10 w 303"/>
                <a:gd name="T13" fmla="*/ 14 h 732"/>
                <a:gd name="T14" fmla="*/ 10 w 303"/>
                <a:gd name="T15" fmla="*/ 23 h 732"/>
                <a:gd name="T16" fmla="*/ 7 w 303"/>
                <a:gd name="T17" fmla="*/ 23 h 732"/>
                <a:gd name="T18" fmla="*/ 6 w 303"/>
                <a:gd name="T19" fmla="*/ 16 h 732"/>
                <a:gd name="T20" fmla="*/ 5 w 303"/>
                <a:gd name="T21" fmla="*/ 10 h 732"/>
                <a:gd name="T22" fmla="*/ 4 w 303"/>
                <a:gd name="T23" fmla="*/ 5 h 732"/>
                <a:gd name="T24" fmla="*/ 0 w 303"/>
                <a:gd name="T25" fmla="*/ 1 h 732"/>
                <a:gd name="T26" fmla="*/ 1 w 303"/>
                <a:gd name="T27" fmla="*/ 0 h 7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03" h="732">
                  <a:moveTo>
                    <a:pt x="2" y="0"/>
                  </a:moveTo>
                  <a:lnTo>
                    <a:pt x="147" y="58"/>
                  </a:lnTo>
                  <a:lnTo>
                    <a:pt x="200" y="100"/>
                  </a:lnTo>
                  <a:lnTo>
                    <a:pt x="213" y="106"/>
                  </a:lnTo>
                  <a:lnTo>
                    <a:pt x="258" y="165"/>
                  </a:lnTo>
                  <a:lnTo>
                    <a:pt x="288" y="281"/>
                  </a:lnTo>
                  <a:lnTo>
                    <a:pt x="303" y="432"/>
                  </a:lnTo>
                  <a:lnTo>
                    <a:pt x="303" y="732"/>
                  </a:lnTo>
                  <a:lnTo>
                    <a:pt x="222" y="732"/>
                  </a:lnTo>
                  <a:lnTo>
                    <a:pt x="177" y="493"/>
                  </a:lnTo>
                  <a:lnTo>
                    <a:pt x="152" y="300"/>
                  </a:lnTo>
                  <a:lnTo>
                    <a:pt x="112" y="150"/>
                  </a:lnTo>
                  <a:lnTo>
                    <a:pt x="0" y="2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0" name="Freeform 21"/>
            <p:cNvSpPr>
              <a:spLocks/>
            </p:cNvSpPr>
            <p:nvPr/>
          </p:nvSpPr>
          <p:spPr bwMode="auto">
            <a:xfrm>
              <a:off x="1289" y="1891"/>
              <a:ext cx="163" cy="173"/>
            </a:xfrm>
            <a:custGeom>
              <a:avLst/>
              <a:gdLst>
                <a:gd name="T0" fmla="*/ 5 w 325"/>
                <a:gd name="T1" fmla="*/ 0 h 347"/>
                <a:gd name="T2" fmla="*/ 5 w 325"/>
                <a:gd name="T3" fmla="*/ 0 h 347"/>
                <a:gd name="T4" fmla="*/ 5 w 325"/>
                <a:gd name="T5" fmla="*/ 0 h 347"/>
                <a:gd name="T6" fmla="*/ 6 w 325"/>
                <a:gd name="T7" fmla="*/ 0 h 347"/>
                <a:gd name="T8" fmla="*/ 6 w 325"/>
                <a:gd name="T9" fmla="*/ 0 h 347"/>
                <a:gd name="T10" fmla="*/ 7 w 325"/>
                <a:gd name="T11" fmla="*/ 0 h 347"/>
                <a:gd name="T12" fmla="*/ 7 w 325"/>
                <a:gd name="T13" fmla="*/ 0 h 347"/>
                <a:gd name="T14" fmla="*/ 7 w 325"/>
                <a:gd name="T15" fmla="*/ 0 h 347"/>
                <a:gd name="T16" fmla="*/ 8 w 325"/>
                <a:gd name="T17" fmla="*/ 0 h 347"/>
                <a:gd name="T18" fmla="*/ 8 w 325"/>
                <a:gd name="T19" fmla="*/ 0 h 347"/>
                <a:gd name="T20" fmla="*/ 8 w 325"/>
                <a:gd name="T21" fmla="*/ 0 h 347"/>
                <a:gd name="T22" fmla="*/ 9 w 325"/>
                <a:gd name="T23" fmla="*/ 0 h 347"/>
                <a:gd name="T24" fmla="*/ 9 w 325"/>
                <a:gd name="T25" fmla="*/ 0 h 347"/>
                <a:gd name="T26" fmla="*/ 9 w 325"/>
                <a:gd name="T27" fmla="*/ 0 h 347"/>
                <a:gd name="T28" fmla="*/ 10 w 325"/>
                <a:gd name="T29" fmla="*/ 0 h 347"/>
                <a:gd name="T30" fmla="*/ 10 w 325"/>
                <a:gd name="T31" fmla="*/ 0 h 347"/>
                <a:gd name="T32" fmla="*/ 10 w 325"/>
                <a:gd name="T33" fmla="*/ 0 h 347"/>
                <a:gd name="T34" fmla="*/ 11 w 325"/>
                <a:gd name="T35" fmla="*/ 1 h 347"/>
                <a:gd name="T36" fmla="*/ 10 w 325"/>
                <a:gd name="T37" fmla="*/ 2 h 347"/>
                <a:gd name="T38" fmla="*/ 10 w 325"/>
                <a:gd name="T39" fmla="*/ 3 h 347"/>
                <a:gd name="T40" fmla="*/ 11 w 325"/>
                <a:gd name="T41" fmla="*/ 4 h 347"/>
                <a:gd name="T42" fmla="*/ 11 w 325"/>
                <a:gd name="T43" fmla="*/ 5 h 347"/>
                <a:gd name="T44" fmla="*/ 10 w 325"/>
                <a:gd name="T45" fmla="*/ 6 h 347"/>
                <a:gd name="T46" fmla="*/ 10 w 325"/>
                <a:gd name="T47" fmla="*/ 7 h 347"/>
                <a:gd name="T48" fmla="*/ 10 w 325"/>
                <a:gd name="T49" fmla="*/ 7 h 347"/>
                <a:gd name="T50" fmla="*/ 10 w 325"/>
                <a:gd name="T51" fmla="*/ 8 h 347"/>
                <a:gd name="T52" fmla="*/ 10 w 325"/>
                <a:gd name="T53" fmla="*/ 8 h 347"/>
                <a:gd name="T54" fmla="*/ 10 w 325"/>
                <a:gd name="T55" fmla="*/ 8 h 347"/>
                <a:gd name="T56" fmla="*/ 9 w 325"/>
                <a:gd name="T57" fmla="*/ 8 h 347"/>
                <a:gd name="T58" fmla="*/ 9 w 325"/>
                <a:gd name="T59" fmla="*/ 8 h 347"/>
                <a:gd name="T60" fmla="*/ 8 w 325"/>
                <a:gd name="T61" fmla="*/ 8 h 347"/>
                <a:gd name="T62" fmla="*/ 8 w 325"/>
                <a:gd name="T63" fmla="*/ 8 h 347"/>
                <a:gd name="T64" fmla="*/ 7 w 325"/>
                <a:gd name="T65" fmla="*/ 10 h 347"/>
                <a:gd name="T66" fmla="*/ 6 w 325"/>
                <a:gd name="T67" fmla="*/ 10 h 347"/>
                <a:gd name="T68" fmla="*/ 4 w 325"/>
                <a:gd name="T69" fmla="*/ 9 h 347"/>
                <a:gd name="T70" fmla="*/ 1 w 325"/>
                <a:gd name="T71" fmla="*/ 7 h 347"/>
                <a:gd name="T72" fmla="*/ 1 w 325"/>
                <a:gd name="T73" fmla="*/ 5 h 347"/>
                <a:gd name="T74" fmla="*/ 0 w 325"/>
                <a:gd name="T75" fmla="*/ 2 h 347"/>
                <a:gd name="T76" fmla="*/ 3 w 325"/>
                <a:gd name="T77" fmla="*/ 0 h 347"/>
                <a:gd name="T78" fmla="*/ 5 w 325"/>
                <a:gd name="T79" fmla="*/ 0 h 34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5" h="347">
                  <a:moveTo>
                    <a:pt x="129" y="14"/>
                  </a:moveTo>
                  <a:lnTo>
                    <a:pt x="144" y="11"/>
                  </a:lnTo>
                  <a:lnTo>
                    <a:pt x="158" y="8"/>
                  </a:lnTo>
                  <a:lnTo>
                    <a:pt x="171" y="6"/>
                  </a:lnTo>
                  <a:lnTo>
                    <a:pt x="183" y="4"/>
                  </a:lnTo>
                  <a:lnTo>
                    <a:pt x="195" y="2"/>
                  </a:lnTo>
                  <a:lnTo>
                    <a:pt x="206" y="1"/>
                  </a:lnTo>
                  <a:lnTo>
                    <a:pt x="218" y="0"/>
                  </a:lnTo>
                  <a:lnTo>
                    <a:pt x="229" y="0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61" y="2"/>
                  </a:lnTo>
                  <a:lnTo>
                    <a:pt x="271" y="4"/>
                  </a:lnTo>
                  <a:lnTo>
                    <a:pt x="281" y="7"/>
                  </a:lnTo>
                  <a:lnTo>
                    <a:pt x="292" y="11"/>
                  </a:lnTo>
                  <a:lnTo>
                    <a:pt x="303" y="16"/>
                  </a:lnTo>
                  <a:lnTo>
                    <a:pt x="315" y="22"/>
                  </a:lnTo>
                  <a:lnTo>
                    <a:pt x="323" y="62"/>
                  </a:lnTo>
                  <a:lnTo>
                    <a:pt x="314" y="82"/>
                  </a:lnTo>
                  <a:lnTo>
                    <a:pt x="320" y="105"/>
                  </a:lnTo>
                  <a:lnTo>
                    <a:pt x="325" y="132"/>
                  </a:lnTo>
                  <a:lnTo>
                    <a:pt x="324" y="162"/>
                  </a:lnTo>
                  <a:lnTo>
                    <a:pt x="317" y="194"/>
                  </a:lnTo>
                  <a:lnTo>
                    <a:pt x="310" y="226"/>
                  </a:lnTo>
                  <a:lnTo>
                    <a:pt x="311" y="245"/>
                  </a:lnTo>
                  <a:lnTo>
                    <a:pt x="309" y="258"/>
                  </a:lnTo>
                  <a:lnTo>
                    <a:pt x="304" y="267"/>
                  </a:lnTo>
                  <a:lnTo>
                    <a:pt x="296" y="272"/>
                  </a:lnTo>
                  <a:lnTo>
                    <a:pt x="285" y="275"/>
                  </a:lnTo>
                  <a:lnTo>
                    <a:pt x="271" y="276"/>
                  </a:lnTo>
                  <a:lnTo>
                    <a:pt x="255" y="279"/>
                  </a:lnTo>
                  <a:lnTo>
                    <a:pt x="235" y="282"/>
                  </a:lnTo>
                  <a:lnTo>
                    <a:pt x="212" y="334"/>
                  </a:lnTo>
                  <a:lnTo>
                    <a:pt x="183" y="347"/>
                  </a:lnTo>
                  <a:lnTo>
                    <a:pt x="98" y="291"/>
                  </a:lnTo>
                  <a:lnTo>
                    <a:pt x="22" y="241"/>
                  </a:lnTo>
                  <a:lnTo>
                    <a:pt x="14" y="183"/>
                  </a:lnTo>
                  <a:lnTo>
                    <a:pt x="0" y="88"/>
                  </a:lnTo>
                  <a:lnTo>
                    <a:pt x="87" y="31"/>
                  </a:lnTo>
                  <a:lnTo>
                    <a:pt x="129" y="14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1" name="Freeform 22"/>
            <p:cNvSpPr>
              <a:spLocks/>
            </p:cNvSpPr>
            <p:nvPr/>
          </p:nvSpPr>
          <p:spPr bwMode="auto">
            <a:xfrm>
              <a:off x="1280" y="1897"/>
              <a:ext cx="77" cy="92"/>
            </a:xfrm>
            <a:custGeom>
              <a:avLst/>
              <a:gdLst>
                <a:gd name="T0" fmla="*/ 2 w 153"/>
                <a:gd name="T1" fmla="*/ 2 h 184"/>
                <a:gd name="T2" fmla="*/ 1 w 153"/>
                <a:gd name="T3" fmla="*/ 2 h 184"/>
                <a:gd name="T4" fmla="*/ 0 w 153"/>
                <a:gd name="T5" fmla="*/ 3 h 184"/>
                <a:gd name="T6" fmla="*/ 1 w 153"/>
                <a:gd name="T7" fmla="*/ 4 h 184"/>
                <a:gd name="T8" fmla="*/ 1 w 153"/>
                <a:gd name="T9" fmla="*/ 4 h 184"/>
                <a:gd name="T10" fmla="*/ 1 w 153"/>
                <a:gd name="T11" fmla="*/ 5 h 184"/>
                <a:gd name="T12" fmla="*/ 1 w 153"/>
                <a:gd name="T13" fmla="*/ 6 h 184"/>
                <a:gd name="T14" fmla="*/ 2 w 153"/>
                <a:gd name="T15" fmla="*/ 6 h 184"/>
                <a:gd name="T16" fmla="*/ 2 w 153"/>
                <a:gd name="T17" fmla="*/ 6 h 184"/>
                <a:gd name="T18" fmla="*/ 2 w 153"/>
                <a:gd name="T19" fmla="*/ 6 h 184"/>
                <a:gd name="T20" fmla="*/ 2 w 153"/>
                <a:gd name="T21" fmla="*/ 6 h 184"/>
                <a:gd name="T22" fmla="*/ 2 w 153"/>
                <a:gd name="T23" fmla="*/ 6 h 184"/>
                <a:gd name="T24" fmla="*/ 2 w 153"/>
                <a:gd name="T25" fmla="*/ 6 h 184"/>
                <a:gd name="T26" fmla="*/ 2 w 153"/>
                <a:gd name="T27" fmla="*/ 5 h 184"/>
                <a:gd name="T28" fmla="*/ 2 w 153"/>
                <a:gd name="T29" fmla="*/ 5 h 184"/>
                <a:gd name="T30" fmla="*/ 2 w 153"/>
                <a:gd name="T31" fmla="*/ 5 h 184"/>
                <a:gd name="T32" fmla="*/ 2 w 153"/>
                <a:gd name="T33" fmla="*/ 4 h 184"/>
                <a:gd name="T34" fmla="*/ 2 w 153"/>
                <a:gd name="T35" fmla="*/ 3 h 184"/>
                <a:gd name="T36" fmla="*/ 2 w 153"/>
                <a:gd name="T37" fmla="*/ 3 h 184"/>
                <a:gd name="T38" fmla="*/ 3 w 153"/>
                <a:gd name="T39" fmla="*/ 3 h 184"/>
                <a:gd name="T40" fmla="*/ 3 w 153"/>
                <a:gd name="T41" fmla="*/ 3 h 184"/>
                <a:gd name="T42" fmla="*/ 3 w 153"/>
                <a:gd name="T43" fmla="*/ 3 h 184"/>
                <a:gd name="T44" fmla="*/ 3 w 153"/>
                <a:gd name="T45" fmla="*/ 3 h 184"/>
                <a:gd name="T46" fmla="*/ 3 w 153"/>
                <a:gd name="T47" fmla="*/ 3 h 184"/>
                <a:gd name="T48" fmla="*/ 4 w 153"/>
                <a:gd name="T49" fmla="*/ 3 h 184"/>
                <a:gd name="T50" fmla="*/ 4 w 153"/>
                <a:gd name="T51" fmla="*/ 4 h 184"/>
                <a:gd name="T52" fmla="*/ 4 w 153"/>
                <a:gd name="T53" fmla="*/ 3 h 184"/>
                <a:gd name="T54" fmla="*/ 5 w 153"/>
                <a:gd name="T55" fmla="*/ 3 h 184"/>
                <a:gd name="T56" fmla="*/ 5 w 153"/>
                <a:gd name="T57" fmla="*/ 2 h 184"/>
                <a:gd name="T58" fmla="*/ 5 w 153"/>
                <a:gd name="T59" fmla="*/ 2 h 184"/>
                <a:gd name="T60" fmla="*/ 5 w 153"/>
                <a:gd name="T61" fmla="*/ 2 h 184"/>
                <a:gd name="T62" fmla="*/ 5 w 153"/>
                <a:gd name="T63" fmla="*/ 2 h 184"/>
                <a:gd name="T64" fmla="*/ 5 w 153"/>
                <a:gd name="T65" fmla="*/ 1 h 184"/>
                <a:gd name="T66" fmla="*/ 5 w 153"/>
                <a:gd name="T67" fmla="*/ 1 h 184"/>
                <a:gd name="T68" fmla="*/ 5 w 153"/>
                <a:gd name="T69" fmla="*/ 0 h 184"/>
                <a:gd name="T70" fmla="*/ 3 w 153"/>
                <a:gd name="T71" fmla="*/ 1 h 184"/>
                <a:gd name="T72" fmla="*/ 2 w 153"/>
                <a:gd name="T73" fmla="*/ 2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3" h="184">
                  <a:moveTo>
                    <a:pt x="34" y="38"/>
                  </a:moveTo>
                  <a:lnTo>
                    <a:pt x="14" y="52"/>
                  </a:lnTo>
                  <a:lnTo>
                    <a:pt x="0" y="89"/>
                  </a:lnTo>
                  <a:lnTo>
                    <a:pt x="2" y="109"/>
                  </a:lnTo>
                  <a:lnTo>
                    <a:pt x="4" y="128"/>
                  </a:lnTo>
                  <a:lnTo>
                    <a:pt x="8" y="149"/>
                  </a:lnTo>
                  <a:lnTo>
                    <a:pt x="10" y="169"/>
                  </a:lnTo>
                  <a:lnTo>
                    <a:pt x="33" y="184"/>
                  </a:lnTo>
                  <a:lnTo>
                    <a:pt x="45" y="181"/>
                  </a:lnTo>
                  <a:lnTo>
                    <a:pt x="52" y="179"/>
                  </a:lnTo>
                  <a:lnTo>
                    <a:pt x="56" y="177"/>
                  </a:lnTo>
                  <a:lnTo>
                    <a:pt x="59" y="172"/>
                  </a:lnTo>
                  <a:lnTo>
                    <a:pt x="59" y="166"/>
                  </a:lnTo>
                  <a:lnTo>
                    <a:pt x="59" y="159"/>
                  </a:lnTo>
                  <a:lnTo>
                    <a:pt x="57" y="149"/>
                  </a:lnTo>
                  <a:lnTo>
                    <a:pt x="57" y="138"/>
                  </a:lnTo>
                  <a:lnTo>
                    <a:pt x="36" y="109"/>
                  </a:lnTo>
                  <a:lnTo>
                    <a:pt x="44" y="75"/>
                  </a:lnTo>
                  <a:lnTo>
                    <a:pt x="59" y="71"/>
                  </a:lnTo>
                  <a:lnTo>
                    <a:pt x="70" y="68"/>
                  </a:lnTo>
                  <a:lnTo>
                    <a:pt x="78" y="67"/>
                  </a:lnTo>
                  <a:lnTo>
                    <a:pt x="84" y="68"/>
                  </a:lnTo>
                  <a:lnTo>
                    <a:pt x="89" y="73"/>
                  </a:lnTo>
                  <a:lnTo>
                    <a:pt x="93" y="80"/>
                  </a:lnTo>
                  <a:lnTo>
                    <a:pt x="98" y="90"/>
                  </a:lnTo>
                  <a:lnTo>
                    <a:pt x="102" y="105"/>
                  </a:lnTo>
                  <a:lnTo>
                    <a:pt x="116" y="76"/>
                  </a:lnTo>
                  <a:lnTo>
                    <a:pt x="129" y="70"/>
                  </a:lnTo>
                  <a:lnTo>
                    <a:pt x="138" y="64"/>
                  </a:lnTo>
                  <a:lnTo>
                    <a:pt x="145" y="57"/>
                  </a:lnTo>
                  <a:lnTo>
                    <a:pt x="150" y="49"/>
                  </a:lnTo>
                  <a:lnTo>
                    <a:pt x="152" y="40"/>
                  </a:lnTo>
                  <a:lnTo>
                    <a:pt x="153" y="28"/>
                  </a:lnTo>
                  <a:lnTo>
                    <a:pt x="153" y="15"/>
                  </a:lnTo>
                  <a:lnTo>
                    <a:pt x="152" y="0"/>
                  </a:lnTo>
                  <a:lnTo>
                    <a:pt x="76" y="15"/>
                  </a:lnTo>
                  <a:lnTo>
                    <a:pt x="34" y="38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2" name="Freeform 23"/>
            <p:cNvSpPr>
              <a:spLocks/>
            </p:cNvSpPr>
            <p:nvPr/>
          </p:nvSpPr>
          <p:spPr bwMode="auto">
            <a:xfrm>
              <a:off x="1346" y="1924"/>
              <a:ext cx="94" cy="99"/>
            </a:xfrm>
            <a:custGeom>
              <a:avLst/>
              <a:gdLst>
                <a:gd name="T0" fmla="*/ 2 w 189"/>
                <a:gd name="T1" fmla="*/ 1 h 197"/>
                <a:gd name="T2" fmla="*/ 2 w 189"/>
                <a:gd name="T3" fmla="*/ 1 h 197"/>
                <a:gd name="T4" fmla="*/ 3 w 189"/>
                <a:gd name="T5" fmla="*/ 1 h 197"/>
                <a:gd name="T6" fmla="*/ 3 w 189"/>
                <a:gd name="T7" fmla="*/ 1 h 197"/>
                <a:gd name="T8" fmla="*/ 4 w 189"/>
                <a:gd name="T9" fmla="*/ 1 h 197"/>
                <a:gd name="T10" fmla="*/ 5 w 189"/>
                <a:gd name="T11" fmla="*/ 1 h 197"/>
                <a:gd name="T12" fmla="*/ 5 w 189"/>
                <a:gd name="T13" fmla="*/ 2 h 197"/>
                <a:gd name="T14" fmla="*/ 5 w 189"/>
                <a:gd name="T15" fmla="*/ 2 h 197"/>
                <a:gd name="T16" fmla="*/ 4 w 189"/>
                <a:gd name="T17" fmla="*/ 2 h 197"/>
                <a:gd name="T18" fmla="*/ 4 w 189"/>
                <a:gd name="T19" fmla="*/ 2 h 197"/>
                <a:gd name="T20" fmla="*/ 4 w 189"/>
                <a:gd name="T21" fmla="*/ 3 h 197"/>
                <a:gd name="T22" fmla="*/ 5 w 189"/>
                <a:gd name="T23" fmla="*/ 3 h 197"/>
                <a:gd name="T24" fmla="*/ 3 w 189"/>
                <a:gd name="T25" fmla="*/ 4 h 197"/>
                <a:gd name="T26" fmla="*/ 3 w 189"/>
                <a:gd name="T27" fmla="*/ 4 h 197"/>
                <a:gd name="T28" fmla="*/ 3 w 189"/>
                <a:gd name="T29" fmla="*/ 4 h 197"/>
                <a:gd name="T30" fmla="*/ 4 w 189"/>
                <a:gd name="T31" fmla="*/ 4 h 197"/>
                <a:gd name="T32" fmla="*/ 5 w 189"/>
                <a:gd name="T33" fmla="*/ 4 h 197"/>
                <a:gd name="T34" fmla="*/ 4 w 189"/>
                <a:gd name="T35" fmla="*/ 5 h 197"/>
                <a:gd name="T36" fmla="*/ 5 w 189"/>
                <a:gd name="T37" fmla="*/ 5 h 197"/>
                <a:gd name="T38" fmla="*/ 5 w 189"/>
                <a:gd name="T39" fmla="*/ 6 h 197"/>
                <a:gd name="T40" fmla="*/ 5 w 189"/>
                <a:gd name="T41" fmla="*/ 6 h 197"/>
                <a:gd name="T42" fmla="*/ 5 w 189"/>
                <a:gd name="T43" fmla="*/ 6 h 197"/>
                <a:gd name="T44" fmla="*/ 4 w 189"/>
                <a:gd name="T45" fmla="*/ 7 h 197"/>
                <a:gd name="T46" fmla="*/ 2 w 189"/>
                <a:gd name="T47" fmla="*/ 6 h 197"/>
                <a:gd name="T48" fmla="*/ 2 w 189"/>
                <a:gd name="T49" fmla="*/ 6 h 197"/>
                <a:gd name="T50" fmla="*/ 1 w 189"/>
                <a:gd name="T51" fmla="*/ 5 h 197"/>
                <a:gd name="T52" fmla="*/ 1 w 189"/>
                <a:gd name="T53" fmla="*/ 5 h 197"/>
                <a:gd name="T54" fmla="*/ 1 w 189"/>
                <a:gd name="T55" fmla="*/ 5 h 197"/>
                <a:gd name="T56" fmla="*/ 1 w 189"/>
                <a:gd name="T57" fmla="*/ 4 h 197"/>
                <a:gd name="T58" fmla="*/ 1 w 189"/>
                <a:gd name="T59" fmla="*/ 3 h 197"/>
                <a:gd name="T60" fmla="*/ 1 w 189"/>
                <a:gd name="T61" fmla="*/ 2 h 197"/>
                <a:gd name="T62" fmla="*/ 1 w 189"/>
                <a:gd name="T63" fmla="*/ 2 h 197"/>
                <a:gd name="T64" fmla="*/ 0 w 189"/>
                <a:gd name="T65" fmla="*/ 2 h 197"/>
                <a:gd name="T66" fmla="*/ 0 w 189"/>
                <a:gd name="T67" fmla="*/ 1 h 1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89" h="197">
                  <a:moveTo>
                    <a:pt x="22" y="16"/>
                  </a:moveTo>
                  <a:lnTo>
                    <a:pt x="71" y="9"/>
                  </a:lnTo>
                  <a:lnTo>
                    <a:pt x="80" y="15"/>
                  </a:lnTo>
                  <a:lnTo>
                    <a:pt x="86" y="18"/>
                  </a:lnTo>
                  <a:lnTo>
                    <a:pt x="92" y="19"/>
                  </a:lnTo>
                  <a:lnTo>
                    <a:pt x="98" y="19"/>
                  </a:lnTo>
                  <a:lnTo>
                    <a:pt x="105" y="19"/>
                  </a:lnTo>
                  <a:lnTo>
                    <a:pt x="112" y="17"/>
                  </a:lnTo>
                  <a:lnTo>
                    <a:pt x="119" y="13"/>
                  </a:lnTo>
                  <a:lnTo>
                    <a:pt x="128" y="10"/>
                  </a:lnTo>
                  <a:lnTo>
                    <a:pt x="149" y="0"/>
                  </a:lnTo>
                  <a:lnTo>
                    <a:pt x="169" y="1"/>
                  </a:lnTo>
                  <a:lnTo>
                    <a:pt x="187" y="28"/>
                  </a:lnTo>
                  <a:lnTo>
                    <a:pt x="189" y="43"/>
                  </a:lnTo>
                  <a:lnTo>
                    <a:pt x="186" y="49"/>
                  </a:lnTo>
                  <a:lnTo>
                    <a:pt x="175" y="51"/>
                  </a:lnTo>
                  <a:lnTo>
                    <a:pt x="161" y="50"/>
                  </a:lnTo>
                  <a:lnTo>
                    <a:pt x="141" y="61"/>
                  </a:lnTo>
                  <a:lnTo>
                    <a:pt x="141" y="49"/>
                  </a:lnTo>
                  <a:lnTo>
                    <a:pt x="130" y="55"/>
                  </a:lnTo>
                  <a:lnTo>
                    <a:pt x="127" y="66"/>
                  </a:lnTo>
                  <a:lnTo>
                    <a:pt x="135" y="74"/>
                  </a:lnTo>
                  <a:lnTo>
                    <a:pt x="171" y="70"/>
                  </a:lnTo>
                  <a:lnTo>
                    <a:pt x="173" y="89"/>
                  </a:lnTo>
                  <a:lnTo>
                    <a:pt x="151" y="95"/>
                  </a:lnTo>
                  <a:lnTo>
                    <a:pt x="122" y="110"/>
                  </a:lnTo>
                  <a:lnTo>
                    <a:pt x="111" y="101"/>
                  </a:lnTo>
                  <a:lnTo>
                    <a:pt x="101" y="101"/>
                  </a:lnTo>
                  <a:lnTo>
                    <a:pt x="97" y="109"/>
                  </a:lnTo>
                  <a:lnTo>
                    <a:pt x="97" y="124"/>
                  </a:lnTo>
                  <a:lnTo>
                    <a:pt x="114" y="130"/>
                  </a:lnTo>
                  <a:lnTo>
                    <a:pt x="130" y="121"/>
                  </a:lnTo>
                  <a:lnTo>
                    <a:pt x="149" y="118"/>
                  </a:lnTo>
                  <a:lnTo>
                    <a:pt x="178" y="114"/>
                  </a:lnTo>
                  <a:lnTo>
                    <a:pt x="179" y="127"/>
                  </a:lnTo>
                  <a:lnTo>
                    <a:pt x="152" y="134"/>
                  </a:lnTo>
                  <a:lnTo>
                    <a:pt x="151" y="149"/>
                  </a:lnTo>
                  <a:lnTo>
                    <a:pt x="180" y="150"/>
                  </a:lnTo>
                  <a:lnTo>
                    <a:pt x="182" y="163"/>
                  </a:lnTo>
                  <a:lnTo>
                    <a:pt x="182" y="174"/>
                  </a:lnTo>
                  <a:lnTo>
                    <a:pt x="182" y="180"/>
                  </a:lnTo>
                  <a:lnTo>
                    <a:pt x="180" y="186"/>
                  </a:lnTo>
                  <a:lnTo>
                    <a:pt x="175" y="190"/>
                  </a:lnTo>
                  <a:lnTo>
                    <a:pt x="169" y="192"/>
                  </a:lnTo>
                  <a:lnTo>
                    <a:pt x="159" y="194"/>
                  </a:lnTo>
                  <a:lnTo>
                    <a:pt x="146" y="197"/>
                  </a:lnTo>
                  <a:lnTo>
                    <a:pt x="96" y="176"/>
                  </a:lnTo>
                  <a:lnTo>
                    <a:pt x="83" y="172"/>
                  </a:lnTo>
                  <a:lnTo>
                    <a:pt x="73" y="169"/>
                  </a:lnTo>
                  <a:lnTo>
                    <a:pt x="65" y="165"/>
                  </a:lnTo>
                  <a:lnTo>
                    <a:pt x="57" y="161"/>
                  </a:lnTo>
                  <a:lnTo>
                    <a:pt x="51" y="157"/>
                  </a:lnTo>
                  <a:lnTo>
                    <a:pt x="46" y="153"/>
                  </a:lnTo>
                  <a:lnTo>
                    <a:pt x="42" y="147"/>
                  </a:lnTo>
                  <a:lnTo>
                    <a:pt x="39" y="140"/>
                  </a:lnTo>
                  <a:lnTo>
                    <a:pt x="38" y="133"/>
                  </a:lnTo>
                  <a:lnTo>
                    <a:pt x="37" y="125"/>
                  </a:lnTo>
                  <a:lnTo>
                    <a:pt x="37" y="116"/>
                  </a:lnTo>
                  <a:lnTo>
                    <a:pt x="38" y="104"/>
                  </a:lnTo>
                  <a:lnTo>
                    <a:pt x="48" y="87"/>
                  </a:lnTo>
                  <a:lnTo>
                    <a:pt x="54" y="74"/>
                  </a:lnTo>
                  <a:lnTo>
                    <a:pt x="55" y="64"/>
                  </a:lnTo>
                  <a:lnTo>
                    <a:pt x="52" y="58"/>
                  </a:lnTo>
                  <a:lnTo>
                    <a:pt x="45" y="54"/>
                  </a:lnTo>
                  <a:lnTo>
                    <a:pt x="35" y="50"/>
                  </a:lnTo>
                  <a:lnTo>
                    <a:pt x="20" y="48"/>
                  </a:lnTo>
                  <a:lnTo>
                    <a:pt x="0" y="47"/>
                  </a:lnTo>
                  <a:lnTo>
                    <a:pt x="2" y="21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3" name="Freeform 24"/>
            <p:cNvSpPr>
              <a:spLocks/>
            </p:cNvSpPr>
            <p:nvPr/>
          </p:nvSpPr>
          <p:spPr bwMode="auto">
            <a:xfrm>
              <a:off x="1301" y="1948"/>
              <a:ext cx="34" cy="21"/>
            </a:xfrm>
            <a:custGeom>
              <a:avLst/>
              <a:gdLst>
                <a:gd name="T0" fmla="*/ 0 w 68"/>
                <a:gd name="T1" fmla="*/ 1 h 41"/>
                <a:gd name="T2" fmla="*/ 1 w 68"/>
                <a:gd name="T3" fmla="*/ 1 h 41"/>
                <a:gd name="T4" fmla="*/ 1 w 68"/>
                <a:gd name="T5" fmla="*/ 1 h 41"/>
                <a:gd name="T6" fmla="*/ 1 w 68"/>
                <a:gd name="T7" fmla="*/ 2 h 41"/>
                <a:gd name="T8" fmla="*/ 1 w 68"/>
                <a:gd name="T9" fmla="*/ 2 h 41"/>
                <a:gd name="T10" fmla="*/ 2 w 68"/>
                <a:gd name="T11" fmla="*/ 2 h 41"/>
                <a:gd name="T12" fmla="*/ 2 w 68"/>
                <a:gd name="T13" fmla="*/ 2 h 41"/>
                <a:gd name="T14" fmla="*/ 2 w 68"/>
                <a:gd name="T15" fmla="*/ 2 h 41"/>
                <a:gd name="T16" fmla="*/ 3 w 68"/>
                <a:gd name="T17" fmla="*/ 2 h 41"/>
                <a:gd name="T18" fmla="*/ 2 w 68"/>
                <a:gd name="T19" fmla="*/ 1 h 41"/>
                <a:gd name="T20" fmla="*/ 2 w 68"/>
                <a:gd name="T21" fmla="*/ 1 h 41"/>
                <a:gd name="T22" fmla="*/ 1 w 68"/>
                <a:gd name="T23" fmla="*/ 1 h 41"/>
                <a:gd name="T24" fmla="*/ 1 w 68"/>
                <a:gd name="T25" fmla="*/ 0 h 41"/>
                <a:gd name="T26" fmla="*/ 0 w 68"/>
                <a:gd name="T27" fmla="*/ 1 h 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41">
                  <a:moveTo>
                    <a:pt x="0" y="7"/>
                  </a:moveTo>
                  <a:lnTo>
                    <a:pt x="9" y="20"/>
                  </a:lnTo>
                  <a:lnTo>
                    <a:pt x="15" y="30"/>
                  </a:lnTo>
                  <a:lnTo>
                    <a:pt x="21" y="37"/>
                  </a:lnTo>
                  <a:lnTo>
                    <a:pt x="28" y="40"/>
                  </a:lnTo>
                  <a:lnTo>
                    <a:pt x="34" y="41"/>
                  </a:lnTo>
                  <a:lnTo>
                    <a:pt x="43" y="41"/>
                  </a:lnTo>
                  <a:lnTo>
                    <a:pt x="53" y="40"/>
                  </a:lnTo>
                  <a:lnTo>
                    <a:pt x="68" y="38"/>
                  </a:lnTo>
                  <a:lnTo>
                    <a:pt x="61" y="9"/>
                  </a:lnTo>
                  <a:lnTo>
                    <a:pt x="42" y="13"/>
                  </a:lnTo>
                  <a:lnTo>
                    <a:pt x="24" y="15"/>
                  </a:lnTo>
                  <a:lnTo>
                    <a:pt x="1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4" name="Freeform 25"/>
            <p:cNvSpPr>
              <a:spLocks/>
            </p:cNvSpPr>
            <p:nvPr/>
          </p:nvSpPr>
          <p:spPr bwMode="auto">
            <a:xfrm>
              <a:off x="1342" y="2042"/>
              <a:ext cx="42" cy="56"/>
            </a:xfrm>
            <a:custGeom>
              <a:avLst/>
              <a:gdLst>
                <a:gd name="T0" fmla="*/ 1 w 84"/>
                <a:gd name="T1" fmla="*/ 1 h 111"/>
                <a:gd name="T2" fmla="*/ 3 w 84"/>
                <a:gd name="T3" fmla="*/ 2 h 111"/>
                <a:gd name="T4" fmla="*/ 3 w 84"/>
                <a:gd name="T5" fmla="*/ 2 h 111"/>
                <a:gd name="T6" fmla="*/ 2 w 84"/>
                <a:gd name="T7" fmla="*/ 4 h 111"/>
                <a:gd name="T8" fmla="*/ 1 w 84"/>
                <a:gd name="T9" fmla="*/ 3 h 111"/>
                <a:gd name="T10" fmla="*/ 0 w 84"/>
                <a:gd name="T11" fmla="*/ 2 h 111"/>
                <a:gd name="T12" fmla="*/ 0 w 84"/>
                <a:gd name="T13" fmla="*/ 0 h 111"/>
                <a:gd name="T14" fmla="*/ 1 w 84"/>
                <a:gd name="T15" fmla="*/ 1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" h="111">
                  <a:moveTo>
                    <a:pt x="22" y="14"/>
                  </a:moveTo>
                  <a:lnTo>
                    <a:pt x="65" y="38"/>
                  </a:lnTo>
                  <a:lnTo>
                    <a:pt x="84" y="54"/>
                  </a:lnTo>
                  <a:lnTo>
                    <a:pt x="60" y="111"/>
                  </a:lnTo>
                  <a:lnTo>
                    <a:pt x="27" y="6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5" name="Freeform 26"/>
            <p:cNvSpPr>
              <a:spLocks/>
            </p:cNvSpPr>
            <p:nvPr/>
          </p:nvSpPr>
          <p:spPr bwMode="auto">
            <a:xfrm>
              <a:off x="1385" y="2135"/>
              <a:ext cx="24" cy="129"/>
            </a:xfrm>
            <a:custGeom>
              <a:avLst/>
              <a:gdLst>
                <a:gd name="T0" fmla="*/ 0 w 50"/>
                <a:gd name="T1" fmla="*/ 0 h 258"/>
                <a:gd name="T2" fmla="*/ 0 w 50"/>
                <a:gd name="T3" fmla="*/ 1 h 258"/>
                <a:gd name="T4" fmla="*/ 1 w 50"/>
                <a:gd name="T5" fmla="*/ 1 h 258"/>
                <a:gd name="T6" fmla="*/ 1 w 50"/>
                <a:gd name="T7" fmla="*/ 2 h 258"/>
                <a:gd name="T8" fmla="*/ 1 w 50"/>
                <a:gd name="T9" fmla="*/ 5 h 258"/>
                <a:gd name="T10" fmla="*/ 1 w 50"/>
                <a:gd name="T11" fmla="*/ 7 h 258"/>
                <a:gd name="T12" fmla="*/ 1 w 50"/>
                <a:gd name="T13" fmla="*/ 9 h 258"/>
                <a:gd name="T14" fmla="*/ 0 w 50"/>
                <a:gd name="T15" fmla="*/ 5 h 258"/>
                <a:gd name="T16" fmla="*/ 0 w 50"/>
                <a:gd name="T17" fmla="*/ 0 h 2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258">
                  <a:moveTo>
                    <a:pt x="0" y="0"/>
                  </a:moveTo>
                  <a:lnTo>
                    <a:pt x="19" y="20"/>
                  </a:lnTo>
                  <a:lnTo>
                    <a:pt x="37" y="20"/>
                  </a:lnTo>
                  <a:lnTo>
                    <a:pt x="37" y="60"/>
                  </a:lnTo>
                  <a:lnTo>
                    <a:pt x="50" y="144"/>
                  </a:lnTo>
                  <a:lnTo>
                    <a:pt x="50" y="195"/>
                  </a:lnTo>
                  <a:lnTo>
                    <a:pt x="36" y="258"/>
                  </a:lnTo>
                  <a:lnTo>
                    <a:pt x="2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6" name="Freeform 27"/>
            <p:cNvSpPr>
              <a:spLocks/>
            </p:cNvSpPr>
            <p:nvPr/>
          </p:nvSpPr>
          <p:spPr bwMode="auto">
            <a:xfrm>
              <a:off x="1382" y="2073"/>
              <a:ext cx="94" cy="320"/>
            </a:xfrm>
            <a:custGeom>
              <a:avLst/>
              <a:gdLst>
                <a:gd name="T0" fmla="*/ 0 w 187"/>
                <a:gd name="T1" fmla="*/ 1 h 638"/>
                <a:gd name="T2" fmla="*/ 2 w 187"/>
                <a:gd name="T3" fmla="*/ 3 h 638"/>
                <a:gd name="T4" fmla="*/ 2 w 187"/>
                <a:gd name="T5" fmla="*/ 15 h 638"/>
                <a:gd name="T6" fmla="*/ 2 w 187"/>
                <a:gd name="T7" fmla="*/ 21 h 638"/>
                <a:gd name="T8" fmla="*/ 6 w 187"/>
                <a:gd name="T9" fmla="*/ 20 h 638"/>
                <a:gd name="T10" fmla="*/ 5 w 187"/>
                <a:gd name="T11" fmla="*/ 17 h 638"/>
                <a:gd name="T12" fmla="*/ 4 w 187"/>
                <a:gd name="T13" fmla="*/ 7 h 638"/>
                <a:gd name="T14" fmla="*/ 3 w 187"/>
                <a:gd name="T15" fmla="*/ 3 h 638"/>
                <a:gd name="T16" fmla="*/ 2 w 187"/>
                <a:gd name="T17" fmla="*/ 1 h 638"/>
                <a:gd name="T18" fmla="*/ 1 w 187"/>
                <a:gd name="T19" fmla="*/ 0 h 638"/>
                <a:gd name="T20" fmla="*/ 0 w 187"/>
                <a:gd name="T21" fmla="*/ 1 h 6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638">
                  <a:moveTo>
                    <a:pt x="0" y="22"/>
                  </a:moveTo>
                  <a:lnTo>
                    <a:pt x="39" y="87"/>
                  </a:lnTo>
                  <a:lnTo>
                    <a:pt x="62" y="475"/>
                  </a:lnTo>
                  <a:lnTo>
                    <a:pt x="64" y="638"/>
                  </a:lnTo>
                  <a:lnTo>
                    <a:pt x="187" y="629"/>
                  </a:lnTo>
                  <a:lnTo>
                    <a:pt x="155" y="525"/>
                  </a:lnTo>
                  <a:lnTo>
                    <a:pt x="110" y="198"/>
                  </a:lnTo>
                  <a:lnTo>
                    <a:pt x="72" y="77"/>
                  </a:lnTo>
                  <a:lnTo>
                    <a:pt x="60" y="8"/>
                  </a:lnTo>
                  <a:lnTo>
                    <a:pt x="26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7" name="Freeform 28"/>
            <p:cNvSpPr>
              <a:spLocks/>
            </p:cNvSpPr>
            <p:nvPr/>
          </p:nvSpPr>
          <p:spPr bwMode="auto">
            <a:xfrm>
              <a:off x="1282" y="2025"/>
              <a:ext cx="127" cy="358"/>
            </a:xfrm>
            <a:custGeom>
              <a:avLst/>
              <a:gdLst>
                <a:gd name="T0" fmla="*/ 1 w 256"/>
                <a:gd name="T1" fmla="*/ 0 h 716"/>
                <a:gd name="T2" fmla="*/ 2 w 256"/>
                <a:gd name="T3" fmla="*/ 1 h 716"/>
                <a:gd name="T4" fmla="*/ 2 w 256"/>
                <a:gd name="T5" fmla="*/ 2 h 716"/>
                <a:gd name="T6" fmla="*/ 3 w 256"/>
                <a:gd name="T7" fmla="*/ 3 h 716"/>
                <a:gd name="T8" fmla="*/ 4 w 256"/>
                <a:gd name="T9" fmla="*/ 4 h 716"/>
                <a:gd name="T10" fmla="*/ 4 w 256"/>
                <a:gd name="T11" fmla="*/ 6 h 716"/>
                <a:gd name="T12" fmla="*/ 5 w 256"/>
                <a:gd name="T13" fmla="*/ 7 h 716"/>
                <a:gd name="T14" fmla="*/ 6 w 256"/>
                <a:gd name="T15" fmla="*/ 9 h 716"/>
                <a:gd name="T16" fmla="*/ 6 w 256"/>
                <a:gd name="T17" fmla="*/ 11 h 716"/>
                <a:gd name="T18" fmla="*/ 6 w 256"/>
                <a:gd name="T19" fmla="*/ 12 h 716"/>
                <a:gd name="T20" fmla="*/ 7 w 256"/>
                <a:gd name="T21" fmla="*/ 14 h 716"/>
                <a:gd name="T22" fmla="*/ 7 w 256"/>
                <a:gd name="T23" fmla="*/ 16 h 716"/>
                <a:gd name="T24" fmla="*/ 7 w 256"/>
                <a:gd name="T25" fmla="*/ 17 h 716"/>
                <a:gd name="T26" fmla="*/ 7 w 256"/>
                <a:gd name="T27" fmla="*/ 19 h 716"/>
                <a:gd name="T28" fmla="*/ 7 w 256"/>
                <a:gd name="T29" fmla="*/ 20 h 716"/>
                <a:gd name="T30" fmla="*/ 7 w 256"/>
                <a:gd name="T31" fmla="*/ 22 h 716"/>
                <a:gd name="T32" fmla="*/ 7 w 256"/>
                <a:gd name="T33" fmla="*/ 23 h 716"/>
                <a:gd name="T34" fmla="*/ 7 w 256"/>
                <a:gd name="T35" fmla="*/ 22 h 716"/>
                <a:gd name="T36" fmla="*/ 5 w 256"/>
                <a:gd name="T37" fmla="*/ 15 h 716"/>
                <a:gd name="T38" fmla="*/ 3 w 256"/>
                <a:gd name="T39" fmla="*/ 9 h 716"/>
                <a:gd name="T40" fmla="*/ 1 w 256"/>
                <a:gd name="T41" fmla="*/ 4 h 716"/>
                <a:gd name="T42" fmla="*/ 3 w 256"/>
                <a:gd name="T43" fmla="*/ 4 h 716"/>
                <a:gd name="T44" fmla="*/ 1 w 256"/>
                <a:gd name="T45" fmla="*/ 3 h 716"/>
                <a:gd name="T46" fmla="*/ 0 w 256"/>
                <a:gd name="T47" fmla="*/ 1 h 716"/>
                <a:gd name="T48" fmla="*/ 1 w 256"/>
                <a:gd name="T49" fmla="*/ 0 h 7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716">
                  <a:moveTo>
                    <a:pt x="37" y="0"/>
                  </a:moveTo>
                  <a:lnTo>
                    <a:pt x="68" y="23"/>
                  </a:lnTo>
                  <a:lnTo>
                    <a:pt x="95" y="53"/>
                  </a:lnTo>
                  <a:lnTo>
                    <a:pt x="120" y="88"/>
                  </a:lnTo>
                  <a:lnTo>
                    <a:pt x="142" y="128"/>
                  </a:lnTo>
                  <a:lnTo>
                    <a:pt x="160" y="173"/>
                  </a:lnTo>
                  <a:lnTo>
                    <a:pt x="178" y="220"/>
                  </a:lnTo>
                  <a:lnTo>
                    <a:pt x="193" y="271"/>
                  </a:lnTo>
                  <a:lnTo>
                    <a:pt x="205" y="324"/>
                  </a:lnTo>
                  <a:lnTo>
                    <a:pt x="216" y="377"/>
                  </a:lnTo>
                  <a:lnTo>
                    <a:pt x="225" y="431"/>
                  </a:lnTo>
                  <a:lnTo>
                    <a:pt x="233" y="484"/>
                  </a:lnTo>
                  <a:lnTo>
                    <a:pt x="239" y="536"/>
                  </a:lnTo>
                  <a:lnTo>
                    <a:pt x="244" y="587"/>
                  </a:lnTo>
                  <a:lnTo>
                    <a:pt x="249" y="633"/>
                  </a:lnTo>
                  <a:lnTo>
                    <a:pt x="253" y="676"/>
                  </a:lnTo>
                  <a:lnTo>
                    <a:pt x="256" y="716"/>
                  </a:lnTo>
                  <a:lnTo>
                    <a:pt x="231" y="695"/>
                  </a:lnTo>
                  <a:lnTo>
                    <a:pt x="181" y="476"/>
                  </a:lnTo>
                  <a:lnTo>
                    <a:pt x="105" y="273"/>
                  </a:lnTo>
                  <a:lnTo>
                    <a:pt x="49" y="118"/>
                  </a:lnTo>
                  <a:lnTo>
                    <a:pt x="96" y="118"/>
                  </a:lnTo>
                  <a:lnTo>
                    <a:pt x="59" y="88"/>
                  </a:lnTo>
                  <a:lnTo>
                    <a:pt x="0" y="2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8" name="Freeform 29"/>
            <p:cNvSpPr>
              <a:spLocks/>
            </p:cNvSpPr>
            <p:nvPr/>
          </p:nvSpPr>
          <p:spPr bwMode="auto">
            <a:xfrm>
              <a:off x="1146" y="2031"/>
              <a:ext cx="223" cy="333"/>
            </a:xfrm>
            <a:custGeom>
              <a:avLst/>
              <a:gdLst>
                <a:gd name="T0" fmla="*/ 2 w 446"/>
                <a:gd name="T1" fmla="*/ 1 h 667"/>
                <a:gd name="T2" fmla="*/ 2 w 446"/>
                <a:gd name="T3" fmla="*/ 2 h 667"/>
                <a:gd name="T4" fmla="*/ 2 w 446"/>
                <a:gd name="T5" fmla="*/ 3 h 667"/>
                <a:gd name="T6" fmla="*/ 5 w 446"/>
                <a:gd name="T7" fmla="*/ 9 h 667"/>
                <a:gd name="T8" fmla="*/ 2 w 446"/>
                <a:gd name="T9" fmla="*/ 8 h 667"/>
                <a:gd name="T10" fmla="*/ 2 w 446"/>
                <a:gd name="T11" fmla="*/ 7 h 667"/>
                <a:gd name="T12" fmla="*/ 1 w 446"/>
                <a:gd name="T13" fmla="*/ 7 h 667"/>
                <a:gd name="T14" fmla="*/ 2 w 446"/>
                <a:gd name="T15" fmla="*/ 8 h 667"/>
                <a:gd name="T16" fmla="*/ 4 w 446"/>
                <a:gd name="T17" fmla="*/ 9 h 667"/>
                <a:gd name="T18" fmla="*/ 6 w 446"/>
                <a:gd name="T19" fmla="*/ 11 h 667"/>
                <a:gd name="T20" fmla="*/ 4 w 446"/>
                <a:gd name="T21" fmla="*/ 12 h 667"/>
                <a:gd name="T22" fmla="*/ 3 w 446"/>
                <a:gd name="T23" fmla="*/ 11 h 667"/>
                <a:gd name="T24" fmla="*/ 2 w 446"/>
                <a:gd name="T25" fmla="*/ 11 h 667"/>
                <a:gd name="T26" fmla="*/ 1 w 446"/>
                <a:gd name="T27" fmla="*/ 11 h 667"/>
                <a:gd name="T28" fmla="*/ 2 w 446"/>
                <a:gd name="T29" fmla="*/ 11 h 667"/>
                <a:gd name="T30" fmla="*/ 3 w 446"/>
                <a:gd name="T31" fmla="*/ 12 h 667"/>
                <a:gd name="T32" fmla="*/ 2 w 446"/>
                <a:gd name="T33" fmla="*/ 13 h 667"/>
                <a:gd name="T34" fmla="*/ 1 w 446"/>
                <a:gd name="T35" fmla="*/ 13 h 667"/>
                <a:gd name="T36" fmla="*/ 1 w 446"/>
                <a:gd name="T37" fmla="*/ 13 h 667"/>
                <a:gd name="T38" fmla="*/ 1 w 446"/>
                <a:gd name="T39" fmla="*/ 14 h 667"/>
                <a:gd name="T40" fmla="*/ 1 w 446"/>
                <a:gd name="T41" fmla="*/ 14 h 667"/>
                <a:gd name="T42" fmla="*/ 2 w 446"/>
                <a:gd name="T43" fmla="*/ 15 h 667"/>
                <a:gd name="T44" fmla="*/ 8 w 446"/>
                <a:gd name="T45" fmla="*/ 15 h 667"/>
                <a:gd name="T46" fmla="*/ 8 w 446"/>
                <a:gd name="T47" fmla="*/ 12 h 667"/>
                <a:gd name="T48" fmla="*/ 8 w 446"/>
                <a:gd name="T49" fmla="*/ 11 h 667"/>
                <a:gd name="T50" fmla="*/ 6 w 446"/>
                <a:gd name="T51" fmla="*/ 7 h 667"/>
                <a:gd name="T52" fmla="*/ 7 w 446"/>
                <a:gd name="T53" fmla="*/ 7 h 667"/>
                <a:gd name="T54" fmla="*/ 7 w 446"/>
                <a:gd name="T55" fmla="*/ 6 h 667"/>
                <a:gd name="T56" fmla="*/ 6 w 446"/>
                <a:gd name="T57" fmla="*/ 4 h 667"/>
                <a:gd name="T58" fmla="*/ 6 w 446"/>
                <a:gd name="T59" fmla="*/ 2 h 667"/>
                <a:gd name="T60" fmla="*/ 7 w 446"/>
                <a:gd name="T61" fmla="*/ 4 h 667"/>
                <a:gd name="T62" fmla="*/ 8 w 446"/>
                <a:gd name="T63" fmla="*/ 6 h 667"/>
                <a:gd name="T64" fmla="*/ 8 w 446"/>
                <a:gd name="T65" fmla="*/ 6 h 667"/>
                <a:gd name="T66" fmla="*/ 7 w 446"/>
                <a:gd name="T67" fmla="*/ 4 h 667"/>
                <a:gd name="T68" fmla="*/ 7 w 446"/>
                <a:gd name="T69" fmla="*/ 3 h 667"/>
                <a:gd name="T70" fmla="*/ 7 w 446"/>
                <a:gd name="T71" fmla="*/ 3 h 667"/>
                <a:gd name="T72" fmla="*/ 8 w 446"/>
                <a:gd name="T73" fmla="*/ 5 h 667"/>
                <a:gd name="T74" fmla="*/ 10 w 446"/>
                <a:gd name="T75" fmla="*/ 7 h 667"/>
                <a:gd name="T76" fmla="*/ 10 w 446"/>
                <a:gd name="T77" fmla="*/ 15 h 667"/>
                <a:gd name="T78" fmla="*/ 14 w 446"/>
                <a:gd name="T79" fmla="*/ 20 h 667"/>
                <a:gd name="T80" fmla="*/ 14 w 446"/>
                <a:gd name="T81" fmla="*/ 14 h 667"/>
                <a:gd name="T82" fmla="*/ 12 w 446"/>
                <a:gd name="T83" fmla="*/ 7 h 667"/>
                <a:gd name="T84" fmla="*/ 11 w 446"/>
                <a:gd name="T85" fmla="*/ 2 h 667"/>
                <a:gd name="T86" fmla="*/ 10 w 446"/>
                <a:gd name="T87" fmla="*/ 0 h 667"/>
                <a:gd name="T88" fmla="*/ 9 w 446"/>
                <a:gd name="T89" fmla="*/ 0 h 667"/>
                <a:gd name="T90" fmla="*/ 7 w 446"/>
                <a:gd name="T91" fmla="*/ 0 h 667"/>
                <a:gd name="T92" fmla="*/ 6 w 446"/>
                <a:gd name="T93" fmla="*/ 1 h 667"/>
                <a:gd name="T94" fmla="*/ 4 w 446"/>
                <a:gd name="T95" fmla="*/ 1 h 667"/>
                <a:gd name="T96" fmla="*/ 3 w 446"/>
                <a:gd name="T97" fmla="*/ 1 h 6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6" h="667">
                  <a:moveTo>
                    <a:pt x="82" y="38"/>
                  </a:moveTo>
                  <a:lnTo>
                    <a:pt x="66" y="47"/>
                  </a:lnTo>
                  <a:lnTo>
                    <a:pt x="56" y="54"/>
                  </a:lnTo>
                  <a:lnTo>
                    <a:pt x="48" y="60"/>
                  </a:lnTo>
                  <a:lnTo>
                    <a:pt x="43" y="65"/>
                  </a:lnTo>
                  <a:lnTo>
                    <a:pt x="41" y="73"/>
                  </a:lnTo>
                  <a:lnTo>
                    <a:pt x="40" y="83"/>
                  </a:lnTo>
                  <a:lnTo>
                    <a:pt x="38" y="96"/>
                  </a:lnTo>
                  <a:lnTo>
                    <a:pt x="37" y="114"/>
                  </a:lnTo>
                  <a:lnTo>
                    <a:pt x="78" y="175"/>
                  </a:lnTo>
                  <a:lnTo>
                    <a:pt x="113" y="221"/>
                  </a:lnTo>
                  <a:lnTo>
                    <a:pt x="148" y="297"/>
                  </a:lnTo>
                  <a:lnTo>
                    <a:pt x="78" y="266"/>
                  </a:lnTo>
                  <a:lnTo>
                    <a:pt x="66" y="262"/>
                  </a:lnTo>
                  <a:lnTo>
                    <a:pt x="57" y="259"/>
                  </a:lnTo>
                  <a:lnTo>
                    <a:pt x="48" y="257"/>
                  </a:lnTo>
                  <a:lnTo>
                    <a:pt x="41" y="254"/>
                  </a:lnTo>
                  <a:lnTo>
                    <a:pt x="35" y="254"/>
                  </a:lnTo>
                  <a:lnTo>
                    <a:pt x="30" y="253"/>
                  </a:lnTo>
                  <a:lnTo>
                    <a:pt x="27" y="253"/>
                  </a:lnTo>
                  <a:lnTo>
                    <a:pt x="25" y="254"/>
                  </a:lnTo>
                  <a:lnTo>
                    <a:pt x="23" y="260"/>
                  </a:lnTo>
                  <a:lnTo>
                    <a:pt x="30" y="268"/>
                  </a:lnTo>
                  <a:lnTo>
                    <a:pt x="44" y="280"/>
                  </a:lnTo>
                  <a:lnTo>
                    <a:pt x="61" y="292"/>
                  </a:lnTo>
                  <a:lnTo>
                    <a:pt x="81" y="306"/>
                  </a:lnTo>
                  <a:lnTo>
                    <a:pt x="102" y="319"/>
                  </a:lnTo>
                  <a:lnTo>
                    <a:pt x="121" y="329"/>
                  </a:lnTo>
                  <a:lnTo>
                    <a:pt x="139" y="337"/>
                  </a:lnTo>
                  <a:lnTo>
                    <a:pt x="188" y="368"/>
                  </a:lnTo>
                  <a:lnTo>
                    <a:pt x="188" y="409"/>
                  </a:lnTo>
                  <a:lnTo>
                    <a:pt x="122" y="398"/>
                  </a:lnTo>
                  <a:lnTo>
                    <a:pt x="110" y="390"/>
                  </a:lnTo>
                  <a:lnTo>
                    <a:pt x="97" y="382"/>
                  </a:lnTo>
                  <a:lnTo>
                    <a:pt x="84" y="374"/>
                  </a:lnTo>
                  <a:lnTo>
                    <a:pt x="72" y="368"/>
                  </a:lnTo>
                  <a:lnTo>
                    <a:pt x="60" y="363"/>
                  </a:lnTo>
                  <a:lnTo>
                    <a:pt x="50" y="358"/>
                  </a:lnTo>
                  <a:lnTo>
                    <a:pt x="41" y="355"/>
                  </a:lnTo>
                  <a:lnTo>
                    <a:pt x="34" y="353"/>
                  </a:lnTo>
                  <a:lnTo>
                    <a:pt x="29" y="353"/>
                  </a:lnTo>
                  <a:lnTo>
                    <a:pt x="26" y="356"/>
                  </a:lnTo>
                  <a:lnTo>
                    <a:pt x="26" y="359"/>
                  </a:lnTo>
                  <a:lnTo>
                    <a:pt x="28" y="365"/>
                  </a:lnTo>
                  <a:lnTo>
                    <a:pt x="34" y="373"/>
                  </a:lnTo>
                  <a:lnTo>
                    <a:pt x="43" y="383"/>
                  </a:lnTo>
                  <a:lnTo>
                    <a:pt x="56" y="397"/>
                  </a:lnTo>
                  <a:lnTo>
                    <a:pt x="73" y="413"/>
                  </a:lnTo>
                  <a:lnTo>
                    <a:pt x="113" y="424"/>
                  </a:lnTo>
                  <a:lnTo>
                    <a:pt x="73" y="439"/>
                  </a:lnTo>
                  <a:lnTo>
                    <a:pt x="57" y="435"/>
                  </a:lnTo>
                  <a:lnTo>
                    <a:pt x="43" y="434"/>
                  </a:lnTo>
                  <a:lnTo>
                    <a:pt x="31" y="434"/>
                  </a:lnTo>
                  <a:lnTo>
                    <a:pt x="21" y="434"/>
                  </a:lnTo>
                  <a:lnTo>
                    <a:pt x="13" y="436"/>
                  </a:lnTo>
                  <a:lnTo>
                    <a:pt x="7" y="439"/>
                  </a:lnTo>
                  <a:lnTo>
                    <a:pt x="3" y="442"/>
                  </a:lnTo>
                  <a:lnTo>
                    <a:pt x="0" y="446"/>
                  </a:lnTo>
                  <a:lnTo>
                    <a:pt x="0" y="450"/>
                  </a:lnTo>
                  <a:lnTo>
                    <a:pt x="2" y="454"/>
                  </a:lnTo>
                  <a:lnTo>
                    <a:pt x="5" y="458"/>
                  </a:lnTo>
                  <a:lnTo>
                    <a:pt x="11" y="463"/>
                  </a:lnTo>
                  <a:lnTo>
                    <a:pt x="18" y="467"/>
                  </a:lnTo>
                  <a:lnTo>
                    <a:pt x="28" y="472"/>
                  </a:lnTo>
                  <a:lnTo>
                    <a:pt x="38" y="477"/>
                  </a:lnTo>
                  <a:lnTo>
                    <a:pt x="52" y="480"/>
                  </a:lnTo>
                  <a:lnTo>
                    <a:pt x="108" y="474"/>
                  </a:lnTo>
                  <a:lnTo>
                    <a:pt x="158" y="444"/>
                  </a:lnTo>
                  <a:lnTo>
                    <a:pt x="234" y="495"/>
                  </a:lnTo>
                  <a:lnTo>
                    <a:pt x="242" y="459"/>
                  </a:lnTo>
                  <a:lnTo>
                    <a:pt x="245" y="436"/>
                  </a:lnTo>
                  <a:lnTo>
                    <a:pt x="238" y="412"/>
                  </a:lnTo>
                  <a:lnTo>
                    <a:pt x="224" y="378"/>
                  </a:lnTo>
                  <a:lnTo>
                    <a:pt x="173" y="327"/>
                  </a:lnTo>
                  <a:lnTo>
                    <a:pt x="239" y="352"/>
                  </a:lnTo>
                  <a:lnTo>
                    <a:pt x="230" y="322"/>
                  </a:lnTo>
                  <a:lnTo>
                    <a:pt x="194" y="297"/>
                  </a:lnTo>
                  <a:lnTo>
                    <a:pt x="179" y="236"/>
                  </a:lnTo>
                  <a:lnTo>
                    <a:pt x="219" y="287"/>
                  </a:lnTo>
                  <a:lnTo>
                    <a:pt x="230" y="255"/>
                  </a:lnTo>
                  <a:lnTo>
                    <a:pt x="223" y="240"/>
                  </a:lnTo>
                  <a:lnTo>
                    <a:pt x="215" y="224"/>
                  </a:lnTo>
                  <a:lnTo>
                    <a:pt x="208" y="209"/>
                  </a:lnTo>
                  <a:lnTo>
                    <a:pt x="200" y="194"/>
                  </a:lnTo>
                  <a:lnTo>
                    <a:pt x="193" y="179"/>
                  </a:lnTo>
                  <a:lnTo>
                    <a:pt x="185" y="164"/>
                  </a:lnTo>
                  <a:lnTo>
                    <a:pt x="177" y="149"/>
                  </a:lnTo>
                  <a:lnTo>
                    <a:pt x="169" y="134"/>
                  </a:lnTo>
                  <a:lnTo>
                    <a:pt x="108" y="80"/>
                  </a:lnTo>
                  <a:lnTo>
                    <a:pt x="163" y="95"/>
                  </a:lnTo>
                  <a:lnTo>
                    <a:pt x="176" y="114"/>
                  </a:lnTo>
                  <a:lnTo>
                    <a:pt x="187" y="131"/>
                  </a:lnTo>
                  <a:lnTo>
                    <a:pt x="199" y="148"/>
                  </a:lnTo>
                  <a:lnTo>
                    <a:pt x="210" y="166"/>
                  </a:lnTo>
                  <a:lnTo>
                    <a:pt x="220" y="183"/>
                  </a:lnTo>
                  <a:lnTo>
                    <a:pt x="230" y="201"/>
                  </a:lnTo>
                  <a:lnTo>
                    <a:pt x="240" y="221"/>
                  </a:lnTo>
                  <a:lnTo>
                    <a:pt x="249" y="240"/>
                  </a:lnTo>
                  <a:lnTo>
                    <a:pt x="243" y="215"/>
                  </a:lnTo>
                  <a:lnTo>
                    <a:pt x="238" y="193"/>
                  </a:lnTo>
                  <a:lnTo>
                    <a:pt x="231" y="174"/>
                  </a:lnTo>
                  <a:lnTo>
                    <a:pt x="224" y="156"/>
                  </a:lnTo>
                  <a:lnTo>
                    <a:pt x="215" y="139"/>
                  </a:lnTo>
                  <a:lnTo>
                    <a:pt x="204" y="121"/>
                  </a:lnTo>
                  <a:lnTo>
                    <a:pt x="193" y="102"/>
                  </a:lnTo>
                  <a:lnTo>
                    <a:pt x="179" y="80"/>
                  </a:lnTo>
                  <a:lnTo>
                    <a:pt x="203" y="98"/>
                  </a:lnTo>
                  <a:lnTo>
                    <a:pt x="222" y="115"/>
                  </a:lnTo>
                  <a:lnTo>
                    <a:pt x="235" y="131"/>
                  </a:lnTo>
                  <a:lnTo>
                    <a:pt x="247" y="148"/>
                  </a:lnTo>
                  <a:lnTo>
                    <a:pt x="256" y="168"/>
                  </a:lnTo>
                  <a:lnTo>
                    <a:pt x="265" y="189"/>
                  </a:lnTo>
                  <a:lnTo>
                    <a:pt x="276" y="213"/>
                  </a:lnTo>
                  <a:lnTo>
                    <a:pt x="290" y="240"/>
                  </a:lnTo>
                  <a:lnTo>
                    <a:pt x="296" y="327"/>
                  </a:lnTo>
                  <a:lnTo>
                    <a:pt x="305" y="413"/>
                  </a:lnTo>
                  <a:lnTo>
                    <a:pt x="311" y="498"/>
                  </a:lnTo>
                  <a:lnTo>
                    <a:pt x="315" y="586"/>
                  </a:lnTo>
                  <a:lnTo>
                    <a:pt x="381" y="637"/>
                  </a:lnTo>
                  <a:lnTo>
                    <a:pt x="446" y="667"/>
                  </a:lnTo>
                  <a:lnTo>
                    <a:pt x="445" y="599"/>
                  </a:lnTo>
                  <a:lnTo>
                    <a:pt x="436" y="527"/>
                  </a:lnTo>
                  <a:lnTo>
                    <a:pt x="422" y="454"/>
                  </a:lnTo>
                  <a:lnTo>
                    <a:pt x="403" y="381"/>
                  </a:lnTo>
                  <a:lnTo>
                    <a:pt x="379" y="308"/>
                  </a:lnTo>
                  <a:lnTo>
                    <a:pt x="353" y="239"/>
                  </a:lnTo>
                  <a:lnTo>
                    <a:pt x="324" y="172"/>
                  </a:lnTo>
                  <a:lnTo>
                    <a:pt x="295" y="111"/>
                  </a:lnTo>
                  <a:lnTo>
                    <a:pt x="325" y="91"/>
                  </a:lnTo>
                  <a:lnTo>
                    <a:pt x="295" y="70"/>
                  </a:lnTo>
                  <a:lnTo>
                    <a:pt x="310" y="0"/>
                  </a:lnTo>
                  <a:lnTo>
                    <a:pt x="299" y="2"/>
                  </a:lnTo>
                  <a:lnTo>
                    <a:pt x="287" y="4"/>
                  </a:lnTo>
                  <a:lnTo>
                    <a:pt x="275" y="8"/>
                  </a:lnTo>
                  <a:lnTo>
                    <a:pt x="261" y="11"/>
                  </a:lnTo>
                  <a:lnTo>
                    <a:pt x="247" y="15"/>
                  </a:lnTo>
                  <a:lnTo>
                    <a:pt x="232" y="18"/>
                  </a:lnTo>
                  <a:lnTo>
                    <a:pt x="217" y="22"/>
                  </a:lnTo>
                  <a:lnTo>
                    <a:pt x="202" y="25"/>
                  </a:lnTo>
                  <a:lnTo>
                    <a:pt x="187" y="28"/>
                  </a:lnTo>
                  <a:lnTo>
                    <a:pt x="171" y="32"/>
                  </a:lnTo>
                  <a:lnTo>
                    <a:pt x="156" y="34"/>
                  </a:lnTo>
                  <a:lnTo>
                    <a:pt x="140" y="37"/>
                  </a:lnTo>
                  <a:lnTo>
                    <a:pt x="125" y="38"/>
                  </a:lnTo>
                  <a:lnTo>
                    <a:pt x="111" y="39"/>
                  </a:lnTo>
                  <a:lnTo>
                    <a:pt x="96" y="39"/>
                  </a:lnTo>
                  <a:lnTo>
                    <a:pt x="82" y="38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9" name="Freeform 30"/>
            <p:cNvSpPr>
              <a:spLocks/>
            </p:cNvSpPr>
            <p:nvPr/>
          </p:nvSpPr>
          <p:spPr bwMode="auto">
            <a:xfrm>
              <a:off x="1168" y="2281"/>
              <a:ext cx="214" cy="127"/>
            </a:xfrm>
            <a:custGeom>
              <a:avLst/>
              <a:gdLst>
                <a:gd name="T0" fmla="*/ 1 w 428"/>
                <a:gd name="T1" fmla="*/ 1 h 254"/>
                <a:gd name="T2" fmla="*/ 3 w 428"/>
                <a:gd name="T3" fmla="*/ 1 h 254"/>
                <a:gd name="T4" fmla="*/ 5 w 428"/>
                <a:gd name="T5" fmla="*/ 0 h 254"/>
                <a:gd name="T6" fmla="*/ 7 w 428"/>
                <a:gd name="T7" fmla="*/ 1 h 254"/>
                <a:gd name="T8" fmla="*/ 7 w 428"/>
                <a:gd name="T9" fmla="*/ 2 h 254"/>
                <a:gd name="T10" fmla="*/ 5 w 428"/>
                <a:gd name="T11" fmla="*/ 2 h 254"/>
                <a:gd name="T12" fmla="*/ 6 w 428"/>
                <a:gd name="T13" fmla="*/ 3 h 254"/>
                <a:gd name="T14" fmla="*/ 8 w 428"/>
                <a:gd name="T15" fmla="*/ 3 h 254"/>
                <a:gd name="T16" fmla="*/ 11 w 428"/>
                <a:gd name="T17" fmla="*/ 6 h 254"/>
                <a:gd name="T18" fmla="*/ 14 w 428"/>
                <a:gd name="T19" fmla="*/ 6 h 254"/>
                <a:gd name="T20" fmla="*/ 13 w 428"/>
                <a:gd name="T21" fmla="*/ 8 h 254"/>
                <a:gd name="T22" fmla="*/ 12 w 428"/>
                <a:gd name="T23" fmla="*/ 8 h 254"/>
                <a:gd name="T24" fmla="*/ 10 w 428"/>
                <a:gd name="T25" fmla="*/ 8 h 254"/>
                <a:gd name="T26" fmla="*/ 9 w 428"/>
                <a:gd name="T27" fmla="*/ 7 h 254"/>
                <a:gd name="T28" fmla="*/ 7 w 428"/>
                <a:gd name="T29" fmla="*/ 7 h 254"/>
                <a:gd name="T30" fmla="*/ 7 w 428"/>
                <a:gd name="T31" fmla="*/ 7 h 254"/>
                <a:gd name="T32" fmla="*/ 6 w 428"/>
                <a:gd name="T33" fmla="*/ 7 h 254"/>
                <a:gd name="T34" fmla="*/ 6 w 428"/>
                <a:gd name="T35" fmla="*/ 7 h 254"/>
                <a:gd name="T36" fmla="*/ 6 w 428"/>
                <a:gd name="T37" fmla="*/ 7 h 254"/>
                <a:gd name="T38" fmla="*/ 5 w 428"/>
                <a:gd name="T39" fmla="*/ 7 h 254"/>
                <a:gd name="T40" fmla="*/ 5 w 428"/>
                <a:gd name="T41" fmla="*/ 7 h 254"/>
                <a:gd name="T42" fmla="*/ 5 w 428"/>
                <a:gd name="T43" fmla="*/ 7 h 254"/>
                <a:gd name="T44" fmla="*/ 5 w 428"/>
                <a:gd name="T45" fmla="*/ 7 h 254"/>
                <a:gd name="T46" fmla="*/ 5 w 428"/>
                <a:gd name="T47" fmla="*/ 7 h 254"/>
                <a:gd name="T48" fmla="*/ 5 w 428"/>
                <a:gd name="T49" fmla="*/ 7 h 254"/>
                <a:gd name="T50" fmla="*/ 5 w 428"/>
                <a:gd name="T51" fmla="*/ 7 h 254"/>
                <a:gd name="T52" fmla="*/ 5 w 428"/>
                <a:gd name="T53" fmla="*/ 7 h 254"/>
                <a:gd name="T54" fmla="*/ 6 w 428"/>
                <a:gd name="T55" fmla="*/ 6 h 254"/>
                <a:gd name="T56" fmla="*/ 6 w 428"/>
                <a:gd name="T57" fmla="*/ 6 h 254"/>
                <a:gd name="T58" fmla="*/ 6 w 428"/>
                <a:gd name="T59" fmla="*/ 6 h 254"/>
                <a:gd name="T60" fmla="*/ 7 w 428"/>
                <a:gd name="T61" fmla="*/ 6 h 254"/>
                <a:gd name="T62" fmla="*/ 7 w 428"/>
                <a:gd name="T63" fmla="*/ 4 h 254"/>
                <a:gd name="T64" fmla="*/ 5 w 428"/>
                <a:gd name="T65" fmla="*/ 5 h 254"/>
                <a:gd name="T66" fmla="*/ 4 w 428"/>
                <a:gd name="T67" fmla="*/ 6 h 254"/>
                <a:gd name="T68" fmla="*/ 4 w 428"/>
                <a:gd name="T69" fmla="*/ 6 h 254"/>
                <a:gd name="T70" fmla="*/ 4 w 428"/>
                <a:gd name="T71" fmla="*/ 6 h 254"/>
                <a:gd name="T72" fmla="*/ 4 w 428"/>
                <a:gd name="T73" fmla="*/ 5 h 254"/>
                <a:gd name="T74" fmla="*/ 5 w 428"/>
                <a:gd name="T75" fmla="*/ 4 h 254"/>
                <a:gd name="T76" fmla="*/ 4 w 428"/>
                <a:gd name="T77" fmla="*/ 3 h 254"/>
                <a:gd name="T78" fmla="*/ 2 w 428"/>
                <a:gd name="T79" fmla="*/ 4 h 254"/>
                <a:gd name="T80" fmla="*/ 2 w 428"/>
                <a:gd name="T81" fmla="*/ 3 h 254"/>
                <a:gd name="T82" fmla="*/ 4 w 428"/>
                <a:gd name="T83" fmla="*/ 3 h 254"/>
                <a:gd name="T84" fmla="*/ 4 w 428"/>
                <a:gd name="T85" fmla="*/ 2 h 254"/>
                <a:gd name="T86" fmla="*/ 3 w 428"/>
                <a:gd name="T87" fmla="*/ 2 h 254"/>
                <a:gd name="T88" fmla="*/ 2 w 428"/>
                <a:gd name="T89" fmla="*/ 3 h 254"/>
                <a:gd name="T90" fmla="*/ 2 w 428"/>
                <a:gd name="T91" fmla="*/ 3 h 254"/>
                <a:gd name="T92" fmla="*/ 2 w 428"/>
                <a:gd name="T93" fmla="*/ 4 h 254"/>
                <a:gd name="T94" fmla="*/ 1 w 428"/>
                <a:gd name="T95" fmla="*/ 4 h 254"/>
                <a:gd name="T96" fmla="*/ 1 w 428"/>
                <a:gd name="T97" fmla="*/ 4 h 254"/>
                <a:gd name="T98" fmla="*/ 1 w 428"/>
                <a:gd name="T99" fmla="*/ 4 h 254"/>
                <a:gd name="T100" fmla="*/ 1 w 428"/>
                <a:gd name="T101" fmla="*/ 4 h 254"/>
                <a:gd name="T102" fmla="*/ 1 w 428"/>
                <a:gd name="T103" fmla="*/ 5 h 254"/>
                <a:gd name="T104" fmla="*/ 1 w 428"/>
                <a:gd name="T105" fmla="*/ 4 h 254"/>
                <a:gd name="T106" fmla="*/ 0 w 428"/>
                <a:gd name="T107" fmla="*/ 4 h 254"/>
                <a:gd name="T108" fmla="*/ 1 w 428"/>
                <a:gd name="T109" fmla="*/ 4 h 254"/>
                <a:gd name="T110" fmla="*/ 1 w 428"/>
                <a:gd name="T111" fmla="*/ 4 h 254"/>
                <a:gd name="T112" fmla="*/ 1 w 428"/>
                <a:gd name="T113" fmla="*/ 3 h 254"/>
                <a:gd name="T114" fmla="*/ 1 w 428"/>
                <a:gd name="T115" fmla="*/ 3 h 254"/>
                <a:gd name="T116" fmla="*/ 2 w 428"/>
                <a:gd name="T117" fmla="*/ 2 h 254"/>
                <a:gd name="T118" fmla="*/ 3 w 428"/>
                <a:gd name="T119" fmla="*/ 2 h 254"/>
                <a:gd name="T120" fmla="*/ 4 w 428"/>
                <a:gd name="T121" fmla="*/ 1 h 254"/>
                <a:gd name="T122" fmla="*/ 2 w 428"/>
                <a:gd name="T123" fmla="*/ 1 h 254"/>
                <a:gd name="T124" fmla="*/ 1 w 428"/>
                <a:gd name="T125" fmla="*/ 1 h 25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28" h="254">
                  <a:moveTo>
                    <a:pt x="23" y="5"/>
                  </a:moveTo>
                  <a:lnTo>
                    <a:pt x="78" y="5"/>
                  </a:lnTo>
                  <a:lnTo>
                    <a:pt x="135" y="0"/>
                  </a:lnTo>
                  <a:lnTo>
                    <a:pt x="195" y="31"/>
                  </a:lnTo>
                  <a:lnTo>
                    <a:pt x="195" y="61"/>
                  </a:lnTo>
                  <a:lnTo>
                    <a:pt x="144" y="50"/>
                  </a:lnTo>
                  <a:lnTo>
                    <a:pt x="180" y="86"/>
                  </a:lnTo>
                  <a:lnTo>
                    <a:pt x="226" y="92"/>
                  </a:lnTo>
                  <a:lnTo>
                    <a:pt x="337" y="168"/>
                  </a:lnTo>
                  <a:lnTo>
                    <a:pt x="428" y="183"/>
                  </a:lnTo>
                  <a:lnTo>
                    <a:pt x="398" y="229"/>
                  </a:lnTo>
                  <a:lnTo>
                    <a:pt x="377" y="254"/>
                  </a:lnTo>
                  <a:lnTo>
                    <a:pt x="292" y="233"/>
                  </a:lnTo>
                  <a:lnTo>
                    <a:pt x="271" y="193"/>
                  </a:lnTo>
                  <a:lnTo>
                    <a:pt x="216" y="219"/>
                  </a:lnTo>
                  <a:lnTo>
                    <a:pt x="201" y="219"/>
                  </a:lnTo>
                  <a:lnTo>
                    <a:pt x="187" y="217"/>
                  </a:lnTo>
                  <a:lnTo>
                    <a:pt x="175" y="216"/>
                  </a:lnTo>
                  <a:lnTo>
                    <a:pt x="165" y="215"/>
                  </a:lnTo>
                  <a:lnTo>
                    <a:pt x="157" y="214"/>
                  </a:lnTo>
                  <a:lnTo>
                    <a:pt x="151" y="212"/>
                  </a:lnTo>
                  <a:lnTo>
                    <a:pt x="148" y="209"/>
                  </a:lnTo>
                  <a:lnTo>
                    <a:pt x="145" y="207"/>
                  </a:lnTo>
                  <a:lnTo>
                    <a:pt x="145" y="205"/>
                  </a:lnTo>
                  <a:lnTo>
                    <a:pt x="148" y="201"/>
                  </a:lnTo>
                  <a:lnTo>
                    <a:pt x="152" y="199"/>
                  </a:lnTo>
                  <a:lnTo>
                    <a:pt x="158" y="195"/>
                  </a:lnTo>
                  <a:lnTo>
                    <a:pt x="166" y="192"/>
                  </a:lnTo>
                  <a:lnTo>
                    <a:pt x="178" y="189"/>
                  </a:lnTo>
                  <a:lnTo>
                    <a:pt x="190" y="186"/>
                  </a:lnTo>
                  <a:lnTo>
                    <a:pt x="205" y="183"/>
                  </a:lnTo>
                  <a:lnTo>
                    <a:pt x="205" y="128"/>
                  </a:lnTo>
                  <a:lnTo>
                    <a:pt x="135" y="153"/>
                  </a:lnTo>
                  <a:lnTo>
                    <a:pt x="122" y="169"/>
                  </a:lnTo>
                  <a:lnTo>
                    <a:pt x="117" y="175"/>
                  </a:lnTo>
                  <a:lnTo>
                    <a:pt x="111" y="170"/>
                  </a:lnTo>
                  <a:lnTo>
                    <a:pt x="104" y="153"/>
                  </a:lnTo>
                  <a:lnTo>
                    <a:pt x="135" y="117"/>
                  </a:lnTo>
                  <a:lnTo>
                    <a:pt x="119" y="92"/>
                  </a:lnTo>
                  <a:lnTo>
                    <a:pt x="59" y="111"/>
                  </a:lnTo>
                  <a:lnTo>
                    <a:pt x="64" y="86"/>
                  </a:lnTo>
                  <a:lnTo>
                    <a:pt x="125" y="76"/>
                  </a:lnTo>
                  <a:lnTo>
                    <a:pt x="119" y="50"/>
                  </a:lnTo>
                  <a:lnTo>
                    <a:pt x="74" y="56"/>
                  </a:lnTo>
                  <a:lnTo>
                    <a:pt x="61" y="75"/>
                  </a:lnTo>
                  <a:lnTo>
                    <a:pt x="49" y="90"/>
                  </a:lnTo>
                  <a:lnTo>
                    <a:pt x="38" y="102"/>
                  </a:lnTo>
                  <a:lnTo>
                    <a:pt x="29" y="111"/>
                  </a:lnTo>
                  <a:lnTo>
                    <a:pt x="21" y="119"/>
                  </a:lnTo>
                  <a:lnTo>
                    <a:pt x="14" y="124"/>
                  </a:lnTo>
                  <a:lnTo>
                    <a:pt x="9" y="128"/>
                  </a:lnTo>
                  <a:lnTo>
                    <a:pt x="5" y="129"/>
                  </a:lnTo>
                  <a:lnTo>
                    <a:pt x="1" y="128"/>
                  </a:lnTo>
                  <a:lnTo>
                    <a:pt x="0" y="121"/>
                  </a:lnTo>
                  <a:lnTo>
                    <a:pt x="4" y="111"/>
                  </a:lnTo>
                  <a:lnTo>
                    <a:pt x="9" y="99"/>
                  </a:lnTo>
                  <a:lnTo>
                    <a:pt x="20" y="84"/>
                  </a:lnTo>
                  <a:lnTo>
                    <a:pt x="32" y="69"/>
                  </a:lnTo>
                  <a:lnTo>
                    <a:pt x="50" y="51"/>
                  </a:lnTo>
                  <a:lnTo>
                    <a:pt x="69" y="35"/>
                  </a:lnTo>
                  <a:lnTo>
                    <a:pt x="119" y="31"/>
                  </a:lnTo>
                  <a:lnTo>
                    <a:pt x="53" y="25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0" name="Freeform 31"/>
            <p:cNvSpPr>
              <a:spLocks/>
            </p:cNvSpPr>
            <p:nvPr/>
          </p:nvSpPr>
          <p:spPr bwMode="auto">
            <a:xfrm>
              <a:off x="1420" y="2140"/>
              <a:ext cx="564" cy="397"/>
            </a:xfrm>
            <a:custGeom>
              <a:avLst/>
              <a:gdLst>
                <a:gd name="T0" fmla="*/ 9 w 1128"/>
                <a:gd name="T1" fmla="*/ 16 h 794"/>
                <a:gd name="T2" fmla="*/ 18 w 1128"/>
                <a:gd name="T3" fmla="*/ 4 h 794"/>
                <a:gd name="T4" fmla="*/ 15 w 1128"/>
                <a:gd name="T5" fmla="*/ 4 h 794"/>
                <a:gd name="T6" fmla="*/ 15 w 1128"/>
                <a:gd name="T7" fmla="*/ 3 h 794"/>
                <a:gd name="T8" fmla="*/ 15 w 1128"/>
                <a:gd name="T9" fmla="*/ 2 h 794"/>
                <a:gd name="T10" fmla="*/ 16 w 1128"/>
                <a:gd name="T11" fmla="*/ 1 h 794"/>
                <a:gd name="T12" fmla="*/ 16 w 1128"/>
                <a:gd name="T13" fmla="*/ 1 h 794"/>
                <a:gd name="T14" fmla="*/ 17 w 1128"/>
                <a:gd name="T15" fmla="*/ 1 h 794"/>
                <a:gd name="T16" fmla="*/ 17 w 1128"/>
                <a:gd name="T17" fmla="*/ 0 h 794"/>
                <a:gd name="T18" fmla="*/ 18 w 1128"/>
                <a:gd name="T19" fmla="*/ 0 h 794"/>
                <a:gd name="T20" fmla="*/ 18 w 1128"/>
                <a:gd name="T21" fmla="*/ 1 h 794"/>
                <a:gd name="T22" fmla="*/ 19 w 1128"/>
                <a:gd name="T23" fmla="*/ 1 h 794"/>
                <a:gd name="T24" fmla="*/ 20 w 1128"/>
                <a:gd name="T25" fmla="*/ 1 h 794"/>
                <a:gd name="T26" fmla="*/ 20 w 1128"/>
                <a:gd name="T27" fmla="*/ 1 h 794"/>
                <a:gd name="T28" fmla="*/ 21 w 1128"/>
                <a:gd name="T29" fmla="*/ 2 h 794"/>
                <a:gd name="T30" fmla="*/ 21 w 1128"/>
                <a:gd name="T31" fmla="*/ 2 h 794"/>
                <a:gd name="T32" fmla="*/ 22 w 1128"/>
                <a:gd name="T33" fmla="*/ 3 h 794"/>
                <a:gd name="T34" fmla="*/ 23 w 1128"/>
                <a:gd name="T35" fmla="*/ 3 h 794"/>
                <a:gd name="T36" fmla="*/ 23 w 1128"/>
                <a:gd name="T37" fmla="*/ 4 h 794"/>
                <a:gd name="T38" fmla="*/ 28 w 1128"/>
                <a:gd name="T39" fmla="*/ 5 h 794"/>
                <a:gd name="T40" fmla="*/ 32 w 1128"/>
                <a:gd name="T41" fmla="*/ 4 h 794"/>
                <a:gd name="T42" fmla="*/ 33 w 1128"/>
                <a:gd name="T43" fmla="*/ 4 h 794"/>
                <a:gd name="T44" fmla="*/ 34 w 1128"/>
                <a:gd name="T45" fmla="*/ 4 h 794"/>
                <a:gd name="T46" fmla="*/ 34 w 1128"/>
                <a:gd name="T47" fmla="*/ 4 h 794"/>
                <a:gd name="T48" fmla="*/ 35 w 1128"/>
                <a:gd name="T49" fmla="*/ 4 h 794"/>
                <a:gd name="T50" fmla="*/ 36 w 1128"/>
                <a:gd name="T51" fmla="*/ 4 h 794"/>
                <a:gd name="T52" fmla="*/ 36 w 1128"/>
                <a:gd name="T53" fmla="*/ 5 h 794"/>
                <a:gd name="T54" fmla="*/ 36 w 1128"/>
                <a:gd name="T55" fmla="*/ 5 h 794"/>
                <a:gd name="T56" fmla="*/ 35 w 1128"/>
                <a:gd name="T57" fmla="*/ 6 h 794"/>
                <a:gd name="T58" fmla="*/ 34 w 1128"/>
                <a:gd name="T59" fmla="*/ 5 h 794"/>
                <a:gd name="T60" fmla="*/ 13 w 1128"/>
                <a:gd name="T61" fmla="*/ 23 h 794"/>
                <a:gd name="T62" fmla="*/ 10 w 1128"/>
                <a:gd name="T63" fmla="*/ 25 h 794"/>
                <a:gd name="T64" fmla="*/ 0 w 1128"/>
                <a:gd name="T65" fmla="*/ 24 h 794"/>
                <a:gd name="T66" fmla="*/ 6 w 1128"/>
                <a:gd name="T67" fmla="*/ 21 h 794"/>
                <a:gd name="T68" fmla="*/ 9 w 1128"/>
                <a:gd name="T69" fmla="*/ 16 h 7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28" h="794">
                  <a:moveTo>
                    <a:pt x="258" y="500"/>
                  </a:moveTo>
                  <a:lnTo>
                    <a:pt x="556" y="101"/>
                  </a:lnTo>
                  <a:lnTo>
                    <a:pt x="462" y="101"/>
                  </a:lnTo>
                  <a:lnTo>
                    <a:pt x="468" y="70"/>
                  </a:lnTo>
                  <a:lnTo>
                    <a:pt x="477" y="44"/>
                  </a:lnTo>
                  <a:lnTo>
                    <a:pt x="487" y="26"/>
                  </a:lnTo>
                  <a:lnTo>
                    <a:pt x="501" y="12"/>
                  </a:lnTo>
                  <a:lnTo>
                    <a:pt x="516" y="4"/>
                  </a:lnTo>
                  <a:lnTo>
                    <a:pt x="533" y="0"/>
                  </a:lnTo>
                  <a:lnTo>
                    <a:pt x="551" y="0"/>
                  </a:lnTo>
                  <a:lnTo>
                    <a:pt x="570" y="4"/>
                  </a:lnTo>
                  <a:lnTo>
                    <a:pt x="590" y="11"/>
                  </a:lnTo>
                  <a:lnTo>
                    <a:pt x="611" y="20"/>
                  </a:lnTo>
                  <a:lnTo>
                    <a:pt x="630" y="32"/>
                  </a:lnTo>
                  <a:lnTo>
                    <a:pt x="651" y="44"/>
                  </a:lnTo>
                  <a:lnTo>
                    <a:pt x="669" y="58"/>
                  </a:lnTo>
                  <a:lnTo>
                    <a:pt x="689" y="73"/>
                  </a:lnTo>
                  <a:lnTo>
                    <a:pt x="706" y="87"/>
                  </a:lnTo>
                  <a:lnTo>
                    <a:pt x="722" y="101"/>
                  </a:lnTo>
                  <a:lnTo>
                    <a:pt x="878" y="140"/>
                  </a:lnTo>
                  <a:lnTo>
                    <a:pt x="1004" y="120"/>
                  </a:lnTo>
                  <a:lnTo>
                    <a:pt x="1032" y="112"/>
                  </a:lnTo>
                  <a:lnTo>
                    <a:pt x="1061" y="108"/>
                  </a:lnTo>
                  <a:lnTo>
                    <a:pt x="1088" y="105"/>
                  </a:lnTo>
                  <a:lnTo>
                    <a:pt x="1110" y="108"/>
                  </a:lnTo>
                  <a:lnTo>
                    <a:pt x="1123" y="117"/>
                  </a:lnTo>
                  <a:lnTo>
                    <a:pt x="1128" y="132"/>
                  </a:lnTo>
                  <a:lnTo>
                    <a:pt x="1122" y="156"/>
                  </a:lnTo>
                  <a:lnTo>
                    <a:pt x="1101" y="188"/>
                  </a:lnTo>
                  <a:lnTo>
                    <a:pt x="1082" y="129"/>
                  </a:lnTo>
                  <a:lnTo>
                    <a:pt x="414" y="716"/>
                  </a:lnTo>
                  <a:lnTo>
                    <a:pt x="306" y="794"/>
                  </a:lnTo>
                  <a:lnTo>
                    <a:pt x="0" y="766"/>
                  </a:lnTo>
                  <a:lnTo>
                    <a:pt x="190" y="648"/>
                  </a:lnTo>
                  <a:lnTo>
                    <a:pt x="258" y="50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1" name="Freeform 32"/>
            <p:cNvSpPr>
              <a:spLocks/>
            </p:cNvSpPr>
            <p:nvPr/>
          </p:nvSpPr>
          <p:spPr bwMode="auto">
            <a:xfrm>
              <a:off x="1369" y="2382"/>
              <a:ext cx="35" cy="72"/>
            </a:xfrm>
            <a:custGeom>
              <a:avLst/>
              <a:gdLst>
                <a:gd name="T0" fmla="*/ 1 w 71"/>
                <a:gd name="T1" fmla="*/ 0 h 143"/>
                <a:gd name="T2" fmla="*/ 2 w 71"/>
                <a:gd name="T3" fmla="*/ 1 h 143"/>
                <a:gd name="T4" fmla="*/ 1 w 71"/>
                <a:gd name="T5" fmla="*/ 2 h 143"/>
                <a:gd name="T6" fmla="*/ 1 w 71"/>
                <a:gd name="T7" fmla="*/ 5 h 143"/>
                <a:gd name="T8" fmla="*/ 0 w 71"/>
                <a:gd name="T9" fmla="*/ 5 h 143"/>
                <a:gd name="T10" fmla="*/ 0 w 71"/>
                <a:gd name="T11" fmla="*/ 4 h 143"/>
                <a:gd name="T12" fmla="*/ 0 w 71"/>
                <a:gd name="T13" fmla="*/ 2 h 143"/>
                <a:gd name="T14" fmla="*/ 1 w 71"/>
                <a:gd name="T15" fmla="*/ 0 h 1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143">
                  <a:moveTo>
                    <a:pt x="38" y="0"/>
                  </a:moveTo>
                  <a:lnTo>
                    <a:pt x="71" y="7"/>
                  </a:lnTo>
                  <a:lnTo>
                    <a:pt x="35" y="51"/>
                  </a:lnTo>
                  <a:lnTo>
                    <a:pt x="35" y="143"/>
                  </a:lnTo>
                  <a:lnTo>
                    <a:pt x="7" y="143"/>
                  </a:lnTo>
                  <a:lnTo>
                    <a:pt x="0" y="102"/>
                  </a:lnTo>
                  <a:lnTo>
                    <a:pt x="13" y="4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2" name="Freeform 33"/>
            <p:cNvSpPr>
              <a:spLocks/>
            </p:cNvSpPr>
            <p:nvPr/>
          </p:nvSpPr>
          <p:spPr bwMode="auto">
            <a:xfrm>
              <a:off x="1378" y="2367"/>
              <a:ext cx="176" cy="87"/>
            </a:xfrm>
            <a:custGeom>
              <a:avLst/>
              <a:gdLst>
                <a:gd name="T0" fmla="*/ 2 w 351"/>
                <a:gd name="T1" fmla="*/ 2 h 174"/>
                <a:gd name="T2" fmla="*/ 4 w 351"/>
                <a:gd name="T3" fmla="*/ 2 h 174"/>
                <a:gd name="T4" fmla="*/ 6 w 351"/>
                <a:gd name="T5" fmla="*/ 0 h 174"/>
                <a:gd name="T6" fmla="*/ 8 w 351"/>
                <a:gd name="T7" fmla="*/ 0 h 174"/>
                <a:gd name="T8" fmla="*/ 8 w 351"/>
                <a:gd name="T9" fmla="*/ 1 h 174"/>
                <a:gd name="T10" fmla="*/ 8 w 351"/>
                <a:gd name="T11" fmla="*/ 2 h 174"/>
                <a:gd name="T12" fmla="*/ 7 w 351"/>
                <a:gd name="T13" fmla="*/ 3 h 174"/>
                <a:gd name="T14" fmla="*/ 9 w 351"/>
                <a:gd name="T15" fmla="*/ 3 h 174"/>
                <a:gd name="T16" fmla="*/ 11 w 351"/>
                <a:gd name="T17" fmla="*/ 3 h 174"/>
                <a:gd name="T18" fmla="*/ 11 w 351"/>
                <a:gd name="T19" fmla="*/ 4 h 174"/>
                <a:gd name="T20" fmla="*/ 10 w 351"/>
                <a:gd name="T21" fmla="*/ 4 h 174"/>
                <a:gd name="T22" fmla="*/ 10 w 351"/>
                <a:gd name="T23" fmla="*/ 5 h 174"/>
                <a:gd name="T24" fmla="*/ 8 w 351"/>
                <a:gd name="T25" fmla="*/ 6 h 174"/>
                <a:gd name="T26" fmla="*/ 7 w 351"/>
                <a:gd name="T27" fmla="*/ 6 h 174"/>
                <a:gd name="T28" fmla="*/ 4 w 351"/>
                <a:gd name="T29" fmla="*/ 6 h 174"/>
                <a:gd name="T30" fmla="*/ 2 w 351"/>
                <a:gd name="T31" fmla="*/ 5 h 174"/>
                <a:gd name="T32" fmla="*/ 0 w 351"/>
                <a:gd name="T33" fmla="*/ 5 h 174"/>
                <a:gd name="T34" fmla="*/ 1 w 351"/>
                <a:gd name="T35" fmla="*/ 4 h 174"/>
                <a:gd name="T36" fmla="*/ 2 w 351"/>
                <a:gd name="T37" fmla="*/ 2 h 1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1" h="174">
                  <a:moveTo>
                    <a:pt x="48" y="38"/>
                  </a:moveTo>
                  <a:lnTo>
                    <a:pt x="118" y="33"/>
                  </a:lnTo>
                  <a:lnTo>
                    <a:pt x="172" y="0"/>
                  </a:lnTo>
                  <a:lnTo>
                    <a:pt x="254" y="0"/>
                  </a:lnTo>
                  <a:lnTo>
                    <a:pt x="229" y="22"/>
                  </a:lnTo>
                  <a:lnTo>
                    <a:pt x="232" y="51"/>
                  </a:lnTo>
                  <a:lnTo>
                    <a:pt x="216" y="66"/>
                  </a:lnTo>
                  <a:lnTo>
                    <a:pt x="270" y="66"/>
                  </a:lnTo>
                  <a:lnTo>
                    <a:pt x="351" y="66"/>
                  </a:lnTo>
                  <a:lnTo>
                    <a:pt x="341" y="98"/>
                  </a:lnTo>
                  <a:lnTo>
                    <a:pt x="301" y="114"/>
                  </a:lnTo>
                  <a:lnTo>
                    <a:pt x="297" y="136"/>
                  </a:lnTo>
                  <a:lnTo>
                    <a:pt x="254" y="174"/>
                  </a:lnTo>
                  <a:lnTo>
                    <a:pt x="194" y="174"/>
                  </a:lnTo>
                  <a:lnTo>
                    <a:pt x="114" y="174"/>
                  </a:lnTo>
                  <a:lnTo>
                    <a:pt x="48" y="158"/>
                  </a:lnTo>
                  <a:lnTo>
                    <a:pt x="0" y="158"/>
                  </a:lnTo>
                  <a:lnTo>
                    <a:pt x="5" y="101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3" name="Freeform 34"/>
            <p:cNvSpPr>
              <a:spLocks/>
            </p:cNvSpPr>
            <p:nvPr/>
          </p:nvSpPr>
          <p:spPr bwMode="auto">
            <a:xfrm>
              <a:off x="1386" y="2361"/>
              <a:ext cx="119" cy="54"/>
            </a:xfrm>
            <a:custGeom>
              <a:avLst/>
              <a:gdLst>
                <a:gd name="T0" fmla="*/ 1 w 237"/>
                <a:gd name="T1" fmla="*/ 2 h 107"/>
                <a:gd name="T2" fmla="*/ 3 w 237"/>
                <a:gd name="T3" fmla="*/ 2 h 107"/>
                <a:gd name="T4" fmla="*/ 4 w 237"/>
                <a:gd name="T5" fmla="*/ 2 h 107"/>
                <a:gd name="T6" fmla="*/ 5 w 237"/>
                <a:gd name="T7" fmla="*/ 1 h 107"/>
                <a:gd name="T8" fmla="*/ 8 w 237"/>
                <a:gd name="T9" fmla="*/ 0 h 107"/>
                <a:gd name="T10" fmla="*/ 7 w 237"/>
                <a:gd name="T11" fmla="*/ 1 h 107"/>
                <a:gd name="T12" fmla="*/ 6 w 237"/>
                <a:gd name="T13" fmla="*/ 2 h 107"/>
                <a:gd name="T14" fmla="*/ 7 w 237"/>
                <a:gd name="T15" fmla="*/ 3 h 107"/>
                <a:gd name="T16" fmla="*/ 7 w 237"/>
                <a:gd name="T17" fmla="*/ 4 h 107"/>
                <a:gd name="T18" fmla="*/ 6 w 237"/>
                <a:gd name="T19" fmla="*/ 4 h 107"/>
                <a:gd name="T20" fmla="*/ 4 w 237"/>
                <a:gd name="T21" fmla="*/ 3 h 107"/>
                <a:gd name="T22" fmla="*/ 4 w 237"/>
                <a:gd name="T23" fmla="*/ 4 h 107"/>
                <a:gd name="T24" fmla="*/ 2 w 237"/>
                <a:gd name="T25" fmla="*/ 4 h 107"/>
                <a:gd name="T26" fmla="*/ 0 w 237"/>
                <a:gd name="T27" fmla="*/ 4 h 107"/>
                <a:gd name="T28" fmla="*/ 1 w 237"/>
                <a:gd name="T29" fmla="*/ 3 h 107"/>
                <a:gd name="T30" fmla="*/ 1 w 237"/>
                <a:gd name="T31" fmla="*/ 2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7" h="107">
                  <a:moveTo>
                    <a:pt x="31" y="59"/>
                  </a:moveTo>
                  <a:lnTo>
                    <a:pt x="79" y="59"/>
                  </a:lnTo>
                  <a:lnTo>
                    <a:pt x="115" y="33"/>
                  </a:lnTo>
                  <a:lnTo>
                    <a:pt x="151" y="5"/>
                  </a:lnTo>
                  <a:lnTo>
                    <a:pt x="237" y="0"/>
                  </a:lnTo>
                  <a:lnTo>
                    <a:pt x="221" y="31"/>
                  </a:lnTo>
                  <a:lnTo>
                    <a:pt x="187" y="46"/>
                  </a:lnTo>
                  <a:lnTo>
                    <a:pt x="220" y="82"/>
                  </a:lnTo>
                  <a:lnTo>
                    <a:pt x="208" y="107"/>
                  </a:lnTo>
                  <a:lnTo>
                    <a:pt x="174" y="107"/>
                  </a:lnTo>
                  <a:lnTo>
                    <a:pt x="117" y="90"/>
                  </a:lnTo>
                  <a:lnTo>
                    <a:pt x="97" y="105"/>
                  </a:lnTo>
                  <a:lnTo>
                    <a:pt x="61" y="105"/>
                  </a:lnTo>
                  <a:lnTo>
                    <a:pt x="0" y="105"/>
                  </a:lnTo>
                  <a:lnTo>
                    <a:pt x="13" y="74"/>
                  </a:lnTo>
                  <a:lnTo>
                    <a:pt x="31" y="59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4" name="Freeform 35"/>
            <p:cNvSpPr>
              <a:spLocks/>
            </p:cNvSpPr>
            <p:nvPr/>
          </p:nvSpPr>
          <p:spPr bwMode="auto">
            <a:xfrm>
              <a:off x="1396" y="2054"/>
              <a:ext cx="27" cy="34"/>
            </a:xfrm>
            <a:custGeom>
              <a:avLst/>
              <a:gdLst>
                <a:gd name="T0" fmla="*/ 0 w 53"/>
                <a:gd name="T1" fmla="*/ 1 h 67"/>
                <a:gd name="T2" fmla="*/ 1 w 53"/>
                <a:gd name="T3" fmla="*/ 2 h 67"/>
                <a:gd name="T4" fmla="*/ 2 w 53"/>
                <a:gd name="T5" fmla="*/ 3 h 67"/>
                <a:gd name="T6" fmla="*/ 1 w 53"/>
                <a:gd name="T7" fmla="*/ 1 h 67"/>
                <a:gd name="T8" fmla="*/ 1 w 53"/>
                <a:gd name="T9" fmla="*/ 0 h 67"/>
                <a:gd name="T10" fmla="*/ 1 w 53"/>
                <a:gd name="T11" fmla="*/ 1 h 67"/>
                <a:gd name="T12" fmla="*/ 1 w 53"/>
                <a:gd name="T13" fmla="*/ 1 h 67"/>
                <a:gd name="T14" fmla="*/ 0 w 53"/>
                <a:gd name="T15" fmla="*/ 1 h 67"/>
                <a:gd name="T16" fmla="*/ 0 w 53"/>
                <a:gd name="T17" fmla="*/ 1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" h="67">
                  <a:moveTo>
                    <a:pt x="0" y="29"/>
                  </a:moveTo>
                  <a:lnTo>
                    <a:pt x="29" y="41"/>
                  </a:lnTo>
                  <a:lnTo>
                    <a:pt x="53" y="67"/>
                  </a:lnTo>
                  <a:lnTo>
                    <a:pt x="29" y="23"/>
                  </a:lnTo>
                  <a:lnTo>
                    <a:pt x="10" y="0"/>
                  </a:lnTo>
                  <a:lnTo>
                    <a:pt x="7" y="5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5" name="Freeform 36"/>
            <p:cNvSpPr>
              <a:spLocks/>
            </p:cNvSpPr>
            <p:nvPr/>
          </p:nvSpPr>
          <p:spPr bwMode="auto">
            <a:xfrm>
              <a:off x="1260" y="1799"/>
              <a:ext cx="217" cy="136"/>
            </a:xfrm>
            <a:custGeom>
              <a:avLst/>
              <a:gdLst>
                <a:gd name="T0" fmla="*/ 1 w 433"/>
                <a:gd name="T1" fmla="*/ 6 h 272"/>
                <a:gd name="T2" fmla="*/ 1 w 433"/>
                <a:gd name="T3" fmla="*/ 7 h 272"/>
                <a:gd name="T4" fmla="*/ 0 w 433"/>
                <a:gd name="T5" fmla="*/ 8 h 272"/>
                <a:gd name="T6" fmla="*/ 1 w 433"/>
                <a:gd name="T7" fmla="*/ 9 h 272"/>
                <a:gd name="T8" fmla="*/ 1 w 433"/>
                <a:gd name="T9" fmla="*/ 8 h 272"/>
                <a:gd name="T10" fmla="*/ 2 w 433"/>
                <a:gd name="T11" fmla="*/ 7 h 272"/>
                <a:gd name="T12" fmla="*/ 4 w 433"/>
                <a:gd name="T13" fmla="*/ 6 h 272"/>
                <a:gd name="T14" fmla="*/ 8 w 433"/>
                <a:gd name="T15" fmla="*/ 6 h 272"/>
                <a:gd name="T16" fmla="*/ 9 w 433"/>
                <a:gd name="T17" fmla="*/ 6 h 272"/>
                <a:gd name="T18" fmla="*/ 9 w 433"/>
                <a:gd name="T19" fmla="*/ 6 h 272"/>
                <a:gd name="T20" fmla="*/ 9 w 433"/>
                <a:gd name="T21" fmla="*/ 6 h 272"/>
                <a:gd name="T22" fmla="*/ 10 w 433"/>
                <a:gd name="T23" fmla="*/ 6 h 272"/>
                <a:gd name="T24" fmla="*/ 10 w 433"/>
                <a:gd name="T25" fmla="*/ 6 h 272"/>
                <a:gd name="T26" fmla="*/ 10 w 433"/>
                <a:gd name="T27" fmla="*/ 6 h 272"/>
                <a:gd name="T28" fmla="*/ 11 w 433"/>
                <a:gd name="T29" fmla="*/ 6 h 272"/>
                <a:gd name="T30" fmla="*/ 11 w 433"/>
                <a:gd name="T31" fmla="*/ 6 h 272"/>
                <a:gd name="T32" fmla="*/ 11 w 433"/>
                <a:gd name="T33" fmla="*/ 6 h 272"/>
                <a:gd name="T34" fmla="*/ 12 w 433"/>
                <a:gd name="T35" fmla="*/ 6 h 272"/>
                <a:gd name="T36" fmla="*/ 12 w 433"/>
                <a:gd name="T37" fmla="*/ 6 h 272"/>
                <a:gd name="T38" fmla="*/ 13 w 433"/>
                <a:gd name="T39" fmla="*/ 6 h 272"/>
                <a:gd name="T40" fmla="*/ 13 w 433"/>
                <a:gd name="T41" fmla="*/ 6 h 272"/>
                <a:gd name="T42" fmla="*/ 13 w 433"/>
                <a:gd name="T43" fmla="*/ 6 h 272"/>
                <a:gd name="T44" fmla="*/ 14 w 433"/>
                <a:gd name="T45" fmla="*/ 6 h 272"/>
                <a:gd name="T46" fmla="*/ 14 w 433"/>
                <a:gd name="T47" fmla="*/ 6 h 272"/>
                <a:gd name="T48" fmla="*/ 14 w 433"/>
                <a:gd name="T49" fmla="*/ 6 h 272"/>
                <a:gd name="T50" fmla="*/ 13 w 433"/>
                <a:gd name="T51" fmla="*/ 6 h 272"/>
                <a:gd name="T52" fmla="*/ 13 w 433"/>
                <a:gd name="T53" fmla="*/ 6 h 272"/>
                <a:gd name="T54" fmla="*/ 12 w 433"/>
                <a:gd name="T55" fmla="*/ 6 h 272"/>
                <a:gd name="T56" fmla="*/ 12 w 433"/>
                <a:gd name="T57" fmla="*/ 6 h 272"/>
                <a:gd name="T58" fmla="*/ 12 w 433"/>
                <a:gd name="T59" fmla="*/ 5 h 272"/>
                <a:gd name="T60" fmla="*/ 11 w 433"/>
                <a:gd name="T61" fmla="*/ 5 h 272"/>
                <a:gd name="T62" fmla="*/ 11 w 433"/>
                <a:gd name="T63" fmla="*/ 5 h 272"/>
                <a:gd name="T64" fmla="*/ 10 w 433"/>
                <a:gd name="T65" fmla="*/ 5 h 272"/>
                <a:gd name="T66" fmla="*/ 10 w 433"/>
                <a:gd name="T67" fmla="*/ 5 h 272"/>
                <a:gd name="T68" fmla="*/ 10 w 433"/>
                <a:gd name="T69" fmla="*/ 5 h 272"/>
                <a:gd name="T70" fmla="*/ 9 w 433"/>
                <a:gd name="T71" fmla="*/ 5 h 272"/>
                <a:gd name="T72" fmla="*/ 9 w 433"/>
                <a:gd name="T73" fmla="*/ 5 h 272"/>
                <a:gd name="T74" fmla="*/ 8 w 433"/>
                <a:gd name="T75" fmla="*/ 5 h 272"/>
                <a:gd name="T76" fmla="*/ 8 w 433"/>
                <a:gd name="T77" fmla="*/ 5 h 272"/>
                <a:gd name="T78" fmla="*/ 8 w 433"/>
                <a:gd name="T79" fmla="*/ 4 h 272"/>
                <a:gd name="T80" fmla="*/ 7 w 433"/>
                <a:gd name="T81" fmla="*/ 4 h 272"/>
                <a:gd name="T82" fmla="*/ 7 w 433"/>
                <a:gd name="T83" fmla="*/ 4 h 272"/>
                <a:gd name="T84" fmla="*/ 7 w 433"/>
                <a:gd name="T85" fmla="*/ 4 h 272"/>
                <a:gd name="T86" fmla="*/ 7 w 433"/>
                <a:gd name="T87" fmla="*/ 3 h 272"/>
                <a:gd name="T88" fmla="*/ 7 w 433"/>
                <a:gd name="T89" fmla="*/ 2 h 272"/>
                <a:gd name="T90" fmla="*/ 7 w 433"/>
                <a:gd name="T91" fmla="*/ 2 h 272"/>
                <a:gd name="T92" fmla="*/ 7 w 433"/>
                <a:gd name="T93" fmla="*/ 1 h 272"/>
                <a:gd name="T94" fmla="*/ 7 w 433"/>
                <a:gd name="T95" fmla="*/ 0 h 272"/>
                <a:gd name="T96" fmla="*/ 5 w 433"/>
                <a:gd name="T97" fmla="*/ 1 h 272"/>
                <a:gd name="T98" fmla="*/ 4 w 433"/>
                <a:gd name="T99" fmla="*/ 1 h 272"/>
                <a:gd name="T100" fmla="*/ 3 w 433"/>
                <a:gd name="T101" fmla="*/ 2 h 272"/>
                <a:gd name="T102" fmla="*/ 3 w 433"/>
                <a:gd name="T103" fmla="*/ 2 h 272"/>
                <a:gd name="T104" fmla="*/ 2 w 433"/>
                <a:gd name="T105" fmla="*/ 3 h 272"/>
                <a:gd name="T106" fmla="*/ 2 w 433"/>
                <a:gd name="T107" fmla="*/ 3 h 272"/>
                <a:gd name="T108" fmla="*/ 1 w 433"/>
                <a:gd name="T109" fmla="*/ 4 h 272"/>
                <a:gd name="T110" fmla="*/ 1 w 433"/>
                <a:gd name="T111" fmla="*/ 5 h 272"/>
                <a:gd name="T112" fmla="*/ 1 w 433"/>
                <a:gd name="T113" fmla="*/ 6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33" h="272">
                  <a:moveTo>
                    <a:pt x="19" y="173"/>
                  </a:moveTo>
                  <a:lnTo>
                    <a:pt x="23" y="216"/>
                  </a:lnTo>
                  <a:lnTo>
                    <a:pt x="0" y="255"/>
                  </a:lnTo>
                  <a:lnTo>
                    <a:pt x="5" y="272"/>
                  </a:lnTo>
                  <a:lnTo>
                    <a:pt x="18" y="246"/>
                  </a:lnTo>
                  <a:lnTo>
                    <a:pt x="56" y="209"/>
                  </a:lnTo>
                  <a:lnTo>
                    <a:pt x="118" y="192"/>
                  </a:lnTo>
                  <a:lnTo>
                    <a:pt x="246" y="173"/>
                  </a:lnTo>
                  <a:lnTo>
                    <a:pt x="258" y="172"/>
                  </a:lnTo>
                  <a:lnTo>
                    <a:pt x="270" y="171"/>
                  </a:lnTo>
                  <a:lnTo>
                    <a:pt x="282" y="170"/>
                  </a:lnTo>
                  <a:lnTo>
                    <a:pt x="293" y="170"/>
                  </a:lnTo>
                  <a:lnTo>
                    <a:pt x="305" y="170"/>
                  </a:lnTo>
                  <a:lnTo>
                    <a:pt x="316" y="170"/>
                  </a:lnTo>
                  <a:lnTo>
                    <a:pt x="328" y="170"/>
                  </a:lnTo>
                  <a:lnTo>
                    <a:pt x="339" y="170"/>
                  </a:lnTo>
                  <a:lnTo>
                    <a:pt x="351" y="171"/>
                  </a:lnTo>
                  <a:lnTo>
                    <a:pt x="361" y="171"/>
                  </a:lnTo>
                  <a:lnTo>
                    <a:pt x="373" y="172"/>
                  </a:lnTo>
                  <a:lnTo>
                    <a:pt x="386" y="172"/>
                  </a:lnTo>
                  <a:lnTo>
                    <a:pt x="397" y="172"/>
                  </a:lnTo>
                  <a:lnTo>
                    <a:pt x="409" y="173"/>
                  </a:lnTo>
                  <a:lnTo>
                    <a:pt x="420" y="173"/>
                  </a:lnTo>
                  <a:lnTo>
                    <a:pt x="433" y="173"/>
                  </a:lnTo>
                  <a:lnTo>
                    <a:pt x="419" y="170"/>
                  </a:lnTo>
                  <a:lnTo>
                    <a:pt x="406" y="167"/>
                  </a:lnTo>
                  <a:lnTo>
                    <a:pt x="392" y="165"/>
                  </a:lnTo>
                  <a:lnTo>
                    <a:pt x="380" y="163"/>
                  </a:lnTo>
                  <a:lnTo>
                    <a:pt x="366" y="161"/>
                  </a:lnTo>
                  <a:lnTo>
                    <a:pt x="353" y="158"/>
                  </a:lnTo>
                  <a:lnTo>
                    <a:pt x="341" y="157"/>
                  </a:lnTo>
                  <a:lnTo>
                    <a:pt x="327" y="155"/>
                  </a:lnTo>
                  <a:lnTo>
                    <a:pt x="314" y="153"/>
                  </a:lnTo>
                  <a:lnTo>
                    <a:pt x="301" y="151"/>
                  </a:lnTo>
                  <a:lnTo>
                    <a:pt x="289" y="148"/>
                  </a:lnTo>
                  <a:lnTo>
                    <a:pt x="276" y="146"/>
                  </a:lnTo>
                  <a:lnTo>
                    <a:pt x="265" y="142"/>
                  </a:lnTo>
                  <a:lnTo>
                    <a:pt x="252" y="138"/>
                  </a:lnTo>
                  <a:lnTo>
                    <a:pt x="239" y="134"/>
                  </a:lnTo>
                  <a:lnTo>
                    <a:pt x="228" y="128"/>
                  </a:lnTo>
                  <a:lnTo>
                    <a:pt x="217" y="123"/>
                  </a:lnTo>
                  <a:lnTo>
                    <a:pt x="208" y="112"/>
                  </a:lnTo>
                  <a:lnTo>
                    <a:pt x="202" y="98"/>
                  </a:lnTo>
                  <a:lnTo>
                    <a:pt x="199" y="81"/>
                  </a:lnTo>
                  <a:lnTo>
                    <a:pt x="198" y="63"/>
                  </a:lnTo>
                  <a:lnTo>
                    <a:pt x="200" y="42"/>
                  </a:lnTo>
                  <a:lnTo>
                    <a:pt x="207" y="21"/>
                  </a:lnTo>
                  <a:lnTo>
                    <a:pt x="216" y="0"/>
                  </a:lnTo>
                  <a:lnTo>
                    <a:pt x="147" y="7"/>
                  </a:lnTo>
                  <a:lnTo>
                    <a:pt x="116" y="19"/>
                  </a:lnTo>
                  <a:lnTo>
                    <a:pt x="91" y="33"/>
                  </a:lnTo>
                  <a:lnTo>
                    <a:pt x="70" y="49"/>
                  </a:lnTo>
                  <a:lnTo>
                    <a:pt x="54" y="67"/>
                  </a:lnTo>
                  <a:lnTo>
                    <a:pt x="41" y="89"/>
                  </a:lnTo>
                  <a:lnTo>
                    <a:pt x="31" y="115"/>
                  </a:lnTo>
                  <a:lnTo>
                    <a:pt x="24" y="142"/>
                  </a:lnTo>
                  <a:lnTo>
                    <a:pt x="19" y="173"/>
                  </a:ln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6" name="Freeform 37"/>
            <p:cNvSpPr>
              <a:spLocks/>
            </p:cNvSpPr>
            <p:nvPr/>
          </p:nvSpPr>
          <p:spPr bwMode="auto">
            <a:xfrm>
              <a:off x="1838" y="2271"/>
              <a:ext cx="90" cy="67"/>
            </a:xfrm>
            <a:custGeom>
              <a:avLst/>
              <a:gdLst>
                <a:gd name="T0" fmla="*/ 4 w 181"/>
                <a:gd name="T1" fmla="*/ 1 h 134"/>
                <a:gd name="T2" fmla="*/ 4 w 181"/>
                <a:gd name="T3" fmla="*/ 0 h 134"/>
                <a:gd name="T4" fmla="*/ 2 w 181"/>
                <a:gd name="T5" fmla="*/ 1 h 134"/>
                <a:gd name="T6" fmla="*/ 2 w 181"/>
                <a:gd name="T7" fmla="*/ 2 h 134"/>
                <a:gd name="T8" fmla="*/ 3 w 181"/>
                <a:gd name="T9" fmla="*/ 2 h 134"/>
                <a:gd name="T10" fmla="*/ 1 w 181"/>
                <a:gd name="T11" fmla="*/ 2 h 134"/>
                <a:gd name="T12" fmla="*/ 1 w 181"/>
                <a:gd name="T13" fmla="*/ 3 h 134"/>
                <a:gd name="T14" fmla="*/ 0 w 181"/>
                <a:gd name="T15" fmla="*/ 3 h 134"/>
                <a:gd name="T16" fmla="*/ 0 w 181"/>
                <a:gd name="T17" fmla="*/ 4 h 134"/>
                <a:gd name="T18" fmla="*/ 0 w 181"/>
                <a:gd name="T19" fmla="*/ 5 h 134"/>
                <a:gd name="T20" fmla="*/ 1 w 181"/>
                <a:gd name="T21" fmla="*/ 5 h 134"/>
                <a:gd name="T22" fmla="*/ 2 w 181"/>
                <a:gd name="T23" fmla="*/ 4 h 134"/>
                <a:gd name="T24" fmla="*/ 3 w 181"/>
                <a:gd name="T25" fmla="*/ 4 h 134"/>
                <a:gd name="T26" fmla="*/ 3 w 181"/>
                <a:gd name="T27" fmla="*/ 3 h 134"/>
                <a:gd name="T28" fmla="*/ 4 w 181"/>
                <a:gd name="T29" fmla="*/ 3 h 134"/>
                <a:gd name="T30" fmla="*/ 4 w 181"/>
                <a:gd name="T31" fmla="*/ 2 h 134"/>
                <a:gd name="T32" fmla="*/ 5 w 181"/>
                <a:gd name="T33" fmla="*/ 2 h 134"/>
                <a:gd name="T34" fmla="*/ 5 w 181"/>
                <a:gd name="T35" fmla="*/ 1 h 134"/>
                <a:gd name="T36" fmla="*/ 4 w 181"/>
                <a:gd name="T37" fmla="*/ 1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1" h="134">
                  <a:moveTo>
                    <a:pt x="157" y="13"/>
                  </a:moveTo>
                  <a:lnTo>
                    <a:pt x="136" y="0"/>
                  </a:lnTo>
                  <a:lnTo>
                    <a:pt x="73" y="8"/>
                  </a:lnTo>
                  <a:lnTo>
                    <a:pt x="65" y="37"/>
                  </a:lnTo>
                  <a:lnTo>
                    <a:pt x="100" y="37"/>
                  </a:lnTo>
                  <a:lnTo>
                    <a:pt x="44" y="53"/>
                  </a:lnTo>
                  <a:lnTo>
                    <a:pt x="32" y="82"/>
                  </a:lnTo>
                  <a:lnTo>
                    <a:pt x="8" y="85"/>
                  </a:lnTo>
                  <a:lnTo>
                    <a:pt x="0" y="114"/>
                  </a:lnTo>
                  <a:lnTo>
                    <a:pt x="5" y="134"/>
                  </a:lnTo>
                  <a:lnTo>
                    <a:pt x="32" y="134"/>
                  </a:lnTo>
                  <a:lnTo>
                    <a:pt x="65" y="126"/>
                  </a:lnTo>
                  <a:lnTo>
                    <a:pt x="97" y="101"/>
                  </a:lnTo>
                  <a:lnTo>
                    <a:pt x="105" y="77"/>
                  </a:lnTo>
                  <a:lnTo>
                    <a:pt x="128" y="74"/>
                  </a:lnTo>
                  <a:lnTo>
                    <a:pt x="133" y="53"/>
                  </a:lnTo>
                  <a:lnTo>
                    <a:pt x="160" y="48"/>
                  </a:lnTo>
                  <a:lnTo>
                    <a:pt x="181" y="8"/>
                  </a:lnTo>
                  <a:lnTo>
                    <a:pt x="157" y="13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7" name="Freeform 38"/>
            <p:cNvSpPr>
              <a:spLocks/>
            </p:cNvSpPr>
            <p:nvPr/>
          </p:nvSpPr>
          <p:spPr bwMode="auto">
            <a:xfrm>
              <a:off x="1449" y="1912"/>
              <a:ext cx="13" cy="34"/>
            </a:xfrm>
            <a:custGeom>
              <a:avLst/>
              <a:gdLst>
                <a:gd name="T0" fmla="*/ 0 w 28"/>
                <a:gd name="T1" fmla="*/ 2 h 67"/>
                <a:gd name="T2" fmla="*/ 0 w 28"/>
                <a:gd name="T3" fmla="*/ 2 h 67"/>
                <a:gd name="T4" fmla="*/ 0 w 28"/>
                <a:gd name="T5" fmla="*/ 3 h 67"/>
                <a:gd name="T6" fmla="*/ 0 w 28"/>
                <a:gd name="T7" fmla="*/ 3 h 67"/>
                <a:gd name="T8" fmla="*/ 0 w 28"/>
                <a:gd name="T9" fmla="*/ 3 h 67"/>
                <a:gd name="T10" fmla="*/ 0 w 28"/>
                <a:gd name="T11" fmla="*/ 3 h 67"/>
                <a:gd name="T12" fmla="*/ 0 w 28"/>
                <a:gd name="T13" fmla="*/ 3 h 67"/>
                <a:gd name="T14" fmla="*/ 0 w 28"/>
                <a:gd name="T15" fmla="*/ 2 h 67"/>
                <a:gd name="T16" fmla="*/ 0 w 28"/>
                <a:gd name="T17" fmla="*/ 2 h 67"/>
                <a:gd name="T18" fmla="*/ 0 w 28"/>
                <a:gd name="T19" fmla="*/ 1 h 67"/>
                <a:gd name="T20" fmla="*/ 0 w 28"/>
                <a:gd name="T21" fmla="*/ 0 h 67"/>
                <a:gd name="T22" fmla="*/ 0 w 28"/>
                <a:gd name="T23" fmla="*/ 1 h 67"/>
                <a:gd name="T24" fmla="*/ 0 w 28"/>
                <a:gd name="T25" fmla="*/ 1 h 67"/>
                <a:gd name="T26" fmla="*/ 0 w 28"/>
                <a:gd name="T27" fmla="*/ 1 h 67"/>
                <a:gd name="T28" fmla="*/ 0 w 28"/>
                <a:gd name="T29" fmla="*/ 2 h 67"/>
                <a:gd name="T30" fmla="*/ 0 w 28"/>
                <a:gd name="T31" fmla="*/ 2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" h="67">
                  <a:moveTo>
                    <a:pt x="0" y="58"/>
                  </a:moveTo>
                  <a:lnTo>
                    <a:pt x="0" y="64"/>
                  </a:lnTo>
                  <a:lnTo>
                    <a:pt x="3" y="65"/>
                  </a:lnTo>
                  <a:lnTo>
                    <a:pt x="5" y="66"/>
                  </a:lnTo>
                  <a:lnTo>
                    <a:pt x="7" y="67"/>
                  </a:lnTo>
                  <a:lnTo>
                    <a:pt x="10" y="67"/>
                  </a:lnTo>
                  <a:lnTo>
                    <a:pt x="22" y="65"/>
                  </a:lnTo>
                  <a:lnTo>
                    <a:pt x="27" y="53"/>
                  </a:lnTo>
                  <a:lnTo>
                    <a:pt x="28" y="33"/>
                  </a:lnTo>
                  <a:lnTo>
                    <a:pt x="28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0" y="12"/>
                  </a:lnTo>
                  <a:lnTo>
                    <a:pt x="21" y="30"/>
                  </a:lnTo>
                  <a:lnTo>
                    <a:pt x="18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8" name="Freeform 39"/>
            <p:cNvSpPr>
              <a:spLocks/>
            </p:cNvSpPr>
            <p:nvPr/>
          </p:nvSpPr>
          <p:spPr bwMode="auto">
            <a:xfrm>
              <a:off x="1401" y="1906"/>
              <a:ext cx="48" cy="40"/>
            </a:xfrm>
            <a:custGeom>
              <a:avLst/>
              <a:gdLst>
                <a:gd name="T0" fmla="*/ 4 w 94"/>
                <a:gd name="T1" fmla="*/ 1 h 79"/>
                <a:gd name="T2" fmla="*/ 4 w 94"/>
                <a:gd name="T3" fmla="*/ 1 h 79"/>
                <a:gd name="T4" fmla="*/ 3 w 94"/>
                <a:gd name="T5" fmla="*/ 1 h 79"/>
                <a:gd name="T6" fmla="*/ 2 w 94"/>
                <a:gd name="T7" fmla="*/ 1 h 79"/>
                <a:gd name="T8" fmla="*/ 1 w 94"/>
                <a:gd name="T9" fmla="*/ 0 h 79"/>
                <a:gd name="T10" fmla="*/ 0 w 94"/>
                <a:gd name="T11" fmla="*/ 0 h 79"/>
                <a:gd name="T12" fmla="*/ 0 w 94"/>
                <a:gd name="T13" fmla="*/ 1 h 79"/>
                <a:gd name="T14" fmla="*/ 1 w 94"/>
                <a:gd name="T15" fmla="*/ 1 h 79"/>
                <a:gd name="T16" fmla="*/ 1 w 94"/>
                <a:gd name="T17" fmla="*/ 2 h 79"/>
                <a:gd name="T18" fmla="*/ 1 w 94"/>
                <a:gd name="T19" fmla="*/ 3 h 79"/>
                <a:gd name="T20" fmla="*/ 0 w 94"/>
                <a:gd name="T21" fmla="*/ 3 h 79"/>
                <a:gd name="T22" fmla="*/ 0 w 94"/>
                <a:gd name="T23" fmla="*/ 3 h 79"/>
                <a:gd name="T24" fmla="*/ 1 w 94"/>
                <a:gd name="T25" fmla="*/ 3 h 79"/>
                <a:gd name="T26" fmla="*/ 1 w 94"/>
                <a:gd name="T27" fmla="*/ 3 h 79"/>
                <a:gd name="T28" fmla="*/ 1 w 94"/>
                <a:gd name="T29" fmla="*/ 3 h 79"/>
                <a:gd name="T30" fmla="*/ 1 w 94"/>
                <a:gd name="T31" fmla="*/ 3 h 79"/>
                <a:gd name="T32" fmla="*/ 1 w 94"/>
                <a:gd name="T33" fmla="*/ 3 h 79"/>
                <a:gd name="T34" fmla="*/ 2 w 94"/>
                <a:gd name="T35" fmla="*/ 2 h 79"/>
                <a:gd name="T36" fmla="*/ 2 w 94"/>
                <a:gd name="T37" fmla="*/ 2 h 79"/>
                <a:gd name="T38" fmla="*/ 2 w 94"/>
                <a:gd name="T39" fmla="*/ 1 h 79"/>
                <a:gd name="T40" fmla="*/ 2 w 94"/>
                <a:gd name="T41" fmla="*/ 1 h 79"/>
                <a:gd name="T42" fmla="*/ 3 w 94"/>
                <a:gd name="T43" fmla="*/ 2 h 79"/>
                <a:gd name="T44" fmla="*/ 3 w 94"/>
                <a:gd name="T45" fmla="*/ 3 h 79"/>
                <a:gd name="T46" fmla="*/ 3 w 94"/>
                <a:gd name="T47" fmla="*/ 3 h 79"/>
                <a:gd name="T48" fmla="*/ 3 w 94"/>
                <a:gd name="T49" fmla="*/ 3 h 79"/>
                <a:gd name="T50" fmla="*/ 4 w 94"/>
                <a:gd name="T51" fmla="*/ 3 h 79"/>
                <a:gd name="T52" fmla="*/ 4 w 94"/>
                <a:gd name="T53" fmla="*/ 3 h 79"/>
                <a:gd name="T54" fmla="*/ 3 w 94"/>
                <a:gd name="T55" fmla="*/ 3 h 79"/>
                <a:gd name="T56" fmla="*/ 3 w 94"/>
                <a:gd name="T57" fmla="*/ 2 h 79"/>
                <a:gd name="T58" fmla="*/ 3 w 94"/>
                <a:gd name="T59" fmla="*/ 1 h 79"/>
                <a:gd name="T60" fmla="*/ 3 w 94"/>
                <a:gd name="T61" fmla="*/ 1 h 79"/>
                <a:gd name="T62" fmla="*/ 4 w 94"/>
                <a:gd name="T63" fmla="*/ 1 h 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4" h="79">
                  <a:moveTo>
                    <a:pt x="94" y="21"/>
                  </a:moveTo>
                  <a:lnTo>
                    <a:pt x="94" y="11"/>
                  </a:lnTo>
                  <a:lnTo>
                    <a:pt x="71" y="8"/>
                  </a:lnTo>
                  <a:lnTo>
                    <a:pt x="46" y="4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26" y="16"/>
                  </a:lnTo>
                  <a:lnTo>
                    <a:pt x="26" y="36"/>
                  </a:lnTo>
                  <a:lnTo>
                    <a:pt x="23" y="68"/>
                  </a:lnTo>
                  <a:lnTo>
                    <a:pt x="0" y="69"/>
                  </a:lnTo>
                  <a:lnTo>
                    <a:pt x="0" y="79"/>
                  </a:lnTo>
                  <a:lnTo>
                    <a:pt x="9" y="79"/>
                  </a:lnTo>
                  <a:lnTo>
                    <a:pt x="17" y="79"/>
                  </a:lnTo>
                  <a:lnTo>
                    <a:pt x="24" y="77"/>
                  </a:lnTo>
                  <a:lnTo>
                    <a:pt x="26" y="76"/>
                  </a:lnTo>
                  <a:lnTo>
                    <a:pt x="30" y="69"/>
                  </a:lnTo>
                  <a:lnTo>
                    <a:pt x="33" y="57"/>
                  </a:lnTo>
                  <a:lnTo>
                    <a:pt x="38" y="41"/>
                  </a:lnTo>
                  <a:lnTo>
                    <a:pt x="42" y="21"/>
                  </a:lnTo>
                  <a:lnTo>
                    <a:pt x="61" y="21"/>
                  </a:lnTo>
                  <a:lnTo>
                    <a:pt x="75" y="63"/>
                  </a:lnTo>
                  <a:lnTo>
                    <a:pt x="80" y="67"/>
                  </a:lnTo>
                  <a:lnTo>
                    <a:pt x="85" y="70"/>
                  </a:lnTo>
                  <a:lnTo>
                    <a:pt x="90" y="72"/>
                  </a:lnTo>
                  <a:lnTo>
                    <a:pt x="94" y="75"/>
                  </a:lnTo>
                  <a:lnTo>
                    <a:pt x="94" y="69"/>
                  </a:lnTo>
                  <a:lnTo>
                    <a:pt x="93" y="69"/>
                  </a:lnTo>
                  <a:lnTo>
                    <a:pt x="76" y="52"/>
                  </a:lnTo>
                  <a:lnTo>
                    <a:pt x="74" y="19"/>
                  </a:lnTo>
                  <a:lnTo>
                    <a:pt x="89" y="19"/>
                  </a:lnTo>
                  <a:lnTo>
                    <a:pt x="94" y="21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9" name="Freeform 40"/>
            <p:cNvSpPr>
              <a:spLocks/>
            </p:cNvSpPr>
            <p:nvPr/>
          </p:nvSpPr>
          <p:spPr bwMode="auto">
            <a:xfrm>
              <a:off x="1306" y="1906"/>
              <a:ext cx="95" cy="40"/>
            </a:xfrm>
            <a:custGeom>
              <a:avLst/>
              <a:gdLst>
                <a:gd name="T0" fmla="*/ 6 w 190"/>
                <a:gd name="T1" fmla="*/ 1 h 79"/>
                <a:gd name="T2" fmla="*/ 6 w 190"/>
                <a:gd name="T3" fmla="*/ 0 h 79"/>
                <a:gd name="T4" fmla="*/ 6 w 190"/>
                <a:gd name="T5" fmla="*/ 0 h 79"/>
                <a:gd name="T6" fmla="*/ 5 w 190"/>
                <a:gd name="T7" fmla="*/ 1 h 79"/>
                <a:gd name="T8" fmla="*/ 0 w 190"/>
                <a:gd name="T9" fmla="*/ 2 h 79"/>
                <a:gd name="T10" fmla="*/ 1 w 190"/>
                <a:gd name="T11" fmla="*/ 2 h 79"/>
                <a:gd name="T12" fmla="*/ 5 w 190"/>
                <a:gd name="T13" fmla="*/ 1 h 79"/>
                <a:gd name="T14" fmla="*/ 6 w 190"/>
                <a:gd name="T15" fmla="*/ 3 h 79"/>
                <a:gd name="T16" fmla="*/ 6 w 190"/>
                <a:gd name="T17" fmla="*/ 3 h 79"/>
                <a:gd name="T18" fmla="*/ 6 w 190"/>
                <a:gd name="T19" fmla="*/ 3 h 79"/>
                <a:gd name="T20" fmla="*/ 6 w 190"/>
                <a:gd name="T21" fmla="*/ 3 h 79"/>
                <a:gd name="T22" fmla="*/ 6 w 190"/>
                <a:gd name="T23" fmla="*/ 3 h 79"/>
                <a:gd name="T24" fmla="*/ 6 w 190"/>
                <a:gd name="T25" fmla="*/ 3 h 79"/>
                <a:gd name="T26" fmla="*/ 6 w 190"/>
                <a:gd name="T27" fmla="*/ 3 h 79"/>
                <a:gd name="T28" fmla="*/ 6 w 190"/>
                <a:gd name="T29" fmla="*/ 2 h 79"/>
                <a:gd name="T30" fmla="*/ 6 w 190"/>
                <a:gd name="T31" fmla="*/ 1 h 79"/>
                <a:gd name="T32" fmla="*/ 6 w 190"/>
                <a:gd name="T33" fmla="*/ 1 h 79"/>
                <a:gd name="T34" fmla="*/ 6 w 190"/>
                <a:gd name="T35" fmla="*/ 1 h 7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90" h="79">
                  <a:moveTo>
                    <a:pt x="190" y="14"/>
                  </a:moveTo>
                  <a:lnTo>
                    <a:pt x="190" y="0"/>
                  </a:lnTo>
                  <a:lnTo>
                    <a:pt x="163" y="0"/>
                  </a:lnTo>
                  <a:lnTo>
                    <a:pt x="132" y="10"/>
                  </a:lnTo>
                  <a:lnTo>
                    <a:pt x="0" y="42"/>
                  </a:lnTo>
                  <a:lnTo>
                    <a:pt x="29" y="45"/>
                  </a:lnTo>
                  <a:lnTo>
                    <a:pt x="148" y="21"/>
                  </a:lnTo>
                  <a:lnTo>
                    <a:pt x="161" y="68"/>
                  </a:lnTo>
                  <a:lnTo>
                    <a:pt x="166" y="72"/>
                  </a:lnTo>
                  <a:lnTo>
                    <a:pt x="173" y="76"/>
                  </a:lnTo>
                  <a:lnTo>
                    <a:pt x="181" y="78"/>
                  </a:lnTo>
                  <a:lnTo>
                    <a:pt x="190" y="79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66" y="49"/>
                  </a:lnTo>
                  <a:lnTo>
                    <a:pt x="163" y="13"/>
                  </a:lnTo>
                  <a:lnTo>
                    <a:pt x="179" y="13"/>
                  </a:lnTo>
                  <a:lnTo>
                    <a:pt x="190" y="14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21" name="Rectangle 41"/>
          <p:cNvSpPr>
            <a:spLocks noChangeArrowheads="1"/>
          </p:cNvSpPr>
          <p:nvPr/>
        </p:nvSpPr>
        <p:spPr bwMode="auto">
          <a:xfrm>
            <a:off x="4727575" y="3613150"/>
            <a:ext cx="1395413" cy="749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1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AutoShape 42"/>
          <p:cNvSpPr>
            <a:spLocks noChangeArrowheads="1"/>
          </p:cNvSpPr>
          <p:nvPr/>
        </p:nvSpPr>
        <p:spPr bwMode="auto">
          <a:xfrm>
            <a:off x="5222875" y="3355975"/>
            <a:ext cx="403225" cy="257175"/>
          </a:xfrm>
          <a:custGeom>
            <a:avLst/>
            <a:gdLst>
              <a:gd name="T0" fmla="*/ 26958653 w 21600"/>
              <a:gd name="T1" fmla="*/ 1856613 h 21600"/>
              <a:gd name="T2" fmla="*/ 15424420 w 21600"/>
              <a:gd name="T3" fmla="*/ 3714929 h 21600"/>
              <a:gd name="T4" fmla="*/ 3883897 w 21600"/>
              <a:gd name="T5" fmla="*/ 1856613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Line 43"/>
          <p:cNvSpPr>
            <a:spLocks noChangeShapeType="1"/>
          </p:cNvSpPr>
          <p:nvPr/>
        </p:nvSpPr>
        <p:spPr bwMode="auto">
          <a:xfrm>
            <a:off x="5192713" y="3355975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4" name="Line 44"/>
          <p:cNvSpPr>
            <a:spLocks noChangeShapeType="1"/>
          </p:cNvSpPr>
          <p:nvPr/>
        </p:nvSpPr>
        <p:spPr bwMode="auto">
          <a:xfrm>
            <a:off x="5346700" y="3613150"/>
            <a:ext cx="1873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5" name="AutoShape 45"/>
          <p:cNvSpPr>
            <a:spLocks noChangeArrowheads="1"/>
          </p:cNvSpPr>
          <p:nvPr/>
        </p:nvSpPr>
        <p:spPr bwMode="auto">
          <a:xfrm flipV="1">
            <a:off x="5222875" y="4362450"/>
            <a:ext cx="403225" cy="258763"/>
          </a:xfrm>
          <a:custGeom>
            <a:avLst/>
            <a:gdLst>
              <a:gd name="T0" fmla="*/ 26958653 w 21600"/>
              <a:gd name="T1" fmla="*/ 1891234 h 21600"/>
              <a:gd name="T2" fmla="*/ 15424420 w 21600"/>
              <a:gd name="T3" fmla="*/ 3784061 h 21600"/>
              <a:gd name="T4" fmla="*/ 3883897 w 21600"/>
              <a:gd name="T5" fmla="*/ 1891234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Line 46"/>
          <p:cNvSpPr>
            <a:spLocks noChangeShapeType="1"/>
          </p:cNvSpPr>
          <p:nvPr/>
        </p:nvSpPr>
        <p:spPr bwMode="auto">
          <a:xfrm flipV="1">
            <a:off x="5316538" y="4362450"/>
            <a:ext cx="185737" cy="15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Line 47"/>
          <p:cNvSpPr>
            <a:spLocks noChangeShapeType="1"/>
          </p:cNvSpPr>
          <p:nvPr/>
        </p:nvSpPr>
        <p:spPr bwMode="auto">
          <a:xfrm>
            <a:off x="5192713" y="4619625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Text Box 48"/>
          <p:cNvSpPr txBox="1">
            <a:spLocks noChangeArrowheads="1"/>
          </p:cNvSpPr>
          <p:nvPr/>
        </p:nvSpPr>
        <p:spPr bwMode="auto">
          <a:xfrm>
            <a:off x="4654550" y="3355975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400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 sz="14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13329" name="Text Box 49"/>
          <p:cNvSpPr txBox="1">
            <a:spLocks noChangeArrowheads="1"/>
          </p:cNvSpPr>
          <p:nvPr/>
        </p:nvSpPr>
        <p:spPr bwMode="auto">
          <a:xfrm>
            <a:off x="5014913" y="3609975"/>
            <a:ext cx="7413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  <a:p>
            <a:pPr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  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1;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2;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3;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...</a:t>
            </a:r>
          </a:p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30" name="Rectangle 50"/>
          <p:cNvSpPr>
            <a:spLocks noChangeArrowheads="1"/>
          </p:cNvSpPr>
          <p:nvPr/>
        </p:nvSpPr>
        <p:spPr bwMode="auto">
          <a:xfrm>
            <a:off x="4727575" y="5330825"/>
            <a:ext cx="1295400" cy="6381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1" name="Rectangle 51"/>
          <p:cNvSpPr>
            <a:spLocks noChangeArrowheads="1"/>
          </p:cNvSpPr>
          <p:nvPr/>
        </p:nvSpPr>
        <p:spPr bwMode="auto">
          <a:xfrm>
            <a:off x="4656138" y="5270500"/>
            <a:ext cx="1395412" cy="749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1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2" name="AutoShape 52"/>
          <p:cNvSpPr>
            <a:spLocks noChangeArrowheads="1"/>
          </p:cNvSpPr>
          <p:nvPr/>
        </p:nvSpPr>
        <p:spPr bwMode="auto">
          <a:xfrm>
            <a:off x="5151438" y="5011738"/>
            <a:ext cx="403225" cy="258762"/>
          </a:xfrm>
          <a:custGeom>
            <a:avLst/>
            <a:gdLst>
              <a:gd name="T0" fmla="*/ 26958653 w 21600"/>
              <a:gd name="T1" fmla="*/ 1891227 h 21600"/>
              <a:gd name="T2" fmla="*/ 15424420 w 21600"/>
              <a:gd name="T3" fmla="*/ 3784023 h 21600"/>
              <a:gd name="T4" fmla="*/ 3883897 w 21600"/>
              <a:gd name="T5" fmla="*/ 1891227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3" name="Line 53"/>
          <p:cNvSpPr>
            <a:spLocks noChangeShapeType="1"/>
          </p:cNvSpPr>
          <p:nvPr/>
        </p:nvSpPr>
        <p:spPr bwMode="auto">
          <a:xfrm>
            <a:off x="5121275" y="5011738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4" name="Line 54"/>
          <p:cNvSpPr>
            <a:spLocks noChangeShapeType="1"/>
          </p:cNvSpPr>
          <p:nvPr/>
        </p:nvSpPr>
        <p:spPr bwMode="auto">
          <a:xfrm>
            <a:off x="5275263" y="5270500"/>
            <a:ext cx="1873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5" name="AutoShape 55"/>
          <p:cNvSpPr>
            <a:spLocks noChangeArrowheads="1"/>
          </p:cNvSpPr>
          <p:nvPr/>
        </p:nvSpPr>
        <p:spPr bwMode="auto">
          <a:xfrm flipV="1">
            <a:off x="5151438" y="6019800"/>
            <a:ext cx="403225" cy="257175"/>
          </a:xfrm>
          <a:custGeom>
            <a:avLst/>
            <a:gdLst>
              <a:gd name="T0" fmla="*/ 26958653 w 21600"/>
              <a:gd name="T1" fmla="*/ 1856613 h 21600"/>
              <a:gd name="T2" fmla="*/ 15424420 w 21600"/>
              <a:gd name="T3" fmla="*/ 3714929 h 21600"/>
              <a:gd name="T4" fmla="*/ 3883897 w 21600"/>
              <a:gd name="T5" fmla="*/ 1856613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6" name="Line 56"/>
          <p:cNvSpPr>
            <a:spLocks noChangeShapeType="1"/>
          </p:cNvSpPr>
          <p:nvPr/>
        </p:nvSpPr>
        <p:spPr bwMode="auto">
          <a:xfrm flipV="1">
            <a:off x="5245100" y="6019800"/>
            <a:ext cx="185738" cy="15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Line 57"/>
          <p:cNvSpPr>
            <a:spLocks noChangeShapeType="1"/>
          </p:cNvSpPr>
          <p:nvPr/>
        </p:nvSpPr>
        <p:spPr bwMode="auto">
          <a:xfrm>
            <a:off x="5121275" y="6275388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8" name="Text Box 58"/>
          <p:cNvSpPr txBox="1">
            <a:spLocks noChangeArrowheads="1"/>
          </p:cNvSpPr>
          <p:nvPr/>
        </p:nvSpPr>
        <p:spPr bwMode="auto">
          <a:xfrm>
            <a:off x="4583113" y="5011738"/>
            <a:ext cx="650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400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 sz="14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13339" name="Text Box 59"/>
          <p:cNvSpPr txBox="1">
            <a:spLocks noChangeArrowheads="1"/>
          </p:cNvSpPr>
          <p:nvPr/>
        </p:nvSpPr>
        <p:spPr bwMode="auto">
          <a:xfrm>
            <a:off x="4943475" y="5267325"/>
            <a:ext cx="741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endParaRPr kumimoji="1" lang="ko-KR" altLang="en-US" sz="1000" b="1">
              <a:solidFill>
                <a:srgbClr val="FF3300"/>
              </a:solidFill>
              <a:latin typeface="HY엽서L" pitchFamily="18" charset="-127"/>
              <a:ea typeface="HY엽서L" pitchFamily="18" charset="-127"/>
            </a:endParaRPr>
          </a:p>
          <a:p>
            <a:pPr eaLnBrk="1" latinLnBrk="1" hangingPunct="1"/>
            <a:r>
              <a: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문장  </a:t>
            </a:r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1;</a:t>
            </a:r>
          </a:p>
          <a:p>
            <a:pPr eaLnBrk="1" latinLnBrk="1" hangingPunct="1"/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2;</a:t>
            </a:r>
          </a:p>
          <a:p>
            <a:pPr eaLnBrk="1" latinLnBrk="1" hangingPunct="1"/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3;</a:t>
            </a:r>
          </a:p>
          <a:p>
            <a:pPr eaLnBrk="1" latinLnBrk="1" hangingPunct="1"/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...</a:t>
            </a:r>
          </a:p>
          <a:p>
            <a:pPr eaLnBrk="1" latinLnBrk="1" hangingPunct="1"/>
            <a:endParaRPr kumimoji="1" lang="ko-KR" altLang="en-US" sz="1000" b="1">
              <a:solidFill>
                <a:srgbClr val="FF33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40" name="Rectangle 60"/>
          <p:cNvSpPr>
            <a:spLocks noChangeArrowheads="1"/>
          </p:cNvSpPr>
          <p:nvPr/>
        </p:nvSpPr>
        <p:spPr bwMode="auto">
          <a:xfrm>
            <a:off x="6672263" y="4565650"/>
            <a:ext cx="1295400" cy="6381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1" name="Rectangle 61"/>
          <p:cNvSpPr>
            <a:spLocks noChangeArrowheads="1"/>
          </p:cNvSpPr>
          <p:nvPr/>
        </p:nvSpPr>
        <p:spPr bwMode="auto">
          <a:xfrm>
            <a:off x="6600825" y="4505325"/>
            <a:ext cx="1395413" cy="749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1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2" name="AutoShape 62"/>
          <p:cNvSpPr>
            <a:spLocks noChangeArrowheads="1"/>
          </p:cNvSpPr>
          <p:nvPr/>
        </p:nvSpPr>
        <p:spPr bwMode="auto">
          <a:xfrm>
            <a:off x="7096125" y="4246563"/>
            <a:ext cx="403225" cy="258762"/>
          </a:xfrm>
          <a:custGeom>
            <a:avLst/>
            <a:gdLst>
              <a:gd name="T0" fmla="*/ 26958653 w 21600"/>
              <a:gd name="T1" fmla="*/ 1891227 h 21600"/>
              <a:gd name="T2" fmla="*/ 15424420 w 21600"/>
              <a:gd name="T3" fmla="*/ 3784023 h 21600"/>
              <a:gd name="T4" fmla="*/ 3883897 w 21600"/>
              <a:gd name="T5" fmla="*/ 1891227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3" name="Line 63"/>
          <p:cNvSpPr>
            <a:spLocks noChangeShapeType="1"/>
          </p:cNvSpPr>
          <p:nvPr/>
        </p:nvSpPr>
        <p:spPr bwMode="auto">
          <a:xfrm>
            <a:off x="7065963" y="4246563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4" name="Line 64"/>
          <p:cNvSpPr>
            <a:spLocks noChangeShapeType="1"/>
          </p:cNvSpPr>
          <p:nvPr/>
        </p:nvSpPr>
        <p:spPr bwMode="auto">
          <a:xfrm>
            <a:off x="7219950" y="4505325"/>
            <a:ext cx="1873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5" name="AutoShape 65"/>
          <p:cNvSpPr>
            <a:spLocks noChangeArrowheads="1"/>
          </p:cNvSpPr>
          <p:nvPr/>
        </p:nvSpPr>
        <p:spPr bwMode="auto">
          <a:xfrm flipV="1">
            <a:off x="7096125" y="5254625"/>
            <a:ext cx="403225" cy="257175"/>
          </a:xfrm>
          <a:custGeom>
            <a:avLst/>
            <a:gdLst>
              <a:gd name="T0" fmla="*/ 26958653 w 21600"/>
              <a:gd name="T1" fmla="*/ 1856613 h 21600"/>
              <a:gd name="T2" fmla="*/ 15424420 w 21600"/>
              <a:gd name="T3" fmla="*/ 3714929 h 21600"/>
              <a:gd name="T4" fmla="*/ 3883897 w 21600"/>
              <a:gd name="T5" fmla="*/ 1856613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6" name="Line 66"/>
          <p:cNvSpPr>
            <a:spLocks noChangeShapeType="1"/>
          </p:cNvSpPr>
          <p:nvPr/>
        </p:nvSpPr>
        <p:spPr bwMode="auto">
          <a:xfrm flipV="1">
            <a:off x="7189788" y="5254625"/>
            <a:ext cx="185737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7" name="Line 67"/>
          <p:cNvSpPr>
            <a:spLocks noChangeShapeType="1"/>
          </p:cNvSpPr>
          <p:nvPr/>
        </p:nvSpPr>
        <p:spPr bwMode="auto">
          <a:xfrm>
            <a:off x="7065963" y="5510213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8" name="Text Box 68"/>
          <p:cNvSpPr txBox="1">
            <a:spLocks noChangeArrowheads="1"/>
          </p:cNvSpPr>
          <p:nvPr/>
        </p:nvSpPr>
        <p:spPr bwMode="auto">
          <a:xfrm>
            <a:off x="6527800" y="4246563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400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 sz="14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13349" name="Text Box 69"/>
          <p:cNvSpPr txBox="1">
            <a:spLocks noChangeArrowheads="1"/>
          </p:cNvSpPr>
          <p:nvPr/>
        </p:nvSpPr>
        <p:spPr bwMode="auto">
          <a:xfrm>
            <a:off x="6888163" y="4500563"/>
            <a:ext cx="7413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  <a:p>
            <a:pPr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  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1;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2;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3;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...</a:t>
            </a:r>
          </a:p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51" name="AutoShape 70"/>
          <p:cNvSpPr>
            <a:spLocks noChangeArrowheads="1"/>
          </p:cNvSpPr>
          <p:nvPr/>
        </p:nvSpPr>
        <p:spPr bwMode="auto">
          <a:xfrm>
            <a:off x="1920875" y="3232150"/>
            <a:ext cx="1655763" cy="1017588"/>
          </a:xfrm>
          <a:prstGeom prst="cloudCallout">
            <a:avLst>
              <a:gd name="adj1" fmla="val -21139"/>
              <a:gd name="adj2" fmla="val 93861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>
                <a:latin typeface="HY엽서L" pitchFamily="18" charset="-127"/>
                <a:ea typeface="HY엽서L" pitchFamily="18" charset="-127"/>
              </a:rPr>
              <a:t>B();</a:t>
            </a:r>
          </a:p>
        </p:txBody>
      </p:sp>
      <p:sp>
        <p:nvSpPr>
          <p:cNvPr id="3" name="Line 71"/>
          <p:cNvSpPr>
            <a:spLocks noChangeShapeType="1"/>
          </p:cNvSpPr>
          <p:nvPr/>
        </p:nvSpPr>
        <p:spPr bwMode="auto">
          <a:xfrm>
            <a:off x="3143250" y="3678238"/>
            <a:ext cx="1584325" cy="13366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2" name="Line 72"/>
          <p:cNvSpPr>
            <a:spLocks noChangeShapeType="1"/>
          </p:cNvSpPr>
          <p:nvPr/>
        </p:nvSpPr>
        <p:spPr bwMode="auto">
          <a:xfrm>
            <a:off x="4943475" y="5397500"/>
            <a:ext cx="0" cy="5730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3" name="Freeform 73"/>
          <p:cNvSpPr>
            <a:spLocks/>
          </p:cNvSpPr>
          <p:nvPr/>
        </p:nvSpPr>
        <p:spPr bwMode="auto">
          <a:xfrm>
            <a:off x="3587750" y="2913063"/>
            <a:ext cx="5083175" cy="3959225"/>
          </a:xfrm>
          <a:custGeom>
            <a:avLst/>
            <a:gdLst>
              <a:gd name="T0" fmla="*/ 2147483647 w 3202"/>
              <a:gd name="T1" fmla="*/ 0 h 2820"/>
              <a:gd name="T2" fmla="*/ 2147483647 w 3202"/>
              <a:gd name="T3" fmla="*/ 2147483647 h 2820"/>
              <a:gd name="T4" fmla="*/ 2147483647 w 3202"/>
              <a:gd name="T5" fmla="*/ 2147483647 h 2820"/>
              <a:gd name="T6" fmla="*/ 2147483647 w 3202"/>
              <a:gd name="T7" fmla="*/ 2147483647 h 2820"/>
              <a:gd name="T8" fmla="*/ 2147483647 w 3202"/>
              <a:gd name="T9" fmla="*/ 2147483647 h 2820"/>
              <a:gd name="T10" fmla="*/ 2147483647 w 3202"/>
              <a:gd name="T11" fmla="*/ 2147483647 h 2820"/>
              <a:gd name="T12" fmla="*/ 2147483647 w 3202"/>
              <a:gd name="T13" fmla="*/ 2147483647 h 2820"/>
              <a:gd name="T14" fmla="*/ 2147483647 w 3202"/>
              <a:gd name="T15" fmla="*/ 2147483647 h 2820"/>
              <a:gd name="T16" fmla="*/ 2147483647 w 3202"/>
              <a:gd name="T17" fmla="*/ 2147483647 h 2820"/>
              <a:gd name="T18" fmla="*/ 2147483647 w 3202"/>
              <a:gd name="T19" fmla="*/ 0 h 28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02" h="2820">
                <a:moveTo>
                  <a:pt x="1127" y="0"/>
                </a:moveTo>
                <a:cubicBezTo>
                  <a:pt x="847" y="83"/>
                  <a:pt x="348" y="416"/>
                  <a:pt x="174" y="681"/>
                </a:cubicBezTo>
                <a:cubicBezTo>
                  <a:pt x="0" y="946"/>
                  <a:pt x="53" y="1293"/>
                  <a:pt x="83" y="1588"/>
                </a:cubicBezTo>
                <a:cubicBezTo>
                  <a:pt x="113" y="1883"/>
                  <a:pt x="75" y="2246"/>
                  <a:pt x="355" y="2450"/>
                </a:cubicBezTo>
                <a:cubicBezTo>
                  <a:pt x="635" y="2654"/>
                  <a:pt x="1389" y="2806"/>
                  <a:pt x="1762" y="2813"/>
                </a:cubicBezTo>
                <a:cubicBezTo>
                  <a:pt x="2135" y="2820"/>
                  <a:pt x="2369" y="2683"/>
                  <a:pt x="2596" y="2494"/>
                </a:cubicBezTo>
                <a:cubicBezTo>
                  <a:pt x="2823" y="2305"/>
                  <a:pt x="3042" y="1943"/>
                  <a:pt x="3122" y="1679"/>
                </a:cubicBezTo>
                <a:cubicBezTo>
                  <a:pt x="3202" y="1415"/>
                  <a:pt x="3202" y="1157"/>
                  <a:pt x="3077" y="907"/>
                </a:cubicBezTo>
                <a:cubicBezTo>
                  <a:pt x="2952" y="657"/>
                  <a:pt x="2699" y="332"/>
                  <a:pt x="2374" y="181"/>
                </a:cubicBezTo>
                <a:cubicBezTo>
                  <a:pt x="2049" y="30"/>
                  <a:pt x="1387" y="38"/>
                  <a:pt x="1127" y="0"/>
                </a:cubicBezTo>
                <a:close/>
              </a:path>
            </a:pathLst>
          </a:cu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4" name="Text Box 74"/>
          <p:cNvSpPr txBox="1">
            <a:spLocks noChangeArrowheads="1"/>
          </p:cNvSpPr>
          <p:nvPr/>
        </p:nvSpPr>
        <p:spPr bwMode="auto">
          <a:xfrm>
            <a:off x="5880100" y="6607175"/>
            <a:ext cx="1098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>
                <a:latin typeface="Lucida Console" pitchFamily="49" charset="0"/>
              </a:rPr>
              <a:t>프로그램</a:t>
            </a:r>
          </a:p>
        </p:txBody>
      </p:sp>
      <p:sp>
        <p:nvSpPr>
          <p:cNvPr id="2" name="직사각형 1"/>
          <p:cNvSpPr>
            <a:spLocks noChangeArrowheads="1"/>
          </p:cNvSpPr>
          <p:nvPr/>
        </p:nvSpPr>
        <p:spPr bwMode="auto">
          <a:xfrm flipV="1">
            <a:off x="4679950" y="5441950"/>
            <a:ext cx="1357313" cy="182563"/>
          </a:xfrm>
          <a:prstGeom prst="rect">
            <a:avLst/>
          </a:prstGeom>
          <a:solidFill>
            <a:schemeClr val="accent1">
              <a:alpha val="41960"/>
            </a:schemeClr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175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165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1 w 13192"/>
                <a:gd name="T3" fmla="*/ 0 h 17168"/>
                <a:gd name="T4" fmla="*/ 1 w 13192"/>
                <a:gd name="T5" fmla="*/ 0 h 17168"/>
                <a:gd name="T6" fmla="*/ 1 w 13192"/>
                <a:gd name="T7" fmla="*/ 0 h 17168"/>
                <a:gd name="T8" fmla="*/ 1 w 13192"/>
                <a:gd name="T9" fmla="*/ 0 h 17168"/>
                <a:gd name="T10" fmla="*/ 1 w 13192"/>
                <a:gd name="T11" fmla="*/ 0 h 17168"/>
                <a:gd name="T12" fmla="*/ 2 w 13192"/>
                <a:gd name="T13" fmla="*/ 0 h 17168"/>
                <a:gd name="T14" fmla="*/ 2 w 13192"/>
                <a:gd name="T15" fmla="*/ 0 h 17168"/>
                <a:gd name="T16" fmla="*/ 2 w 13192"/>
                <a:gd name="T17" fmla="*/ 0 h 17168"/>
                <a:gd name="T18" fmla="*/ 2 w 13192"/>
                <a:gd name="T19" fmla="*/ 0 h 17168"/>
                <a:gd name="T20" fmla="*/ 2 w 13192"/>
                <a:gd name="T21" fmla="*/ 0 h 17168"/>
                <a:gd name="T22" fmla="*/ 2 w 13192"/>
                <a:gd name="T23" fmla="*/ 0 h 17168"/>
                <a:gd name="T24" fmla="*/ 2 w 13192"/>
                <a:gd name="T25" fmla="*/ 0 h 17168"/>
                <a:gd name="T26" fmla="*/ 2 w 13192"/>
                <a:gd name="T27" fmla="*/ 1 h 17168"/>
                <a:gd name="T28" fmla="*/ 2 w 13192"/>
                <a:gd name="T29" fmla="*/ 1 h 17168"/>
                <a:gd name="T30" fmla="*/ 2 w 13192"/>
                <a:gd name="T31" fmla="*/ 1 h 17168"/>
                <a:gd name="T32" fmla="*/ 2 w 13192"/>
                <a:gd name="T33" fmla="*/ 1 h 17168"/>
                <a:gd name="T34" fmla="*/ 2 w 13192"/>
                <a:gd name="T35" fmla="*/ 1 h 17168"/>
                <a:gd name="T36" fmla="*/ 2 w 13192"/>
                <a:gd name="T37" fmla="*/ 2 h 17168"/>
                <a:gd name="T38" fmla="*/ 2 w 13192"/>
                <a:gd name="T39" fmla="*/ 2 h 17168"/>
                <a:gd name="T40" fmla="*/ 1 w 13192"/>
                <a:gd name="T41" fmla="*/ 2 h 17168"/>
                <a:gd name="T42" fmla="*/ 1 w 13192"/>
                <a:gd name="T43" fmla="*/ 2 h 17168"/>
                <a:gd name="T44" fmla="*/ 1 w 13192"/>
                <a:gd name="T45" fmla="*/ 2 h 17168"/>
                <a:gd name="T46" fmla="*/ 1 w 13192"/>
                <a:gd name="T47" fmla="*/ 2 h 17168"/>
                <a:gd name="T48" fmla="*/ 1 w 13192"/>
                <a:gd name="T49" fmla="*/ 2 h 17168"/>
                <a:gd name="T50" fmla="*/ 1 w 13192"/>
                <a:gd name="T51" fmla="*/ 2 h 17168"/>
                <a:gd name="T52" fmla="*/ 1 w 13192"/>
                <a:gd name="T53" fmla="*/ 2 h 17168"/>
                <a:gd name="T54" fmla="*/ 1 w 13192"/>
                <a:gd name="T55" fmla="*/ 2 h 17168"/>
                <a:gd name="T56" fmla="*/ 0 w 13192"/>
                <a:gd name="T57" fmla="*/ 2 h 17168"/>
                <a:gd name="T58" fmla="*/ 0 w 13192"/>
                <a:gd name="T59" fmla="*/ 2 h 17168"/>
                <a:gd name="T60" fmla="*/ 0 w 13192"/>
                <a:gd name="T61" fmla="*/ 2 h 17168"/>
                <a:gd name="T62" fmla="*/ 0 w 13192"/>
                <a:gd name="T63" fmla="*/ 2 h 17168"/>
                <a:gd name="T64" fmla="*/ 0 w 13192"/>
                <a:gd name="T65" fmla="*/ 2 h 17168"/>
                <a:gd name="T66" fmla="*/ 0 w 13192"/>
                <a:gd name="T67" fmla="*/ 1 h 17168"/>
                <a:gd name="T68" fmla="*/ 0 w 13192"/>
                <a:gd name="T69" fmla="*/ 1 h 17168"/>
                <a:gd name="T70" fmla="*/ 0 w 13192"/>
                <a:gd name="T71" fmla="*/ 1 h 17168"/>
                <a:gd name="T72" fmla="*/ 0 w 13192"/>
                <a:gd name="T73" fmla="*/ 1 h 17168"/>
                <a:gd name="T74" fmla="*/ 0 w 13192"/>
                <a:gd name="T75" fmla="*/ 1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5" name="Freeform 166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6" name="Freeform 167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7" name="Freeform 168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8" name="Freeform 169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9" name="Freeform 170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0" name="Freeform 171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1" name="Freeform 172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2" name="Freeform 173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3" name="Freeform 174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</p:grpSp>
      <p:sp>
        <p:nvSpPr>
          <p:cNvPr id="481456" name="Text Box 176"/>
          <p:cNvSpPr txBox="1">
            <a:spLocks noChangeArrowheads="1"/>
          </p:cNvSpPr>
          <p:nvPr/>
        </p:nvSpPr>
        <p:spPr bwMode="auto">
          <a:xfrm>
            <a:off x="1527175" y="1971675"/>
            <a:ext cx="22236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주석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변수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상수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함수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문장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출력 함수 </a:t>
            </a:r>
            <a:r>
              <a:rPr lang="en-US" altLang="ko-KR" dirty="0" err="1">
                <a:solidFill>
                  <a:schemeClr val="tx2"/>
                </a:solidFill>
                <a:latin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()</a:t>
            </a:r>
          </a:p>
          <a:p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*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입력 함수 </a:t>
            </a:r>
            <a:r>
              <a:rPr lang="en-US" altLang="ko-KR" dirty="0" err="1">
                <a:solidFill>
                  <a:schemeClr val="tx2"/>
                </a:solidFill>
                <a:latin typeface="굴림" panose="020B0600000101010101" pitchFamily="50" charset="-127"/>
              </a:rPr>
              <a:t>scanf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()</a:t>
            </a:r>
          </a:p>
          <a:p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*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산술 연산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대입 연산  </a:t>
            </a:r>
          </a:p>
        </p:txBody>
      </p:sp>
      <p:grpSp>
        <p:nvGrpSpPr>
          <p:cNvPr id="3077" name="Group 246"/>
          <p:cNvGrpSpPr>
            <a:grpSpLocks/>
          </p:cNvGrpSpPr>
          <p:nvPr/>
        </p:nvGrpSpPr>
        <p:grpSpPr bwMode="auto">
          <a:xfrm>
            <a:off x="5156200" y="3287713"/>
            <a:ext cx="2214563" cy="2566987"/>
            <a:chOff x="3208" y="1586"/>
            <a:chExt cx="1395" cy="1617"/>
          </a:xfrm>
        </p:grpSpPr>
        <p:sp>
          <p:nvSpPr>
            <p:cNvPr id="3081" name="Freeform 179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57 w 44"/>
                <a:gd name="T1" fmla="*/ 0 h 88"/>
                <a:gd name="T2" fmla="*/ 0 w 44"/>
                <a:gd name="T3" fmla="*/ 168 h 88"/>
                <a:gd name="T4" fmla="*/ 28 w 44"/>
                <a:gd name="T5" fmla="*/ 168 h 88"/>
                <a:gd name="T6" fmla="*/ 84 w 44"/>
                <a:gd name="T7" fmla="*/ 0 h 88"/>
                <a:gd name="T8" fmla="*/ 57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3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8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185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19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2 w 532"/>
                <a:gd name="T1" fmla="*/ 103 h 304"/>
                <a:gd name="T2" fmla="*/ 0 w 532"/>
                <a:gd name="T3" fmla="*/ 309 h 304"/>
                <a:gd name="T4" fmla="*/ 0 w 532"/>
                <a:gd name="T5" fmla="*/ 543 h 304"/>
                <a:gd name="T6" fmla="*/ 0 w 532"/>
                <a:gd name="T7" fmla="*/ 661 h 304"/>
                <a:gd name="T8" fmla="*/ 915 w 532"/>
                <a:gd name="T9" fmla="*/ 661 h 304"/>
                <a:gd name="T10" fmla="*/ 963 w 532"/>
                <a:gd name="T11" fmla="*/ 485 h 304"/>
                <a:gd name="T12" fmla="*/ 915 w 532"/>
                <a:gd name="T13" fmla="*/ 190 h 304"/>
                <a:gd name="T14" fmla="*/ 816 w 532"/>
                <a:gd name="T15" fmla="*/ 29 h 304"/>
                <a:gd name="T16" fmla="*/ 365 w 532"/>
                <a:gd name="T17" fmla="*/ 0 h 304"/>
                <a:gd name="T18" fmla="*/ 111 w 532"/>
                <a:gd name="T19" fmla="*/ 0 h 304"/>
                <a:gd name="T20" fmla="*/ 12 w 532"/>
                <a:gd name="T21" fmla="*/ 103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19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97 w 161"/>
                <a:gd name="T1" fmla="*/ 303 h 221"/>
                <a:gd name="T2" fmla="*/ 276 w 161"/>
                <a:gd name="T3" fmla="*/ 206 h 221"/>
                <a:gd name="T4" fmla="*/ 258 w 161"/>
                <a:gd name="T5" fmla="*/ 98 h 221"/>
                <a:gd name="T6" fmla="*/ 206 w 161"/>
                <a:gd name="T7" fmla="*/ 66 h 221"/>
                <a:gd name="T8" fmla="*/ 169 w 161"/>
                <a:gd name="T9" fmla="*/ 36 h 221"/>
                <a:gd name="T10" fmla="*/ 101 w 161"/>
                <a:gd name="T11" fmla="*/ 0 h 221"/>
                <a:gd name="T12" fmla="*/ 86 w 161"/>
                <a:gd name="T13" fmla="*/ 43 h 221"/>
                <a:gd name="T14" fmla="*/ 23 w 161"/>
                <a:gd name="T15" fmla="*/ 1 h 221"/>
                <a:gd name="T16" fmla="*/ 1 w 161"/>
                <a:gd name="T17" fmla="*/ 52 h 221"/>
                <a:gd name="T18" fmla="*/ 44 w 161"/>
                <a:gd name="T19" fmla="*/ 92 h 221"/>
                <a:gd name="T20" fmla="*/ 36 w 161"/>
                <a:gd name="T21" fmla="*/ 126 h 221"/>
                <a:gd name="T22" fmla="*/ 13 w 161"/>
                <a:gd name="T23" fmla="*/ 147 h 221"/>
                <a:gd name="T24" fmla="*/ 1 w 161"/>
                <a:gd name="T25" fmla="*/ 170 h 221"/>
                <a:gd name="T26" fmla="*/ 0 w 161"/>
                <a:gd name="T27" fmla="*/ 195 h 221"/>
                <a:gd name="T28" fmla="*/ 10 w 161"/>
                <a:gd name="T29" fmla="*/ 226 h 221"/>
                <a:gd name="T30" fmla="*/ 22 w 161"/>
                <a:gd name="T31" fmla="*/ 277 h 221"/>
                <a:gd name="T32" fmla="*/ 28 w 161"/>
                <a:gd name="T33" fmla="*/ 303 h 221"/>
                <a:gd name="T34" fmla="*/ 39 w 161"/>
                <a:gd name="T35" fmla="*/ 321 h 221"/>
                <a:gd name="T36" fmla="*/ 51 w 161"/>
                <a:gd name="T37" fmla="*/ 339 h 221"/>
                <a:gd name="T38" fmla="*/ 68 w 161"/>
                <a:gd name="T39" fmla="*/ 353 h 221"/>
                <a:gd name="T40" fmla="*/ 85 w 161"/>
                <a:gd name="T41" fmla="*/ 366 h 221"/>
                <a:gd name="T42" fmla="*/ 108 w 161"/>
                <a:gd name="T43" fmla="*/ 375 h 221"/>
                <a:gd name="T44" fmla="*/ 133 w 161"/>
                <a:gd name="T45" fmla="*/ 382 h 221"/>
                <a:gd name="T46" fmla="*/ 161 w 161"/>
                <a:gd name="T47" fmla="*/ 385 h 221"/>
                <a:gd name="T48" fmla="*/ 208 w 161"/>
                <a:gd name="T49" fmla="*/ 461 h 221"/>
                <a:gd name="T50" fmla="*/ 305 w 161"/>
                <a:gd name="T51" fmla="*/ 330 h 221"/>
                <a:gd name="T52" fmla="*/ 297 w 161"/>
                <a:gd name="T53" fmla="*/ 303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19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665 w 1132"/>
                <a:gd name="T1" fmla="*/ 359 h 1016"/>
                <a:gd name="T2" fmla="*/ 1756 w 1132"/>
                <a:gd name="T3" fmla="*/ 412 h 1016"/>
                <a:gd name="T4" fmla="*/ 1837 w 1132"/>
                <a:gd name="T5" fmla="*/ 469 h 1016"/>
                <a:gd name="T6" fmla="*/ 1901 w 1132"/>
                <a:gd name="T7" fmla="*/ 546 h 1016"/>
                <a:gd name="T8" fmla="*/ 1938 w 1132"/>
                <a:gd name="T9" fmla="*/ 659 h 1016"/>
                <a:gd name="T10" fmla="*/ 2003 w 1132"/>
                <a:gd name="T11" fmla="*/ 1115 h 1016"/>
                <a:gd name="T12" fmla="*/ 2033 w 1132"/>
                <a:gd name="T13" fmla="*/ 1598 h 1016"/>
                <a:gd name="T14" fmla="*/ 1954 w 1132"/>
                <a:gd name="T15" fmla="*/ 1935 h 1016"/>
                <a:gd name="T16" fmla="*/ 1932 w 1132"/>
                <a:gd name="T17" fmla="*/ 2033 h 1016"/>
                <a:gd name="T18" fmla="*/ 1885 w 1132"/>
                <a:gd name="T19" fmla="*/ 2099 h 1016"/>
                <a:gd name="T20" fmla="*/ 1813 w 1132"/>
                <a:gd name="T21" fmla="*/ 2124 h 1016"/>
                <a:gd name="T22" fmla="*/ 1728 w 1132"/>
                <a:gd name="T23" fmla="*/ 2193 h 1016"/>
                <a:gd name="T24" fmla="*/ 1568 w 1132"/>
                <a:gd name="T25" fmla="*/ 1945 h 1016"/>
                <a:gd name="T26" fmla="*/ 1309 w 1132"/>
                <a:gd name="T27" fmla="*/ 1929 h 1016"/>
                <a:gd name="T28" fmla="*/ 907 w 1132"/>
                <a:gd name="T29" fmla="*/ 1969 h 1016"/>
                <a:gd name="T30" fmla="*/ 811 w 1132"/>
                <a:gd name="T31" fmla="*/ 1985 h 1016"/>
                <a:gd name="T32" fmla="*/ 734 w 1132"/>
                <a:gd name="T33" fmla="*/ 1937 h 1016"/>
                <a:gd name="T34" fmla="*/ 703 w 1132"/>
                <a:gd name="T35" fmla="*/ 1822 h 1016"/>
                <a:gd name="T36" fmla="*/ 743 w 1132"/>
                <a:gd name="T37" fmla="*/ 1639 h 1016"/>
                <a:gd name="T38" fmla="*/ 801 w 1132"/>
                <a:gd name="T39" fmla="*/ 1087 h 1016"/>
                <a:gd name="T40" fmla="*/ 597 w 1132"/>
                <a:gd name="T41" fmla="*/ 881 h 1016"/>
                <a:gd name="T42" fmla="*/ 282 w 1132"/>
                <a:gd name="T43" fmla="*/ 645 h 1016"/>
                <a:gd name="T44" fmla="*/ 104 w 1132"/>
                <a:gd name="T45" fmla="*/ 360 h 1016"/>
                <a:gd name="T46" fmla="*/ 0 w 1132"/>
                <a:gd name="T47" fmla="*/ 156 h 1016"/>
                <a:gd name="T48" fmla="*/ 180 w 1132"/>
                <a:gd name="T49" fmla="*/ 3 h 1016"/>
                <a:gd name="T50" fmla="*/ 433 w 1132"/>
                <a:gd name="T51" fmla="*/ 276 h 1016"/>
                <a:gd name="T52" fmla="*/ 569 w 1132"/>
                <a:gd name="T53" fmla="*/ 353 h 1016"/>
                <a:gd name="T54" fmla="*/ 623 w 1132"/>
                <a:gd name="T55" fmla="*/ 430 h 1016"/>
                <a:gd name="T56" fmla="*/ 654 w 1132"/>
                <a:gd name="T57" fmla="*/ 436 h 1016"/>
                <a:gd name="T58" fmla="*/ 689 w 1132"/>
                <a:gd name="T59" fmla="*/ 444 h 1016"/>
                <a:gd name="T60" fmla="*/ 720 w 1132"/>
                <a:gd name="T61" fmla="*/ 449 h 1016"/>
                <a:gd name="T62" fmla="*/ 766 w 1132"/>
                <a:gd name="T63" fmla="*/ 430 h 1016"/>
                <a:gd name="T64" fmla="*/ 836 w 1132"/>
                <a:gd name="T65" fmla="*/ 391 h 1016"/>
                <a:gd name="T66" fmla="*/ 906 w 1132"/>
                <a:gd name="T67" fmla="*/ 359 h 1016"/>
                <a:gd name="T68" fmla="*/ 981 w 1132"/>
                <a:gd name="T69" fmla="*/ 337 h 1016"/>
                <a:gd name="T70" fmla="*/ 1100 w 1132"/>
                <a:gd name="T71" fmla="*/ 289 h 1016"/>
                <a:gd name="T72" fmla="*/ 1202 w 1132"/>
                <a:gd name="T73" fmla="*/ 265 h 1016"/>
                <a:gd name="T74" fmla="*/ 1232 w 1132"/>
                <a:gd name="T75" fmla="*/ 265 h 1016"/>
                <a:gd name="T76" fmla="*/ 1283 w 1132"/>
                <a:gd name="T77" fmla="*/ 265 h 1016"/>
                <a:gd name="T78" fmla="*/ 1348 w 1132"/>
                <a:gd name="T79" fmla="*/ 268 h 1016"/>
                <a:gd name="T80" fmla="*/ 1416 w 1132"/>
                <a:gd name="T81" fmla="*/ 268 h 1016"/>
                <a:gd name="T82" fmla="*/ 1478 w 1132"/>
                <a:gd name="T83" fmla="*/ 271 h 1016"/>
                <a:gd name="T84" fmla="*/ 1527 w 1132"/>
                <a:gd name="T85" fmla="*/ 271 h 1016"/>
                <a:gd name="T86" fmla="*/ 1553 w 1132"/>
                <a:gd name="T87" fmla="*/ 271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19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43 w 271"/>
                <a:gd name="T1" fmla="*/ 345 h 365"/>
                <a:gd name="T2" fmla="*/ 476 w 271"/>
                <a:gd name="T3" fmla="*/ 365 h 365"/>
                <a:gd name="T4" fmla="*/ 482 w 271"/>
                <a:gd name="T5" fmla="*/ 416 h 365"/>
                <a:gd name="T6" fmla="*/ 477 w 271"/>
                <a:gd name="T7" fmla="*/ 442 h 365"/>
                <a:gd name="T8" fmla="*/ 472 w 271"/>
                <a:gd name="T9" fmla="*/ 464 h 365"/>
                <a:gd name="T10" fmla="*/ 471 w 271"/>
                <a:gd name="T11" fmla="*/ 477 h 365"/>
                <a:gd name="T12" fmla="*/ 468 w 271"/>
                <a:gd name="T13" fmla="*/ 491 h 365"/>
                <a:gd name="T14" fmla="*/ 463 w 271"/>
                <a:gd name="T15" fmla="*/ 500 h 365"/>
                <a:gd name="T16" fmla="*/ 454 w 271"/>
                <a:gd name="T17" fmla="*/ 508 h 365"/>
                <a:gd name="T18" fmla="*/ 441 w 271"/>
                <a:gd name="T19" fmla="*/ 521 h 365"/>
                <a:gd name="T20" fmla="*/ 420 w 271"/>
                <a:gd name="T21" fmla="*/ 538 h 365"/>
                <a:gd name="T22" fmla="*/ 415 w 271"/>
                <a:gd name="T23" fmla="*/ 577 h 365"/>
                <a:gd name="T24" fmla="*/ 405 w 271"/>
                <a:gd name="T25" fmla="*/ 676 h 365"/>
                <a:gd name="T26" fmla="*/ 339 w 271"/>
                <a:gd name="T27" fmla="*/ 732 h 365"/>
                <a:gd name="T28" fmla="*/ 246 w 271"/>
                <a:gd name="T29" fmla="*/ 800 h 365"/>
                <a:gd name="T30" fmla="*/ 131 w 271"/>
                <a:gd name="T31" fmla="*/ 774 h 365"/>
                <a:gd name="T32" fmla="*/ 82 w 271"/>
                <a:gd name="T33" fmla="*/ 659 h 365"/>
                <a:gd name="T34" fmla="*/ 48 w 271"/>
                <a:gd name="T35" fmla="*/ 577 h 365"/>
                <a:gd name="T36" fmla="*/ 48 w 271"/>
                <a:gd name="T37" fmla="*/ 555 h 365"/>
                <a:gd name="T38" fmla="*/ 27 w 271"/>
                <a:gd name="T39" fmla="*/ 533 h 365"/>
                <a:gd name="T40" fmla="*/ 12 w 271"/>
                <a:gd name="T41" fmla="*/ 510 h 365"/>
                <a:gd name="T42" fmla="*/ 2 w 271"/>
                <a:gd name="T43" fmla="*/ 487 h 365"/>
                <a:gd name="T44" fmla="*/ 0 w 271"/>
                <a:gd name="T45" fmla="*/ 460 h 365"/>
                <a:gd name="T46" fmla="*/ 0 w 271"/>
                <a:gd name="T47" fmla="*/ 432 h 365"/>
                <a:gd name="T48" fmla="*/ 2 w 271"/>
                <a:gd name="T49" fmla="*/ 400 h 365"/>
                <a:gd name="T50" fmla="*/ 10 w 271"/>
                <a:gd name="T51" fmla="*/ 371 h 365"/>
                <a:gd name="T52" fmla="*/ 15 w 271"/>
                <a:gd name="T53" fmla="*/ 338 h 365"/>
                <a:gd name="T54" fmla="*/ 53 w 271"/>
                <a:gd name="T55" fmla="*/ 356 h 365"/>
                <a:gd name="T56" fmla="*/ 53 w 271"/>
                <a:gd name="T57" fmla="*/ 266 h 365"/>
                <a:gd name="T58" fmla="*/ 42 w 271"/>
                <a:gd name="T59" fmla="*/ 129 h 365"/>
                <a:gd name="T60" fmla="*/ 157 w 271"/>
                <a:gd name="T61" fmla="*/ 2 h 365"/>
                <a:gd name="T62" fmla="*/ 291 w 271"/>
                <a:gd name="T63" fmla="*/ 0 h 365"/>
                <a:gd name="T64" fmla="*/ 441 w 271"/>
                <a:gd name="T65" fmla="*/ 123 h 365"/>
                <a:gd name="T66" fmla="*/ 443 w 271"/>
                <a:gd name="T67" fmla="*/ 345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9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27 w 272"/>
                <a:gd name="T1" fmla="*/ 47 h 214"/>
                <a:gd name="T2" fmla="*/ 415 w 272"/>
                <a:gd name="T3" fmla="*/ 107 h 214"/>
                <a:gd name="T4" fmla="*/ 446 w 272"/>
                <a:gd name="T5" fmla="*/ 133 h 214"/>
                <a:gd name="T6" fmla="*/ 470 w 272"/>
                <a:gd name="T7" fmla="*/ 159 h 214"/>
                <a:gd name="T8" fmla="*/ 488 w 272"/>
                <a:gd name="T9" fmla="*/ 186 h 214"/>
                <a:gd name="T10" fmla="*/ 494 w 272"/>
                <a:gd name="T11" fmla="*/ 210 h 214"/>
                <a:gd name="T12" fmla="*/ 499 w 272"/>
                <a:gd name="T13" fmla="*/ 243 h 214"/>
                <a:gd name="T14" fmla="*/ 494 w 272"/>
                <a:gd name="T15" fmla="*/ 276 h 214"/>
                <a:gd name="T16" fmla="*/ 484 w 272"/>
                <a:gd name="T17" fmla="*/ 311 h 214"/>
                <a:gd name="T18" fmla="*/ 472 w 272"/>
                <a:gd name="T19" fmla="*/ 354 h 214"/>
                <a:gd name="T20" fmla="*/ 467 w 272"/>
                <a:gd name="T21" fmla="*/ 409 h 214"/>
                <a:gd name="T22" fmla="*/ 467 w 272"/>
                <a:gd name="T23" fmla="*/ 456 h 214"/>
                <a:gd name="T24" fmla="*/ 432 w 272"/>
                <a:gd name="T25" fmla="*/ 465 h 214"/>
                <a:gd name="T26" fmla="*/ 406 w 272"/>
                <a:gd name="T27" fmla="*/ 387 h 214"/>
                <a:gd name="T28" fmla="*/ 394 w 272"/>
                <a:gd name="T29" fmla="*/ 322 h 214"/>
                <a:gd name="T30" fmla="*/ 395 w 272"/>
                <a:gd name="T31" fmla="*/ 257 h 214"/>
                <a:gd name="T32" fmla="*/ 414 w 272"/>
                <a:gd name="T33" fmla="*/ 178 h 214"/>
                <a:gd name="T34" fmla="*/ 339 w 272"/>
                <a:gd name="T35" fmla="*/ 121 h 214"/>
                <a:gd name="T36" fmla="*/ 237 w 272"/>
                <a:gd name="T37" fmla="*/ 121 h 214"/>
                <a:gd name="T38" fmla="*/ 216 w 272"/>
                <a:gd name="T39" fmla="*/ 132 h 214"/>
                <a:gd name="T40" fmla="*/ 200 w 272"/>
                <a:gd name="T41" fmla="*/ 141 h 214"/>
                <a:gd name="T42" fmla="*/ 181 w 272"/>
                <a:gd name="T43" fmla="*/ 153 h 214"/>
                <a:gd name="T44" fmla="*/ 166 w 272"/>
                <a:gd name="T45" fmla="*/ 160 h 214"/>
                <a:gd name="T46" fmla="*/ 144 w 272"/>
                <a:gd name="T47" fmla="*/ 169 h 214"/>
                <a:gd name="T48" fmla="*/ 128 w 272"/>
                <a:gd name="T49" fmla="*/ 178 h 214"/>
                <a:gd name="T50" fmla="*/ 109 w 272"/>
                <a:gd name="T51" fmla="*/ 186 h 214"/>
                <a:gd name="T52" fmla="*/ 88 w 272"/>
                <a:gd name="T53" fmla="*/ 189 h 214"/>
                <a:gd name="T54" fmla="*/ 62 w 272"/>
                <a:gd name="T55" fmla="*/ 210 h 214"/>
                <a:gd name="T56" fmla="*/ 76 w 272"/>
                <a:gd name="T57" fmla="*/ 262 h 214"/>
                <a:gd name="T58" fmla="*/ 82 w 272"/>
                <a:gd name="T59" fmla="*/ 301 h 214"/>
                <a:gd name="T60" fmla="*/ 82 w 272"/>
                <a:gd name="T61" fmla="*/ 341 h 214"/>
                <a:gd name="T62" fmla="*/ 73 w 272"/>
                <a:gd name="T63" fmla="*/ 389 h 214"/>
                <a:gd name="T64" fmla="*/ 73 w 272"/>
                <a:gd name="T65" fmla="*/ 465 h 214"/>
                <a:gd name="T66" fmla="*/ 38 w 272"/>
                <a:gd name="T67" fmla="*/ 419 h 214"/>
                <a:gd name="T68" fmla="*/ 16 w 272"/>
                <a:gd name="T69" fmla="*/ 354 h 214"/>
                <a:gd name="T70" fmla="*/ 11 w 272"/>
                <a:gd name="T71" fmla="*/ 324 h 214"/>
                <a:gd name="T72" fmla="*/ 2 w 272"/>
                <a:gd name="T73" fmla="*/ 294 h 214"/>
                <a:gd name="T74" fmla="*/ 0 w 272"/>
                <a:gd name="T75" fmla="*/ 266 h 214"/>
                <a:gd name="T76" fmla="*/ 0 w 272"/>
                <a:gd name="T77" fmla="*/ 235 h 214"/>
                <a:gd name="T78" fmla="*/ 2 w 272"/>
                <a:gd name="T79" fmla="*/ 209 h 214"/>
                <a:gd name="T80" fmla="*/ 12 w 272"/>
                <a:gd name="T81" fmla="*/ 189 h 214"/>
                <a:gd name="T82" fmla="*/ 29 w 272"/>
                <a:gd name="T83" fmla="*/ 171 h 214"/>
                <a:gd name="T84" fmla="*/ 58 w 272"/>
                <a:gd name="T85" fmla="*/ 165 h 214"/>
                <a:gd name="T86" fmla="*/ 62 w 272"/>
                <a:gd name="T87" fmla="*/ 103 h 214"/>
                <a:gd name="T88" fmla="*/ 113 w 272"/>
                <a:gd name="T89" fmla="*/ 29 h 214"/>
                <a:gd name="T90" fmla="*/ 223 w 272"/>
                <a:gd name="T91" fmla="*/ 0 h 214"/>
                <a:gd name="T92" fmla="*/ 327 w 272"/>
                <a:gd name="T93" fmla="*/ 47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9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41 w 99"/>
                <a:gd name="T1" fmla="*/ 160 h 304"/>
                <a:gd name="T2" fmla="*/ 141 w 99"/>
                <a:gd name="T3" fmla="*/ 263 h 304"/>
                <a:gd name="T4" fmla="*/ 175 w 99"/>
                <a:gd name="T5" fmla="*/ 332 h 304"/>
                <a:gd name="T6" fmla="*/ 174 w 99"/>
                <a:gd name="T7" fmla="*/ 415 h 304"/>
                <a:gd name="T8" fmla="*/ 174 w 99"/>
                <a:gd name="T9" fmla="*/ 540 h 304"/>
                <a:gd name="T10" fmla="*/ 141 w 99"/>
                <a:gd name="T11" fmla="*/ 576 h 304"/>
                <a:gd name="T12" fmla="*/ 95 w 99"/>
                <a:gd name="T13" fmla="*/ 610 h 304"/>
                <a:gd name="T14" fmla="*/ 82 w 99"/>
                <a:gd name="T15" fmla="*/ 661 h 304"/>
                <a:gd name="T16" fmla="*/ 21 w 99"/>
                <a:gd name="T17" fmla="*/ 661 h 304"/>
                <a:gd name="T18" fmla="*/ 0 w 99"/>
                <a:gd name="T19" fmla="*/ 610 h 304"/>
                <a:gd name="T20" fmla="*/ 61 w 99"/>
                <a:gd name="T21" fmla="*/ 599 h 304"/>
                <a:gd name="T22" fmla="*/ 27 w 99"/>
                <a:gd name="T23" fmla="*/ 579 h 304"/>
                <a:gd name="T24" fmla="*/ 1 w 99"/>
                <a:gd name="T25" fmla="*/ 579 h 304"/>
                <a:gd name="T26" fmla="*/ 1 w 99"/>
                <a:gd name="T27" fmla="*/ 540 h 304"/>
                <a:gd name="T28" fmla="*/ 31 w 99"/>
                <a:gd name="T29" fmla="*/ 548 h 304"/>
                <a:gd name="T30" fmla="*/ 91 w 99"/>
                <a:gd name="T31" fmla="*/ 544 h 304"/>
                <a:gd name="T32" fmla="*/ 91 w 99"/>
                <a:gd name="T33" fmla="*/ 509 h 304"/>
                <a:gd name="T34" fmla="*/ 43 w 99"/>
                <a:gd name="T35" fmla="*/ 509 h 304"/>
                <a:gd name="T36" fmla="*/ 0 w 99"/>
                <a:gd name="T37" fmla="*/ 495 h 304"/>
                <a:gd name="T38" fmla="*/ 0 w 99"/>
                <a:gd name="T39" fmla="*/ 445 h 304"/>
                <a:gd name="T40" fmla="*/ 35 w 99"/>
                <a:gd name="T41" fmla="*/ 440 h 304"/>
                <a:gd name="T42" fmla="*/ 76 w 99"/>
                <a:gd name="T43" fmla="*/ 481 h 304"/>
                <a:gd name="T44" fmla="*/ 105 w 99"/>
                <a:gd name="T45" fmla="*/ 465 h 304"/>
                <a:gd name="T46" fmla="*/ 82 w 99"/>
                <a:gd name="T47" fmla="*/ 415 h 304"/>
                <a:gd name="T48" fmla="*/ 113 w 99"/>
                <a:gd name="T49" fmla="*/ 398 h 304"/>
                <a:gd name="T50" fmla="*/ 91 w 99"/>
                <a:gd name="T51" fmla="*/ 367 h 304"/>
                <a:gd name="T52" fmla="*/ 105 w 99"/>
                <a:gd name="T53" fmla="*/ 325 h 304"/>
                <a:gd name="T54" fmla="*/ 61 w 99"/>
                <a:gd name="T55" fmla="*/ 325 h 304"/>
                <a:gd name="T56" fmla="*/ 82 w 99"/>
                <a:gd name="T57" fmla="*/ 294 h 304"/>
                <a:gd name="T58" fmla="*/ 113 w 99"/>
                <a:gd name="T59" fmla="*/ 294 h 304"/>
                <a:gd name="T60" fmla="*/ 141 w 99"/>
                <a:gd name="T61" fmla="*/ 300 h 304"/>
                <a:gd name="T62" fmla="*/ 121 w 99"/>
                <a:gd name="T63" fmla="*/ 236 h 304"/>
                <a:gd name="T64" fmla="*/ 82 w 99"/>
                <a:gd name="T65" fmla="*/ 220 h 304"/>
                <a:gd name="T66" fmla="*/ 21 w 99"/>
                <a:gd name="T67" fmla="*/ 220 h 304"/>
                <a:gd name="T68" fmla="*/ 12 w 99"/>
                <a:gd name="T69" fmla="*/ 181 h 304"/>
                <a:gd name="T70" fmla="*/ 12 w 99"/>
                <a:gd name="T71" fmla="*/ 114 h 304"/>
                <a:gd name="T72" fmla="*/ 4 w 99"/>
                <a:gd name="T73" fmla="*/ 50 h 304"/>
                <a:gd name="T74" fmla="*/ 43 w 99"/>
                <a:gd name="T75" fmla="*/ 0 h 304"/>
                <a:gd name="T76" fmla="*/ 83 w 99"/>
                <a:gd name="T77" fmla="*/ 8 h 304"/>
                <a:gd name="T78" fmla="*/ 114 w 99"/>
                <a:gd name="T79" fmla="*/ 13 h 304"/>
                <a:gd name="T80" fmla="*/ 136 w 99"/>
                <a:gd name="T81" fmla="*/ 22 h 304"/>
                <a:gd name="T82" fmla="*/ 151 w 99"/>
                <a:gd name="T83" fmla="*/ 35 h 304"/>
                <a:gd name="T84" fmla="*/ 156 w 99"/>
                <a:gd name="T85" fmla="*/ 54 h 304"/>
                <a:gd name="T86" fmla="*/ 156 w 99"/>
                <a:gd name="T87" fmla="*/ 78 h 304"/>
                <a:gd name="T88" fmla="*/ 151 w 99"/>
                <a:gd name="T89" fmla="*/ 113 h 304"/>
                <a:gd name="T90" fmla="*/ 141 w 99"/>
                <a:gd name="T91" fmla="*/ 160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35 w 33"/>
                <a:gd name="T1" fmla="*/ 11 h 81"/>
                <a:gd name="T2" fmla="*/ 62 w 33"/>
                <a:gd name="T3" fmla="*/ 55 h 81"/>
                <a:gd name="T4" fmla="*/ 46 w 33"/>
                <a:gd name="T5" fmla="*/ 104 h 81"/>
                <a:gd name="T6" fmla="*/ 68 w 33"/>
                <a:gd name="T7" fmla="*/ 136 h 81"/>
                <a:gd name="T8" fmla="*/ 68 w 33"/>
                <a:gd name="T9" fmla="*/ 178 h 81"/>
                <a:gd name="T10" fmla="*/ 35 w 33"/>
                <a:gd name="T11" fmla="*/ 168 h 81"/>
                <a:gd name="T12" fmla="*/ 0 w 33"/>
                <a:gd name="T13" fmla="*/ 172 h 81"/>
                <a:gd name="T14" fmla="*/ 0 w 33"/>
                <a:gd name="T15" fmla="*/ 111 h 81"/>
                <a:gd name="T16" fmla="*/ 12 w 33"/>
                <a:gd name="T17" fmla="*/ 55 h 81"/>
                <a:gd name="T18" fmla="*/ 3 w 33"/>
                <a:gd name="T19" fmla="*/ 0 h 81"/>
                <a:gd name="T20" fmla="*/ 10 w 33"/>
                <a:gd name="T21" fmla="*/ 1 h 81"/>
                <a:gd name="T22" fmla="*/ 18 w 33"/>
                <a:gd name="T23" fmla="*/ 2 h 81"/>
                <a:gd name="T24" fmla="*/ 28 w 33"/>
                <a:gd name="T25" fmla="*/ 9 h 81"/>
                <a:gd name="T26" fmla="*/ 35 w 33"/>
                <a:gd name="T27" fmla="*/ 1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2 w 30"/>
                <a:gd name="T1" fmla="*/ 0 h 84"/>
                <a:gd name="T2" fmla="*/ 14 w 30"/>
                <a:gd name="T3" fmla="*/ 11 h 84"/>
                <a:gd name="T4" fmla="*/ 0 w 30"/>
                <a:gd name="T5" fmla="*/ 67 h 84"/>
                <a:gd name="T6" fmla="*/ 36 w 30"/>
                <a:gd name="T7" fmla="*/ 37 h 84"/>
                <a:gd name="T8" fmla="*/ 26 w 30"/>
                <a:gd name="T9" fmla="*/ 104 h 84"/>
                <a:gd name="T10" fmla="*/ 0 w 30"/>
                <a:gd name="T11" fmla="*/ 107 h 84"/>
                <a:gd name="T12" fmla="*/ 0 w 30"/>
                <a:gd name="T13" fmla="*/ 177 h 84"/>
                <a:gd name="T14" fmla="*/ 26 w 30"/>
                <a:gd name="T15" fmla="*/ 181 h 84"/>
                <a:gd name="T16" fmla="*/ 36 w 30"/>
                <a:gd name="T17" fmla="*/ 133 h 84"/>
                <a:gd name="T18" fmla="*/ 57 w 30"/>
                <a:gd name="T19" fmla="*/ 74 h 84"/>
                <a:gd name="T20" fmla="*/ 5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0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03 w 353"/>
                <a:gd name="T1" fmla="*/ 0 h 672"/>
                <a:gd name="T2" fmla="*/ 560 w 353"/>
                <a:gd name="T3" fmla="*/ 124 h 672"/>
                <a:gd name="T4" fmla="*/ 459 w 353"/>
                <a:gd name="T5" fmla="*/ 191 h 672"/>
                <a:gd name="T6" fmla="*/ 379 w 353"/>
                <a:gd name="T7" fmla="*/ 211 h 672"/>
                <a:gd name="T8" fmla="*/ 321 w 353"/>
                <a:gd name="T9" fmla="*/ 167 h 672"/>
                <a:gd name="T10" fmla="*/ 295 w 353"/>
                <a:gd name="T11" fmla="*/ 110 h 672"/>
                <a:gd name="T12" fmla="*/ 255 w 353"/>
                <a:gd name="T13" fmla="*/ 239 h 672"/>
                <a:gd name="T14" fmla="*/ 103 w 353"/>
                <a:gd name="T15" fmla="*/ 573 h 672"/>
                <a:gd name="T16" fmla="*/ 34 w 353"/>
                <a:gd name="T17" fmla="*/ 1095 h 672"/>
                <a:gd name="T18" fmla="*/ 0 w 353"/>
                <a:gd name="T19" fmla="*/ 1470 h 672"/>
                <a:gd name="T20" fmla="*/ 175 w 353"/>
                <a:gd name="T21" fmla="*/ 1104 h 672"/>
                <a:gd name="T22" fmla="*/ 379 w 353"/>
                <a:gd name="T23" fmla="*/ 470 h 672"/>
                <a:gd name="T24" fmla="*/ 424 w 353"/>
                <a:gd name="T25" fmla="*/ 333 h 672"/>
                <a:gd name="T26" fmla="*/ 522 w 353"/>
                <a:gd name="T27" fmla="*/ 220 h 672"/>
                <a:gd name="T28" fmla="*/ 595 w 353"/>
                <a:gd name="T29" fmla="*/ 152 h 672"/>
                <a:gd name="T30" fmla="*/ 635 w 353"/>
                <a:gd name="T31" fmla="*/ 103 h 672"/>
                <a:gd name="T32" fmla="*/ 60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0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03 w 103"/>
                <a:gd name="T1" fmla="*/ 190 h 140"/>
                <a:gd name="T2" fmla="*/ 0 w 103"/>
                <a:gd name="T3" fmla="*/ 328 h 140"/>
                <a:gd name="T4" fmla="*/ 0 w 103"/>
                <a:gd name="T5" fmla="*/ 225 h 140"/>
                <a:gd name="T6" fmla="*/ 119 w 103"/>
                <a:gd name="T7" fmla="*/ 108 h 140"/>
                <a:gd name="T8" fmla="*/ 175 w 103"/>
                <a:gd name="T9" fmla="*/ 0 h 140"/>
                <a:gd name="T10" fmla="*/ 179 w 103"/>
                <a:gd name="T11" fmla="*/ 100 h 140"/>
                <a:gd name="T12" fmla="*/ 103 w 103"/>
                <a:gd name="T13" fmla="*/ 19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0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45 w 192"/>
                <a:gd name="T1" fmla="*/ 9 h 508"/>
                <a:gd name="T2" fmla="*/ 345 w 192"/>
                <a:gd name="T3" fmla="*/ 104 h 508"/>
                <a:gd name="T4" fmla="*/ 171 w 192"/>
                <a:gd name="T5" fmla="*/ 700 h 508"/>
                <a:gd name="T6" fmla="*/ 91 w 192"/>
                <a:gd name="T7" fmla="*/ 872 h 508"/>
                <a:gd name="T8" fmla="*/ 0 w 192"/>
                <a:gd name="T9" fmla="*/ 1092 h 508"/>
                <a:gd name="T10" fmla="*/ 0 w 192"/>
                <a:gd name="T11" fmla="*/ 790 h 508"/>
                <a:gd name="T12" fmla="*/ 87 w 192"/>
                <a:gd name="T13" fmla="*/ 573 h 508"/>
                <a:gd name="T14" fmla="*/ 150 w 192"/>
                <a:gd name="T15" fmla="*/ 568 h 508"/>
                <a:gd name="T16" fmla="*/ 150 w 192"/>
                <a:gd name="T17" fmla="*/ 457 h 508"/>
                <a:gd name="T18" fmla="*/ 150 w 192"/>
                <a:gd name="T19" fmla="*/ 312 h 508"/>
                <a:gd name="T20" fmla="*/ 159 w 192"/>
                <a:gd name="T21" fmla="*/ 204 h 508"/>
                <a:gd name="T22" fmla="*/ 230 w 192"/>
                <a:gd name="T23" fmla="*/ 83 h 508"/>
                <a:gd name="T24" fmla="*/ 273 w 192"/>
                <a:gd name="T25" fmla="*/ 64 h 508"/>
                <a:gd name="T26" fmla="*/ 289 w 192"/>
                <a:gd name="T27" fmla="*/ 0 h 508"/>
                <a:gd name="T28" fmla="*/ 345 w 192"/>
                <a:gd name="T29" fmla="*/ 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0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24 w 65"/>
                <a:gd name="T1" fmla="*/ 64 h 90"/>
                <a:gd name="T2" fmla="*/ 59 w 65"/>
                <a:gd name="T3" fmla="*/ 113 h 90"/>
                <a:gd name="T4" fmla="*/ 0 w 65"/>
                <a:gd name="T5" fmla="*/ 196 h 90"/>
                <a:gd name="T6" fmla="*/ 36 w 65"/>
                <a:gd name="T7" fmla="*/ 25 h 90"/>
                <a:gd name="T8" fmla="*/ 79 w 65"/>
                <a:gd name="T9" fmla="*/ 0 h 90"/>
                <a:gd name="T10" fmla="*/ 124 w 65"/>
                <a:gd name="T11" fmla="*/ 6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0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13 w 225"/>
                <a:gd name="T1" fmla="*/ 30 h 594"/>
                <a:gd name="T2" fmla="*/ 300 w 225"/>
                <a:gd name="T3" fmla="*/ 0 h 594"/>
                <a:gd name="T4" fmla="*/ 271 w 225"/>
                <a:gd name="T5" fmla="*/ 92 h 594"/>
                <a:gd name="T6" fmla="*/ 280 w 225"/>
                <a:gd name="T7" fmla="*/ 155 h 594"/>
                <a:gd name="T8" fmla="*/ 156 w 225"/>
                <a:gd name="T9" fmla="*/ 415 h 594"/>
                <a:gd name="T10" fmla="*/ 29 w 225"/>
                <a:gd name="T11" fmla="*/ 844 h 594"/>
                <a:gd name="T12" fmla="*/ 0 w 225"/>
                <a:gd name="T13" fmla="*/ 1285 h 594"/>
                <a:gd name="T14" fmla="*/ 172 w 225"/>
                <a:gd name="T15" fmla="*/ 944 h 594"/>
                <a:gd name="T16" fmla="*/ 333 w 225"/>
                <a:gd name="T17" fmla="*/ 160 h 594"/>
                <a:gd name="T18" fmla="*/ 369 w 225"/>
                <a:gd name="T19" fmla="*/ 130 h 594"/>
                <a:gd name="T20" fmla="*/ 413 w 225"/>
                <a:gd name="T21" fmla="*/ 30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0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356 w 295"/>
                <a:gd name="T1" fmla="*/ 244 h 210"/>
                <a:gd name="T2" fmla="*/ 247 w 295"/>
                <a:gd name="T3" fmla="*/ 100 h 210"/>
                <a:gd name="T4" fmla="*/ 189 w 295"/>
                <a:gd name="T5" fmla="*/ 86 h 210"/>
                <a:gd name="T6" fmla="*/ 131 w 295"/>
                <a:gd name="T7" fmla="*/ 0 h 210"/>
                <a:gd name="T8" fmla="*/ 70 w 295"/>
                <a:gd name="T9" fmla="*/ 0 h 210"/>
                <a:gd name="T10" fmla="*/ 0 w 295"/>
                <a:gd name="T11" fmla="*/ 107 h 210"/>
                <a:gd name="T12" fmla="*/ 30 w 295"/>
                <a:gd name="T13" fmla="*/ 137 h 210"/>
                <a:gd name="T14" fmla="*/ 100 w 295"/>
                <a:gd name="T15" fmla="*/ 121 h 210"/>
                <a:gd name="T16" fmla="*/ 131 w 295"/>
                <a:gd name="T17" fmla="*/ 67 h 210"/>
                <a:gd name="T18" fmla="*/ 157 w 295"/>
                <a:gd name="T19" fmla="*/ 114 h 210"/>
                <a:gd name="T20" fmla="*/ 157 w 295"/>
                <a:gd name="T21" fmla="*/ 229 h 210"/>
                <a:gd name="T22" fmla="*/ 201 w 295"/>
                <a:gd name="T23" fmla="*/ 244 h 210"/>
                <a:gd name="T24" fmla="*/ 201 w 295"/>
                <a:gd name="T25" fmla="*/ 145 h 210"/>
                <a:gd name="T26" fmla="*/ 268 w 295"/>
                <a:gd name="T27" fmla="*/ 190 h 210"/>
                <a:gd name="T28" fmla="*/ 254 w 295"/>
                <a:gd name="T29" fmla="*/ 312 h 210"/>
                <a:gd name="T30" fmla="*/ 268 w 295"/>
                <a:gd name="T31" fmla="*/ 358 h 210"/>
                <a:gd name="T32" fmla="*/ 299 w 295"/>
                <a:gd name="T33" fmla="*/ 288 h 210"/>
                <a:gd name="T34" fmla="*/ 331 w 295"/>
                <a:gd name="T35" fmla="*/ 312 h 210"/>
                <a:gd name="T36" fmla="*/ 325 w 295"/>
                <a:gd name="T37" fmla="*/ 386 h 210"/>
                <a:gd name="T38" fmla="*/ 365 w 295"/>
                <a:gd name="T39" fmla="*/ 425 h 210"/>
                <a:gd name="T40" fmla="*/ 365 w 295"/>
                <a:gd name="T41" fmla="*/ 334 h 210"/>
                <a:gd name="T42" fmla="*/ 406 w 295"/>
                <a:gd name="T43" fmla="*/ 349 h 210"/>
                <a:gd name="T44" fmla="*/ 406 w 295"/>
                <a:gd name="T45" fmla="*/ 455 h 210"/>
                <a:gd name="T46" fmla="*/ 438 w 295"/>
                <a:gd name="T47" fmla="*/ 425 h 210"/>
                <a:gd name="T48" fmla="*/ 418 w 295"/>
                <a:gd name="T49" fmla="*/ 312 h 210"/>
                <a:gd name="T50" fmla="*/ 476 w 295"/>
                <a:gd name="T51" fmla="*/ 364 h 210"/>
                <a:gd name="T52" fmla="*/ 483 w 295"/>
                <a:gd name="T53" fmla="*/ 446 h 210"/>
                <a:gd name="T54" fmla="*/ 541 w 295"/>
                <a:gd name="T55" fmla="*/ 446 h 210"/>
                <a:gd name="T56" fmla="*/ 527 w 295"/>
                <a:gd name="T57" fmla="*/ 342 h 210"/>
                <a:gd name="T58" fmla="*/ 445 w 295"/>
                <a:gd name="T59" fmla="*/ 274 h 210"/>
                <a:gd name="T60" fmla="*/ 439 w 295"/>
                <a:gd name="T61" fmla="*/ 268 h 210"/>
                <a:gd name="T62" fmla="*/ 431 w 295"/>
                <a:gd name="T63" fmla="*/ 267 h 210"/>
                <a:gd name="T64" fmla="*/ 415 w 295"/>
                <a:gd name="T65" fmla="*/ 263 h 210"/>
                <a:gd name="T66" fmla="*/ 398 w 295"/>
                <a:gd name="T67" fmla="*/ 258 h 210"/>
                <a:gd name="T68" fmla="*/ 382 w 295"/>
                <a:gd name="T69" fmla="*/ 251 h 210"/>
                <a:gd name="T70" fmla="*/ 367 w 295"/>
                <a:gd name="T71" fmla="*/ 246 h 210"/>
                <a:gd name="T72" fmla="*/ 358 w 295"/>
                <a:gd name="T73" fmla="*/ 245 h 210"/>
                <a:gd name="T74" fmla="*/ 356 w 295"/>
                <a:gd name="T75" fmla="*/ 24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0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59 w 116"/>
                <a:gd name="T1" fmla="*/ 92 h 159"/>
                <a:gd name="T2" fmla="*/ 125 w 116"/>
                <a:gd name="T3" fmla="*/ 76 h 159"/>
                <a:gd name="T4" fmla="*/ 90 w 116"/>
                <a:gd name="T5" fmla="*/ 36 h 159"/>
                <a:gd name="T6" fmla="*/ 58 w 116"/>
                <a:gd name="T7" fmla="*/ 31 h 159"/>
                <a:gd name="T8" fmla="*/ 24 w 116"/>
                <a:gd name="T9" fmla="*/ 0 h 159"/>
                <a:gd name="T10" fmla="*/ 24 w 116"/>
                <a:gd name="T11" fmla="*/ 62 h 159"/>
                <a:gd name="T12" fmla="*/ 58 w 116"/>
                <a:gd name="T13" fmla="*/ 76 h 159"/>
                <a:gd name="T14" fmla="*/ 103 w 116"/>
                <a:gd name="T15" fmla="*/ 92 h 159"/>
                <a:gd name="T16" fmla="*/ 99 w 116"/>
                <a:gd name="T17" fmla="*/ 214 h 159"/>
                <a:gd name="T18" fmla="*/ 99 w 116"/>
                <a:gd name="T19" fmla="*/ 252 h 159"/>
                <a:gd name="T20" fmla="*/ 137 w 116"/>
                <a:gd name="T21" fmla="*/ 298 h 159"/>
                <a:gd name="T22" fmla="*/ 115 w 116"/>
                <a:gd name="T23" fmla="*/ 306 h 159"/>
                <a:gd name="T24" fmla="*/ 75 w 116"/>
                <a:gd name="T25" fmla="*/ 272 h 159"/>
                <a:gd name="T26" fmla="*/ 0 w 116"/>
                <a:gd name="T27" fmla="*/ 272 h 159"/>
                <a:gd name="T28" fmla="*/ 12 w 116"/>
                <a:gd name="T29" fmla="*/ 323 h 159"/>
                <a:gd name="T30" fmla="*/ 90 w 116"/>
                <a:gd name="T31" fmla="*/ 359 h 159"/>
                <a:gd name="T32" fmla="*/ 141 w 116"/>
                <a:gd name="T33" fmla="*/ 359 h 159"/>
                <a:gd name="T34" fmla="*/ 213 w 116"/>
                <a:gd name="T35" fmla="*/ 296 h 159"/>
                <a:gd name="T36" fmla="*/ 180 w 116"/>
                <a:gd name="T37" fmla="*/ 241 h 159"/>
                <a:gd name="T38" fmla="*/ 180 w 116"/>
                <a:gd name="T39" fmla="*/ 182 h 159"/>
                <a:gd name="T40" fmla="*/ 167 w 116"/>
                <a:gd name="T41" fmla="*/ 119 h 159"/>
                <a:gd name="T42" fmla="*/ 159 w 116"/>
                <a:gd name="T43" fmla="*/ 92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0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91 w 47"/>
                <a:gd name="T1" fmla="*/ 22 h 41"/>
                <a:gd name="T2" fmla="*/ 17 w 47"/>
                <a:gd name="T3" fmla="*/ 0 h 41"/>
                <a:gd name="T4" fmla="*/ 0 w 47"/>
                <a:gd name="T5" fmla="*/ 22 h 41"/>
                <a:gd name="T6" fmla="*/ 17 w 47"/>
                <a:gd name="T7" fmla="*/ 45 h 41"/>
                <a:gd name="T8" fmla="*/ 90 w 47"/>
                <a:gd name="T9" fmla="*/ 81 h 41"/>
                <a:gd name="T10" fmla="*/ 94 w 47"/>
                <a:gd name="T11" fmla="*/ 55 h 41"/>
                <a:gd name="T12" fmla="*/ 94 w 47"/>
                <a:gd name="T13" fmla="*/ 48 h 41"/>
                <a:gd name="T14" fmla="*/ 92 w 47"/>
                <a:gd name="T15" fmla="*/ 33 h 41"/>
                <a:gd name="T16" fmla="*/ 91 w 47"/>
                <a:gd name="T17" fmla="*/ 24 h 41"/>
                <a:gd name="T18" fmla="*/ 91 w 47"/>
                <a:gd name="T19" fmla="*/ 22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0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63 w 40"/>
                <a:gd name="T1" fmla="*/ 48 h 36"/>
                <a:gd name="T2" fmla="*/ 12 w 40"/>
                <a:gd name="T3" fmla="*/ 0 h 36"/>
                <a:gd name="T4" fmla="*/ 0 w 40"/>
                <a:gd name="T5" fmla="*/ 37 h 36"/>
                <a:gd name="T6" fmla="*/ 26 w 40"/>
                <a:gd name="T7" fmla="*/ 75 h 36"/>
                <a:gd name="T8" fmla="*/ 72 w 40"/>
                <a:gd name="T9" fmla="*/ 78 h 36"/>
                <a:gd name="T10" fmla="*/ 71 w 40"/>
                <a:gd name="T11" fmla="*/ 75 h 36"/>
                <a:gd name="T12" fmla="*/ 69 w 40"/>
                <a:gd name="T13" fmla="*/ 63 h 36"/>
                <a:gd name="T14" fmla="*/ 66 w 40"/>
                <a:gd name="T15" fmla="*/ 54 h 36"/>
                <a:gd name="T16" fmla="*/ 63 w 40"/>
                <a:gd name="T17" fmla="*/ 48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21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55 w 38"/>
                <a:gd name="T1" fmla="*/ 29 h 32"/>
                <a:gd name="T2" fmla="*/ 9 w 38"/>
                <a:gd name="T3" fmla="*/ 0 h 32"/>
                <a:gd name="T4" fmla="*/ 0 w 38"/>
                <a:gd name="T5" fmla="*/ 29 h 32"/>
                <a:gd name="T6" fmla="*/ 32 w 38"/>
                <a:gd name="T7" fmla="*/ 58 h 32"/>
                <a:gd name="T8" fmla="*/ 70 w 38"/>
                <a:gd name="T9" fmla="*/ 67 h 32"/>
                <a:gd name="T10" fmla="*/ 70 w 38"/>
                <a:gd name="T11" fmla="*/ 37 h 32"/>
                <a:gd name="T12" fmla="*/ 55 w 38"/>
                <a:gd name="T13" fmla="*/ 2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21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9 w 35"/>
                <a:gd name="T1" fmla="*/ 34 h 30"/>
                <a:gd name="T2" fmla="*/ 0 w 35"/>
                <a:gd name="T3" fmla="*/ 0 h 30"/>
                <a:gd name="T4" fmla="*/ 0 w 35"/>
                <a:gd name="T5" fmla="*/ 64 h 30"/>
                <a:gd name="T6" fmla="*/ 34 w 35"/>
                <a:gd name="T7" fmla="*/ 65 h 30"/>
                <a:gd name="T8" fmla="*/ 53 w 35"/>
                <a:gd name="T9" fmla="*/ 55 h 30"/>
                <a:gd name="T10" fmla="*/ 39 w 35"/>
                <a:gd name="T11" fmla="*/ 3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21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01 h 58"/>
                <a:gd name="T2" fmla="*/ 0 w 81"/>
                <a:gd name="T3" fmla="*/ 129 h 58"/>
                <a:gd name="T4" fmla="*/ 12 w 81"/>
                <a:gd name="T5" fmla="*/ 124 h 58"/>
                <a:gd name="T6" fmla="*/ 24 w 81"/>
                <a:gd name="T7" fmla="*/ 118 h 58"/>
                <a:gd name="T8" fmla="*/ 37 w 81"/>
                <a:gd name="T9" fmla="*/ 103 h 58"/>
                <a:gd name="T10" fmla="*/ 52 w 81"/>
                <a:gd name="T11" fmla="*/ 90 h 58"/>
                <a:gd name="T12" fmla="*/ 63 w 81"/>
                <a:gd name="T13" fmla="*/ 48 h 58"/>
                <a:gd name="T14" fmla="*/ 109 w 81"/>
                <a:gd name="T15" fmla="*/ 40 h 58"/>
                <a:gd name="T16" fmla="*/ 137 w 81"/>
                <a:gd name="T17" fmla="*/ 22 h 58"/>
                <a:gd name="T18" fmla="*/ 59 w 81"/>
                <a:gd name="T19" fmla="*/ 1 h 58"/>
                <a:gd name="T20" fmla="*/ 0 w 81"/>
                <a:gd name="T21" fmla="*/ 0 h 58"/>
                <a:gd name="T22" fmla="*/ 0 w 81"/>
                <a:gd name="T23" fmla="*/ 26 h 58"/>
                <a:gd name="T24" fmla="*/ 49 w 81"/>
                <a:gd name="T25" fmla="*/ 35 h 58"/>
                <a:gd name="T26" fmla="*/ 36 w 81"/>
                <a:gd name="T27" fmla="*/ 77 h 58"/>
                <a:gd name="T28" fmla="*/ 26 w 81"/>
                <a:gd name="T29" fmla="*/ 86 h 58"/>
                <a:gd name="T30" fmla="*/ 16 w 81"/>
                <a:gd name="T31" fmla="*/ 90 h 58"/>
                <a:gd name="T32" fmla="*/ 10 w 81"/>
                <a:gd name="T33" fmla="*/ 98 h 58"/>
                <a:gd name="T34" fmla="*/ 0 w 81"/>
                <a:gd name="T35" fmla="*/ 101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21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07 w 109"/>
                <a:gd name="T1" fmla="*/ 28 h 61"/>
                <a:gd name="T2" fmla="*/ 207 w 109"/>
                <a:gd name="T3" fmla="*/ 2 h 61"/>
                <a:gd name="T4" fmla="*/ 162 w 109"/>
                <a:gd name="T5" fmla="*/ 0 h 61"/>
                <a:gd name="T6" fmla="*/ 77 w 109"/>
                <a:gd name="T7" fmla="*/ 0 h 61"/>
                <a:gd name="T8" fmla="*/ 34 w 109"/>
                <a:gd name="T9" fmla="*/ 0 h 61"/>
                <a:gd name="T10" fmla="*/ 0 w 109"/>
                <a:gd name="T11" fmla="*/ 1 h 61"/>
                <a:gd name="T12" fmla="*/ 0 w 109"/>
                <a:gd name="T13" fmla="*/ 23 h 61"/>
                <a:gd name="T14" fmla="*/ 56 w 109"/>
                <a:gd name="T15" fmla="*/ 28 h 61"/>
                <a:gd name="T16" fmla="*/ 44 w 109"/>
                <a:gd name="T17" fmla="*/ 72 h 61"/>
                <a:gd name="T18" fmla="*/ 30 w 109"/>
                <a:gd name="T19" fmla="*/ 80 h 61"/>
                <a:gd name="T20" fmla="*/ 19 w 109"/>
                <a:gd name="T21" fmla="*/ 84 h 61"/>
                <a:gd name="T22" fmla="*/ 11 w 109"/>
                <a:gd name="T23" fmla="*/ 92 h 61"/>
                <a:gd name="T24" fmla="*/ 0 w 109"/>
                <a:gd name="T25" fmla="*/ 93 h 61"/>
                <a:gd name="T26" fmla="*/ 0 w 109"/>
                <a:gd name="T27" fmla="*/ 119 h 61"/>
                <a:gd name="T28" fmla="*/ 13 w 109"/>
                <a:gd name="T29" fmla="*/ 116 h 61"/>
                <a:gd name="T30" fmla="*/ 26 w 109"/>
                <a:gd name="T31" fmla="*/ 109 h 61"/>
                <a:gd name="T32" fmla="*/ 41 w 109"/>
                <a:gd name="T33" fmla="*/ 104 h 61"/>
                <a:gd name="T34" fmla="*/ 57 w 109"/>
                <a:gd name="T35" fmla="*/ 92 h 61"/>
                <a:gd name="T36" fmla="*/ 85 w 109"/>
                <a:gd name="T37" fmla="*/ 37 h 61"/>
                <a:gd name="T38" fmla="*/ 126 w 109"/>
                <a:gd name="T39" fmla="*/ 39 h 61"/>
                <a:gd name="T40" fmla="*/ 135 w 109"/>
                <a:gd name="T41" fmla="*/ 62 h 61"/>
                <a:gd name="T42" fmla="*/ 143 w 109"/>
                <a:gd name="T43" fmla="*/ 79 h 61"/>
                <a:gd name="T44" fmla="*/ 154 w 109"/>
                <a:gd name="T45" fmla="*/ 93 h 61"/>
                <a:gd name="T46" fmla="*/ 162 w 109"/>
                <a:gd name="T47" fmla="*/ 106 h 61"/>
                <a:gd name="T48" fmla="*/ 171 w 109"/>
                <a:gd name="T49" fmla="*/ 114 h 61"/>
                <a:gd name="T50" fmla="*/ 181 w 109"/>
                <a:gd name="T51" fmla="*/ 119 h 61"/>
                <a:gd name="T52" fmla="*/ 195 w 109"/>
                <a:gd name="T53" fmla="*/ 122 h 61"/>
                <a:gd name="T54" fmla="*/ 207 w 109"/>
                <a:gd name="T55" fmla="*/ 119 h 61"/>
                <a:gd name="T56" fmla="*/ 207 w 109"/>
                <a:gd name="T57" fmla="*/ 93 h 61"/>
                <a:gd name="T58" fmla="*/ 185 w 109"/>
                <a:gd name="T59" fmla="*/ 96 h 61"/>
                <a:gd name="T60" fmla="*/ 170 w 109"/>
                <a:gd name="T61" fmla="*/ 91 h 61"/>
                <a:gd name="T62" fmla="*/ 160 w 109"/>
                <a:gd name="T63" fmla="*/ 65 h 61"/>
                <a:gd name="T64" fmla="*/ 154 w 109"/>
                <a:gd name="T65" fmla="*/ 28 h 61"/>
                <a:gd name="T66" fmla="*/ 193 w 109"/>
                <a:gd name="T67" fmla="*/ 24 h 61"/>
                <a:gd name="T68" fmla="*/ 207 w 109"/>
                <a:gd name="T69" fmla="*/ 2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21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67 w 43"/>
                <a:gd name="T1" fmla="*/ 22 h 60"/>
                <a:gd name="T2" fmla="*/ 67 w 43"/>
                <a:gd name="T3" fmla="*/ 0 h 60"/>
                <a:gd name="T4" fmla="*/ 0 w 43"/>
                <a:gd name="T5" fmla="*/ 2 h 60"/>
                <a:gd name="T6" fmla="*/ 5 w 43"/>
                <a:gd name="T7" fmla="*/ 50 h 60"/>
                <a:gd name="T8" fmla="*/ 17 w 43"/>
                <a:gd name="T9" fmla="*/ 86 h 60"/>
                <a:gd name="T10" fmla="*/ 30 w 43"/>
                <a:gd name="T11" fmla="*/ 112 h 60"/>
                <a:gd name="T12" fmla="*/ 46 w 43"/>
                <a:gd name="T13" fmla="*/ 124 h 60"/>
                <a:gd name="T14" fmla="*/ 48 w 43"/>
                <a:gd name="T15" fmla="*/ 130 h 60"/>
                <a:gd name="T16" fmla="*/ 55 w 43"/>
                <a:gd name="T17" fmla="*/ 131 h 60"/>
                <a:gd name="T18" fmla="*/ 60 w 43"/>
                <a:gd name="T19" fmla="*/ 131 h 60"/>
                <a:gd name="T20" fmla="*/ 67 w 43"/>
                <a:gd name="T21" fmla="*/ 130 h 60"/>
                <a:gd name="T22" fmla="*/ 67 w 43"/>
                <a:gd name="T23" fmla="*/ 100 h 60"/>
                <a:gd name="T24" fmla="*/ 48 w 43"/>
                <a:gd name="T25" fmla="*/ 100 h 60"/>
                <a:gd name="T26" fmla="*/ 36 w 43"/>
                <a:gd name="T27" fmla="*/ 89 h 60"/>
                <a:gd name="T28" fmla="*/ 28 w 43"/>
                <a:gd name="T29" fmla="*/ 64 h 60"/>
                <a:gd name="T30" fmla="*/ 21 w 43"/>
                <a:gd name="T31" fmla="*/ 22 h 60"/>
                <a:gd name="T32" fmla="*/ 55 w 43"/>
                <a:gd name="T33" fmla="*/ 21 h 60"/>
                <a:gd name="T34" fmla="*/ 67 w 43"/>
                <a:gd name="T35" fmla="*/ 2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21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93 w 220"/>
                <a:gd name="T1" fmla="*/ 185 h 221"/>
                <a:gd name="T2" fmla="*/ 232 w 220"/>
                <a:gd name="T3" fmla="*/ 205 h 221"/>
                <a:gd name="T4" fmla="*/ 258 w 220"/>
                <a:gd name="T5" fmla="*/ 217 h 221"/>
                <a:gd name="T6" fmla="*/ 274 w 220"/>
                <a:gd name="T7" fmla="*/ 229 h 221"/>
                <a:gd name="T8" fmla="*/ 281 w 220"/>
                <a:gd name="T9" fmla="*/ 240 h 221"/>
                <a:gd name="T10" fmla="*/ 287 w 220"/>
                <a:gd name="T11" fmla="*/ 254 h 221"/>
                <a:gd name="T12" fmla="*/ 292 w 220"/>
                <a:gd name="T13" fmla="*/ 272 h 221"/>
                <a:gd name="T14" fmla="*/ 301 w 220"/>
                <a:gd name="T15" fmla="*/ 297 h 221"/>
                <a:gd name="T16" fmla="*/ 320 w 220"/>
                <a:gd name="T17" fmla="*/ 330 h 221"/>
                <a:gd name="T18" fmla="*/ 349 w 220"/>
                <a:gd name="T19" fmla="*/ 255 h 221"/>
                <a:gd name="T20" fmla="*/ 354 w 220"/>
                <a:gd name="T21" fmla="*/ 171 h 221"/>
                <a:gd name="T22" fmla="*/ 350 w 220"/>
                <a:gd name="T23" fmla="*/ 87 h 221"/>
                <a:gd name="T24" fmla="*/ 347 w 220"/>
                <a:gd name="T25" fmla="*/ 0 h 221"/>
                <a:gd name="T26" fmla="*/ 392 w 220"/>
                <a:gd name="T27" fmla="*/ 109 h 221"/>
                <a:gd name="T28" fmla="*/ 390 w 220"/>
                <a:gd name="T29" fmla="*/ 189 h 221"/>
                <a:gd name="T30" fmla="*/ 387 w 220"/>
                <a:gd name="T31" fmla="*/ 255 h 221"/>
                <a:gd name="T32" fmla="*/ 376 w 220"/>
                <a:gd name="T33" fmla="*/ 321 h 221"/>
                <a:gd name="T34" fmla="*/ 359 w 220"/>
                <a:gd name="T35" fmla="*/ 397 h 221"/>
                <a:gd name="T36" fmla="*/ 309 w 220"/>
                <a:gd name="T37" fmla="*/ 410 h 221"/>
                <a:gd name="T38" fmla="*/ 236 w 220"/>
                <a:gd name="T39" fmla="*/ 489 h 221"/>
                <a:gd name="T40" fmla="*/ 131 w 220"/>
                <a:gd name="T41" fmla="*/ 489 h 221"/>
                <a:gd name="T42" fmla="*/ 57 w 220"/>
                <a:gd name="T43" fmla="*/ 424 h 221"/>
                <a:gd name="T44" fmla="*/ 24 w 220"/>
                <a:gd name="T45" fmla="*/ 354 h 221"/>
                <a:gd name="T46" fmla="*/ 2 w 220"/>
                <a:gd name="T47" fmla="*/ 263 h 221"/>
                <a:gd name="T48" fmla="*/ 0 w 220"/>
                <a:gd name="T49" fmla="*/ 189 h 221"/>
                <a:gd name="T50" fmla="*/ 2 w 220"/>
                <a:gd name="T51" fmla="*/ 120 h 221"/>
                <a:gd name="T52" fmla="*/ 19 w 220"/>
                <a:gd name="T53" fmla="*/ 55 h 221"/>
                <a:gd name="T54" fmla="*/ 30 w 220"/>
                <a:gd name="T55" fmla="*/ 128 h 221"/>
                <a:gd name="T56" fmla="*/ 38 w 220"/>
                <a:gd name="T57" fmla="*/ 195 h 221"/>
                <a:gd name="T58" fmla="*/ 44 w 220"/>
                <a:gd name="T59" fmla="*/ 261 h 221"/>
                <a:gd name="T60" fmla="*/ 61 w 220"/>
                <a:gd name="T61" fmla="*/ 327 h 221"/>
                <a:gd name="T62" fmla="*/ 68 w 220"/>
                <a:gd name="T63" fmla="*/ 294 h 221"/>
                <a:gd name="T64" fmla="*/ 75 w 220"/>
                <a:gd name="T65" fmla="*/ 268 h 221"/>
                <a:gd name="T66" fmla="*/ 82 w 220"/>
                <a:gd name="T67" fmla="*/ 245 h 221"/>
                <a:gd name="T68" fmla="*/ 90 w 220"/>
                <a:gd name="T69" fmla="*/ 231 h 221"/>
                <a:gd name="T70" fmla="*/ 102 w 220"/>
                <a:gd name="T71" fmla="*/ 218 h 221"/>
                <a:gd name="T72" fmla="*/ 116 w 220"/>
                <a:gd name="T73" fmla="*/ 207 h 221"/>
                <a:gd name="T74" fmla="*/ 137 w 220"/>
                <a:gd name="T75" fmla="*/ 200 h 221"/>
                <a:gd name="T76" fmla="*/ 165 w 220"/>
                <a:gd name="T77" fmla="*/ 193 h 221"/>
                <a:gd name="T78" fmla="*/ 165 w 220"/>
                <a:gd name="T79" fmla="*/ 223 h 221"/>
                <a:gd name="T80" fmla="*/ 146 w 220"/>
                <a:gd name="T81" fmla="*/ 240 h 221"/>
                <a:gd name="T82" fmla="*/ 131 w 220"/>
                <a:gd name="T83" fmla="*/ 254 h 221"/>
                <a:gd name="T84" fmla="*/ 120 w 220"/>
                <a:gd name="T85" fmla="*/ 268 h 221"/>
                <a:gd name="T86" fmla="*/ 117 w 220"/>
                <a:gd name="T87" fmla="*/ 281 h 221"/>
                <a:gd name="T88" fmla="*/ 116 w 220"/>
                <a:gd name="T89" fmla="*/ 297 h 221"/>
                <a:gd name="T90" fmla="*/ 119 w 220"/>
                <a:gd name="T91" fmla="*/ 319 h 221"/>
                <a:gd name="T92" fmla="*/ 120 w 220"/>
                <a:gd name="T93" fmla="*/ 343 h 221"/>
                <a:gd name="T94" fmla="*/ 129 w 220"/>
                <a:gd name="T95" fmla="*/ 374 h 221"/>
                <a:gd name="T96" fmla="*/ 164 w 220"/>
                <a:gd name="T97" fmla="*/ 374 h 221"/>
                <a:gd name="T98" fmla="*/ 164 w 220"/>
                <a:gd name="T99" fmla="*/ 327 h 221"/>
                <a:gd name="T100" fmla="*/ 189 w 220"/>
                <a:gd name="T101" fmla="*/ 330 h 221"/>
                <a:gd name="T102" fmla="*/ 199 w 220"/>
                <a:gd name="T103" fmla="*/ 386 h 221"/>
                <a:gd name="T104" fmla="*/ 243 w 220"/>
                <a:gd name="T105" fmla="*/ 386 h 221"/>
                <a:gd name="T106" fmla="*/ 260 w 220"/>
                <a:gd name="T107" fmla="*/ 330 h 221"/>
                <a:gd name="T108" fmla="*/ 257 w 220"/>
                <a:gd name="T109" fmla="*/ 308 h 221"/>
                <a:gd name="T110" fmla="*/ 250 w 220"/>
                <a:gd name="T111" fmla="*/ 287 h 221"/>
                <a:gd name="T112" fmla="*/ 246 w 220"/>
                <a:gd name="T113" fmla="*/ 272 h 221"/>
                <a:gd name="T114" fmla="*/ 238 w 220"/>
                <a:gd name="T115" fmla="*/ 261 h 221"/>
                <a:gd name="T116" fmla="*/ 230 w 220"/>
                <a:gd name="T117" fmla="*/ 253 h 221"/>
                <a:gd name="T118" fmla="*/ 219 w 220"/>
                <a:gd name="T119" fmla="*/ 243 h 221"/>
                <a:gd name="T120" fmla="*/ 204 w 220"/>
                <a:gd name="T121" fmla="*/ 233 h 221"/>
                <a:gd name="T122" fmla="*/ 185 w 220"/>
                <a:gd name="T123" fmla="*/ 223 h 221"/>
                <a:gd name="T124" fmla="*/ 193 w 220"/>
                <a:gd name="T125" fmla="*/ 18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21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09 w 119"/>
                <a:gd name="T1" fmla="*/ 213 h 156"/>
                <a:gd name="T2" fmla="*/ 181 w 119"/>
                <a:gd name="T3" fmla="*/ 311 h 156"/>
                <a:gd name="T4" fmla="*/ 106 w 119"/>
                <a:gd name="T5" fmla="*/ 365 h 156"/>
                <a:gd name="T6" fmla="*/ 0 w 119"/>
                <a:gd name="T7" fmla="*/ 142 h 156"/>
                <a:gd name="T8" fmla="*/ 49 w 119"/>
                <a:gd name="T9" fmla="*/ 78 h 156"/>
                <a:gd name="T10" fmla="*/ 83 w 119"/>
                <a:gd name="T11" fmla="*/ 0 h 156"/>
                <a:gd name="T12" fmla="*/ 209 w 119"/>
                <a:gd name="T13" fmla="*/ 21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21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55 w 28"/>
                <a:gd name="T1" fmla="*/ 148 h 77"/>
                <a:gd name="T2" fmla="*/ 29 w 28"/>
                <a:gd name="T3" fmla="*/ 0 h 77"/>
                <a:gd name="T4" fmla="*/ 0 w 28"/>
                <a:gd name="T5" fmla="*/ 11 h 77"/>
                <a:gd name="T6" fmla="*/ 10 w 28"/>
                <a:gd name="T7" fmla="*/ 143 h 77"/>
                <a:gd name="T8" fmla="*/ 49 w 28"/>
                <a:gd name="T9" fmla="*/ 178 h 77"/>
                <a:gd name="T10" fmla="*/ 55 w 28"/>
                <a:gd name="T11" fmla="*/ 148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21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83 w 440"/>
                <a:gd name="T1" fmla="*/ 68 h 857"/>
                <a:gd name="T2" fmla="*/ 513 w 440"/>
                <a:gd name="T3" fmla="*/ 157 h 857"/>
                <a:gd name="T4" fmla="*/ 600 w 440"/>
                <a:gd name="T5" fmla="*/ 226 h 857"/>
                <a:gd name="T6" fmla="*/ 657 w 440"/>
                <a:gd name="T7" fmla="*/ 310 h 857"/>
                <a:gd name="T8" fmla="*/ 700 w 440"/>
                <a:gd name="T9" fmla="*/ 430 h 857"/>
                <a:gd name="T10" fmla="*/ 774 w 440"/>
                <a:gd name="T11" fmla="*/ 871 h 857"/>
                <a:gd name="T12" fmla="*/ 800 w 440"/>
                <a:gd name="T13" fmla="*/ 1181 h 857"/>
                <a:gd name="T14" fmla="*/ 700 w 440"/>
                <a:gd name="T15" fmla="*/ 1629 h 857"/>
                <a:gd name="T16" fmla="*/ 630 w 440"/>
                <a:gd name="T17" fmla="*/ 1835 h 857"/>
                <a:gd name="T18" fmla="*/ 498 w 440"/>
                <a:gd name="T19" fmla="*/ 1763 h 857"/>
                <a:gd name="T20" fmla="*/ 560 w 440"/>
                <a:gd name="T21" fmla="*/ 1721 h 857"/>
                <a:gd name="T22" fmla="*/ 630 w 440"/>
                <a:gd name="T23" fmla="*/ 1576 h 857"/>
                <a:gd name="T24" fmla="*/ 596 w 440"/>
                <a:gd name="T25" fmla="*/ 1420 h 857"/>
                <a:gd name="T26" fmla="*/ 720 w 440"/>
                <a:gd name="T27" fmla="*/ 1297 h 857"/>
                <a:gd name="T28" fmla="*/ 682 w 440"/>
                <a:gd name="T29" fmla="*/ 1091 h 857"/>
                <a:gd name="T30" fmla="*/ 611 w 440"/>
                <a:gd name="T31" fmla="*/ 1057 h 857"/>
                <a:gd name="T32" fmla="*/ 682 w 440"/>
                <a:gd name="T33" fmla="*/ 842 h 857"/>
                <a:gd name="T34" fmla="*/ 605 w 440"/>
                <a:gd name="T35" fmla="*/ 663 h 857"/>
                <a:gd name="T36" fmla="*/ 578 w 440"/>
                <a:gd name="T37" fmla="*/ 634 h 857"/>
                <a:gd name="T38" fmla="*/ 552 w 440"/>
                <a:gd name="T39" fmla="*/ 608 h 857"/>
                <a:gd name="T40" fmla="*/ 529 w 440"/>
                <a:gd name="T41" fmla="*/ 586 h 857"/>
                <a:gd name="T42" fmla="*/ 525 w 440"/>
                <a:gd name="T43" fmla="*/ 550 h 857"/>
                <a:gd name="T44" fmla="*/ 498 w 440"/>
                <a:gd name="T45" fmla="*/ 378 h 857"/>
                <a:gd name="T46" fmla="*/ 396 w 440"/>
                <a:gd name="T47" fmla="*/ 831 h 857"/>
                <a:gd name="T48" fmla="*/ 305 w 440"/>
                <a:gd name="T49" fmla="*/ 871 h 857"/>
                <a:gd name="T50" fmla="*/ 396 w 440"/>
                <a:gd name="T51" fmla="*/ 1047 h 857"/>
                <a:gd name="T52" fmla="*/ 340 w 440"/>
                <a:gd name="T53" fmla="*/ 1120 h 857"/>
                <a:gd name="T54" fmla="*/ 375 w 440"/>
                <a:gd name="T55" fmla="*/ 1286 h 857"/>
                <a:gd name="T56" fmla="*/ 340 w 440"/>
                <a:gd name="T57" fmla="*/ 1501 h 857"/>
                <a:gd name="T58" fmla="*/ 211 w 440"/>
                <a:gd name="T59" fmla="*/ 1245 h 857"/>
                <a:gd name="T60" fmla="*/ 211 w 440"/>
                <a:gd name="T61" fmla="*/ 728 h 857"/>
                <a:gd name="T62" fmla="*/ 158 w 440"/>
                <a:gd name="T63" fmla="*/ 1107 h 857"/>
                <a:gd name="T64" fmla="*/ 0 w 440"/>
                <a:gd name="T65" fmla="*/ 1266 h 857"/>
                <a:gd name="T66" fmla="*/ 123 w 440"/>
                <a:gd name="T67" fmla="*/ 545 h 857"/>
                <a:gd name="T68" fmla="*/ 134 w 440"/>
                <a:gd name="T69" fmla="*/ 378 h 857"/>
                <a:gd name="T70" fmla="*/ 168 w 440"/>
                <a:gd name="T71" fmla="*/ 256 h 857"/>
                <a:gd name="T72" fmla="*/ 225 w 440"/>
                <a:gd name="T73" fmla="*/ 137 h 857"/>
                <a:gd name="T74" fmla="*/ 302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21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30 w 326"/>
                <a:gd name="T1" fmla="*/ 247 h 627"/>
                <a:gd name="T2" fmla="*/ 202 w 326"/>
                <a:gd name="T3" fmla="*/ 690 h 627"/>
                <a:gd name="T4" fmla="*/ 128 w 326"/>
                <a:gd name="T5" fmla="*/ 862 h 627"/>
                <a:gd name="T6" fmla="*/ 16 w 326"/>
                <a:gd name="T7" fmla="*/ 1083 h 627"/>
                <a:gd name="T8" fmla="*/ 0 w 326"/>
                <a:gd name="T9" fmla="*/ 1248 h 627"/>
                <a:gd name="T10" fmla="*/ 53 w 326"/>
                <a:gd name="T11" fmla="*/ 1310 h 627"/>
                <a:gd name="T12" fmla="*/ 138 w 326"/>
                <a:gd name="T13" fmla="*/ 1310 h 627"/>
                <a:gd name="T14" fmla="*/ 251 w 326"/>
                <a:gd name="T15" fmla="*/ 1318 h 627"/>
                <a:gd name="T16" fmla="*/ 417 w 326"/>
                <a:gd name="T17" fmla="*/ 1298 h 627"/>
                <a:gd name="T18" fmla="*/ 589 w 326"/>
                <a:gd name="T19" fmla="*/ 1342 h 627"/>
                <a:gd name="T20" fmla="*/ 574 w 326"/>
                <a:gd name="T21" fmla="*/ 1260 h 627"/>
                <a:gd name="T22" fmla="*/ 296 w 326"/>
                <a:gd name="T23" fmla="*/ 1248 h 627"/>
                <a:gd name="T24" fmla="*/ 182 w 326"/>
                <a:gd name="T25" fmla="*/ 1112 h 627"/>
                <a:gd name="T26" fmla="*/ 242 w 326"/>
                <a:gd name="T27" fmla="*/ 853 h 627"/>
                <a:gd name="T28" fmla="*/ 373 w 326"/>
                <a:gd name="T29" fmla="*/ 368 h 627"/>
                <a:gd name="T30" fmla="*/ 433 w 326"/>
                <a:gd name="T31" fmla="*/ 0 h 627"/>
                <a:gd name="T32" fmla="*/ 330 w 326"/>
                <a:gd name="T33" fmla="*/ 24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22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95 w 74"/>
                <a:gd name="T1" fmla="*/ 0 h 146"/>
                <a:gd name="T2" fmla="*/ 131 w 74"/>
                <a:gd name="T3" fmla="*/ 139 h 146"/>
                <a:gd name="T4" fmla="*/ 131 w 74"/>
                <a:gd name="T5" fmla="*/ 313 h 146"/>
                <a:gd name="T6" fmla="*/ 0 w 74"/>
                <a:gd name="T7" fmla="*/ 313 h 146"/>
                <a:gd name="T8" fmla="*/ 0 w 74"/>
                <a:gd name="T9" fmla="*/ 170 h 146"/>
                <a:gd name="T10" fmla="*/ 71 w 74"/>
                <a:gd name="T11" fmla="*/ 97 h 146"/>
                <a:gd name="T12" fmla="*/ 9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527" name="AutoShape 247"/>
          <p:cNvSpPr>
            <a:spLocks noChangeArrowheads="1"/>
          </p:cNvSpPr>
          <p:nvPr/>
        </p:nvSpPr>
        <p:spPr bwMode="auto">
          <a:xfrm>
            <a:off x="6500813" y="1295400"/>
            <a:ext cx="2162175" cy="2144713"/>
          </a:xfrm>
          <a:prstGeom prst="wedgeEllipseCallout">
            <a:avLst>
              <a:gd name="adj1" fmla="val -44565"/>
              <a:gd name="adj2" fmla="val 4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이번 장에서는 </a:t>
            </a:r>
            <a:r>
              <a:rPr lang="en-US" altLang="ko-KR" sz="1600">
                <a:latin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</a:rPr>
              <a:t>프로그램을 이루는 </a:t>
            </a:r>
            <a:r>
              <a:rPr lang="ko-KR" altLang="en-US" sz="1600">
                <a:solidFill>
                  <a:schemeClr val="tx2"/>
                </a:solidFill>
                <a:latin typeface="굴림" panose="020B0600000101010101" pitchFamily="50" charset="-127"/>
              </a:rPr>
              <a:t>구성요소</a:t>
            </a:r>
            <a:r>
              <a:rPr lang="ko-KR" altLang="en-US" sz="1600">
                <a:latin typeface="굴림" panose="020B0600000101010101" pitchFamily="50" charset="-127"/>
              </a:rPr>
              <a:t>들을 살펴봅니다</a:t>
            </a:r>
            <a:r>
              <a:rPr lang="en-US" altLang="ko-KR" sz="160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3079" name="Rectangle 249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80" name="_x80653544" descr="EMB000006101d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2306638"/>
            <a:ext cx="12128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 호출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714375" y="1406525"/>
            <a:ext cx="6869113" cy="6921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Q) </a:t>
            </a:r>
            <a:r>
              <a:rPr lang="ko-KR" altLang="en-US" smtClean="0"/>
              <a:t>많은 함수 중에서 가장 먼저 실행되는 것은</a:t>
            </a:r>
            <a:r>
              <a:rPr lang="en-US" altLang="ko-KR" smtClean="0"/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mtClean="0"/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1230313" y="1843088"/>
            <a:ext cx="69564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A) main() 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함수이다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. 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다른 함수들은 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main()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으로부터 직간접적으로 호출된다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1020763" y="2719388"/>
            <a:ext cx="6508750" cy="3629025"/>
            <a:chOff x="748" y="1101"/>
            <a:chExt cx="4100" cy="2286"/>
          </a:xfrm>
        </p:grpSpPr>
        <p:sp>
          <p:nvSpPr>
            <p:cNvPr id="14343" name="Rectangle 11"/>
            <p:cNvSpPr>
              <a:spLocks noChangeArrowheads="1"/>
            </p:cNvSpPr>
            <p:nvPr/>
          </p:nvSpPr>
          <p:spPr bwMode="auto">
            <a:xfrm>
              <a:off x="2834" y="1341"/>
              <a:ext cx="816" cy="45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Rectangle 12"/>
            <p:cNvSpPr>
              <a:spLocks noChangeArrowheads="1"/>
            </p:cNvSpPr>
            <p:nvPr/>
          </p:nvSpPr>
          <p:spPr bwMode="auto">
            <a:xfrm>
              <a:off x="2789" y="1298"/>
              <a:ext cx="879" cy="5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5" name="AutoShape 13"/>
            <p:cNvSpPr>
              <a:spLocks noChangeArrowheads="1"/>
            </p:cNvSpPr>
            <p:nvPr/>
          </p:nvSpPr>
          <p:spPr bwMode="auto">
            <a:xfrm>
              <a:off x="3101" y="1114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3082" y="111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7" name="Line 15"/>
            <p:cNvSpPr>
              <a:spLocks noChangeShapeType="1"/>
            </p:cNvSpPr>
            <p:nvPr/>
          </p:nvSpPr>
          <p:spPr bwMode="auto">
            <a:xfrm>
              <a:off x="3179" y="1298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8" name="AutoShape 16"/>
            <p:cNvSpPr>
              <a:spLocks noChangeArrowheads="1"/>
            </p:cNvSpPr>
            <p:nvPr/>
          </p:nvSpPr>
          <p:spPr bwMode="auto">
            <a:xfrm flipV="1">
              <a:off x="3101" y="1831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9" name="Line 17"/>
            <p:cNvSpPr>
              <a:spLocks noChangeShapeType="1"/>
            </p:cNvSpPr>
            <p:nvPr/>
          </p:nvSpPr>
          <p:spPr bwMode="auto">
            <a:xfrm flipV="1">
              <a:off x="3160" y="1831"/>
              <a:ext cx="11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0" name="Line 18"/>
            <p:cNvSpPr>
              <a:spLocks noChangeShapeType="1"/>
            </p:cNvSpPr>
            <p:nvPr/>
          </p:nvSpPr>
          <p:spPr bwMode="auto">
            <a:xfrm>
              <a:off x="3082" y="201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1" name="Text Box 19"/>
            <p:cNvSpPr txBox="1">
              <a:spLocks noChangeArrowheads="1"/>
            </p:cNvSpPr>
            <p:nvPr/>
          </p:nvSpPr>
          <p:spPr bwMode="auto">
            <a:xfrm>
              <a:off x="2653" y="1101"/>
              <a:ext cx="4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input()</a:t>
              </a:r>
            </a:p>
          </p:txBody>
        </p:sp>
        <p:sp>
          <p:nvSpPr>
            <p:cNvPr id="14352" name="Text Box 20"/>
            <p:cNvSpPr txBox="1">
              <a:spLocks noChangeArrowheads="1"/>
            </p:cNvSpPr>
            <p:nvPr/>
          </p:nvSpPr>
          <p:spPr bwMode="auto">
            <a:xfrm>
              <a:off x="2970" y="1295"/>
              <a:ext cx="4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353" name="Rectangle 21"/>
            <p:cNvSpPr>
              <a:spLocks noChangeArrowheads="1"/>
            </p:cNvSpPr>
            <p:nvPr/>
          </p:nvSpPr>
          <p:spPr bwMode="auto">
            <a:xfrm>
              <a:off x="2789" y="2521"/>
              <a:ext cx="816" cy="4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4" name="Rectangle 22"/>
            <p:cNvSpPr>
              <a:spLocks noChangeArrowheads="1"/>
            </p:cNvSpPr>
            <p:nvPr/>
          </p:nvSpPr>
          <p:spPr bwMode="auto">
            <a:xfrm>
              <a:off x="2744" y="2478"/>
              <a:ext cx="879" cy="5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5" name="AutoShape 23"/>
            <p:cNvSpPr>
              <a:spLocks noChangeArrowheads="1"/>
            </p:cNvSpPr>
            <p:nvPr/>
          </p:nvSpPr>
          <p:spPr bwMode="auto">
            <a:xfrm>
              <a:off x="3056" y="2294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6" name="Line 24"/>
            <p:cNvSpPr>
              <a:spLocks noChangeShapeType="1"/>
            </p:cNvSpPr>
            <p:nvPr/>
          </p:nvSpPr>
          <p:spPr bwMode="auto">
            <a:xfrm>
              <a:off x="3037" y="229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7" name="Line 25"/>
            <p:cNvSpPr>
              <a:spLocks noChangeShapeType="1"/>
            </p:cNvSpPr>
            <p:nvPr/>
          </p:nvSpPr>
          <p:spPr bwMode="auto">
            <a:xfrm>
              <a:off x="3134" y="2478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8" name="AutoShape 26"/>
            <p:cNvSpPr>
              <a:spLocks noChangeArrowheads="1"/>
            </p:cNvSpPr>
            <p:nvPr/>
          </p:nvSpPr>
          <p:spPr bwMode="auto">
            <a:xfrm flipV="1">
              <a:off x="3056" y="3011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9" name="Line 27"/>
            <p:cNvSpPr>
              <a:spLocks noChangeShapeType="1"/>
            </p:cNvSpPr>
            <p:nvPr/>
          </p:nvSpPr>
          <p:spPr bwMode="auto">
            <a:xfrm flipV="1">
              <a:off x="3115" y="3011"/>
              <a:ext cx="11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0" name="Line 28"/>
            <p:cNvSpPr>
              <a:spLocks noChangeShapeType="1"/>
            </p:cNvSpPr>
            <p:nvPr/>
          </p:nvSpPr>
          <p:spPr bwMode="auto">
            <a:xfrm>
              <a:off x="3037" y="319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1" name="Text Box 29"/>
            <p:cNvSpPr txBox="1">
              <a:spLocks noChangeArrowheads="1"/>
            </p:cNvSpPr>
            <p:nvPr/>
          </p:nvSpPr>
          <p:spPr bwMode="auto">
            <a:xfrm>
              <a:off x="2517" y="2281"/>
              <a:ext cx="5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output()</a:t>
              </a:r>
            </a:p>
          </p:txBody>
        </p:sp>
        <p:sp>
          <p:nvSpPr>
            <p:cNvPr id="14362" name="Text Box 30"/>
            <p:cNvSpPr txBox="1">
              <a:spLocks noChangeArrowheads="1"/>
            </p:cNvSpPr>
            <p:nvPr/>
          </p:nvSpPr>
          <p:spPr bwMode="auto">
            <a:xfrm>
              <a:off x="2925" y="2475"/>
              <a:ext cx="4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000" b="1">
                  <a:solidFill>
                    <a:srgbClr val="FF3300"/>
                  </a:solidFill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363" name="Rectangle 31"/>
            <p:cNvSpPr>
              <a:spLocks noChangeArrowheads="1"/>
            </p:cNvSpPr>
            <p:nvPr/>
          </p:nvSpPr>
          <p:spPr bwMode="auto">
            <a:xfrm>
              <a:off x="4014" y="1976"/>
              <a:ext cx="816" cy="4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4" name="Rectangle 32"/>
            <p:cNvSpPr>
              <a:spLocks noChangeArrowheads="1"/>
            </p:cNvSpPr>
            <p:nvPr/>
          </p:nvSpPr>
          <p:spPr bwMode="auto">
            <a:xfrm>
              <a:off x="3969" y="1933"/>
              <a:ext cx="879" cy="5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5" name="AutoShape 33"/>
            <p:cNvSpPr>
              <a:spLocks noChangeArrowheads="1"/>
            </p:cNvSpPr>
            <p:nvPr/>
          </p:nvSpPr>
          <p:spPr bwMode="auto">
            <a:xfrm>
              <a:off x="4281" y="1749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6" name="Line 34"/>
            <p:cNvSpPr>
              <a:spLocks noChangeShapeType="1"/>
            </p:cNvSpPr>
            <p:nvPr/>
          </p:nvSpPr>
          <p:spPr bwMode="auto">
            <a:xfrm>
              <a:off x="4262" y="1749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7" name="Line 35"/>
            <p:cNvSpPr>
              <a:spLocks noChangeShapeType="1"/>
            </p:cNvSpPr>
            <p:nvPr/>
          </p:nvSpPr>
          <p:spPr bwMode="auto">
            <a:xfrm>
              <a:off x="4359" y="1933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8" name="AutoShape 36"/>
            <p:cNvSpPr>
              <a:spLocks noChangeArrowheads="1"/>
            </p:cNvSpPr>
            <p:nvPr/>
          </p:nvSpPr>
          <p:spPr bwMode="auto">
            <a:xfrm flipV="1">
              <a:off x="4281" y="2466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9" name="Line 37"/>
            <p:cNvSpPr>
              <a:spLocks noChangeShapeType="1"/>
            </p:cNvSpPr>
            <p:nvPr/>
          </p:nvSpPr>
          <p:spPr bwMode="auto">
            <a:xfrm flipV="1">
              <a:off x="4340" y="2466"/>
              <a:ext cx="11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0" name="Line 38"/>
            <p:cNvSpPr>
              <a:spLocks noChangeShapeType="1"/>
            </p:cNvSpPr>
            <p:nvPr/>
          </p:nvSpPr>
          <p:spPr bwMode="auto">
            <a:xfrm>
              <a:off x="4262" y="2649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1" name="Text Box 39"/>
            <p:cNvSpPr txBox="1">
              <a:spLocks noChangeArrowheads="1"/>
            </p:cNvSpPr>
            <p:nvPr/>
          </p:nvSpPr>
          <p:spPr bwMode="auto">
            <a:xfrm>
              <a:off x="3696" y="1736"/>
              <a:ext cx="5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process()</a:t>
              </a:r>
            </a:p>
          </p:txBody>
        </p:sp>
        <p:sp>
          <p:nvSpPr>
            <p:cNvPr id="14372" name="Text Box 40"/>
            <p:cNvSpPr txBox="1">
              <a:spLocks noChangeArrowheads="1"/>
            </p:cNvSpPr>
            <p:nvPr/>
          </p:nvSpPr>
          <p:spPr bwMode="auto">
            <a:xfrm>
              <a:off x="4150" y="1930"/>
              <a:ext cx="4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373" name="Rectangle 41"/>
            <p:cNvSpPr>
              <a:spLocks noChangeArrowheads="1"/>
            </p:cNvSpPr>
            <p:nvPr/>
          </p:nvSpPr>
          <p:spPr bwMode="auto">
            <a:xfrm>
              <a:off x="930" y="2028"/>
              <a:ext cx="816" cy="91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4" name="Rectangle 42"/>
            <p:cNvSpPr>
              <a:spLocks noChangeArrowheads="1"/>
            </p:cNvSpPr>
            <p:nvPr/>
          </p:nvSpPr>
          <p:spPr bwMode="auto">
            <a:xfrm>
              <a:off x="885" y="1941"/>
              <a:ext cx="879" cy="10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5" name="AutoShape 43"/>
            <p:cNvSpPr>
              <a:spLocks noChangeArrowheads="1"/>
            </p:cNvSpPr>
            <p:nvPr/>
          </p:nvSpPr>
          <p:spPr bwMode="auto">
            <a:xfrm>
              <a:off x="1197" y="1570"/>
              <a:ext cx="254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83 h 21600"/>
                <a:gd name="T14" fmla="*/ 17093 w 21600"/>
                <a:gd name="T15" fmla="*/ 171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6" name="Line 44"/>
            <p:cNvSpPr>
              <a:spLocks noChangeShapeType="1"/>
            </p:cNvSpPr>
            <p:nvPr/>
          </p:nvSpPr>
          <p:spPr bwMode="auto">
            <a:xfrm>
              <a:off x="1178" y="1570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7" name="Line 45"/>
            <p:cNvSpPr>
              <a:spLocks noChangeShapeType="1"/>
            </p:cNvSpPr>
            <p:nvPr/>
          </p:nvSpPr>
          <p:spPr bwMode="auto">
            <a:xfrm>
              <a:off x="1275" y="1941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8" name="AutoShape 46"/>
            <p:cNvSpPr>
              <a:spLocks noChangeArrowheads="1"/>
            </p:cNvSpPr>
            <p:nvPr/>
          </p:nvSpPr>
          <p:spPr bwMode="auto">
            <a:xfrm flipV="1">
              <a:off x="1197" y="3016"/>
              <a:ext cx="254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83 h 21600"/>
                <a:gd name="T14" fmla="*/ 17093 w 21600"/>
                <a:gd name="T15" fmla="*/ 171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9" name="Line 47"/>
            <p:cNvSpPr>
              <a:spLocks noChangeShapeType="1"/>
            </p:cNvSpPr>
            <p:nvPr/>
          </p:nvSpPr>
          <p:spPr bwMode="auto">
            <a:xfrm flipV="1">
              <a:off x="1256" y="3016"/>
              <a:ext cx="117" cy="2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0" name="Line 48"/>
            <p:cNvSpPr>
              <a:spLocks noChangeShapeType="1"/>
            </p:cNvSpPr>
            <p:nvPr/>
          </p:nvSpPr>
          <p:spPr bwMode="auto">
            <a:xfrm>
              <a:off x="1178" y="3385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1" name="Text Box 49"/>
            <p:cNvSpPr txBox="1">
              <a:spLocks noChangeArrowheads="1"/>
            </p:cNvSpPr>
            <p:nvPr/>
          </p:nvSpPr>
          <p:spPr bwMode="auto">
            <a:xfrm>
              <a:off x="748" y="1728"/>
              <a:ext cx="4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main()</a:t>
              </a:r>
            </a:p>
          </p:txBody>
        </p:sp>
        <p:sp>
          <p:nvSpPr>
            <p:cNvPr id="14382" name="Text Box 50"/>
            <p:cNvSpPr txBox="1">
              <a:spLocks noChangeArrowheads="1"/>
            </p:cNvSpPr>
            <p:nvPr/>
          </p:nvSpPr>
          <p:spPr bwMode="auto">
            <a:xfrm>
              <a:off x="975" y="2024"/>
              <a:ext cx="68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600" b="1">
                <a:latin typeface="Monotype Corsiva" pitchFamily="66" charset="0"/>
                <a:ea typeface="HY엽서L" pitchFamily="18" charset="-127"/>
              </a:endParaRPr>
            </a:p>
            <a:p>
              <a:pPr eaLnBrk="1" latinLnBrk="1" hangingPunct="1"/>
              <a:r>
                <a:rPr kumimoji="1" lang="en-US" altLang="ko-KR" sz="1600" b="1">
                  <a:latin typeface="Monotype Corsiva" pitchFamily="66" charset="0"/>
                  <a:ea typeface="HY엽서L" pitchFamily="18" charset="-127"/>
                </a:rPr>
                <a:t>input();</a:t>
              </a:r>
            </a:p>
            <a:p>
              <a:pPr eaLnBrk="1" latinLnBrk="1" hangingPunct="1"/>
              <a:r>
                <a:rPr kumimoji="1" lang="en-US" altLang="ko-KR" sz="1600" b="1">
                  <a:latin typeface="Monotype Corsiva" pitchFamily="66" charset="0"/>
                  <a:ea typeface="HY엽서L" pitchFamily="18" charset="-127"/>
                </a:rPr>
                <a:t>process();</a:t>
              </a:r>
            </a:p>
            <a:p>
              <a:pPr eaLnBrk="1" latinLnBrk="1" hangingPunct="1"/>
              <a:r>
                <a:rPr kumimoji="1" lang="en-US" altLang="ko-KR" sz="1600" b="1">
                  <a:latin typeface="Monotype Corsiva" pitchFamily="66" charset="0"/>
                  <a:ea typeface="HY엽서L" pitchFamily="18" charset="-127"/>
                </a:rPr>
                <a:t>output();</a:t>
              </a:r>
            </a:p>
            <a:p>
              <a:pPr eaLnBrk="1" latinLnBrk="1" hangingPunct="1"/>
              <a:endParaRPr kumimoji="1" lang="ko-KR" altLang="en-US" sz="1600" b="1">
                <a:latin typeface="Monotype Corsiva" pitchFamily="66" charset="0"/>
                <a:ea typeface="HY엽서L" pitchFamily="18" charset="-127"/>
              </a:endParaRPr>
            </a:p>
          </p:txBody>
        </p:sp>
        <p:sp>
          <p:nvSpPr>
            <p:cNvPr id="14383" name="Freeform 51"/>
            <p:cNvSpPr>
              <a:spLocks/>
            </p:cNvSpPr>
            <p:nvPr/>
          </p:nvSpPr>
          <p:spPr bwMode="auto">
            <a:xfrm>
              <a:off x="1383" y="1434"/>
              <a:ext cx="1678" cy="907"/>
            </a:xfrm>
            <a:custGeom>
              <a:avLst/>
              <a:gdLst>
                <a:gd name="T0" fmla="*/ 0 w 1678"/>
                <a:gd name="T1" fmla="*/ 862 h 907"/>
                <a:gd name="T2" fmla="*/ 1678 w 1678"/>
                <a:gd name="T3" fmla="*/ 0 h 907"/>
                <a:gd name="T4" fmla="*/ 1678 w 1678"/>
                <a:gd name="T5" fmla="*/ 272 h 907"/>
                <a:gd name="T6" fmla="*/ 0 w 1678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8" h="907">
                  <a:moveTo>
                    <a:pt x="0" y="862"/>
                  </a:moveTo>
                  <a:lnTo>
                    <a:pt x="1678" y="0"/>
                  </a:lnTo>
                  <a:lnTo>
                    <a:pt x="1678" y="272"/>
                  </a:lnTo>
                  <a:lnTo>
                    <a:pt x="0" y="907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4" name="Freeform 52"/>
            <p:cNvSpPr>
              <a:spLocks/>
            </p:cNvSpPr>
            <p:nvPr/>
          </p:nvSpPr>
          <p:spPr bwMode="auto">
            <a:xfrm>
              <a:off x="1383" y="2024"/>
              <a:ext cx="2858" cy="454"/>
            </a:xfrm>
            <a:custGeom>
              <a:avLst/>
              <a:gdLst>
                <a:gd name="T0" fmla="*/ 46 w 2858"/>
                <a:gd name="T1" fmla="*/ 408 h 454"/>
                <a:gd name="T2" fmla="*/ 2858 w 2858"/>
                <a:gd name="T3" fmla="*/ 0 h 454"/>
                <a:gd name="T4" fmla="*/ 2858 w 2858"/>
                <a:gd name="T5" fmla="*/ 317 h 454"/>
                <a:gd name="T6" fmla="*/ 0 w 2858"/>
                <a:gd name="T7" fmla="*/ 454 h 4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58" h="454">
                  <a:moveTo>
                    <a:pt x="46" y="408"/>
                  </a:moveTo>
                  <a:lnTo>
                    <a:pt x="2858" y="0"/>
                  </a:lnTo>
                  <a:lnTo>
                    <a:pt x="2858" y="317"/>
                  </a:lnTo>
                  <a:lnTo>
                    <a:pt x="0" y="454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5" name="Freeform 53"/>
            <p:cNvSpPr>
              <a:spLocks/>
            </p:cNvSpPr>
            <p:nvPr/>
          </p:nvSpPr>
          <p:spPr bwMode="auto">
            <a:xfrm>
              <a:off x="1429" y="2568"/>
              <a:ext cx="1587" cy="318"/>
            </a:xfrm>
            <a:custGeom>
              <a:avLst/>
              <a:gdLst>
                <a:gd name="T0" fmla="*/ 0 w 1587"/>
                <a:gd name="T1" fmla="*/ 0 h 318"/>
                <a:gd name="T2" fmla="*/ 1587 w 1587"/>
                <a:gd name="T3" fmla="*/ 46 h 318"/>
                <a:gd name="T4" fmla="*/ 1587 w 1587"/>
                <a:gd name="T5" fmla="*/ 318 h 318"/>
                <a:gd name="T6" fmla="*/ 0 w 1587"/>
                <a:gd name="T7" fmla="*/ 46 h 3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7" h="318">
                  <a:moveTo>
                    <a:pt x="0" y="0"/>
                  </a:moveTo>
                  <a:lnTo>
                    <a:pt x="1587" y="46"/>
                  </a:lnTo>
                  <a:lnTo>
                    <a:pt x="1587" y="318"/>
                  </a:lnTo>
                  <a:lnTo>
                    <a:pt x="0" y="46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445495" name="Picture 55" descr="j02860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878138"/>
            <a:ext cx="287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257 L -0.01319 0.22686 L 0.29479 0.02894 L 0.29566 0.09885 L -0.00989 0.24167 L -0.0092 0.26181 L 0.49722 0.17385 L 0.49722 0.24283 L -0.00833 0.27454 L -0.01076 0.3051 L 0.2941 0.3125 L 0.28924 0.36968 L -0.00833 0.32107 L -0.00521 0.50625 " pathEditMode="relative" ptsTypes="AAAAAAAAAAAAAA">
                                      <p:cBhvr>
                                        <p:cTn id="12" dur="4000" fill="hold"/>
                                        <p:tgtEl>
                                          <p:spTgt spid="445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smtClean="0"/>
              <a:t>문장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smtClean="0"/>
              <a:t>함수는 여러 개의 문장으로 이루어진다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문장들은 순차적으로 실행된다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문장은 </a:t>
            </a:r>
            <a:r>
              <a:rPr lang="en-US" altLang="ko-KR" sz="1800" dirty="0" smtClean="0"/>
              <a:t>;(</a:t>
            </a:r>
            <a:r>
              <a:rPr lang="ko-KR" altLang="en-US" sz="1800" dirty="0" err="1" smtClean="0"/>
              <a:t>세미콜른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끝나야 한다</a:t>
            </a:r>
            <a:r>
              <a:rPr lang="en-US" altLang="ko-KR" sz="1800" dirty="0" smtClean="0"/>
              <a:t>. </a:t>
            </a:r>
          </a:p>
        </p:txBody>
      </p:sp>
      <p:pic>
        <p:nvPicPr>
          <p:cNvPr id="153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894013"/>
            <a:ext cx="55451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9" y="2130640"/>
            <a:ext cx="5607756" cy="390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26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은 누가 호출할까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25373976" descr="EMB0000062043c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33406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모든 </a:t>
            </a:r>
            <a:r>
              <a:rPr lang="en-US" altLang="ko-KR" sz="1800" dirty="0"/>
              <a:t>C </a:t>
            </a:r>
            <a:r>
              <a:rPr lang="ko-KR" altLang="en-US" sz="1800" dirty="0"/>
              <a:t>프로그램에 반드시 있어야 되는 함수는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함수의 시작과 끝을 나타내는 기호는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모든 문장은 어떤 기호로 끝나는가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2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프로그램이 사용하는 데이터를 일시적으로 저장할 목적으로 사용하는 메모리 공간 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10" y="2724150"/>
            <a:ext cx="8372475" cy="224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변수는 왜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변수는 데이터 값을 일시적으로 </a:t>
            </a:r>
            <a:r>
              <a:rPr lang="ko-KR" altLang="en-US" dirty="0" smtClean="0"/>
              <a:t>저장하는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64" y="2757904"/>
            <a:ext cx="7200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종류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>
                <a:latin typeface="HY엽서L" pitchFamily="18" charset="-127"/>
              </a:rPr>
              <a:t>변수는 데이터를 담는 상자로 생각할 수 있다</a:t>
            </a:r>
            <a:r>
              <a:rPr lang="en-US" altLang="ko-KR" smtClean="0">
                <a:latin typeface="HY엽서L" pitchFamily="18" charset="-127"/>
              </a:rPr>
              <a:t>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773113" y="4075113"/>
            <a:ext cx="82121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201121" y="3582988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529608" y="3582988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813771" y="3413125"/>
            <a:ext cx="1008062" cy="72072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>
                <a:solidFill>
                  <a:sysClr val="windowText" lastClr="000000"/>
                </a:solidFill>
                <a:latin typeface="Lucida Calligraphy" pitchFamily="66" charset="0"/>
              </a:rPr>
              <a:t>2</a:t>
            </a:r>
          </a:p>
        </p:txBody>
      </p:sp>
      <p:sp>
        <p:nvSpPr>
          <p:cNvPr id="19466" name="모서리가 둥근 사각형 설명선 1"/>
          <p:cNvSpPr>
            <a:spLocks noChangeArrowheads="1"/>
          </p:cNvSpPr>
          <p:nvPr/>
        </p:nvSpPr>
        <p:spPr bwMode="auto">
          <a:xfrm>
            <a:off x="6693246" y="2901950"/>
            <a:ext cx="1401762" cy="309563"/>
          </a:xfrm>
          <a:prstGeom prst="wedgeRoundRectCallout">
            <a:avLst>
              <a:gd name="adj1" fmla="val -48801"/>
              <a:gd name="adj2" fmla="val 13131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데이터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529608" y="3748088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>
                <a:solidFill>
                  <a:sysClr val="windowText" lastClr="000000"/>
                </a:solidFill>
              </a:rPr>
              <a:t>  x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6515446" y="3748088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469" name="모서리가 둥근 사각형 설명선 13"/>
          <p:cNvSpPr>
            <a:spLocks noChangeArrowheads="1"/>
          </p:cNvSpPr>
          <p:nvPr/>
        </p:nvSpPr>
        <p:spPr bwMode="auto">
          <a:xfrm>
            <a:off x="5113683" y="4670425"/>
            <a:ext cx="1401763" cy="309563"/>
          </a:xfrm>
          <a:prstGeom prst="wedgeRoundRectCallout">
            <a:avLst>
              <a:gd name="adj1" fmla="val 21542"/>
              <a:gd name="adj2" fmla="val -1668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sp>
        <p:nvSpPr>
          <p:cNvPr id="15" name="모서리가 둥근 사각형 설명선 14"/>
          <p:cNvSpPr>
            <a:spLocks noChangeArrowheads="1"/>
          </p:cNvSpPr>
          <p:nvPr/>
        </p:nvSpPr>
        <p:spPr bwMode="auto">
          <a:xfrm>
            <a:off x="2609535" y="4211638"/>
            <a:ext cx="1579563" cy="307975"/>
          </a:xfrm>
          <a:prstGeom prst="wedgeRoundRectCallout">
            <a:avLst>
              <a:gd name="adj1" fmla="val -33154"/>
              <a:gd name="adj2" fmla="val -1924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sp>
        <p:nvSpPr>
          <p:cNvPr id="16" name="모서리가 둥근 사각형 설명선 15"/>
          <p:cNvSpPr>
            <a:spLocks noChangeArrowheads="1"/>
          </p:cNvSpPr>
          <p:nvPr/>
        </p:nvSpPr>
        <p:spPr bwMode="auto">
          <a:xfrm>
            <a:off x="828360" y="4222751"/>
            <a:ext cx="1365250" cy="309562"/>
          </a:xfrm>
          <a:prstGeom prst="wedgeRoundRectCallout">
            <a:avLst>
              <a:gd name="adj1" fmla="val 36560"/>
              <a:gd name="adj2" fmla="val -18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자료형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738927" y="3260725"/>
            <a:ext cx="2890837" cy="487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dirty="0" err="1">
                <a:solidFill>
                  <a:srgbClr val="0000FF"/>
                </a:solidFill>
                <a:latin typeface="¹ÙÅÁ" charset="0"/>
              </a:rPr>
              <a:t>int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 </a:t>
            </a:r>
            <a:r>
              <a:rPr kumimoji="1" lang="en-US" altLang="ko-KR" sz="3200" dirty="0" smtClean="0">
                <a:solidFill>
                  <a:srgbClr val="0000FF"/>
                </a:solidFill>
                <a:latin typeface="¹ÙÅÁ" charset="0"/>
              </a:rPr>
              <a:t>   </a:t>
            </a:r>
            <a:r>
              <a:rPr kumimoji="1" lang="en-US" altLang="ko-KR" sz="3200" dirty="0" smtClean="0">
                <a:latin typeface="¹ÙÅÁ" charset="0"/>
              </a:rPr>
              <a:t>x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 sz="32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endParaRPr kumimoji="1" lang="ko-KR" altLang="en-US" sz="32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>
                <a:latin typeface="Comic Sans MS" pitchFamily="66" charset="0"/>
              </a:rPr>
              <a:t>변수에는 데이터의 종류에 따라 여러 가지 타입이 존재한다</a:t>
            </a:r>
            <a:r>
              <a:rPr kumimoji="1" lang="en-US" altLang="ko-KR" dirty="0">
                <a:latin typeface="Comic Sans MS" pitchFamily="66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30" y="2434358"/>
            <a:ext cx="478155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://www.foodiggity.com/wp-content/uploads/2011/01/starbucks-coffee-cups-sizes-tall-grande-venti-trent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2" y="4030276"/>
            <a:ext cx="3229909" cy="21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1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 선언</a:t>
            </a:r>
          </a:p>
        </p:txBody>
      </p:sp>
      <p:sp>
        <p:nvSpPr>
          <p:cNvPr id="21511" name="Rectangle 1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변수 선언</a:t>
            </a:r>
            <a:r>
              <a:rPr lang="en-US" altLang="ko-KR" smtClean="0"/>
              <a:t>: </a:t>
            </a:r>
            <a:r>
              <a:rPr lang="ko-KR" altLang="en-US" smtClean="0"/>
              <a:t>컴파일러에게 어떤 타입의 변수가 사용되는지를 미리 알리는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78" y="2618681"/>
            <a:ext cx="7877175" cy="307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일반적인 프로그램의 형태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3911" y="1615937"/>
            <a:ext cx="8212137" cy="873125"/>
          </a:xfrm>
        </p:spPr>
        <p:txBody>
          <a:bodyPr/>
          <a:lstStyle/>
          <a:p>
            <a:pPr eaLnBrk="1" hangingPunct="1"/>
            <a:r>
              <a:rPr lang="ko-KR" altLang="en-US" smtClean="0"/>
              <a:t>데이터를 받아서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입력단계</a:t>
            </a:r>
            <a:r>
              <a:rPr lang="en-US" altLang="ko-KR" smtClean="0"/>
              <a:t>), </a:t>
            </a:r>
            <a:r>
              <a:rPr lang="ko-KR" altLang="en-US" smtClean="0"/>
              <a:t>데이터를 처리한 후에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처리단계</a:t>
            </a:r>
            <a:r>
              <a:rPr lang="en-US" altLang="ko-KR" smtClean="0"/>
              <a:t>), </a:t>
            </a:r>
            <a:r>
              <a:rPr lang="ko-KR" altLang="en-US" smtClean="0"/>
              <a:t>결과를 화면에 출력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출력단계</a:t>
            </a:r>
            <a:r>
              <a:rPr lang="en-US" altLang="ko-KR" smtClean="0"/>
              <a:t>)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2885799"/>
            <a:ext cx="6457950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자료형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자료형</a:t>
            </a:r>
            <a:r>
              <a:rPr lang="en-US" altLang="ko-KR" smtClean="0">
                <a:solidFill>
                  <a:schemeClr val="tx2"/>
                </a:solidFill>
              </a:rPr>
              <a:t>(data type):</a:t>
            </a:r>
            <a:r>
              <a:rPr lang="en-US" altLang="ko-KR" smtClean="0"/>
              <a:t> </a:t>
            </a:r>
            <a:r>
              <a:rPr lang="ko-KR" altLang="en-US" smtClean="0"/>
              <a:t>변수가 저장할 데이터가 정수인지 실수인지</a:t>
            </a:r>
            <a:r>
              <a:rPr lang="en-US" altLang="ko-KR" smtClean="0"/>
              <a:t>, </a:t>
            </a:r>
            <a:r>
              <a:rPr lang="ko-KR" altLang="en-US" smtClean="0"/>
              <a:t>아니면 또 다른 어떤 데이터인지를 지정하는 것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26" y="3092157"/>
            <a:ext cx="6715125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 선언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12648" y="1635449"/>
            <a:ext cx="8031163" cy="958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x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첫번째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y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9933"/>
                </a:solidFill>
                <a:latin typeface="¹ÙÅÁ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sum;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합을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00FF"/>
                </a:solidFill>
                <a:latin typeface="¹ÙÅÁ" charset="0"/>
              </a:rPr>
              <a:t> </a:t>
            </a:r>
            <a:endParaRPr kumimoji="1" lang="en-US" altLang="ko-KR">
              <a:solidFill>
                <a:srgbClr val="0000FF"/>
              </a:solidFill>
              <a:latin typeface="¹ÙÅÁ" charset="0"/>
            </a:endParaRPr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2243011" y="4188149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7" name="Freeform 6"/>
          <p:cNvSpPr>
            <a:spLocks/>
          </p:cNvSpPr>
          <p:nvPr/>
        </p:nvSpPr>
        <p:spPr bwMode="auto">
          <a:xfrm>
            <a:off x="1571498" y="4188149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8" name="Freeform 9"/>
          <p:cNvSpPr>
            <a:spLocks/>
          </p:cNvSpPr>
          <p:nvPr/>
        </p:nvSpPr>
        <p:spPr bwMode="auto">
          <a:xfrm>
            <a:off x="1571498" y="435324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3559" name="Freeform 8"/>
          <p:cNvSpPr>
            <a:spLocks/>
          </p:cNvSpPr>
          <p:nvPr/>
        </p:nvSpPr>
        <p:spPr bwMode="auto">
          <a:xfrm>
            <a:off x="2557336" y="4353249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0" name="Freeform 5"/>
          <p:cNvSpPr>
            <a:spLocks/>
          </p:cNvSpPr>
          <p:nvPr/>
        </p:nvSpPr>
        <p:spPr bwMode="auto">
          <a:xfrm>
            <a:off x="4141661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1" name="Freeform 6"/>
          <p:cNvSpPr>
            <a:spLocks/>
          </p:cNvSpPr>
          <p:nvPr/>
        </p:nvSpPr>
        <p:spPr bwMode="auto">
          <a:xfrm>
            <a:off x="3470148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2" name="Freeform 9"/>
          <p:cNvSpPr>
            <a:spLocks/>
          </p:cNvSpPr>
          <p:nvPr/>
        </p:nvSpPr>
        <p:spPr bwMode="auto">
          <a:xfrm>
            <a:off x="3470148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3563" name="Freeform 8"/>
          <p:cNvSpPr>
            <a:spLocks/>
          </p:cNvSpPr>
          <p:nvPr/>
        </p:nvSpPr>
        <p:spPr bwMode="auto">
          <a:xfrm>
            <a:off x="4455986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4" name="Freeform 5"/>
          <p:cNvSpPr>
            <a:spLocks/>
          </p:cNvSpPr>
          <p:nvPr/>
        </p:nvSpPr>
        <p:spPr bwMode="auto">
          <a:xfrm>
            <a:off x="6005386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5" name="Freeform 6"/>
          <p:cNvSpPr>
            <a:spLocks/>
          </p:cNvSpPr>
          <p:nvPr/>
        </p:nvSpPr>
        <p:spPr bwMode="auto">
          <a:xfrm>
            <a:off x="5333873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6" name="Freeform 9"/>
          <p:cNvSpPr>
            <a:spLocks/>
          </p:cNvSpPr>
          <p:nvPr/>
        </p:nvSpPr>
        <p:spPr bwMode="auto">
          <a:xfrm>
            <a:off x="5333873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3567" name="Freeform 8"/>
          <p:cNvSpPr>
            <a:spLocks/>
          </p:cNvSpPr>
          <p:nvPr/>
        </p:nvSpPr>
        <p:spPr bwMode="auto">
          <a:xfrm>
            <a:off x="6319711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3" name="직선 화살표 연결선 2"/>
          <p:cNvCxnSpPr>
            <a:cxnSpLocks noChangeShapeType="1"/>
          </p:cNvCxnSpPr>
          <p:nvPr/>
        </p:nvCxnSpPr>
        <p:spPr bwMode="auto">
          <a:xfrm flipH="1">
            <a:off x="2644648" y="3338836"/>
            <a:ext cx="711200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cxnSpLocks noChangeShapeType="1"/>
            <a:stCxn id="24" idx="2"/>
          </p:cNvCxnSpPr>
          <p:nvPr/>
        </p:nvCxnSpPr>
        <p:spPr bwMode="auto">
          <a:xfrm flipH="1">
            <a:off x="4271836" y="3338836"/>
            <a:ext cx="66675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>
            <a:cxnSpLocks noChangeShapeType="1"/>
          </p:cNvCxnSpPr>
          <p:nvPr/>
        </p:nvCxnSpPr>
        <p:spPr bwMode="auto">
          <a:xfrm>
            <a:off x="5333873" y="3338836"/>
            <a:ext cx="671513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모서리가 둥근 직사각형 23"/>
          <p:cNvSpPr>
            <a:spLocks noChangeArrowheads="1"/>
          </p:cNvSpPr>
          <p:nvPr/>
        </p:nvSpPr>
        <p:spPr bwMode="auto">
          <a:xfrm>
            <a:off x="2449386" y="2946724"/>
            <a:ext cx="3778250" cy="392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dirty="0">
                <a:latin typeface="+mj-ea"/>
                <a:ea typeface="+mj-ea"/>
              </a:rPr>
              <a:t>각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변수는 정수를 저장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46" name="직선 화살표 연결선 45"/>
          <p:cNvCxnSpPr>
            <a:cxnSpLocks noChangeShapeType="1"/>
          </p:cNvCxnSpPr>
          <p:nvPr/>
        </p:nvCxnSpPr>
        <p:spPr bwMode="auto">
          <a:xfrm flipV="1">
            <a:off x="5127498" y="4977136"/>
            <a:ext cx="698500" cy="8318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>
            <a:cxnSpLocks noChangeShapeType="1"/>
          </p:cNvCxnSpPr>
          <p:nvPr/>
        </p:nvCxnSpPr>
        <p:spPr bwMode="auto">
          <a:xfrm flipV="1">
            <a:off x="4271836" y="4986661"/>
            <a:ext cx="9525" cy="8223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직선 화살표 연결선 55"/>
          <p:cNvCxnSpPr>
            <a:cxnSpLocks noChangeShapeType="1"/>
          </p:cNvCxnSpPr>
          <p:nvPr/>
        </p:nvCxnSpPr>
        <p:spPr bwMode="auto">
          <a:xfrm flipH="1" flipV="1">
            <a:off x="2893886" y="4848549"/>
            <a:ext cx="712787" cy="960437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모서리가 둥근 직사각형 58"/>
          <p:cNvSpPr>
            <a:spLocks noChangeArrowheads="1"/>
          </p:cNvSpPr>
          <p:nvPr/>
        </p:nvSpPr>
        <p:spPr bwMode="auto">
          <a:xfrm>
            <a:off x="2449386" y="5808986"/>
            <a:ext cx="3778250" cy="73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ea"/>
                <a:ea typeface="+mj-ea"/>
              </a:rPr>
              <a:t>메모리 공간에 변수 가 만들어지고</a:t>
            </a:r>
            <a:endParaRPr lang="en-US" altLang="ko-KR" sz="1600">
              <a:latin typeface="+mj-ea"/>
              <a:ea typeface="+mj-ea"/>
            </a:endParaRPr>
          </a:p>
          <a:p>
            <a:pPr algn="ctr"/>
            <a:r>
              <a:rPr lang="ko-KR" altLang="en-US" sz="1600">
                <a:latin typeface="+mj-ea"/>
                <a:ea typeface="+mj-ea"/>
              </a:rPr>
              <a:t>이름이 붙여진다</a:t>
            </a:r>
            <a:r>
              <a:rPr lang="en-US" altLang="ko-KR" sz="1600">
                <a:latin typeface="+mj-ea"/>
                <a:ea typeface="+mj-ea"/>
              </a:rPr>
              <a:t>.</a:t>
            </a:r>
            <a:endParaRPr lang="ko-KR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상수 </a:t>
            </a:r>
          </a:p>
        </p:txBody>
      </p:sp>
      <p:sp>
        <p:nvSpPr>
          <p:cNvPr id="24583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539623" y="2254250"/>
            <a:ext cx="8226425" cy="3762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상수</a:t>
            </a:r>
            <a:r>
              <a:rPr lang="en-US" altLang="ko-KR" smtClean="0">
                <a:solidFill>
                  <a:schemeClr val="tx2"/>
                </a:solidFill>
              </a:rPr>
              <a:t>(constant</a:t>
            </a:r>
            <a:r>
              <a:rPr lang="en-US" altLang="ko-KR" smtClean="0"/>
              <a:t>):  </a:t>
            </a:r>
            <a:r>
              <a:rPr lang="ko-KR" altLang="en-US" smtClean="0"/>
              <a:t>그 값이 프로그램이 실행하는 동안 </a:t>
            </a:r>
            <a:r>
              <a:rPr lang="ko-KR" altLang="en-US" b="1" smtClean="0"/>
              <a:t>변하지 않는 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876173" y="1514475"/>
            <a:ext cx="7791450" cy="595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x = 100;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y = 200;</a:t>
            </a: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1341311" y="1446212"/>
            <a:ext cx="587375" cy="4191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1900111" y="1704975"/>
            <a:ext cx="1785937" cy="3190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3638423" y="1865312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  <a:ea typeface="HY엽서L" pitchFamily="18" charset="-127"/>
              </a:rPr>
              <a:t>상수</a:t>
            </a:r>
          </a:p>
        </p:txBody>
      </p:sp>
      <p:pic>
        <p:nvPicPr>
          <p:cNvPr id="2458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1" t="60609"/>
          <a:stretch>
            <a:fillRect/>
          </a:stretch>
        </p:blipFill>
        <p:spPr bwMode="auto">
          <a:xfrm>
            <a:off x="5797423" y="5219700"/>
            <a:ext cx="239871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5" name="Freeform 5"/>
          <p:cNvSpPr>
            <a:spLocks/>
          </p:cNvSpPr>
          <p:nvPr/>
        </p:nvSpPr>
        <p:spPr bwMode="auto">
          <a:xfrm>
            <a:off x="1846136" y="4802187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6" name="Freeform 6"/>
          <p:cNvSpPr>
            <a:spLocks/>
          </p:cNvSpPr>
          <p:nvPr/>
        </p:nvSpPr>
        <p:spPr bwMode="auto">
          <a:xfrm>
            <a:off x="1174623" y="4802187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479423" y="3163887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12</a:t>
            </a:r>
          </a:p>
        </p:txBody>
      </p:sp>
      <p:sp>
        <p:nvSpPr>
          <p:cNvPr id="24588" name="Freeform 9"/>
          <p:cNvSpPr>
            <a:spLocks/>
          </p:cNvSpPr>
          <p:nvPr/>
        </p:nvSpPr>
        <p:spPr bwMode="auto">
          <a:xfrm>
            <a:off x="1174623" y="4967287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9" name="Freeform 8"/>
          <p:cNvSpPr>
            <a:spLocks/>
          </p:cNvSpPr>
          <p:nvPr/>
        </p:nvSpPr>
        <p:spPr bwMode="auto">
          <a:xfrm>
            <a:off x="2160461" y="4967287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24590" name="직선 화살표 연결선 2"/>
          <p:cNvCxnSpPr>
            <a:cxnSpLocks noChangeShapeType="1"/>
          </p:cNvCxnSpPr>
          <p:nvPr/>
        </p:nvCxnSpPr>
        <p:spPr bwMode="auto">
          <a:xfrm flipV="1">
            <a:off x="2039811" y="3949700"/>
            <a:ext cx="0" cy="78105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1" name="직선 화살표 연결선 19"/>
          <p:cNvCxnSpPr>
            <a:cxnSpLocks noChangeShapeType="1"/>
          </p:cNvCxnSpPr>
          <p:nvPr/>
        </p:nvCxnSpPr>
        <p:spPr bwMode="auto">
          <a:xfrm>
            <a:off x="1919161" y="3949700"/>
            <a:ext cx="0" cy="795337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2" name="Freeform 5"/>
          <p:cNvSpPr>
            <a:spLocks/>
          </p:cNvSpPr>
          <p:nvPr/>
        </p:nvSpPr>
        <p:spPr bwMode="auto">
          <a:xfrm>
            <a:off x="4138486" y="4799012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93" name="Freeform 6"/>
          <p:cNvSpPr>
            <a:spLocks/>
          </p:cNvSpPr>
          <p:nvPr/>
        </p:nvSpPr>
        <p:spPr bwMode="auto">
          <a:xfrm>
            <a:off x="3466973" y="4799012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789236" y="3159125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12</a:t>
            </a:r>
          </a:p>
        </p:txBody>
      </p:sp>
      <p:sp>
        <p:nvSpPr>
          <p:cNvPr id="24595" name="Freeform 9"/>
          <p:cNvSpPr>
            <a:spLocks/>
          </p:cNvSpPr>
          <p:nvPr/>
        </p:nvSpPr>
        <p:spPr bwMode="auto">
          <a:xfrm>
            <a:off x="3466973" y="4964112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96" name="Freeform 8"/>
          <p:cNvSpPr>
            <a:spLocks/>
          </p:cNvSpPr>
          <p:nvPr/>
        </p:nvSpPr>
        <p:spPr bwMode="auto">
          <a:xfrm>
            <a:off x="4452811" y="4964112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24597" name="직선 화살표 연결선 29"/>
          <p:cNvCxnSpPr>
            <a:cxnSpLocks noChangeShapeType="1"/>
          </p:cNvCxnSpPr>
          <p:nvPr/>
        </p:nvCxnSpPr>
        <p:spPr bwMode="auto">
          <a:xfrm flipV="1">
            <a:off x="4330573" y="3946525"/>
            <a:ext cx="0" cy="78105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8" name="직선 화살표 연결선 30"/>
          <p:cNvCxnSpPr>
            <a:cxnSpLocks noChangeShapeType="1"/>
          </p:cNvCxnSpPr>
          <p:nvPr/>
        </p:nvCxnSpPr>
        <p:spPr bwMode="auto">
          <a:xfrm>
            <a:off x="4211511" y="3946525"/>
            <a:ext cx="0" cy="795337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Freeform 15"/>
          <p:cNvSpPr>
            <a:spLocks/>
          </p:cNvSpPr>
          <p:nvPr/>
        </p:nvSpPr>
        <p:spPr bwMode="auto">
          <a:xfrm>
            <a:off x="4452811" y="4476750"/>
            <a:ext cx="1728787" cy="311150"/>
          </a:xfrm>
          <a:custGeom>
            <a:avLst/>
            <a:gdLst>
              <a:gd name="T0" fmla="*/ 0 w 1089"/>
              <a:gd name="T1" fmla="*/ 2147483647 h 196"/>
              <a:gd name="T2" fmla="*/ 2147483647 w 1089"/>
              <a:gd name="T3" fmla="*/ 0 h 196"/>
              <a:gd name="T4" fmla="*/ 2147483647 w 1089"/>
              <a:gd name="T5" fmla="*/ 2147483647 h 196"/>
              <a:gd name="T6" fmla="*/ 2147483647 w 1089"/>
              <a:gd name="T7" fmla="*/ 2147483647 h 196"/>
              <a:gd name="T8" fmla="*/ 0 w 1089"/>
              <a:gd name="T9" fmla="*/ 2147483647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9" h="196">
                <a:moveTo>
                  <a:pt x="0" y="91"/>
                </a:moveTo>
                <a:lnTo>
                  <a:pt x="454" y="0"/>
                </a:lnTo>
                <a:lnTo>
                  <a:pt x="1089" y="91"/>
                </a:lnTo>
                <a:lnTo>
                  <a:pt x="645" y="196"/>
                </a:lnTo>
                <a:lnTo>
                  <a:pt x="0" y="91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27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18" name="직선 연결선 17"/>
          <p:cNvCxnSpPr>
            <a:cxnSpLocks noChangeShapeType="1"/>
          </p:cNvCxnSpPr>
          <p:nvPr/>
        </p:nvCxnSpPr>
        <p:spPr bwMode="auto">
          <a:xfrm flipV="1">
            <a:off x="3849561" y="4137025"/>
            <a:ext cx="828675" cy="396875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연결선 34"/>
          <p:cNvCxnSpPr>
            <a:cxnSpLocks noChangeShapeType="1"/>
          </p:cNvCxnSpPr>
          <p:nvPr/>
        </p:nvCxnSpPr>
        <p:spPr bwMode="auto">
          <a:xfrm>
            <a:off x="3833686" y="4159250"/>
            <a:ext cx="892175" cy="374650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2" name="모서리가 둥근 직사각형 22"/>
          <p:cNvSpPr>
            <a:spLocks noChangeArrowheads="1"/>
          </p:cNvSpPr>
          <p:nvPr/>
        </p:nvSpPr>
        <p:spPr bwMode="auto">
          <a:xfrm>
            <a:off x="1401636" y="6038850"/>
            <a:ext cx="1163637" cy="3571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변수</a:t>
            </a:r>
          </a:p>
        </p:txBody>
      </p:sp>
      <p:sp>
        <p:nvSpPr>
          <p:cNvPr id="24603" name="모서리가 둥근 직사각형 39"/>
          <p:cNvSpPr>
            <a:spLocks noChangeArrowheads="1"/>
          </p:cNvSpPr>
          <p:nvPr/>
        </p:nvSpPr>
        <p:spPr bwMode="auto">
          <a:xfrm>
            <a:off x="3724148" y="6051550"/>
            <a:ext cx="1163638" cy="35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상수</a:t>
            </a:r>
          </a:p>
        </p:txBody>
      </p:sp>
      <p:sp>
        <p:nvSpPr>
          <p:cNvPr id="2" name="구름 모양 설명선 1"/>
          <p:cNvSpPr>
            <a:spLocks noChangeArrowheads="1"/>
          </p:cNvSpPr>
          <p:nvPr/>
        </p:nvSpPr>
        <p:spPr bwMode="auto">
          <a:xfrm>
            <a:off x="5881561" y="2619375"/>
            <a:ext cx="2884487" cy="2012950"/>
          </a:xfrm>
          <a:prstGeom prst="cloudCallout">
            <a:avLst>
              <a:gd name="adj1" fmla="val -8106"/>
              <a:gd name="adj2" fmla="val 885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ea"/>
                <a:ea typeface="+mj-ea"/>
              </a:rPr>
              <a:t>변수는 실행도중에</a:t>
            </a:r>
            <a:endParaRPr lang="en-US" altLang="ko-KR" sz="1600">
              <a:latin typeface="+mj-ea"/>
              <a:ea typeface="+mj-ea"/>
            </a:endParaRPr>
          </a:p>
          <a:p>
            <a:pPr algn="ctr"/>
            <a:r>
              <a:rPr lang="ko-KR" altLang="en-US" sz="1600">
                <a:latin typeface="+mj-ea"/>
                <a:ea typeface="+mj-ea"/>
              </a:rPr>
              <a:t>값을 변경할 수 있으나 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상수는 한번 값이 정해지면 변경이 불가능</a:t>
            </a:r>
            <a:r>
              <a:rPr lang="ko-KR" altLang="en-US" sz="1600">
                <a:latin typeface="+mj-ea"/>
                <a:ea typeface="+mj-ea"/>
              </a:rPr>
              <a:t>합니다</a:t>
            </a:r>
            <a:r>
              <a:rPr lang="en-US" altLang="ko-KR" sz="1600"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2.22222E-6 0.25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24908 L 0.00243 -0.00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278 L 0.00087 0.251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2.77778E-6 0.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0.0074 C -0.00087 0.00486 -0.01666 -0.00533 -0.03403 -0.00834 C -0.04548 -0.00741 -0.06285 -0.00787 -0.07396 0.00046 C -0.07986 0.00486 -0.08385 0.00995 -0.08993 0.01273 C -0.09114 0.01458 -0.09236 0.01643 -0.09375 0.01805 C -0.09635 0.0206 -0.10191 0.025 -0.10191 0.02523 C -0.10364 0.02847 -0.10538 0.03194 -0.10712 0.03541 C -0.10781 0.0368 -0.10972 0.03912 -0.10972 0.03935 " pathEditMode="relative" rAng="0" ptsTypes="fffffff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27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이름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solidFill>
                  <a:schemeClr val="tx2"/>
                </a:solidFill>
                <a:ea typeface="새굴림" pitchFamily="18" charset="-127"/>
              </a:rPr>
              <a:t>식별자</a:t>
            </a:r>
            <a:r>
              <a:rPr lang="en-US" altLang="ko-KR" dirty="0" smtClean="0">
                <a:solidFill>
                  <a:schemeClr val="tx2"/>
                </a:solidFill>
                <a:ea typeface="새굴림" pitchFamily="18" charset="-127"/>
              </a:rPr>
              <a:t>(identifier</a:t>
            </a:r>
            <a:r>
              <a:rPr lang="en-US" altLang="ko-KR" dirty="0" smtClean="0">
                <a:ea typeface="새굴림" pitchFamily="18" charset="-127"/>
              </a:rPr>
              <a:t>): </a:t>
            </a:r>
            <a:r>
              <a:rPr lang="ko-KR" altLang="en-US" dirty="0" smtClean="0">
                <a:ea typeface="새굴림" pitchFamily="18" charset="-127"/>
              </a:rPr>
              <a:t>변수나 함수의 이름</a:t>
            </a: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97" y="2686928"/>
            <a:ext cx="3390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이름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solidFill>
                  <a:schemeClr val="tx2"/>
                </a:solidFill>
                <a:ea typeface="새굴림" pitchFamily="18" charset="-127"/>
              </a:rPr>
              <a:t>식별자</a:t>
            </a:r>
            <a:r>
              <a:rPr lang="ko-KR" altLang="en-US" dirty="0" smtClean="0">
                <a:solidFill>
                  <a:schemeClr val="tx2"/>
                </a:solidFill>
                <a:ea typeface="새굴림" pitchFamily="18" charset="-127"/>
              </a:rPr>
              <a:t> 만드는 규칙</a:t>
            </a:r>
            <a:endParaRPr lang="en-US" altLang="ko-KR" dirty="0" smtClean="0">
              <a:solidFill>
                <a:schemeClr val="tx2"/>
              </a:solidFill>
              <a:ea typeface="새굴림" pitchFamily="18" charset="-127"/>
            </a:endParaRPr>
          </a:p>
          <a:p>
            <a:pPr lvl="1"/>
            <a:r>
              <a:rPr lang="ko-KR" altLang="en-US" dirty="0" err="1" smtClean="0"/>
              <a:t>식별자는</a:t>
            </a:r>
            <a:r>
              <a:rPr lang="ko-KR" altLang="en-US" dirty="0" smtClean="0"/>
              <a:t> 영어의 대소문자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 문자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이루어진다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err="1" smtClean="0"/>
              <a:t>식별자는</a:t>
            </a:r>
            <a:r>
              <a:rPr lang="ko-KR" altLang="en-US" dirty="0" smtClean="0"/>
              <a:t> 숫자로 시작할 수 없다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대문자와 소문자를 구별하며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키워드와 똑같은 이름은 허용되지 않는다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>
                <a:solidFill>
                  <a:schemeClr val="tx2"/>
                </a:solidFill>
                <a:latin typeface="Comic Sans MS" pitchFamily="66" charset="0"/>
              </a:rPr>
              <a:t>키워드</a:t>
            </a:r>
            <a:r>
              <a:rPr lang="en-US" altLang="ko-KR" dirty="0">
                <a:solidFill>
                  <a:schemeClr val="tx2"/>
                </a:solidFill>
                <a:latin typeface="Comic Sans MS" pitchFamily="66" charset="0"/>
              </a:rPr>
              <a:t>(keyword</a:t>
            </a:r>
            <a:r>
              <a:rPr lang="en-US" altLang="ko-KR" dirty="0">
                <a:latin typeface="Comic Sans MS" pitchFamily="66" charset="0"/>
              </a:rPr>
              <a:t>): C</a:t>
            </a:r>
            <a:r>
              <a:rPr lang="ko-KR" altLang="en-US" dirty="0">
                <a:latin typeface="Comic Sans MS" pitchFamily="66" charset="0"/>
              </a:rPr>
              <a:t>언어에서 고유한 의미를 가지고 있는 특별한 </a:t>
            </a:r>
            <a:r>
              <a:rPr lang="ko-KR" altLang="en-US" dirty="0" smtClean="0">
                <a:latin typeface="Comic Sans MS" pitchFamily="66" charset="0"/>
              </a:rPr>
              <a:t>단어 </a:t>
            </a:r>
            <a:r>
              <a:rPr lang="en-US" altLang="ko-KR" dirty="0" smtClean="0">
                <a:latin typeface="Comic Sans MS" pitchFamily="66" charset="0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Comic Sans MS" pitchFamily="66" charset="0"/>
              </a:rPr>
              <a:t>예약어</a:t>
            </a:r>
            <a:r>
              <a:rPr lang="en-US" altLang="ko-KR" dirty="0">
                <a:solidFill>
                  <a:schemeClr val="tx2"/>
                </a:solidFill>
                <a:latin typeface="Comic Sans MS" pitchFamily="66" charset="0"/>
              </a:rPr>
              <a:t>(reserved words</a:t>
            </a:r>
            <a:r>
              <a:rPr lang="en-US" altLang="ko-KR" dirty="0">
                <a:latin typeface="Comic Sans MS" pitchFamily="66" charset="0"/>
              </a:rPr>
              <a:t>)</a:t>
            </a:r>
            <a:r>
              <a:rPr lang="ko-KR" altLang="en-US" dirty="0">
                <a:latin typeface="Comic Sans MS" pitchFamily="66" charset="0"/>
              </a:rPr>
              <a:t> 라고도 한다</a:t>
            </a:r>
            <a:r>
              <a:rPr lang="en-US" altLang="ko-KR" dirty="0">
                <a:latin typeface="Comic Sans MS" pitchFamily="66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63435" y="2762544"/>
            <a:ext cx="8251825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auto           double          int               struct </a:t>
            </a:r>
          </a:p>
          <a:p>
            <a:r>
              <a:rPr lang="en-US" altLang="ko-KR" sz="2000">
                <a:ea typeface="굴림" pitchFamily="50" charset="-127"/>
              </a:rPr>
              <a:t>break         else              long            switch </a:t>
            </a:r>
          </a:p>
          <a:p>
            <a:r>
              <a:rPr lang="en-US" altLang="ko-KR" sz="2000">
                <a:ea typeface="굴림" pitchFamily="50" charset="-127"/>
              </a:rPr>
              <a:t>case          enum            register        typedef </a:t>
            </a:r>
          </a:p>
          <a:p>
            <a:r>
              <a:rPr lang="en-US" altLang="ko-KR" sz="2000">
                <a:ea typeface="굴림" pitchFamily="50" charset="-127"/>
              </a:rPr>
              <a:t>char           extern          return          union </a:t>
            </a:r>
          </a:p>
          <a:p>
            <a:r>
              <a:rPr lang="en-US" altLang="ko-KR" sz="2000">
                <a:ea typeface="굴림" pitchFamily="50" charset="-127"/>
              </a:rPr>
              <a:t>const         float              short           unsigned </a:t>
            </a:r>
          </a:p>
          <a:p>
            <a:r>
              <a:rPr lang="en-US" altLang="ko-KR" sz="2000">
                <a:ea typeface="굴림" pitchFamily="50" charset="-127"/>
              </a:rPr>
              <a:t>continue    for                signed          void </a:t>
            </a:r>
          </a:p>
          <a:p>
            <a:r>
              <a:rPr lang="en-US" altLang="ko-KR" sz="2000">
                <a:ea typeface="굴림" pitchFamily="50" charset="-127"/>
              </a:rPr>
              <a:t>default       goto             sizeof          volatile </a:t>
            </a:r>
          </a:p>
          <a:p>
            <a:r>
              <a:rPr lang="en-US" altLang="ko-KR" sz="2000">
                <a:ea typeface="굴림" pitchFamily="50" charset="-127"/>
              </a:rPr>
              <a:t>do             if                   static           while </a:t>
            </a:r>
          </a:p>
        </p:txBody>
      </p:sp>
    </p:spTree>
    <p:extLst>
      <p:ext uri="{BB962C8B-B14F-4D97-AF65-F5344CB8AC3E}">
        <p14:creationId xmlns:p14="http://schemas.microsoft.com/office/powerpoint/2010/main" val="17554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이름</a:t>
            </a: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794307"/>
            <a:ext cx="8582025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3805931"/>
            <a:ext cx="86677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좋은 변수 이름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변수의 역할을 가장 잘 설명하는 이름</a:t>
            </a:r>
          </a:p>
          <a:p>
            <a:pPr lvl="1" eaLnBrk="1" hangingPunct="1"/>
            <a:r>
              <a:rPr lang="ko-KR" altLang="en-US" smtClean="0"/>
              <a:t>밑줄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  <a:r>
              <a:rPr lang="en-US" altLang="ko-KR" smtClean="0"/>
              <a:t>: bank_account</a:t>
            </a:r>
          </a:p>
          <a:p>
            <a:pPr lvl="1" eaLnBrk="1" hangingPunct="1"/>
            <a:r>
              <a:rPr lang="ko-KR" altLang="en-US" smtClean="0"/>
              <a:t>단어의 첫번째 글자를 대문자</a:t>
            </a:r>
            <a:r>
              <a:rPr lang="en-US" altLang="ko-KR" smtClean="0"/>
              <a:t>:BankAccount</a:t>
            </a:r>
            <a:r>
              <a:rPr lang="ko-KR" altLang="en-US" smtClean="0"/>
              <a:t> </a:t>
            </a:r>
          </a:p>
        </p:txBody>
      </p:sp>
      <p:sp>
        <p:nvSpPr>
          <p:cNvPr id="603138" name="Cloud"/>
          <p:cNvSpPr>
            <a:spLocks noChangeAspect="1" noEditPoints="1" noChangeArrowheads="1"/>
          </p:cNvSpPr>
          <p:nvPr/>
        </p:nvSpPr>
        <p:spPr bwMode="auto">
          <a:xfrm>
            <a:off x="927100" y="3722688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a, b, c, ,d,…</a:t>
            </a:r>
            <a:endParaRPr lang="ko-KR" altLang="en-US" dirty="0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4684713" y="3692525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number, average, sum,…</a:t>
            </a:r>
            <a:endParaRPr lang="ko-KR" altLang="en-US" dirty="0"/>
          </a:p>
        </p:txBody>
      </p:sp>
      <p:cxnSp>
        <p:nvCxnSpPr>
          <p:cNvPr id="21510" name="직선 연결선 8"/>
          <p:cNvCxnSpPr>
            <a:cxnSpLocks noChangeShapeType="1"/>
          </p:cNvCxnSpPr>
          <p:nvPr/>
        </p:nvCxnSpPr>
        <p:spPr bwMode="auto">
          <a:xfrm rot="5400000">
            <a:off x="705644" y="3378994"/>
            <a:ext cx="2595563" cy="233362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10"/>
          <p:cNvCxnSpPr>
            <a:cxnSpLocks noChangeShapeType="1"/>
          </p:cNvCxnSpPr>
          <p:nvPr/>
        </p:nvCxnSpPr>
        <p:spPr bwMode="auto">
          <a:xfrm>
            <a:off x="914400" y="3300413"/>
            <a:ext cx="2647950" cy="250825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타원 11"/>
          <p:cNvSpPr>
            <a:spLocks noChangeArrowheads="1"/>
          </p:cNvSpPr>
          <p:nvPr/>
        </p:nvSpPr>
        <p:spPr bwMode="auto">
          <a:xfrm>
            <a:off x="4449763" y="3125788"/>
            <a:ext cx="2952750" cy="2605087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변수 이름을 만들 때 지켜야 하는 규칙은 무엇인가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 smtClean="0"/>
              <a:t>변수 </a:t>
            </a:r>
            <a:r>
              <a:rPr lang="ko-KR" altLang="en-US" sz="1800" dirty="0"/>
              <a:t>이름의 첫 번째 글자로 허용되는 것은 무엇인가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 smtClean="0"/>
              <a:t>C</a:t>
            </a:r>
            <a:r>
              <a:rPr lang="ko-KR" altLang="en-US" sz="1800" dirty="0"/>
              <a:t>에서 고유한 의미를 가지고 있는 단어들을 무엇이라고 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67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초기화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7366" y="2037648"/>
            <a:ext cx="8153400" cy="11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덧셈 프로그램 </a:t>
            </a:r>
            <a:r>
              <a:rPr lang="en-US" altLang="ko-KR" sz="3600" smtClean="0">
                <a:latin typeface="HY엽서L" pitchFamily="18" charset="-127"/>
              </a:rPr>
              <a:t>#1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9" y="1580225"/>
            <a:ext cx="7502113" cy="5206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수식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수식</a:t>
            </a:r>
            <a:r>
              <a:rPr lang="en-US" altLang="ko-KR" dirty="0" smtClean="0">
                <a:solidFill>
                  <a:schemeClr val="tx2"/>
                </a:solidFill>
              </a:rPr>
              <a:t>(expression</a:t>
            </a:r>
            <a:r>
              <a:rPr lang="en-US" altLang="ko-KR" dirty="0" smtClean="0"/>
              <a:t>): </a:t>
            </a:r>
            <a:r>
              <a:rPr lang="ko-KR" altLang="en-US" dirty="0" err="1" smtClean="0"/>
              <a:t>피연산자와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연산자로 구성된 식</a:t>
            </a:r>
          </a:p>
          <a:p>
            <a:pPr eaLnBrk="1" hangingPunct="1"/>
            <a:r>
              <a:rPr lang="ko-KR" altLang="en-US" dirty="0" smtClean="0"/>
              <a:t>수식은 </a:t>
            </a:r>
            <a:r>
              <a:rPr lang="ko-KR" altLang="en-US" b="1" dirty="0" smtClean="0"/>
              <a:t>결과값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102"/>
          <p:cNvSpPr>
            <a:spLocks noChangeArrowheads="1"/>
          </p:cNvSpPr>
          <p:nvPr/>
        </p:nvSpPr>
        <p:spPr bwMode="auto">
          <a:xfrm>
            <a:off x="-175846" y="401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grpSp>
        <p:nvGrpSpPr>
          <p:cNvPr id="111" name="Group 680"/>
          <p:cNvGrpSpPr>
            <a:grpSpLocks/>
          </p:cNvGrpSpPr>
          <p:nvPr/>
        </p:nvGrpSpPr>
        <p:grpSpPr bwMode="auto">
          <a:xfrm>
            <a:off x="518503" y="3423627"/>
            <a:ext cx="3654425" cy="1890713"/>
            <a:chOff x="2653" y="190"/>
            <a:chExt cx="2302" cy="1191"/>
          </a:xfrm>
        </p:grpSpPr>
        <p:sp>
          <p:nvSpPr>
            <p:cNvPr id="112" name="Freeform 571"/>
            <p:cNvSpPr>
              <a:spLocks/>
            </p:cNvSpPr>
            <p:nvPr/>
          </p:nvSpPr>
          <p:spPr bwMode="auto">
            <a:xfrm>
              <a:off x="2653" y="190"/>
              <a:ext cx="2255" cy="974"/>
            </a:xfrm>
            <a:custGeom>
              <a:avLst/>
              <a:gdLst>
                <a:gd name="T0" fmla="*/ 0 w 1633"/>
                <a:gd name="T1" fmla="*/ 0 h 1948"/>
                <a:gd name="T2" fmla="*/ 505 w 1633"/>
                <a:gd name="T3" fmla="*/ 122 h 1948"/>
                <a:gd name="T4" fmla="*/ 5192 w 1633"/>
                <a:gd name="T5" fmla="*/ 110 h 1948"/>
                <a:gd name="T6" fmla="*/ 5938 w 1633"/>
                <a:gd name="T7" fmla="*/ 16 h 1948"/>
                <a:gd name="T8" fmla="*/ 0 w 1633"/>
                <a:gd name="T9" fmla="*/ 0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3" h="1948">
                  <a:moveTo>
                    <a:pt x="0" y="0"/>
                  </a:moveTo>
                  <a:lnTo>
                    <a:pt x="139" y="1948"/>
                  </a:lnTo>
                  <a:lnTo>
                    <a:pt x="1428" y="1750"/>
                  </a:lnTo>
                  <a:lnTo>
                    <a:pt x="1633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Text Box 499"/>
            <p:cNvSpPr txBox="1">
              <a:spLocks noChangeArrowheads="1"/>
            </p:cNvSpPr>
            <p:nvPr/>
          </p:nvSpPr>
          <p:spPr bwMode="auto">
            <a:xfrm>
              <a:off x="2804" y="342"/>
              <a:ext cx="145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가 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3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일때 수식 </a:t>
              </a:r>
            </a:p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en-US" altLang="ko-KR" baseline="30000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2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 - 5x + 6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의 값을 </a:t>
              </a:r>
            </a:p>
            <a:p>
              <a:pPr eaLnBrk="1" hangingPunct="1"/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계산하라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.</a:t>
              </a:r>
            </a:p>
          </p:txBody>
        </p:sp>
        <p:sp>
          <p:nvSpPr>
            <p:cNvPr id="114" name="Freeform 570"/>
            <p:cNvSpPr>
              <a:spLocks/>
            </p:cNvSpPr>
            <p:nvPr/>
          </p:nvSpPr>
          <p:spPr bwMode="auto">
            <a:xfrm>
              <a:off x="4255" y="429"/>
              <a:ext cx="700" cy="886"/>
            </a:xfrm>
            <a:custGeom>
              <a:avLst/>
              <a:gdLst>
                <a:gd name="T0" fmla="*/ 0 w 1400"/>
                <a:gd name="T1" fmla="*/ 91 h 1772"/>
                <a:gd name="T2" fmla="*/ 38 w 1400"/>
                <a:gd name="T3" fmla="*/ 111 h 1772"/>
                <a:gd name="T4" fmla="*/ 88 w 1400"/>
                <a:gd name="T5" fmla="*/ 78 h 1772"/>
                <a:gd name="T6" fmla="*/ 81 w 1400"/>
                <a:gd name="T7" fmla="*/ 0 h 1772"/>
                <a:gd name="T8" fmla="*/ 9 w 1400"/>
                <a:gd name="T9" fmla="*/ 32 h 1772"/>
                <a:gd name="T10" fmla="*/ 0 w 1400"/>
                <a:gd name="T11" fmla="*/ 91 h 17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0" h="1772">
                  <a:moveTo>
                    <a:pt x="0" y="1453"/>
                  </a:moveTo>
                  <a:lnTo>
                    <a:pt x="607" y="1772"/>
                  </a:lnTo>
                  <a:lnTo>
                    <a:pt x="1400" y="1235"/>
                  </a:lnTo>
                  <a:lnTo>
                    <a:pt x="1294" y="0"/>
                  </a:lnTo>
                  <a:lnTo>
                    <a:pt x="132" y="498"/>
                  </a:lnTo>
                  <a:lnTo>
                    <a:pt x="0" y="1453"/>
                  </a:lnTo>
                  <a:close/>
                </a:path>
              </a:pathLst>
            </a:custGeom>
            <a:solidFill>
              <a:srgbClr val="FFF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572"/>
            <p:cNvSpPr>
              <a:spLocks/>
            </p:cNvSpPr>
            <p:nvPr/>
          </p:nvSpPr>
          <p:spPr bwMode="auto">
            <a:xfrm>
              <a:off x="2804" y="1047"/>
              <a:ext cx="2029" cy="162"/>
            </a:xfrm>
            <a:custGeom>
              <a:avLst/>
              <a:gdLst>
                <a:gd name="T0" fmla="*/ 0 w 1419"/>
                <a:gd name="T1" fmla="*/ 13 h 324"/>
                <a:gd name="T2" fmla="*/ 0 w 1419"/>
                <a:gd name="T3" fmla="*/ 16 h 324"/>
                <a:gd name="T4" fmla="*/ 751 w 1419"/>
                <a:gd name="T5" fmla="*/ 21 h 324"/>
                <a:gd name="T6" fmla="*/ 5931 w 1419"/>
                <a:gd name="T7" fmla="*/ 6 h 324"/>
                <a:gd name="T8" fmla="*/ 5388 w 1419"/>
                <a:gd name="T9" fmla="*/ 0 h 324"/>
                <a:gd name="T10" fmla="*/ 0 w 1419"/>
                <a:gd name="T11" fmla="*/ 13 h 3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19" h="324">
                  <a:moveTo>
                    <a:pt x="0" y="194"/>
                  </a:moveTo>
                  <a:lnTo>
                    <a:pt x="0" y="241"/>
                  </a:lnTo>
                  <a:lnTo>
                    <a:pt x="180" y="324"/>
                  </a:lnTo>
                  <a:lnTo>
                    <a:pt x="1419" y="88"/>
                  </a:lnTo>
                  <a:lnTo>
                    <a:pt x="1289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DDA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573"/>
            <p:cNvSpPr>
              <a:spLocks/>
            </p:cNvSpPr>
            <p:nvPr/>
          </p:nvSpPr>
          <p:spPr bwMode="auto">
            <a:xfrm>
              <a:off x="4124" y="1144"/>
              <a:ext cx="89" cy="66"/>
            </a:xfrm>
            <a:custGeom>
              <a:avLst/>
              <a:gdLst>
                <a:gd name="T0" fmla="*/ 0 w 180"/>
                <a:gd name="T1" fmla="*/ 0 h 131"/>
                <a:gd name="T2" fmla="*/ 11 w 180"/>
                <a:gd name="T3" fmla="*/ 4 h 131"/>
                <a:gd name="T4" fmla="*/ 11 w 180"/>
                <a:gd name="T5" fmla="*/ 9 h 131"/>
                <a:gd name="T6" fmla="*/ 0 w 180"/>
                <a:gd name="T7" fmla="*/ 3 h 131"/>
                <a:gd name="T8" fmla="*/ 0 w 180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31">
                  <a:moveTo>
                    <a:pt x="0" y="0"/>
                  </a:moveTo>
                  <a:lnTo>
                    <a:pt x="180" y="62"/>
                  </a:lnTo>
                  <a:lnTo>
                    <a:pt x="180" y="131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574"/>
            <p:cNvSpPr>
              <a:spLocks/>
            </p:cNvSpPr>
            <p:nvPr/>
          </p:nvSpPr>
          <p:spPr bwMode="auto">
            <a:xfrm>
              <a:off x="4213" y="1075"/>
              <a:ext cx="620" cy="135"/>
            </a:xfrm>
            <a:custGeom>
              <a:avLst/>
              <a:gdLst>
                <a:gd name="T0" fmla="*/ 0 w 1239"/>
                <a:gd name="T1" fmla="*/ 13 h 270"/>
                <a:gd name="T2" fmla="*/ 77 w 1239"/>
                <a:gd name="T3" fmla="*/ 0 h 270"/>
                <a:gd name="T4" fmla="*/ 78 w 1239"/>
                <a:gd name="T5" fmla="*/ 3 h 270"/>
                <a:gd name="T6" fmla="*/ 0 w 1239"/>
                <a:gd name="T7" fmla="*/ 17 h 270"/>
                <a:gd name="T8" fmla="*/ 0 w 1239"/>
                <a:gd name="T9" fmla="*/ 13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9" h="270">
                  <a:moveTo>
                    <a:pt x="0" y="201"/>
                  </a:moveTo>
                  <a:lnTo>
                    <a:pt x="1217" y="0"/>
                  </a:lnTo>
                  <a:lnTo>
                    <a:pt x="1239" y="33"/>
                  </a:lnTo>
                  <a:lnTo>
                    <a:pt x="0" y="27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575"/>
            <p:cNvSpPr>
              <a:spLocks/>
            </p:cNvSpPr>
            <p:nvPr/>
          </p:nvSpPr>
          <p:spPr bwMode="auto">
            <a:xfrm>
              <a:off x="4199" y="1086"/>
              <a:ext cx="446" cy="74"/>
            </a:xfrm>
            <a:custGeom>
              <a:avLst/>
              <a:gdLst>
                <a:gd name="T0" fmla="*/ 0 w 892"/>
                <a:gd name="T1" fmla="*/ 8 h 149"/>
                <a:gd name="T2" fmla="*/ 2 w 892"/>
                <a:gd name="T3" fmla="*/ 9 h 149"/>
                <a:gd name="T4" fmla="*/ 56 w 892"/>
                <a:gd name="T5" fmla="*/ 0 h 149"/>
                <a:gd name="T6" fmla="*/ 53 w 892"/>
                <a:gd name="T7" fmla="*/ 0 h 149"/>
                <a:gd name="T8" fmla="*/ 0 w 892"/>
                <a:gd name="T9" fmla="*/ 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2" h="149">
                  <a:moveTo>
                    <a:pt x="0" y="142"/>
                  </a:moveTo>
                  <a:lnTo>
                    <a:pt x="29" y="149"/>
                  </a:lnTo>
                  <a:lnTo>
                    <a:pt x="892" y="14"/>
                  </a:lnTo>
                  <a:lnTo>
                    <a:pt x="844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576"/>
            <p:cNvSpPr>
              <a:spLocks/>
            </p:cNvSpPr>
            <p:nvPr/>
          </p:nvSpPr>
          <p:spPr bwMode="auto">
            <a:xfrm>
              <a:off x="4436" y="722"/>
              <a:ext cx="16" cy="23"/>
            </a:xfrm>
            <a:custGeom>
              <a:avLst/>
              <a:gdLst>
                <a:gd name="T0" fmla="*/ 0 w 34"/>
                <a:gd name="T1" fmla="*/ 1 h 46"/>
                <a:gd name="T2" fmla="*/ 0 w 34"/>
                <a:gd name="T3" fmla="*/ 1 h 46"/>
                <a:gd name="T4" fmla="*/ 0 w 34"/>
                <a:gd name="T5" fmla="*/ 0 h 46"/>
                <a:gd name="T6" fmla="*/ 0 w 34"/>
                <a:gd name="T7" fmla="*/ 1 h 46"/>
                <a:gd name="T8" fmla="*/ 1 w 34"/>
                <a:gd name="T9" fmla="*/ 1 h 46"/>
                <a:gd name="T10" fmla="*/ 1 w 34"/>
                <a:gd name="T11" fmla="*/ 2 h 46"/>
                <a:gd name="T12" fmla="*/ 2 w 34"/>
                <a:gd name="T13" fmla="*/ 2 h 46"/>
                <a:gd name="T14" fmla="*/ 2 w 34"/>
                <a:gd name="T15" fmla="*/ 2 h 46"/>
                <a:gd name="T16" fmla="*/ 2 w 34"/>
                <a:gd name="T17" fmla="*/ 2 h 46"/>
                <a:gd name="T18" fmla="*/ 0 w 34"/>
                <a:gd name="T19" fmla="*/ 3 h 46"/>
                <a:gd name="T20" fmla="*/ 0 w 34"/>
                <a:gd name="T21" fmla="*/ 1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46">
                  <a:moveTo>
                    <a:pt x="0" y="5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11"/>
                  </a:lnTo>
                  <a:lnTo>
                    <a:pt x="29" y="21"/>
                  </a:lnTo>
                  <a:lnTo>
                    <a:pt x="33" y="26"/>
                  </a:lnTo>
                  <a:lnTo>
                    <a:pt x="34" y="28"/>
                  </a:lnTo>
                  <a:lnTo>
                    <a:pt x="12" y="4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577"/>
            <p:cNvSpPr>
              <a:spLocks/>
            </p:cNvSpPr>
            <p:nvPr/>
          </p:nvSpPr>
          <p:spPr bwMode="auto">
            <a:xfrm>
              <a:off x="4354" y="873"/>
              <a:ext cx="234" cy="138"/>
            </a:xfrm>
            <a:custGeom>
              <a:avLst/>
              <a:gdLst>
                <a:gd name="T0" fmla="*/ 0 w 469"/>
                <a:gd name="T1" fmla="*/ 13 h 278"/>
                <a:gd name="T2" fmla="*/ 0 w 469"/>
                <a:gd name="T3" fmla="*/ 13 h 278"/>
                <a:gd name="T4" fmla="*/ 1 w 469"/>
                <a:gd name="T5" fmla="*/ 13 h 278"/>
                <a:gd name="T6" fmla="*/ 2 w 469"/>
                <a:gd name="T7" fmla="*/ 12 h 278"/>
                <a:gd name="T8" fmla="*/ 3 w 469"/>
                <a:gd name="T9" fmla="*/ 12 h 278"/>
                <a:gd name="T10" fmla="*/ 5 w 469"/>
                <a:gd name="T11" fmla="*/ 11 h 278"/>
                <a:gd name="T12" fmla="*/ 7 w 469"/>
                <a:gd name="T13" fmla="*/ 10 h 278"/>
                <a:gd name="T14" fmla="*/ 9 w 469"/>
                <a:gd name="T15" fmla="*/ 8 h 278"/>
                <a:gd name="T16" fmla="*/ 11 w 469"/>
                <a:gd name="T17" fmla="*/ 7 h 278"/>
                <a:gd name="T18" fmla="*/ 12 w 469"/>
                <a:gd name="T19" fmla="*/ 6 h 278"/>
                <a:gd name="T20" fmla="*/ 13 w 469"/>
                <a:gd name="T21" fmla="*/ 5 h 278"/>
                <a:gd name="T22" fmla="*/ 14 w 469"/>
                <a:gd name="T23" fmla="*/ 4 h 278"/>
                <a:gd name="T24" fmla="*/ 15 w 469"/>
                <a:gd name="T25" fmla="*/ 3 h 278"/>
                <a:gd name="T26" fmla="*/ 16 w 469"/>
                <a:gd name="T27" fmla="*/ 3 h 278"/>
                <a:gd name="T28" fmla="*/ 17 w 469"/>
                <a:gd name="T29" fmla="*/ 2 h 278"/>
                <a:gd name="T30" fmla="*/ 18 w 469"/>
                <a:gd name="T31" fmla="*/ 2 h 278"/>
                <a:gd name="T32" fmla="*/ 19 w 469"/>
                <a:gd name="T33" fmla="*/ 1 h 278"/>
                <a:gd name="T34" fmla="*/ 19 w 469"/>
                <a:gd name="T35" fmla="*/ 1 h 278"/>
                <a:gd name="T36" fmla="*/ 20 w 469"/>
                <a:gd name="T37" fmla="*/ 0 h 278"/>
                <a:gd name="T38" fmla="*/ 21 w 469"/>
                <a:gd name="T39" fmla="*/ 0 h 278"/>
                <a:gd name="T40" fmla="*/ 22 w 469"/>
                <a:gd name="T41" fmla="*/ 0 h 278"/>
                <a:gd name="T42" fmla="*/ 22 w 469"/>
                <a:gd name="T43" fmla="*/ 0 h 278"/>
                <a:gd name="T44" fmla="*/ 22 w 469"/>
                <a:gd name="T45" fmla="*/ 0 h 278"/>
                <a:gd name="T46" fmla="*/ 23 w 469"/>
                <a:gd name="T47" fmla="*/ 0 h 278"/>
                <a:gd name="T48" fmla="*/ 23 w 469"/>
                <a:gd name="T49" fmla="*/ 0 h 278"/>
                <a:gd name="T50" fmla="*/ 29 w 469"/>
                <a:gd name="T51" fmla="*/ 2 h 278"/>
                <a:gd name="T52" fmla="*/ 29 w 469"/>
                <a:gd name="T53" fmla="*/ 3 h 278"/>
                <a:gd name="T54" fmla="*/ 29 w 469"/>
                <a:gd name="T55" fmla="*/ 3 h 278"/>
                <a:gd name="T56" fmla="*/ 28 w 469"/>
                <a:gd name="T57" fmla="*/ 3 h 278"/>
                <a:gd name="T58" fmla="*/ 28 w 469"/>
                <a:gd name="T59" fmla="*/ 4 h 278"/>
                <a:gd name="T60" fmla="*/ 27 w 469"/>
                <a:gd name="T61" fmla="*/ 5 h 278"/>
                <a:gd name="T62" fmla="*/ 26 w 469"/>
                <a:gd name="T63" fmla="*/ 6 h 278"/>
                <a:gd name="T64" fmla="*/ 25 w 469"/>
                <a:gd name="T65" fmla="*/ 7 h 278"/>
                <a:gd name="T66" fmla="*/ 23 w 469"/>
                <a:gd name="T67" fmla="*/ 8 h 278"/>
                <a:gd name="T68" fmla="*/ 22 w 469"/>
                <a:gd name="T69" fmla="*/ 9 h 278"/>
                <a:gd name="T70" fmla="*/ 20 w 469"/>
                <a:gd name="T71" fmla="*/ 10 h 278"/>
                <a:gd name="T72" fmla="*/ 18 w 469"/>
                <a:gd name="T73" fmla="*/ 11 h 278"/>
                <a:gd name="T74" fmla="*/ 15 w 469"/>
                <a:gd name="T75" fmla="*/ 12 h 278"/>
                <a:gd name="T76" fmla="*/ 13 w 469"/>
                <a:gd name="T77" fmla="*/ 14 h 278"/>
                <a:gd name="T78" fmla="*/ 10 w 469"/>
                <a:gd name="T79" fmla="*/ 15 h 278"/>
                <a:gd name="T80" fmla="*/ 7 w 469"/>
                <a:gd name="T81" fmla="*/ 16 h 278"/>
                <a:gd name="T82" fmla="*/ 3 w 469"/>
                <a:gd name="T83" fmla="*/ 17 h 278"/>
                <a:gd name="T84" fmla="*/ 0 w 469"/>
                <a:gd name="T85" fmla="*/ 13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9" h="278">
                  <a:moveTo>
                    <a:pt x="0" y="215"/>
                  </a:moveTo>
                  <a:lnTo>
                    <a:pt x="5" y="214"/>
                  </a:lnTo>
                  <a:lnTo>
                    <a:pt x="17" y="211"/>
                  </a:lnTo>
                  <a:lnTo>
                    <a:pt x="37" y="204"/>
                  </a:lnTo>
                  <a:lnTo>
                    <a:pt x="62" y="194"/>
                  </a:lnTo>
                  <a:lnTo>
                    <a:pt x="91" y="180"/>
                  </a:lnTo>
                  <a:lnTo>
                    <a:pt x="121" y="162"/>
                  </a:lnTo>
                  <a:lnTo>
                    <a:pt x="152" y="139"/>
                  </a:lnTo>
                  <a:lnTo>
                    <a:pt x="182" y="112"/>
                  </a:lnTo>
                  <a:lnTo>
                    <a:pt x="197" y="97"/>
                  </a:lnTo>
                  <a:lnTo>
                    <a:pt x="213" y="83"/>
                  </a:lnTo>
                  <a:lnTo>
                    <a:pt x="228" y="71"/>
                  </a:lnTo>
                  <a:lnTo>
                    <a:pt x="244" y="60"/>
                  </a:lnTo>
                  <a:lnTo>
                    <a:pt x="260" y="50"/>
                  </a:lnTo>
                  <a:lnTo>
                    <a:pt x="276" y="40"/>
                  </a:lnTo>
                  <a:lnTo>
                    <a:pt x="291" y="32"/>
                  </a:lnTo>
                  <a:lnTo>
                    <a:pt x="306" y="25"/>
                  </a:lnTo>
                  <a:lnTo>
                    <a:pt x="319" y="20"/>
                  </a:lnTo>
                  <a:lnTo>
                    <a:pt x="332" y="14"/>
                  </a:lnTo>
                  <a:lnTo>
                    <a:pt x="343" y="9"/>
                  </a:lnTo>
                  <a:lnTo>
                    <a:pt x="352" y="6"/>
                  </a:lnTo>
                  <a:lnTo>
                    <a:pt x="360" y="3"/>
                  </a:lnTo>
                  <a:lnTo>
                    <a:pt x="366" y="1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469" y="47"/>
                  </a:lnTo>
                  <a:lnTo>
                    <a:pt x="467" y="48"/>
                  </a:lnTo>
                  <a:lnTo>
                    <a:pt x="464" y="54"/>
                  </a:lnTo>
                  <a:lnTo>
                    <a:pt x="457" y="61"/>
                  </a:lnTo>
                  <a:lnTo>
                    <a:pt x="449" y="71"/>
                  </a:lnTo>
                  <a:lnTo>
                    <a:pt x="436" y="84"/>
                  </a:lnTo>
                  <a:lnTo>
                    <a:pt x="421" y="98"/>
                  </a:lnTo>
                  <a:lnTo>
                    <a:pt x="403" y="114"/>
                  </a:lnTo>
                  <a:lnTo>
                    <a:pt x="381" y="131"/>
                  </a:lnTo>
                  <a:lnTo>
                    <a:pt x="356" y="149"/>
                  </a:lnTo>
                  <a:lnTo>
                    <a:pt x="326" y="168"/>
                  </a:lnTo>
                  <a:lnTo>
                    <a:pt x="292" y="187"/>
                  </a:lnTo>
                  <a:lnTo>
                    <a:pt x="254" y="206"/>
                  </a:lnTo>
                  <a:lnTo>
                    <a:pt x="213" y="225"/>
                  </a:lnTo>
                  <a:lnTo>
                    <a:pt x="166" y="243"/>
                  </a:lnTo>
                  <a:lnTo>
                    <a:pt x="115" y="262"/>
                  </a:lnTo>
                  <a:lnTo>
                    <a:pt x="59" y="27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578"/>
            <p:cNvSpPr>
              <a:spLocks/>
            </p:cNvSpPr>
            <p:nvPr/>
          </p:nvSpPr>
          <p:spPr bwMode="auto">
            <a:xfrm>
              <a:off x="4213" y="951"/>
              <a:ext cx="188" cy="132"/>
            </a:xfrm>
            <a:custGeom>
              <a:avLst/>
              <a:gdLst>
                <a:gd name="T0" fmla="*/ 7 w 374"/>
                <a:gd name="T1" fmla="*/ 0 h 263"/>
                <a:gd name="T2" fmla="*/ 23 w 374"/>
                <a:gd name="T3" fmla="*/ 4 h 263"/>
                <a:gd name="T4" fmla="*/ 24 w 374"/>
                <a:gd name="T5" fmla="*/ 10 h 263"/>
                <a:gd name="T6" fmla="*/ 18 w 374"/>
                <a:gd name="T7" fmla="*/ 17 h 263"/>
                <a:gd name="T8" fmla="*/ 4 w 374"/>
                <a:gd name="T9" fmla="*/ 12 h 263"/>
                <a:gd name="T10" fmla="*/ 0 w 374"/>
                <a:gd name="T11" fmla="*/ 8 h 263"/>
                <a:gd name="T12" fmla="*/ 7 w 374"/>
                <a:gd name="T13" fmla="*/ 0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4" h="263">
                  <a:moveTo>
                    <a:pt x="107" y="0"/>
                  </a:moveTo>
                  <a:lnTo>
                    <a:pt x="361" y="64"/>
                  </a:lnTo>
                  <a:lnTo>
                    <a:pt x="374" y="154"/>
                  </a:lnTo>
                  <a:lnTo>
                    <a:pt x="279" y="263"/>
                  </a:lnTo>
                  <a:lnTo>
                    <a:pt x="61" y="192"/>
                  </a:lnTo>
                  <a:lnTo>
                    <a:pt x="0" y="1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A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579"/>
            <p:cNvSpPr>
              <a:spLocks/>
            </p:cNvSpPr>
            <p:nvPr/>
          </p:nvSpPr>
          <p:spPr bwMode="auto">
            <a:xfrm>
              <a:off x="4213" y="951"/>
              <a:ext cx="181" cy="88"/>
            </a:xfrm>
            <a:custGeom>
              <a:avLst/>
              <a:gdLst>
                <a:gd name="T0" fmla="*/ 7 w 361"/>
                <a:gd name="T1" fmla="*/ 0 h 175"/>
                <a:gd name="T2" fmla="*/ 0 w 361"/>
                <a:gd name="T3" fmla="*/ 8 h 175"/>
                <a:gd name="T4" fmla="*/ 16 w 361"/>
                <a:gd name="T5" fmla="*/ 11 h 175"/>
                <a:gd name="T6" fmla="*/ 23 w 361"/>
                <a:gd name="T7" fmla="*/ 4 h 175"/>
                <a:gd name="T8" fmla="*/ 7 w 361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1" h="175">
                  <a:moveTo>
                    <a:pt x="107" y="0"/>
                  </a:moveTo>
                  <a:lnTo>
                    <a:pt x="0" y="113"/>
                  </a:lnTo>
                  <a:lnTo>
                    <a:pt x="251" y="175"/>
                  </a:lnTo>
                  <a:lnTo>
                    <a:pt x="361" y="6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B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580"/>
            <p:cNvSpPr>
              <a:spLocks/>
            </p:cNvSpPr>
            <p:nvPr/>
          </p:nvSpPr>
          <p:spPr bwMode="auto">
            <a:xfrm>
              <a:off x="4532" y="755"/>
              <a:ext cx="74" cy="156"/>
            </a:xfrm>
            <a:custGeom>
              <a:avLst/>
              <a:gdLst>
                <a:gd name="T0" fmla="*/ 6 w 147"/>
                <a:gd name="T1" fmla="*/ 0 h 311"/>
                <a:gd name="T2" fmla="*/ 6 w 147"/>
                <a:gd name="T3" fmla="*/ 1 h 311"/>
                <a:gd name="T4" fmla="*/ 5 w 147"/>
                <a:gd name="T5" fmla="*/ 3 h 311"/>
                <a:gd name="T6" fmla="*/ 5 w 147"/>
                <a:gd name="T7" fmla="*/ 5 h 311"/>
                <a:gd name="T8" fmla="*/ 4 w 147"/>
                <a:gd name="T9" fmla="*/ 8 h 311"/>
                <a:gd name="T10" fmla="*/ 3 w 147"/>
                <a:gd name="T11" fmla="*/ 11 h 311"/>
                <a:gd name="T12" fmla="*/ 2 w 147"/>
                <a:gd name="T13" fmla="*/ 13 h 311"/>
                <a:gd name="T14" fmla="*/ 1 w 147"/>
                <a:gd name="T15" fmla="*/ 15 h 311"/>
                <a:gd name="T16" fmla="*/ 0 w 147"/>
                <a:gd name="T17" fmla="*/ 16 h 311"/>
                <a:gd name="T18" fmla="*/ 0 w 147"/>
                <a:gd name="T19" fmla="*/ 17 h 311"/>
                <a:gd name="T20" fmla="*/ 1 w 147"/>
                <a:gd name="T21" fmla="*/ 18 h 311"/>
                <a:gd name="T22" fmla="*/ 2 w 147"/>
                <a:gd name="T23" fmla="*/ 19 h 311"/>
                <a:gd name="T24" fmla="*/ 3 w 147"/>
                <a:gd name="T25" fmla="*/ 19 h 311"/>
                <a:gd name="T26" fmla="*/ 4 w 147"/>
                <a:gd name="T27" fmla="*/ 20 h 311"/>
                <a:gd name="T28" fmla="*/ 6 w 147"/>
                <a:gd name="T29" fmla="*/ 20 h 311"/>
                <a:gd name="T30" fmla="*/ 7 w 147"/>
                <a:gd name="T31" fmla="*/ 19 h 311"/>
                <a:gd name="T32" fmla="*/ 9 w 147"/>
                <a:gd name="T33" fmla="*/ 17 h 311"/>
                <a:gd name="T34" fmla="*/ 9 w 147"/>
                <a:gd name="T35" fmla="*/ 14 h 311"/>
                <a:gd name="T36" fmla="*/ 10 w 147"/>
                <a:gd name="T37" fmla="*/ 11 h 311"/>
                <a:gd name="T38" fmla="*/ 9 w 147"/>
                <a:gd name="T39" fmla="*/ 9 h 311"/>
                <a:gd name="T40" fmla="*/ 9 w 147"/>
                <a:gd name="T41" fmla="*/ 6 h 311"/>
                <a:gd name="T42" fmla="*/ 8 w 147"/>
                <a:gd name="T43" fmla="*/ 4 h 311"/>
                <a:gd name="T44" fmla="*/ 7 w 147"/>
                <a:gd name="T45" fmla="*/ 2 h 311"/>
                <a:gd name="T46" fmla="*/ 7 w 147"/>
                <a:gd name="T47" fmla="*/ 1 h 311"/>
                <a:gd name="T48" fmla="*/ 6 w 147"/>
                <a:gd name="T49" fmla="*/ 0 h 3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7" h="311">
                  <a:moveTo>
                    <a:pt x="94" y="0"/>
                  </a:moveTo>
                  <a:lnTo>
                    <a:pt x="91" y="10"/>
                  </a:lnTo>
                  <a:lnTo>
                    <a:pt x="80" y="36"/>
                  </a:lnTo>
                  <a:lnTo>
                    <a:pt x="67" y="74"/>
                  </a:lnTo>
                  <a:lnTo>
                    <a:pt x="51" y="116"/>
                  </a:lnTo>
                  <a:lnTo>
                    <a:pt x="34" y="161"/>
                  </a:lnTo>
                  <a:lnTo>
                    <a:pt x="19" y="202"/>
                  </a:lnTo>
                  <a:lnTo>
                    <a:pt x="7" y="233"/>
                  </a:lnTo>
                  <a:lnTo>
                    <a:pt x="0" y="249"/>
                  </a:lnTo>
                  <a:lnTo>
                    <a:pt x="0" y="259"/>
                  </a:lnTo>
                  <a:lnTo>
                    <a:pt x="8" y="274"/>
                  </a:lnTo>
                  <a:lnTo>
                    <a:pt x="22" y="290"/>
                  </a:lnTo>
                  <a:lnTo>
                    <a:pt x="39" y="303"/>
                  </a:lnTo>
                  <a:lnTo>
                    <a:pt x="60" y="311"/>
                  </a:lnTo>
                  <a:lnTo>
                    <a:pt x="83" y="309"/>
                  </a:lnTo>
                  <a:lnTo>
                    <a:pt x="107" y="294"/>
                  </a:lnTo>
                  <a:lnTo>
                    <a:pt x="129" y="263"/>
                  </a:lnTo>
                  <a:lnTo>
                    <a:pt x="144" y="220"/>
                  </a:lnTo>
                  <a:lnTo>
                    <a:pt x="147" y="176"/>
                  </a:lnTo>
                  <a:lnTo>
                    <a:pt x="143" y="132"/>
                  </a:lnTo>
                  <a:lnTo>
                    <a:pt x="132" y="91"/>
                  </a:lnTo>
                  <a:lnTo>
                    <a:pt x="120" y="54"/>
                  </a:lnTo>
                  <a:lnTo>
                    <a:pt x="108" y="25"/>
                  </a:lnTo>
                  <a:lnTo>
                    <a:pt x="98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581"/>
            <p:cNvSpPr>
              <a:spLocks/>
            </p:cNvSpPr>
            <p:nvPr/>
          </p:nvSpPr>
          <p:spPr bwMode="auto">
            <a:xfrm>
              <a:off x="4657" y="508"/>
              <a:ext cx="151" cy="176"/>
            </a:xfrm>
            <a:custGeom>
              <a:avLst/>
              <a:gdLst>
                <a:gd name="T0" fmla="*/ 14 w 300"/>
                <a:gd name="T1" fmla="*/ 0 h 351"/>
                <a:gd name="T2" fmla="*/ 14 w 300"/>
                <a:gd name="T3" fmla="*/ 1 h 351"/>
                <a:gd name="T4" fmla="*/ 14 w 300"/>
                <a:gd name="T5" fmla="*/ 3 h 351"/>
                <a:gd name="T6" fmla="*/ 14 w 300"/>
                <a:gd name="T7" fmla="*/ 6 h 351"/>
                <a:gd name="T8" fmla="*/ 13 w 300"/>
                <a:gd name="T9" fmla="*/ 9 h 351"/>
                <a:gd name="T10" fmla="*/ 14 w 300"/>
                <a:gd name="T11" fmla="*/ 12 h 351"/>
                <a:gd name="T12" fmla="*/ 15 w 300"/>
                <a:gd name="T13" fmla="*/ 15 h 351"/>
                <a:gd name="T14" fmla="*/ 17 w 300"/>
                <a:gd name="T15" fmla="*/ 18 h 351"/>
                <a:gd name="T16" fmla="*/ 19 w 300"/>
                <a:gd name="T17" fmla="*/ 19 h 351"/>
                <a:gd name="T18" fmla="*/ 19 w 300"/>
                <a:gd name="T19" fmla="*/ 19 h 351"/>
                <a:gd name="T20" fmla="*/ 19 w 300"/>
                <a:gd name="T21" fmla="*/ 19 h 351"/>
                <a:gd name="T22" fmla="*/ 19 w 300"/>
                <a:gd name="T23" fmla="*/ 20 h 351"/>
                <a:gd name="T24" fmla="*/ 18 w 300"/>
                <a:gd name="T25" fmla="*/ 20 h 351"/>
                <a:gd name="T26" fmla="*/ 17 w 300"/>
                <a:gd name="T27" fmla="*/ 20 h 351"/>
                <a:gd name="T28" fmla="*/ 16 w 300"/>
                <a:gd name="T29" fmla="*/ 21 h 351"/>
                <a:gd name="T30" fmla="*/ 15 w 300"/>
                <a:gd name="T31" fmla="*/ 21 h 351"/>
                <a:gd name="T32" fmla="*/ 14 w 300"/>
                <a:gd name="T33" fmla="*/ 22 h 351"/>
                <a:gd name="T34" fmla="*/ 13 w 300"/>
                <a:gd name="T35" fmla="*/ 22 h 351"/>
                <a:gd name="T36" fmla="*/ 12 w 300"/>
                <a:gd name="T37" fmla="*/ 22 h 351"/>
                <a:gd name="T38" fmla="*/ 10 w 300"/>
                <a:gd name="T39" fmla="*/ 22 h 351"/>
                <a:gd name="T40" fmla="*/ 8 w 300"/>
                <a:gd name="T41" fmla="*/ 22 h 351"/>
                <a:gd name="T42" fmla="*/ 6 w 300"/>
                <a:gd name="T43" fmla="*/ 22 h 351"/>
                <a:gd name="T44" fmla="*/ 5 w 300"/>
                <a:gd name="T45" fmla="*/ 21 h 351"/>
                <a:gd name="T46" fmla="*/ 3 w 300"/>
                <a:gd name="T47" fmla="*/ 20 h 351"/>
                <a:gd name="T48" fmla="*/ 0 w 300"/>
                <a:gd name="T49" fmla="*/ 19 h 351"/>
                <a:gd name="T50" fmla="*/ 1 w 300"/>
                <a:gd name="T51" fmla="*/ 19 h 351"/>
                <a:gd name="T52" fmla="*/ 1 w 300"/>
                <a:gd name="T53" fmla="*/ 19 h 351"/>
                <a:gd name="T54" fmla="*/ 2 w 300"/>
                <a:gd name="T55" fmla="*/ 19 h 351"/>
                <a:gd name="T56" fmla="*/ 2 w 300"/>
                <a:gd name="T57" fmla="*/ 19 h 351"/>
                <a:gd name="T58" fmla="*/ 3 w 300"/>
                <a:gd name="T59" fmla="*/ 19 h 351"/>
                <a:gd name="T60" fmla="*/ 4 w 300"/>
                <a:gd name="T61" fmla="*/ 18 h 351"/>
                <a:gd name="T62" fmla="*/ 4 w 300"/>
                <a:gd name="T63" fmla="*/ 18 h 351"/>
                <a:gd name="T64" fmla="*/ 4 w 300"/>
                <a:gd name="T65" fmla="*/ 17 h 351"/>
                <a:gd name="T66" fmla="*/ 4 w 300"/>
                <a:gd name="T67" fmla="*/ 16 h 351"/>
                <a:gd name="T68" fmla="*/ 4 w 300"/>
                <a:gd name="T69" fmla="*/ 15 h 351"/>
                <a:gd name="T70" fmla="*/ 3 w 300"/>
                <a:gd name="T71" fmla="*/ 14 h 351"/>
                <a:gd name="T72" fmla="*/ 3 w 300"/>
                <a:gd name="T73" fmla="*/ 12 h 351"/>
                <a:gd name="T74" fmla="*/ 2 w 300"/>
                <a:gd name="T75" fmla="*/ 10 h 351"/>
                <a:gd name="T76" fmla="*/ 2 w 300"/>
                <a:gd name="T77" fmla="*/ 9 h 351"/>
                <a:gd name="T78" fmla="*/ 2 w 300"/>
                <a:gd name="T79" fmla="*/ 8 h 351"/>
                <a:gd name="T80" fmla="*/ 2 w 300"/>
                <a:gd name="T81" fmla="*/ 8 h 351"/>
                <a:gd name="T82" fmla="*/ 14 w 300"/>
                <a:gd name="T83" fmla="*/ 0 h 3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00" h="351">
                  <a:moveTo>
                    <a:pt x="220" y="0"/>
                  </a:moveTo>
                  <a:lnTo>
                    <a:pt x="217" y="11"/>
                  </a:lnTo>
                  <a:lnTo>
                    <a:pt x="213" y="41"/>
                  </a:lnTo>
                  <a:lnTo>
                    <a:pt x="208" y="84"/>
                  </a:lnTo>
                  <a:lnTo>
                    <a:pt x="207" y="133"/>
                  </a:lnTo>
                  <a:lnTo>
                    <a:pt x="213" y="186"/>
                  </a:lnTo>
                  <a:lnTo>
                    <a:pt x="228" y="234"/>
                  </a:lnTo>
                  <a:lnTo>
                    <a:pt x="256" y="273"/>
                  </a:lnTo>
                  <a:lnTo>
                    <a:pt x="300" y="296"/>
                  </a:lnTo>
                  <a:lnTo>
                    <a:pt x="299" y="297"/>
                  </a:lnTo>
                  <a:lnTo>
                    <a:pt x="294" y="300"/>
                  </a:lnTo>
                  <a:lnTo>
                    <a:pt x="289" y="306"/>
                  </a:lnTo>
                  <a:lnTo>
                    <a:pt x="280" y="313"/>
                  </a:lnTo>
                  <a:lnTo>
                    <a:pt x="268" y="320"/>
                  </a:lnTo>
                  <a:lnTo>
                    <a:pt x="254" y="328"/>
                  </a:lnTo>
                  <a:lnTo>
                    <a:pt x="238" y="335"/>
                  </a:lnTo>
                  <a:lnTo>
                    <a:pt x="220" y="342"/>
                  </a:lnTo>
                  <a:lnTo>
                    <a:pt x="199" y="347"/>
                  </a:lnTo>
                  <a:lnTo>
                    <a:pt x="176" y="350"/>
                  </a:lnTo>
                  <a:lnTo>
                    <a:pt x="151" y="351"/>
                  </a:lnTo>
                  <a:lnTo>
                    <a:pt x="124" y="349"/>
                  </a:lnTo>
                  <a:lnTo>
                    <a:pt x="96" y="343"/>
                  </a:lnTo>
                  <a:lnTo>
                    <a:pt x="65" y="334"/>
                  </a:lnTo>
                  <a:lnTo>
                    <a:pt x="33" y="320"/>
                  </a:lnTo>
                  <a:lnTo>
                    <a:pt x="0" y="302"/>
                  </a:lnTo>
                  <a:lnTo>
                    <a:pt x="2" y="302"/>
                  </a:lnTo>
                  <a:lnTo>
                    <a:pt x="9" y="300"/>
                  </a:lnTo>
                  <a:lnTo>
                    <a:pt x="19" y="299"/>
                  </a:lnTo>
                  <a:lnTo>
                    <a:pt x="31" y="296"/>
                  </a:lnTo>
                  <a:lnTo>
                    <a:pt x="41" y="291"/>
                  </a:lnTo>
                  <a:lnTo>
                    <a:pt x="52" y="284"/>
                  </a:lnTo>
                  <a:lnTo>
                    <a:pt x="58" y="275"/>
                  </a:lnTo>
                  <a:lnTo>
                    <a:pt x="61" y="262"/>
                  </a:lnTo>
                  <a:lnTo>
                    <a:pt x="58" y="251"/>
                  </a:lnTo>
                  <a:lnTo>
                    <a:pt x="54" y="232"/>
                  </a:lnTo>
                  <a:lnTo>
                    <a:pt x="47" y="209"/>
                  </a:lnTo>
                  <a:lnTo>
                    <a:pt x="39" y="183"/>
                  </a:lnTo>
                  <a:lnTo>
                    <a:pt x="31" y="159"/>
                  </a:lnTo>
                  <a:lnTo>
                    <a:pt x="24" y="138"/>
                  </a:lnTo>
                  <a:lnTo>
                    <a:pt x="19" y="123"/>
                  </a:lnTo>
                  <a:lnTo>
                    <a:pt x="17" y="117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582"/>
            <p:cNvSpPr>
              <a:spLocks/>
            </p:cNvSpPr>
            <p:nvPr/>
          </p:nvSpPr>
          <p:spPr bwMode="auto">
            <a:xfrm>
              <a:off x="4585" y="329"/>
              <a:ext cx="239" cy="281"/>
            </a:xfrm>
            <a:custGeom>
              <a:avLst/>
              <a:gdLst>
                <a:gd name="T0" fmla="*/ 5 w 478"/>
                <a:gd name="T1" fmla="*/ 3 h 563"/>
                <a:gd name="T2" fmla="*/ 3 w 478"/>
                <a:gd name="T3" fmla="*/ 5 h 563"/>
                <a:gd name="T4" fmla="*/ 1 w 478"/>
                <a:gd name="T5" fmla="*/ 8 h 563"/>
                <a:gd name="T6" fmla="*/ 1 w 478"/>
                <a:gd name="T7" fmla="*/ 13 h 563"/>
                <a:gd name="T8" fmla="*/ 2 w 478"/>
                <a:gd name="T9" fmla="*/ 16 h 563"/>
                <a:gd name="T10" fmla="*/ 1 w 478"/>
                <a:gd name="T11" fmla="*/ 18 h 563"/>
                <a:gd name="T12" fmla="*/ 0 w 478"/>
                <a:gd name="T13" fmla="*/ 22 h 563"/>
                <a:gd name="T14" fmla="*/ 2 w 478"/>
                <a:gd name="T15" fmla="*/ 27 h 563"/>
                <a:gd name="T16" fmla="*/ 5 w 478"/>
                <a:gd name="T17" fmla="*/ 30 h 563"/>
                <a:gd name="T18" fmla="*/ 5 w 478"/>
                <a:gd name="T19" fmla="*/ 31 h 563"/>
                <a:gd name="T20" fmla="*/ 6 w 478"/>
                <a:gd name="T21" fmla="*/ 33 h 563"/>
                <a:gd name="T22" fmla="*/ 7 w 478"/>
                <a:gd name="T23" fmla="*/ 34 h 563"/>
                <a:gd name="T24" fmla="*/ 8 w 478"/>
                <a:gd name="T25" fmla="*/ 35 h 563"/>
                <a:gd name="T26" fmla="*/ 11 w 478"/>
                <a:gd name="T27" fmla="*/ 34 h 563"/>
                <a:gd name="T28" fmla="*/ 13 w 478"/>
                <a:gd name="T29" fmla="*/ 34 h 563"/>
                <a:gd name="T30" fmla="*/ 14 w 478"/>
                <a:gd name="T31" fmla="*/ 33 h 563"/>
                <a:gd name="T32" fmla="*/ 16 w 478"/>
                <a:gd name="T33" fmla="*/ 33 h 563"/>
                <a:gd name="T34" fmla="*/ 19 w 478"/>
                <a:gd name="T35" fmla="*/ 32 h 563"/>
                <a:gd name="T36" fmla="*/ 21 w 478"/>
                <a:gd name="T37" fmla="*/ 30 h 563"/>
                <a:gd name="T38" fmla="*/ 23 w 478"/>
                <a:gd name="T39" fmla="*/ 28 h 563"/>
                <a:gd name="T40" fmla="*/ 25 w 478"/>
                <a:gd name="T41" fmla="*/ 26 h 563"/>
                <a:gd name="T42" fmla="*/ 27 w 478"/>
                <a:gd name="T43" fmla="*/ 22 h 563"/>
                <a:gd name="T44" fmla="*/ 29 w 478"/>
                <a:gd name="T45" fmla="*/ 16 h 563"/>
                <a:gd name="T46" fmla="*/ 30 w 478"/>
                <a:gd name="T47" fmla="*/ 11 h 563"/>
                <a:gd name="T48" fmla="*/ 30 w 478"/>
                <a:gd name="T49" fmla="*/ 8 h 563"/>
                <a:gd name="T50" fmla="*/ 28 w 478"/>
                <a:gd name="T51" fmla="*/ 6 h 563"/>
                <a:gd name="T52" fmla="*/ 24 w 478"/>
                <a:gd name="T53" fmla="*/ 3 h 563"/>
                <a:gd name="T54" fmla="*/ 21 w 478"/>
                <a:gd name="T55" fmla="*/ 2 h 563"/>
                <a:gd name="T56" fmla="*/ 19 w 478"/>
                <a:gd name="T57" fmla="*/ 1 h 563"/>
                <a:gd name="T58" fmla="*/ 16 w 478"/>
                <a:gd name="T59" fmla="*/ 0 h 563"/>
                <a:gd name="T60" fmla="*/ 13 w 478"/>
                <a:gd name="T61" fmla="*/ 0 h 563"/>
                <a:gd name="T62" fmla="*/ 10 w 478"/>
                <a:gd name="T63" fmla="*/ 0 h 563"/>
                <a:gd name="T64" fmla="*/ 8 w 478"/>
                <a:gd name="T65" fmla="*/ 0 h 563"/>
                <a:gd name="T66" fmla="*/ 6 w 478"/>
                <a:gd name="T67" fmla="*/ 1 h 5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78" h="563">
                  <a:moveTo>
                    <a:pt x="83" y="45"/>
                  </a:moveTo>
                  <a:lnTo>
                    <a:pt x="77" y="50"/>
                  </a:lnTo>
                  <a:lnTo>
                    <a:pt x="63" y="63"/>
                  </a:lnTo>
                  <a:lnTo>
                    <a:pt x="46" y="82"/>
                  </a:lnTo>
                  <a:lnTo>
                    <a:pt x="27" y="109"/>
                  </a:lnTo>
                  <a:lnTo>
                    <a:pt x="11" y="141"/>
                  </a:lnTo>
                  <a:lnTo>
                    <a:pt x="3" y="179"/>
                  </a:lnTo>
                  <a:lnTo>
                    <a:pt x="7" y="219"/>
                  </a:lnTo>
                  <a:lnTo>
                    <a:pt x="24" y="264"/>
                  </a:lnTo>
                  <a:lnTo>
                    <a:pt x="21" y="269"/>
                  </a:lnTo>
                  <a:lnTo>
                    <a:pt x="14" y="283"/>
                  </a:lnTo>
                  <a:lnTo>
                    <a:pt x="6" y="303"/>
                  </a:lnTo>
                  <a:lnTo>
                    <a:pt x="1" y="331"/>
                  </a:lnTo>
                  <a:lnTo>
                    <a:pt x="0" y="364"/>
                  </a:lnTo>
                  <a:lnTo>
                    <a:pt x="9" y="401"/>
                  </a:lnTo>
                  <a:lnTo>
                    <a:pt x="29" y="443"/>
                  </a:lnTo>
                  <a:lnTo>
                    <a:pt x="63" y="487"/>
                  </a:lnTo>
                  <a:lnTo>
                    <a:pt x="65" y="489"/>
                  </a:lnTo>
                  <a:lnTo>
                    <a:pt x="70" y="497"/>
                  </a:lnTo>
                  <a:lnTo>
                    <a:pt x="77" y="508"/>
                  </a:lnTo>
                  <a:lnTo>
                    <a:pt x="84" y="525"/>
                  </a:lnTo>
                  <a:lnTo>
                    <a:pt x="87" y="533"/>
                  </a:lnTo>
                  <a:lnTo>
                    <a:pt x="93" y="541"/>
                  </a:lnTo>
                  <a:lnTo>
                    <a:pt x="100" y="550"/>
                  </a:lnTo>
                  <a:lnTo>
                    <a:pt x="110" y="557"/>
                  </a:lnTo>
                  <a:lnTo>
                    <a:pt x="124" y="561"/>
                  </a:lnTo>
                  <a:lnTo>
                    <a:pt x="141" y="563"/>
                  </a:lnTo>
                  <a:lnTo>
                    <a:pt x="163" y="559"/>
                  </a:lnTo>
                  <a:lnTo>
                    <a:pt x="191" y="551"/>
                  </a:lnTo>
                  <a:lnTo>
                    <a:pt x="199" y="549"/>
                  </a:lnTo>
                  <a:lnTo>
                    <a:pt x="210" y="545"/>
                  </a:lnTo>
                  <a:lnTo>
                    <a:pt x="223" y="542"/>
                  </a:lnTo>
                  <a:lnTo>
                    <a:pt x="238" y="537"/>
                  </a:lnTo>
                  <a:lnTo>
                    <a:pt x="254" y="532"/>
                  </a:lnTo>
                  <a:lnTo>
                    <a:pt x="272" y="525"/>
                  </a:lnTo>
                  <a:lnTo>
                    <a:pt x="290" y="515"/>
                  </a:lnTo>
                  <a:lnTo>
                    <a:pt x="308" y="505"/>
                  </a:lnTo>
                  <a:lnTo>
                    <a:pt x="328" y="494"/>
                  </a:lnTo>
                  <a:lnTo>
                    <a:pt x="346" y="479"/>
                  </a:lnTo>
                  <a:lnTo>
                    <a:pt x="364" y="460"/>
                  </a:lnTo>
                  <a:lnTo>
                    <a:pt x="381" y="441"/>
                  </a:lnTo>
                  <a:lnTo>
                    <a:pt x="397" y="416"/>
                  </a:lnTo>
                  <a:lnTo>
                    <a:pt x="411" y="390"/>
                  </a:lnTo>
                  <a:lnTo>
                    <a:pt x="424" y="359"/>
                  </a:lnTo>
                  <a:lnTo>
                    <a:pt x="433" y="324"/>
                  </a:lnTo>
                  <a:lnTo>
                    <a:pt x="449" y="260"/>
                  </a:lnTo>
                  <a:lnTo>
                    <a:pt x="463" y="212"/>
                  </a:lnTo>
                  <a:lnTo>
                    <a:pt x="473" y="179"/>
                  </a:lnTo>
                  <a:lnTo>
                    <a:pt x="478" y="154"/>
                  </a:lnTo>
                  <a:lnTo>
                    <a:pt x="474" y="134"/>
                  </a:lnTo>
                  <a:lnTo>
                    <a:pt x="463" y="117"/>
                  </a:lnTo>
                  <a:lnTo>
                    <a:pt x="438" y="98"/>
                  </a:lnTo>
                  <a:lnTo>
                    <a:pt x="403" y="74"/>
                  </a:lnTo>
                  <a:lnTo>
                    <a:pt x="381" y="61"/>
                  </a:lnTo>
                  <a:lnTo>
                    <a:pt x="358" y="49"/>
                  </a:lnTo>
                  <a:lnTo>
                    <a:pt x="335" y="37"/>
                  </a:lnTo>
                  <a:lnTo>
                    <a:pt x="312" y="28"/>
                  </a:lnTo>
                  <a:lnTo>
                    <a:pt x="289" y="20"/>
                  </a:lnTo>
                  <a:lnTo>
                    <a:pt x="266" y="12"/>
                  </a:lnTo>
                  <a:lnTo>
                    <a:pt x="243" y="7"/>
                  </a:lnTo>
                  <a:lnTo>
                    <a:pt x="221" y="3"/>
                  </a:lnTo>
                  <a:lnTo>
                    <a:pt x="199" y="2"/>
                  </a:lnTo>
                  <a:lnTo>
                    <a:pt x="178" y="0"/>
                  </a:lnTo>
                  <a:lnTo>
                    <a:pt x="159" y="3"/>
                  </a:lnTo>
                  <a:lnTo>
                    <a:pt x="140" y="6"/>
                  </a:lnTo>
                  <a:lnTo>
                    <a:pt x="123" y="13"/>
                  </a:lnTo>
                  <a:lnTo>
                    <a:pt x="108" y="21"/>
                  </a:lnTo>
                  <a:lnTo>
                    <a:pt x="94" y="31"/>
                  </a:lnTo>
                  <a:lnTo>
                    <a:pt x="83" y="4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583"/>
            <p:cNvSpPr>
              <a:spLocks/>
            </p:cNvSpPr>
            <p:nvPr/>
          </p:nvSpPr>
          <p:spPr bwMode="auto">
            <a:xfrm>
              <a:off x="4662" y="463"/>
              <a:ext cx="55" cy="15"/>
            </a:xfrm>
            <a:custGeom>
              <a:avLst/>
              <a:gdLst>
                <a:gd name="T0" fmla="*/ 0 w 109"/>
                <a:gd name="T1" fmla="*/ 0 h 29"/>
                <a:gd name="T2" fmla="*/ 1 w 109"/>
                <a:gd name="T3" fmla="*/ 1 h 29"/>
                <a:gd name="T4" fmla="*/ 1 w 109"/>
                <a:gd name="T5" fmla="*/ 1 h 29"/>
                <a:gd name="T6" fmla="*/ 2 w 109"/>
                <a:gd name="T7" fmla="*/ 1 h 29"/>
                <a:gd name="T8" fmla="*/ 3 w 109"/>
                <a:gd name="T9" fmla="*/ 1 h 29"/>
                <a:gd name="T10" fmla="*/ 4 w 109"/>
                <a:gd name="T11" fmla="*/ 2 h 29"/>
                <a:gd name="T12" fmla="*/ 5 w 109"/>
                <a:gd name="T13" fmla="*/ 1 h 29"/>
                <a:gd name="T14" fmla="*/ 6 w 109"/>
                <a:gd name="T15" fmla="*/ 1 h 29"/>
                <a:gd name="T16" fmla="*/ 7 w 109"/>
                <a:gd name="T17" fmla="*/ 1 h 29"/>
                <a:gd name="T18" fmla="*/ 7 w 109"/>
                <a:gd name="T19" fmla="*/ 1 h 29"/>
                <a:gd name="T20" fmla="*/ 7 w 109"/>
                <a:gd name="T21" fmla="*/ 1 h 29"/>
                <a:gd name="T22" fmla="*/ 6 w 109"/>
                <a:gd name="T23" fmla="*/ 2 h 29"/>
                <a:gd name="T24" fmla="*/ 5 w 109"/>
                <a:gd name="T25" fmla="*/ 2 h 29"/>
                <a:gd name="T26" fmla="*/ 4 w 109"/>
                <a:gd name="T27" fmla="*/ 2 h 29"/>
                <a:gd name="T28" fmla="*/ 3 w 109"/>
                <a:gd name="T29" fmla="*/ 2 h 29"/>
                <a:gd name="T30" fmla="*/ 2 w 109"/>
                <a:gd name="T31" fmla="*/ 2 h 29"/>
                <a:gd name="T32" fmla="*/ 0 w 109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9" h="29">
                  <a:moveTo>
                    <a:pt x="0" y="0"/>
                  </a:moveTo>
                  <a:lnTo>
                    <a:pt x="2" y="1"/>
                  </a:lnTo>
                  <a:lnTo>
                    <a:pt x="10" y="6"/>
                  </a:lnTo>
                  <a:lnTo>
                    <a:pt x="22" y="10"/>
                  </a:lnTo>
                  <a:lnTo>
                    <a:pt x="37" y="14"/>
                  </a:lnTo>
                  <a:lnTo>
                    <a:pt x="54" y="17"/>
                  </a:lnTo>
                  <a:lnTo>
                    <a:pt x="72" y="16"/>
                  </a:lnTo>
                  <a:lnTo>
                    <a:pt x="91" y="12"/>
                  </a:lnTo>
                  <a:lnTo>
                    <a:pt x="109" y="1"/>
                  </a:lnTo>
                  <a:lnTo>
                    <a:pt x="107" y="3"/>
                  </a:lnTo>
                  <a:lnTo>
                    <a:pt x="100" y="10"/>
                  </a:lnTo>
                  <a:lnTo>
                    <a:pt x="89" y="17"/>
                  </a:lnTo>
                  <a:lnTo>
                    <a:pt x="75" y="24"/>
                  </a:lnTo>
                  <a:lnTo>
                    <a:pt x="59" y="29"/>
                  </a:lnTo>
                  <a:lnTo>
                    <a:pt x="40" y="28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584"/>
            <p:cNvSpPr>
              <a:spLocks/>
            </p:cNvSpPr>
            <p:nvPr/>
          </p:nvSpPr>
          <p:spPr bwMode="auto">
            <a:xfrm>
              <a:off x="4593" y="453"/>
              <a:ext cx="27" cy="14"/>
            </a:xfrm>
            <a:custGeom>
              <a:avLst/>
              <a:gdLst>
                <a:gd name="T0" fmla="*/ 4 w 53"/>
                <a:gd name="T1" fmla="*/ 1 h 28"/>
                <a:gd name="T2" fmla="*/ 4 w 53"/>
                <a:gd name="T3" fmla="*/ 1 h 28"/>
                <a:gd name="T4" fmla="*/ 3 w 53"/>
                <a:gd name="T5" fmla="*/ 2 h 28"/>
                <a:gd name="T6" fmla="*/ 3 w 53"/>
                <a:gd name="T7" fmla="*/ 2 h 28"/>
                <a:gd name="T8" fmla="*/ 2 w 53"/>
                <a:gd name="T9" fmla="*/ 2 h 28"/>
                <a:gd name="T10" fmla="*/ 2 w 53"/>
                <a:gd name="T11" fmla="*/ 2 h 28"/>
                <a:gd name="T12" fmla="*/ 1 w 53"/>
                <a:gd name="T13" fmla="*/ 1 h 28"/>
                <a:gd name="T14" fmla="*/ 1 w 53"/>
                <a:gd name="T15" fmla="*/ 1 h 28"/>
                <a:gd name="T16" fmla="*/ 0 w 53"/>
                <a:gd name="T17" fmla="*/ 0 h 28"/>
                <a:gd name="T18" fmla="*/ 1 w 53"/>
                <a:gd name="T19" fmla="*/ 1 h 28"/>
                <a:gd name="T20" fmla="*/ 1 w 53"/>
                <a:gd name="T21" fmla="*/ 1 h 28"/>
                <a:gd name="T22" fmla="*/ 1 w 53"/>
                <a:gd name="T23" fmla="*/ 1 h 28"/>
                <a:gd name="T24" fmla="*/ 1 w 53"/>
                <a:gd name="T25" fmla="*/ 2 h 28"/>
                <a:gd name="T26" fmla="*/ 2 w 53"/>
                <a:gd name="T27" fmla="*/ 2 h 28"/>
                <a:gd name="T28" fmla="*/ 2 w 53"/>
                <a:gd name="T29" fmla="*/ 2 h 28"/>
                <a:gd name="T30" fmla="*/ 3 w 53"/>
                <a:gd name="T31" fmla="*/ 2 h 28"/>
                <a:gd name="T32" fmla="*/ 4 w 53"/>
                <a:gd name="T33" fmla="*/ 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28">
                  <a:moveTo>
                    <a:pt x="53" y="16"/>
                  </a:moveTo>
                  <a:lnTo>
                    <a:pt x="51" y="16"/>
                  </a:lnTo>
                  <a:lnTo>
                    <a:pt x="46" y="18"/>
                  </a:lnTo>
                  <a:lnTo>
                    <a:pt x="39" y="19"/>
                  </a:lnTo>
                  <a:lnTo>
                    <a:pt x="31" y="19"/>
                  </a:lnTo>
                  <a:lnTo>
                    <a:pt x="22" y="18"/>
                  </a:lnTo>
                  <a:lnTo>
                    <a:pt x="13" y="14"/>
                  </a:lnTo>
                  <a:lnTo>
                    <a:pt x="6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7"/>
                  </a:lnTo>
                  <a:lnTo>
                    <a:pt x="6" y="14"/>
                  </a:lnTo>
                  <a:lnTo>
                    <a:pt x="11" y="21"/>
                  </a:lnTo>
                  <a:lnTo>
                    <a:pt x="18" y="27"/>
                  </a:lnTo>
                  <a:lnTo>
                    <a:pt x="28" y="28"/>
                  </a:lnTo>
                  <a:lnTo>
                    <a:pt x="39" y="26"/>
                  </a:lnTo>
                  <a:lnTo>
                    <a:pt x="5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585"/>
            <p:cNvSpPr>
              <a:spLocks/>
            </p:cNvSpPr>
            <p:nvPr/>
          </p:nvSpPr>
          <p:spPr bwMode="auto">
            <a:xfrm>
              <a:off x="4583" y="1042"/>
              <a:ext cx="299" cy="339"/>
            </a:xfrm>
            <a:custGeom>
              <a:avLst/>
              <a:gdLst>
                <a:gd name="T0" fmla="*/ 5 w 600"/>
                <a:gd name="T1" fmla="*/ 1 h 676"/>
                <a:gd name="T2" fmla="*/ 6 w 600"/>
                <a:gd name="T3" fmla="*/ 1 h 676"/>
                <a:gd name="T4" fmla="*/ 8 w 600"/>
                <a:gd name="T5" fmla="*/ 2 h 676"/>
                <a:gd name="T6" fmla="*/ 10 w 600"/>
                <a:gd name="T7" fmla="*/ 3 h 676"/>
                <a:gd name="T8" fmla="*/ 13 w 600"/>
                <a:gd name="T9" fmla="*/ 4 h 676"/>
                <a:gd name="T10" fmla="*/ 17 w 600"/>
                <a:gd name="T11" fmla="*/ 4 h 676"/>
                <a:gd name="T12" fmla="*/ 22 w 600"/>
                <a:gd name="T13" fmla="*/ 4 h 676"/>
                <a:gd name="T14" fmla="*/ 28 w 600"/>
                <a:gd name="T15" fmla="*/ 3 h 676"/>
                <a:gd name="T16" fmla="*/ 31 w 600"/>
                <a:gd name="T17" fmla="*/ 2 h 676"/>
                <a:gd name="T18" fmla="*/ 33 w 600"/>
                <a:gd name="T19" fmla="*/ 8 h 676"/>
                <a:gd name="T20" fmla="*/ 35 w 600"/>
                <a:gd name="T21" fmla="*/ 18 h 676"/>
                <a:gd name="T22" fmla="*/ 37 w 600"/>
                <a:gd name="T23" fmla="*/ 32 h 676"/>
                <a:gd name="T24" fmla="*/ 37 w 600"/>
                <a:gd name="T25" fmla="*/ 40 h 676"/>
                <a:gd name="T26" fmla="*/ 36 w 600"/>
                <a:gd name="T27" fmla="*/ 41 h 676"/>
                <a:gd name="T28" fmla="*/ 35 w 600"/>
                <a:gd name="T29" fmla="*/ 41 h 676"/>
                <a:gd name="T30" fmla="*/ 33 w 600"/>
                <a:gd name="T31" fmla="*/ 42 h 676"/>
                <a:gd name="T32" fmla="*/ 31 w 600"/>
                <a:gd name="T33" fmla="*/ 43 h 676"/>
                <a:gd name="T34" fmla="*/ 29 w 600"/>
                <a:gd name="T35" fmla="*/ 43 h 676"/>
                <a:gd name="T36" fmla="*/ 26 w 600"/>
                <a:gd name="T37" fmla="*/ 42 h 676"/>
                <a:gd name="T38" fmla="*/ 24 w 600"/>
                <a:gd name="T39" fmla="*/ 41 h 676"/>
                <a:gd name="T40" fmla="*/ 22 w 600"/>
                <a:gd name="T41" fmla="*/ 39 h 676"/>
                <a:gd name="T42" fmla="*/ 22 w 600"/>
                <a:gd name="T43" fmla="*/ 35 h 676"/>
                <a:gd name="T44" fmla="*/ 20 w 600"/>
                <a:gd name="T45" fmla="*/ 29 h 676"/>
                <a:gd name="T46" fmla="*/ 19 w 600"/>
                <a:gd name="T47" fmla="*/ 24 h 676"/>
                <a:gd name="T48" fmla="*/ 18 w 600"/>
                <a:gd name="T49" fmla="*/ 23 h 676"/>
                <a:gd name="T50" fmla="*/ 17 w 600"/>
                <a:gd name="T51" fmla="*/ 25 h 676"/>
                <a:gd name="T52" fmla="*/ 15 w 600"/>
                <a:gd name="T53" fmla="*/ 30 h 676"/>
                <a:gd name="T54" fmla="*/ 14 w 600"/>
                <a:gd name="T55" fmla="*/ 36 h 676"/>
                <a:gd name="T56" fmla="*/ 13 w 600"/>
                <a:gd name="T57" fmla="*/ 40 h 676"/>
                <a:gd name="T58" fmla="*/ 12 w 600"/>
                <a:gd name="T59" fmla="*/ 40 h 676"/>
                <a:gd name="T60" fmla="*/ 12 w 600"/>
                <a:gd name="T61" fmla="*/ 40 h 676"/>
                <a:gd name="T62" fmla="*/ 10 w 600"/>
                <a:gd name="T63" fmla="*/ 41 h 676"/>
                <a:gd name="T64" fmla="*/ 8 w 600"/>
                <a:gd name="T65" fmla="*/ 41 h 676"/>
                <a:gd name="T66" fmla="*/ 6 w 600"/>
                <a:gd name="T67" fmla="*/ 41 h 676"/>
                <a:gd name="T68" fmla="*/ 4 w 600"/>
                <a:gd name="T69" fmla="*/ 40 h 676"/>
                <a:gd name="T70" fmla="*/ 1 w 600"/>
                <a:gd name="T71" fmla="*/ 38 h 676"/>
                <a:gd name="T72" fmla="*/ 0 w 600"/>
                <a:gd name="T73" fmla="*/ 36 h 676"/>
                <a:gd name="T74" fmla="*/ 0 w 600"/>
                <a:gd name="T75" fmla="*/ 30 h 676"/>
                <a:gd name="T76" fmla="*/ 1 w 600"/>
                <a:gd name="T77" fmla="*/ 22 h 676"/>
                <a:gd name="T78" fmla="*/ 2 w 600"/>
                <a:gd name="T79" fmla="*/ 13 h 676"/>
                <a:gd name="T80" fmla="*/ 4 w 600"/>
                <a:gd name="T81" fmla="*/ 7 h 676"/>
                <a:gd name="T82" fmla="*/ 5 w 600"/>
                <a:gd name="T83" fmla="*/ 3 h 676"/>
                <a:gd name="T84" fmla="*/ 5 w 600"/>
                <a:gd name="T85" fmla="*/ 1 h 676"/>
                <a:gd name="T86" fmla="*/ 5 w 600"/>
                <a:gd name="T87" fmla="*/ 1 h 6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00" h="676">
                  <a:moveTo>
                    <a:pt x="86" y="0"/>
                  </a:moveTo>
                  <a:lnTo>
                    <a:pt x="88" y="1"/>
                  </a:lnTo>
                  <a:lnTo>
                    <a:pt x="93" y="6"/>
                  </a:lnTo>
                  <a:lnTo>
                    <a:pt x="101" y="11"/>
                  </a:lnTo>
                  <a:lnTo>
                    <a:pt x="113" y="18"/>
                  </a:lnTo>
                  <a:lnTo>
                    <a:pt x="128" y="26"/>
                  </a:lnTo>
                  <a:lnTo>
                    <a:pt x="145" y="36"/>
                  </a:lnTo>
                  <a:lnTo>
                    <a:pt x="167" y="44"/>
                  </a:lnTo>
                  <a:lnTo>
                    <a:pt x="191" y="52"/>
                  </a:lnTo>
                  <a:lnTo>
                    <a:pt x="219" y="58"/>
                  </a:lnTo>
                  <a:lnTo>
                    <a:pt x="250" y="62"/>
                  </a:lnTo>
                  <a:lnTo>
                    <a:pt x="284" y="64"/>
                  </a:lnTo>
                  <a:lnTo>
                    <a:pt x="322" y="63"/>
                  </a:lnTo>
                  <a:lnTo>
                    <a:pt x="363" y="59"/>
                  </a:lnTo>
                  <a:lnTo>
                    <a:pt x="406" y="51"/>
                  </a:lnTo>
                  <a:lnTo>
                    <a:pt x="454" y="38"/>
                  </a:lnTo>
                  <a:lnTo>
                    <a:pt x="504" y="20"/>
                  </a:lnTo>
                  <a:lnTo>
                    <a:pt x="509" y="30"/>
                  </a:lnTo>
                  <a:lnTo>
                    <a:pt x="520" y="62"/>
                  </a:lnTo>
                  <a:lnTo>
                    <a:pt x="538" y="114"/>
                  </a:lnTo>
                  <a:lnTo>
                    <a:pt x="556" y="185"/>
                  </a:lnTo>
                  <a:lnTo>
                    <a:pt x="575" y="274"/>
                  </a:lnTo>
                  <a:lnTo>
                    <a:pt x="590" y="379"/>
                  </a:lnTo>
                  <a:lnTo>
                    <a:pt x="599" y="500"/>
                  </a:lnTo>
                  <a:lnTo>
                    <a:pt x="600" y="635"/>
                  </a:lnTo>
                  <a:lnTo>
                    <a:pt x="599" y="636"/>
                  </a:lnTo>
                  <a:lnTo>
                    <a:pt x="594" y="639"/>
                  </a:lnTo>
                  <a:lnTo>
                    <a:pt x="587" y="643"/>
                  </a:lnTo>
                  <a:lnTo>
                    <a:pt x="578" y="649"/>
                  </a:lnTo>
                  <a:lnTo>
                    <a:pt x="568" y="654"/>
                  </a:lnTo>
                  <a:lnTo>
                    <a:pt x="554" y="660"/>
                  </a:lnTo>
                  <a:lnTo>
                    <a:pt x="540" y="666"/>
                  </a:lnTo>
                  <a:lnTo>
                    <a:pt x="524" y="670"/>
                  </a:lnTo>
                  <a:lnTo>
                    <a:pt x="506" y="675"/>
                  </a:lnTo>
                  <a:lnTo>
                    <a:pt x="487" y="676"/>
                  </a:lnTo>
                  <a:lnTo>
                    <a:pt x="469" y="676"/>
                  </a:lnTo>
                  <a:lnTo>
                    <a:pt x="448" y="673"/>
                  </a:lnTo>
                  <a:lnTo>
                    <a:pt x="428" y="666"/>
                  </a:lnTo>
                  <a:lnTo>
                    <a:pt x="408" y="657"/>
                  </a:lnTo>
                  <a:lnTo>
                    <a:pt x="387" y="643"/>
                  </a:lnTo>
                  <a:lnTo>
                    <a:pt x="367" y="624"/>
                  </a:lnTo>
                  <a:lnTo>
                    <a:pt x="366" y="614"/>
                  </a:lnTo>
                  <a:lnTo>
                    <a:pt x="360" y="588"/>
                  </a:lnTo>
                  <a:lnTo>
                    <a:pt x="354" y="550"/>
                  </a:lnTo>
                  <a:lnTo>
                    <a:pt x="344" y="503"/>
                  </a:lnTo>
                  <a:lnTo>
                    <a:pt x="333" y="456"/>
                  </a:lnTo>
                  <a:lnTo>
                    <a:pt x="321" y="412"/>
                  </a:lnTo>
                  <a:lnTo>
                    <a:pt x="307" y="376"/>
                  </a:lnTo>
                  <a:lnTo>
                    <a:pt x="295" y="352"/>
                  </a:lnTo>
                  <a:lnTo>
                    <a:pt x="292" y="357"/>
                  </a:lnTo>
                  <a:lnTo>
                    <a:pt x="284" y="372"/>
                  </a:lnTo>
                  <a:lnTo>
                    <a:pt x="274" y="396"/>
                  </a:lnTo>
                  <a:lnTo>
                    <a:pt x="261" y="427"/>
                  </a:lnTo>
                  <a:lnTo>
                    <a:pt x="249" y="468"/>
                  </a:lnTo>
                  <a:lnTo>
                    <a:pt x="236" y="514"/>
                  </a:lnTo>
                  <a:lnTo>
                    <a:pt x="225" y="567"/>
                  </a:lnTo>
                  <a:lnTo>
                    <a:pt x="216" y="624"/>
                  </a:lnTo>
                  <a:lnTo>
                    <a:pt x="215" y="626"/>
                  </a:lnTo>
                  <a:lnTo>
                    <a:pt x="213" y="628"/>
                  </a:lnTo>
                  <a:lnTo>
                    <a:pt x="207" y="630"/>
                  </a:lnTo>
                  <a:lnTo>
                    <a:pt x="202" y="635"/>
                  </a:lnTo>
                  <a:lnTo>
                    <a:pt x="192" y="638"/>
                  </a:lnTo>
                  <a:lnTo>
                    <a:pt x="183" y="642"/>
                  </a:lnTo>
                  <a:lnTo>
                    <a:pt x="170" y="645"/>
                  </a:lnTo>
                  <a:lnTo>
                    <a:pt x="158" y="646"/>
                  </a:lnTo>
                  <a:lnTo>
                    <a:pt x="143" y="647"/>
                  </a:lnTo>
                  <a:lnTo>
                    <a:pt x="127" y="646"/>
                  </a:lnTo>
                  <a:lnTo>
                    <a:pt x="108" y="642"/>
                  </a:lnTo>
                  <a:lnTo>
                    <a:pt x="89" y="636"/>
                  </a:lnTo>
                  <a:lnTo>
                    <a:pt x="69" y="626"/>
                  </a:lnTo>
                  <a:lnTo>
                    <a:pt x="47" y="613"/>
                  </a:lnTo>
                  <a:lnTo>
                    <a:pt x="24" y="596"/>
                  </a:lnTo>
                  <a:lnTo>
                    <a:pt x="0" y="575"/>
                  </a:lnTo>
                  <a:lnTo>
                    <a:pt x="1" y="562"/>
                  </a:lnTo>
                  <a:lnTo>
                    <a:pt x="3" y="526"/>
                  </a:lnTo>
                  <a:lnTo>
                    <a:pt x="7" y="473"/>
                  </a:lnTo>
                  <a:lnTo>
                    <a:pt x="14" y="410"/>
                  </a:lnTo>
                  <a:lnTo>
                    <a:pt x="22" y="340"/>
                  </a:lnTo>
                  <a:lnTo>
                    <a:pt x="32" y="270"/>
                  </a:lnTo>
                  <a:lnTo>
                    <a:pt x="45" y="205"/>
                  </a:lnTo>
                  <a:lnTo>
                    <a:pt x="61" y="151"/>
                  </a:lnTo>
                  <a:lnTo>
                    <a:pt x="75" y="108"/>
                  </a:lnTo>
                  <a:lnTo>
                    <a:pt x="84" y="75"/>
                  </a:lnTo>
                  <a:lnTo>
                    <a:pt x="89" y="48"/>
                  </a:lnTo>
                  <a:lnTo>
                    <a:pt x="91" y="29"/>
                  </a:lnTo>
                  <a:lnTo>
                    <a:pt x="90" y="15"/>
                  </a:lnTo>
                  <a:lnTo>
                    <a:pt x="89" y="6"/>
                  </a:lnTo>
                  <a:lnTo>
                    <a:pt x="88" y="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58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586"/>
            <p:cNvSpPr>
              <a:spLocks/>
            </p:cNvSpPr>
            <p:nvPr/>
          </p:nvSpPr>
          <p:spPr bwMode="auto">
            <a:xfrm>
              <a:off x="4589" y="641"/>
              <a:ext cx="294" cy="475"/>
            </a:xfrm>
            <a:custGeom>
              <a:avLst/>
              <a:gdLst>
                <a:gd name="T0" fmla="*/ 26 w 588"/>
                <a:gd name="T1" fmla="*/ 1 h 950"/>
                <a:gd name="T2" fmla="*/ 25 w 588"/>
                <a:gd name="T3" fmla="*/ 1 h 950"/>
                <a:gd name="T4" fmla="*/ 24 w 588"/>
                <a:gd name="T5" fmla="*/ 2 h 950"/>
                <a:gd name="T6" fmla="*/ 21 w 588"/>
                <a:gd name="T7" fmla="*/ 3 h 950"/>
                <a:gd name="T8" fmla="*/ 19 w 588"/>
                <a:gd name="T9" fmla="*/ 4 h 950"/>
                <a:gd name="T10" fmla="*/ 16 w 588"/>
                <a:gd name="T11" fmla="*/ 5 h 950"/>
                <a:gd name="T12" fmla="*/ 13 w 588"/>
                <a:gd name="T13" fmla="*/ 4 h 950"/>
                <a:gd name="T14" fmla="*/ 11 w 588"/>
                <a:gd name="T15" fmla="*/ 2 h 950"/>
                <a:gd name="T16" fmla="*/ 1 w 588"/>
                <a:gd name="T17" fmla="*/ 4 h 950"/>
                <a:gd name="T18" fmla="*/ 1 w 588"/>
                <a:gd name="T19" fmla="*/ 15 h 950"/>
                <a:gd name="T20" fmla="*/ 2 w 588"/>
                <a:gd name="T21" fmla="*/ 37 h 950"/>
                <a:gd name="T22" fmla="*/ 2 w 588"/>
                <a:gd name="T23" fmla="*/ 46 h 950"/>
                <a:gd name="T24" fmla="*/ 2 w 588"/>
                <a:gd name="T25" fmla="*/ 52 h 950"/>
                <a:gd name="T26" fmla="*/ 1 w 588"/>
                <a:gd name="T27" fmla="*/ 55 h 950"/>
                <a:gd name="T28" fmla="*/ 0 w 588"/>
                <a:gd name="T29" fmla="*/ 55 h 950"/>
                <a:gd name="T30" fmla="*/ 1 w 588"/>
                <a:gd name="T31" fmla="*/ 56 h 950"/>
                <a:gd name="T32" fmla="*/ 3 w 588"/>
                <a:gd name="T33" fmla="*/ 57 h 950"/>
                <a:gd name="T34" fmla="*/ 6 w 588"/>
                <a:gd name="T35" fmla="*/ 58 h 950"/>
                <a:gd name="T36" fmla="*/ 10 w 588"/>
                <a:gd name="T37" fmla="*/ 59 h 950"/>
                <a:gd name="T38" fmla="*/ 16 w 588"/>
                <a:gd name="T39" fmla="*/ 60 h 950"/>
                <a:gd name="T40" fmla="*/ 22 w 588"/>
                <a:gd name="T41" fmla="*/ 60 h 950"/>
                <a:gd name="T42" fmla="*/ 29 w 588"/>
                <a:gd name="T43" fmla="*/ 59 h 950"/>
                <a:gd name="T44" fmla="*/ 37 w 588"/>
                <a:gd name="T45" fmla="*/ 56 h 950"/>
                <a:gd name="T46" fmla="*/ 36 w 588"/>
                <a:gd name="T47" fmla="*/ 54 h 950"/>
                <a:gd name="T48" fmla="*/ 34 w 588"/>
                <a:gd name="T49" fmla="*/ 48 h 950"/>
                <a:gd name="T50" fmla="*/ 33 w 588"/>
                <a:gd name="T51" fmla="*/ 40 h 950"/>
                <a:gd name="T52" fmla="*/ 33 w 588"/>
                <a:gd name="T53" fmla="*/ 30 h 950"/>
                <a:gd name="T54" fmla="*/ 35 w 588"/>
                <a:gd name="T55" fmla="*/ 21 h 950"/>
                <a:gd name="T56" fmla="*/ 36 w 588"/>
                <a:gd name="T57" fmla="*/ 13 h 950"/>
                <a:gd name="T58" fmla="*/ 37 w 588"/>
                <a:gd name="T59" fmla="*/ 7 h 950"/>
                <a:gd name="T60" fmla="*/ 37 w 588"/>
                <a:gd name="T61" fmla="*/ 5 h 950"/>
                <a:gd name="T62" fmla="*/ 36 w 588"/>
                <a:gd name="T63" fmla="*/ 4 h 950"/>
                <a:gd name="T64" fmla="*/ 33 w 588"/>
                <a:gd name="T65" fmla="*/ 3 h 950"/>
                <a:gd name="T66" fmla="*/ 29 w 588"/>
                <a:gd name="T67" fmla="*/ 2 h 950"/>
                <a:gd name="T68" fmla="*/ 27 w 588"/>
                <a:gd name="T69" fmla="*/ 0 h 9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8" h="950">
                  <a:moveTo>
                    <a:pt x="417" y="0"/>
                  </a:moveTo>
                  <a:lnTo>
                    <a:pt x="414" y="1"/>
                  </a:lnTo>
                  <a:lnTo>
                    <a:pt x="408" y="6"/>
                  </a:lnTo>
                  <a:lnTo>
                    <a:pt x="398" y="13"/>
                  </a:lnTo>
                  <a:lnTo>
                    <a:pt x="385" y="21"/>
                  </a:lnTo>
                  <a:lnTo>
                    <a:pt x="370" y="30"/>
                  </a:lnTo>
                  <a:lnTo>
                    <a:pt x="352" y="39"/>
                  </a:lnTo>
                  <a:lnTo>
                    <a:pt x="332" y="48"/>
                  </a:lnTo>
                  <a:lnTo>
                    <a:pt x="313" y="56"/>
                  </a:lnTo>
                  <a:lnTo>
                    <a:pt x="291" y="63"/>
                  </a:lnTo>
                  <a:lnTo>
                    <a:pt x="269" y="67"/>
                  </a:lnTo>
                  <a:lnTo>
                    <a:pt x="248" y="68"/>
                  </a:lnTo>
                  <a:lnTo>
                    <a:pt x="227" y="66"/>
                  </a:lnTo>
                  <a:lnTo>
                    <a:pt x="207" y="60"/>
                  </a:lnTo>
                  <a:lnTo>
                    <a:pt x="190" y="48"/>
                  </a:lnTo>
                  <a:lnTo>
                    <a:pt x="174" y="32"/>
                  </a:lnTo>
                  <a:lnTo>
                    <a:pt x="160" y="9"/>
                  </a:lnTo>
                  <a:lnTo>
                    <a:pt x="10" y="62"/>
                  </a:lnTo>
                  <a:lnTo>
                    <a:pt x="7" y="107"/>
                  </a:lnTo>
                  <a:lnTo>
                    <a:pt x="3" y="225"/>
                  </a:lnTo>
                  <a:lnTo>
                    <a:pt x="5" y="392"/>
                  </a:lnTo>
                  <a:lnTo>
                    <a:pt x="22" y="585"/>
                  </a:lnTo>
                  <a:lnTo>
                    <a:pt x="30" y="669"/>
                  </a:lnTo>
                  <a:lnTo>
                    <a:pt x="31" y="736"/>
                  </a:lnTo>
                  <a:lnTo>
                    <a:pt x="28" y="788"/>
                  </a:lnTo>
                  <a:lnTo>
                    <a:pt x="23" y="826"/>
                  </a:lnTo>
                  <a:lnTo>
                    <a:pt x="15" y="852"/>
                  </a:lnTo>
                  <a:lnTo>
                    <a:pt x="8" y="869"/>
                  </a:lnTo>
                  <a:lnTo>
                    <a:pt x="2" y="877"/>
                  </a:lnTo>
                  <a:lnTo>
                    <a:pt x="0" y="879"/>
                  </a:lnTo>
                  <a:lnTo>
                    <a:pt x="2" y="880"/>
                  </a:lnTo>
                  <a:lnTo>
                    <a:pt x="10" y="885"/>
                  </a:lnTo>
                  <a:lnTo>
                    <a:pt x="24" y="892"/>
                  </a:lnTo>
                  <a:lnTo>
                    <a:pt x="41" y="900"/>
                  </a:lnTo>
                  <a:lnTo>
                    <a:pt x="64" y="909"/>
                  </a:lnTo>
                  <a:lnTo>
                    <a:pt x="92" y="919"/>
                  </a:lnTo>
                  <a:lnTo>
                    <a:pt x="123" y="929"/>
                  </a:lnTo>
                  <a:lnTo>
                    <a:pt x="160" y="937"/>
                  </a:lnTo>
                  <a:lnTo>
                    <a:pt x="200" y="943"/>
                  </a:lnTo>
                  <a:lnTo>
                    <a:pt x="244" y="948"/>
                  </a:lnTo>
                  <a:lnTo>
                    <a:pt x="292" y="950"/>
                  </a:lnTo>
                  <a:lnTo>
                    <a:pt x="344" y="948"/>
                  </a:lnTo>
                  <a:lnTo>
                    <a:pt x="399" y="942"/>
                  </a:lnTo>
                  <a:lnTo>
                    <a:pt x="458" y="932"/>
                  </a:lnTo>
                  <a:lnTo>
                    <a:pt x="520" y="917"/>
                  </a:lnTo>
                  <a:lnTo>
                    <a:pt x="585" y="895"/>
                  </a:lnTo>
                  <a:lnTo>
                    <a:pt x="580" y="886"/>
                  </a:lnTo>
                  <a:lnTo>
                    <a:pt x="568" y="858"/>
                  </a:lnTo>
                  <a:lnTo>
                    <a:pt x="554" y="817"/>
                  </a:lnTo>
                  <a:lnTo>
                    <a:pt x="537" y="763"/>
                  </a:lnTo>
                  <a:lnTo>
                    <a:pt x="522" y="699"/>
                  </a:lnTo>
                  <a:lnTo>
                    <a:pt x="513" y="629"/>
                  </a:lnTo>
                  <a:lnTo>
                    <a:pt x="511" y="555"/>
                  </a:lnTo>
                  <a:lnTo>
                    <a:pt x="519" y="480"/>
                  </a:lnTo>
                  <a:lnTo>
                    <a:pt x="533" y="405"/>
                  </a:lnTo>
                  <a:lnTo>
                    <a:pt x="545" y="333"/>
                  </a:lnTo>
                  <a:lnTo>
                    <a:pt x="557" y="264"/>
                  </a:lnTo>
                  <a:lnTo>
                    <a:pt x="567" y="200"/>
                  </a:lnTo>
                  <a:lnTo>
                    <a:pt x="577" y="147"/>
                  </a:lnTo>
                  <a:lnTo>
                    <a:pt x="582" y="106"/>
                  </a:lnTo>
                  <a:lnTo>
                    <a:pt x="587" y="79"/>
                  </a:lnTo>
                  <a:lnTo>
                    <a:pt x="588" y="70"/>
                  </a:lnTo>
                  <a:lnTo>
                    <a:pt x="582" y="69"/>
                  </a:lnTo>
                  <a:lnTo>
                    <a:pt x="567" y="64"/>
                  </a:lnTo>
                  <a:lnTo>
                    <a:pt x="545" y="57"/>
                  </a:lnTo>
                  <a:lnTo>
                    <a:pt x="519" y="48"/>
                  </a:lnTo>
                  <a:lnTo>
                    <a:pt x="490" y="38"/>
                  </a:lnTo>
                  <a:lnTo>
                    <a:pt x="461" y="26"/>
                  </a:lnTo>
                  <a:lnTo>
                    <a:pt x="436" y="1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587"/>
            <p:cNvSpPr>
              <a:spLocks/>
            </p:cNvSpPr>
            <p:nvPr/>
          </p:nvSpPr>
          <p:spPr bwMode="auto">
            <a:xfrm>
              <a:off x="4612" y="507"/>
              <a:ext cx="17" cy="22"/>
            </a:xfrm>
            <a:custGeom>
              <a:avLst/>
              <a:gdLst>
                <a:gd name="T0" fmla="*/ 2 w 34"/>
                <a:gd name="T1" fmla="*/ 3 h 43"/>
                <a:gd name="T2" fmla="*/ 3 w 34"/>
                <a:gd name="T3" fmla="*/ 3 h 43"/>
                <a:gd name="T4" fmla="*/ 3 w 34"/>
                <a:gd name="T5" fmla="*/ 3 h 43"/>
                <a:gd name="T6" fmla="*/ 3 w 34"/>
                <a:gd name="T7" fmla="*/ 2 h 43"/>
                <a:gd name="T8" fmla="*/ 3 w 34"/>
                <a:gd name="T9" fmla="*/ 2 h 43"/>
                <a:gd name="T10" fmla="*/ 2 w 34"/>
                <a:gd name="T11" fmla="*/ 2 h 43"/>
                <a:gd name="T12" fmla="*/ 2 w 34"/>
                <a:gd name="T13" fmla="*/ 1 h 43"/>
                <a:gd name="T14" fmla="*/ 1 w 34"/>
                <a:gd name="T15" fmla="*/ 1 h 43"/>
                <a:gd name="T16" fmla="*/ 0 w 34"/>
                <a:gd name="T17" fmla="*/ 0 h 43"/>
                <a:gd name="T18" fmla="*/ 1 w 34"/>
                <a:gd name="T19" fmla="*/ 1 h 43"/>
                <a:gd name="T20" fmla="*/ 1 w 34"/>
                <a:gd name="T21" fmla="*/ 1 h 43"/>
                <a:gd name="T22" fmla="*/ 2 w 34"/>
                <a:gd name="T23" fmla="*/ 2 h 43"/>
                <a:gd name="T24" fmla="*/ 2 w 34"/>
                <a:gd name="T25" fmla="*/ 3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" h="43">
                  <a:moveTo>
                    <a:pt x="32" y="43"/>
                  </a:moveTo>
                  <a:lnTo>
                    <a:pt x="33" y="42"/>
                  </a:lnTo>
                  <a:lnTo>
                    <a:pt x="34" y="38"/>
                  </a:lnTo>
                  <a:lnTo>
                    <a:pt x="34" y="32"/>
                  </a:lnTo>
                  <a:lnTo>
                    <a:pt x="34" y="25"/>
                  </a:lnTo>
                  <a:lnTo>
                    <a:pt x="31" y="18"/>
                  </a:lnTo>
                  <a:lnTo>
                    <a:pt x="25" y="10"/>
                  </a:lnTo>
                  <a:lnTo>
                    <a:pt x="15" y="4"/>
                  </a:lnTo>
                  <a:lnTo>
                    <a:pt x="0" y="0"/>
                  </a:lnTo>
                  <a:lnTo>
                    <a:pt x="4" y="3"/>
                  </a:lnTo>
                  <a:lnTo>
                    <a:pt x="15" y="12"/>
                  </a:lnTo>
                  <a:lnTo>
                    <a:pt x="25" y="26"/>
                  </a:lnTo>
                  <a:lnTo>
                    <a:pt x="32" y="43"/>
                  </a:lnTo>
                  <a:close/>
                </a:path>
              </a:pathLst>
            </a:custGeom>
            <a:solidFill>
              <a:srgbClr val="E5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588"/>
            <p:cNvSpPr>
              <a:spLocks/>
            </p:cNvSpPr>
            <p:nvPr/>
          </p:nvSpPr>
          <p:spPr bwMode="auto">
            <a:xfrm>
              <a:off x="4562" y="314"/>
              <a:ext cx="278" cy="265"/>
            </a:xfrm>
            <a:custGeom>
              <a:avLst/>
              <a:gdLst>
                <a:gd name="T0" fmla="*/ 18 w 556"/>
                <a:gd name="T1" fmla="*/ 9 h 532"/>
                <a:gd name="T2" fmla="*/ 17 w 556"/>
                <a:gd name="T3" fmla="*/ 10 h 532"/>
                <a:gd name="T4" fmla="*/ 13 w 556"/>
                <a:gd name="T5" fmla="*/ 11 h 532"/>
                <a:gd name="T6" fmla="*/ 10 w 556"/>
                <a:gd name="T7" fmla="*/ 11 h 532"/>
                <a:gd name="T8" fmla="*/ 8 w 556"/>
                <a:gd name="T9" fmla="*/ 12 h 532"/>
                <a:gd name="T10" fmla="*/ 8 w 556"/>
                <a:gd name="T11" fmla="*/ 13 h 532"/>
                <a:gd name="T12" fmla="*/ 7 w 556"/>
                <a:gd name="T13" fmla="*/ 13 h 532"/>
                <a:gd name="T14" fmla="*/ 8 w 556"/>
                <a:gd name="T15" fmla="*/ 11 h 532"/>
                <a:gd name="T16" fmla="*/ 8 w 556"/>
                <a:gd name="T17" fmla="*/ 11 h 532"/>
                <a:gd name="T18" fmla="*/ 7 w 556"/>
                <a:gd name="T19" fmla="*/ 10 h 532"/>
                <a:gd name="T20" fmla="*/ 5 w 556"/>
                <a:gd name="T21" fmla="*/ 12 h 532"/>
                <a:gd name="T22" fmla="*/ 4 w 556"/>
                <a:gd name="T23" fmla="*/ 15 h 532"/>
                <a:gd name="T24" fmla="*/ 3 w 556"/>
                <a:gd name="T25" fmla="*/ 15 h 532"/>
                <a:gd name="T26" fmla="*/ 2 w 556"/>
                <a:gd name="T27" fmla="*/ 13 h 532"/>
                <a:gd name="T28" fmla="*/ 2 w 556"/>
                <a:gd name="T29" fmla="*/ 10 h 532"/>
                <a:gd name="T30" fmla="*/ 1 w 556"/>
                <a:gd name="T31" fmla="*/ 10 h 532"/>
                <a:gd name="T32" fmla="*/ 0 w 556"/>
                <a:gd name="T33" fmla="*/ 9 h 532"/>
                <a:gd name="T34" fmla="*/ 1 w 556"/>
                <a:gd name="T35" fmla="*/ 8 h 532"/>
                <a:gd name="T36" fmla="*/ 2 w 556"/>
                <a:gd name="T37" fmla="*/ 8 h 532"/>
                <a:gd name="T38" fmla="*/ 3 w 556"/>
                <a:gd name="T39" fmla="*/ 6 h 532"/>
                <a:gd name="T40" fmla="*/ 5 w 556"/>
                <a:gd name="T41" fmla="*/ 4 h 532"/>
                <a:gd name="T42" fmla="*/ 8 w 556"/>
                <a:gd name="T43" fmla="*/ 3 h 532"/>
                <a:gd name="T44" fmla="*/ 10 w 556"/>
                <a:gd name="T45" fmla="*/ 2 h 532"/>
                <a:gd name="T46" fmla="*/ 13 w 556"/>
                <a:gd name="T47" fmla="*/ 0 h 532"/>
                <a:gd name="T48" fmla="*/ 18 w 556"/>
                <a:gd name="T49" fmla="*/ 0 h 532"/>
                <a:gd name="T50" fmla="*/ 23 w 556"/>
                <a:gd name="T51" fmla="*/ 0 h 532"/>
                <a:gd name="T52" fmla="*/ 29 w 556"/>
                <a:gd name="T53" fmla="*/ 3 h 532"/>
                <a:gd name="T54" fmla="*/ 30 w 556"/>
                <a:gd name="T55" fmla="*/ 4 h 532"/>
                <a:gd name="T56" fmla="*/ 32 w 556"/>
                <a:gd name="T57" fmla="*/ 6 h 532"/>
                <a:gd name="T58" fmla="*/ 34 w 556"/>
                <a:gd name="T59" fmla="*/ 9 h 532"/>
                <a:gd name="T60" fmla="*/ 35 w 556"/>
                <a:gd name="T61" fmla="*/ 14 h 532"/>
                <a:gd name="T62" fmla="*/ 34 w 556"/>
                <a:gd name="T63" fmla="*/ 21 h 532"/>
                <a:gd name="T64" fmla="*/ 32 w 556"/>
                <a:gd name="T65" fmla="*/ 24 h 532"/>
                <a:gd name="T66" fmla="*/ 31 w 556"/>
                <a:gd name="T67" fmla="*/ 26 h 532"/>
                <a:gd name="T68" fmla="*/ 29 w 556"/>
                <a:gd name="T69" fmla="*/ 28 h 532"/>
                <a:gd name="T70" fmla="*/ 27 w 556"/>
                <a:gd name="T71" fmla="*/ 30 h 532"/>
                <a:gd name="T72" fmla="*/ 26 w 556"/>
                <a:gd name="T73" fmla="*/ 32 h 532"/>
                <a:gd name="T74" fmla="*/ 25 w 556"/>
                <a:gd name="T75" fmla="*/ 32 h 532"/>
                <a:gd name="T76" fmla="*/ 27 w 556"/>
                <a:gd name="T77" fmla="*/ 28 h 532"/>
                <a:gd name="T78" fmla="*/ 28 w 556"/>
                <a:gd name="T79" fmla="*/ 23 h 532"/>
                <a:gd name="T80" fmla="*/ 27 w 556"/>
                <a:gd name="T81" fmla="*/ 20 h 532"/>
                <a:gd name="T82" fmla="*/ 26 w 556"/>
                <a:gd name="T83" fmla="*/ 20 h 532"/>
                <a:gd name="T84" fmla="*/ 25 w 556"/>
                <a:gd name="T85" fmla="*/ 22 h 532"/>
                <a:gd name="T86" fmla="*/ 24 w 556"/>
                <a:gd name="T87" fmla="*/ 23 h 532"/>
                <a:gd name="T88" fmla="*/ 24 w 556"/>
                <a:gd name="T89" fmla="*/ 22 h 532"/>
                <a:gd name="T90" fmla="*/ 24 w 556"/>
                <a:gd name="T91" fmla="*/ 17 h 532"/>
                <a:gd name="T92" fmla="*/ 22 w 556"/>
                <a:gd name="T93" fmla="*/ 15 h 532"/>
                <a:gd name="T94" fmla="*/ 21 w 556"/>
                <a:gd name="T95" fmla="*/ 13 h 532"/>
                <a:gd name="T96" fmla="*/ 20 w 556"/>
                <a:gd name="T97" fmla="*/ 10 h 532"/>
                <a:gd name="T98" fmla="*/ 19 w 556"/>
                <a:gd name="T99" fmla="*/ 8 h 532"/>
                <a:gd name="T100" fmla="*/ 18 w 556"/>
                <a:gd name="T101" fmla="*/ 8 h 5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56" h="532">
                  <a:moveTo>
                    <a:pt x="280" y="139"/>
                  </a:moveTo>
                  <a:lnTo>
                    <a:pt x="280" y="141"/>
                  </a:lnTo>
                  <a:lnTo>
                    <a:pt x="277" y="146"/>
                  </a:lnTo>
                  <a:lnTo>
                    <a:pt x="273" y="151"/>
                  </a:lnTo>
                  <a:lnTo>
                    <a:pt x="267" y="159"/>
                  </a:lnTo>
                  <a:lnTo>
                    <a:pt x="258" y="167"/>
                  </a:lnTo>
                  <a:lnTo>
                    <a:pt x="245" y="174"/>
                  </a:lnTo>
                  <a:lnTo>
                    <a:pt x="228" y="180"/>
                  </a:lnTo>
                  <a:lnTo>
                    <a:pt x="207" y="182"/>
                  </a:lnTo>
                  <a:lnTo>
                    <a:pt x="185" y="184"/>
                  </a:lnTo>
                  <a:lnTo>
                    <a:pt x="166" y="185"/>
                  </a:lnTo>
                  <a:lnTo>
                    <a:pt x="149" y="188"/>
                  </a:lnTo>
                  <a:lnTo>
                    <a:pt x="136" y="192"/>
                  </a:lnTo>
                  <a:lnTo>
                    <a:pt x="126" y="196"/>
                  </a:lnTo>
                  <a:lnTo>
                    <a:pt x="119" y="203"/>
                  </a:lnTo>
                  <a:lnTo>
                    <a:pt x="117" y="211"/>
                  </a:lnTo>
                  <a:lnTo>
                    <a:pt x="118" y="222"/>
                  </a:lnTo>
                  <a:lnTo>
                    <a:pt x="117" y="220"/>
                  </a:lnTo>
                  <a:lnTo>
                    <a:pt x="115" y="218"/>
                  </a:lnTo>
                  <a:lnTo>
                    <a:pt x="113" y="215"/>
                  </a:lnTo>
                  <a:lnTo>
                    <a:pt x="110" y="209"/>
                  </a:lnTo>
                  <a:lnTo>
                    <a:pt x="111" y="203"/>
                  </a:lnTo>
                  <a:lnTo>
                    <a:pt x="114" y="196"/>
                  </a:lnTo>
                  <a:lnTo>
                    <a:pt x="121" y="188"/>
                  </a:lnTo>
                  <a:lnTo>
                    <a:pt x="133" y="179"/>
                  </a:lnTo>
                  <a:lnTo>
                    <a:pt x="131" y="178"/>
                  </a:lnTo>
                  <a:lnTo>
                    <a:pt x="126" y="176"/>
                  </a:lnTo>
                  <a:lnTo>
                    <a:pt x="118" y="173"/>
                  </a:lnTo>
                  <a:lnTo>
                    <a:pt x="109" y="172"/>
                  </a:lnTo>
                  <a:lnTo>
                    <a:pt x="98" y="173"/>
                  </a:lnTo>
                  <a:lnTo>
                    <a:pt x="87" y="176"/>
                  </a:lnTo>
                  <a:lnTo>
                    <a:pt x="77" y="184"/>
                  </a:lnTo>
                  <a:lnTo>
                    <a:pt x="68" y="195"/>
                  </a:lnTo>
                  <a:lnTo>
                    <a:pt x="56" y="220"/>
                  </a:lnTo>
                  <a:lnTo>
                    <a:pt x="52" y="239"/>
                  </a:lnTo>
                  <a:lnTo>
                    <a:pt x="52" y="250"/>
                  </a:lnTo>
                  <a:lnTo>
                    <a:pt x="53" y="254"/>
                  </a:lnTo>
                  <a:lnTo>
                    <a:pt x="50" y="252"/>
                  </a:lnTo>
                  <a:lnTo>
                    <a:pt x="43" y="247"/>
                  </a:lnTo>
                  <a:lnTo>
                    <a:pt x="35" y="239"/>
                  </a:lnTo>
                  <a:lnTo>
                    <a:pt x="27" y="227"/>
                  </a:lnTo>
                  <a:lnTo>
                    <a:pt x="20" y="215"/>
                  </a:lnTo>
                  <a:lnTo>
                    <a:pt x="16" y="199"/>
                  </a:lnTo>
                  <a:lnTo>
                    <a:pt x="18" y="181"/>
                  </a:lnTo>
                  <a:lnTo>
                    <a:pt x="26" y="163"/>
                  </a:lnTo>
                  <a:lnTo>
                    <a:pt x="24" y="163"/>
                  </a:lnTo>
                  <a:lnTo>
                    <a:pt x="20" y="162"/>
                  </a:lnTo>
                  <a:lnTo>
                    <a:pt x="14" y="161"/>
                  </a:lnTo>
                  <a:lnTo>
                    <a:pt x="8" y="157"/>
                  </a:lnTo>
                  <a:lnTo>
                    <a:pt x="3" y="154"/>
                  </a:lnTo>
                  <a:lnTo>
                    <a:pt x="0" y="147"/>
                  </a:lnTo>
                  <a:lnTo>
                    <a:pt x="1" y="138"/>
                  </a:lnTo>
                  <a:lnTo>
                    <a:pt x="7" y="125"/>
                  </a:lnTo>
                  <a:lnTo>
                    <a:pt x="8" y="128"/>
                  </a:lnTo>
                  <a:lnTo>
                    <a:pt x="12" y="135"/>
                  </a:lnTo>
                  <a:lnTo>
                    <a:pt x="18" y="139"/>
                  </a:lnTo>
                  <a:lnTo>
                    <a:pt x="27" y="132"/>
                  </a:lnTo>
                  <a:lnTo>
                    <a:pt x="32" y="124"/>
                  </a:lnTo>
                  <a:lnTo>
                    <a:pt x="38" y="113"/>
                  </a:lnTo>
                  <a:lnTo>
                    <a:pt x="42" y="102"/>
                  </a:lnTo>
                  <a:lnTo>
                    <a:pt x="50" y="90"/>
                  </a:lnTo>
                  <a:lnTo>
                    <a:pt x="60" y="80"/>
                  </a:lnTo>
                  <a:lnTo>
                    <a:pt x="73" y="70"/>
                  </a:lnTo>
                  <a:lnTo>
                    <a:pt x="91" y="60"/>
                  </a:lnTo>
                  <a:lnTo>
                    <a:pt x="115" y="55"/>
                  </a:lnTo>
                  <a:lnTo>
                    <a:pt x="117" y="53"/>
                  </a:lnTo>
                  <a:lnTo>
                    <a:pt x="123" y="49"/>
                  </a:lnTo>
                  <a:lnTo>
                    <a:pt x="132" y="44"/>
                  </a:lnTo>
                  <a:lnTo>
                    <a:pt x="145" y="37"/>
                  </a:lnTo>
                  <a:lnTo>
                    <a:pt x="161" y="29"/>
                  </a:lnTo>
                  <a:lnTo>
                    <a:pt x="179" y="21"/>
                  </a:lnTo>
                  <a:lnTo>
                    <a:pt x="201" y="14"/>
                  </a:lnTo>
                  <a:lnTo>
                    <a:pt x="224" y="7"/>
                  </a:lnTo>
                  <a:lnTo>
                    <a:pt x="250" y="3"/>
                  </a:lnTo>
                  <a:lnTo>
                    <a:pt x="276" y="0"/>
                  </a:lnTo>
                  <a:lnTo>
                    <a:pt x="304" y="0"/>
                  </a:lnTo>
                  <a:lnTo>
                    <a:pt x="332" y="4"/>
                  </a:lnTo>
                  <a:lnTo>
                    <a:pt x="362" y="11"/>
                  </a:lnTo>
                  <a:lnTo>
                    <a:pt x="392" y="22"/>
                  </a:lnTo>
                  <a:lnTo>
                    <a:pt x="423" y="38"/>
                  </a:lnTo>
                  <a:lnTo>
                    <a:pt x="453" y="60"/>
                  </a:lnTo>
                  <a:lnTo>
                    <a:pt x="456" y="61"/>
                  </a:lnTo>
                  <a:lnTo>
                    <a:pt x="461" y="65"/>
                  </a:lnTo>
                  <a:lnTo>
                    <a:pt x="470" y="70"/>
                  </a:lnTo>
                  <a:lnTo>
                    <a:pt x="480" y="78"/>
                  </a:lnTo>
                  <a:lnTo>
                    <a:pt x="493" y="87"/>
                  </a:lnTo>
                  <a:lnTo>
                    <a:pt x="505" y="100"/>
                  </a:lnTo>
                  <a:lnTo>
                    <a:pt x="518" y="116"/>
                  </a:lnTo>
                  <a:lnTo>
                    <a:pt x="529" y="133"/>
                  </a:lnTo>
                  <a:lnTo>
                    <a:pt x="540" y="154"/>
                  </a:lnTo>
                  <a:lnTo>
                    <a:pt x="549" y="178"/>
                  </a:lnTo>
                  <a:lnTo>
                    <a:pt x="554" y="204"/>
                  </a:lnTo>
                  <a:lnTo>
                    <a:pt x="556" y="234"/>
                  </a:lnTo>
                  <a:lnTo>
                    <a:pt x="552" y="269"/>
                  </a:lnTo>
                  <a:lnTo>
                    <a:pt x="544" y="306"/>
                  </a:lnTo>
                  <a:lnTo>
                    <a:pt x="532" y="346"/>
                  </a:lnTo>
                  <a:lnTo>
                    <a:pt x="511" y="390"/>
                  </a:lnTo>
                  <a:lnTo>
                    <a:pt x="510" y="391"/>
                  </a:lnTo>
                  <a:lnTo>
                    <a:pt x="508" y="396"/>
                  </a:lnTo>
                  <a:lnTo>
                    <a:pt x="504" y="403"/>
                  </a:lnTo>
                  <a:lnTo>
                    <a:pt x="498" y="412"/>
                  </a:lnTo>
                  <a:lnTo>
                    <a:pt x="491" y="422"/>
                  </a:lnTo>
                  <a:lnTo>
                    <a:pt x="483" y="434"/>
                  </a:lnTo>
                  <a:lnTo>
                    <a:pt x="473" y="446"/>
                  </a:lnTo>
                  <a:lnTo>
                    <a:pt x="460" y="459"/>
                  </a:lnTo>
                  <a:lnTo>
                    <a:pt x="448" y="471"/>
                  </a:lnTo>
                  <a:lnTo>
                    <a:pt x="436" y="481"/>
                  </a:lnTo>
                  <a:lnTo>
                    <a:pt x="427" y="490"/>
                  </a:lnTo>
                  <a:lnTo>
                    <a:pt x="418" y="499"/>
                  </a:lnTo>
                  <a:lnTo>
                    <a:pt x="411" y="507"/>
                  </a:lnTo>
                  <a:lnTo>
                    <a:pt x="405" y="515"/>
                  </a:lnTo>
                  <a:lnTo>
                    <a:pt x="402" y="524"/>
                  </a:lnTo>
                  <a:lnTo>
                    <a:pt x="400" y="532"/>
                  </a:lnTo>
                  <a:lnTo>
                    <a:pt x="399" y="524"/>
                  </a:lnTo>
                  <a:lnTo>
                    <a:pt x="398" y="504"/>
                  </a:lnTo>
                  <a:lnTo>
                    <a:pt x="403" y="477"/>
                  </a:lnTo>
                  <a:lnTo>
                    <a:pt x="419" y="449"/>
                  </a:lnTo>
                  <a:lnTo>
                    <a:pt x="432" y="428"/>
                  </a:lnTo>
                  <a:lnTo>
                    <a:pt x="438" y="405"/>
                  </a:lnTo>
                  <a:lnTo>
                    <a:pt x="440" y="381"/>
                  </a:lnTo>
                  <a:lnTo>
                    <a:pt x="436" y="361"/>
                  </a:lnTo>
                  <a:lnTo>
                    <a:pt x="432" y="345"/>
                  </a:lnTo>
                  <a:lnTo>
                    <a:pt x="426" y="331"/>
                  </a:lnTo>
                  <a:lnTo>
                    <a:pt x="419" y="325"/>
                  </a:lnTo>
                  <a:lnTo>
                    <a:pt x="408" y="330"/>
                  </a:lnTo>
                  <a:lnTo>
                    <a:pt x="403" y="336"/>
                  </a:lnTo>
                  <a:lnTo>
                    <a:pt x="398" y="344"/>
                  </a:lnTo>
                  <a:lnTo>
                    <a:pt x="395" y="351"/>
                  </a:lnTo>
                  <a:lnTo>
                    <a:pt x="391" y="359"/>
                  </a:lnTo>
                  <a:lnTo>
                    <a:pt x="387" y="366"/>
                  </a:lnTo>
                  <a:lnTo>
                    <a:pt x="382" y="371"/>
                  </a:lnTo>
                  <a:lnTo>
                    <a:pt x="375" y="377"/>
                  </a:lnTo>
                  <a:lnTo>
                    <a:pt x="367" y="381"/>
                  </a:lnTo>
                  <a:lnTo>
                    <a:pt x="370" y="374"/>
                  </a:lnTo>
                  <a:lnTo>
                    <a:pt x="379" y="355"/>
                  </a:lnTo>
                  <a:lnTo>
                    <a:pt x="384" y="330"/>
                  </a:lnTo>
                  <a:lnTo>
                    <a:pt x="382" y="299"/>
                  </a:lnTo>
                  <a:lnTo>
                    <a:pt x="376" y="285"/>
                  </a:lnTo>
                  <a:lnTo>
                    <a:pt x="368" y="273"/>
                  </a:lnTo>
                  <a:lnTo>
                    <a:pt x="358" y="264"/>
                  </a:lnTo>
                  <a:lnTo>
                    <a:pt x="349" y="255"/>
                  </a:lnTo>
                  <a:lnTo>
                    <a:pt x="338" y="246"/>
                  </a:lnTo>
                  <a:lnTo>
                    <a:pt x="330" y="233"/>
                  </a:lnTo>
                  <a:lnTo>
                    <a:pt x="323" y="217"/>
                  </a:lnTo>
                  <a:lnTo>
                    <a:pt x="319" y="196"/>
                  </a:lnTo>
                  <a:lnTo>
                    <a:pt x="315" y="176"/>
                  </a:lnTo>
                  <a:lnTo>
                    <a:pt x="309" y="161"/>
                  </a:lnTo>
                  <a:lnTo>
                    <a:pt x="304" y="150"/>
                  </a:lnTo>
                  <a:lnTo>
                    <a:pt x="297" y="143"/>
                  </a:lnTo>
                  <a:lnTo>
                    <a:pt x="290" y="140"/>
                  </a:lnTo>
                  <a:lnTo>
                    <a:pt x="284" y="139"/>
                  </a:lnTo>
                  <a:lnTo>
                    <a:pt x="281" y="139"/>
                  </a:lnTo>
                  <a:lnTo>
                    <a:pt x="280" y="13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589"/>
            <p:cNvSpPr>
              <a:spLocks/>
            </p:cNvSpPr>
            <p:nvPr/>
          </p:nvSpPr>
          <p:spPr bwMode="auto">
            <a:xfrm>
              <a:off x="4759" y="473"/>
              <a:ext cx="39" cy="67"/>
            </a:xfrm>
            <a:custGeom>
              <a:avLst/>
              <a:gdLst>
                <a:gd name="T0" fmla="*/ 0 w 77"/>
                <a:gd name="T1" fmla="*/ 3 h 134"/>
                <a:gd name="T2" fmla="*/ 0 w 77"/>
                <a:gd name="T3" fmla="*/ 3 h 134"/>
                <a:gd name="T4" fmla="*/ 1 w 77"/>
                <a:gd name="T5" fmla="*/ 2 h 134"/>
                <a:gd name="T6" fmla="*/ 1 w 77"/>
                <a:gd name="T7" fmla="*/ 2 h 134"/>
                <a:gd name="T8" fmla="*/ 1 w 77"/>
                <a:gd name="T9" fmla="*/ 2 h 134"/>
                <a:gd name="T10" fmla="*/ 1 w 77"/>
                <a:gd name="T11" fmla="*/ 1 h 134"/>
                <a:gd name="T12" fmla="*/ 2 w 77"/>
                <a:gd name="T13" fmla="*/ 1 h 134"/>
                <a:gd name="T14" fmla="*/ 3 w 77"/>
                <a:gd name="T15" fmla="*/ 1 h 134"/>
                <a:gd name="T16" fmla="*/ 4 w 77"/>
                <a:gd name="T17" fmla="*/ 0 h 134"/>
                <a:gd name="T18" fmla="*/ 4 w 77"/>
                <a:gd name="T19" fmla="*/ 1 h 134"/>
                <a:gd name="T20" fmla="*/ 5 w 77"/>
                <a:gd name="T21" fmla="*/ 1 h 134"/>
                <a:gd name="T22" fmla="*/ 5 w 77"/>
                <a:gd name="T23" fmla="*/ 2 h 134"/>
                <a:gd name="T24" fmla="*/ 5 w 77"/>
                <a:gd name="T25" fmla="*/ 4 h 134"/>
                <a:gd name="T26" fmla="*/ 5 w 77"/>
                <a:gd name="T27" fmla="*/ 5 h 134"/>
                <a:gd name="T28" fmla="*/ 4 w 77"/>
                <a:gd name="T29" fmla="*/ 6 h 134"/>
                <a:gd name="T30" fmla="*/ 3 w 77"/>
                <a:gd name="T31" fmla="*/ 8 h 134"/>
                <a:gd name="T32" fmla="*/ 2 w 77"/>
                <a:gd name="T33" fmla="*/ 9 h 134"/>
                <a:gd name="T34" fmla="*/ 0 w 77"/>
                <a:gd name="T35" fmla="*/ 3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7" h="134">
                  <a:moveTo>
                    <a:pt x="0" y="36"/>
                  </a:moveTo>
                  <a:lnTo>
                    <a:pt x="0" y="35"/>
                  </a:lnTo>
                  <a:lnTo>
                    <a:pt x="2" y="30"/>
                  </a:lnTo>
                  <a:lnTo>
                    <a:pt x="4" y="25"/>
                  </a:lnTo>
                  <a:lnTo>
                    <a:pt x="9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5" y="2"/>
                  </a:lnTo>
                  <a:lnTo>
                    <a:pt x="49" y="0"/>
                  </a:lnTo>
                  <a:lnTo>
                    <a:pt x="63" y="5"/>
                  </a:lnTo>
                  <a:lnTo>
                    <a:pt x="72" y="15"/>
                  </a:lnTo>
                  <a:lnTo>
                    <a:pt x="77" y="32"/>
                  </a:lnTo>
                  <a:lnTo>
                    <a:pt x="77" y="51"/>
                  </a:lnTo>
                  <a:lnTo>
                    <a:pt x="72" y="73"/>
                  </a:lnTo>
                  <a:lnTo>
                    <a:pt x="61" y="96"/>
                  </a:lnTo>
                  <a:lnTo>
                    <a:pt x="42" y="117"/>
                  </a:lnTo>
                  <a:lnTo>
                    <a:pt x="18" y="13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590"/>
            <p:cNvSpPr>
              <a:spLocks/>
            </p:cNvSpPr>
            <p:nvPr/>
          </p:nvSpPr>
          <p:spPr bwMode="auto">
            <a:xfrm>
              <a:off x="4663" y="424"/>
              <a:ext cx="58" cy="27"/>
            </a:xfrm>
            <a:custGeom>
              <a:avLst/>
              <a:gdLst>
                <a:gd name="T0" fmla="*/ 8 w 116"/>
                <a:gd name="T1" fmla="*/ 4 h 53"/>
                <a:gd name="T2" fmla="*/ 8 w 116"/>
                <a:gd name="T3" fmla="*/ 4 h 53"/>
                <a:gd name="T4" fmla="*/ 7 w 116"/>
                <a:gd name="T5" fmla="*/ 3 h 53"/>
                <a:gd name="T6" fmla="*/ 7 w 116"/>
                <a:gd name="T7" fmla="*/ 3 h 53"/>
                <a:gd name="T8" fmla="*/ 6 w 116"/>
                <a:gd name="T9" fmla="*/ 3 h 53"/>
                <a:gd name="T10" fmla="*/ 5 w 116"/>
                <a:gd name="T11" fmla="*/ 2 h 53"/>
                <a:gd name="T12" fmla="*/ 4 w 116"/>
                <a:gd name="T13" fmla="*/ 2 h 53"/>
                <a:gd name="T14" fmla="*/ 3 w 116"/>
                <a:gd name="T15" fmla="*/ 2 h 53"/>
                <a:gd name="T16" fmla="*/ 1 w 116"/>
                <a:gd name="T17" fmla="*/ 2 h 53"/>
                <a:gd name="T18" fmla="*/ 1 w 116"/>
                <a:gd name="T19" fmla="*/ 2 h 53"/>
                <a:gd name="T20" fmla="*/ 1 w 116"/>
                <a:gd name="T21" fmla="*/ 1 h 53"/>
                <a:gd name="T22" fmla="*/ 0 w 116"/>
                <a:gd name="T23" fmla="*/ 1 h 53"/>
                <a:gd name="T24" fmla="*/ 0 w 116"/>
                <a:gd name="T25" fmla="*/ 1 h 53"/>
                <a:gd name="T26" fmla="*/ 1 w 116"/>
                <a:gd name="T27" fmla="*/ 0 h 53"/>
                <a:gd name="T28" fmla="*/ 2 w 116"/>
                <a:gd name="T29" fmla="*/ 0 h 53"/>
                <a:gd name="T30" fmla="*/ 2 w 116"/>
                <a:gd name="T31" fmla="*/ 1 h 53"/>
                <a:gd name="T32" fmla="*/ 4 w 116"/>
                <a:gd name="T33" fmla="*/ 1 h 53"/>
                <a:gd name="T34" fmla="*/ 5 w 116"/>
                <a:gd name="T35" fmla="*/ 1 h 53"/>
                <a:gd name="T36" fmla="*/ 6 w 116"/>
                <a:gd name="T37" fmla="*/ 2 h 53"/>
                <a:gd name="T38" fmla="*/ 7 w 116"/>
                <a:gd name="T39" fmla="*/ 3 h 53"/>
                <a:gd name="T40" fmla="*/ 8 w 116"/>
                <a:gd name="T41" fmla="*/ 4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6" h="53">
                  <a:moveTo>
                    <a:pt x="116" y="53"/>
                  </a:moveTo>
                  <a:lnTo>
                    <a:pt x="115" y="51"/>
                  </a:lnTo>
                  <a:lnTo>
                    <a:pt x="111" y="47"/>
                  </a:lnTo>
                  <a:lnTo>
                    <a:pt x="103" y="41"/>
                  </a:lnTo>
                  <a:lnTo>
                    <a:pt x="91" y="34"/>
                  </a:lnTo>
                  <a:lnTo>
                    <a:pt x="76" y="28"/>
                  </a:lnTo>
                  <a:lnTo>
                    <a:pt x="59" y="24"/>
                  </a:lnTo>
                  <a:lnTo>
                    <a:pt x="37" y="20"/>
                  </a:lnTo>
                  <a:lnTo>
                    <a:pt x="13" y="20"/>
                  </a:lnTo>
                  <a:lnTo>
                    <a:pt x="10" y="19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0" y="3"/>
                  </a:lnTo>
                  <a:lnTo>
                    <a:pt x="6" y="0"/>
                  </a:lnTo>
                  <a:lnTo>
                    <a:pt x="17" y="0"/>
                  </a:lnTo>
                  <a:lnTo>
                    <a:pt x="32" y="1"/>
                  </a:lnTo>
                  <a:lnTo>
                    <a:pt x="52" y="4"/>
                  </a:lnTo>
                  <a:lnTo>
                    <a:pt x="70" y="11"/>
                  </a:lnTo>
                  <a:lnTo>
                    <a:pt x="89" y="22"/>
                  </a:lnTo>
                  <a:lnTo>
                    <a:pt x="105" y="35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591"/>
            <p:cNvSpPr>
              <a:spLocks/>
            </p:cNvSpPr>
            <p:nvPr/>
          </p:nvSpPr>
          <p:spPr bwMode="auto">
            <a:xfrm>
              <a:off x="4587" y="420"/>
              <a:ext cx="32" cy="13"/>
            </a:xfrm>
            <a:custGeom>
              <a:avLst/>
              <a:gdLst>
                <a:gd name="T0" fmla="*/ 0 w 65"/>
                <a:gd name="T1" fmla="*/ 1 h 27"/>
                <a:gd name="T2" fmla="*/ 0 w 65"/>
                <a:gd name="T3" fmla="*/ 1 h 27"/>
                <a:gd name="T4" fmla="*/ 0 w 65"/>
                <a:gd name="T5" fmla="*/ 1 h 27"/>
                <a:gd name="T6" fmla="*/ 0 w 65"/>
                <a:gd name="T7" fmla="*/ 1 h 27"/>
                <a:gd name="T8" fmla="*/ 1 w 65"/>
                <a:gd name="T9" fmla="*/ 1 h 27"/>
                <a:gd name="T10" fmla="*/ 1 w 65"/>
                <a:gd name="T11" fmla="*/ 1 h 27"/>
                <a:gd name="T12" fmla="*/ 2 w 65"/>
                <a:gd name="T13" fmla="*/ 0 h 27"/>
                <a:gd name="T14" fmla="*/ 2 w 65"/>
                <a:gd name="T15" fmla="*/ 1 h 27"/>
                <a:gd name="T16" fmla="*/ 3 w 65"/>
                <a:gd name="T17" fmla="*/ 1 h 27"/>
                <a:gd name="T18" fmla="*/ 3 w 65"/>
                <a:gd name="T19" fmla="*/ 1 h 27"/>
                <a:gd name="T20" fmla="*/ 4 w 65"/>
                <a:gd name="T21" fmla="*/ 1 h 27"/>
                <a:gd name="T22" fmla="*/ 3 w 65"/>
                <a:gd name="T23" fmla="*/ 0 h 27"/>
                <a:gd name="T24" fmla="*/ 3 w 65"/>
                <a:gd name="T25" fmla="*/ 0 h 27"/>
                <a:gd name="T26" fmla="*/ 3 w 65"/>
                <a:gd name="T27" fmla="*/ 0 h 27"/>
                <a:gd name="T28" fmla="*/ 2 w 65"/>
                <a:gd name="T29" fmla="*/ 0 h 27"/>
                <a:gd name="T30" fmla="*/ 2 w 65"/>
                <a:gd name="T31" fmla="*/ 0 h 27"/>
                <a:gd name="T32" fmla="*/ 1 w 65"/>
                <a:gd name="T33" fmla="*/ 0 h 27"/>
                <a:gd name="T34" fmla="*/ 1 w 65"/>
                <a:gd name="T35" fmla="*/ 0 h 27"/>
                <a:gd name="T36" fmla="*/ 0 w 65"/>
                <a:gd name="T37" fmla="*/ 0 h 27"/>
                <a:gd name="T38" fmla="*/ 0 w 65"/>
                <a:gd name="T39" fmla="*/ 1 h 27"/>
                <a:gd name="T40" fmla="*/ 0 w 65"/>
                <a:gd name="T41" fmla="*/ 1 h 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5" h="27">
                  <a:moveTo>
                    <a:pt x="0" y="27"/>
                  </a:moveTo>
                  <a:lnTo>
                    <a:pt x="1" y="26"/>
                  </a:lnTo>
                  <a:lnTo>
                    <a:pt x="5" y="23"/>
                  </a:lnTo>
                  <a:lnTo>
                    <a:pt x="9" y="21"/>
                  </a:lnTo>
                  <a:lnTo>
                    <a:pt x="16" y="18"/>
                  </a:lnTo>
                  <a:lnTo>
                    <a:pt x="23" y="17"/>
                  </a:lnTo>
                  <a:lnTo>
                    <a:pt x="32" y="15"/>
                  </a:lnTo>
                  <a:lnTo>
                    <a:pt x="42" y="18"/>
                  </a:lnTo>
                  <a:lnTo>
                    <a:pt x="52" y="22"/>
                  </a:lnTo>
                  <a:lnTo>
                    <a:pt x="61" y="26"/>
                  </a:lnTo>
                  <a:lnTo>
                    <a:pt x="65" y="22"/>
                  </a:lnTo>
                  <a:lnTo>
                    <a:pt x="62" y="14"/>
                  </a:lnTo>
                  <a:lnTo>
                    <a:pt x="58" y="5"/>
                  </a:lnTo>
                  <a:lnTo>
                    <a:pt x="53" y="2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8" y="6"/>
                  </a:lnTo>
                  <a:lnTo>
                    <a:pt x="9" y="11"/>
                  </a:lnTo>
                  <a:lnTo>
                    <a:pt x="3" y="1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592"/>
            <p:cNvSpPr>
              <a:spLocks/>
            </p:cNvSpPr>
            <p:nvPr/>
          </p:nvSpPr>
          <p:spPr bwMode="auto">
            <a:xfrm>
              <a:off x="4614" y="533"/>
              <a:ext cx="61" cy="16"/>
            </a:xfrm>
            <a:custGeom>
              <a:avLst/>
              <a:gdLst>
                <a:gd name="T0" fmla="*/ 8 w 122"/>
                <a:gd name="T1" fmla="*/ 1 h 33"/>
                <a:gd name="T2" fmla="*/ 8 w 122"/>
                <a:gd name="T3" fmla="*/ 1 h 33"/>
                <a:gd name="T4" fmla="*/ 7 w 122"/>
                <a:gd name="T5" fmla="*/ 1 h 33"/>
                <a:gd name="T6" fmla="*/ 6 w 122"/>
                <a:gd name="T7" fmla="*/ 1 h 33"/>
                <a:gd name="T8" fmla="*/ 5 w 122"/>
                <a:gd name="T9" fmla="*/ 1 h 33"/>
                <a:gd name="T10" fmla="*/ 4 w 122"/>
                <a:gd name="T11" fmla="*/ 1 h 33"/>
                <a:gd name="T12" fmla="*/ 2 w 122"/>
                <a:gd name="T13" fmla="*/ 1 h 33"/>
                <a:gd name="T14" fmla="*/ 1 w 122"/>
                <a:gd name="T15" fmla="*/ 0 h 33"/>
                <a:gd name="T16" fmla="*/ 0 w 122"/>
                <a:gd name="T17" fmla="*/ 0 h 33"/>
                <a:gd name="T18" fmla="*/ 0 w 122"/>
                <a:gd name="T19" fmla="*/ 0 h 33"/>
                <a:gd name="T20" fmla="*/ 1 w 122"/>
                <a:gd name="T21" fmla="*/ 0 h 33"/>
                <a:gd name="T22" fmla="*/ 1 w 122"/>
                <a:gd name="T23" fmla="*/ 1 h 33"/>
                <a:gd name="T24" fmla="*/ 2 w 122"/>
                <a:gd name="T25" fmla="*/ 1 h 33"/>
                <a:gd name="T26" fmla="*/ 3 w 122"/>
                <a:gd name="T27" fmla="*/ 1 h 33"/>
                <a:gd name="T28" fmla="*/ 4 w 122"/>
                <a:gd name="T29" fmla="*/ 2 h 33"/>
                <a:gd name="T30" fmla="*/ 5 w 122"/>
                <a:gd name="T31" fmla="*/ 2 h 33"/>
                <a:gd name="T32" fmla="*/ 5 w 122"/>
                <a:gd name="T33" fmla="*/ 2 h 33"/>
                <a:gd name="T34" fmla="*/ 6 w 122"/>
                <a:gd name="T35" fmla="*/ 2 h 33"/>
                <a:gd name="T36" fmla="*/ 7 w 122"/>
                <a:gd name="T37" fmla="*/ 1 h 33"/>
                <a:gd name="T38" fmla="*/ 8 w 122"/>
                <a:gd name="T39" fmla="*/ 1 h 33"/>
                <a:gd name="T40" fmla="*/ 8 w 122"/>
                <a:gd name="T41" fmla="*/ 1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2" h="33">
                  <a:moveTo>
                    <a:pt x="122" y="26"/>
                  </a:moveTo>
                  <a:lnTo>
                    <a:pt x="118" y="26"/>
                  </a:lnTo>
                  <a:lnTo>
                    <a:pt x="107" y="26"/>
                  </a:lnTo>
                  <a:lnTo>
                    <a:pt x="91" y="26"/>
                  </a:lnTo>
                  <a:lnTo>
                    <a:pt x="72" y="25"/>
                  </a:lnTo>
                  <a:lnTo>
                    <a:pt x="51" y="22"/>
                  </a:lnTo>
                  <a:lnTo>
                    <a:pt x="31" y="18"/>
                  </a:lnTo>
                  <a:lnTo>
                    <a:pt x="13" y="11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10"/>
                  </a:lnTo>
                  <a:lnTo>
                    <a:pt x="11" y="19"/>
                  </a:lnTo>
                  <a:lnTo>
                    <a:pt x="28" y="27"/>
                  </a:lnTo>
                  <a:lnTo>
                    <a:pt x="40" y="29"/>
                  </a:lnTo>
                  <a:lnTo>
                    <a:pt x="53" y="32"/>
                  </a:lnTo>
                  <a:lnTo>
                    <a:pt x="67" y="33"/>
                  </a:lnTo>
                  <a:lnTo>
                    <a:pt x="80" y="33"/>
                  </a:lnTo>
                  <a:lnTo>
                    <a:pt x="92" y="32"/>
                  </a:lnTo>
                  <a:lnTo>
                    <a:pt x="104" y="30"/>
                  </a:lnTo>
                  <a:lnTo>
                    <a:pt x="114" y="28"/>
                  </a:lnTo>
                  <a:lnTo>
                    <a:pt x="122" y="26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593"/>
            <p:cNvSpPr>
              <a:spLocks/>
            </p:cNvSpPr>
            <p:nvPr/>
          </p:nvSpPr>
          <p:spPr bwMode="auto">
            <a:xfrm>
              <a:off x="4625" y="558"/>
              <a:ext cx="36" cy="13"/>
            </a:xfrm>
            <a:custGeom>
              <a:avLst/>
              <a:gdLst>
                <a:gd name="T0" fmla="*/ 0 w 73"/>
                <a:gd name="T1" fmla="*/ 0 h 25"/>
                <a:gd name="T2" fmla="*/ 0 w 73"/>
                <a:gd name="T3" fmla="*/ 1 h 25"/>
                <a:gd name="T4" fmla="*/ 0 w 73"/>
                <a:gd name="T5" fmla="*/ 1 h 25"/>
                <a:gd name="T6" fmla="*/ 0 w 73"/>
                <a:gd name="T7" fmla="*/ 1 h 25"/>
                <a:gd name="T8" fmla="*/ 1 w 73"/>
                <a:gd name="T9" fmla="*/ 1 h 25"/>
                <a:gd name="T10" fmla="*/ 1 w 73"/>
                <a:gd name="T11" fmla="*/ 1 h 25"/>
                <a:gd name="T12" fmla="*/ 2 w 73"/>
                <a:gd name="T13" fmla="*/ 1 h 25"/>
                <a:gd name="T14" fmla="*/ 3 w 73"/>
                <a:gd name="T15" fmla="*/ 1 h 25"/>
                <a:gd name="T16" fmla="*/ 4 w 73"/>
                <a:gd name="T17" fmla="*/ 0 h 25"/>
                <a:gd name="T18" fmla="*/ 4 w 73"/>
                <a:gd name="T19" fmla="*/ 1 h 25"/>
                <a:gd name="T20" fmla="*/ 4 w 73"/>
                <a:gd name="T21" fmla="*/ 1 h 25"/>
                <a:gd name="T22" fmla="*/ 3 w 73"/>
                <a:gd name="T23" fmla="*/ 1 h 25"/>
                <a:gd name="T24" fmla="*/ 2 w 73"/>
                <a:gd name="T25" fmla="*/ 2 h 25"/>
                <a:gd name="T26" fmla="*/ 2 w 73"/>
                <a:gd name="T27" fmla="*/ 2 h 25"/>
                <a:gd name="T28" fmla="*/ 1 w 73"/>
                <a:gd name="T29" fmla="*/ 2 h 25"/>
                <a:gd name="T30" fmla="*/ 0 w 73"/>
                <a:gd name="T31" fmla="*/ 1 h 25"/>
                <a:gd name="T32" fmla="*/ 0 w 73"/>
                <a:gd name="T33" fmla="*/ 0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" h="25">
                  <a:moveTo>
                    <a:pt x="0" y="0"/>
                  </a:moveTo>
                  <a:lnTo>
                    <a:pt x="1" y="1"/>
                  </a:lnTo>
                  <a:lnTo>
                    <a:pt x="4" y="5"/>
                  </a:lnTo>
                  <a:lnTo>
                    <a:pt x="9" y="8"/>
                  </a:lnTo>
                  <a:lnTo>
                    <a:pt x="16" y="11"/>
                  </a:lnTo>
                  <a:lnTo>
                    <a:pt x="25" y="14"/>
                  </a:lnTo>
                  <a:lnTo>
                    <a:pt x="38" y="13"/>
                  </a:lnTo>
                  <a:lnTo>
                    <a:pt x="54" y="9"/>
                  </a:lnTo>
                  <a:lnTo>
                    <a:pt x="73" y="0"/>
                  </a:lnTo>
                  <a:lnTo>
                    <a:pt x="70" y="2"/>
                  </a:lnTo>
                  <a:lnTo>
                    <a:pt x="65" y="8"/>
                  </a:lnTo>
                  <a:lnTo>
                    <a:pt x="55" y="15"/>
                  </a:lnTo>
                  <a:lnTo>
                    <a:pt x="45" y="21"/>
                  </a:lnTo>
                  <a:lnTo>
                    <a:pt x="33" y="25"/>
                  </a:lnTo>
                  <a:lnTo>
                    <a:pt x="21" y="24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594"/>
            <p:cNvSpPr>
              <a:spLocks/>
            </p:cNvSpPr>
            <p:nvPr/>
          </p:nvSpPr>
          <p:spPr bwMode="auto">
            <a:xfrm>
              <a:off x="4534" y="672"/>
              <a:ext cx="78" cy="187"/>
            </a:xfrm>
            <a:custGeom>
              <a:avLst/>
              <a:gdLst>
                <a:gd name="T0" fmla="*/ 7 w 157"/>
                <a:gd name="T1" fmla="*/ 0 h 373"/>
                <a:gd name="T2" fmla="*/ 7 w 157"/>
                <a:gd name="T3" fmla="*/ 0 h 373"/>
                <a:gd name="T4" fmla="*/ 7 w 157"/>
                <a:gd name="T5" fmla="*/ 1 h 373"/>
                <a:gd name="T6" fmla="*/ 7 w 157"/>
                <a:gd name="T7" fmla="*/ 1 h 373"/>
                <a:gd name="T8" fmla="*/ 7 w 157"/>
                <a:gd name="T9" fmla="*/ 1 h 373"/>
                <a:gd name="T10" fmla="*/ 6 w 157"/>
                <a:gd name="T11" fmla="*/ 2 h 373"/>
                <a:gd name="T12" fmla="*/ 6 w 157"/>
                <a:gd name="T13" fmla="*/ 3 h 373"/>
                <a:gd name="T14" fmla="*/ 5 w 157"/>
                <a:gd name="T15" fmla="*/ 5 h 373"/>
                <a:gd name="T16" fmla="*/ 4 w 157"/>
                <a:gd name="T17" fmla="*/ 7 h 373"/>
                <a:gd name="T18" fmla="*/ 3 w 157"/>
                <a:gd name="T19" fmla="*/ 8 h 373"/>
                <a:gd name="T20" fmla="*/ 3 w 157"/>
                <a:gd name="T21" fmla="*/ 10 h 373"/>
                <a:gd name="T22" fmla="*/ 2 w 157"/>
                <a:gd name="T23" fmla="*/ 11 h 373"/>
                <a:gd name="T24" fmla="*/ 2 w 157"/>
                <a:gd name="T25" fmla="*/ 12 h 373"/>
                <a:gd name="T26" fmla="*/ 1 w 157"/>
                <a:gd name="T27" fmla="*/ 13 h 373"/>
                <a:gd name="T28" fmla="*/ 1 w 157"/>
                <a:gd name="T29" fmla="*/ 14 h 373"/>
                <a:gd name="T30" fmla="*/ 0 w 157"/>
                <a:gd name="T31" fmla="*/ 15 h 373"/>
                <a:gd name="T32" fmla="*/ 0 w 157"/>
                <a:gd name="T33" fmla="*/ 16 h 373"/>
                <a:gd name="T34" fmla="*/ 0 w 157"/>
                <a:gd name="T35" fmla="*/ 16 h 373"/>
                <a:gd name="T36" fmla="*/ 0 w 157"/>
                <a:gd name="T37" fmla="*/ 17 h 373"/>
                <a:gd name="T38" fmla="*/ 1 w 157"/>
                <a:gd name="T39" fmla="*/ 18 h 373"/>
                <a:gd name="T40" fmla="*/ 3 w 157"/>
                <a:gd name="T41" fmla="*/ 19 h 373"/>
                <a:gd name="T42" fmla="*/ 4 w 157"/>
                <a:gd name="T43" fmla="*/ 21 h 373"/>
                <a:gd name="T44" fmla="*/ 6 w 157"/>
                <a:gd name="T45" fmla="*/ 22 h 373"/>
                <a:gd name="T46" fmla="*/ 8 w 157"/>
                <a:gd name="T47" fmla="*/ 23 h 373"/>
                <a:gd name="T48" fmla="*/ 9 w 157"/>
                <a:gd name="T49" fmla="*/ 24 h 373"/>
                <a:gd name="T50" fmla="*/ 7 w 157"/>
                <a:gd name="T51" fmla="*/ 0 h 3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7" h="373">
                  <a:moveTo>
                    <a:pt x="121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6" y="7"/>
                  </a:lnTo>
                  <a:lnTo>
                    <a:pt x="113" y="14"/>
                  </a:lnTo>
                  <a:lnTo>
                    <a:pt x="106" y="27"/>
                  </a:lnTo>
                  <a:lnTo>
                    <a:pt x="98" y="44"/>
                  </a:lnTo>
                  <a:lnTo>
                    <a:pt x="87" y="67"/>
                  </a:lnTo>
                  <a:lnTo>
                    <a:pt x="73" y="97"/>
                  </a:lnTo>
                  <a:lnTo>
                    <a:pt x="59" y="128"/>
                  </a:lnTo>
                  <a:lnTo>
                    <a:pt x="49" y="153"/>
                  </a:lnTo>
                  <a:lnTo>
                    <a:pt x="40" y="174"/>
                  </a:lnTo>
                  <a:lnTo>
                    <a:pt x="34" y="191"/>
                  </a:lnTo>
                  <a:lnTo>
                    <a:pt x="28" y="206"/>
                  </a:lnTo>
                  <a:lnTo>
                    <a:pt x="21" y="218"/>
                  </a:lnTo>
                  <a:lnTo>
                    <a:pt x="12" y="229"/>
                  </a:lnTo>
                  <a:lnTo>
                    <a:pt x="0" y="241"/>
                  </a:lnTo>
                  <a:lnTo>
                    <a:pt x="4" y="247"/>
                  </a:lnTo>
                  <a:lnTo>
                    <a:pt x="14" y="260"/>
                  </a:lnTo>
                  <a:lnTo>
                    <a:pt x="29" y="280"/>
                  </a:lnTo>
                  <a:lnTo>
                    <a:pt x="50" y="303"/>
                  </a:lnTo>
                  <a:lnTo>
                    <a:pt x="73" y="326"/>
                  </a:lnTo>
                  <a:lnTo>
                    <a:pt x="99" y="348"/>
                  </a:lnTo>
                  <a:lnTo>
                    <a:pt x="128" y="364"/>
                  </a:lnTo>
                  <a:lnTo>
                    <a:pt x="157" y="37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595"/>
            <p:cNvSpPr>
              <a:spLocks/>
            </p:cNvSpPr>
            <p:nvPr/>
          </p:nvSpPr>
          <p:spPr bwMode="auto">
            <a:xfrm>
              <a:off x="4479" y="790"/>
              <a:ext cx="368" cy="160"/>
            </a:xfrm>
            <a:custGeom>
              <a:avLst/>
              <a:gdLst>
                <a:gd name="T0" fmla="*/ 32 w 737"/>
                <a:gd name="T1" fmla="*/ 8 h 320"/>
                <a:gd name="T2" fmla="*/ 32 w 737"/>
                <a:gd name="T3" fmla="*/ 8 h 320"/>
                <a:gd name="T4" fmla="*/ 31 w 737"/>
                <a:gd name="T5" fmla="*/ 8 h 320"/>
                <a:gd name="T6" fmla="*/ 30 w 737"/>
                <a:gd name="T7" fmla="*/ 8 h 320"/>
                <a:gd name="T8" fmla="*/ 28 w 737"/>
                <a:gd name="T9" fmla="*/ 7 h 320"/>
                <a:gd name="T10" fmla="*/ 26 w 737"/>
                <a:gd name="T11" fmla="*/ 7 h 320"/>
                <a:gd name="T12" fmla="*/ 23 w 737"/>
                <a:gd name="T13" fmla="*/ 6 h 320"/>
                <a:gd name="T14" fmla="*/ 20 w 737"/>
                <a:gd name="T15" fmla="*/ 6 h 320"/>
                <a:gd name="T16" fmla="*/ 17 w 737"/>
                <a:gd name="T17" fmla="*/ 6 h 320"/>
                <a:gd name="T18" fmla="*/ 14 w 737"/>
                <a:gd name="T19" fmla="*/ 5 h 320"/>
                <a:gd name="T20" fmla="*/ 11 w 737"/>
                <a:gd name="T21" fmla="*/ 5 h 320"/>
                <a:gd name="T22" fmla="*/ 9 w 737"/>
                <a:gd name="T23" fmla="*/ 4 h 320"/>
                <a:gd name="T24" fmla="*/ 6 w 737"/>
                <a:gd name="T25" fmla="*/ 3 h 320"/>
                <a:gd name="T26" fmla="*/ 4 w 737"/>
                <a:gd name="T27" fmla="*/ 2 h 320"/>
                <a:gd name="T28" fmla="*/ 3 w 737"/>
                <a:gd name="T29" fmla="*/ 2 h 320"/>
                <a:gd name="T30" fmla="*/ 2 w 737"/>
                <a:gd name="T31" fmla="*/ 1 h 320"/>
                <a:gd name="T32" fmla="*/ 2 w 737"/>
                <a:gd name="T33" fmla="*/ 1 h 320"/>
                <a:gd name="T34" fmla="*/ 0 w 737"/>
                <a:gd name="T35" fmla="*/ 6 h 320"/>
                <a:gd name="T36" fmla="*/ 2 w 737"/>
                <a:gd name="T37" fmla="*/ 7 h 320"/>
                <a:gd name="T38" fmla="*/ 5 w 737"/>
                <a:gd name="T39" fmla="*/ 9 h 320"/>
                <a:gd name="T40" fmla="*/ 10 w 737"/>
                <a:gd name="T41" fmla="*/ 11 h 320"/>
                <a:gd name="T42" fmla="*/ 15 w 737"/>
                <a:gd name="T43" fmla="*/ 13 h 320"/>
                <a:gd name="T44" fmla="*/ 21 w 737"/>
                <a:gd name="T45" fmla="*/ 16 h 320"/>
                <a:gd name="T46" fmla="*/ 26 w 737"/>
                <a:gd name="T47" fmla="*/ 18 h 320"/>
                <a:gd name="T48" fmla="*/ 31 w 737"/>
                <a:gd name="T49" fmla="*/ 20 h 320"/>
                <a:gd name="T50" fmla="*/ 33 w 737"/>
                <a:gd name="T51" fmla="*/ 20 h 320"/>
                <a:gd name="T52" fmla="*/ 34 w 737"/>
                <a:gd name="T53" fmla="*/ 20 h 320"/>
                <a:gd name="T54" fmla="*/ 35 w 737"/>
                <a:gd name="T55" fmla="*/ 19 h 320"/>
                <a:gd name="T56" fmla="*/ 37 w 737"/>
                <a:gd name="T57" fmla="*/ 17 h 320"/>
                <a:gd name="T58" fmla="*/ 38 w 737"/>
                <a:gd name="T59" fmla="*/ 15 h 320"/>
                <a:gd name="T60" fmla="*/ 41 w 737"/>
                <a:gd name="T61" fmla="*/ 12 h 320"/>
                <a:gd name="T62" fmla="*/ 43 w 737"/>
                <a:gd name="T63" fmla="*/ 9 h 320"/>
                <a:gd name="T64" fmla="*/ 45 w 737"/>
                <a:gd name="T65" fmla="*/ 6 h 320"/>
                <a:gd name="T66" fmla="*/ 37 w 737"/>
                <a:gd name="T67" fmla="*/ 0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37" h="320">
                  <a:moveTo>
                    <a:pt x="592" y="0"/>
                  </a:moveTo>
                  <a:lnTo>
                    <a:pt x="519" y="121"/>
                  </a:lnTo>
                  <a:lnTo>
                    <a:pt x="518" y="121"/>
                  </a:lnTo>
                  <a:lnTo>
                    <a:pt x="514" y="120"/>
                  </a:lnTo>
                  <a:lnTo>
                    <a:pt x="509" y="119"/>
                  </a:lnTo>
                  <a:lnTo>
                    <a:pt x="501" y="118"/>
                  </a:lnTo>
                  <a:lnTo>
                    <a:pt x="491" y="115"/>
                  </a:lnTo>
                  <a:lnTo>
                    <a:pt x="480" y="113"/>
                  </a:lnTo>
                  <a:lnTo>
                    <a:pt x="466" y="111"/>
                  </a:lnTo>
                  <a:lnTo>
                    <a:pt x="451" y="107"/>
                  </a:lnTo>
                  <a:lnTo>
                    <a:pt x="435" y="105"/>
                  </a:lnTo>
                  <a:lnTo>
                    <a:pt x="417" y="102"/>
                  </a:lnTo>
                  <a:lnTo>
                    <a:pt x="397" y="98"/>
                  </a:lnTo>
                  <a:lnTo>
                    <a:pt x="376" y="96"/>
                  </a:lnTo>
                  <a:lnTo>
                    <a:pt x="356" y="92"/>
                  </a:lnTo>
                  <a:lnTo>
                    <a:pt x="333" y="90"/>
                  </a:lnTo>
                  <a:lnTo>
                    <a:pt x="308" y="87"/>
                  </a:lnTo>
                  <a:lnTo>
                    <a:pt x="284" y="84"/>
                  </a:lnTo>
                  <a:lnTo>
                    <a:pt x="259" y="82"/>
                  </a:lnTo>
                  <a:lnTo>
                    <a:pt x="235" y="77"/>
                  </a:lnTo>
                  <a:lnTo>
                    <a:pt x="212" y="73"/>
                  </a:lnTo>
                  <a:lnTo>
                    <a:pt x="189" y="68"/>
                  </a:lnTo>
                  <a:lnTo>
                    <a:pt x="168" y="62"/>
                  </a:lnTo>
                  <a:lnTo>
                    <a:pt x="147" y="57"/>
                  </a:lnTo>
                  <a:lnTo>
                    <a:pt x="128" y="50"/>
                  </a:lnTo>
                  <a:lnTo>
                    <a:pt x="110" y="44"/>
                  </a:lnTo>
                  <a:lnTo>
                    <a:pt x="94" y="37"/>
                  </a:lnTo>
                  <a:lnTo>
                    <a:pt x="79" y="31"/>
                  </a:lnTo>
                  <a:lnTo>
                    <a:pt x="68" y="27"/>
                  </a:lnTo>
                  <a:lnTo>
                    <a:pt x="56" y="21"/>
                  </a:lnTo>
                  <a:lnTo>
                    <a:pt x="48" y="17"/>
                  </a:lnTo>
                  <a:lnTo>
                    <a:pt x="41" y="14"/>
                  </a:lnTo>
                  <a:lnTo>
                    <a:pt x="38" y="13"/>
                  </a:lnTo>
                  <a:lnTo>
                    <a:pt x="37" y="12"/>
                  </a:lnTo>
                  <a:lnTo>
                    <a:pt x="0" y="84"/>
                  </a:lnTo>
                  <a:lnTo>
                    <a:pt x="4" y="87"/>
                  </a:lnTo>
                  <a:lnTo>
                    <a:pt x="16" y="92"/>
                  </a:lnTo>
                  <a:lnTo>
                    <a:pt x="35" y="103"/>
                  </a:lnTo>
                  <a:lnTo>
                    <a:pt x="61" y="115"/>
                  </a:lnTo>
                  <a:lnTo>
                    <a:pt x="92" y="130"/>
                  </a:lnTo>
                  <a:lnTo>
                    <a:pt x="128" y="148"/>
                  </a:lnTo>
                  <a:lnTo>
                    <a:pt x="166" y="166"/>
                  </a:lnTo>
                  <a:lnTo>
                    <a:pt x="208" y="187"/>
                  </a:lnTo>
                  <a:lnTo>
                    <a:pt x="251" y="206"/>
                  </a:lnTo>
                  <a:lnTo>
                    <a:pt x="296" y="227"/>
                  </a:lnTo>
                  <a:lnTo>
                    <a:pt x="341" y="247"/>
                  </a:lnTo>
                  <a:lnTo>
                    <a:pt x="385" y="265"/>
                  </a:lnTo>
                  <a:lnTo>
                    <a:pt x="428" y="282"/>
                  </a:lnTo>
                  <a:lnTo>
                    <a:pt x="467" y="299"/>
                  </a:lnTo>
                  <a:lnTo>
                    <a:pt x="505" y="311"/>
                  </a:lnTo>
                  <a:lnTo>
                    <a:pt x="537" y="320"/>
                  </a:lnTo>
                  <a:lnTo>
                    <a:pt x="539" y="319"/>
                  </a:lnTo>
                  <a:lnTo>
                    <a:pt x="543" y="315"/>
                  </a:lnTo>
                  <a:lnTo>
                    <a:pt x="549" y="309"/>
                  </a:lnTo>
                  <a:lnTo>
                    <a:pt x="557" y="300"/>
                  </a:lnTo>
                  <a:lnTo>
                    <a:pt x="567" y="289"/>
                  </a:lnTo>
                  <a:lnTo>
                    <a:pt x="580" y="277"/>
                  </a:lnTo>
                  <a:lnTo>
                    <a:pt x="593" y="262"/>
                  </a:lnTo>
                  <a:lnTo>
                    <a:pt x="608" y="246"/>
                  </a:lnTo>
                  <a:lnTo>
                    <a:pt x="623" y="227"/>
                  </a:lnTo>
                  <a:lnTo>
                    <a:pt x="639" y="208"/>
                  </a:lnTo>
                  <a:lnTo>
                    <a:pt x="656" y="187"/>
                  </a:lnTo>
                  <a:lnTo>
                    <a:pt x="672" y="165"/>
                  </a:lnTo>
                  <a:lnTo>
                    <a:pt x="689" y="142"/>
                  </a:lnTo>
                  <a:lnTo>
                    <a:pt x="706" y="118"/>
                  </a:lnTo>
                  <a:lnTo>
                    <a:pt x="722" y="92"/>
                  </a:lnTo>
                  <a:lnTo>
                    <a:pt x="737" y="6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596"/>
            <p:cNvSpPr>
              <a:spLocks/>
            </p:cNvSpPr>
            <p:nvPr/>
          </p:nvSpPr>
          <p:spPr bwMode="auto">
            <a:xfrm>
              <a:off x="4726" y="667"/>
              <a:ext cx="172" cy="231"/>
            </a:xfrm>
            <a:custGeom>
              <a:avLst/>
              <a:gdLst>
                <a:gd name="T0" fmla="*/ 14 w 343"/>
                <a:gd name="T1" fmla="*/ 0 h 463"/>
                <a:gd name="T2" fmla="*/ 14 w 343"/>
                <a:gd name="T3" fmla="*/ 0 h 463"/>
                <a:gd name="T4" fmla="*/ 15 w 343"/>
                <a:gd name="T5" fmla="*/ 0 h 463"/>
                <a:gd name="T6" fmla="*/ 17 w 343"/>
                <a:gd name="T7" fmla="*/ 0 h 463"/>
                <a:gd name="T8" fmla="*/ 18 w 343"/>
                <a:gd name="T9" fmla="*/ 0 h 463"/>
                <a:gd name="T10" fmla="*/ 20 w 343"/>
                <a:gd name="T11" fmla="*/ 0 h 463"/>
                <a:gd name="T12" fmla="*/ 21 w 343"/>
                <a:gd name="T13" fmla="*/ 1 h 463"/>
                <a:gd name="T14" fmla="*/ 22 w 343"/>
                <a:gd name="T15" fmla="*/ 3 h 463"/>
                <a:gd name="T16" fmla="*/ 22 w 343"/>
                <a:gd name="T17" fmla="*/ 6 h 463"/>
                <a:gd name="T18" fmla="*/ 22 w 343"/>
                <a:gd name="T19" fmla="*/ 10 h 463"/>
                <a:gd name="T20" fmla="*/ 21 w 343"/>
                <a:gd name="T21" fmla="*/ 13 h 463"/>
                <a:gd name="T22" fmla="*/ 20 w 343"/>
                <a:gd name="T23" fmla="*/ 17 h 463"/>
                <a:gd name="T24" fmla="*/ 19 w 343"/>
                <a:gd name="T25" fmla="*/ 20 h 463"/>
                <a:gd name="T26" fmla="*/ 18 w 343"/>
                <a:gd name="T27" fmla="*/ 24 h 463"/>
                <a:gd name="T28" fmla="*/ 17 w 343"/>
                <a:gd name="T29" fmla="*/ 26 h 463"/>
                <a:gd name="T30" fmla="*/ 17 w 343"/>
                <a:gd name="T31" fmla="*/ 28 h 463"/>
                <a:gd name="T32" fmla="*/ 17 w 343"/>
                <a:gd name="T33" fmla="*/ 28 h 463"/>
                <a:gd name="T34" fmla="*/ 17 w 343"/>
                <a:gd name="T35" fmla="*/ 28 h 463"/>
                <a:gd name="T36" fmla="*/ 17 w 343"/>
                <a:gd name="T37" fmla="*/ 28 h 463"/>
                <a:gd name="T38" fmla="*/ 16 w 343"/>
                <a:gd name="T39" fmla="*/ 28 h 463"/>
                <a:gd name="T40" fmla="*/ 16 w 343"/>
                <a:gd name="T41" fmla="*/ 27 h 463"/>
                <a:gd name="T42" fmla="*/ 15 w 343"/>
                <a:gd name="T43" fmla="*/ 26 h 463"/>
                <a:gd name="T44" fmla="*/ 15 w 343"/>
                <a:gd name="T45" fmla="*/ 25 h 463"/>
                <a:gd name="T46" fmla="*/ 14 w 343"/>
                <a:gd name="T47" fmla="*/ 24 h 463"/>
                <a:gd name="T48" fmla="*/ 13 w 343"/>
                <a:gd name="T49" fmla="*/ 23 h 463"/>
                <a:gd name="T50" fmla="*/ 12 w 343"/>
                <a:gd name="T51" fmla="*/ 22 h 463"/>
                <a:gd name="T52" fmla="*/ 11 w 343"/>
                <a:gd name="T53" fmla="*/ 22 h 463"/>
                <a:gd name="T54" fmla="*/ 9 w 343"/>
                <a:gd name="T55" fmla="*/ 21 h 463"/>
                <a:gd name="T56" fmla="*/ 8 w 343"/>
                <a:gd name="T57" fmla="*/ 20 h 463"/>
                <a:gd name="T58" fmla="*/ 6 w 343"/>
                <a:gd name="T59" fmla="*/ 19 h 463"/>
                <a:gd name="T60" fmla="*/ 4 w 343"/>
                <a:gd name="T61" fmla="*/ 19 h 463"/>
                <a:gd name="T62" fmla="*/ 3 w 343"/>
                <a:gd name="T63" fmla="*/ 18 h 463"/>
                <a:gd name="T64" fmla="*/ 0 w 343"/>
                <a:gd name="T65" fmla="*/ 18 h 463"/>
                <a:gd name="T66" fmla="*/ 1 w 343"/>
                <a:gd name="T67" fmla="*/ 18 h 463"/>
                <a:gd name="T68" fmla="*/ 1 w 343"/>
                <a:gd name="T69" fmla="*/ 17 h 463"/>
                <a:gd name="T70" fmla="*/ 2 w 343"/>
                <a:gd name="T71" fmla="*/ 16 h 463"/>
                <a:gd name="T72" fmla="*/ 2 w 343"/>
                <a:gd name="T73" fmla="*/ 15 h 463"/>
                <a:gd name="T74" fmla="*/ 3 w 343"/>
                <a:gd name="T75" fmla="*/ 14 h 463"/>
                <a:gd name="T76" fmla="*/ 4 w 343"/>
                <a:gd name="T77" fmla="*/ 13 h 463"/>
                <a:gd name="T78" fmla="*/ 6 w 343"/>
                <a:gd name="T79" fmla="*/ 11 h 463"/>
                <a:gd name="T80" fmla="*/ 7 w 343"/>
                <a:gd name="T81" fmla="*/ 10 h 463"/>
                <a:gd name="T82" fmla="*/ 8 w 343"/>
                <a:gd name="T83" fmla="*/ 8 h 463"/>
                <a:gd name="T84" fmla="*/ 9 w 343"/>
                <a:gd name="T85" fmla="*/ 6 h 463"/>
                <a:gd name="T86" fmla="*/ 10 w 343"/>
                <a:gd name="T87" fmla="*/ 5 h 463"/>
                <a:gd name="T88" fmla="*/ 11 w 343"/>
                <a:gd name="T89" fmla="*/ 4 h 463"/>
                <a:gd name="T90" fmla="*/ 12 w 343"/>
                <a:gd name="T91" fmla="*/ 2 h 463"/>
                <a:gd name="T92" fmla="*/ 13 w 343"/>
                <a:gd name="T93" fmla="*/ 1 h 463"/>
                <a:gd name="T94" fmla="*/ 14 w 343"/>
                <a:gd name="T95" fmla="*/ 0 h 463"/>
                <a:gd name="T96" fmla="*/ 14 w 343"/>
                <a:gd name="T97" fmla="*/ 0 h 4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43" h="463">
                  <a:moveTo>
                    <a:pt x="213" y="5"/>
                  </a:moveTo>
                  <a:lnTo>
                    <a:pt x="219" y="4"/>
                  </a:lnTo>
                  <a:lnTo>
                    <a:pt x="235" y="1"/>
                  </a:lnTo>
                  <a:lnTo>
                    <a:pt x="257" y="0"/>
                  </a:lnTo>
                  <a:lnTo>
                    <a:pt x="281" y="3"/>
                  </a:lnTo>
                  <a:lnTo>
                    <a:pt x="305" y="12"/>
                  </a:lnTo>
                  <a:lnTo>
                    <a:pt x="326" y="31"/>
                  </a:lnTo>
                  <a:lnTo>
                    <a:pt x="340" y="61"/>
                  </a:lnTo>
                  <a:lnTo>
                    <a:pt x="343" y="105"/>
                  </a:lnTo>
                  <a:lnTo>
                    <a:pt x="337" y="160"/>
                  </a:lnTo>
                  <a:lnTo>
                    <a:pt x="327" y="219"/>
                  </a:lnTo>
                  <a:lnTo>
                    <a:pt x="313" y="279"/>
                  </a:lnTo>
                  <a:lnTo>
                    <a:pt x="298" y="335"/>
                  </a:lnTo>
                  <a:lnTo>
                    <a:pt x="284" y="386"/>
                  </a:lnTo>
                  <a:lnTo>
                    <a:pt x="272" y="426"/>
                  </a:lnTo>
                  <a:lnTo>
                    <a:pt x="264" y="454"/>
                  </a:lnTo>
                  <a:lnTo>
                    <a:pt x="260" y="463"/>
                  </a:lnTo>
                  <a:lnTo>
                    <a:pt x="259" y="461"/>
                  </a:lnTo>
                  <a:lnTo>
                    <a:pt x="257" y="456"/>
                  </a:lnTo>
                  <a:lnTo>
                    <a:pt x="252" y="448"/>
                  </a:lnTo>
                  <a:lnTo>
                    <a:pt x="245" y="438"/>
                  </a:lnTo>
                  <a:lnTo>
                    <a:pt x="236" y="426"/>
                  </a:lnTo>
                  <a:lnTo>
                    <a:pt x="226" y="412"/>
                  </a:lnTo>
                  <a:lnTo>
                    <a:pt x="213" y="397"/>
                  </a:lnTo>
                  <a:lnTo>
                    <a:pt x="198" y="382"/>
                  </a:lnTo>
                  <a:lnTo>
                    <a:pt x="182" y="367"/>
                  </a:lnTo>
                  <a:lnTo>
                    <a:pt x="162" y="352"/>
                  </a:lnTo>
                  <a:lnTo>
                    <a:pt x="140" y="338"/>
                  </a:lnTo>
                  <a:lnTo>
                    <a:pt x="117" y="325"/>
                  </a:lnTo>
                  <a:lnTo>
                    <a:pt x="92" y="313"/>
                  </a:lnTo>
                  <a:lnTo>
                    <a:pt x="63" y="304"/>
                  </a:lnTo>
                  <a:lnTo>
                    <a:pt x="33" y="297"/>
                  </a:lnTo>
                  <a:lnTo>
                    <a:pt x="0" y="294"/>
                  </a:lnTo>
                  <a:lnTo>
                    <a:pt x="2" y="291"/>
                  </a:lnTo>
                  <a:lnTo>
                    <a:pt x="9" y="282"/>
                  </a:lnTo>
                  <a:lnTo>
                    <a:pt x="18" y="269"/>
                  </a:lnTo>
                  <a:lnTo>
                    <a:pt x="32" y="253"/>
                  </a:lnTo>
                  <a:lnTo>
                    <a:pt x="47" y="234"/>
                  </a:lnTo>
                  <a:lnTo>
                    <a:pt x="64" y="212"/>
                  </a:lnTo>
                  <a:lnTo>
                    <a:pt x="84" y="188"/>
                  </a:lnTo>
                  <a:lnTo>
                    <a:pt x="104" y="162"/>
                  </a:lnTo>
                  <a:lnTo>
                    <a:pt x="122" y="137"/>
                  </a:lnTo>
                  <a:lnTo>
                    <a:pt x="142" y="111"/>
                  </a:lnTo>
                  <a:lnTo>
                    <a:pt x="160" y="87"/>
                  </a:lnTo>
                  <a:lnTo>
                    <a:pt x="176" y="64"/>
                  </a:lnTo>
                  <a:lnTo>
                    <a:pt x="190" y="45"/>
                  </a:lnTo>
                  <a:lnTo>
                    <a:pt x="201" y="27"/>
                  </a:lnTo>
                  <a:lnTo>
                    <a:pt x="209" y="15"/>
                  </a:lnTo>
                  <a:lnTo>
                    <a:pt x="213" y="5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597"/>
            <p:cNvSpPr>
              <a:spLocks/>
            </p:cNvSpPr>
            <p:nvPr/>
          </p:nvSpPr>
          <p:spPr bwMode="auto">
            <a:xfrm>
              <a:off x="4823" y="1106"/>
              <a:ext cx="48" cy="263"/>
            </a:xfrm>
            <a:custGeom>
              <a:avLst/>
              <a:gdLst>
                <a:gd name="T0" fmla="*/ 0 w 97"/>
                <a:gd name="T1" fmla="*/ 1 h 525"/>
                <a:gd name="T2" fmla="*/ 0 w 97"/>
                <a:gd name="T3" fmla="*/ 1 h 525"/>
                <a:gd name="T4" fmla="*/ 0 w 97"/>
                <a:gd name="T5" fmla="*/ 2 h 525"/>
                <a:gd name="T6" fmla="*/ 0 w 97"/>
                <a:gd name="T7" fmla="*/ 4 h 525"/>
                <a:gd name="T8" fmla="*/ 1 w 97"/>
                <a:gd name="T9" fmla="*/ 7 h 525"/>
                <a:gd name="T10" fmla="*/ 2 w 97"/>
                <a:gd name="T11" fmla="*/ 11 h 525"/>
                <a:gd name="T12" fmla="*/ 2 w 97"/>
                <a:gd name="T13" fmla="*/ 16 h 525"/>
                <a:gd name="T14" fmla="*/ 3 w 97"/>
                <a:gd name="T15" fmla="*/ 22 h 525"/>
                <a:gd name="T16" fmla="*/ 4 w 97"/>
                <a:gd name="T17" fmla="*/ 28 h 525"/>
                <a:gd name="T18" fmla="*/ 4 w 97"/>
                <a:gd name="T19" fmla="*/ 33 h 525"/>
                <a:gd name="T20" fmla="*/ 6 w 97"/>
                <a:gd name="T21" fmla="*/ 33 h 525"/>
                <a:gd name="T22" fmla="*/ 5 w 97"/>
                <a:gd name="T23" fmla="*/ 27 h 525"/>
                <a:gd name="T24" fmla="*/ 4 w 97"/>
                <a:gd name="T25" fmla="*/ 22 h 525"/>
                <a:gd name="T26" fmla="*/ 4 w 97"/>
                <a:gd name="T27" fmla="*/ 16 h 525"/>
                <a:gd name="T28" fmla="*/ 3 w 97"/>
                <a:gd name="T29" fmla="*/ 11 h 525"/>
                <a:gd name="T30" fmla="*/ 2 w 97"/>
                <a:gd name="T31" fmla="*/ 7 h 525"/>
                <a:gd name="T32" fmla="*/ 1 w 97"/>
                <a:gd name="T33" fmla="*/ 4 h 525"/>
                <a:gd name="T34" fmla="*/ 1 w 97"/>
                <a:gd name="T35" fmla="*/ 1 h 525"/>
                <a:gd name="T36" fmla="*/ 1 w 97"/>
                <a:gd name="T37" fmla="*/ 0 h 525"/>
                <a:gd name="T38" fmla="*/ 0 w 97"/>
                <a:gd name="T39" fmla="*/ 1 h 5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525">
                  <a:moveTo>
                    <a:pt x="0" y="3"/>
                  </a:moveTo>
                  <a:lnTo>
                    <a:pt x="0" y="3"/>
                  </a:lnTo>
                  <a:lnTo>
                    <a:pt x="2" y="17"/>
                  </a:lnTo>
                  <a:lnTo>
                    <a:pt x="9" y="53"/>
                  </a:lnTo>
                  <a:lnTo>
                    <a:pt x="20" y="107"/>
                  </a:lnTo>
                  <a:lnTo>
                    <a:pt x="32" y="176"/>
                  </a:lnTo>
                  <a:lnTo>
                    <a:pt x="45" y="255"/>
                  </a:lnTo>
                  <a:lnTo>
                    <a:pt x="58" y="343"/>
                  </a:lnTo>
                  <a:lnTo>
                    <a:pt x="69" y="434"/>
                  </a:lnTo>
                  <a:lnTo>
                    <a:pt x="77" y="525"/>
                  </a:lnTo>
                  <a:lnTo>
                    <a:pt x="97" y="523"/>
                  </a:lnTo>
                  <a:lnTo>
                    <a:pt x="89" y="432"/>
                  </a:lnTo>
                  <a:lnTo>
                    <a:pt x="78" y="341"/>
                  </a:lnTo>
                  <a:lnTo>
                    <a:pt x="66" y="252"/>
                  </a:lnTo>
                  <a:lnTo>
                    <a:pt x="52" y="172"/>
                  </a:lnTo>
                  <a:lnTo>
                    <a:pt x="40" y="103"/>
                  </a:lnTo>
                  <a:lnTo>
                    <a:pt x="30" y="49"/>
                  </a:lnTo>
                  <a:lnTo>
                    <a:pt x="22" y="13"/>
                  </a:lnTo>
                  <a:lnTo>
                    <a:pt x="2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598"/>
            <p:cNvSpPr>
              <a:spLocks/>
            </p:cNvSpPr>
            <p:nvPr/>
          </p:nvSpPr>
          <p:spPr bwMode="auto">
            <a:xfrm>
              <a:off x="4751" y="1116"/>
              <a:ext cx="97" cy="78"/>
            </a:xfrm>
            <a:custGeom>
              <a:avLst/>
              <a:gdLst>
                <a:gd name="T0" fmla="*/ 0 w 196"/>
                <a:gd name="T1" fmla="*/ 0 h 157"/>
                <a:gd name="T2" fmla="*/ 0 w 196"/>
                <a:gd name="T3" fmla="*/ 0 h 157"/>
                <a:gd name="T4" fmla="*/ 0 w 196"/>
                <a:gd name="T5" fmla="*/ 0 h 157"/>
                <a:gd name="T6" fmla="*/ 0 w 196"/>
                <a:gd name="T7" fmla="*/ 1 h 157"/>
                <a:gd name="T8" fmla="*/ 0 w 196"/>
                <a:gd name="T9" fmla="*/ 1 h 157"/>
                <a:gd name="T10" fmla="*/ 0 w 196"/>
                <a:gd name="T11" fmla="*/ 2 h 157"/>
                <a:gd name="T12" fmla="*/ 1 w 196"/>
                <a:gd name="T13" fmla="*/ 3 h 157"/>
                <a:gd name="T14" fmla="*/ 1 w 196"/>
                <a:gd name="T15" fmla="*/ 4 h 157"/>
                <a:gd name="T16" fmla="*/ 2 w 196"/>
                <a:gd name="T17" fmla="*/ 5 h 157"/>
                <a:gd name="T18" fmla="*/ 3 w 196"/>
                <a:gd name="T19" fmla="*/ 6 h 157"/>
                <a:gd name="T20" fmla="*/ 4 w 196"/>
                <a:gd name="T21" fmla="*/ 7 h 157"/>
                <a:gd name="T22" fmla="*/ 5 w 196"/>
                <a:gd name="T23" fmla="*/ 8 h 157"/>
                <a:gd name="T24" fmla="*/ 6 w 196"/>
                <a:gd name="T25" fmla="*/ 8 h 157"/>
                <a:gd name="T26" fmla="*/ 7 w 196"/>
                <a:gd name="T27" fmla="*/ 9 h 157"/>
                <a:gd name="T28" fmla="*/ 8 w 196"/>
                <a:gd name="T29" fmla="*/ 9 h 157"/>
                <a:gd name="T30" fmla="*/ 10 w 196"/>
                <a:gd name="T31" fmla="*/ 9 h 157"/>
                <a:gd name="T32" fmla="*/ 12 w 196"/>
                <a:gd name="T33" fmla="*/ 9 h 157"/>
                <a:gd name="T34" fmla="*/ 12 w 196"/>
                <a:gd name="T35" fmla="*/ 8 h 157"/>
                <a:gd name="T36" fmla="*/ 9 w 196"/>
                <a:gd name="T37" fmla="*/ 8 h 157"/>
                <a:gd name="T38" fmla="*/ 6 w 196"/>
                <a:gd name="T39" fmla="*/ 7 h 157"/>
                <a:gd name="T40" fmla="*/ 4 w 196"/>
                <a:gd name="T41" fmla="*/ 6 h 157"/>
                <a:gd name="T42" fmla="*/ 3 w 196"/>
                <a:gd name="T43" fmla="*/ 4 h 157"/>
                <a:gd name="T44" fmla="*/ 2 w 196"/>
                <a:gd name="T45" fmla="*/ 3 h 157"/>
                <a:gd name="T46" fmla="*/ 1 w 196"/>
                <a:gd name="T47" fmla="*/ 1 h 157"/>
                <a:gd name="T48" fmla="*/ 1 w 196"/>
                <a:gd name="T49" fmla="*/ 0 h 157"/>
                <a:gd name="T50" fmla="*/ 1 w 196"/>
                <a:gd name="T51" fmla="*/ 0 h 157"/>
                <a:gd name="T52" fmla="*/ 0 w 196"/>
                <a:gd name="T53" fmla="*/ 0 h 15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6" h="157">
                  <a:moveTo>
                    <a:pt x="0" y="1"/>
                  </a:moveTo>
                  <a:lnTo>
                    <a:pt x="0" y="5"/>
                  </a:lnTo>
                  <a:lnTo>
                    <a:pt x="1" y="11"/>
                  </a:lnTo>
                  <a:lnTo>
                    <a:pt x="4" y="20"/>
                  </a:lnTo>
                  <a:lnTo>
                    <a:pt x="7" y="31"/>
                  </a:lnTo>
                  <a:lnTo>
                    <a:pt x="13" y="44"/>
                  </a:lnTo>
                  <a:lnTo>
                    <a:pt x="19" y="59"/>
                  </a:lnTo>
                  <a:lnTo>
                    <a:pt x="27" y="74"/>
                  </a:lnTo>
                  <a:lnTo>
                    <a:pt x="37" y="89"/>
                  </a:lnTo>
                  <a:lnTo>
                    <a:pt x="49" y="104"/>
                  </a:lnTo>
                  <a:lnTo>
                    <a:pt x="64" y="118"/>
                  </a:lnTo>
                  <a:lnTo>
                    <a:pt x="80" y="130"/>
                  </a:lnTo>
                  <a:lnTo>
                    <a:pt x="98" y="142"/>
                  </a:lnTo>
                  <a:lnTo>
                    <a:pt x="119" y="150"/>
                  </a:lnTo>
                  <a:lnTo>
                    <a:pt x="142" y="156"/>
                  </a:lnTo>
                  <a:lnTo>
                    <a:pt x="167" y="157"/>
                  </a:lnTo>
                  <a:lnTo>
                    <a:pt x="196" y="155"/>
                  </a:lnTo>
                  <a:lnTo>
                    <a:pt x="193" y="134"/>
                  </a:lnTo>
                  <a:lnTo>
                    <a:pt x="145" y="135"/>
                  </a:lnTo>
                  <a:lnTo>
                    <a:pt x="106" y="124"/>
                  </a:lnTo>
                  <a:lnTo>
                    <a:pt x="76" y="104"/>
                  </a:lnTo>
                  <a:lnTo>
                    <a:pt x="54" y="79"/>
                  </a:lnTo>
                  <a:lnTo>
                    <a:pt x="38" y="53"/>
                  </a:lnTo>
                  <a:lnTo>
                    <a:pt x="28" y="29"/>
                  </a:lnTo>
                  <a:lnTo>
                    <a:pt x="23" y="9"/>
                  </a:lnTo>
                  <a:lnTo>
                    <a:pt x="2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599"/>
            <p:cNvSpPr>
              <a:spLocks/>
            </p:cNvSpPr>
            <p:nvPr/>
          </p:nvSpPr>
          <p:spPr bwMode="auto">
            <a:xfrm>
              <a:off x="4213" y="1008"/>
              <a:ext cx="140" cy="75"/>
            </a:xfrm>
            <a:custGeom>
              <a:avLst/>
              <a:gdLst>
                <a:gd name="T0" fmla="*/ 0 w 279"/>
                <a:gd name="T1" fmla="*/ 0 h 150"/>
                <a:gd name="T2" fmla="*/ 16 w 279"/>
                <a:gd name="T3" fmla="*/ 4 h 150"/>
                <a:gd name="T4" fmla="*/ 18 w 279"/>
                <a:gd name="T5" fmla="*/ 10 h 150"/>
                <a:gd name="T6" fmla="*/ 4 w 279"/>
                <a:gd name="T7" fmla="*/ 6 h 150"/>
                <a:gd name="T8" fmla="*/ 0 w 279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150">
                  <a:moveTo>
                    <a:pt x="0" y="0"/>
                  </a:moveTo>
                  <a:lnTo>
                    <a:pt x="251" y="62"/>
                  </a:lnTo>
                  <a:lnTo>
                    <a:pt x="279" y="150"/>
                  </a:lnTo>
                  <a:lnTo>
                    <a:pt x="6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600"/>
            <p:cNvSpPr>
              <a:spLocks/>
            </p:cNvSpPr>
            <p:nvPr/>
          </p:nvSpPr>
          <p:spPr bwMode="auto">
            <a:xfrm>
              <a:off x="4350" y="1037"/>
              <a:ext cx="2" cy="3"/>
            </a:xfrm>
            <a:custGeom>
              <a:avLst/>
              <a:gdLst>
                <a:gd name="T0" fmla="*/ 1 w 4"/>
                <a:gd name="T1" fmla="*/ 1 h 6"/>
                <a:gd name="T2" fmla="*/ 1 w 4"/>
                <a:gd name="T3" fmla="*/ 1 h 6"/>
                <a:gd name="T4" fmla="*/ 1 w 4"/>
                <a:gd name="T5" fmla="*/ 1 h 6"/>
                <a:gd name="T6" fmla="*/ 1 w 4"/>
                <a:gd name="T7" fmla="*/ 1 h 6"/>
                <a:gd name="T8" fmla="*/ 1 w 4"/>
                <a:gd name="T9" fmla="*/ 1 h 6"/>
                <a:gd name="T10" fmla="*/ 1 w 4"/>
                <a:gd name="T11" fmla="*/ 1 h 6"/>
                <a:gd name="T12" fmla="*/ 1 w 4"/>
                <a:gd name="T13" fmla="*/ 1 h 6"/>
                <a:gd name="T14" fmla="*/ 0 w 4"/>
                <a:gd name="T15" fmla="*/ 1 h 6"/>
                <a:gd name="T16" fmla="*/ 0 w 4"/>
                <a:gd name="T17" fmla="*/ 1 h 6"/>
                <a:gd name="T18" fmla="*/ 0 w 4"/>
                <a:gd name="T19" fmla="*/ 1 h 6"/>
                <a:gd name="T20" fmla="*/ 1 w 4"/>
                <a:gd name="T21" fmla="*/ 1 h 6"/>
                <a:gd name="T22" fmla="*/ 1 w 4"/>
                <a:gd name="T23" fmla="*/ 0 h 6"/>
                <a:gd name="T24" fmla="*/ 1 w 4"/>
                <a:gd name="T25" fmla="*/ 0 h 6"/>
                <a:gd name="T26" fmla="*/ 1 w 4"/>
                <a:gd name="T27" fmla="*/ 0 h 6"/>
                <a:gd name="T28" fmla="*/ 1 w 4"/>
                <a:gd name="T29" fmla="*/ 1 h 6"/>
                <a:gd name="T30" fmla="*/ 1 w 4"/>
                <a:gd name="T31" fmla="*/ 1 h 6"/>
                <a:gd name="T32" fmla="*/ 1 w 4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6">
                  <a:moveTo>
                    <a:pt x="4" y="4"/>
                  </a:move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601"/>
            <p:cNvSpPr>
              <a:spLocks/>
            </p:cNvSpPr>
            <p:nvPr/>
          </p:nvSpPr>
          <p:spPr bwMode="auto">
            <a:xfrm>
              <a:off x="4366" y="1020"/>
              <a:ext cx="1" cy="2"/>
            </a:xfrm>
            <a:custGeom>
              <a:avLst/>
              <a:gdLst>
                <a:gd name="T0" fmla="*/ 1 w 2"/>
                <a:gd name="T1" fmla="*/ 1 h 3"/>
                <a:gd name="T2" fmla="*/ 1 w 2"/>
                <a:gd name="T3" fmla="*/ 1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0 w 2"/>
                <a:gd name="T13" fmla="*/ 1 h 3"/>
                <a:gd name="T14" fmla="*/ 0 w 2"/>
                <a:gd name="T15" fmla="*/ 1 h 3"/>
                <a:gd name="T16" fmla="*/ 0 w 2"/>
                <a:gd name="T17" fmla="*/ 1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0 h 3"/>
                <a:gd name="T26" fmla="*/ 1 w 2"/>
                <a:gd name="T27" fmla="*/ 0 h 3"/>
                <a:gd name="T28" fmla="*/ 1 w 2"/>
                <a:gd name="T29" fmla="*/ 1 h 3"/>
                <a:gd name="T30" fmla="*/ 1 w 2"/>
                <a:gd name="T31" fmla="*/ 1 h 3"/>
                <a:gd name="T32" fmla="*/ 1 w 2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602"/>
            <p:cNvSpPr>
              <a:spLocks/>
            </p:cNvSpPr>
            <p:nvPr/>
          </p:nvSpPr>
          <p:spPr bwMode="auto">
            <a:xfrm>
              <a:off x="4372" y="1041"/>
              <a:ext cx="1" cy="1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w 2"/>
                <a:gd name="T19" fmla="*/ 0 h 4"/>
                <a:gd name="T20" fmla="*/ 0 w 2"/>
                <a:gd name="T21" fmla="*/ 0 h 4"/>
                <a:gd name="T22" fmla="*/ 0 w 2"/>
                <a:gd name="T23" fmla="*/ 0 h 4"/>
                <a:gd name="T24" fmla="*/ 1 w 2"/>
                <a:gd name="T25" fmla="*/ 0 h 4"/>
                <a:gd name="T26" fmla="*/ 1 w 2"/>
                <a:gd name="T27" fmla="*/ 0 h 4"/>
                <a:gd name="T28" fmla="*/ 1 w 2"/>
                <a:gd name="T29" fmla="*/ 0 h 4"/>
                <a:gd name="T30" fmla="*/ 1 w 2"/>
                <a:gd name="T31" fmla="*/ 0 h 4"/>
                <a:gd name="T32" fmla="*/ 1 w 2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603"/>
            <p:cNvSpPr>
              <a:spLocks/>
            </p:cNvSpPr>
            <p:nvPr/>
          </p:nvSpPr>
          <p:spPr bwMode="auto">
            <a:xfrm>
              <a:off x="4378" y="1012"/>
              <a:ext cx="1" cy="2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1 h 3"/>
                <a:gd name="T4" fmla="*/ 0 w 3"/>
                <a:gd name="T5" fmla="*/ 1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1 h 3"/>
                <a:gd name="T30" fmla="*/ 0 w 3"/>
                <a:gd name="T31" fmla="*/ 1 h 3"/>
                <a:gd name="T32" fmla="*/ 0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604"/>
            <p:cNvSpPr>
              <a:spLocks/>
            </p:cNvSpPr>
            <p:nvPr/>
          </p:nvSpPr>
          <p:spPr bwMode="auto">
            <a:xfrm>
              <a:off x="4386" y="1026"/>
              <a:ext cx="1" cy="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  <a:gd name="T14" fmla="*/ 0 w 3"/>
                <a:gd name="T15" fmla="*/ 0 h 3"/>
                <a:gd name="T16" fmla="*/ 0 w 3"/>
                <a:gd name="T17" fmla="*/ 0 h 3"/>
                <a:gd name="T18" fmla="*/ 0 w 3"/>
                <a:gd name="T19" fmla="*/ 0 h 3"/>
                <a:gd name="T20" fmla="*/ 0 w 3"/>
                <a:gd name="T21" fmla="*/ 0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0 h 3"/>
                <a:gd name="T30" fmla="*/ 0 w 3"/>
                <a:gd name="T31" fmla="*/ 0 h 3"/>
                <a:gd name="T32" fmla="*/ 0 w 3"/>
                <a:gd name="T33" fmla="*/ 0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605"/>
            <p:cNvSpPr>
              <a:spLocks/>
            </p:cNvSpPr>
            <p:nvPr/>
          </p:nvSpPr>
          <p:spPr bwMode="auto">
            <a:xfrm>
              <a:off x="4395" y="1015"/>
              <a:ext cx="4" cy="4"/>
            </a:xfrm>
            <a:custGeom>
              <a:avLst/>
              <a:gdLst>
                <a:gd name="T0" fmla="*/ 1 w 7"/>
                <a:gd name="T1" fmla="*/ 1 h 8"/>
                <a:gd name="T2" fmla="*/ 1 w 7"/>
                <a:gd name="T3" fmla="*/ 1 h 8"/>
                <a:gd name="T4" fmla="*/ 1 w 7"/>
                <a:gd name="T5" fmla="*/ 1 h 8"/>
                <a:gd name="T6" fmla="*/ 1 w 7"/>
                <a:gd name="T7" fmla="*/ 1 h 8"/>
                <a:gd name="T8" fmla="*/ 1 w 7"/>
                <a:gd name="T9" fmla="*/ 1 h 8"/>
                <a:gd name="T10" fmla="*/ 1 w 7"/>
                <a:gd name="T11" fmla="*/ 1 h 8"/>
                <a:gd name="T12" fmla="*/ 1 w 7"/>
                <a:gd name="T13" fmla="*/ 1 h 8"/>
                <a:gd name="T14" fmla="*/ 0 w 7"/>
                <a:gd name="T15" fmla="*/ 1 h 8"/>
                <a:gd name="T16" fmla="*/ 0 w 7"/>
                <a:gd name="T17" fmla="*/ 1 h 8"/>
                <a:gd name="T18" fmla="*/ 0 w 7"/>
                <a:gd name="T19" fmla="*/ 1 h 8"/>
                <a:gd name="T20" fmla="*/ 1 w 7"/>
                <a:gd name="T21" fmla="*/ 1 h 8"/>
                <a:gd name="T22" fmla="*/ 1 w 7"/>
                <a:gd name="T23" fmla="*/ 0 h 8"/>
                <a:gd name="T24" fmla="*/ 1 w 7"/>
                <a:gd name="T25" fmla="*/ 0 h 8"/>
                <a:gd name="T26" fmla="*/ 1 w 7"/>
                <a:gd name="T27" fmla="*/ 0 h 8"/>
                <a:gd name="T28" fmla="*/ 1 w 7"/>
                <a:gd name="T29" fmla="*/ 1 h 8"/>
                <a:gd name="T30" fmla="*/ 1 w 7"/>
                <a:gd name="T31" fmla="*/ 1 h 8"/>
                <a:gd name="T32" fmla="*/ 1 w 7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lnTo>
                    <a:pt x="7" y="4"/>
                  </a:lnTo>
                  <a:lnTo>
                    <a:pt x="6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606"/>
            <p:cNvSpPr>
              <a:spLocks/>
            </p:cNvSpPr>
            <p:nvPr/>
          </p:nvSpPr>
          <p:spPr bwMode="auto">
            <a:xfrm>
              <a:off x="4360" y="1034"/>
              <a:ext cx="3" cy="3"/>
            </a:xfrm>
            <a:custGeom>
              <a:avLst/>
              <a:gdLst>
                <a:gd name="T0" fmla="*/ 2 w 4"/>
                <a:gd name="T1" fmla="*/ 0 h 7"/>
                <a:gd name="T2" fmla="*/ 2 w 4"/>
                <a:gd name="T3" fmla="*/ 0 h 7"/>
                <a:gd name="T4" fmla="*/ 2 w 4"/>
                <a:gd name="T5" fmla="*/ 0 h 7"/>
                <a:gd name="T6" fmla="*/ 2 w 4"/>
                <a:gd name="T7" fmla="*/ 0 h 7"/>
                <a:gd name="T8" fmla="*/ 2 w 4"/>
                <a:gd name="T9" fmla="*/ 0 h 7"/>
                <a:gd name="T10" fmla="*/ 1 w 4"/>
                <a:gd name="T11" fmla="*/ 0 h 7"/>
                <a:gd name="T12" fmla="*/ 1 w 4"/>
                <a:gd name="T13" fmla="*/ 0 h 7"/>
                <a:gd name="T14" fmla="*/ 0 w 4"/>
                <a:gd name="T15" fmla="*/ 0 h 7"/>
                <a:gd name="T16" fmla="*/ 0 w 4"/>
                <a:gd name="T17" fmla="*/ 0 h 7"/>
                <a:gd name="T18" fmla="*/ 0 w 4"/>
                <a:gd name="T19" fmla="*/ 0 h 7"/>
                <a:gd name="T20" fmla="*/ 1 w 4"/>
                <a:gd name="T21" fmla="*/ 0 h 7"/>
                <a:gd name="T22" fmla="*/ 1 w 4"/>
                <a:gd name="T23" fmla="*/ 0 h 7"/>
                <a:gd name="T24" fmla="*/ 2 w 4"/>
                <a:gd name="T25" fmla="*/ 0 h 7"/>
                <a:gd name="T26" fmla="*/ 2 w 4"/>
                <a:gd name="T27" fmla="*/ 0 h 7"/>
                <a:gd name="T28" fmla="*/ 2 w 4"/>
                <a:gd name="T29" fmla="*/ 0 h 7"/>
                <a:gd name="T30" fmla="*/ 2 w 4"/>
                <a:gd name="T31" fmla="*/ 0 h 7"/>
                <a:gd name="T32" fmla="*/ 2 w 4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607"/>
            <p:cNvSpPr>
              <a:spLocks/>
            </p:cNvSpPr>
            <p:nvPr/>
          </p:nvSpPr>
          <p:spPr bwMode="auto">
            <a:xfrm>
              <a:off x="4362" y="1059"/>
              <a:ext cx="1" cy="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0 h 5"/>
                <a:gd name="T4" fmla="*/ 1 w 2"/>
                <a:gd name="T5" fmla="*/ 0 h 5"/>
                <a:gd name="T6" fmla="*/ 1 w 2"/>
                <a:gd name="T7" fmla="*/ 0 h 5"/>
                <a:gd name="T8" fmla="*/ 1 w 2"/>
                <a:gd name="T9" fmla="*/ 0 h 5"/>
                <a:gd name="T10" fmla="*/ 0 w 2"/>
                <a:gd name="T11" fmla="*/ 0 h 5"/>
                <a:gd name="T12" fmla="*/ 0 w 2"/>
                <a:gd name="T13" fmla="*/ 0 h 5"/>
                <a:gd name="T14" fmla="*/ 0 w 2"/>
                <a:gd name="T15" fmla="*/ 0 h 5"/>
                <a:gd name="T16" fmla="*/ 0 w 2"/>
                <a:gd name="T17" fmla="*/ 0 h 5"/>
                <a:gd name="T18" fmla="*/ 0 w 2"/>
                <a:gd name="T19" fmla="*/ 0 h 5"/>
                <a:gd name="T20" fmla="*/ 0 w 2"/>
                <a:gd name="T21" fmla="*/ 0 h 5"/>
                <a:gd name="T22" fmla="*/ 0 w 2"/>
                <a:gd name="T23" fmla="*/ 0 h 5"/>
                <a:gd name="T24" fmla="*/ 1 w 2"/>
                <a:gd name="T25" fmla="*/ 0 h 5"/>
                <a:gd name="T26" fmla="*/ 1 w 2"/>
                <a:gd name="T27" fmla="*/ 0 h 5"/>
                <a:gd name="T28" fmla="*/ 1 w 2"/>
                <a:gd name="T29" fmla="*/ 0 h 5"/>
                <a:gd name="T30" fmla="*/ 1 w 2"/>
                <a:gd name="T31" fmla="*/ 0 h 5"/>
                <a:gd name="T32" fmla="*/ 1 w 2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5">
                  <a:moveTo>
                    <a:pt x="2" y="3"/>
                  </a:moveTo>
                  <a:lnTo>
                    <a:pt x="2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608"/>
            <p:cNvSpPr>
              <a:spLocks/>
            </p:cNvSpPr>
            <p:nvPr/>
          </p:nvSpPr>
          <p:spPr bwMode="auto">
            <a:xfrm>
              <a:off x="4377" y="1029"/>
              <a:ext cx="2" cy="5"/>
            </a:xfrm>
            <a:custGeom>
              <a:avLst/>
              <a:gdLst>
                <a:gd name="T0" fmla="*/ 1 w 3"/>
                <a:gd name="T1" fmla="*/ 1 h 10"/>
                <a:gd name="T2" fmla="*/ 1 w 3"/>
                <a:gd name="T3" fmla="*/ 1 h 10"/>
                <a:gd name="T4" fmla="*/ 1 w 3"/>
                <a:gd name="T5" fmla="*/ 1 h 10"/>
                <a:gd name="T6" fmla="*/ 1 w 3"/>
                <a:gd name="T7" fmla="*/ 1 h 10"/>
                <a:gd name="T8" fmla="*/ 1 w 3"/>
                <a:gd name="T9" fmla="*/ 1 h 10"/>
                <a:gd name="T10" fmla="*/ 0 w 3"/>
                <a:gd name="T11" fmla="*/ 1 h 10"/>
                <a:gd name="T12" fmla="*/ 0 w 3"/>
                <a:gd name="T13" fmla="*/ 1 h 10"/>
                <a:gd name="T14" fmla="*/ 0 w 3"/>
                <a:gd name="T15" fmla="*/ 1 h 10"/>
                <a:gd name="T16" fmla="*/ 0 w 3"/>
                <a:gd name="T17" fmla="*/ 1 h 10"/>
                <a:gd name="T18" fmla="*/ 0 w 3"/>
                <a:gd name="T19" fmla="*/ 1 h 10"/>
                <a:gd name="T20" fmla="*/ 0 w 3"/>
                <a:gd name="T21" fmla="*/ 1 h 10"/>
                <a:gd name="T22" fmla="*/ 0 w 3"/>
                <a:gd name="T23" fmla="*/ 0 h 10"/>
                <a:gd name="T24" fmla="*/ 1 w 3"/>
                <a:gd name="T25" fmla="*/ 0 h 10"/>
                <a:gd name="T26" fmla="*/ 1 w 3"/>
                <a:gd name="T27" fmla="*/ 0 h 10"/>
                <a:gd name="T28" fmla="*/ 1 w 3"/>
                <a:gd name="T29" fmla="*/ 1 h 10"/>
                <a:gd name="T30" fmla="*/ 1 w 3"/>
                <a:gd name="T31" fmla="*/ 1 h 10"/>
                <a:gd name="T32" fmla="*/ 1 w 3"/>
                <a:gd name="T33" fmla="*/ 1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3" y="5"/>
                  </a:moveTo>
                  <a:lnTo>
                    <a:pt x="3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609"/>
            <p:cNvSpPr>
              <a:spLocks/>
            </p:cNvSpPr>
            <p:nvPr/>
          </p:nvSpPr>
          <p:spPr bwMode="auto">
            <a:xfrm>
              <a:off x="4317" y="1011"/>
              <a:ext cx="5" cy="4"/>
            </a:xfrm>
            <a:custGeom>
              <a:avLst/>
              <a:gdLst>
                <a:gd name="T0" fmla="*/ 0 w 11"/>
                <a:gd name="T1" fmla="*/ 1 h 7"/>
                <a:gd name="T2" fmla="*/ 0 w 11"/>
                <a:gd name="T3" fmla="*/ 1 h 7"/>
                <a:gd name="T4" fmla="*/ 0 w 11"/>
                <a:gd name="T5" fmla="*/ 1 h 7"/>
                <a:gd name="T6" fmla="*/ 0 w 11"/>
                <a:gd name="T7" fmla="*/ 1 h 7"/>
                <a:gd name="T8" fmla="*/ 0 w 11"/>
                <a:gd name="T9" fmla="*/ 1 h 7"/>
                <a:gd name="T10" fmla="*/ 0 w 11"/>
                <a:gd name="T11" fmla="*/ 1 h 7"/>
                <a:gd name="T12" fmla="*/ 0 w 11"/>
                <a:gd name="T13" fmla="*/ 1 h 7"/>
                <a:gd name="T14" fmla="*/ 0 w 11"/>
                <a:gd name="T15" fmla="*/ 1 h 7"/>
                <a:gd name="T16" fmla="*/ 0 w 11"/>
                <a:gd name="T17" fmla="*/ 1 h 7"/>
                <a:gd name="T18" fmla="*/ 0 w 11"/>
                <a:gd name="T19" fmla="*/ 1 h 7"/>
                <a:gd name="T20" fmla="*/ 0 w 11"/>
                <a:gd name="T21" fmla="*/ 1 h 7"/>
                <a:gd name="T22" fmla="*/ 0 w 11"/>
                <a:gd name="T23" fmla="*/ 0 h 7"/>
                <a:gd name="T24" fmla="*/ 0 w 11"/>
                <a:gd name="T25" fmla="*/ 0 h 7"/>
                <a:gd name="T26" fmla="*/ 0 w 11"/>
                <a:gd name="T27" fmla="*/ 0 h 7"/>
                <a:gd name="T28" fmla="*/ 0 w 11"/>
                <a:gd name="T29" fmla="*/ 1 h 7"/>
                <a:gd name="T30" fmla="*/ 0 w 11"/>
                <a:gd name="T31" fmla="*/ 1 h 7"/>
                <a:gd name="T32" fmla="*/ 0 w 11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610"/>
            <p:cNvSpPr>
              <a:spLocks/>
            </p:cNvSpPr>
            <p:nvPr/>
          </p:nvSpPr>
          <p:spPr bwMode="auto">
            <a:xfrm>
              <a:off x="4327" y="999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611"/>
            <p:cNvSpPr>
              <a:spLocks/>
            </p:cNvSpPr>
            <p:nvPr/>
          </p:nvSpPr>
          <p:spPr bwMode="auto">
            <a:xfrm>
              <a:off x="4345" y="993"/>
              <a:ext cx="4" cy="5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lnTo>
                    <a:pt x="8" y="6"/>
                  </a:lnTo>
                  <a:lnTo>
                    <a:pt x="7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612"/>
            <p:cNvSpPr>
              <a:spLocks/>
            </p:cNvSpPr>
            <p:nvPr/>
          </p:nvSpPr>
          <p:spPr bwMode="auto">
            <a:xfrm>
              <a:off x="4340" y="1014"/>
              <a:ext cx="3" cy="2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0 h 5"/>
                <a:gd name="T12" fmla="*/ 0 w 7"/>
                <a:gd name="T13" fmla="*/ 0 h 5"/>
                <a:gd name="T14" fmla="*/ 0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0 w 7"/>
                <a:gd name="T21" fmla="*/ 0 h 5"/>
                <a:gd name="T22" fmla="*/ 0 w 7"/>
                <a:gd name="T23" fmla="*/ 0 h 5"/>
                <a:gd name="T24" fmla="*/ 0 w 7"/>
                <a:gd name="T25" fmla="*/ 0 h 5"/>
                <a:gd name="T26" fmla="*/ 0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613"/>
            <p:cNvSpPr>
              <a:spLocks/>
            </p:cNvSpPr>
            <p:nvPr/>
          </p:nvSpPr>
          <p:spPr bwMode="auto">
            <a:xfrm>
              <a:off x="4352" y="1008"/>
              <a:ext cx="3" cy="2"/>
            </a:xfrm>
            <a:custGeom>
              <a:avLst/>
              <a:gdLst>
                <a:gd name="T0" fmla="*/ 1 w 5"/>
                <a:gd name="T1" fmla="*/ 1 h 3"/>
                <a:gd name="T2" fmla="*/ 1 w 5"/>
                <a:gd name="T3" fmla="*/ 1 h 3"/>
                <a:gd name="T4" fmla="*/ 1 w 5"/>
                <a:gd name="T5" fmla="*/ 1 h 3"/>
                <a:gd name="T6" fmla="*/ 1 w 5"/>
                <a:gd name="T7" fmla="*/ 1 h 3"/>
                <a:gd name="T8" fmla="*/ 1 w 5"/>
                <a:gd name="T9" fmla="*/ 1 h 3"/>
                <a:gd name="T10" fmla="*/ 1 w 5"/>
                <a:gd name="T11" fmla="*/ 1 h 3"/>
                <a:gd name="T12" fmla="*/ 1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1 w 5"/>
                <a:gd name="T21" fmla="*/ 1 h 3"/>
                <a:gd name="T22" fmla="*/ 1 w 5"/>
                <a:gd name="T23" fmla="*/ 0 h 3"/>
                <a:gd name="T24" fmla="*/ 1 w 5"/>
                <a:gd name="T25" fmla="*/ 0 h 3"/>
                <a:gd name="T26" fmla="*/ 1 w 5"/>
                <a:gd name="T27" fmla="*/ 0 h 3"/>
                <a:gd name="T28" fmla="*/ 1 w 5"/>
                <a:gd name="T29" fmla="*/ 1 h 3"/>
                <a:gd name="T30" fmla="*/ 1 w 5"/>
                <a:gd name="T31" fmla="*/ 1 h 3"/>
                <a:gd name="T32" fmla="*/ 1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614"/>
            <p:cNvSpPr>
              <a:spLocks/>
            </p:cNvSpPr>
            <p:nvPr/>
          </p:nvSpPr>
          <p:spPr bwMode="auto">
            <a:xfrm>
              <a:off x="4365" y="991"/>
              <a:ext cx="3" cy="2"/>
            </a:xfrm>
            <a:custGeom>
              <a:avLst/>
              <a:gdLst>
                <a:gd name="T0" fmla="*/ 0 w 7"/>
                <a:gd name="T1" fmla="*/ 0 h 6"/>
                <a:gd name="T2" fmla="*/ 0 w 7"/>
                <a:gd name="T3" fmla="*/ 0 h 6"/>
                <a:gd name="T4" fmla="*/ 0 w 7"/>
                <a:gd name="T5" fmla="*/ 0 h 6"/>
                <a:gd name="T6" fmla="*/ 0 w 7"/>
                <a:gd name="T7" fmla="*/ 0 h 6"/>
                <a:gd name="T8" fmla="*/ 0 w 7"/>
                <a:gd name="T9" fmla="*/ 0 h 6"/>
                <a:gd name="T10" fmla="*/ 0 w 7"/>
                <a:gd name="T11" fmla="*/ 0 h 6"/>
                <a:gd name="T12" fmla="*/ 0 w 7"/>
                <a:gd name="T13" fmla="*/ 0 h 6"/>
                <a:gd name="T14" fmla="*/ 0 w 7"/>
                <a:gd name="T15" fmla="*/ 0 h 6"/>
                <a:gd name="T16" fmla="*/ 0 w 7"/>
                <a:gd name="T17" fmla="*/ 0 h 6"/>
                <a:gd name="T18" fmla="*/ 0 w 7"/>
                <a:gd name="T19" fmla="*/ 0 h 6"/>
                <a:gd name="T20" fmla="*/ 0 w 7"/>
                <a:gd name="T21" fmla="*/ 0 h 6"/>
                <a:gd name="T22" fmla="*/ 0 w 7"/>
                <a:gd name="T23" fmla="*/ 0 h 6"/>
                <a:gd name="T24" fmla="*/ 0 w 7"/>
                <a:gd name="T25" fmla="*/ 0 h 6"/>
                <a:gd name="T26" fmla="*/ 0 w 7"/>
                <a:gd name="T27" fmla="*/ 0 h 6"/>
                <a:gd name="T28" fmla="*/ 0 w 7"/>
                <a:gd name="T29" fmla="*/ 0 h 6"/>
                <a:gd name="T30" fmla="*/ 0 w 7"/>
                <a:gd name="T31" fmla="*/ 0 h 6"/>
                <a:gd name="T32" fmla="*/ 0 w 7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615"/>
            <p:cNvSpPr>
              <a:spLocks/>
            </p:cNvSpPr>
            <p:nvPr/>
          </p:nvSpPr>
          <p:spPr bwMode="auto">
            <a:xfrm>
              <a:off x="4273" y="1003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616"/>
            <p:cNvSpPr>
              <a:spLocks/>
            </p:cNvSpPr>
            <p:nvPr/>
          </p:nvSpPr>
          <p:spPr bwMode="auto">
            <a:xfrm>
              <a:off x="4283" y="993"/>
              <a:ext cx="1" cy="1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1 h 2"/>
                <a:gd name="T10" fmla="*/ 1 w 2"/>
                <a:gd name="T11" fmla="*/ 1 h 2"/>
                <a:gd name="T12" fmla="*/ 1 w 2"/>
                <a:gd name="T13" fmla="*/ 1 h 2"/>
                <a:gd name="T14" fmla="*/ 0 w 2"/>
                <a:gd name="T15" fmla="*/ 1 h 2"/>
                <a:gd name="T16" fmla="*/ 0 w 2"/>
                <a:gd name="T17" fmla="*/ 1 h 2"/>
                <a:gd name="T18" fmla="*/ 0 w 2"/>
                <a:gd name="T19" fmla="*/ 0 h 2"/>
                <a:gd name="T20" fmla="*/ 1 w 2"/>
                <a:gd name="T21" fmla="*/ 0 h 2"/>
                <a:gd name="T22" fmla="*/ 1 w 2"/>
                <a:gd name="T23" fmla="*/ 0 h 2"/>
                <a:gd name="T24" fmla="*/ 1 w 2"/>
                <a:gd name="T25" fmla="*/ 0 h 2"/>
                <a:gd name="T26" fmla="*/ 1 w 2"/>
                <a:gd name="T27" fmla="*/ 0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617"/>
            <p:cNvSpPr>
              <a:spLocks/>
            </p:cNvSpPr>
            <p:nvPr/>
          </p:nvSpPr>
          <p:spPr bwMode="auto">
            <a:xfrm>
              <a:off x="4327" y="981"/>
              <a:ext cx="2" cy="3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1 h 5"/>
                <a:gd name="T6" fmla="*/ 1 w 4"/>
                <a:gd name="T7" fmla="*/ 1 h 5"/>
                <a:gd name="T8" fmla="*/ 1 w 4"/>
                <a:gd name="T9" fmla="*/ 1 h 5"/>
                <a:gd name="T10" fmla="*/ 1 w 4"/>
                <a:gd name="T11" fmla="*/ 1 h 5"/>
                <a:gd name="T12" fmla="*/ 1 w 4"/>
                <a:gd name="T13" fmla="*/ 1 h 5"/>
                <a:gd name="T14" fmla="*/ 0 w 4"/>
                <a:gd name="T15" fmla="*/ 1 h 5"/>
                <a:gd name="T16" fmla="*/ 0 w 4"/>
                <a:gd name="T17" fmla="*/ 1 h 5"/>
                <a:gd name="T18" fmla="*/ 0 w 4"/>
                <a:gd name="T19" fmla="*/ 1 h 5"/>
                <a:gd name="T20" fmla="*/ 1 w 4"/>
                <a:gd name="T21" fmla="*/ 1 h 5"/>
                <a:gd name="T22" fmla="*/ 1 w 4"/>
                <a:gd name="T23" fmla="*/ 0 h 5"/>
                <a:gd name="T24" fmla="*/ 1 w 4"/>
                <a:gd name="T25" fmla="*/ 0 h 5"/>
                <a:gd name="T26" fmla="*/ 1 w 4"/>
                <a:gd name="T27" fmla="*/ 0 h 5"/>
                <a:gd name="T28" fmla="*/ 1 w 4"/>
                <a:gd name="T29" fmla="*/ 1 h 5"/>
                <a:gd name="T30" fmla="*/ 1 w 4"/>
                <a:gd name="T31" fmla="*/ 1 h 5"/>
                <a:gd name="T32" fmla="*/ 1 w 4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618"/>
            <p:cNvSpPr>
              <a:spLocks/>
            </p:cNvSpPr>
            <p:nvPr/>
          </p:nvSpPr>
          <p:spPr bwMode="auto">
            <a:xfrm>
              <a:off x="4307" y="1022"/>
              <a:ext cx="1" cy="4"/>
            </a:xfrm>
            <a:custGeom>
              <a:avLst/>
              <a:gdLst>
                <a:gd name="T0" fmla="*/ 0 w 4"/>
                <a:gd name="T1" fmla="*/ 1 h 7"/>
                <a:gd name="T2" fmla="*/ 0 w 4"/>
                <a:gd name="T3" fmla="*/ 1 h 7"/>
                <a:gd name="T4" fmla="*/ 0 w 4"/>
                <a:gd name="T5" fmla="*/ 1 h 7"/>
                <a:gd name="T6" fmla="*/ 0 w 4"/>
                <a:gd name="T7" fmla="*/ 1 h 7"/>
                <a:gd name="T8" fmla="*/ 0 w 4"/>
                <a:gd name="T9" fmla="*/ 1 h 7"/>
                <a:gd name="T10" fmla="*/ 0 w 4"/>
                <a:gd name="T11" fmla="*/ 1 h 7"/>
                <a:gd name="T12" fmla="*/ 0 w 4"/>
                <a:gd name="T13" fmla="*/ 1 h 7"/>
                <a:gd name="T14" fmla="*/ 0 w 4"/>
                <a:gd name="T15" fmla="*/ 1 h 7"/>
                <a:gd name="T16" fmla="*/ 0 w 4"/>
                <a:gd name="T17" fmla="*/ 1 h 7"/>
                <a:gd name="T18" fmla="*/ 0 w 4"/>
                <a:gd name="T19" fmla="*/ 1 h 7"/>
                <a:gd name="T20" fmla="*/ 0 w 4"/>
                <a:gd name="T21" fmla="*/ 1 h 7"/>
                <a:gd name="T22" fmla="*/ 0 w 4"/>
                <a:gd name="T23" fmla="*/ 0 h 7"/>
                <a:gd name="T24" fmla="*/ 0 w 4"/>
                <a:gd name="T25" fmla="*/ 0 h 7"/>
                <a:gd name="T26" fmla="*/ 0 w 4"/>
                <a:gd name="T27" fmla="*/ 0 h 7"/>
                <a:gd name="T28" fmla="*/ 0 w 4"/>
                <a:gd name="T29" fmla="*/ 1 h 7"/>
                <a:gd name="T30" fmla="*/ 0 w 4"/>
                <a:gd name="T31" fmla="*/ 1 h 7"/>
                <a:gd name="T32" fmla="*/ 0 w 4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619"/>
            <p:cNvSpPr>
              <a:spLocks/>
            </p:cNvSpPr>
            <p:nvPr/>
          </p:nvSpPr>
          <p:spPr bwMode="auto">
            <a:xfrm>
              <a:off x="4329" y="1027"/>
              <a:ext cx="2" cy="2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2 h 2"/>
                <a:gd name="T4" fmla="*/ 0 w 5"/>
                <a:gd name="T5" fmla="*/ 2 h 2"/>
                <a:gd name="T6" fmla="*/ 0 w 5"/>
                <a:gd name="T7" fmla="*/ 2 h 2"/>
                <a:gd name="T8" fmla="*/ 0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2 h 2"/>
                <a:gd name="T16" fmla="*/ 0 w 5"/>
                <a:gd name="T17" fmla="*/ 1 h 2"/>
                <a:gd name="T18" fmla="*/ 0 w 5"/>
                <a:gd name="T19" fmla="*/ 1 h 2"/>
                <a:gd name="T20" fmla="*/ 0 w 5"/>
                <a:gd name="T21" fmla="*/ 0 h 2"/>
                <a:gd name="T22" fmla="*/ 0 w 5"/>
                <a:gd name="T23" fmla="*/ 0 h 2"/>
                <a:gd name="T24" fmla="*/ 0 w 5"/>
                <a:gd name="T25" fmla="*/ 0 h 2"/>
                <a:gd name="T26" fmla="*/ 0 w 5"/>
                <a:gd name="T27" fmla="*/ 0 h 2"/>
                <a:gd name="T28" fmla="*/ 0 w 5"/>
                <a:gd name="T29" fmla="*/ 0 h 2"/>
                <a:gd name="T30" fmla="*/ 0 w 5"/>
                <a:gd name="T31" fmla="*/ 1 h 2"/>
                <a:gd name="T32" fmla="*/ 0 w 5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620"/>
            <p:cNvSpPr>
              <a:spLocks/>
            </p:cNvSpPr>
            <p:nvPr/>
          </p:nvSpPr>
          <p:spPr bwMode="auto">
            <a:xfrm>
              <a:off x="4241" y="1007"/>
              <a:ext cx="2" cy="2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0 w 5"/>
                <a:gd name="T5" fmla="*/ 1 h 3"/>
                <a:gd name="T6" fmla="*/ 0 w 5"/>
                <a:gd name="T7" fmla="*/ 1 h 3"/>
                <a:gd name="T8" fmla="*/ 0 w 5"/>
                <a:gd name="T9" fmla="*/ 1 h 3"/>
                <a:gd name="T10" fmla="*/ 0 w 5"/>
                <a:gd name="T11" fmla="*/ 1 h 3"/>
                <a:gd name="T12" fmla="*/ 0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0 w 5"/>
                <a:gd name="T21" fmla="*/ 1 h 3"/>
                <a:gd name="T22" fmla="*/ 0 w 5"/>
                <a:gd name="T23" fmla="*/ 0 h 3"/>
                <a:gd name="T24" fmla="*/ 0 w 5"/>
                <a:gd name="T25" fmla="*/ 0 h 3"/>
                <a:gd name="T26" fmla="*/ 0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0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621"/>
            <p:cNvSpPr>
              <a:spLocks/>
            </p:cNvSpPr>
            <p:nvPr/>
          </p:nvSpPr>
          <p:spPr bwMode="auto">
            <a:xfrm>
              <a:off x="4242" y="991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622"/>
            <p:cNvSpPr>
              <a:spLocks/>
            </p:cNvSpPr>
            <p:nvPr/>
          </p:nvSpPr>
          <p:spPr bwMode="auto">
            <a:xfrm>
              <a:off x="4338" y="980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623"/>
            <p:cNvSpPr>
              <a:spLocks/>
            </p:cNvSpPr>
            <p:nvPr/>
          </p:nvSpPr>
          <p:spPr bwMode="auto">
            <a:xfrm>
              <a:off x="4315" y="956"/>
              <a:ext cx="102" cy="63"/>
            </a:xfrm>
            <a:custGeom>
              <a:avLst/>
              <a:gdLst>
                <a:gd name="T0" fmla="*/ 12 w 205"/>
                <a:gd name="T1" fmla="*/ 4 h 126"/>
                <a:gd name="T2" fmla="*/ 12 w 205"/>
                <a:gd name="T3" fmla="*/ 4 h 126"/>
                <a:gd name="T4" fmla="*/ 11 w 205"/>
                <a:gd name="T5" fmla="*/ 4 h 126"/>
                <a:gd name="T6" fmla="*/ 10 w 205"/>
                <a:gd name="T7" fmla="*/ 3 h 126"/>
                <a:gd name="T8" fmla="*/ 9 w 205"/>
                <a:gd name="T9" fmla="*/ 3 h 126"/>
                <a:gd name="T10" fmla="*/ 8 w 205"/>
                <a:gd name="T11" fmla="*/ 2 h 126"/>
                <a:gd name="T12" fmla="*/ 7 w 205"/>
                <a:gd name="T13" fmla="*/ 1 h 126"/>
                <a:gd name="T14" fmla="*/ 6 w 205"/>
                <a:gd name="T15" fmla="*/ 1 h 126"/>
                <a:gd name="T16" fmla="*/ 5 w 205"/>
                <a:gd name="T17" fmla="*/ 0 h 126"/>
                <a:gd name="T18" fmla="*/ 4 w 205"/>
                <a:gd name="T19" fmla="*/ 0 h 126"/>
                <a:gd name="T20" fmla="*/ 4 w 205"/>
                <a:gd name="T21" fmla="*/ 1 h 126"/>
                <a:gd name="T22" fmla="*/ 3 w 205"/>
                <a:gd name="T23" fmla="*/ 1 h 126"/>
                <a:gd name="T24" fmla="*/ 2 w 205"/>
                <a:gd name="T25" fmla="*/ 2 h 126"/>
                <a:gd name="T26" fmla="*/ 2 w 205"/>
                <a:gd name="T27" fmla="*/ 2 h 126"/>
                <a:gd name="T28" fmla="*/ 1 w 205"/>
                <a:gd name="T29" fmla="*/ 3 h 126"/>
                <a:gd name="T30" fmla="*/ 1 w 205"/>
                <a:gd name="T31" fmla="*/ 3 h 126"/>
                <a:gd name="T32" fmla="*/ 1 w 205"/>
                <a:gd name="T33" fmla="*/ 3 h 126"/>
                <a:gd name="T34" fmla="*/ 0 w 205"/>
                <a:gd name="T35" fmla="*/ 8 h 126"/>
                <a:gd name="T36" fmla="*/ 0 w 205"/>
                <a:gd name="T37" fmla="*/ 8 h 126"/>
                <a:gd name="T38" fmla="*/ 0 w 205"/>
                <a:gd name="T39" fmla="*/ 8 h 126"/>
                <a:gd name="T40" fmla="*/ 0 w 205"/>
                <a:gd name="T41" fmla="*/ 8 h 126"/>
                <a:gd name="T42" fmla="*/ 0 w 205"/>
                <a:gd name="T43" fmla="*/ 8 h 126"/>
                <a:gd name="T44" fmla="*/ 1 w 205"/>
                <a:gd name="T45" fmla="*/ 8 h 126"/>
                <a:gd name="T46" fmla="*/ 1 w 205"/>
                <a:gd name="T47" fmla="*/ 8 h 126"/>
                <a:gd name="T48" fmla="*/ 1 w 205"/>
                <a:gd name="T49" fmla="*/ 8 h 126"/>
                <a:gd name="T50" fmla="*/ 2 w 205"/>
                <a:gd name="T51" fmla="*/ 7 h 126"/>
                <a:gd name="T52" fmla="*/ 2 w 205"/>
                <a:gd name="T53" fmla="*/ 6 h 126"/>
                <a:gd name="T54" fmla="*/ 2 w 205"/>
                <a:gd name="T55" fmla="*/ 5 h 126"/>
                <a:gd name="T56" fmla="*/ 2 w 205"/>
                <a:gd name="T57" fmla="*/ 4 h 126"/>
                <a:gd name="T58" fmla="*/ 3 w 205"/>
                <a:gd name="T59" fmla="*/ 4 h 126"/>
                <a:gd name="T60" fmla="*/ 5 w 205"/>
                <a:gd name="T61" fmla="*/ 3 h 126"/>
                <a:gd name="T62" fmla="*/ 5 w 205"/>
                <a:gd name="T63" fmla="*/ 3 h 126"/>
                <a:gd name="T64" fmla="*/ 6 w 205"/>
                <a:gd name="T65" fmla="*/ 3 h 126"/>
                <a:gd name="T66" fmla="*/ 6 w 205"/>
                <a:gd name="T67" fmla="*/ 3 h 126"/>
                <a:gd name="T68" fmla="*/ 7 w 205"/>
                <a:gd name="T69" fmla="*/ 3 h 126"/>
                <a:gd name="T70" fmla="*/ 8 w 205"/>
                <a:gd name="T71" fmla="*/ 4 h 126"/>
                <a:gd name="T72" fmla="*/ 9 w 205"/>
                <a:gd name="T73" fmla="*/ 4 h 126"/>
                <a:gd name="T74" fmla="*/ 10 w 205"/>
                <a:gd name="T75" fmla="*/ 4 h 126"/>
                <a:gd name="T76" fmla="*/ 11 w 205"/>
                <a:gd name="T77" fmla="*/ 4 h 126"/>
                <a:gd name="T78" fmla="*/ 12 w 205"/>
                <a:gd name="T79" fmla="*/ 4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5" h="126">
                  <a:moveTo>
                    <a:pt x="205" y="61"/>
                  </a:moveTo>
                  <a:lnTo>
                    <a:pt x="201" y="59"/>
                  </a:lnTo>
                  <a:lnTo>
                    <a:pt x="190" y="53"/>
                  </a:lnTo>
                  <a:lnTo>
                    <a:pt x="175" y="44"/>
                  </a:lnTo>
                  <a:lnTo>
                    <a:pt x="156" y="34"/>
                  </a:lnTo>
                  <a:lnTo>
                    <a:pt x="135" y="22"/>
                  </a:lnTo>
                  <a:lnTo>
                    <a:pt x="117" y="13"/>
                  </a:lnTo>
                  <a:lnTo>
                    <a:pt x="100" y="5"/>
                  </a:lnTo>
                  <a:lnTo>
                    <a:pt x="87" y="0"/>
                  </a:lnTo>
                  <a:lnTo>
                    <a:pt x="77" y="0"/>
                  </a:lnTo>
                  <a:lnTo>
                    <a:pt x="65" y="4"/>
                  </a:lnTo>
                  <a:lnTo>
                    <a:pt x="55" y="10"/>
                  </a:lnTo>
                  <a:lnTo>
                    <a:pt x="45" y="20"/>
                  </a:lnTo>
                  <a:lnTo>
                    <a:pt x="35" y="28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1" y="44"/>
                  </a:lnTo>
                  <a:lnTo>
                    <a:pt x="0" y="122"/>
                  </a:lnTo>
                  <a:lnTo>
                    <a:pt x="1" y="123"/>
                  </a:lnTo>
                  <a:lnTo>
                    <a:pt x="4" y="125"/>
                  </a:lnTo>
                  <a:lnTo>
                    <a:pt x="8" y="126"/>
                  </a:lnTo>
                  <a:lnTo>
                    <a:pt x="13" y="126"/>
                  </a:lnTo>
                  <a:lnTo>
                    <a:pt x="19" y="125"/>
                  </a:lnTo>
                  <a:lnTo>
                    <a:pt x="25" y="121"/>
                  </a:lnTo>
                  <a:lnTo>
                    <a:pt x="30" y="114"/>
                  </a:lnTo>
                  <a:lnTo>
                    <a:pt x="34" y="104"/>
                  </a:lnTo>
                  <a:lnTo>
                    <a:pt x="40" y="82"/>
                  </a:lnTo>
                  <a:lnTo>
                    <a:pt x="45" y="67"/>
                  </a:lnTo>
                  <a:lnTo>
                    <a:pt x="47" y="58"/>
                  </a:lnTo>
                  <a:lnTo>
                    <a:pt x="48" y="55"/>
                  </a:lnTo>
                  <a:lnTo>
                    <a:pt x="86" y="37"/>
                  </a:lnTo>
                  <a:lnTo>
                    <a:pt x="89" y="38"/>
                  </a:lnTo>
                  <a:lnTo>
                    <a:pt x="97" y="39"/>
                  </a:lnTo>
                  <a:lnTo>
                    <a:pt x="109" y="43"/>
                  </a:lnTo>
                  <a:lnTo>
                    <a:pt x="123" y="46"/>
                  </a:lnTo>
                  <a:lnTo>
                    <a:pt x="138" y="50"/>
                  </a:lnTo>
                  <a:lnTo>
                    <a:pt x="153" y="53"/>
                  </a:lnTo>
                  <a:lnTo>
                    <a:pt x="165" y="55"/>
                  </a:lnTo>
                  <a:lnTo>
                    <a:pt x="176" y="58"/>
                  </a:lnTo>
                  <a:lnTo>
                    <a:pt x="205" y="6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624"/>
            <p:cNvSpPr>
              <a:spLocks/>
            </p:cNvSpPr>
            <p:nvPr/>
          </p:nvSpPr>
          <p:spPr bwMode="auto">
            <a:xfrm>
              <a:off x="4281" y="949"/>
              <a:ext cx="82" cy="61"/>
            </a:xfrm>
            <a:custGeom>
              <a:avLst/>
              <a:gdLst>
                <a:gd name="T0" fmla="*/ 11 w 163"/>
                <a:gd name="T1" fmla="*/ 2 h 122"/>
                <a:gd name="T2" fmla="*/ 8 w 163"/>
                <a:gd name="T3" fmla="*/ 0 h 122"/>
                <a:gd name="T4" fmla="*/ 4 w 163"/>
                <a:gd name="T5" fmla="*/ 2 h 122"/>
                <a:gd name="T6" fmla="*/ 0 w 163"/>
                <a:gd name="T7" fmla="*/ 8 h 122"/>
                <a:gd name="T8" fmla="*/ 1 w 163"/>
                <a:gd name="T9" fmla="*/ 8 h 122"/>
                <a:gd name="T10" fmla="*/ 1 w 163"/>
                <a:gd name="T11" fmla="*/ 8 h 122"/>
                <a:gd name="T12" fmla="*/ 1 w 163"/>
                <a:gd name="T13" fmla="*/ 8 h 122"/>
                <a:gd name="T14" fmla="*/ 2 w 163"/>
                <a:gd name="T15" fmla="*/ 7 h 122"/>
                <a:gd name="T16" fmla="*/ 3 w 163"/>
                <a:gd name="T17" fmla="*/ 7 h 122"/>
                <a:gd name="T18" fmla="*/ 3 w 163"/>
                <a:gd name="T19" fmla="*/ 6 h 122"/>
                <a:gd name="T20" fmla="*/ 4 w 163"/>
                <a:gd name="T21" fmla="*/ 6 h 122"/>
                <a:gd name="T22" fmla="*/ 4 w 163"/>
                <a:gd name="T23" fmla="*/ 5 h 122"/>
                <a:gd name="T24" fmla="*/ 5 w 163"/>
                <a:gd name="T25" fmla="*/ 5 h 122"/>
                <a:gd name="T26" fmla="*/ 5 w 163"/>
                <a:gd name="T27" fmla="*/ 4 h 122"/>
                <a:gd name="T28" fmla="*/ 5 w 163"/>
                <a:gd name="T29" fmla="*/ 4 h 122"/>
                <a:gd name="T30" fmla="*/ 5 w 163"/>
                <a:gd name="T31" fmla="*/ 4 h 122"/>
                <a:gd name="T32" fmla="*/ 7 w 163"/>
                <a:gd name="T33" fmla="*/ 3 h 122"/>
                <a:gd name="T34" fmla="*/ 9 w 163"/>
                <a:gd name="T35" fmla="*/ 3 h 122"/>
                <a:gd name="T36" fmla="*/ 11 w 163"/>
                <a:gd name="T37" fmla="*/ 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3" h="122">
                  <a:moveTo>
                    <a:pt x="163" y="21"/>
                  </a:moveTo>
                  <a:lnTo>
                    <a:pt x="113" y="0"/>
                  </a:lnTo>
                  <a:lnTo>
                    <a:pt x="60" y="31"/>
                  </a:lnTo>
                  <a:lnTo>
                    <a:pt x="0" y="113"/>
                  </a:lnTo>
                  <a:lnTo>
                    <a:pt x="1" y="117"/>
                  </a:lnTo>
                  <a:lnTo>
                    <a:pt x="7" y="122"/>
                  </a:lnTo>
                  <a:lnTo>
                    <a:pt x="16" y="122"/>
                  </a:lnTo>
                  <a:lnTo>
                    <a:pt x="31" y="111"/>
                  </a:lnTo>
                  <a:lnTo>
                    <a:pt x="40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1" y="65"/>
                  </a:lnTo>
                  <a:lnTo>
                    <a:pt x="76" y="59"/>
                  </a:lnTo>
                  <a:lnTo>
                    <a:pt x="79" y="56"/>
                  </a:lnTo>
                  <a:lnTo>
                    <a:pt x="80" y="54"/>
                  </a:lnTo>
                  <a:lnTo>
                    <a:pt x="109" y="41"/>
                  </a:lnTo>
                  <a:lnTo>
                    <a:pt x="137" y="48"/>
                  </a:lnTo>
                  <a:lnTo>
                    <a:pt x="163" y="2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625"/>
            <p:cNvSpPr>
              <a:spLocks/>
            </p:cNvSpPr>
            <p:nvPr/>
          </p:nvSpPr>
          <p:spPr bwMode="auto">
            <a:xfrm>
              <a:off x="4280" y="948"/>
              <a:ext cx="54" cy="55"/>
            </a:xfrm>
            <a:custGeom>
              <a:avLst/>
              <a:gdLst>
                <a:gd name="T0" fmla="*/ 0 w 110"/>
                <a:gd name="T1" fmla="*/ 6 h 111"/>
                <a:gd name="T2" fmla="*/ 2 w 110"/>
                <a:gd name="T3" fmla="*/ 1 h 111"/>
                <a:gd name="T4" fmla="*/ 5 w 110"/>
                <a:gd name="T5" fmla="*/ 0 h 111"/>
                <a:gd name="T6" fmla="*/ 6 w 110"/>
                <a:gd name="T7" fmla="*/ 1 h 111"/>
                <a:gd name="T8" fmla="*/ 3 w 110"/>
                <a:gd name="T9" fmla="*/ 3 h 111"/>
                <a:gd name="T10" fmla="*/ 1 w 110"/>
                <a:gd name="T11" fmla="*/ 6 h 111"/>
                <a:gd name="T12" fmla="*/ 1 w 110"/>
                <a:gd name="T13" fmla="*/ 6 h 111"/>
                <a:gd name="T14" fmla="*/ 1 w 110"/>
                <a:gd name="T15" fmla="*/ 6 h 111"/>
                <a:gd name="T16" fmla="*/ 0 w 110"/>
                <a:gd name="T17" fmla="*/ 6 h 111"/>
                <a:gd name="T18" fmla="*/ 0 w 110"/>
                <a:gd name="T19" fmla="*/ 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" h="111">
                  <a:moveTo>
                    <a:pt x="0" y="99"/>
                  </a:moveTo>
                  <a:lnTo>
                    <a:pt x="42" y="16"/>
                  </a:lnTo>
                  <a:lnTo>
                    <a:pt x="88" y="0"/>
                  </a:lnTo>
                  <a:lnTo>
                    <a:pt x="110" y="23"/>
                  </a:lnTo>
                  <a:lnTo>
                    <a:pt x="58" y="60"/>
                  </a:lnTo>
                  <a:lnTo>
                    <a:pt x="28" y="104"/>
                  </a:lnTo>
                  <a:lnTo>
                    <a:pt x="25" y="106"/>
                  </a:lnTo>
                  <a:lnTo>
                    <a:pt x="16" y="111"/>
                  </a:lnTo>
                  <a:lnTo>
                    <a:pt x="6" y="10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626"/>
            <p:cNvSpPr>
              <a:spLocks/>
            </p:cNvSpPr>
            <p:nvPr/>
          </p:nvSpPr>
          <p:spPr bwMode="auto">
            <a:xfrm>
              <a:off x="4271" y="951"/>
              <a:ext cx="44" cy="35"/>
            </a:xfrm>
            <a:custGeom>
              <a:avLst/>
              <a:gdLst>
                <a:gd name="T0" fmla="*/ 0 w 89"/>
                <a:gd name="T1" fmla="*/ 5 h 70"/>
                <a:gd name="T2" fmla="*/ 0 w 89"/>
                <a:gd name="T3" fmla="*/ 5 h 70"/>
                <a:gd name="T4" fmla="*/ 0 w 89"/>
                <a:gd name="T5" fmla="*/ 5 h 70"/>
                <a:gd name="T6" fmla="*/ 1 w 89"/>
                <a:gd name="T7" fmla="*/ 5 h 70"/>
                <a:gd name="T8" fmla="*/ 1 w 89"/>
                <a:gd name="T9" fmla="*/ 4 h 70"/>
                <a:gd name="T10" fmla="*/ 1 w 89"/>
                <a:gd name="T11" fmla="*/ 4 h 70"/>
                <a:gd name="T12" fmla="*/ 2 w 89"/>
                <a:gd name="T13" fmla="*/ 3 h 70"/>
                <a:gd name="T14" fmla="*/ 2 w 89"/>
                <a:gd name="T15" fmla="*/ 3 h 70"/>
                <a:gd name="T16" fmla="*/ 3 w 89"/>
                <a:gd name="T17" fmla="*/ 2 h 70"/>
                <a:gd name="T18" fmla="*/ 4 w 89"/>
                <a:gd name="T19" fmla="*/ 2 h 70"/>
                <a:gd name="T20" fmla="*/ 5 w 89"/>
                <a:gd name="T21" fmla="*/ 0 h 70"/>
                <a:gd name="T22" fmla="*/ 2 w 89"/>
                <a:gd name="T23" fmla="*/ 1 h 70"/>
                <a:gd name="T24" fmla="*/ 0 w 89"/>
                <a:gd name="T25" fmla="*/ 5 h 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70">
                  <a:moveTo>
                    <a:pt x="0" y="70"/>
                  </a:moveTo>
                  <a:lnTo>
                    <a:pt x="2" y="70"/>
                  </a:lnTo>
                  <a:lnTo>
                    <a:pt x="8" y="70"/>
                  </a:lnTo>
                  <a:lnTo>
                    <a:pt x="16" y="68"/>
                  </a:lnTo>
                  <a:lnTo>
                    <a:pt x="23" y="63"/>
                  </a:lnTo>
                  <a:lnTo>
                    <a:pt x="30" y="55"/>
                  </a:lnTo>
                  <a:lnTo>
                    <a:pt x="39" y="45"/>
                  </a:lnTo>
                  <a:lnTo>
                    <a:pt x="47" y="35"/>
                  </a:lnTo>
                  <a:lnTo>
                    <a:pt x="51" y="31"/>
                  </a:lnTo>
                  <a:lnTo>
                    <a:pt x="67" y="23"/>
                  </a:lnTo>
                  <a:lnTo>
                    <a:pt x="89" y="0"/>
                  </a:lnTo>
                  <a:lnTo>
                    <a:pt x="39" y="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627"/>
            <p:cNvSpPr>
              <a:spLocks/>
            </p:cNvSpPr>
            <p:nvPr/>
          </p:nvSpPr>
          <p:spPr bwMode="auto">
            <a:xfrm>
              <a:off x="4278" y="1033"/>
              <a:ext cx="5" cy="4"/>
            </a:xfrm>
            <a:custGeom>
              <a:avLst/>
              <a:gdLst>
                <a:gd name="T0" fmla="*/ 1 w 9"/>
                <a:gd name="T1" fmla="*/ 0 h 9"/>
                <a:gd name="T2" fmla="*/ 1 w 9"/>
                <a:gd name="T3" fmla="*/ 0 h 9"/>
                <a:gd name="T4" fmla="*/ 1 w 9"/>
                <a:gd name="T5" fmla="*/ 0 h 9"/>
                <a:gd name="T6" fmla="*/ 1 w 9"/>
                <a:gd name="T7" fmla="*/ 0 h 9"/>
                <a:gd name="T8" fmla="*/ 1 w 9"/>
                <a:gd name="T9" fmla="*/ 0 h 9"/>
                <a:gd name="T10" fmla="*/ 1 w 9"/>
                <a:gd name="T11" fmla="*/ 0 h 9"/>
                <a:gd name="T12" fmla="*/ 1 w 9"/>
                <a:gd name="T13" fmla="*/ 0 h 9"/>
                <a:gd name="T14" fmla="*/ 0 w 9"/>
                <a:gd name="T15" fmla="*/ 0 h 9"/>
                <a:gd name="T16" fmla="*/ 0 w 9"/>
                <a:gd name="T17" fmla="*/ 0 h 9"/>
                <a:gd name="T18" fmla="*/ 0 w 9"/>
                <a:gd name="T19" fmla="*/ 0 h 9"/>
                <a:gd name="T20" fmla="*/ 1 w 9"/>
                <a:gd name="T21" fmla="*/ 0 h 9"/>
                <a:gd name="T22" fmla="*/ 1 w 9"/>
                <a:gd name="T23" fmla="*/ 0 h 9"/>
                <a:gd name="T24" fmla="*/ 1 w 9"/>
                <a:gd name="T25" fmla="*/ 0 h 9"/>
                <a:gd name="T26" fmla="*/ 1 w 9"/>
                <a:gd name="T27" fmla="*/ 0 h 9"/>
                <a:gd name="T28" fmla="*/ 1 w 9"/>
                <a:gd name="T29" fmla="*/ 0 h 9"/>
                <a:gd name="T30" fmla="*/ 1 w 9"/>
                <a:gd name="T31" fmla="*/ 0 h 9"/>
                <a:gd name="T32" fmla="*/ 1 w 9"/>
                <a:gd name="T33" fmla="*/ 0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lnTo>
                    <a:pt x="9" y="5"/>
                  </a:lnTo>
                  <a:lnTo>
                    <a:pt x="8" y="7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" y="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628"/>
            <p:cNvSpPr>
              <a:spLocks/>
            </p:cNvSpPr>
            <p:nvPr/>
          </p:nvSpPr>
          <p:spPr bwMode="auto">
            <a:xfrm>
              <a:off x="4241" y="1023"/>
              <a:ext cx="2" cy="3"/>
            </a:xfrm>
            <a:custGeom>
              <a:avLst/>
              <a:gdLst>
                <a:gd name="T0" fmla="*/ 0 w 6"/>
                <a:gd name="T1" fmla="*/ 1 h 5"/>
                <a:gd name="T2" fmla="*/ 0 w 6"/>
                <a:gd name="T3" fmla="*/ 1 h 5"/>
                <a:gd name="T4" fmla="*/ 0 w 6"/>
                <a:gd name="T5" fmla="*/ 1 h 5"/>
                <a:gd name="T6" fmla="*/ 0 w 6"/>
                <a:gd name="T7" fmla="*/ 1 h 5"/>
                <a:gd name="T8" fmla="*/ 0 w 6"/>
                <a:gd name="T9" fmla="*/ 1 h 5"/>
                <a:gd name="T10" fmla="*/ 0 w 6"/>
                <a:gd name="T11" fmla="*/ 1 h 5"/>
                <a:gd name="T12" fmla="*/ 0 w 6"/>
                <a:gd name="T13" fmla="*/ 1 h 5"/>
                <a:gd name="T14" fmla="*/ 0 w 6"/>
                <a:gd name="T15" fmla="*/ 1 h 5"/>
                <a:gd name="T16" fmla="*/ 0 w 6"/>
                <a:gd name="T17" fmla="*/ 1 h 5"/>
                <a:gd name="T18" fmla="*/ 0 w 6"/>
                <a:gd name="T19" fmla="*/ 1 h 5"/>
                <a:gd name="T20" fmla="*/ 0 w 6"/>
                <a:gd name="T21" fmla="*/ 1 h 5"/>
                <a:gd name="T22" fmla="*/ 0 w 6"/>
                <a:gd name="T23" fmla="*/ 0 h 5"/>
                <a:gd name="T24" fmla="*/ 0 w 6"/>
                <a:gd name="T25" fmla="*/ 0 h 5"/>
                <a:gd name="T26" fmla="*/ 0 w 6"/>
                <a:gd name="T27" fmla="*/ 0 h 5"/>
                <a:gd name="T28" fmla="*/ 0 w 6"/>
                <a:gd name="T29" fmla="*/ 1 h 5"/>
                <a:gd name="T30" fmla="*/ 0 w 6"/>
                <a:gd name="T31" fmla="*/ 1 h 5"/>
                <a:gd name="T32" fmla="*/ 0 w 6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629"/>
            <p:cNvSpPr>
              <a:spLocks/>
            </p:cNvSpPr>
            <p:nvPr/>
          </p:nvSpPr>
          <p:spPr bwMode="auto">
            <a:xfrm>
              <a:off x="4269" y="1040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630"/>
            <p:cNvSpPr>
              <a:spLocks/>
            </p:cNvSpPr>
            <p:nvPr/>
          </p:nvSpPr>
          <p:spPr bwMode="auto">
            <a:xfrm>
              <a:off x="4298" y="1052"/>
              <a:ext cx="1" cy="1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0 w 4"/>
                <a:gd name="T9" fmla="*/ 1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0 h 2"/>
                <a:gd name="T18" fmla="*/ 0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0 w 4"/>
                <a:gd name="T25" fmla="*/ 0 h 2"/>
                <a:gd name="T26" fmla="*/ 0 w 4"/>
                <a:gd name="T27" fmla="*/ 0 h 2"/>
                <a:gd name="T28" fmla="*/ 0 w 4"/>
                <a:gd name="T29" fmla="*/ 0 h 2"/>
                <a:gd name="T30" fmla="*/ 0 w 4"/>
                <a:gd name="T31" fmla="*/ 0 h 2"/>
                <a:gd name="T32" fmla="*/ 0 w 4"/>
                <a:gd name="T33" fmla="*/ 0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631"/>
            <p:cNvSpPr>
              <a:spLocks/>
            </p:cNvSpPr>
            <p:nvPr/>
          </p:nvSpPr>
          <p:spPr bwMode="auto">
            <a:xfrm>
              <a:off x="4304" y="1042"/>
              <a:ext cx="2" cy="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1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1 w 3"/>
                <a:gd name="T25" fmla="*/ 0 h 3"/>
                <a:gd name="T26" fmla="*/ 1 w 3"/>
                <a:gd name="T27" fmla="*/ 0 h 3"/>
                <a:gd name="T28" fmla="*/ 1 w 3"/>
                <a:gd name="T29" fmla="*/ 1 h 3"/>
                <a:gd name="T30" fmla="*/ 1 w 3"/>
                <a:gd name="T31" fmla="*/ 1 h 3"/>
                <a:gd name="T32" fmla="*/ 1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632"/>
            <p:cNvSpPr>
              <a:spLocks/>
            </p:cNvSpPr>
            <p:nvPr/>
          </p:nvSpPr>
          <p:spPr bwMode="auto">
            <a:xfrm>
              <a:off x="4322" y="1057"/>
              <a:ext cx="2" cy="3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2 h 4"/>
                <a:gd name="T4" fmla="*/ 0 w 5"/>
                <a:gd name="T5" fmla="*/ 2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2 h 4"/>
                <a:gd name="T12" fmla="*/ 0 w 5"/>
                <a:gd name="T13" fmla="*/ 2 h 4"/>
                <a:gd name="T14" fmla="*/ 0 w 5"/>
                <a:gd name="T15" fmla="*/ 2 h 4"/>
                <a:gd name="T16" fmla="*/ 0 w 5"/>
                <a:gd name="T17" fmla="*/ 2 h 4"/>
                <a:gd name="T18" fmla="*/ 0 w 5"/>
                <a:gd name="T19" fmla="*/ 1 h 4"/>
                <a:gd name="T20" fmla="*/ 0 w 5"/>
                <a:gd name="T21" fmla="*/ 1 h 4"/>
                <a:gd name="T22" fmla="*/ 0 w 5"/>
                <a:gd name="T23" fmla="*/ 0 h 4"/>
                <a:gd name="T24" fmla="*/ 0 w 5"/>
                <a:gd name="T25" fmla="*/ 0 h 4"/>
                <a:gd name="T26" fmla="*/ 0 w 5"/>
                <a:gd name="T27" fmla="*/ 0 h 4"/>
                <a:gd name="T28" fmla="*/ 0 w 5"/>
                <a:gd name="T29" fmla="*/ 1 h 4"/>
                <a:gd name="T30" fmla="*/ 0 w 5"/>
                <a:gd name="T31" fmla="*/ 1 h 4"/>
                <a:gd name="T32" fmla="*/ 0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633"/>
            <p:cNvSpPr>
              <a:spLocks/>
            </p:cNvSpPr>
            <p:nvPr/>
          </p:nvSpPr>
          <p:spPr bwMode="auto">
            <a:xfrm>
              <a:off x="4322" y="1044"/>
              <a:ext cx="3" cy="2"/>
            </a:xfrm>
            <a:custGeom>
              <a:avLst/>
              <a:gdLst>
                <a:gd name="T0" fmla="*/ 1 w 6"/>
                <a:gd name="T1" fmla="*/ 0 h 6"/>
                <a:gd name="T2" fmla="*/ 1 w 6"/>
                <a:gd name="T3" fmla="*/ 0 h 6"/>
                <a:gd name="T4" fmla="*/ 1 w 6"/>
                <a:gd name="T5" fmla="*/ 0 h 6"/>
                <a:gd name="T6" fmla="*/ 1 w 6"/>
                <a:gd name="T7" fmla="*/ 0 h 6"/>
                <a:gd name="T8" fmla="*/ 1 w 6"/>
                <a:gd name="T9" fmla="*/ 0 h 6"/>
                <a:gd name="T10" fmla="*/ 1 w 6"/>
                <a:gd name="T11" fmla="*/ 0 h 6"/>
                <a:gd name="T12" fmla="*/ 1 w 6"/>
                <a:gd name="T13" fmla="*/ 0 h 6"/>
                <a:gd name="T14" fmla="*/ 0 w 6"/>
                <a:gd name="T15" fmla="*/ 0 h 6"/>
                <a:gd name="T16" fmla="*/ 0 w 6"/>
                <a:gd name="T17" fmla="*/ 0 h 6"/>
                <a:gd name="T18" fmla="*/ 0 w 6"/>
                <a:gd name="T19" fmla="*/ 0 h 6"/>
                <a:gd name="T20" fmla="*/ 1 w 6"/>
                <a:gd name="T21" fmla="*/ 0 h 6"/>
                <a:gd name="T22" fmla="*/ 1 w 6"/>
                <a:gd name="T23" fmla="*/ 0 h 6"/>
                <a:gd name="T24" fmla="*/ 1 w 6"/>
                <a:gd name="T25" fmla="*/ 0 h 6"/>
                <a:gd name="T26" fmla="*/ 1 w 6"/>
                <a:gd name="T27" fmla="*/ 0 h 6"/>
                <a:gd name="T28" fmla="*/ 1 w 6"/>
                <a:gd name="T29" fmla="*/ 0 h 6"/>
                <a:gd name="T30" fmla="*/ 1 w 6"/>
                <a:gd name="T31" fmla="*/ 0 h 6"/>
                <a:gd name="T32" fmla="*/ 1 w 6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lnTo>
                    <a:pt x="6" y="5"/>
                  </a:lnTo>
                  <a:lnTo>
                    <a:pt x="5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634"/>
            <p:cNvSpPr>
              <a:spLocks/>
            </p:cNvSpPr>
            <p:nvPr/>
          </p:nvSpPr>
          <p:spPr bwMode="auto">
            <a:xfrm>
              <a:off x="4283" y="1052"/>
              <a:ext cx="4" cy="3"/>
            </a:xfrm>
            <a:custGeom>
              <a:avLst/>
              <a:gdLst>
                <a:gd name="T0" fmla="*/ 1 w 7"/>
                <a:gd name="T1" fmla="*/ 1 h 6"/>
                <a:gd name="T2" fmla="*/ 1 w 7"/>
                <a:gd name="T3" fmla="*/ 1 h 6"/>
                <a:gd name="T4" fmla="*/ 1 w 7"/>
                <a:gd name="T5" fmla="*/ 1 h 6"/>
                <a:gd name="T6" fmla="*/ 1 w 7"/>
                <a:gd name="T7" fmla="*/ 1 h 6"/>
                <a:gd name="T8" fmla="*/ 1 w 7"/>
                <a:gd name="T9" fmla="*/ 1 h 6"/>
                <a:gd name="T10" fmla="*/ 1 w 7"/>
                <a:gd name="T11" fmla="*/ 1 h 6"/>
                <a:gd name="T12" fmla="*/ 1 w 7"/>
                <a:gd name="T13" fmla="*/ 1 h 6"/>
                <a:gd name="T14" fmla="*/ 0 w 7"/>
                <a:gd name="T15" fmla="*/ 1 h 6"/>
                <a:gd name="T16" fmla="*/ 0 w 7"/>
                <a:gd name="T17" fmla="*/ 1 h 6"/>
                <a:gd name="T18" fmla="*/ 0 w 7"/>
                <a:gd name="T19" fmla="*/ 1 h 6"/>
                <a:gd name="T20" fmla="*/ 1 w 7"/>
                <a:gd name="T21" fmla="*/ 1 h 6"/>
                <a:gd name="T22" fmla="*/ 1 w 7"/>
                <a:gd name="T23" fmla="*/ 0 h 6"/>
                <a:gd name="T24" fmla="*/ 1 w 7"/>
                <a:gd name="T25" fmla="*/ 0 h 6"/>
                <a:gd name="T26" fmla="*/ 1 w 7"/>
                <a:gd name="T27" fmla="*/ 0 h 6"/>
                <a:gd name="T28" fmla="*/ 1 w 7"/>
                <a:gd name="T29" fmla="*/ 1 h 6"/>
                <a:gd name="T30" fmla="*/ 1 w 7"/>
                <a:gd name="T31" fmla="*/ 1 h 6"/>
                <a:gd name="T32" fmla="*/ 1 w 7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lnTo>
                    <a:pt x="7" y="5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635"/>
            <p:cNvSpPr>
              <a:spLocks/>
            </p:cNvSpPr>
            <p:nvPr/>
          </p:nvSpPr>
          <p:spPr bwMode="auto">
            <a:xfrm>
              <a:off x="4248" y="1038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636"/>
            <p:cNvSpPr>
              <a:spLocks/>
            </p:cNvSpPr>
            <p:nvPr/>
          </p:nvSpPr>
          <p:spPr bwMode="auto">
            <a:xfrm>
              <a:off x="4333" y="1067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637"/>
            <p:cNvSpPr>
              <a:spLocks/>
            </p:cNvSpPr>
            <p:nvPr/>
          </p:nvSpPr>
          <p:spPr bwMode="auto">
            <a:xfrm>
              <a:off x="4753" y="662"/>
              <a:ext cx="101" cy="5"/>
            </a:xfrm>
            <a:custGeom>
              <a:avLst/>
              <a:gdLst>
                <a:gd name="T0" fmla="*/ 0 w 202"/>
                <a:gd name="T1" fmla="*/ 0 h 12"/>
                <a:gd name="T2" fmla="*/ 13 w 202"/>
                <a:gd name="T3" fmla="*/ 0 h 12"/>
                <a:gd name="T4" fmla="*/ 12 w 202"/>
                <a:gd name="T5" fmla="*/ 0 h 12"/>
                <a:gd name="T6" fmla="*/ 1 w 202"/>
                <a:gd name="T7" fmla="*/ 0 h 12"/>
                <a:gd name="T8" fmla="*/ 0 w 20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2">
                  <a:moveTo>
                    <a:pt x="0" y="11"/>
                  </a:moveTo>
                  <a:lnTo>
                    <a:pt x="202" y="12"/>
                  </a:lnTo>
                  <a:lnTo>
                    <a:pt x="185" y="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638"/>
            <p:cNvSpPr>
              <a:spLocks/>
            </p:cNvSpPr>
            <p:nvPr/>
          </p:nvSpPr>
          <p:spPr bwMode="auto">
            <a:xfrm>
              <a:off x="4613" y="661"/>
              <a:ext cx="73" cy="5"/>
            </a:xfrm>
            <a:custGeom>
              <a:avLst/>
              <a:gdLst>
                <a:gd name="T0" fmla="*/ 0 w 145"/>
                <a:gd name="T1" fmla="*/ 0 h 11"/>
                <a:gd name="T2" fmla="*/ 10 w 145"/>
                <a:gd name="T3" fmla="*/ 0 h 11"/>
                <a:gd name="T4" fmla="*/ 9 w 145"/>
                <a:gd name="T5" fmla="*/ 0 h 11"/>
                <a:gd name="T6" fmla="*/ 1 w 145"/>
                <a:gd name="T7" fmla="*/ 0 h 11"/>
                <a:gd name="T8" fmla="*/ 0 w 14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1">
                  <a:moveTo>
                    <a:pt x="0" y="8"/>
                  </a:moveTo>
                  <a:lnTo>
                    <a:pt x="145" y="11"/>
                  </a:lnTo>
                  <a:lnTo>
                    <a:pt x="136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639"/>
            <p:cNvSpPr>
              <a:spLocks/>
            </p:cNvSpPr>
            <p:nvPr/>
          </p:nvSpPr>
          <p:spPr bwMode="auto">
            <a:xfrm>
              <a:off x="4576" y="701"/>
              <a:ext cx="324" cy="7"/>
            </a:xfrm>
            <a:custGeom>
              <a:avLst/>
              <a:gdLst>
                <a:gd name="T0" fmla="*/ 0 w 649"/>
                <a:gd name="T1" fmla="*/ 1 h 13"/>
                <a:gd name="T2" fmla="*/ 40 w 649"/>
                <a:gd name="T3" fmla="*/ 1 h 13"/>
                <a:gd name="T4" fmla="*/ 40 w 649"/>
                <a:gd name="T5" fmla="*/ 1 h 13"/>
                <a:gd name="T6" fmla="*/ 0 w 649"/>
                <a:gd name="T7" fmla="*/ 0 h 13"/>
                <a:gd name="T8" fmla="*/ 0 w 649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9" h="13">
                  <a:moveTo>
                    <a:pt x="0" y="9"/>
                  </a:moveTo>
                  <a:lnTo>
                    <a:pt x="649" y="13"/>
                  </a:lnTo>
                  <a:lnTo>
                    <a:pt x="649" y="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640"/>
            <p:cNvSpPr>
              <a:spLocks/>
            </p:cNvSpPr>
            <p:nvPr/>
          </p:nvSpPr>
          <p:spPr bwMode="auto">
            <a:xfrm>
              <a:off x="4558" y="741"/>
              <a:ext cx="338" cy="7"/>
            </a:xfrm>
            <a:custGeom>
              <a:avLst/>
              <a:gdLst>
                <a:gd name="T0" fmla="*/ 0 w 674"/>
                <a:gd name="T1" fmla="*/ 1 h 13"/>
                <a:gd name="T2" fmla="*/ 43 w 674"/>
                <a:gd name="T3" fmla="*/ 1 h 13"/>
                <a:gd name="T4" fmla="*/ 43 w 674"/>
                <a:gd name="T5" fmla="*/ 1 h 13"/>
                <a:gd name="T6" fmla="*/ 1 w 674"/>
                <a:gd name="T7" fmla="*/ 0 h 13"/>
                <a:gd name="T8" fmla="*/ 0 w 674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13">
                  <a:moveTo>
                    <a:pt x="0" y="8"/>
                  </a:moveTo>
                  <a:lnTo>
                    <a:pt x="674" y="13"/>
                  </a:lnTo>
                  <a:lnTo>
                    <a:pt x="674" y="4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641"/>
            <p:cNvSpPr>
              <a:spLocks/>
            </p:cNvSpPr>
            <p:nvPr/>
          </p:nvSpPr>
          <p:spPr bwMode="auto">
            <a:xfrm>
              <a:off x="4542" y="780"/>
              <a:ext cx="346" cy="7"/>
            </a:xfrm>
            <a:custGeom>
              <a:avLst/>
              <a:gdLst>
                <a:gd name="T0" fmla="*/ 0 w 693"/>
                <a:gd name="T1" fmla="*/ 1 h 14"/>
                <a:gd name="T2" fmla="*/ 43 w 693"/>
                <a:gd name="T3" fmla="*/ 1 h 14"/>
                <a:gd name="T4" fmla="*/ 43 w 693"/>
                <a:gd name="T5" fmla="*/ 1 h 14"/>
                <a:gd name="T6" fmla="*/ 0 w 693"/>
                <a:gd name="T7" fmla="*/ 0 h 14"/>
                <a:gd name="T8" fmla="*/ 0 w 693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3" h="14">
                  <a:moveTo>
                    <a:pt x="0" y="10"/>
                  </a:moveTo>
                  <a:lnTo>
                    <a:pt x="693" y="14"/>
                  </a:lnTo>
                  <a:lnTo>
                    <a:pt x="693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642"/>
            <p:cNvSpPr>
              <a:spLocks/>
            </p:cNvSpPr>
            <p:nvPr/>
          </p:nvSpPr>
          <p:spPr bwMode="auto">
            <a:xfrm>
              <a:off x="4768" y="822"/>
              <a:ext cx="111" cy="6"/>
            </a:xfrm>
            <a:custGeom>
              <a:avLst/>
              <a:gdLst>
                <a:gd name="T0" fmla="*/ 2 w 222"/>
                <a:gd name="T1" fmla="*/ 1 h 11"/>
                <a:gd name="T2" fmla="*/ 14 w 222"/>
                <a:gd name="T3" fmla="*/ 1 h 11"/>
                <a:gd name="T4" fmla="*/ 14 w 222"/>
                <a:gd name="T5" fmla="*/ 1 h 11"/>
                <a:gd name="T6" fmla="*/ 0 w 222"/>
                <a:gd name="T7" fmla="*/ 0 h 11"/>
                <a:gd name="T8" fmla="*/ 2 w 222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2" h="11">
                  <a:moveTo>
                    <a:pt x="21" y="9"/>
                  </a:moveTo>
                  <a:lnTo>
                    <a:pt x="222" y="11"/>
                  </a:lnTo>
                  <a:lnTo>
                    <a:pt x="222" y="1"/>
                  </a:lnTo>
                  <a:lnTo>
                    <a:pt x="0" y="0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643"/>
            <p:cNvSpPr>
              <a:spLocks/>
            </p:cNvSpPr>
            <p:nvPr/>
          </p:nvSpPr>
          <p:spPr bwMode="auto">
            <a:xfrm>
              <a:off x="4565" y="821"/>
              <a:ext cx="191" cy="5"/>
            </a:xfrm>
            <a:custGeom>
              <a:avLst/>
              <a:gdLst>
                <a:gd name="T0" fmla="*/ 24 w 382"/>
                <a:gd name="T1" fmla="*/ 0 h 11"/>
                <a:gd name="T2" fmla="*/ 0 w 382"/>
                <a:gd name="T3" fmla="*/ 0 h 11"/>
                <a:gd name="T4" fmla="*/ 2 w 382"/>
                <a:gd name="T5" fmla="*/ 0 h 11"/>
                <a:gd name="T6" fmla="*/ 24 w 382"/>
                <a:gd name="T7" fmla="*/ 0 h 11"/>
                <a:gd name="T8" fmla="*/ 24 w 38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1">
                  <a:moveTo>
                    <a:pt x="382" y="2"/>
                  </a:moveTo>
                  <a:lnTo>
                    <a:pt x="0" y="0"/>
                  </a:lnTo>
                  <a:lnTo>
                    <a:pt x="28" y="10"/>
                  </a:lnTo>
                  <a:lnTo>
                    <a:pt x="375" y="11"/>
                  </a:lnTo>
                  <a:lnTo>
                    <a:pt x="382" y="2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644"/>
            <p:cNvSpPr>
              <a:spLocks/>
            </p:cNvSpPr>
            <p:nvPr/>
          </p:nvSpPr>
          <p:spPr bwMode="auto">
            <a:xfrm>
              <a:off x="4834" y="862"/>
              <a:ext cx="34" cy="6"/>
            </a:xfrm>
            <a:custGeom>
              <a:avLst/>
              <a:gdLst>
                <a:gd name="T0" fmla="*/ 0 w 69"/>
                <a:gd name="T1" fmla="*/ 1 h 12"/>
                <a:gd name="T2" fmla="*/ 3 w 69"/>
                <a:gd name="T3" fmla="*/ 1 h 12"/>
                <a:gd name="T4" fmla="*/ 4 w 69"/>
                <a:gd name="T5" fmla="*/ 0 h 12"/>
                <a:gd name="T6" fmla="*/ 0 w 69"/>
                <a:gd name="T7" fmla="*/ 0 h 12"/>
                <a:gd name="T8" fmla="*/ 0 w 69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2">
                  <a:moveTo>
                    <a:pt x="0" y="11"/>
                  </a:moveTo>
                  <a:lnTo>
                    <a:pt x="63" y="12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645"/>
            <p:cNvSpPr>
              <a:spLocks/>
            </p:cNvSpPr>
            <p:nvPr/>
          </p:nvSpPr>
          <p:spPr bwMode="auto">
            <a:xfrm>
              <a:off x="4787" y="902"/>
              <a:ext cx="57" cy="6"/>
            </a:xfrm>
            <a:custGeom>
              <a:avLst/>
              <a:gdLst>
                <a:gd name="T0" fmla="*/ 0 w 114"/>
                <a:gd name="T1" fmla="*/ 1 h 11"/>
                <a:gd name="T2" fmla="*/ 8 w 114"/>
                <a:gd name="T3" fmla="*/ 1 h 11"/>
                <a:gd name="T4" fmla="*/ 8 w 114"/>
                <a:gd name="T5" fmla="*/ 1 h 11"/>
                <a:gd name="T6" fmla="*/ 1 w 114"/>
                <a:gd name="T7" fmla="*/ 0 h 11"/>
                <a:gd name="T8" fmla="*/ 0 w 114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">
                  <a:moveTo>
                    <a:pt x="0" y="10"/>
                  </a:moveTo>
                  <a:lnTo>
                    <a:pt x="114" y="11"/>
                  </a:lnTo>
                  <a:lnTo>
                    <a:pt x="114" y="1"/>
                  </a:lnTo>
                  <a:lnTo>
                    <a:pt x="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Freeform 646"/>
            <p:cNvSpPr>
              <a:spLocks/>
            </p:cNvSpPr>
            <p:nvPr/>
          </p:nvSpPr>
          <p:spPr bwMode="auto">
            <a:xfrm>
              <a:off x="4596" y="901"/>
              <a:ext cx="37" cy="6"/>
            </a:xfrm>
            <a:custGeom>
              <a:avLst/>
              <a:gdLst>
                <a:gd name="T0" fmla="*/ 0 w 73"/>
                <a:gd name="T1" fmla="*/ 1 h 10"/>
                <a:gd name="T2" fmla="*/ 5 w 73"/>
                <a:gd name="T3" fmla="*/ 1 h 10"/>
                <a:gd name="T4" fmla="*/ 4 w 73"/>
                <a:gd name="T5" fmla="*/ 1 h 10"/>
                <a:gd name="T6" fmla="*/ 0 w 73"/>
                <a:gd name="T7" fmla="*/ 0 h 10"/>
                <a:gd name="T8" fmla="*/ 0 w 73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10">
                  <a:moveTo>
                    <a:pt x="0" y="10"/>
                  </a:moveTo>
                  <a:lnTo>
                    <a:pt x="73" y="10"/>
                  </a:lnTo>
                  <a:lnTo>
                    <a:pt x="57" y="1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Freeform 647"/>
            <p:cNvSpPr>
              <a:spLocks/>
            </p:cNvSpPr>
            <p:nvPr/>
          </p:nvSpPr>
          <p:spPr bwMode="auto">
            <a:xfrm>
              <a:off x="4750" y="943"/>
              <a:ext cx="96" cy="4"/>
            </a:xfrm>
            <a:custGeom>
              <a:avLst/>
              <a:gdLst>
                <a:gd name="T0" fmla="*/ 0 w 191"/>
                <a:gd name="T1" fmla="*/ 0 h 9"/>
                <a:gd name="T2" fmla="*/ 12 w 191"/>
                <a:gd name="T3" fmla="*/ 0 h 9"/>
                <a:gd name="T4" fmla="*/ 12 w 191"/>
                <a:gd name="T5" fmla="*/ 0 h 9"/>
                <a:gd name="T6" fmla="*/ 1 w 191"/>
                <a:gd name="T7" fmla="*/ 0 h 9"/>
                <a:gd name="T8" fmla="*/ 0 w 191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9">
                  <a:moveTo>
                    <a:pt x="0" y="8"/>
                  </a:moveTo>
                  <a:lnTo>
                    <a:pt x="191" y="9"/>
                  </a:lnTo>
                  <a:lnTo>
                    <a:pt x="191" y="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648"/>
            <p:cNvSpPr>
              <a:spLocks/>
            </p:cNvSpPr>
            <p:nvPr/>
          </p:nvSpPr>
          <p:spPr bwMode="auto">
            <a:xfrm>
              <a:off x="4600" y="941"/>
              <a:ext cx="136" cy="6"/>
            </a:xfrm>
            <a:custGeom>
              <a:avLst/>
              <a:gdLst>
                <a:gd name="T0" fmla="*/ 0 w 270"/>
                <a:gd name="T1" fmla="*/ 1 h 12"/>
                <a:gd name="T2" fmla="*/ 18 w 270"/>
                <a:gd name="T3" fmla="*/ 1 h 12"/>
                <a:gd name="T4" fmla="*/ 16 w 270"/>
                <a:gd name="T5" fmla="*/ 1 h 12"/>
                <a:gd name="T6" fmla="*/ 0 w 270"/>
                <a:gd name="T7" fmla="*/ 0 h 12"/>
                <a:gd name="T8" fmla="*/ 0 w 270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0" h="12">
                  <a:moveTo>
                    <a:pt x="0" y="11"/>
                  </a:moveTo>
                  <a:lnTo>
                    <a:pt x="270" y="12"/>
                  </a:lnTo>
                  <a:lnTo>
                    <a:pt x="251" y="4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Freeform 649"/>
            <p:cNvSpPr>
              <a:spLocks/>
            </p:cNvSpPr>
            <p:nvPr/>
          </p:nvSpPr>
          <p:spPr bwMode="auto">
            <a:xfrm>
              <a:off x="4604" y="981"/>
              <a:ext cx="246" cy="7"/>
            </a:xfrm>
            <a:custGeom>
              <a:avLst/>
              <a:gdLst>
                <a:gd name="T0" fmla="*/ 0 w 490"/>
                <a:gd name="T1" fmla="*/ 1 h 14"/>
                <a:gd name="T2" fmla="*/ 31 w 490"/>
                <a:gd name="T3" fmla="*/ 1 h 14"/>
                <a:gd name="T4" fmla="*/ 31 w 490"/>
                <a:gd name="T5" fmla="*/ 1 h 14"/>
                <a:gd name="T6" fmla="*/ 0 w 490"/>
                <a:gd name="T7" fmla="*/ 0 h 14"/>
                <a:gd name="T8" fmla="*/ 0 w 490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0" h="14">
                  <a:moveTo>
                    <a:pt x="0" y="10"/>
                  </a:moveTo>
                  <a:lnTo>
                    <a:pt x="489" y="14"/>
                  </a:lnTo>
                  <a:lnTo>
                    <a:pt x="490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650"/>
            <p:cNvSpPr>
              <a:spLocks/>
            </p:cNvSpPr>
            <p:nvPr/>
          </p:nvSpPr>
          <p:spPr bwMode="auto">
            <a:xfrm>
              <a:off x="4603" y="1022"/>
              <a:ext cx="256" cy="6"/>
            </a:xfrm>
            <a:custGeom>
              <a:avLst/>
              <a:gdLst>
                <a:gd name="T0" fmla="*/ 0 w 513"/>
                <a:gd name="T1" fmla="*/ 0 h 13"/>
                <a:gd name="T2" fmla="*/ 32 w 513"/>
                <a:gd name="T3" fmla="*/ 0 h 13"/>
                <a:gd name="T4" fmla="*/ 32 w 513"/>
                <a:gd name="T5" fmla="*/ 0 h 13"/>
                <a:gd name="T6" fmla="*/ 0 w 513"/>
                <a:gd name="T7" fmla="*/ 0 h 13"/>
                <a:gd name="T8" fmla="*/ 0 w 513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13">
                  <a:moveTo>
                    <a:pt x="0" y="11"/>
                  </a:moveTo>
                  <a:lnTo>
                    <a:pt x="513" y="13"/>
                  </a:lnTo>
                  <a:lnTo>
                    <a:pt x="513" y="3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Freeform 651"/>
            <p:cNvSpPr>
              <a:spLocks/>
            </p:cNvSpPr>
            <p:nvPr/>
          </p:nvSpPr>
          <p:spPr bwMode="auto">
            <a:xfrm>
              <a:off x="4598" y="1062"/>
              <a:ext cx="274" cy="6"/>
            </a:xfrm>
            <a:custGeom>
              <a:avLst/>
              <a:gdLst>
                <a:gd name="T0" fmla="*/ 0 w 547"/>
                <a:gd name="T1" fmla="*/ 0 h 13"/>
                <a:gd name="T2" fmla="*/ 35 w 547"/>
                <a:gd name="T3" fmla="*/ 0 h 13"/>
                <a:gd name="T4" fmla="*/ 35 w 547"/>
                <a:gd name="T5" fmla="*/ 0 h 13"/>
                <a:gd name="T6" fmla="*/ 0 w 547"/>
                <a:gd name="T7" fmla="*/ 0 h 13"/>
                <a:gd name="T8" fmla="*/ 0 w 547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7" h="13">
                  <a:moveTo>
                    <a:pt x="0" y="9"/>
                  </a:moveTo>
                  <a:lnTo>
                    <a:pt x="547" y="13"/>
                  </a:lnTo>
                  <a:lnTo>
                    <a:pt x="547" y="2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Freeform 652"/>
            <p:cNvSpPr>
              <a:spLocks/>
            </p:cNvSpPr>
            <p:nvPr/>
          </p:nvSpPr>
          <p:spPr bwMode="auto">
            <a:xfrm>
              <a:off x="4640" y="1102"/>
              <a:ext cx="195" cy="7"/>
            </a:xfrm>
            <a:custGeom>
              <a:avLst/>
              <a:gdLst>
                <a:gd name="T0" fmla="*/ 2 w 389"/>
                <a:gd name="T1" fmla="*/ 1 h 14"/>
                <a:gd name="T2" fmla="*/ 23 w 389"/>
                <a:gd name="T3" fmla="*/ 1 h 14"/>
                <a:gd name="T4" fmla="*/ 25 w 389"/>
                <a:gd name="T5" fmla="*/ 1 h 14"/>
                <a:gd name="T6" fmla="*/ 0 w 389"/>
                <a:gd name="T7" fmla="*/ 0 h 14"/>
                <a:gd name="T8" fmla="*/ 2 w 389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" h="14">
                  <a:moveTo>
                    <a:pt x="24" y="10"/>
                  </a:moveTo>
                  <a:lnTo>
                    <a:pt x="355" y="14"/>
                  </a:lnTo>
                  <a:lnTo>
                    <a:pt x="389" y="1"/>
                  </a:lnTo>
                  <a:lnTo>
                    <a:pt x="0" y="0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Freeform 653"/>
            <p:cNvSpPr>
              <a:spLocks/>
            </p:cNvSpPr>
            <p:nvPr/>
          </p:nvSpPr>
          <p:spPr bwMode="auto">
            <a:xfrm>
              <a:off x="4711" y="370"/>
              <a:ext cx="73" cy="77"/>
            </a:xfrm>
            <a:custGeom>
              <a:avLst/>
              <a:gdLst>
                <a:gd name="T0" fmla="*/ 0 w 145"/>
                <a:gd name="T1" fmla="*/ 0 h 156"/>
                <a:gd name="T2" fmla="*/ 1 w 145"/>
                <a:gd name="T3" fmla="*/ 0 h 156"/>
                <a:gd name="T4" fmla="*/ 1 w 145"/>
                <a:gd name="T5" fmla="*/ 0 h 156"/>
                <a:gd name="T6" fmla="*/ 1 w 145"/>
                <a:gd name="T7" fmla="*/ 0 h 156"/>
                <a:gd name="T8" fmla="*/ 2 w 145"/>
                <a:gd name="T9" fmla="*/ 0 h 156"/>
                <a:gd name="T10" fmla="*/ 2 w 145"/>
                <a:gd name="T11" fmla="*/ 0 h 156"/>
                <a:gd name="T12" fmla="*/ 3 w 145"/>
                <a:gd name="T13" fmla="*/ 0 h 156"/>
                <a:gd name="T14" fmla="*/ 3 w 145"/>
                <a:gd name="T15" fmla="*/ 1 h 156"/>
                <a:gd name="T16" fmla="*/ 3 w 145"/>
                <a:gd name="T17" fmla="*/ 2 h 156"/>
                <a:gd name="T18" fmla="*/ 3 w 145"/>
                <a:gd name="T19" fmla="*/ 3 h 156"/>
                <a:gd name="T20" fmla="*/ 4 w 145"/>
                <a:gd name="T21" fmla="*/ 5 h 156"/>
                <a:gd name="T22" fmla="*/ 4 w 145"/>
                <a:gd name="T23" fmla="*/ 6 h 156"/>
                <a:gd name="T24" fmla="*/ 5 w 145"/>
                <a:gd name="T25" fmla="*/ 7 h 156"/>
                <a:gd name="T26" fmla="*/ 6 w 145"/>
                <a:gd name="T27" fmla="*/ 8 h 156"/>
                <a:gd name="T28" fmla="*/ 7 w 145"/>
                <a:gd name="T29" fmla="*/ 9 h 156"/>
                <a:gd name="T30" fmla="*/ 8 w 145"/>
                <a:gd name="T31" fmla="*/ 9 h 156"/>
                <a:gd name="T32" fmla="*/ 10 w 145"/>
                <a:gd name="T33" fmla="*/ 9 h 156"/>
                <a:gd name="T34" fmla="*/ 9 w 145"/>
                <a:gd name="T35" fmla="*/ 9 h 156"/>
                <a:gd name="T36" fmla="*/ 9 w 145"/>
                <a:gd name="T37" fmla="*/ 9 h 156"/>
                <a:gd name="T38" fmla="*/ 8 w 145"/>
                <a:gd name="T39" fmla="*/ 9 h 156"/>
                <a:gd name="T40" fmla="*/ 8 w 145"/>
                <a:gd name="T41" fmla="*/ 9 h 156"/>
                <a:gd name="T42" fmla="*/ 7 w 145"/>
                <a:gd name="T43" fmla="*/ 8 h 156"/>
                <a:gd name="T44" fmla="*/ 6 w 145"/>
                <a:gd name="T45" fmla="*/ 8 h 156"/>
                <a:gd name="T46" fmla="*/ 5 w 145"/>
                <a:gd name="T47" fmla="*/ 7 h 156"/>
                <a:gd name="T48" fmla="*/ 5 w 145"/>
                <a:gd name="T49" fmla="*/ 5 h 156"/>
                <a:gd name="T50" fmla="*/ 5 w 145"/>
                <a:gd name="T51" fmla="*/ 4 h 156"/>
                <a:gd name="T52" fmla="*/ 4 w 145"/>
                <a:gd name="T53" fmla="*/ 3 h 156"/>
                <a:gd name="T54" fmla="*/ 4 w 145"/>
                <a:gd name="T55" fmla="*/ 1 h 156"/>
                <a:gd name="T56" fmla="*/ 3 w 145"/>
                <a:gd name="T57" fmla="*/ 1 h 156"/>
                <a:gd name="T58" fmla="*/ 3 w 145"/>
                <a:gd name="T59" fmla="*/ 0 h 156"/>
                <a:gd name="T60" fmla="*/ 2 w 145"/>
                <a:gd name="T61" fmla="*/ 0 h 156"/>
                <a:gd name="T62" fmla="*/ 1 w 145"/>
                <a:gd name="T63" fmla="*/ 0 h 156"/>
                <a:gd name="T64" fmla="*/ 0 w 145"/>
                <a:gd name="T65" fmla="*/ 0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56">
                  <a:moveTo>
                    <a:pt x="0" y="6"/>
                  </a:moveTo>
                  <a:lnTo>
                    <a:pt x="1" y="6"/>
                  </a:lnTo>
                  <a:lnTo>
                    <a:pt x="6" y="5"/>
                  </a:lnTo>
                  <a:lnTo>
                    <a:pt x="13" y="5"/>
                  </a:lnTo>
                  <a:lnTo>
                    <a:pt x="21" y="6"/>
                  </a:lnTo>
                  <a:lnTo>
                    <a:pt x="28" y="9"/>
                  </a:lnTo>
                  <a:lnTo>
                    <a:pt x="36" y="15"/>
                  </a:lnTo>
                  <a:lnTo>
                    <a:pt x="41" y="27"/>
                  </a:lnTo>
                  <a:lnTo>
                    <a:pt x="45" y="42"/>
                  </a:lnTo>
                  <a:lnTo>
                    <a:pt x="48" y="61"/>
                  </a:lnTo>
                  <a:lnTo>
                    <a:pt x="53" y="82"/>
                  </a:lnTo>
                  <a:lnTo>
                    <a:pt x="60" y="103"/>
                  </a:lnTo>
                  <a:lnTo>
                    <a:pt x="69" y="121"/>
                  </a:lnTo>
                  <a:lnTo>
                    <a:pt x="82" y="138"/>
                  </a:lnTo>
                  <a:lnTo>
                    <a:pt x="99" y="150"/>
                  </a:lnTo>
                  <a:lnTo>
                    <a:pt x="120" y="156"/>
                  </a:lnTo>
                  <a:lnTo>
                    <a:pt x="145" y="153"/>
                  </a:lnTo>
                  <a:lnTo>
                    <a:pt x="143" y="153"/>
                  </a:lnTo>
                  <a:lnTo>
                    <a:pt x="136" y="153"/>
                  </a:lnTo>
                  <a:lnTo>
                    <a:pt x="125" y="152"/>
                  </a:lnTo>
                  <a:lnTo>
                    <a:pt x="114" y="150"/>
                  </a:lnTo>
                  <a:lnTo>
                    <a:pt x="101" y="143"/>
                  </a:lnTo>
                  <a:lnTo>
                    <a:pt x="89" y="133"/>
                  </a:lnTo>
                  <a:lnTo>
                    <a:pt x="78" y="118"/>
                  </a:lnTo>
                  <a:lnTo>
                    <a:pt x="71" y="96"/>
                  </a:lnTo>
                  <a:lnTo>
                    <a:pt x="66" y="72"/>
                  </a:lnTo>
                  <a:lnTo>
                    <a:pt x="61" y="50"/>
                  </a:lnTo>
                  <a:lnTo>
                    <a:pt x="54" y="31"/>
                  </a:lnTo>
                  <a:lnTo>
                    <a:pt x="47" y="16"/>
                  </a:lnTo>
                  <a:lnTo>
                    <a:pt x="39" y="6"/>
                  </a:lnTo>
                  <a:lnTo>
                    <a:pt x="28" y="0"/>
                  </a:lnTo>
                  <a:lnTo>
                    <a:pt x="1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Freeform 654"/>
            <p:cNvSpPr>
              <a:spLocks/>
            </p:cNvSpPr>
            <p:nvPr/>
          </p:nvSpPr>
          <p:spPr bwMode="auto">
            <a:xfrm>
              <a:off x="4592" y="350"/>
              <a:ext cx="105" cy="49"/>
            </a:xfrm>
            <a:custGeom>
              <a:avLst/>
              <a:gdLst>
                <a:gd name="T0" fmla="*/ 0 w 211"/>
                <a:gd name="T1" fmla="*/ 7 h 98"/>
                <a:gd name="T2" fmla="*/ 0 w 211"/>
                <a:gd name="T3" fmla="*/ 6 h 98"/>
                <a:gd name="T4" fmla="*/ 0 w 211"/>
                <a:gd name="T5" fmla="*/ 6 h 98"/>
                <a:gd name="T6" fmla="*/ 0 w 211"/>
                <a:gd name="T7" fmla="*/ 5 h 98"/>
                <a:gd name="T8" fmla="*/ 1 w 211"/>
                <a:gd name="T9" fmla="*/ 5 h 98"/>
                <a:gd name="T10" fmla="*/ 2 w 211"/>
                <a:gd name="T11" fmla="*/ 4 h 98"/>
                <a:gd name="T12" fmla="*/ 2 w 211"/>
                <a:gd name="T13" fmla="*/ 4 h 98"/>
                <a:gd name="T14" fmla="*/ 3 w 211"/>
                <a:gd name="T15" fmla="*/ 4 h 98"/>
                <a:gd name="T16" fmla="*/ 4 w 211"/>
                <a:gd name="T17" fmla="*/ 4 h 98"/>
                <a:gd name="T18" fmla="*/ 5 w 211"/>
                <a:gd name="T19" fmla="*/ 4 h 98"/>
                <a:gd name="T20" fmla="*/ 6 w 211"/>
                <a:gd name="T21" fmla="*/ 3 h 98"/>
                <a:gd name="T22" fmla="*/ 7 w 211"/>
                <a:gd name="T23" fmla="*/ 3 h 98"/>
                <a:gd name="T24" fmla="*/ 8 w 211"/>
                <a:gd name="T25" fmla="*/ 2 h 98"/>
                <a:gd name="T26" fmla="*/ 9 w 211"/>
                <a:gd name="T27" fmla="*/ 2 h 98"/>
                <a:gd name="T28" fmla="*/ 10 w 211"/>
                <a:gd name="T29" fmla="*/ 1 h 98"/>
                <a:gd name="T30" fmla="*/ 11 w 211"/>
                <a:gd name="T31" fmla="*/ 1 h 98"/>
                <a:gd name="T32" fmla="*/ 13 w 211"/>
                <a:gd name="T33" fmla="*/ 2 h 98"/>
                <a:gd name="T34" fmla="*/ 13 w 211"/>
                <a:gd name="T35" fmla="*/ 2 h 98"/>
                <a:gd name="T36" fmla="*/ 13 w 211"/>
                <a:gd name="T37" fmla="*/ 2 h 98"/>
                <a:gd name="T38" fmla="*/ 12 w 211"/>
                <a:gd name="T39" fmla="*/ 1 h 98"/>
                <a:gd name="T40" fmla="*/ 12 w 211"/>
                <a:gd name="T41" fmla="*/ 1 h 98"/>
                <a:gd name="T42" fmla="*/ 11 w 211"/>
                <a:gd name="T43" fmla="*/ 1 h 98"/>
                <a:gd name="T44" fmla="*/ 11 w 211"/>
                <a:gd name="T45" fmla="*/ 0 h 98"/>
                <a:gd name="T46" fmla="*/ 10 w 211"/>
                <a:gd name="T47" fmla="*/ 1 h 98"/>
                <a:gd name="T48" fmla="*/ 9 w 211"/>
                <a:gd name="T49" fmla="*/ 1 h 98"/>
                <a:gd name="T50" fmla="*/ 8 w 211"/>
                <a:gd name="T51" fmla="*/ 1 h 98"/>
                <a:gd name="T52" fmla="*/ 7 w 211"/>
                <a:gd name="T53" fmla="*/ 2 h 98"/>
                <a:gd name="T54" fmla="*/ 7 w 211"/>
                <a:gd name="T55" fmla="*/ 2 h 98"/>
                <a:gd name="T56" fmla="*/ 6 w 211"/>
                <a:gd name="T57" fmla="*/ 3 h 98"/>
                <a:gd name="T58" fmla="*/ 6 w 211"/>
                <a:gd name="T59" fmla="*/ 3 h 98"/>
                <a:gd name="T60" fmla="*/ 5 w 211"/>
                <a:gd name="T61" fmla="*/ 3 h 98"/>
                <a:gd name="T62" fmla="*/ 5 w 211"/>
                <a:gd name="T63" fmla="*/ 3 h 98"/>
                <a:gd name="T64" fmla="*/ 4 w 211"/>
                <a:gd name="T65" fmla="*/ 3 h 98"/>
                <a:gd name="T66" fmla="*/ 3 w 211"/>
                <a:gd name="T67" fmla="*/ 3 h 98"/>
                <a:gd name="T68" fmla="*/ 2 w 211"/>
                <a:gd name="T69" fmla="*/ 3 h 98"/>
                <a:gd name="T70" fmla="*/ 1 w 211"/>
                <a:gd name="T71" fmla="*/ 4 h 98"/>
                <a:gd name="T72" fmla="*/ 1 w 211"/>
                <a:gd name="T73" fmla="*/ 4 h 98"/>
                <a:gd name="T74" fmla="*/ 0 w 211"/>
                <a:gd name="T75" fmla="*/ 5 h 98"/>
                <a:gd name="T76" fmla="*/ 0 w 211"/>
                <a:gd name="T77" fmla="*/ 6 h 98"/>
                <a:gd name="T78" fmla="*/ 0 w 211"/>
                <a:gd name="T79" fmla="*/ 6 h 98"/>
                <a:gd name="T80" fmla="*/ 0 w 211"/>
                <a:gd name="T81" fmla="*/ 7 h 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1" h="98">
                  <a:moveTo>
                    <a:pt x="0" y="98"/>
                  </a:moveTo>
                  <a:lnTo>
                    <a:pt x="2" y="96"/>
                  </a:lnTo>
                  <a:lnTo>
                    <a:pt x="6" y="89"/>
                  </a:lnTo>
                  <a:lnTo>
                    <a:pt x="12" y="80"/>
                  </a:lnTo>
                  <a:lnTo>
                    <a:pt x="21" y="70"/>
                  </a:lnTo>
                  <a:lnTo>
                    <a:pt x="32" y="61"/>
                  </a:lnTo>
                  <a:lnTo>
                    <a:pt x="44" y="54"/>
                  </a:lnTo>
                  <a:lnTo>
                    <a:pt x="57" y="51"/>
                  </a:lnTo>
                  <a:lnTo>
                    <a:pt x="72" y="53"/>
                  </a:lnTo>
                  <a:lnTo>
                    <a:pt x="87" y="54"/>
                  </a:lnTo>
                  <a:lnTo>
                    <a:pt x="101" y="48"/>
                  </a:lnTo>
                  <a:lnTo>
                    <a:pt x="114" y="39"/>
                  </a:lnTo>
                  <a:lnTo>
                    <a:pt x="129" y="29"/>
                  </a:lnTo>
                  <a:lnTo>
                    <a:pt x="147" y="20"/>
                  </a:lnTo>
                  <a:lnTo>
                    <a:pt x="165" y="14"/>
                  </a:lnTo>
                  <a:lnTo>
                    <a:pt x="186" y="16"/>
                  </a:lnTo>
                  <a:lnTo>
                    <a:pt x="211" y="27"/>
                  </a:lnTo>
                  <a:lnTo>
                    <a:pt x="210" y="24"/>
                  </a:lnTo>
                  <a:lnTo>
                    <a:pt x="209" y="21"/>
                  </a:lnTo>
                  <a:lnTo>
                    <a:pt x="204" y="15"/>
                  </a:lnTo>
                  <a:lnTo>
                    <a:pt x="198" y="8"/>
                  </a:lnTo>
                  <a:lnTo>
                    <a:pt x="190" y="3"/>
                  </a:lnTo>
                  <a:lnTo>
                    <a:pt x="180" y="0"/>
                  </a:lnTo>
                  <a:lnTo>
                    <a:pt x="166" y="1"/>
                  </a:lnTo>
                  <a:lnTo>
                    <a:pt x="150" y="6"/>
                  </a:lnTo>
                  <a:lnTo>
                    <a:pt x="135" y="14"/>
                  </a:lnTo>
                  <a:lnTo>
                    <a:pt x="122" y="23"/>
                  </a:lnTo>
                  <a:lnTo>
                    <a:pt x="113" y="31"/>
                  </a:lnTo>
                  <a:lnTo>
                    <a:pt x="105" y="39"/>
                  </a:lnTo>
                  <a:lnTo>
                    <a:pt x="98" y="45"/>
                  </a:lnTo>
                  <a:lnTo>
                    <a:pt x="89" y="47"/>
                  </a:lnTo>
                  <a:lnTo>
                    <a:pt x="80" y="48"/>
                  </a:lnTo>
                  <a:lnTo>
                    <a:pt x="66" y="45"/>
                  </a:lnTo>
                  <a:lnTo>
                    <a:pt x="52" y="43"/>
                  </a:lnTo>
                  <a:lnTo>
                    <a:pt x="38" y="46"/>
                  </a:lnTo>
                  <a:lnTo>
                    <a:pt x="28" y="53"/>
                  </a:lnTo>
                  <a:lnTo>
                    <a:pt x="18" y="62"/>
                  </a:lnTo>
                  <a:lnTo>
                    <a:pt x="11" y="73"/>
                  </a:lnTo>
                  <a:lnTo>
                    <a:pt x="5" y="83"/>
                  </a:lnTo>
                  <a:lnTo>
                    <a:pt x="2" y="9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" name="Freeform 655"/>
            <p:cNvSpPr>
              <a:spLocks/>
            </p:cNvSpPr>
            <p:nvPr/>
          </p:nvSpPr>
          <p:spPr bwMode="auto">
            <a:xfrm>
              <a:off x="4730" y="358"/>
              <a:ext cx="95" cy="94"/>
            </a:xfrm>
            <a:custGeom>
              <a:avLst/>
              <a:gdLst>
                <a:gd name="T0" fmla="*/ 0 w 189"/>
                <a:gd name="T1" fmla="*/ 1 h 188"/>
                <a:gd name="T2" fmla="*/ 1 w 189"/>
                <a:gd name="T3" fmla="*/ 1 h 188"/>
                <a:gd name="T4" fmla="*/ 1 w 189"/>
                <a:gd name="T5" fmla="*/ 1 h 188"/>
                <a:gd name="T6" fmla="*/ 2 w 189"/>
                <a:gd name="T7" fmla="*/ 1 h 188"/>
                <a:gd name="T8" fmla="*/ 2 w 189"/>
                <a:gd name="T9" fmla="*/ 0 h 188"/>
                <a:gd name="T10" fmla="*/ 3 w 189"/>
                <a:gd name="T11" fmla="*/ 0 h 188"/>
                <a:gd name="T12" fmla="*/ 4 w 189"/>
                <a:gd name="T13" fmla="*/ 1 h 188"/>
                <a:gd name="T14" fmla="*/ 5 w 189"/>
                <a:gd name="T15" fmla="*/ 1 h 188"/>
                <a:gd name="T16" fmla="*/ 6 w 189"/>
                <a:gd name="T17" fmla="*/ 1 h 188"/>
                <a:gd name="T18" fmla="*/ 7 w 189"/>
                <a:gd name="T19" fmla="*/ 2 h 188"/>
                <a:gd name="T20" fmla="*/ 8 w 189"/>
                <a:gd name="T21" fmla="*/ 2 h 188"/>
                <a:gd name="T22" fmla="*/ 9 w 189"/>
                <a:gd name="T23" fmla="*/ 3 h 188"/>
                <a:gd name="T24" fmla="*/ 10 w 189"/>
                <a:gd name="T25" fmla="*/ 4 h 188"/>
                <a:gd name="T26" fmla="*/ 11 w 189"/>
                <a:gd name="T27" fmla="*/ 6 h 188"/>
                <a:gd name="T28" fmla="*/ 12 w 189"/>
                <a:gd name="T29" fmla="*/ 8 h 188"/>
                <a:gd name="T30" fmla="*/ 12 w 189"/>
                <a:gd name="T31" fmla="*/ 10 h 188"/>
                <a:gd name="T32" fmla="*/ 12 w 189"/>
                <a:gd name="T33" fmla="*/ 12 h 188"/>
                <a:gd name="T34" fmla="*/ 12 w 189"/>
                <a:gd name="T35" fmla="*/ 12 h 188"/>
                <a:gd name="T36" fmla="*/ 12 w 189"/>
                <a:gd name="T37" fmla="*/ 12 h 188"/>
                <a:gd name="T38" fmla="*/ 12 w 189"/>
                <a:gd name="T39" fmla="*/ 11 h 188"/>
                <a:gd name="T40" fmla="*/ 12 w 189"/>
                <a:gd name="T41" fmla="*/ 10 h 188"/>
                <a:gd name="T42" fmla="*/ 12 w 189"/>
                <a:gd name="T43" fmla="*/ 9 h 188"/>
                <a:gd name="T44" fmla="*/ 12 w 189"/>
                <a:gd name="T45" fmla="*/ 8 h 188"/>
                <a:gd name="T46" fmla="*/ 11 w 189"/>
                <a:gd name="T47" fmla="*/ 7 h 188"/>
                <a:gd name="T48" fmla="*/ 11 w 189"/>
                <a:gd name="T49" fmla="*/ 6 h 188"/>
                <a:gd name="T50" fmla="*/ 10 w 189"/>
                <a:gd name="T51" fmla="*/ 5 h 188"/>
                <a:gd name="T52" fmla="*/ 9 w 189"/>
                <a:gd name="T53" fmla="*/ 4 h 188"/>
                <a:gd name="T54" fmla="*/ 9 w 189"/>
                <a:gd name="T55" fmla="*/ 3 h 188"/>
                <a:gd name="T56" fmla="*/ 7 w 189"/>
                <a:gd name="T57" fmla="*/ 2 h 188"/>
                <a:gd name="T58" fmla="*/ 6 w 189"/>
                <a:gd name="T59" fmla="*/ 1 h 188"/>
                <a:gd name="T60" fmla="*/ 4 w 189"/>
                <a:gd name="T61" fmla="*/ 1 h 188"/>
                <a:gd name="T62" fmla="*/ 3 w 189"/>
                <a:gd name="T63" fmla="*/ 1 h 188"/>
                <a:gd name="T64" fmla="*/ 0 w 189"/>
                <a:gd name="T65" fmla="*/ 1 h 1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9" h="188">
                  <a:moveTo>
                    <a:pt x="0" y="4"/>
                  </a:moveTo>
                  <a:lnTo>
                    <a:pt x="2" y="4"/>
                  </a:lnTo>
                  <a:lnTo>
                    <a:pt x="8" y="2"/>
                  </a:lnTo>
                  <a:lnTo>
                    <a:pt x="17" y="1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59" y="1"/>
                  </a:lnTo>
                  <a:lnTo>
                    <a:pt x="76" y="4"/>
                  </a:lnTo>
                  <a:lnTo>
                    <a:pt x="93" y="9"/>
                  </a:lnTo>
                  <a:lnTo>
                    <a:pt x="110" y="17"/>
                  </a:lnTo>
                  <a:lnTo>
                    <a:pt x="128" y="28"/>
                  </a:lnTo>
                  <a:lnTo>
                    <a:pt x="144" y="43"/>
                  </a:lnTo>
                  <a:lnTo>
                    <a:pt x="159" y="62"/>
                  </a:lnTo>
                  <a:lnTo>
                    <a:pt x="170" y="85"/>
                  </a:lnTo>
                  <a:lnTo>
                    <a:pt x="180" y="114"/>
                  </a:lnTo>
                  <a:lnTo>
                    <a:pt x="186" y="148"/>
                  </a:lnTo>
                  <a:lnTo>
                    <a:pt x="189" y="188"/>
                  </a:lnTo>
                  <a:lnTo>
                    <a:pt x="189" y="186"/>
                  </a:lnTo>
                  <a:lnTo>
                    <a:pt x="189" y="180"/>
                  </a:lnTo>
                  <a:lnTo>
                    <a:pt x="188" y="170"/>
                  </a:lnTo>
                  <a:lnTo>
                    <a:pt x="186" y="157"/>
                  </a:lnTo>
                  <a:lnTo>
                    <a:pt x="183" y="142"/>
                  </a:lnTo>
                  <a:lnTo>
                    <a:pt x="180" y="126"/>
                  </a:lnTo>
                  <a:lnTo>
                    <a:pt x="174" y="108"/>
                  </a:lnTo>
                  <a:lnTo>
                    <a:pt x="166" y="90"/>
                  </a:lnTo>
                  <a:lnTo>
                    <a:pt x="157" y="73"/>
                  </a:lnTo>
                  <a:lnTo>
                    <a:pt x="144" y="55"/>
                  </a:lnTo>
                  <a:lnTo>
                    <a:pt x="129" y="39"/>
                  </a:lnTo>
                  <a:lnTo>
                    <a:pt x="110" y="27"/>
                  </a:lnTo>
                  <a:lnTo>
                    <a:pt x="89" y="15"/>
                  </a:lnTo>
                  <a:lnTo>
                    <a:pt x="63" y="7"/>
                  </a:lnTo>
                  <a:lnTo>
                    <a:pt x="3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Freeform 656"/>
            <p:cNvSpPr>
              <a:spLocks/>
            </p:cNvSpPr>
            <p:nvPr/>
          </p:nvSpPr>
          <p:spPr bwMode="auto">
            <a:xfrm>
              <a:off x="4692" y="505"/>
              <a:ext cx="6" cy="6"/>
            </a:xfrm>
            <a:custGeom>
              <a:avLst/>
              <a:gdLst>
                <a:gd name="T0" fmla="*/ 1 w 11"/>
                <a:gd name="T1" fmla="*/ 1 h 11"/>
                <a:gd name="T2" fmla="*/ 1 w 11"/>
                <a:gd name="T3" fmla="*/ 1 h 11"/>
                <a:gd name="T4" fmla="*/ 1 w 11"/>
                <a:gd name="T5" fmla="*/ 1 h 11"/>
                <a:gd name="T6" fmla="*/ 1 w 11"/>
                <a:gd name="T7" fmla="*/ 1 h 11"/>
                <a:gd name="T8" fmla="*/ 1 w 11"/>
                <a:gd name="T9" fmla="*/ 1 h 11"/>
                <a:gd name="T10" fmla="*/ 1 w 11"/>
                <a:gd name="T11" fmla="*/ 1 h 11"/>
                <a:gd name="T12" fmla="*/ 1 w 11"/>
                <a:gd name="T13" fmla="*/ 1 h 11"/>
                <a:gd name="T14" fmla="*/ 0 w 11"/>
                <a:gd name="T15" fmla="*/ 1 h 11"/>
                <a:gd name="T16" fmla="*/ 0 w 11"/>
                <a:gd name="T17" fmla="*/ 1 h 11"/>
                <a:gd name="T18" fmla="*/ 0 w 11"/>
                <a:gd name="T19" fmla="*/ 1 h 11"/>
                <a:gd name="T20" fmla="*/ 1 w 11"/>
                <a:gd name="T21" fmla="*/ 1 h 11"/>
                <a:gd name="T22" fmla="*/ 1 w 11"/>
                <a:gd name="T23" fmla="*/ 0 h 11"/>
                <a:gd name="T24" fmla="*/ 1 w 11"/>
                <a:gd name="T25" fmla="*/ 0 h 11"/>
                <a:gd name="T26" fmla="*/ 1 w 11"/>
                <a:gd name="T27" fmla="*/ 0 h 11"/>
                <a:gd name="T28" fmla="*/ 1 w 11"/>
                <a:gd name="T29" fmla="*/ 1 h 11"/>
                <a:gd name="T30" fmla="*/ 1 w 11"/>
                <a:gd name="T31" fmla="*/ 1 h 11"/>
                <a:gd name="T32" fmla="*/ 1 w 11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lnTo>
                    <a:pt x="11" y="8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Freeform 657"/>
            <p:cNvSpPr>
              <a:spLocks/>
            </p:cNvSpPr>
            <p:nvPr/>
          </p:nvSpPr>
          <p:spPr bwMode="auto">
            <a:xfrm>
              <a:off x="4710" y="501"/>
              <a:ext cx="7" cy="3"/>
            </a:xfrm>
            <a:custGeom>
              <a:avLst/>
              <a:gdLst>
                <a:gd name="T0" fmla="*/ 1 w 13"/>
                <a:gd name="T1" fmla="*/ 1 h 6"/>
                <a:gd name="T2" fmla="*/ 1 w 13"/>
                <a:gd name="T3" fmla="*/ 1 h 6"/>
                <a:gd name="T4" fmla="*/ 1 w 13"/>
                <a:gd name="T5" fmla="*/ 1 h 6"/>
                <a:gd name="T6" fmla="*/ 1 w 13"/>
                <a:gd name="T7" fmla="*/ 1 h 6"/>
                <a:gd name="T8" fmla="*/ 1 w 13"/>
                <a:gd name="T9" fmla="*/ 1 h 6"/>
                <a:gd name="T10" fmla="*/ 1 w 13"/>
                <a:gd name="T11" fmla="*/ 1 h 6"/>
                <a:gd name="T12" fmla="*/ 1 w 13"/>
                <a:gd name="T13" fmla="*/ 1 h 6"/>
                <a:gd name="T14" fmla="*/ 1 w 13"/>
                <a:gd name="T15" fmla="*/ 1 h 6"/>
                <a:gd name="T16" fmla="*/ 0 w 13"/>
                <a:gd name="T17" fmla="*/ 1 h 6"/>
                <a:gd name="T18" fmla="*/ 1 w 13"/>
                <a:gd name="T19" fmla="*/ 1 h 6"/>
                <a:gd name="T20" fmla="*/ 1 w 13"/>
                <a:gd name="T21" fmla="*/ 1 h 6"/>
                <a:gd name="T22" fmla="*/ 1 w 13"/>
                <a:gd name="T23" fmla="*/ 0 h 6"/>
                <a:gd name="T24" fmla="*/ 1 w 13"/>
                <a:gd name="T25" fmla="*/ 0 h 6"/>
                <a:gd name="T26" fmla="*/ 1 w 13"/>
                <a:gd name="T27" fmla="*/ 0 h 6"/>
                <a:gd name="T28" fmla="*/ 1 w 13"/>
                <a:gd name="T29" fmla="*/ 1 h 6"/>
                <a:gd name="T30" fmla="*/ 1 w 13"/>
                <a:gd name="T31" fmla="*/ 1 h 6"/>
                <a:gd name="T32" fmla="*/ 1 w 13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lnTo>
                    <a:pt x="12" y="3"/>
                  </a:lnTo>
                  <a:lnTo>
                    <a:pt x="11" y="4"/>
                  </a:lnTo>
                  <a:lnTo>
                    <a:pt x="9" y="6"/>
                  </a:lnTo>
                  <a:lnTo>
                    <a:pt x="7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Freeform 658"/>
            <p:cNvSpPr>
              <a:spLocks/>
            </p:cNvSpPr>
            <p:nvPr/>
          </p:nvSpPr>
          <p:spPr bwMode="auto">
            <a:xfrm>
              <a:off x="4664" y="498"/>
              <a:ext cx="2" cy="3"/>
            </a:xfrm>
            <a:custGeom>
              <a:avLst/>
              <a:gdLst>
                <a:gd name="T0" fmla="*/ 0 w 5"/>
                <a:gd name="T1" fmla="*/ 1 h 6"/>
                <a:gd name="T2" fmla="*/ 0 w 5"/>
                <a:gd name="T3" fmla="*/ 1 h 6"/>
                <a:gd name="T4" fmla="*/ 0 w 5"/>
                <a:gd name="T5" fmla="*/ 1 h 6"/>
                <a:gd name="T6" fmla="*/ 0 w 5"/>
                <a:gd name="T7" fmla="*/ 1 h 6"/>
                <a:gd name="T8" fmla="*/ 0 w 5"/>
                <a:gd name="T9" fmla="*/ 1 h 6"/>
                <a:gd name="T10" fmla="*/ 0 w 5"/>
                <a:gd name="T11" fmla="*/ 1 h 6"/>
                <a:gd name="T12" fmla="*/ 0 w 5"/>
                <a:gd name="T13" fmla="*/ 1 h 6"/>
                <a:gd name="T14" fmla="*/ 0 w 5"/>
                <a:gd name="T15" fmla="*/ 1 h 6"/>
                <a:gd name="T16" fmla="*/ 0 w 5"/>
                <a:gd name="T17" fmla="*/ 1 h 6"/>
                <a:gd name="T18" fmla="*/ 0 w 5"/>
                <a:gd name="T19" fmla="*/ 1 h 6"/>
                <a:gd name="T20" fmla="*/ 0 w 5"/>
                <a:gd name="T21" fmla="*/ 1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1 h 6"/>
                <a:gd name="T30" fmla="*/ 0 w 5"/>
                <a:gd name="T31" fmla="*/ 1 h 6"/>
                <a:gd name="T32" fmla="*/ 0 w 5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659"/>
            <p:cNvSpPr>
              <a:spLocks/>
            </p:cNvSpPr>
            <p:nvPr/>
          </p:nvSpPr>
          <p:spPr bwMode="auto">
            <a:xfrm>
              <a:off x="4686" y="523"/>
              <a:ext cx="3" cy="3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0 h 7"/>
                <a:gd name="T12" fmla="*/ 0 w 7"/>
                <a:gd name="T13" fmla="*/ 0 h 7"/>
                <a:gd name="T14" fmla="*/ 0 w 7"/>
                <a:gd name="T15" fmla="*/ 0 h 7"/>
                <a:gd name="T16" fmla="*/ 0 w 7"/>
                <a:gd name="T17" fmla="*/ 0 h 7"/>
                <a:gd name="T18" fmla="*/ 0 w 7"/>
                <a:gd name="T19" fmla="*/ 0 h 7"/>
                <a:gd name="T20" fmla="*/ 0 w 7"/>
                <a:gd name="T21" fmla="*/ 0 h 7"/>
                <a:gd name="T22" fmla="*/ 0 w 7"/>
                <a:gd name="T23" fmla="*/ 0 h 7"/>
                <a:gd name="T24" fmla="*/ 0 w 7"/>
                <a:gd name="T25" fmla="*/ 0 h 7"/>
                <a:gd name="T26" fmla="*/ 0 w 7"/>
                <a:gd name="T27" fmla="*/ 0 h 7"/>
                <a:gd name="T28" fmla="*/ 0 w 7"/>
                <a:gd name="T29" fmla="*/ 0 h 7"/>
                <a:gd name="T30" fmla="*/ 0 w 7"/>
                <a:gd name="T31" fmla="*/ 0 h 7"/>
                <a:gd name="T32" fmla="*/ 0 w 7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Freeform 663"/>
            <p:cNvSpPr>
              <a:spLocks/>
            </p:cNvSpPr>
            <p:nvPr/>
          </p:nvSpPr>
          <p:spPr bwMode="auto">
            <a:xfrm>
              <a:off x="4679" y="490"/>
              <a:ext cx="5" cy="5"/>
            </a:xfrm>
            <a:custGeom>
              <a:avLst/>
              <a:gdLst>
                <a:gd name="T0" fmla="*/ 1 w 10"/>
                <a:gd name="T1" fmla="*/ 1 h 9"/>
                <a:gd name="T2" fmla="*/ 1 w 10"/>
                <a:gd name="T3" fmla="*/ 1 h 9"/>
                <a:gd name="T4" fmla="*/ 1 w 10"/>
                <a:gd name="T5" fmla="*/ 1 h 9"/>
                <a:gd name="T6" fmla="*/ 1 w 10"/>
                <a:gd name="T7" fmla="*/ 1 h 9"/>
                <a:gd name="T8" fmla="*/ 1 w 10"/>
                <a:gd name="T9" fmla="*/ 1 h 9"/>
                <a:gd name="T10" fmla="*/ 1 w 10"/>
                <a:gd name="T11" fmla="*/ 1 h 9"/>
                <a:gd name="T12" fmla="*/ 1 w 10"/>
                <a:gd name="T13" fmla="*/ 1 h 9"/>
                <a:gd name="T14" fmla="*/ 0 w 10"/>
                <a:gd name="T15" fmla="*/ 1 h 9"/>
                <a:gd name="T16" fmla="*/ 0 w 10"/>
                <a:gd name="T17" fmla="*/ 1 h 9"/>
                <a:gd name="T18" fmla="*/ 0 w 10"/>
                <a:gd name="T19" fmla="*/ 1 h 9"/>
                <a:gd name="T20" fmla="*/ 1 w 10"/>
                <a:gd name="T21" fmla="*/ 1 h 9"/>
                <a:gd name="T22" fmla="*/ 1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1 w 10"/>
                <a:gd name="T29" fmla="*/ 1 h 9"/>
                <a:gd name="T30" fmla="*/ 1 w 10"/>
                <a:gd name="T31" fmla="*/ 1 h 9"/>
                <a:gd name="T32" fmla="*/ 1 w 10"/>
                <a:gd name="T33" fmla="*/ 1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6"/>
                  </a:lnTo>
                  <a:lnTo>
                    <a:pt x="9" y="8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Freeform 664"/>
            <p:cNvSpPr>
              <a:spLocks/>
            </p:cNvSpPr>
            <p:nvPr/>
          </p:nvSpPr>
          <p:spPr bwMode="auto">
            <a:xfrm>
              <a:off x="4675" y="510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Freeform 665"/>
            <p:cNvSpPr>
              <a:spLocks/>
            </p:cNvSpPr>
            <p:nvPr/>
          </p:nvSpPr>
          <p:spPr bwMode="auto">
            <a:xfrm>
              <a:off x="4710" y="522"/>
              <a:ext cx="4" cy="3"/>
            </a:xfrm>
            <a:custGeom>
              <a:avLst/>
              <a:gdLst>
                <a:gd name="T0" fmla="*/ 0 w 9"/>
                <a:gd name="T1" fmla="*/ 1 h 5"/>
                <a:gd name="T2" fmla="*/ 0 w 9"/>
                <a:gd name="T3" fmla="*/ 1 h 5"/>
                <a:gd name="T4" fmla="*/ 0 w 9"/>
                <a:gd name="T5" fmla="*/ 1 h 5"/>
                <a:gd name="T6" fmla="*/ 0 w 9"/>
                <a:gd name="T7" fmla="*/ 1 h 5"/>
                <a:gd name="T8" fmla="*/ 0 w 9"/>
                <a:gd name="T9" fmla="*/ 1 h 5"/>
                <a:gd name="T10" fmla="*/ 0 w 9"/>
                <a:gd name="T11" fmla="*/ 1 h 5"/>
                <a:gd name="T12" fmla="*/ 0 w 9"/>
                <a:gd name="T13" fmla="*/ 1 h 5"/>
                <a:gd name="T14" fmla="*/ 0 w 9"/>
                <a:gd name="T15" fmla="*/ 1 h 5"/>
                <a:gd name="T16" fmla="*/ 0 w 9"/>
                <a:gd name="T17" fmla="*/ 1 h 5"/>
                <a:gd name="T18" fmla="*/ 0 w 9"/>
                <a:gd name="T19" fmla="*/ 1 h 5"/>
                <a:gd name="T20" fmla="*/ 0 w 9"/>
                <a:gd name="T21" fmla="*/ 1 h 5"/>
                <a:gd name="T22" fmla="*/ 0 w 9"/>
                <a:gd name="T23" fmla="*/ 0 h 5"/>
                <a:gd name="T24" fmla="*/ 0 w 9"/>
                <a:gd name="T25" fmla="*/ 0 h 5"/>
                <a:gd name="T26" fmla="*/ 0 w 9"/>
                <a:gd name="T27" fmla="*/ 0 h 5"/>
                <a:gd name="T28" fmla="*/ 0 w 9"/>
                <a:gd name="T29" fmla="*/ 1 h 5"/>
                <a:gd name="T30" fmla="*/ 0 w 9"/>
                <a:gd name="T31" fmla="*/ 1 h 5"/>
                <a:gd name="T32" fmla="*/ 0 w 9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Freeform 676"/>
            <p:cNvSpPr>
              <a:spLocks/>
            </p:cNvSpPr>
            <p:nvPr/>
          </p:nvSpPr>
          <p:spPr bwMode="auto">
            <a:xfrm>
              <a:off x="4643" y="329"/>
              <a:ext cx="69" cy="22"/>
            </a:xfrm>
            <a:custGeom>
              <a:avLst/>
              <a:gdLst>
                <a:gd name="T0" fmla="*/ 0 w 138"/>
                <a:gd name="T1" fmla="*/ 2 h 43"/>
                <a:gd name="T2" fmla="*/ 1 w 138"/>
                <a:gd name="T3" fmla="*/ 2 h 43"/>
                <a:gd name="T4" fmla="*/ 1 w 138"/>
                <a:gd name="T5" fmla="*/ 1 h 43"/>
                <a:gd name="T6" fmla="*/ 2 w 138"/>
                <a:gd name="T7" fmla="*/ 1 h 43"/>
                <a:gd name="T8" fmla="*/ 3 w 138"/>
                <a:gd name="T9" fmla="*/ 1 h 43"/>
                <a:gd name="T10" fmla="*/ 5 w 138"/>
                <a:gd name="T11" fmla="*/ 0 h 43"/>
                <a:gd name="T12" fmla="*/ 6 w 138"/>
                <a:gd name="T13" fmla="*/ 1 h 43"/>
                <a:gd name="T14" fmla="*/ 8 w 138"/>
                <a:gd name="T15" fmla="*/ 2 h 43"/>
                <a:gd name="T16" fmla="*/ 9 w 138"/>
                <a:gd name="T17" fmla="*/ 3 h 43"/>
                <a:gd name="T18" fmla="*/ 9 w 138"/>
                <a:gd name="T19" fmla="*/ 3 h 43"/>
                <a:gd name="T20" fmla="*/ 8 w 138"/>
                <a:gd name="T21" fmla="*/ 3 h 43"/>
                <a:gd name="T22" fmla="*/ 8 w 138"/>
                <a:gd name="T23" fmla="*/ 2 h 43"/>
                <a:gd name="T24" fmla="*/ 7 w 138"/>
                <a:gd name="T25" fmla="*/ 1 h 43"/>
                <a:gd name="T26" fmla="*/ 5 w 138"/>
                <a:gd name="T27" fmla="*/ 1 h 43"/>
                <a:gd name="T28" fmla="*/ 4 w 138"/>
                <a:gd name="T29" fmla="*/ 1 h 43"/>
                <a:gd name="T30" fmla="*/ 2 w 138"/>
                <a:gd name="T31" fmla="*/ 1 h 43"/>
                <a:gd name="T32" fmla="*/ 0 w 138"/>
                <a:gd name="T33" fmla="*/ 2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8" h="43">
                  <a:moveTo>
                    <a:pt x="0" y="25"/>
                  </a:moveTo>
                  <a:lnTo>
                    <a:pt x="3" y="23"/>
                  </a:lnTo>
                  <a:lnTo>
                    <a:pt x="14" y="16"/>
                  </a:lnTo>
                  <a:lnTo>
                    <a:pt x="29" y="8"/>
                  </a:lnTo>
                  <a:lnTo>
                    <a:pt x="48" y="2"/>
                  </a:lnTo>
                  <a:lnTo>
                    <a:pt x="69" y="0"/>
                  </a:lnTo>
                  <a:lnTo>
                    <a:pt x="93" y="4"/>
                  </a:lnTo>
                  <a:lnTo>
                    <a:pt x="116" y="18"/>
                  </a:lnTo>
                  <a:lnTo>
                    <a:pt x="138" y="43"/>
                  </a:lnTo>
                  <a:lnTo>
                    <a:pt x="136" y="40"/>
                  </a:lnTo>
                  <a:lnTo>
                    <a:pt x="128" y="33"/>
                  </a:lnTo>
                  <a:lnTo>
                    <a:pt x="116" y="24"/>
                  </a:lnTo>
                  <a:lnTo>
                    <a:pt x="100" y="13"/>
                  </a:lnTo>
                  <a:lnTo>
                    <a:pt x="79" y="6"/>
                  </a:lnTo>
                  <a:lnTo>
                    <a:pt x="56" y="5"/>
                  </a:lnTo>
                  <a:lnTo>
                    <a:pt x="30" y="1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Freeform 677"/>
            <p:cNvSpPr>
              <a:spLocks/>
            </p:cNvSpPr>
            <p:nvPr/>
          </p:nvSpPr>
          <p:spPr bwMode="auto">
            <a:xfrm>
              <a:off x="4371" y="666"/>
              <a:ext cx="91" cy="94"/>
            </a:xfrm>
            <a:custGeom>
              <a:avLst/>
              <a:gdLst>
                <a:gd name="T0" fmla="*/ 2 w 181"/>
                <a:gd name="T1" fmla="*/ 0 h 189"/>
                <a:gd name="T2" fmla="*/ 2 w 181"/>
                <a:gd name="T3" fmla="*/ 0 h 189"/>
                <a:gd name="T4" fmla="*/ 2 w 181"/>
                <a:gd name="T5" fmla="*/ 0 h 189"/>
                <a:gd name="T6" fmla="*/ 1 w 181"/>
                <a:gd name="T7" fmla="*/ 0 h 189"/>
                <a:gd name="T8" fmla="*/ 0 w 181"/>
                <a:gd name="T9" fmla="*/ 1 h 189"/>
                <a:gd name="T10" fmla="*/ 10 w 181"/>
                <a:gd name="T11" fmla="*/ 11 h 189"/>
                <a:gd name="T12" fmla="*/ 12 w 181"/>
                <a:gd name="T13" fmla="*/ 10 h 189"/>
                <a:gd name="T14" fmla="*/ 2 w 181"/>
                <a:gd name="T15" fmla="*/ 0 h 1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" h="189">
                  <a:moveTo>
                    <a:pt x="32" y="0"/>
                  </a:moveTo>
                  <a:lnTo>
                    <a:pt x="27" y="0"/>
                  </a:lnTo>
                  <a:lnTo>
                    <a:pt x="18" y="4"/>
                  </a:lnTo>
                  <a:lnTo>
                    <a:pt x="6" y="13"/>
                  </a:lnTo>
                  <a:lnTo>
                    <a:pt x="0" y="29"/>
                  </a:lnTo>
                  <a:lnTo>
                    <a:pt x="156" y="189"/>
                  </a:lnTo>
                  <a:lnTo>
                    <a:pt x="181" y="16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Freeform 678"/>
            <p:cNvSpPr>
              <a:spLocks/>
            </p:cNvSpPr>
            <p:nvPr/>
          </p:nvSpPr>
          <p:spPr bwMode="auto">
            <a:xfrm>
              <a:off x="4371" y="673"/>
              <a:ext cx="83" cy="88"/>
            </a:xfrm>
            <a:custGeom>
              <a:avLst/>
              <a:gdLst>
                <a:gd name="T0" fmla="*/ 1 w 166"/>
                <a:gd name="T1" fmla="*/ 0 h 178"/>
                <a:gd name="T2" fmla="*/ 11 w 166"/>
                <a:gd name="T3" fmla="*/ 10 h 178"/>
                <a:gd name="T4" fmla="*/ 10 w 166"/>
                <a:gd name="T5" fmla="*/ 11 h 178"/>
                <a:gd name="T6" fmla="*/ 0 w 166"/>
                <a:gd name="T7" fmla="*/ 0 h 178"/>
                <a:gd name="T8" fmla="*/ 0 w 166"/>
                <a:gd name="T9" fmla="*/ 0 h 178"/>
                <a:gd name="T10" fmla="*/ 1 w 166"/>
                <a:gd name="T11" fmla="*/ 0 h 178"/>
                <a:gd name="T12" fmla="*/ 1 w 166"/>
                <a:gd name="T13" fmla="*/ 0 h 178"/>
                <a:gd name="T14" fmla="*/ 1 w 166"/>
                <a:gd name="T15" fmla="*/ 0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6" h="178">
                  <a:moveTo>
                    <a:pt x="6" y="0"/>
                  </a:moveTo>
                  <a:lnTo>
                    <a:pt x="166" y="167"/>
                  </a:lnTo>
                  <a:lnTo>
                    <a:pt x="157" y="17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Freeform 679"/>
            <p:cNvSpPr>
              <a:spLocks/>
            </p:cNvSpPr>
            <p:nvPr/>
          </p:nvSpPr>
          <p:spPr bwMode="auto">
            <a:xfrm>
              <a:off x="4409" y="692"/>
              <a:ext cx="93" cy="145"/>
            </a:xfrm>
            <a:custGeom>
              <a:avLst/>
              <a:gdLst>
                <a:gd name="T0" fmla="*/ 11 w 187"/>
                <a:gd name="T1" fmla="*/ 13 h 291"/>
                <a:gd name="T2" fmla="*/ 8 w 187"/>
                <a:gd name="T3" fmla="*/ 4 h 291"/>
                <a:gd name="T4" fmla="*/ 5 w 187"/>
                <a:gd name="T5" fmla="*/ 1 h 291"/>
                <a:gd name="T6" fmla="*/ 0 w 187"/>
                <a:gd name="T7" fmla="*/ 0 h 291"/>
                <a:gd name="T8" fmla="*/ 0 w 187"/>
                <a:gd name="T9" fmla="*/ 0 h 291"/>
                <a:gd name="T10" fmla="*/ 0 w 187"/>
                <a:gd name="T11" fmla="*/ 0 h 291"/>
                <a:gd name="T12" fmla="*/ 0 w 187"/>
                <a:gd name="T13" fmla="*/ 0 h 291"/>
                <a:gd name="T14" fmla="*/ 0 w 187"/>
                <a:gd name="T15" fmla="*/ 0 h 291"/>
                <a:gd name="T16" fmla="*/ 0 w 187"/>
                <a:gd name="T17" fmla="*/ 1 h 291"/>
                <a:gd name="T18" fmla="*/ 0 w 187"/>
                <a:gd name="T19" fmla="*/ 1 h 291"/>
                <a:gd name="T20" fmla="*/ 0 w 187"/>
                <a:gd name="T21" fmla="*/ 1 h 291"/>
                <a:gd name="T22" fmla="*/ 1 w 187"/>
                <a:gd name="T23" fmla="*/ 1 h 291"/>
                <a:gd name="T24" fmla="*/ 4 w 187"/>
                <a:gd name="T25" fmla="*/ 2 h 291"/>
                <a:gd name="T26" fmla="*/ 6 w 187"/>
                <a:gd name="T27" fmla="*/ 4 h 291"/>
                <a:gd name="T28" fmla="*/ 2 w 187"/>
                <a:gd name="T29" fmla="*/ 6 h 291"/>
                <a:gd name="T30" fmla="*/ 1 w 187"/>
                <a:gd name="T31" fmla="*/ 6 h 291"/>
                <a:gd name="T32" fmla="*/ 1 w 187"/>
                <a:gd name="T33" fmla="*/ 6 h 291"/>
                <a:gd name="T34" fmla="*/ 2 w 187"/>
                <a:gd name="T35" fmla="*/ 7 h 291"/>
                <a:gd name="T36" fmla="*/ 2 w 187"/>
                <a:gd name="T37" fmla="*/ 8 h 291"/>
                <a:gd name="T38" fmla="*/ 2 w 187"/>
                <a:gd name="T39" fmla="*/ 8 h 291"/>
                <a:gd name="T40" fmla="*/ 2 w 187"/>
                <a:gd name="T41" fmla="*/ 8 h 291"/>
                <a:gd name="T42" fmla="*/ 1 w 187"/>
                <a:gd name="T43" fmla="*/ 8 h 291"/>
                <a:gd name="T44" fmla="*/ 1 w 187"/>
                <a:gd name="T45" fmla="*/ 9 h 291"/>
                <a:gd name="T46" fmla="*/ 1 w 187"/>
                <a:gd name="T47" fmla="*/ 9 h 291"/>
                <a:gd name="T48" fmla="*/ 1 w 187"/>
                <a:gd name="T49" fmla="*/ 10 h 291"/>
                <a:gd name="T50" fmla="*/ 1 w 187"/>
                <a:gd name="T51" fmla="*/ 10 h 291"/>
                <a:gd name="T52" fmla="*/ 2 w 187"/>
                <a:gd name="T53" fmla="*/ 11 h 291"/>
                <a:gd name="T54" fmla="*/ 4 w 187"/>
                <a:gd name="T55" fmla="*/ 12 h 291"/>
                <a:gd name="T56" fmla="*/ 4 w 187"/>
                <a:gd name="T57" fmla="*/ 12 h 291"/>
                <a:gd name="T58" fmla="*/ 4 w 187"/>
                <a:gd name="T59" fmla="*/ 13 h 291"/>
                <a:gd name="T60" fmla="*/ 5 w 187"/>
                <a:gd name="T61" fmla="*/ 14 h 291"/>
                <a:gd name="T62" fmla="*/ 5 w 187"/>
                <a:gd name="T63" fmla="*/ 16 h 291"/>
                <a:gd name="T64" fmla="*/ 6 w 187"/>
                <a:gd name="T65" fmla="*/ 17 h 291"/>
                <a:gd name="T66" fmla="*/ 6 w 187"/>
                <a:gd name="T67" fmla="*/ 17 h 291"/>
                <a:gd name="T68" fmla="*/ 7 w 187"/>
                <a:gd name="T69" fmla="*/ 17 h 291"/>
                <a:gd name="T70" fmla="*/ 8 w 187"/>
                <a:gd name="T71" fmla="*/ 18 h 291"/>
                <a:gd name="T72" fmla="*/ 8 w 187"/>
                <a:gd name="T73" fmla="*/ 18 h 291"/>
                <a:gd name="T74" fmla="*/ 9 w 187"/>
                <a:gd name="T75" fmla="*/ 18 h 291"/>
                <a:gd name="T76" fmla="*/ 9 w 187"/>
                <a:gd name="T77" fmla="*/ 17 h 291"/>
                <a:gd name="T78" fmla="*/ 10 w 187"/>
                <a:gd name="T79" fmla="*/ 17 h 291"/>
                <a:gd name="T80" fmla="*/ 11 w 187"/>
                <a:gd name="T81" fmla="*/ 16 h 291"/>
                <a:gd name="T82" fmla="*/ 11 w 187"/>
                <a:gd name="T83" fmla="*/ 15 h 291"/>
                <a:gd name="T84" fmla="*/ 11 w 187"/>
                <a:gd name="T85" fmla="*/ 13 h 291"/>
                <a:gd name="T86" fmla="*/ 11 w 187"/>
                <a:gd name="T87" fmla="*/ 13 h 29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87" h="291">
                  <a:moveTo>
                    <a:pt x="187" y="216"/>
                  </a:moveTo>
                  <a:lnTo>
                    <a:pt x="136" y="64"/>
                  </a:lnTo>
                  <a:lnTo>
                    <a:pt x="86" y="18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3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5" y="28"/>
                  </a:lnTo>
                  <a:lnTo>
                    <a:pt x="27" y="30"/>
                  </a:lnTo>
                  <a:lnTo>
                    <a:pt x="71" y="41"/>
                  </a:lnTo>
                  <a:lnTo>
                    <a:pt x="97" y="74"/>
                  </a:lnTo>
                  <a:lnTo>
                    <a:pt x="33" y="96"/>
                  </a:lnTo>
                  <a:lnTo>
                    <a:pt x="30" y="99"/>
                  </a:lnTo>
                  <a:lnTo>
                    <a:pt x="29" y="108"/>
                  </a:lnTo>
                  <a:lnTo>
                    <a:pt x="32" y="118"/>
                  </a:lnTo>
                  <a:lnTo>
                    <a:pt x="44" y="128"/>
                  </a:lnTo>
                  <a:lnTo>
                    <a:pt x="40" y="129"/>
                  </a:lnTo>
                  <a:lnTo>
                    <a:pt x="32" y="132"/>
                  </a:lnTo>
                  <a:lnTo>
                    <a:pt x="25" y="141"/>
                  </a:lnTo>
                  <a:lnTo>
                    <a:pt x="26" y="156"/>
                  </a:lnTo>
                  <a:lnTo>
                    <a:pt x="23" y="158"/>
                  </a:lnTo>
                  <a:lnTo>
                    <a:pt x="22" y="165"/>
                  </a:lnTo>
                  <a:lnTo>
                    <a:pt x="26" y="174"/>
                  </a:lnTo>
                  <a:lnTo>
                    <a:pt x="43" y="186"/>
                  </a:lnTo>
                  <a:lnTo>
                    <a:pt x="66" y="202"/>
                  </a:lnTo>
                  <a:lnTo>
                    <a:pt x="68" y="207"/>
                  </a:lnTo>
                  <a:lnTo>
                    <a:pt x="74" y="219"/>
                  </a:lnTo>
                  <a:lnTo>
                    <a:pt x="82" y="239"/>
                  </a:lnTo>
                  <a:lnTo>
                    <a:pt x="95" y="262"/>
                  </a:lnTo>
                  <a:lnTo>
                    <a:pt x="102" y="272"/>
                  </a:lnTo>
                  <a:lnTo>
                    <a:pt x="111" y="282"/>
                  </a:lnTo>
                  <a:lnTo>
                    <a:pt x="119" y="287"/>
                  </a:lnTo>
                  <a:lnTo>
                    <a:pt x="129" y="290"/>
                  </a:lnTo>
                  <a:lnTo>
                    <a:pt x="139" y="291"/>
                  </a:lnTo>
                  <a:lnTo>
                    <a:pt x="148" y="290"/>
                  </a:lnTo>
                  <a:lnTo>
                    <a:pt x="157" y="285"/>
                  </a:lnTo>
                  <a:lnTo>
                    <a:pt x="166" y="279"/>
                  </a:lnTo>
                  <a:lnTo>
                    <a:pt x="179" y="262"/>
                  </a:lnTo>
                  <a:lnTo>
                    <a:pt x="186" y="240"/>
                  </a:lnTo>
                  <a:lnTo>
                    <a:pt x="187" y="223"/>
                  </a:lnTo>
                  <a:lnTo>
                    <a:pt x="187" y="21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0" name="AutoShape 681"/>
          <p:cNvSpPr>
            <a:spLocks noChangeArrowheads="1"/>
          </p:cNvSpPr>
          <p:nvPr/>
        </p:nvSpPr>
        <p:spPr bwMode="auto">
          <a:xfrm>
            <a:off x="4366603" y="3904640"/>
            <a:ext cx="360362" cy="66198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" name="AutoShape 682"/>
          <p:cNvSpPr>
            <a:spLocks noChangeArrowheads="1"/>
          </p:cNvSpPr>
          <p:nvPr/>
        </p:nvSpPr>
        <p:spPr bwMode="auto">
          <a:xfrm>
            <a:off x="5087328" y="3603015"/>
            <a:ext cx="3548062" cy="150336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b="1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ko-KR" b="1" dirty="0">
                <a:latin typeface="Arial" charset="0"/>
              </a:rPr>
              <a:t> </a:t>
            </a:r>
            <a:r>
              <a:rPr lang="en-US" altLang="ko-KR" dirty="0">
                <a:latin typeface="Arial" charset="0"/>
              </a:rPr>
              <a:t>x, y;</a:t>
            </a:r>
          </a:p>
          <a:p>
            <a:endParaRPr lang="en-US" altLang="ko-KR" dirty="0">
              <a:latin typeface="Arial" charset="0"/>
            </a:endParaRPr>
          </a:p>
          <a:p>
            <a:r>
              <a:rPr lang="en-US" altLang="ko-KR" dirty="0">
                <a:latin typeface="Arial" charset="0"/>
              </a:rPr>
              <a:t>x = 3;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charset="0"/>
              </a:rPr>
              <a:t>y = x * x - 5 * x + 6;</a:t>
            </a:r>
          </a:p>
          <a:p>
            <a:r>
              <a:rPr lang="en-US" altLang="ko-KR" dirty="0" err="1">
                <a:latin typeface="Arial" charset="0"/>
              </a:rPr>
              <a:t>printf</a:t>
            </a:r>
            <a:r>
              <a:rPr lang="en-US" altLang="ko-KR" dirty="0">
                <a:latin typeface="Arial" charset="0"/>
              </a:rPr>
              <a:t>(“%d\n”, y);</a:t>
            </a:r>
          </a:p>
          <a:p>
            <a:endParaRPr lang="en-US" altLang="ko-KR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4834148" y="4321155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100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대입 연산</a:t>
            </a:r>
          </a:p>
        </p:txBody>
      </p:sp>
      <p:sp>
        <p:nvSpPr>
          <p:cNvPr id="26627" name="Rectangle 91"/>
          <p:cNvSpPr>
            <a:spLocks noGrp="1" noChangeArrowheads="1"/>
          </p:cNvSpPr>
          <p:nvPr>
            <p:ph sz="quarter" idx="1"/>
          </p:nvPr>
        </p:nvSpPr>
        <p:spPr>
          <a:xfrm>
            <a:off x="686304" y="2510502"/>
            <a:ext cx="8212138" cy="7254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대입 연산</a:t>
            </a:r>
            <a:r>
              <a:rPr lang="en-US" altLang="ko-KR" dirty="0" smtClean="0">
                <a:solidFill>
                  <a:schemeClr val="tx2"/>
                </a:solidFill>
              </a:rPr>
              <a:t>(assignment operation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변수에 값을 저장하는 연산</a:t>
            </a:r>
          </a:p>
          <a:p>
            <a:pPr eaLnBrk="1" hangingPunct="1"/>
            <a:r>
              <a:rPr lang="ko-KR" altLang="en-US" dirty="0" smtClean="0"/>
              <a:t>대입 연산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배정 연산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할당 연산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54567" y="1717976"/>
            <a:ext cx="7786687" cy="545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HY중고딕" pitchFamily="18" charset="-127"/>
              </a:rPr>
              <a:t>x = 100;</a:t>
            </a:r>
          </a:p>
        </p:txBody>
      </p:sp>
      <p:sp>
        <p:nvSpPr>
          <p:cNvPr id="26630" name="Freeform 5"/>
          <p:cNvSpPr>
            <a:spLocks/>
          </p:cNvSpPr>
          <p:nvPr/>
        </p:nvSpPr>
        <p:spPr bwMode="auto">
          <a:xfrm>
            <a:off x="2411624" y="4208443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1" name="Freeform 6"/>
          <p:cNvSpPr>
            <a:spLocks/>
          </p:cNvSpPr>
          <p:nvPr/>
        </p:nvSpPr>
        <p:spPr bwMode="auto">
          <a:xfrm>
            <a:off x="1740112" y="4208443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3878474" y="4208443"/>
            <a:ext cx="576263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=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147012" y="4251305"/>
            <a:ext cx="577850" cy="83343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;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26634" name="그룹 30"/>
          <p:cNvGrpSpPr>
            <a:grpSpLocks/>
          </p:cNvGrpSpPr>
          <p:nvPr/>
        </p:nvGrpSpPr>
        <p:grpSpPr bwMode="auto">
          <a:xfrm>
            <a:off x="2411623" y="3483028"/>
            <a:ext cx="3017837" cy="3489325"/>
            <a:chOff x="1018010" y="3796470"/>
            <a:chExt cx="3017243" cy="3487852"/>
          </a:xfrm>
        </p:grpSpPr>
        <p:sp>
          <p:nvSpPr>
            <p:cNvPr id="24" name="원호 23"/>
            <p:cNvSpPr/>
            <p:nvPr/>
          </p:nvSpPr>
          <p:spPr bwMode="auto">
            <a:xfrm rot="18575479">
              <a:off x="782705" y="4031775"/>
              <a:ext cx="3487852" cy="3017243"/>
            </a:xfrm>
            <a:prstGeom prst="arc">
              <a:avLst>
                <a:gd name="adj1" fmla="val 16297205"/>
                <a:gd name="adj2" fmla="val 1142741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cxnSp>
          <p:nvCxnSpPr>
            <p:cNvPr id="26640" name="직선 화살표 연결선 26"/>
            <p:cNvCxnSpPr>
              <a:cxnSpLocks noChangeShapeType="1"/>
            </p:cNvCxnSpPr>
            <p:nvPr/>
          </p:nvCxnSpPr>
          <p:spPr bwMode="auto">
            <a:xfrm flipH="1">
              <a:off x="1292303" y="4522292"/>
              <a:ext cx="115324" cy="149056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34149" y="4310043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100</a:t>
            </a:r>
          </a:p>
        </p:txBody>
      </p:sp>
      <p:sp>
        <p:nvSpPr>
          <p:cNvPr id="26636" name="Freeform 9"/>
          <p:cNvSpPr>
            <a:spLocks/>
          </p:cNvSpPr>
          <p:nvPr/>
        </p:nvSpPr>
        <p:spPr bwMode="auto">
          <a:xfrm>
            <a:off x="1740112" y="437354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6637" name="Freeform 8"/>
          <p:cNvSpPr>
            <a:spLocks/>
          </p:cNvSpPr>
          <p:nvPr/>
        </p:nvSpPr>
        <p:spPr bwMode="auto">
          <a:xfrm>
            <a:off x="2725949" y="4373543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32438"/>
            <a:ext cx="8153400" cy="26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5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산술 연산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-328473" y="25088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713" name="Rectangle 162"/>
          <p:cNvSpPr>
            <a:spLocks noChangeArrowheads="1"/>
          </p:cNvSpPr>
          <p:nvPr/>
        </p:nvSpPr>
        <p:spPr bwMode="auto">
          <a:xfrm>
            <a:off x="-328473" y="57695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cxnSp>
        <p:nvCxnSpPr>
          <p:cNvPr id="9" name="직선 화살표 연결선 8"/>
          <p:cNvCxnSpPr>
            <a:cxnSpLocks noChangeShapeType="1"/>
          </p:cNvCxnSpPr>
          <p:nvPr/>
        </p:nvCxnSpPr>
        <p:spPr bwMode="auto">
          <a:xfrm flipH="1" flipV="1">
            <a:off x="6112015" y="4261451"/>
            <a:ext cx="820738" cy="86201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 flipV="1">
            <a:off x="4441965" y="4317013"/>
            <a:ext cx="881063" cy="6969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8" name="Freeform 5"/>
          <p:cNvSpPr>
            <a:spLocks/>
          </p:cNvSpPr>
          <p:nvPr/>
        </p:nvSpPr>
        <p:spPr bwMode="auto">
          <a:xfrm>
            <a:off x="1524140" y="5026626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19" name="Freeform 6"/>
          <p:cNvSpPr>
            <a:spLocks/>
          </p:cNvSpPr>
          <p:nvPr/>
        </p:nvSpPr>
        <p:spPr bwMode="auto">
          <a:xfrm>
            <a:off x="852628" y="5026626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0" name="Freeform 5"/>
          <p:cNvSpPr>
            <a:spLocks/>
          </p:cNvSpPr>
          <p:nvPr/>
        </p:nvSpPr>
        <p:spPr bwMode="auto">
          <a:xfrm>
            <a:off x="4229240" y="5032976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1" name="Freeform 6"/>
          <p:cNvSpPr>
            <a:spLocks/>
          </p:cNvSpPr>
          <p:nvPr/>
        </p:nvSpPr>
        <p:spPr bwMode="auto">
          <a:xfrm>
            <a:off x="3557728" y="5032976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784615" y="5013926"/>
            <a:ext cx="576263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=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478603" y="5032976"/>
            <a:ext cx="576262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+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5189678" y="3702651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5</a:t>
            </a:r>
          </a:p>
        </p:txBody>
      </p:sp>
      <p:sp>
        <p:nvSpPr>
          <p:cNvPr id="28725" name="Freeform 9"/>
          <p:cNvSpPr>
            <a:spLocks/>
          </p:cNvSpPr>
          <p:nvPr/>
        </p:nvSpPr>
        <p:spPr bwMode="auto">
          <a:xfrm>
            <a:off x="852628" y="5179026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8726" name="Freeform 8"/>
          <p:cNvSpPr>
            <a:spLocks/>
          </p:cNvSpPr>
          <p:nvPr/>
        </p:nvSpPr>
        <p:spPr bwMode="auto">
          <a:xfrm>
            <a:off x="1838465" y="5179026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7" name="Freeform 5"/>
          <p:cNvSpPr>
            <a:spLocks/>
          </p:cNvSpPr>
          <p:nvPr/>
        </p:nvSpPr>
        <p:spPr bwMode="auto">
          <a:xfrm>
            <a:off x="7042290" y="5123463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8" name="Freeform 6"/>
          <p:cNvSpPr>
            <a:spLocks/>
          </p:cNvSpPr>
          <p:nvPr/>
        </p:nvSpPr>
        <p:spPr bwMode="auto">
          <a:xfrm>
            <a:off x="6370778" y="5123463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6724790" y="4901213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3</a:t>
            </a:r>
          </a:p>
        </p:txBody>
      </p:sp>
      <p:sp>
        <p:nvSpPr>
          <p:cNvPr id="28730" name="Freeform 9"/>
          <p:cNvSpPr>
            <a:spLocks/>
          </p:cNvSpPr>
          <p:nvPr/>
        </p:nvSpPr>
        <p:spPr bwMode="auto">
          <a:xfrm>
            <a:off x="6370778" y="528856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8731" name="Freeform 8"/>
          <p:cNvSpPr>
            <a:spLocks/>
          </p:cNvSpPr>
          <p:nvPr/>
        </p:nvSpPr>
        <p:spPr bwMode="auto">
          <a:xfrm>
            <a:off x="7356615" y="5288563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937140" y="4837713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2</a:t>
            </a:r>
          </a:p>
        </p:txBody>
      </p:sp>
      <p:sp>
        <p:nvSpPr>
          <p:cNvPr id="28733" name="Freeform 9"/>
          <p:cNvSpPr>
            <a:spLocks/>
          </p:cNvSpPr>
          <p:nvPr/>
        </p:nvSpPr>
        <p:spPr bwMode="auto">
          <a:xfrm>
            <a:off x="3557728" y="5198076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8734" name="Freeform 8"/>
          <p:cNvSpPr>
            <a:spLocks/>
          </p:cNvSpPr>
          <p:nvPr/>
        </p:nvSpPr>
        <p:spPr bwMode="auto">
          <a:xfrm>
            <a:off x="4543565" y="5198076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12146" y="1938572"/>
            <a:ext cx="7678249" cy="5972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latin typeface="Trebuchet MS" pitchFamily="34" charset="0"/>
                <a:ea typeface="HY중고딕" pitchFamily="18" charset="-127"/>
              </a:rPr>
              <a:t>     sum = x + y;</a:t>
            </a:r>
            <a:endParaRPr kumimoji="1" lang="en-US" altLang="ko-KR" dirty="0">
              <a:latin typeface="Trebuchet MS" pitchFamily="34" charset="0"/>
              <a:ea typeface="HY중고딕" pitchFamily="18" charset="-127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1654008" y="2878087"/>
            <a:ext cx="3834332" cy="2281181"/>
          </a:xfrm>
          <a:custGeom>
            <a:avLst/>
            <a:gdLst>
              <a:gd name="connsiteX0" fmla="*/ 3780544 w 3834332"/>
              <a:gd name="connsiteY0" fmla="*/ 997948 h 2281181"/>
              <a:gd name="connsiteX1" fmla="*/ 3795912 w 3834332"/>
              <a:gd name="connsiteY1" fmla="*/ 959528 h 2281181"/>
              <a:gd name="connsiteX2" fmla="*/ 3803596 w 3834332"/>
              <a:gd name="connsiteY2" fmla="*/ 913423 h 2281181"/>
              <a:gd name="connsiteX3" fmla="*/ 3811280 w 3834332"/>
              <a:gd name="connsiteY3" fmla="*/ 875003 h 2281181"/>
              <a:gd name="connsiteX4" fmla="*/ 3826648 w 3834332"/>
              <a:gd name="connsiteY4" fmla="*/ 798163 h 2281181"/>
              <a:gd name="connsiteX5" fmla="*/ 3834332 w 3834332"/>
              <a:gd name="connsiteY5" fmla="*/ 721323 h 2281181"/>
              <a:gd name="connsiteX6" fmla="*/ 3826648 w 3834332"/>
              <a:gd name="connsiteY6" fmla="*/ 437013 h 2281181"/>
              <a:gd name="connsiteX7" fmla="*/ 3818964 w 3834332"/>
              <a:gd name="connsiteY7" fmla="*/ 383225 h 2281181"/>
              <a:gd name="connsiteX8" fmla="*/ 3765176 w 3834332"/>
              <a:gd name="connsiteY8" fmla="*/ 291017 h 2281181"/>
              <a:gd name="connsiteX9" fmla="*/ 3696020 w 3834332"/>
              <a:gd name="connsiteY9" fmla="*/ 252597 h 2281181"/>
              <a:gd name="connsiteX10" fmla="*/ 3665284 w 3834332"/>
              <a:gd name="connsiteY10" fmla="*/ 237229 h 2281181"/>
              <a:gd name="connsiteX11" fmla="*/ 3642232 w 3834332"/>
              <a:gd name="connsiteY11" fmla="*/ 229544 h 2281181"/>
              <a:gd name="connsiteX12" fmla="*/ 3619180 w 3834332"/>
              <a:gd name="connsiteY12" fmla="*/ 214176 h 2281181"/>
              <a:gd name="connsiteX13" fmla="*/ 3534655 w 3834332"/>
              <a:gd name="connsiteY13" fmla="*/ 183440 h 2281181"/>
              <a:gd name="connsiteX14" fmla="*/ 3396343 w 3834332"/>
              <a:gd name="connsiteY14" fmla="*/ 129652 h 2281181"/>
              <a:gd name="connsiteX15" fmla="*/ 3350238 w 3834332"/>
              <a:gd name="connsiteY15" fmla="*/ 121968 h 2281181"/>
              <a:gd name="connsiteX16" fmla="*/ 3219610 w 3834332"/>
              <a:gd name="connsiteY16" fmla="*/ 83548 h 2281181"/>
              <a:gd name="connsiteX17" fmla="*/ 3119717 w 3834332"/>
              <a:gd name="connsiteY17" fmla="*/ 60496 h 2281181"/>
              <a:gd name="connsiteX18" fmla="*/ 3073613 w 3834332"/>
              <a:gd name="connsiteY18" fmla="*/ 45128 h 2281181"/>
              <a:gd name="connsiteX19" fmla="*/ 2966037 w 3834332"/>
              <a:gd name="connsiteY19" fmla="*/ 29760 h 2281181"/>
              <a:gd name="connsiteX20" fmla="*/ 2919932 w 3834332"/>
              <a:gd name="connsiteY20" fmla="*/ 22076 h 2281181"/>
              <a:gd name="connsiteX21" fmla="*/ 2812356 w 3834332"/>
              <a:gd name="connsiteY21" fmla="*/ 6708 h 2281181"/>
              <a:gd name="connsiteX22" fmla="*/ 2205317 w 3834332"/>
              <a:gd name="connsiteY22" fmla="*/ 29760 h 2281181"/>
              <a:gd name="connsiteX23" fmla="*/ 2120793 w 3834332"/>
              <a:gd name="connsiteY23" fmla="*/ 60496 h 2281181"/>
              <a:gd name="connsiteX24" fmla="*/ 1967112 w 3834332"/>
              <a:gd name="connsiteY24" fmla="*/ 106600 h 2281181"/>
              <a:gd name="connsiteX25" fmla="*/ 1882588 w 3834332"/>
              <a:gd name="connsiteY25" fmla="*/ 152704 h 2281181"/>
              <a:gd name="connsiteX26" fmla="*/ 1805748 w 3834332"/>
              <a:gd name="connsiteY26" fmla="*/ 175756 h 2281181"/>
              <a:gd name="connsiteX27" fmla="*/ 1652067 w 3834332"/>
              <a:gd name="connsiteY27" fmla="*/ 252597 h 2281181"/>
              <a:gd name="connsiteX28" fmla="*/ 1598279 w 3834332"/>
              <a:gd name="connsiteY28" fmla="*/ 275649 h 2281181"/>
              <a:gd name="connsiteX29" fmla="*/ 1529122 w 3834332"/>
              <a:gd name="connsiteY29" fmla="*/ 329437 h 2281181"/>
              <a:gd name="connsiteX30" fmla="*/ 1467650 w 3834332"/>
              <a:gd name="connsiteY30" fmla="*/ 360173 h 2281181"/>
              <a:gd name="connsiteX31" fmla="*/ 1406178 w 3834332"/>
              <a:gd name="connsiteY31" fmla="*/ 406277 h 2281181"/>
              <a:gd name="connsiteX32" fmla="*/ 1337022 w 3834332"/>
              <a:gd name="connsiteY32" fmla="*/ 437013 h 2281181"/>
              <a:gd name="connsiteX33" fmla="*/ 1221761 w 3834332"/>
              <a:gd name="connsiteY33" fmla="*/ 506170 h 2281181"/>
              <a:gd name="connsiteX34" fmla="*/ 1167973 w 3834332"/>
              <a:gd name="connsiteY34" fmla="*/ 536906 h 2281181"/>
              <a:gd name="connsiteX35" fmla="*/ 1060396 w 3834332"/>
              <a:gd name="connsiteY35" fmla="*/ 606062 h 2281181"/>
              <a:gd name="connsiteX36" fmla="*/ 1006608 w 3834332"/>
              <a:gd name="connsiteY36" fmla="*/ 644482 h 2281181"/>
              <a:gd name="connsiteX37" fmla="*/ 937452 w 3834332"/>
              <a:gd name="connsiteY37" fmla="*/ 698271 h 2281181"/>
              <a:gd name="connsiteX38" fmla="*/ 891348 w 3834332"/>
              <a:gd name="connsiteY38" fmla="*/ 729007 h 2281181"/>
              <a:gd name="connsiteX39" fmla="*/ 829875 w 3834332"/>
              <a:gd name="connsiteY39" fmla="*/ 790479 h 2281181"/>
              <a:gd name="connsiteX40" fmla="*/ 768403 w 3834332"/>
              <a:gd name="connsiteY40" fmla="*/ 851951 h 2281181"/>
              <a:gd name="connsiteX41" fmla="*/ 737667 w 3834332"/>
              <a:gd name="connsiteY41" fmla="*/ 882687 h 2281181"/>
              <a:gd name="connsiteX42" fmla="*/ 691563 w 3834332"/>
              <a:gd name="connsiteY42" fmla="*/ 928792 h 2281181"/>
              <a:gd name="connsiteX43" fmla="*/ 676195 w 3834332"/>
              <a:gd name="connsiteY43" fmla="*/ 959528 h 2281181"/>
              <a:gd name="connsiteX44" fmla="*/ 653143 w 3834332"/>
              <a:gd name="connsiteY44" fmla="*/ 990264 h 2281181"/>
              <a:gd name="connsiteX45" fmla="*/ 645458 w 3834332"/>
              <a:gd name="connsiteY45" fmla="*/ 1021000 h 2281181"/>
              <a:gd name="connsiteX46" fmla="*/ 630090 w 3834332"/>
              <a:gd name="connsiteY46" fmla="*/ 1266889 h 2281181"/>
              <a:gd name="connsiteX47" fmla="*/ 622406 w 3834332"/>
              <a:gd name="connsiteY47" fmla="*/ 1305309 h 2281181"/>
              <a:gd name="connsiteX48" fmla="*/ 607038 w 3834332"/>
              <a:gd name="connsiteY48" fmla="*/ 1389834 h 2281181"/>
              <a:gd name="connsiteX49" fmla="*/ 568618 w 3834332"/>
              <a:gd name="connsiteY49" fmla="*/ 1458990 h 2281181"/>
              <a:gd name="connsiteX50" fmla="*/ 553250 w 3834332"/>
              <a:gd name="connsiteY50" fmla="*/ 1497410 h 2281181"/>
              <a:gd name="connsiteX51" fmla="*/ 530198 w 3834332"/>
              <a:gd name="connsiteY51" fmla="*/ 1528146 h 2281181"/>
              <a:gd name="connsiteX52" fmla="*/ 476410 w 3834332"/>
              <a:gd name="connsiteY52" fmla="*/ 1612671 h 2281181"/>
              <a:gd name="connsiteX53" fmla="*/ 391885 w 3834332"/>
              <a:gd name="connsiteY53" fmla="*/ 1727931 h 2281181"/>
              <a:gd name="connsiteX54" fmla="*/ 368833 w 3834332"/>
              <a:gd name="connsiteY54" fmla="*/ 1758667 h 2281181"/>
              <a:gd name="connsiteX55" fmla="*/ 299677 w 3834332"/>
              <a:gd name="connsiteY55" fmla="*/ 1812455 h 2281181"/>
              <a:gd name="connsiteX56" fmla="*/ 222837 w 3834332"/>
              <a:gd name="connsiteY56" fmla="*/ 1889296 h 2281181"/>
              <a:gd name="connsiteX57" fmla="*/ 199785 w 3834332"/>
              <a:gd name="connsiteY57" fmla="*/ 1912348 h 2281181"/>
              <a:gd name="connsiteX58" fmla="*/ 138312 w 3834332"/>
              <a:gd name="connsiteY58" fmla="*/ 1958452 h 2281181"/>
              <a:gd name="connsiteX59" fmla="*/ 84524 w 3834332"/>
              <a:gd name="connsiteY59" fmla="*/ 1996872 h 2281181"/>
              <a:gd name="connsiteX60" fmla="*/ 61472 w 3834332"/>
              <a:gd name="connsiteY60" fmla="*/ 2027608 h 2281181"/>
              <a:gd name="connsiteX61" fmla="*/ 23052 w 3834332"/>
              <a:gd name="connsiteY61" fmla="*/ 2073713 h 2281181"/>
              <a:gd name="connsiteX62" fmla="*/ 7684 w 3834332"/>
              <a:gd name="connsiteY62" fmla="*/ 2135185 h 2281181"/>
              <a:gd name="connsiteX63" fmla="*/ 0 w 3834332"/>
              <a:gd name="connsiteY63" fmla="*/ 2165921 h 2281181"/>
              <a:gd name="connsiteX64" fmla="*/ 7684 w 3834332"/>
              <a:gd name="connsiteY64" fmla="*/ 2281181 h 228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834332" h="2281181">
                <a:moveTo>
                  <a:pt x="3780544" y="997948"/>
                </a:moveTo>
                <a:cubicBezTo>
                  <a:pt x="3785667" y="985141"/>
                  <a:pt x="3792283" y="972835"/>
                  <a:pt x="3795912" y="959528"/>
                </a:cubicBezTo>
                <a:cubicBezTo>
                  <a:pt x="3800011" y="944497"/>
                  <a:pt x="3800809" y="928752"/>
                  <a:pt x="3803596" y="913423"/>
                </a:cubicBezTo>
                <a:cubicBezTo>
                  <a:pt x="3805932" y="900573"/>
                  <a:pt x="3808447" y="887752"/>
                  <a:pt x="3811280" y="875003"/>
                </a:cubicBezTo>
                <a:cubicBezTo>
                  <a:pt x="3820731" y="832471"/>
                  <a:pt x="3820195" y="849787"/>
                  <a:pt x="3826648" y="798163"/>
                </a:cubicBezTo>
                <a:cubicBezTo>
                  <a:pt x="3829841" y="772621"/>
                  <a:pt x="3831771" y="746936"/>
                  <a:pt x="3834332" y="721323"/>
                </a:cubicBezTo>
                <a:cubicBezTo>
                  <a:pt x="3831771" y="626553"/>
                  <a:pt x="3830953" y="531720"/>
                  <a:pt x="3826648" y="437013"/>
                </a:cubicBezTo>
                <a:cubicBezTo>
                  <a:pt x="3825826" y="418920"/>
                  <a:pt x="3824691" y="400407"/>
                  <a:pt x="3818964" y="383225"/>
                </a:cubicBezTo>
                <a:cubicBezTo>
                  <a:pt x="3813631" y="367225"/>
                  <a:pt x="3784571" y="308257"/>
                  <a:pt x="3765176" y="291017"/>
                </a:cubicBezTo>
                <a:cubicBezTo>
                  <a:pt x="3718700" y="249705"/>
                  <a:pt x="3733802" y="268789"/>
                  <a:pt x="3696020" y="252597"/>
                </a:cubicBezTo>
                <a:cubicBezTo>
                  <a:pt x="3685492" y="248085"/>
                  <a:pt x="3675812" y="241741"/>
                  <a:pt x="3665284" y="237229"/>
                </a:cubicBezTo>
                <a:cubicBezTo>
                  <a:pt x="3657839" y="234038"/>
                  <a:pt x="3649477" y="233166"/>
                  <a:pt x="3642232" y="229544"/>
                </a:cubicBezTo>
                <a:cubicBezTo>
                  <a:pt x="3633972" y="225414"/>
                  <a:pt x="3627440" y="218306"/>
                  <a:pt x="3619180" y="214176"/>
                </a:cubicBezTo>
                <a:cubicBezTo>
                  <a:pt x="3588637" y="198905"/>
                  <a:pt x="3566929" y="195991"/>
                  <a:pt x="3534655" y="183440"/>
                </a:cubicBezTo>
                <a:cubicBezTo>
                  <a:pt x="3501881" y="170694"/>
                  <a:pt x="3437846" y="140028"/>
                  <a:pt x="3396343" y="129652"/>
                </a:cubicBezTo>
                <a:cubicBezTo>
                  <a:pt x="3381228" y="125873"/>
                  <a:pt x="3365606" y="124529"/>
                  <a:pt x="3350238" y="121968"/>
                </a:cubicBezTo>
                <a:cubicBezTo>
                  <a:pt x="3268036" y="89087"/>
                  <a:pt x="3358196" y="123144"/>
                  <a:pt x="3219610" y="83548"/>
                </a:cubicBezTo>
                <a:cubicBezTo>
                  <a:pt x="3150841" y="63900"/>
                  <a:pt x="3184215" y="71245"/>
                  <a:pt x="3119717" y="60496"/>
                </a:cubicBezTo>
                <a:cubicBezTo>
                  <a:pt x="3104349" y="55373"/>
                  <a:pt x="3089498" y="48305"/>
                  <a:pt x="3073613" y="45128"/>
                </a:cubicBezTo>
                <a:cubicBezTo>
                  <a:pt x="3038094" y="38024"/>
                  <a:pt x="3001767" y="35715"/>
                  <a:pt x="2966037" y="29760"/>
                </a:cubicBezTo>
                <a:lnTo>
                  <a:pt x="2919932" y="22076"/>
                </a:lnTo>
                <a:lnTo>
                  <a:pt x="2812356" y="6708"/>
                </a:lnTo>
                <a:cubicBezTo>
                  <a:pt x="2791008" y="7017"/>
                  <a:pt x="2376417" y="-19126"/>
                  <a:pt x="2205317" y="29760"/>
                </a:cubicBezTo>
                <a:cubicBezTo>
                  <a:pt x="2176491" y="37996"/>
                  <a:pt x="2149325" y="51292"/>
                  <a:pt x="2120793" y="60496"/>
                </a:cubicBezTo>
                <a:cubicBezTo>
                  <a:pt x="2069893" y="76915"/>
                  <a:pt x="2014064" y="80990"/>
                  <a:pt x="1967112" y="106600"/>
                </a:cubicBezTo>
                <a:cubicBezTo>
                  <a:pt x="1938937" y="121968"/>
                  <a:pt x="1912087" y="140062"/>
                  <a:pt x="1882588" y="152704"/>
                </a:cubicBezTo>
                <a:cubicBezTo>
                  <a:pt x="1858009" y="163238"/>
                  <a:pt x="1830284" y="165123"/>
                  <a:pt x="1805748" y="175756"/>
                </a:cubicBezTo>
                <a:cubicBezTo>
                  <a:pt x="1753196" y="198529"/>
                  <a:pt x="1704710" y="230036"/>
                  <a:pt x="1652067" y="252597"/>
                </a:cubicBezTo>
                <a:cubicBezTo>
                  <a:pt x="1634138" y="260281"/>
                  <a:pt x="1614821" y="265311"/>
                  <a:pt x="1598279" y="275649"/>
                </a:cubicBezTo>
                <a:cubicBezTo>
                  <a:pt x="1573514" y="291127"/>
                  <a:pt x="1553641" y="313572"/>
                  <a:pt x="1529122" y="329437"/>
                </a:cubicBezTo>
                <a:cubicBezTo>
                  <a:pt x="1509888" y="341882"/>
                  <a:pt x="1487077" y="348031"/>
                  <a:pt x="1467650" y="360173"/>
                </a:cubicBezTo>
                <a:cubicBezTo>
                  <a:pt x="1445930" y="373748"/>
                  <a:pt x="1428255" y="393291"/>
                  <a:pt x="1406178" y="406277"/>
                </a:cubicBezTo>
                <a:cubicBezTo>
                  <a:pt x="1384435" y="419067"/>
                  <a:pt x="1359203" y="424998"/>
                  <a:pt x="1337022" y="437013"/>
                </a:cubicBezTo>
                <a:cubicBezTo>
                  <a:pt x="1297625" y="458353"/>
                  <a:pt x="1260335" y="483376"/>
                  <a:pt x="1221761" y="506170"/>
                </a:cubicBezTo>
                <a:cubicBezTo>
                  <a:pt x="1203983" y="516675"/>
                  <a:pt x="1185680" y="526282"/>
                  <a:pt x="1167973" y="536906"/>
                </a:cubicBezTo>
                <a:cubicBezTo>
                  <a:pt x="1135800" y="556210"/>
                  <a:pt x="1092238" y="584018"/>
                  <a:pt x="1060396" y="606062"/>
                </a:cubicBezTo>
                <a:cubicBezTo>
                  <a:pt x="1042280" y="618604"/>
                  <a:pt x="1024000" y="630955"/>
                  <a:pt x="1006608" y="644482"/>
                </a:cubicBezTo>
                <a:cubicBezTo>
                  <a:pt x="983556" y="662412"/>
                  <a:pt x="961751" y="682072"/>
                  <a:pt x="937452" y="698271"/>
                </a:cubicBezTo>
                <a:cubicBezTo>
                  <a:pt x="922084" y="708516"/>
                  <a:pt x="905372" y="716987"/>
                  <a:pt x="891348" y="729007"/>
                </a:cubicBezTo>
                <a:cubicBezTo>
                  <a:pt x="869346" y="747866"/>
                  <a:pt x="850366" y="769988"/>
                  <a:pt x="829875" y="790479"/>
                </a:cubicBezTo>
                <a:lnTo>
                  <a:pt x="768403" y="851951"/>
                </a:lnTo>
                <a:cubicBezTo>
                  <a:pt x="758158" y="862196"/>
                  <a:pt x="746360" y="871096"/>
                  <a:pt x="737667" y="882687"/>
                </a:cubicBezTo>
                <a:cubicBezTo>
                  <a:pt x="709074" y="920811"/>
                  <a:pt x="725271" y="906319"/>
                  <a:pt x="691563" y="928792"/>
                </a:cubicBezTo>
                <a:cubicBezTo>
                  <a:pt x="686440" y="939037"/>
                  <a:pt x="682266" y="949814"/>
                  <a:pt x="676195" y="959528"/>
                </a:cubicBezTo>
                <a:cubicBezTo>
                  <a:pt x="669407" y="970388"/>
                  <a:pt x="658870" y="978809"/>
                  <a:pt x="653143" y="990264"/>
                </a:cubicBezTo>
                <a:cubicBezTo>
                  <a:pt x="648420" y="999710"/>
                  <a:pt x="648020" y="1010755"/>
                  <a:pt x="645458" y="1021000"/>
                </a:cubicBezTo>
                <a:cubicBezTo>
                  <a:pt x="641945" y="1094774"/>
                  <a:pt x="639751" y="1189601"/>
                  <a:pt x="630090" y="1266889"/>
                </a:cubicBezTo>
                <a:cubicBezTo>
                  <a:pt x="628470" y="1279848"/>
                  <a:pt x="624553" y="1292426"/>
                  <a:pt x="622406" y="1305309"/>
                </a:cubicBezTo>
                <a:cubicBezTo>
                  <a:pt x="618760" y="1327185"/>
                  <a:pt x="615889" y="1366231"/>
                  <a:pt x="607038" y="1389834"/>
                </a:cubicBezTo>
                <a:cubicBezTo>
                  <a:pt x="595939" y="1419433"/>
                  <a:pt x="583289" y="1429648"/>
                  <a:pt x="568618" y="1458990"/>
                </a:cubicBezTo>
                <a:cubicBezTo>
                  <a:pt x="562449" y="1471327"/>
                  <a:pt x="559949" y="1485353"/>
                  <a:pt x="553250" y="1497410"/>
                </a:cubicBezTo>
                <a:cubicBezTo>
                  <a:pt x="547031" y="1508605"/>
                  <a:pt x="537302" y="1517490"/>
                  <a:pt x="530198" y="1528146"/>
                </a:cubicBezTo>
                <a:cubicBezTo>
                  <a:pt x="511673" y="1555933"/>
                  <a:pt x="493592" y="1584034"/>
                  <a:pt x="476410" y="1612671"/>
                </a:cubicBezTo>
                <a:cubicBezTo>
                  <a:pt x="434622" y="1682318"/>
                  <a:pt x="466773" y="1632619"/>
                  <a:pt x="391885" y="1727931"/>
                </a:cubicBezTo>
                <a:cubicBezTo>
                  <a:pt x="383973" y="1738001"/>
                  <a:pt x="378942" y="1750804"/>
                  <a:pt x="368833" y="1758667"/>
                </a:cubicBezTo>
                <a:cubicBezTo>
                  <a:pt x="345781" y="1776596"/>
                  <a:pt x="320327" y="1791805"/>
                  <a:pt x="299677" y="1812455"/>
                </a:cubicBezTo>
                <a:lnTo>
                  <a:pt x="222837" y="1889296"/>
                </a:lnTo>
                <a:cubicBezTo>
                  <a:pt x="215153" y="1896980"/>
                  <a:pt x="208479" y="1905828"/>
                  <a:pt x="199785" y="1912348"/>
                </a:cubicBezTo>
                <a:cubicBezTo>
                  <a:pt x="179294" y="1927716"/>
                  <a:pt x="156424" y="1940340"/>
                  <a:pt x="138312" y="1958452"/>
                </a:cubicBezTo>
                <a:cubicBezTo>
                  <a:pt x="107160" y="1989604"/>
                  <a:pt x="124980" y="1976644"/>
                  <a:pt x="84524" y="1996872"/>
                </a:cubicBezTo>
                <a:cubicBezTo>
                  <a:pt x="76840" y="2007117"/>
                  <a:pt x="69806" y="2017884"/>
                  <a:pt x="61472" y="2027608"/>
                </a:cubicBezTo>
                <a:cubicBezTo>
                  <a:pt x="41077" y="2051402"/>
                  <a:pt x="36639" y="2046538"/>
                  <a:pt x="23052" y="2073713"/>
                </a:cubicBezTo>
                <a:cubicBezTo>
                  <a:pt x="14813" y="2090191"/>
                  <a:pt x="11191" y="2119402"/>
                  <a:pt x="7684" y="2135185"/>
                </a:cubicBezTo>
                <a:cubicBezTo>
                  <a:pt x="5393" y="2145494"/>
                  <a:pt x="2561" y="2155676"/>
                  <a:pt x="0" y="2165921"/>
                </a:cubicBezTo>
                <a:cubicBezTo>
                  <a:pt x="8612" y="2260648"/>
                  <a:pt x="7684" y="2222154"/>
                  <a:pt x="7684" y="228118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6" y="1761847"/>
            <a:ext cx="80486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함수의 중간에서 변수를 선언할 수 있는가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 err="1" smtClean="0"/>
              <a:t>int</a:t>
            </a:r>
            <a:r>
              <a:rPr lang="ko-KR" altLang="en-US" sz="1800" dirty="0"/>
              <a:t>형 변수 </a:t>
            </a:r>
            <a:r>
              <a:rPr lang="en-US" altLang="ko-KR" sz="1800" dirty="0"/>
              <a:t>x</a:t>
            </a:r>
            <a:r>
              <a:rPr lang="ko-KR" altLang="en-US" sz="1800" dirty="0"/>
              <a:t>와 </a:t>
            </a:r>
            <a:r>
              <a:rPr lang="en-US" altLang="ko-KR" sz="1800" dirty="0"/>
              <a:t>y</a:t>
            </a:r>
            <a:r>
              <a:rPr lang="ko-KR" altLang="en-US" sz="1800" dirty="0"/>
              <a:t>를 한 줄에 선언하고 </a:t>
            </a:r>
            <a:r>
              <a:rPr lang="en-US" altLang="ko-KR" sz="1800" dirty="0"/>
              <a:t>1</a:t>
            </a:r>
            <a:r>
              <a:rPr lang="ko-KR" altLang="en-US" sz="1800" dirty="0"/>
              <a:t>과 </a:t>
            </a:r>
            <a:r>
              <a:rPr lang="en-US" altLang="ko-KR" sz="1800" dirty="0"/>
              <a:t>0</a:t>
            </a:r>
            <a:r>
              <a:rPr lang="ko-KR" altLang="en-US" sz="1800" dirty="0"/>
              <a:t>으로 각각 초기화하라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r>
              <a:rPr lang="ko-KR" altLang="en-US" sz="1800" dirty="0" smtClean="0"/>
              <a:t>변수</a:t>
            </a:r>
            <a:r>
              <a:rPr lang="en-US" altLang="ko-KR" sz="1800" dirty="0"/>
              <a:t>a</a:t>
            </a:r>
            <a:r>
              <a:rPr lang="ko-KR" altLang="en-US" sz="1800" dirty="0"/>
              <a:t>와 변수 </a:t>
            </a:r>
            <a:r>
              <a:rPr lang="en-US" altLang="ko-KR" sz="1800" dirty="0"/>
              <a:t>b</a:t>
            </a:r>
            <a:r>
              <a:rPr lang="ko-KR" altLang="en-US" sz="1800" dirty="0"/>
              <a:t>의 곱을 변수 </a:t>
            </a:r>
            <a:r>
              <a:rPr lang="en-US" altLang="ko-KR" sz="1800" dirty="0"/>
              <a:t>product</a:t>
            </a:r>
            <a:r>
              <a:rPr lang="ko-KR" altLang="en-US" sz="1800" dirty="0"/>
              <a:t>에 저장하는 문장을 작성하여 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/>
              <a:t>변수</a:t>
            </a:r>
            <a:r>
              <a:rPr lang="en-US" altLang="ko-KR" sz="1800" dirty="0"/>
              <a:t>a</a:t>
            </a:r>
            <a:r>
              <a:rPr lang="ko-KR" altLang="en-US" sz="1800" dirty="0"/>
              <a:t>를 변수 </a:t>
            </a:r>
            <a:r>
              <a:rPr lang="en-US" altLang="ko-KR" sz="1800" dirty="0"/>
              <a:t>b</a:t>
            </a:r>
            <a:r>
              <a:rPr lang="ko-KR" altLang="en-US" sz="1800" dirty="0"/>
              <a:t>로 나눈 값을 변수 </a:t>
            </a:r>
            <a:r>
              <a:rPr lang="en-US" altLang="ko-KR" sz="1800" dirty="0"/>
              <a:t>quotient</a:t>
            </a:r>
            <a:r>
              <a:rPr lang="ko-KR" altLang="en-US" sz="1800" dirty="0"/>
              <a:t>에 저장하는 문장을 작성하여 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96" y="42672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printf()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smtClean="0"/>
              <a:t>printf(): </a:t>
            </a:r>
            <a:r>
              <a:rPr lang="ko-KR" altLang="en-US" smtClean="0"/>
              <a:t>모니터에 출력을 하기 위한 표준 출력 라이브러리 함수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56" y="2450236"/>
            <a:ext cx="5356505" cy="392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문자열 출력</a:t>
            </a:r>
          </a:p>
        </p:txBody>
      </p:sp>
      <p:pic>
        <p:nvPicPr>
          <p:cNvPr id="24" name="Picture 11" descr="MCj023031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6" y="4256982"/>
            <a:ext cx="2078038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MCj035567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1366" y="4341119"/>
            <a:ext cx="1489075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5436079" y="5060257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H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5812316" y="5072957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e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6225066" y="5072957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l</a:t>
            </a:r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6601304" y="5085657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l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7009291" y="5079307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o</a:t>
            </a: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385529" y="5092007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 </a:t>
            </a:r>
          </a:p>
        </p:txBody>
      </p:sp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7798279" y="5092007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W</a:t>
            </a: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8174516" y="5104707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o</a:t>
            </a: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4870929" y="4972944"/>
            <a:ext cx="463550" cy="609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AutoShape 22"/>
          <p:cNvSpPr>
            <a:spLocks noChangeArrowheads="1"/>
          </p:cNvSpPr>
          <p:nvPr/>
        </p:nvSpPr>
        <p:spPr bwMode="auto">
          <a:xfrm>
            <a:off x="2634141" y="4890394"/>
            <a:ext cx="463550" cy="609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786291" y="4523682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Hello Wo</a:t>
            </a: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3762854" y="6171507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printf()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50441" y="2541554"/>
            <a:ext cx="405226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Trebuchet MS" pitchFamily="34" charset="0"/>
              </a:rPr>
              <a:t>printf</a:t>
            </a:r>
            <a:r>
              <a:rPr kumimoji="1" lang="en-US" altLang="ko-KR" sz="2800" u="sng" dirty="0">
                <a:solidFill>
                  <a:schemeClr val="tx2"/>
                </a:solidFill>
                <a:latin typeface="Trebuchet MS" pitchFamily="34" charset="0"/>
              </a:rPr>
              <a:t>("Hello World!\n</a:t>
            </a:r>
            <a:r>
              <a:rPr kumimoji="1" lang="en-US" altLang="ko-KR" sz="2800" dirty="0">
                <a:latin typeface="Trebuchet MS" pitchFamily="34" charset="0"/>
              </a:rPr>
              <a:t>");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788022" y="1941390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/>
              <a:t>문자열</a:t>
            </a:r>
            <a:r>
              <a:rPr lang="en-US" altLang="ko-KR" dirty="0"/>
              <a:t>(string): “Hello</a:t>
            </a:r>
            <a:r>
              <a:rPr lang="ko-KR" altLang="en-US" dirty="0"/>
              <a:t> </a:t>
            </a:r>
            <a:r>
              <a:rPr lang="en-US" altLang="ko-KR" dirty="0"/>
              <a:t>World!\n”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문자들을 여러 개 나열한 것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 bwMode="auto">
          <a:xfrm>
            <a:off x="4026285" y="1849838"/>
            <a:ext cx="1659751" cy="791455"/>
          </a:xfrm>
          <a:custGeom>
            <a:avLst/>
            <a:gdLst>
              <a:gd name="connsiteX0" fmla="*/ 1659751 w 1659751"/>
              <a:gd name="connsiteY0" fmla="*/ 230521 h 791455"/>
              <a:gd name="connsiteX1" fmla="*/ 1613647 w 1659751"/>
              <a:gd name="connsiteY1" fmla="*/ 215153 h 791455"/>
              <a:gd name="connsiteX2" fmla="*/ 1590595 w 1659751"/>
              <a:gd name="connsiteY2" fmla="*/ 199785 h 791455"/>
              <a:gd name="connsiteX3" fmla="*/ 1490703 w 1659751"/>
              <a:gd name="connsiteY3" fmla="*/ 153681 h 791455"/>
              <a:gd name="connsiteX4" fmla="*/ 1421546 w 1659751"/>
              <a:gd name="connsiteY4" fmla="*/ 138313 h 791455"/>
              <a:gd name="connsiteX5" fmla="*/ 1367758 w 1659751"/>
              <a:gd name="connsiteY5" fmla="*/ 115260 h 791455"/>
              <a:gd name="connsiteX6" fmla="*/ 1121869 w 1659751"/>
              <a:gd name="connsiteY6" fmla="*/ 53788 h 791455"/>
              <a:gd name="connsiteX7" fmla="*/ 883664 w 1659751"/>
              <a:gd name="connsiteY7" fmla="*/ 15368 h 791455"/>
              <a:gd name="connsiteX8" fmla="*/ 776088 w 1659751"/>
              <a:gd name="connsiteY8" fmla="*/ 0 h 791455"/>
              <a:gd name="connsiteX9" fmla="*/ 668511 w 1659751"/>
              <a:gd name="connsiteY9" fmla="*/ 7684 h 791455"/>
              <a:gd name="connsiteX10" fmla="*/ 637775 w 1659751"/>
              <a:gd name="connsiteY10" fmla="*/ 53788 h 791455"/>
              <a:gd name="connsiteX11" fmla="*/ 622407 w 1659751"/>
              <a:gd name="connsiteY11" fmla="*/ 76840 h 791455"/>
              <a:gd name="connsiteX12" fmla="*/ 599355 w 1659751"/>
              <a:gd name="connsiteY12" fmla="*/ 107576 h 791455"/>
              <a:gd name="connsiteX13" fmla="*/ 560935 w 1659751"/>
              <a:gd name="connsiteY13" fmla="*/ 176733 h 791455"/>
              <a:gd name="connsiteX14" fmla="*/ 553251 w 1659751"/>
              <a:gd name="connsiteY14" fmla="*/ 199785 h 791455"/>
              <a:gd name="connsiteX15" fmla="*/ 537882 w 1659751"/>
              <a:gd name="connsiteY15" fmla="*/ 261257 h 791455"/>
              <a:gd name="connsiteX16" fmla="*/ 530198 w 1659751"/>
              <a:gd name="connsiteY16" fmla="*/ 284309 h 791455"/>
              <a:gd name="connsiteX17" fmla="*/ 537882 w 1659751"/>
              <a:gd name="connsiteY17" fmla="*/ 430306 h 791455"/>
              <a:gd name="connsiteX18" fmla="*/ 530198 w 1659751"/>
              <a:gd name="connsiteY18" fmla="*/ 507146 h 791455"/>
              <a:gd name="connsiteX19" fmla="*/ 491778 w 1659751"/>
              <a:gd name="connsiteY19" fmla="*/ 530198 h 791455"/>
              <a:gd name="connsiteX20" fmla="*/ 468726 w 1659751"/>
              <a:gd name="connsiteY20" fmla="*/ 545566 h 791455"/>
              <a:gd name="connsiteX21" fmla="*/ 384202 w 1659751"/>
              <a:gd name="connsiteY21" fmla="*/ 576302 h 791455"/>
              <a:gd name="connsiteX22" fmla="*/ 345782 w 1659751"/>
              <a:gd name="connsiteY22" fmla="*/ 591670 h 791455"/>
              <a:gd name="connsiteX23" fmla="*/ 315045 w 1659751"/>
              <a:gd name="connsiteY23" fmla="*/ 607039 h 791455"/>
              <a:gd name="connsiteX24" fmla="*/ 253573 w 1659751"/>
              <a:gd name="connsiteY24" fmla="*/ 622407 h 791455"/>
              <a:gd name="connsiteX25" fmla="*/ 184417 w 1659751"/>
              <a:gd name="connsiteY25" fmla="*/ 645459 h 791455"/>
              <a:gd name="connsiteX26" fmla="*/ 161365 w 1659751"/>
              <a:gd name="connsiteY26" fmla="*/ 653143 h 791455"/>
              <a:gd name="connsiteX27" fmla="*/ 115261 w 1659751"/>
              <a:gd name="connsiteY27" fmla="*/ 683879 h 791455"/>
              <a:gd name="connsiteX28" fmla="*/ 76840 w 1659751"/>
              <a:gd name="connsiteY28" fmla="*/ 729983 h 791455"/>
              <a:gd name="connsiteX29" fmla="*/ 30736 w 1659751"/>
              <a:gd name="connsiteY29" fmla="*/ 760719 h 791455"/>
              <a:gd name="connsiteX30" fmla="*/ 0 w 1659751"/>
              <a:gd name="connsiteY30" fmla="*/ 791455 h 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59751" h="791455">
                <a:moveTo>
                  <a:pt x="1659751" y="230521"/>
                </a:moveTo>
                <a:cubicBezTo>
                  <a:pt x="1644383" y="225398"/>
                  <a:pt x="1628450" y="221732"/>
                  <a:pt x="1613647" y="215153"/>
                </a:cubicBezTo>
                <a:cubicBezTo>
                  <a:pt x="1605208" y="211402"/>
                  <a:pt x="1598668" y="204270"/>
                  <a:pt x="1590595" y="199785"/>
                </a:cubicBezTo>
                <a:cubicBezTo>
                  <a:pt x="1570839" y="188809"/>
                  <a:pt x="1510564" y="159887"/>
                  <a:pt x="1490703" y="153681"/>
                </a:cubicBezTo>
                <a:cubicBezTo>
                  <a:pt x="1468163" y="146637"/>
                  <a:pt x="1444086" y="145357"/>
                  <a:pt x="1421546" y="138313"/>
                </a:cubicBezTo>
                <a:cubicBezTo>
                  <a:pt x="1402927" y="132495"/>
                  <a:pt x="1386388" y="121042"/>
                  <a:pt x="1367758" y="115260"/>
                </a:cubicBezTo>
                <a:cubicBezTo>
                  <a:pt x="1196021" y="61962"/>
                  <a:pt x="1245915" y="80754"/>
                  <a:pt x="1121869" y="53788"/>
                </a:cubicBezTo>
                <a:cubicBezTo>
                  <a:pt x="896679" y="4834"/>
                  <a:pt x="1164671" y="55512"/>
                  <a:pt x="883664" y="15368"/>
                </a:cubicBezTo>
                <a:lnTo>
                  <a:pt x="776088" y="0"/>
                </a:lnTo>
                <a:lnTo>
                  <a:pt x="668511" y="7684"/>
                </a:lnTo>
                <a:cubicBezTo>
                  <a:pt x="651297" y="14378"/>
                  <a:pt x="648020" y="38420"/>
                  <a:pt x="637775" y="53788"/>
                </a:cubicBezTo>
                <a:cubicBezTo>
                  <a:pt x="632652" y="61472"/>
                  <a:pt x="627948" y="69452"/>
                  <a:pt x="622407" y="76840"/>
                </a:cubicBezTo>
                <a:cubicBezTo>
                  <a:pt x="614723" y="87085"/>
                  <a:pt x="605574" y="96381"/>
                  <a:pt x="599355" y="107576"/>
                </a:cubicBezTo>
                <a:cubicBezTo>
                  <a:pt x="549045" y="198136"/>
                  <a:pt x="620290" y="97593"/>
                  <a:pt x="560935" y="176733"/>
                </a:cubicBezTo>
                <a:cubicBezTo>
                  <a:pt x="558374" y="184417"/>
                  <a:pt x="555382" y="191971"/>
                  <a:pt x="553251" y="199785"/>
                </a:cubicBezTo>
                <a:cubicBezTo>
                  <a:pt x="547693" y="220162"/>
                  <a:pt x="544561" y="241220"/>
                  <a:pt x="537882" y="261257"/>
                </a:cubicBezTo>
                <a:lnTo>
                  <a:pt x="530198" y="284309"/>
                </a:lnTo>
                <a:cubicBezTo>
                  <a:pt x="532759" y="332975"/>
                  <a:pt x="533470" y="381773"/>
                  <a:pt x="537882" y="430306"/>
                </a:cubicBezTo>
                <a:cubicBezTo>
                  <a:pt x="541448" y="469527"/>
                  <a:pt x="570852" y="449070"/>
                  <a:pt x="530198" y="507146"/>
                </a:cubicBezTo>
                <a:cubicBezTo>
                  <a:pt x="521633" y="519381"/>
                  <a:pt x="504443" y="522282"/>
                  <a:pt x="491778" y="530198"/>
                </a:cubicBezTo>
                <a:cubicBezTo>
                  <a:pt x="483947" y="535093"/>
                  <a:pt x="476986" y="541436"/>
                  <a:pt x="468726" y="545566"/>
                </a:cubicBezTo>
                <a:cubicBezTo>
                  <a:pt x="386580" y="586639"/>
                  <a:pt x="443960" y="556383"/>
                  <a:pt x="384202" y="576302"/>
                </a:cubicBezTo>
                <a:cubicBezTo>
                  <a:pt x="371117" y="580664"/>
                  <a:pt x="358386" y="586068"/>
                  <a:pt x="345782" y="591670"/>
                </a:cubicBezTo>
                <a:cubicBezTo>
                  <a:pt x="335314" y="596322"/>
                  <a:pt x="325912" y="603417"/>
                  <a:pt x="315045" y="607039"/>
                </a:cubicBezTo>
                <a:cubicBezTo>
                  <a:pt x="295008" y="613718"/>
                  <a:pt x="273610" y="615728"/>
                  <a:pt x="253573" y="622407"/>
                </a:cubicBezTo>
                <a:lnTo>
                  <a:pt x="184417" y="645459"/>
                </a:lnTo>
                <a:cubicBezTo>
                  <a:pt x="176733" y="648020"/>
                  <a:pt x="168104" y="648650"/>
                  <a:pt x="161365" y="653143"/>
                </a:cubicBezTo>
                <a:lnTo>
                  <a:pt x="115261" y="683879"/>
                </a:lnTo>
                <a:cubicBezTo>
                  <a:pt x="101599" y="704372"/>
                  <a:pt x="97322" y="714053"/>
                  <a:pt x="76840" y="729983"/>
                </a:cubicBezTo>
                <a:cubicBezTo>
                  <a:pt x="62261" y="741322"/>
                  <a:pt x="30736" y="760719"/>
                  <a:pt x="30736" y="760719"/>
                </a:cubicBezTo>
                <a:cubicBezTo>
                  <a:pt x="12191" y="788536"/>
                  <a:pt x="23628" y="779641"/>
                  <a:pt x="0" y="79145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변수값 출력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Rectangle 103"/>
          <p:cNvSpPr>
            <a:spLocks noChangeArrowheads="1"/>
          </p:cNvSpPr>
          <p:nvPr/>
        </p:nvSpPr>
        <p:spPr bwMode="auto">
          <a:xfrm>
            <a:off x="0" y="491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20" y="1622526"/>
            <a:ext cx="7072856" cy="523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1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지정자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형식 지정자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값을 출력하는 형식을 지정한다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3" y="2500590"/>
            <a:ext cx="8353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8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화면</a:t>
            </a:r>
            <a:endParaRPr lang="ko-KR" altLang="en-US" dirty="0"/>
          </a:p>
        </p:txBody>
      </p:sp>
      <p:pic>
        <p:nvPicPr>
          <p:cNvPr id="1026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2171700"/>
            <a:ext cx="41433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34036" y="2691884"/>
            <a:ext cx="2943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3200" dirty="0">
                <a:solidFill>
                  <a:srgbClr val="FFFF00"/>
                </a:solidFill>
                <a:latin typeface="굴림" panose="020B0600000101010101" pitchFamily="50" charset="-127"/>
              </a:rPr>
              <a:t>두수의 합</a:t>
            </a:r>
            <a:r>
              <a:rPr lang="en-US" altLang="ko-KR" sz="3200" dirty="0">
                <a:solidFill>
                  <a:srgbClr val="FFFF00"/>
                </a:solidFill>
                <a:latin typeface="굴림" panose="020B0600000101010101" pitchFamily="50" charset="-127"/>
              </a:rPr>
              <a:t>: 300</a:t>
            </a:r>
            <a:endParaRPr lang="ko-KR" altLang="en-US" sz="3200" dirty="0">
              <a:solidFill>
                <a:srgbClr val="FFFF00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HY엽서L" pitchFamily="18" charset="-127"/>
              </a:rPr>
              <a:t>여러 개의 </a:t>
            </a:r>
            <a:r>
              <a:rPr lang="ko-KR" altLang="en-US" sz="3600" dirty="0" err="1" smtClean="0">
                <a:latin typeface="HY엽서L" pitchFamily="18" charset="-127"/>
              </a:rPr>
              <a:t>변수값</a:t>
            </a:r>
            <a:r>
              <a:rPr lang="ko-KR" altLang="en-US" sz="3600" dirty="0" smtClean="0">
                <a:latin typeface="HY엽서L" pitchFamily="18" charset="-127"/>
              </a:rPr>
              <a:t> 출력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83" y="1795899"/>
            <a:ext cx="6313216" cy="461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52" y="1802785"/>
            <a:ext cx="6559244" cy="43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5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에서 변수의 값을 실수 형태로 출력할 때 사용하는 형식 지정자는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사용하여서 정수형 변수 </a:t>
            </a:r>
            <a:r>
              <a:rPr lang="en-US" altLang="ko-KR" dirty="0"/>
              <a:t>k</a:t>
            </a:r>
            <a:r>
              <a:rPr lang="ko-KR" altLang="en-US" dirty="0"/>
              <a:t>의 값을 출력하는 문장을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ab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사칙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</a:t>
            </a:r>
            <a:r>
              <a:rPr lang="en-US" altLang="ko-KR" dirty="0" smtClean="0"/>
              <a:t>20</a:t>
            </a:r>
            <a:r>
              <a:rPr lang="ko-KR" altLang="en-US" dirty="0"/>
              <a:t>과 </a:t>
            </a:r>
            <a:r>
              <a:rPr lang="en-US" altLang="ko-KR" dirty="0" smtClean="0"/>
              <a:t>10</a:t>
            </a:r>
            <a:r>
              <a:rPr lang="ko-KR" altLang="en-US" dirty="0"/>
              <a:t>을 저장하고 </a:t>
            </a:r>
            <a:r>
              <a:rPr lang="en-US" altLang="ko-KR" dirty="0" err="1"/>
              <a:t>x+y</a:t>
            </a:r>
            <a:r>
              <a:rPr lang="en-US" altLang="ko-KR" dirty="0"/>
              <a:t>, x-y, x</a:t>
            </a:r>
            <a:r>
              <a:rPr lang="ko-KR" altLang="en-US" dirty="0"/>
              <a:t>*</a:t>
            </a:r>
            <a:r>
              <a:rPr lang="en-US" altLang="ko-KR" dirty="0"/>
              <a:t>y, x/y</a:t>
            </a:r>
            <a:r>
              <a:rPr lang="ko-KR" altLang="en-US" dirty="0"/>
              <a:t>을 계산하여서 변수에 저장하고 이들 </a:t>
            </a:r>
            <a:r>
              <a:rPr lang="ko-KR" altLang="en-US" dirty="0" smtClean="0"/>
              <a:t>변수를 </a:t>
            </a:r>
            <a:r>
              <a:rPr lang="ko-KR" altLang="en-US" dirty="0"/>
              <a:t>화면에 출력하는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356869"/>
            <a:ext cx="8324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95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600200"/>
            <a:ext cx="8153400" cy="51645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정수 간의 가감승제를 계산하는 프로그램 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&gt;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)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{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x;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첫 번째 정수를 저장할 변수 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y;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 번째 정수를 저장할 변수 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sum, diff,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div;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 정수 간의 연산의 결과를 저장하는 변수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x = 20;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x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2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을 저장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y = 10;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y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10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을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sum = x +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sum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x+y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diff = x -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diff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(x-y)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= x *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(x*y)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div = x /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div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(x/y)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100" dirty="0">
                <a:latin typeface="Trebuchet MS" panose="020B0603020202020204" pitchFamily="34" charset="0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4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600200"/>
            <a:ext cx="8153400" cy="2643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합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sum);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sum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차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diff);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diff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곱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몫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div);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div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0;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}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100" dirty="0">
                <a:latin typeface="Trebuchet MS" panose="020B0603020202020204" pitchFamily="34" charset="0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7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키보드로부터 값을 받아서 변수에 저장한다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변수의 주소를 필요로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0900" y="4336001"/>
            <a:ext cx="2750509" cy="12302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err="1" smtClean="0">
                <a:latin typeface="Trebuchet MS" pitchFamily="34" charset="0"/>
                <a:ea typeface="HY중고딕" pitchFamily="18" charset="-127"/>
              </a:rPr>
              <a:t>scanf</a:t>
            </a:r>
            <a:r>
              <a:rPr kumimoji="1" lang="en-US" altLang="ko-KR" dirty="0" smtClean="0">
                <a:latin typeface="Trebuchet MS" pitchFamily="34" charset="0"/>
                <a:ea typeface="HY중고딕" pitchFamily="18" charset="-127"/>
              </a:rPr>
              <a:t>(“%d”, &amp;x);</a:t>
            </a:r>
            <a:endParaRPr kumimoji="1" lang="en-US" altLang="ko-KR" dirty="0">
              <a:latin typeface="Trebuchet MS" pitchFamily="34" charset="0"/>
              <a:ea typeface="HY중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92110" y="3406206"/>
            <a:ext cx="2786544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저장할 변수의 주소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>
          <a:xfrm>
            <a:off x="4469557" y="3755254"/>
            <a:ext cx="1233996" cy="1154097"/>
          </a:xfrm>
          <a:custGeom>
            <a:avLst/>
            <a:gdLst>
              <a:gd name="connsiteX0" fmla="*/ 1233996 w 1233996"/>
              <a:gd name="connsiteY0" fmla="*/ 0 h 1154097"/>
              <a:gd name="connsiteX1" fmla="*/ 1189608 w 1233996"/>
              <a:gd name="connsiteY1" fmla="*/ 8878 h 1154097"/>
              <a:gd name="connsiteX2" fmla="*/ 1136342 w 1233996"/>
              <a:gd name="connsiteY2" fmla="*/ 26633 h 1154097"/>
              <a:gd name="connsiteX3" fmla="*/ 1038687 w 1233996"/>
              <a:gd name="connsiteY3" fmla="*/ 44388 h 1154097"/>
              <a:gd name="connsiteX4" fmla="*/ 985421 w 1233996"/>
              <a:gd name="connsiteY4" fmla="*/ 62144 h 1154097"/>
              <a:gd name="connsiteX5" fmla="*/ 941033 w 1233996"/>
              <a:gd name="connsiteY5" fmla="*/ 71021 h 1154097"/>
              <a:gd name="connsiteX6" fmla="*/ 905522 w 1233996"/>
              <a:gd name="connsiteY6" fmla="*/ 88777 h 1154097"/>
              <a:gd name="connsiteX7" fmla="*/ 772357 w 1233996"/>
              <a:gd name="connsiteY7" fmla="*/ 133165 h 1154097"/>
              <a:gd name="connsiteX8" fmla="*/ 665825 w 1233996"/>
              <a:gd name="connsiteY8" fmla="*/ 168676 h 1154097"/>
              <a:gd name="connsiteX9" fmla="*/ 630314 w 1233996"/>
              <a:gd name="connsiteY9" fmla="*/ 195309 h 1154097"/>
              <a:gd name="connsiteX10" fmla="*/ 559293 w 1233996"/>
              <a:gd name="connsiteY10" fmla="*/ 239697 h 1154097"/>
              <a:gd name="connsiteX11" fmla="*/ 497149 w 1233996"/>
              <a:gd name="connsiteY11" fmla="*/ 292963 h 1154097"/>
              <a:gd name="connsiteX12" fmla="*/ 417250 w 1233996"/>
              <a:gd name="connsiteY12" fmla="*/ 346229 h 1154097"/>
              <a:gd name="connsiteX13" fmla="*/ 355107 w 1233996"/>
              <a:gd name="connsiteY13" fmla="*/ 408373 h 1154097"/>
              <a:gd name="connsiteX14" fmla="*/ 328474 w 1233996"/>
              <a:gd name="connsiteY14" fmla="*/ 435006 h 1154097"/>
              <a:gd name="connsiteX15" fmla="*/ 310718 w 1233996"/>
              <a:gd name="connsiteY15" fmla="*/ 452761 h 1154097"/>
              <a:gd name="connsiteX16" fmla="*/ 301841 w 1233996"/>
              <a:gd name="connsiteY16" fmla="*/ 479394 h 1154097"/>
              <a:gd name="connsiteX17" fmla="*/ 284085 w 1233996"/>
              <a:gd name="connsiteY17" fmla="*/ 497150 h 1154097"/>
              <a:gd name="connsiteX18" fmla="*/ 346229 w 1233996"/>
              <a:gd name="connsiteY18" fmla="*/ 523783 h 1154097"/>
              <a:gd name="connsiteX19" fmla="*/ 372862 w 1233996"/>
              <a:gd name="connsiteY19" fmla="*/ 541538 h 1154097"/>
              <a:gd name="connsiteX20" fmla="*/ 426128 w 1233996"/>
              <a:gd name="connsiteY20" fmla="*/ 568171 h 1154097"/>
              <a:gd name="connsiteX21" fmla="*/ 435006 w 1233996"/>
              <a:gd name="connsiteY21" fmla="*/ 594804 h 1154097"/>
              <a:gd name="connsiteX22" fmla="*/ 461639 w 1233996"/>
              <a:gd name="connsiteY22" fmla="*/ 612559 h 1154097"/>
              <a:gd name="connsiteX23" fmla="*/ 479394 w 1233996"/>
              <a:gd name="connsiteY23" fmla="*/ 630315 h 1154097"/>
              <a:gd name="connsiteX24" fmla="*/ 479394 w 1233996"/>
              <a:gd name="connsiteY24" fmla="*/ 727969 h 1154097"/>
              <a:gd name="connsiteX25" fmla="*/ 452761 w 1233996"/>
              <a:gd name="connsiteY25" fmla="*/ 754602 h 1154097"/>
              <a:gd name="connsiteX26" fmla="*/ 435006 w 1233996"/>
              <a:gd name="connsiteY26" fmla="*/ 781235 h 1154097"/>
              <a:gd name="connsiteX27" fmla="*/ 408373 w 1233996"/>
              <a:gd name="connsiteY27" fmla="*/ 798990 h 1154097"/>
              <a:gd name="connsiteX28" fmla="*/ 337351 w 1233996"/>
              <a:gd name="connsiteY28" fmla="*/ 861134 h 1154097"/>
              <a:gd name="connsiteX29" fmla="*/ 319596 w 1233996"/>
              <a:gd name="connsiteY29" fmla="*/ 887767 h 1154097"/>
              <a:gd name="connsiteX30" fmla="*/ 257452 w 1233996"/>
              <a:gd name="connsiteY30" fmla="*/ 932155 h 1154097"/>
              <a:gd name="connsiteX31" fmla="*/ 221942 w 1233996"/>
              <a:gd name="connsiteY31" fmla="*/ 949911 h 1154097"/>
              <a:gd name="connsiteX32" fmla="*/ 159798 w 1233996"/>
              <a:gd name="connsiteY32" fmla="*/ 985421 h 1154097"/>
              <a:gd name="connsiteX33" fmla="*/ 115410 w 1233996"/>
              <a:gd name="connsiteY33" fmla="*/ 1029810 h 1154097"/>
              <a:gd name="connsiteX34" fmla="*/ 88777 w 1233996"/>
              <a:gd name="connsiteY34" fmla="*/ 1056443 h 1154097"/>
              <a:gd name="connsiteX35" fmla="*/ 62144 w 1233996"/>
              <a:gd name="connsiteY35" fmla="*/ 1074198 h 1154097"/>
              <a:gd name="connsiteX36" fmla="*/ 17755 w 1233996"/>
              <a:gd name="connsiteY36" fmla="*/ 1109709 h 1154097"/>
              <a:gd name="connsiteX37" fmla="*/ 0 w 1233996"/>
              <a:gd name="connsiteY37" fmla="*/ 1154097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33996" h="1154097">
                <a:moveTo>
                  <a:pt x="1233996" y="0"/>
                </a:moveTo>
                <a:cubicBezTo>
                  <a:pt x="1219200" y="2959"/>
                  <a:pt x="1204165" y="4908"/>
                  <a:pt x="1189608" y="8878"/>
                </a:cubicBezTo>
                <a:cubicBezTo>
                  <a:pt x="1171552" y="13802"/>
                  <a:pt x="1154694" y="22962"/>
                  <a:pt x="1136342" y="26633"/>
                </a:cubicBezTo>
                <a:cubicBezTo>
                  <a:pt x="1074302" y="39041"/>
                  <a:pt x="1106837" y="33031"/>
                  <a:pt x="1038687" y="44388"/>
                </a:cubicBezTo>
                <a:cubicBezTo>
                  <a:pt x="1020932" y="50307"/>
                  <a:pt x="1003477" y="57220"/>
                  <a:pt x="985421" y="62144"/>
                </a:cubicBezTo>
                <a:cubicBezTo>
                  <a:pt x="970864" y="66114"/>
                  <a:pt x="955348" y="66249"/>
                  <a:pt x="941033" y="71021"/>
                </a:cubicBezTo>
                <a:cubicBezTo>
                  <a:pt x="928478" y="75206"/>
                  <a:pt x="917738" y="83687"/>
                  <a:pt x="905522" y="88777"/>
                </a:cubicBezTo>
                <a:cubicBezTo>
                  <a:pt x="821743" y="123685"/>
                  <a:pt x="852494" y="107858"/>
                  <a:pt x="772357" y="133165"/>
                </a:cubicBezTo>
                <a:cubicBezTo>
                  <a:pt x="736663" y="144437"/>
                  <a:pt x="665825" y="168676"/>
                  <a:pt x="665825" y="168676"/>
                </a:cubicBezTo>
                <a:cubicBezTo>
                  <a:pt x="653988" y="177554"/>
                  <a:pt x="642625" y="187102"/>
                  <a:pt x="630314" y="195309"/>
                </a:cubicBezTo>
                <a:cubicBezTo>
                  <a:pt x="621658" y="201080"/>
                  <a:pt x="572531" y="228665"/>
                  <a:pt x="559293" y="239697"/>
                </a:cubicBezTo>
                <a:cubicBezTo>
                  <a:pt x="504426" y="285420"/>
                  <a:pt x="563649" y="248630"/>
                  <a:pt x="497149" y="292963"/>
                </a:cubicBezTo>
                <a:cubicBezTo>
                  <a:pt x="462122" y="316314"/>
                  <a:pt x="447658" y="318585"/>
                  <a:pt x="417250" y="346229"/>
                </a:cubicBezTo>
                <a:cubicBezTo>
                  <a:pt x="395574" y="365935"/>
                  <a:pt x="375821" y="387658"/>
                  <a:pt x="355107" y="408373"/>
                </a:cubicBezTo>
                <a:lnTo>
                  <a:pt x="328474" y="435006"/>
                </a:lnTo>
                <a:lnTo>
                  <a:pt x="310718" y="452761"/>
                </a:lnTo>
                <a:cubicBezTo>
                  <a:pt x="307759" y="461639"/>
                  <a:pt x="306656" y="471370"/>
                  <a:pt x="301841" y="479394"/>
                </a:cubicBezTo>
                <a:cubicBezTo>
                  <a:pt x="297535" y="486571"/>
                  <a:pt x="284085" y="488780"/>
                  <a:pt x="284085" y="497150"/>
                </a:cubicBezTo>
                <a:cubicBezTo>
                  <a:pt x="284085" y="519889"/>
                  <a:pt x="344878" y="523513"/>
                  <a:pt x="346229" y="523783"/>
                </a:cubicBezTo>
                <a:cubicBezTo>
                  <a:pt x="355107" y="529701"/>
                  <a:pt x="363319" y="536766"/>
                  <a:pt x="372862" y="541538"/>
                </a:cubicBezTo>
                <a:cubicBezTo>
                  <a:pt x="446372" y="578293"/>
                  <a:pt x="349802" y="517288"/>
                  <a:pt x="426128" y="568171"/>
                </a:cubicBezTo>
                <a:cubicBezTo>
                  <a:pt x="429087" y="577049"/>
                  <a:pt x="429160" y="587497"/>
                  <a:pt x="435006" y="594804"/>
                </a:cubicBezTo>
                <a:cubicBezTo>
                  <a:pt x="441671" y="603135"/>
                  <a:pt x="453308" y="605894"/>
                  <a:pt x="461639" y="612559"/>
                </a:cubicBezTo>
                <a:cubicBezTo>
                  <a:pt x="468175" y="617788"/>
                  <a:pt x="473476" y="624396"/>
                  <a:pt x="479394" y="630315"/>
                </a:cubicBezTo>
                <a:cubicBezTo>
                  <a:pt x="489067" y="669005"/>
                  <a:pt x="497338" y="683108"/>
                  <a:pt x="479394" y="727969"/>
                </a:cubicBezTo>
                <a:cubicBezTo>
                  <a:pt x="474731" y="739626"/>
                  <a:pt x="460798" y="744957"/>
                  <a:pt x="452761" y="754602"/>
                </a:cubicBezTo>
                <a:cubicBezTo>
                  <a:pt x="445931" y="762799"/>
                  <a:pt x="442551" y="773690"/>
                  <a:pt x="435006" y="781235"/>
                </a:cubicBezTo>
                <a:cubicBezTo>
                  <a:pt x="427461" y="788780"/>
                  <a:pt x="416403" y="791964"/>
                  <a:pt x="408373" y="798990"/>
                </a:cubicBezTo>
                <a:cubicBezTo>
                  <a:pt x="325280" y="871696"/>
                  <a:pt x="397283" y="821180"/>
                  <a:pt x="337351" y="861134"/>
                </a:cubicBezTo>
                <a:cubicBezTo>
                  <a:pt x="331433" y="870012"/>
                  <a:pt x="327141" y="880222"/>
                  <a:pt x="319596" y="887767"/>
                </a:cubicBezTo>
                <a:cubicBezTo>
                  <a:pt x="313243" y="894120"/>
                  <a:pt x="269215" y="925433"/>
                  <a:pt x="257452" y="932155"/>
                </a:cubicBezTo>
                <a:cubicBezTo>
                  <a:pt x="245962" y="938721"/>
                  <a:pt x="233432" y="943345"/>
                  <a:pt x="221942" y="949911"/>
                </a:cubicBezTo>
                <a:cubicBezTo>
                  <a:pt x="134135" y="1000087"/>
                  <a:pt x="267071" y="931786"/>
                  <a:pt x="159798" y="985421"/>
                </a:cubicBezTo>
                <a:lnTo>
                  <a:pt x="115410" y="1029810"/>
                </a:lnTo>
                <a:cubicBezTo>
                  <a:pt x="106532" y="1038688"/>
                  <a:pt x="99223" y="1049479"/>
                  <a:pt x="88777" y="1056443"/>
                </a:cubicBezTo>
                <a:cubicBezTo>
                  <a:pt x="79899" y="1062361"/>
                  <a:pt x="70476" y="1067533"/>
                  <a:pt x="62144" y="1074198"/>
                </a:cubicBezTo>
                <a:cubicBezTo>
                  <a:pt x="-1117" y="1124805"/>
                  <a:pt x="99743" y="1055048"/>
                  <a:pt x="17755" y="1109709"/>
                </a:cubicBezTo>
                <a:cubicBezTo>
                  <a:pt x="6786" y="1142619"/>
                  <a:pt x="13063" y="1127972"/>
                  <a:pt x="0" y="11540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648" y="3499170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 smtClean="0"/>
              <a:t>형식 지정자</a:t>
            </a:r>
            <a:endParaRPr lang="en-US" altLang="ko-KR" dirty="0"/>
          </a:p>
        </p:txBody>
      </p:sp>
      <p:sp>
        <p:nvSpPr>
          <p:cNvPr id="8" name="자유형 7"/>
          <p:cNvSpPr/>
          <p:nvPr/>
        </p:nvSpPr>
        <p:spPr>
          <a:xfrm>
            <a:off x="3350970" y="3870664"/>
            <a:ext cx="585927" cy="1020932"/>
          </a:xfrm>
          <a:custGeom>
            <a:avLst/>
            <a:gdLst>
              <a:gd name="connsiteX0" fmla="*/ 0 w 585927"/>
              <a:gd name="connsiteY0" fmla="*/ 0 h 1020932"/>
              <a:gd name="connsiteX1" fmla="*/ 44389 w 585927"/>
              <a:gd name="connsiteY1" fmla="*/ 17755 h 1020932"/>
              <a:gd name="connsiteX2" fmla="*/ 71022 w 585927"/>
              <a:gd name="connsiteY2" fmla="*/ 26633 h 1020932"/>
              <a:gd name="connsiteX3" fmla="*/ 106532 w 585927"/>
              <a:gd name="connsiteY3" fmla="*/ 53266 h 1020932"/>
              <a:gd name="connsiteX4" fmla="*/ 195309 w 585927"/>
              <a:gd name="connsiteY4" fmla="*/ 97654 h 1020932"/>
              <a:gd name="connsiteX5" fmla="*/ 292964 w 585927"/>
              <a:gd name="connsiteY5" fmla="*/ 150920 h 1020932"/>
              <a:gd name="connsiteX6" fmla="*/ 346230 w 585927"/>
              <a:gd name="connsiteY6" fmla="*/ 168676 h 1020932"/>
              <a:gd name="connsiteX7" fmla="*/ 372863 w 585927"/>
              <a:gd name="connsiteY7" fmla="*/ 177553 h 1020932"/>
              <a:gd name="connsiteX8" fmla="*/ 399496 w 585927"/>
              <a:gd name="connsiteY8" fmla="*/ 186431 h 1020932"/>
              <a:gd name="connsiteX9" fmla="*/ 435006 w 585927"/>
              <a:gd name="connsiteY9" fmla="*/ 195309 h 1020932"/>
              <a:gd name="connsiteX10" fmla="*/ 461639 w 585927"/>
              <a:gd name="connsiteY10" fmla="*/ 213064 h 1020932"/>
              <a:gd name="connsiteX11" fmla="*/ 497150 w 585927"/>
              <a:gd name="connsiteY11" fmla="*/ 221942 h 1020932"/>
              <a:gd name="connsiteX12" fmla="*/ 523783 w 585927"/>
              <a:gd name="connsiteY12" fmla="*/ 230819 h 1020932"/>
              <a:gd name="connsiteX13" fmla="*/ 585927 w 585927"/>
              <a:gd name="connsiteY13" fmla="*/ 248575 h 1020932"/>
              <a:gd name="connsiteX14" fmla="*/ 568171 w 585927"/>
              <a:gd name="connsiteY14" fmla="*/ 328474 h 1020932"/>
              <a:gd name="connsiteX15" fmla="*/ 550416 w 585927"/>
              <a:gd name="connsiteY15" fmla="*/ 355107 h 1020932"/>
              <a:gd name="connsiteX16" fmla="*/ 541538 w 585927"/>
              <a:gd name="connsiteY16" fmla="*/ 381740 h 1020932"/>
              <a:gd name="connsiteX17" fmla="*/ 523783 w 585927"/>
              <a:gd name="connsiteY17" fmla="*/ 408373 h 1020932"/>
              <a:gd name="connsiteX18" fmla="*/ 514905 w 585927"/>
              <a:gd name="connsiteY18" fmla="*/ 435006 h 1020932"/>
              <a:gd name="connsiteX19" fmla="*/ 497150 w 585927"/>
              <a:gd name="connsiteY19" fmla="*/ 461639 h 1020932"/>
              <a:gd name="connsiteX20" fmla="*/ 479395 w 585927"/>
              <a:gd name="connsiteY20" fmla="*/ 514905 h 1020932"/>
              <a:gd name="connsiteX21" fmla="*/ 426129 w 585927"/>
              <a:gd name="connsiteY21" fmla="*/ 568171 h 1020932"/>
              <a:gd name="connsiteX22" fmla="*/ 399496 w 585927"/>
              <a:gd name="connsiteY22" fmla="*/ 594804 h 1020932"/>
              <a:gd name="connsiteX23" fmla="*/ 372863 w 585927"/>
              <a:gd name="connsiteY23" fmla="*/ 603681 h 1020932"/>
              <a:gd name="connsiteX24" fmla="*/ 355107 w 585927"/>
              <a:gd name="connsiteY24" fmla="*/ 621437 h 1020932"/>
              <a:gd name="connsiteX25" fmla="*/ 301841 w 585927"/>
              <a:gd name="connsiteY25" fmla="*/ 656947 h 1020932"/>
              <a:gd name="connsiteX26" fmla="*/ 292964 w 585927"/>
              <a:gd name="connsiteY26" fmla="*/ 692458 h 1020932"/>
              <a:gd name="connsiteX27" fmla="*/ 310719 w 585927"/>
              <a:gd name="connsiteY27" fmla="*/ 763479 h 1020932"/>
              <a:gd name="connsiteX28" fmla="*/ 328474 w 585927"/>
              <a:gd name="connsiteY28" fmla="*/ 781235 h 1020932"/>
              <a:gd name="connsiteX29" fmla="*/ 346230 w 585927"/>
              <a:gd name="connsiteY29" fmla="*/ 807868 h 1020932"/>
              <a:gd name="connsiteX30" fmla="*/ 390618 w 585927"/>
              <a:gd name="connsiteY30" fmla="*/ 887767 h 1020932"/>
              <a:gd name="connsiteX31" fmla="*/ 417251 w 585927"/>
              <a:gd name="connsiteY31" fmla="*/ 914400 h 1020932"/>
              <a:gd name="connsiteX32" fmla="*/ 452762 w 585927"/>
              <a:gd name="connsiteY32" fmla="*/ 958788 h 1020932"/>
              <a:gd name="connsiteX33" fmla="*/ 479395 w 585927"/>
              <a:gd name="connsiteY33" fmla="*/ 976543 h 1020932"/>
              <a:gd name="connsiteX34" fmla="*/ 497150 w 585927"/>
              <a:gd name="connsiteY34" fmla="*/ 994299 h 1020932"/>
              <a:gd name="connsiteX35" fmla="*/ 523783 w 585927"/>
              <a:gd name="connsiteY35" fmla="*/ 1020932 h 102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85927" h="1020932">
                <a:moveTo>
                  <a:pt x="0" y="0"/>
                </a:moveTo>
                <a:cubicBezTo>
                  <a:pt x="14796" y="5918"/>
                  <a:pt x="29468" y="12160"/>
                  <a:pt x="44389" y="17755"/>
                </a:cubicBezTo>
                <a:cubicBezTo>
                  <a:pt x="53151" y="21041"/>
                  <a:pt x="62897" y="21990"/>
                  <a:pt x="71022" y="26633"/>
                </a:cubicBezTo>
                <a:cubicBezTo>
                  <a:pt x="83868" y="33974"/>
                  <a:pt x="93686" y="45925"/>
                  <a:pt x="106532" y="53266"/>
                </a:cubicBezTo>
                <a:cubicBezTo>
                  <a:pt x="135258" y="69681"/>
                  <a:pt x="166939" y="80632"/>
                  <a:pt x="195309" y="97654"/>
                </a:cubicBezTo>
                <a:cubicBezTo>
                  <a:pt x="229576" y="118214"/>
                  <a:pt x="255492" y="135306"/>
                  <a:pt x="292964" y="150920"/>
                </a:cubicBezTo>
                <a:cubicBezTo>
                  <a:pt x="310240" y="158118"/>
                  <a:pt x="328475" y="162758"/>
                  <a:pt x="346230" y="168676"/>
                </a:cubicBezTo>
                <a:lnTo>
                  <a:pt x="372863" y="177553"/>
                </a:lnTo>
                <a:cubicBezTo>
                  <a:pt x="381741" y="180512"/>
                  <a:pt x="390418" y="184161"/>
                  <a:pt x="399496" y="186431"/>
                </a:cubicBezTo>
                <a:lnTo>
                  <a:pt x="435006" y="195309"/>
                </a:lnTo>
                <a:cubicBezTo>
                  <a:pt x="443884" y="201227"/>
                  <a:pt x="451832" y="208861"/>
                  <a:pt x="461639" y="213064"/>
                </a:cubicBezTo>
                <a:cubicBezTo>
                  <a:pt x="472854" y="217870"/>
                  <a:pt x="485418" y="218590"/>
                  <a:pt x="497150" y="221942"/>
                </a:cubicBezTo>
                <a:cubicBezTo>
                  <a:pt x="506148" y="224513"/>
                  <a:pt x="514785" y="228248"/>
                  <a:pt x="523783" y="230819"/>
                </a:cubicBezTo>
                <a:cubicBezTo>
                  <a:pt x="601788" y="253106"/>
                  <a:pt x="522091" y="227295"/>
                  <a:pt x="585927" y="248575"/>
                </a:cubicBezTo>
                <a:cubicBezTo>
                  <a:pt x="582517" y="269036"/>
                  <a:pt x="579099" y="306618"/>
                  <a:pt x="568171" y="328474"/>
                </a:cubicBezTo>
                <a:cubicBezTo>
                  <a:pt x="563399" y="338017"/>
                  <a:pt x="555188" y="345564"/>
                  <a:pt x="550416" y="355107"/>
                </a:cubicBezTo>
                <a:cubicBezTo>
                  <a:pt x="546231" y="363477"/>
                  <a:pt x="545723" y="373370"/>
                  <a:pt x="541538" y="381740"/>
                </a:cubicBezTo>
                <a:cubicBezTo>
                  <a:pt x="536766" y="391283"/>
                  <a:pt x="528555" y="398830"/>
                  <a:pt x="523783" y="408373"/>
                </a:cubicBezTo>
                <a:cubicBezTo>
                  <a:pt x="519598" y="416743"/>
                  <a:pt x="519090" y="426636"/>
                  <a:pt x="514905" y="435006"/>
                </a:cubicBezTo>
                <a:cubicBezTo>
                  <a:pt x="510133" y="444549"/>
                  <a:pt x="501483" y="451889"/>
                  <a:pt x="497150" y="461639"/>
                </a:cubicBezTo>
                <a:cubicBezTo>
                  <a:pt x="489549" y="478742"/>
                  <a:pt x="492629" y="501671"/>
                  <a:pt x="479395" y="514905"/>
                </a:cubicBezTo>
                <a:lnTo>
                  <a:pt x="426129" y="568171"/>
                </a:lnTo>
                <a:cubicBezTo>
                  <a:pt x="417251" y="577049"/>
                  <a:pt x="411407" y="590834"/>
                  <a:pt x="399496" y="594804"/>
                </a:cubicBezTo>
                <a:lnTo>
                  <a:pt x="372863" y="603681"/>
                </a:lnTo>
                <a:cubicBezTo>
                  <a:pt x="366944" y="609600"/>
                  <a:pt x="361803" y="616415"/>
                  <a:pt x="355107" y="621437"/>
                </a:cubicBezTo>
                <a:cubicBezTo>
                  <a:pt x="338036" y="634240"/>
                  <a:pt x="301841" y="656947"/>
                  <a:pt x="301841" y="656947"/>
                </a:cubicBezTo>
                <a:cubicBezTo>
                  <a:pt x="298882" y="668784"/>
                  <a:pt x="292964" y="680257"/>
                  <a:pt x="292964" y="692458"/>
                </a:cubicBezTo>
                <a:cubicBezTo>
                  <a:pt x="292964" y="698826"/>
                  <a:pt x="303713" y="751802"/>
                  <a:pt x="310719" y="763479"/>
                </a:cubicBezTo>
                <a:cubicBezTo>
                  <a:pt x="315025" y="770656"/>
                  <a:pt x="323245" y="774699"/>
                  <a:pt x="328474" y="781235"/>
                </a:cubicBezTo>
                <a:cubicBezTo>
                  <a:pt x="335139" y="789567"/>
                  <a:pt x="340311" y="798990"/>
                  <a:pt x="346230" y="807868"/>
                </a:cubicBezTo>
                <a:cubicBezTo>
                  <a:pt x="357393" y="841360"/>
                  <a:pt x="360090" y="857239"/>
                  <a:pt x="390618" y="887767"/>
                </a:cubicBezTo>
                <a:cubicBezTo>
                  <a:pt x="399496" y="896645"/>
                  <a:pt x="409214" y="904755"/>
                  <a:pt x="417251" y="914400"/>
                </a:cubicBezTo>
                <a:cubicBezTo>
                  <a:pt x="440325" y="942089"/>
                  <a:pt x="426931" y="938124"/>
                  <a:pt x="452762" y="958788"/>
                </a:cubicBezTo>
                <a:cubicBezTo>
                  <a:pt x="461094" y="965453"/>
                  <a:pt x="471064" y="969878"/>
                  <a:pt x="479395" y="976543"/>
                </a:cubicBezTo>
                <a:cubicBezTo>
                  <a:pt x="485931" y="981772"/>
                  <a:pt x="490614" y="989070"/>
                  <a:pt x="497150" y="994299"/>
                </a:cubicBezTo>
                <a:cubicBezTo>
                  <a:pt x="526245" y="1017576"/>
                  <a:pt x="523783" y="1000308"/>
                  <a:pt x="523783" y="102093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주소가 필요한 이유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51000" y="2438400"/>
            <a:ext cx="6076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형식지정자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68314"/>
            <a:ext cx="8153400" cy="25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입력시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주의할 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5655" y="2067219"/>
            <a:ext cx="3190156" cy="646331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float </a:t>
            </a:r>
            <a:r>
              <a:rPr lang="en-US" altLang="ko-KR" dirty="0">
                <a:latin typeface="+mj-lt"/>
              </a:rPr>
              <a:t>ratio = 0.0;</a:t>
            </a:r>
          </a:p>
          <a:p>
            <a:pPr>
              <a:buFont typeface="Symbol" pitchFamily="18" charset="2"/>
              <a:buNone/>
            </a:pPr>
            <a:r>
              <a:rPr lang="en-US" altLang="ko-KR" dirty="0" err="1" smtClean="0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"%f", </a:t>
            </a:r>
            <a:r>
              <a:rPr lang="en-US" altLang="ko-KR" dirty="0">
                <a:latin typeface="+mj-lt"/>
              </a:rPr>
              <a:t>&amp;ratio</a:t>
            </a:r>
            <a:r>
              <a:rPr lang="en-US" altLang="ko-KR" dirty="0" smtClean="0">
                <a:solidFill>
                  <a:srgbClr val="800000"/>
                </a:solidFill>
                <a:latin typeface="+mj-lt"/>
              </a:rPr>
              <a:t>);</a:t>
            </a:r>
            <a:endParaRPr lang="en-US" altLang="ko-KR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5655" y="3483967"/>
            <a:ext cx="3190156" cy="646331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double </a:t>
            </a:r>
            <a:r>
              <a:rPr lang="en-US" altLang="ko-KR" dirty="0">
                <a:latin typeface="+mj-lt"/>
              </a:rPr>
              <a:t>scale = 0.0;</a:t>
            </a:r>
          </a:p>
          <a:p>
            <a:pPr algn="just">
              <a:buFont typeface="Symbol" pitchFamily="18" charset="2"/>
              <a:buNone/>
            </a:pPr>
            <a:r>
              <a:rPr lang="en-US" altLang="ko-KR" dirty="0" err="1" smtClean="0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"%lf", </a:t>
            </a:r>
            <a:r>
              <a:rPr lang="en-US" altLang="ko-KR" dirty="0">
                <a:latin typeface="+mj-lt"/>
              </a:rPr>
              <a:t>&amp;scale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249" y="1597622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smtClean="0"/>
              <a:t>float</a:t>
            </a:r>
            <a:r>
              <a:rPr lang="ko-KR" altLang="en-US" dirty="0" smtClean="0"/>
              <a:t> 형은 </a:t>
            </a:r>
            <a:r>
              <a:rPr lang="en-US" altLang="ko-KR" dirty="0" smtClean="0"/>
              <a:t>%f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자유형 2"/>
          <p:cNvSpPr/>
          <p:nvPr/>
        </p:nvSpPr>
        <p:spPr bwMode="auto">
          <a:xfrm>
            <a:off x="2228370" y="1959429"/>
            <a:ext cx="3142769" cy="1144921"/>
          </a:xfrm>
          <a:custGeom>
            <a:avLst/>
            <a:gdLst>
              <a:gd name="connsiteX0" fmla="*/ 3142769 w 3142769"/>
              <a:gd name="connsiteY0" fmla="*/ 0 h 1144921"/>
              <a:gd name="connsiteX1" fmla="*/ 3119717 w 3142769"/>
              <a:gd name="connsiteY1" fmla="*/ 84524 h 1144921"/>
              <a:gd name="connsiteX2" fmla="*/ 3088981 w 3142769"/>
              <a:gd name="connsiteY2" fmla="*/ 161364 h 1144921"/>
              <a:gd name="connsiteX3" fmla="*/ 3065929 w 3142769"/>
              <a:gd name="connsiteY3" fmla="*/ 230521 h 1144921"/>
              <a:gd name="connsiteX4" fmla="*/ 3058245 w 3142769"/>
              <a:gd name="connsiteY4" fmla="*/ 253573 h 1144921"/>
              <a:gd name="connsiteX5" fmla="*/ 3050561 w 3142769"/>
              <a:gd name="connsiteY5" fmla="*/ 276625 h 1144921"/>
              <a:gd name="connsiteX6" fmla="*/ 3042877 w 3142769"/>
              <a:gd name="connsiteY6" fmla="*/ 315045 h 1144921"/>
              <a:gd name="connsiteX7" fmla="*/ 3019825 w 3142769"/>
              <a:gd name="connsiteY7" fmla="*/ 345781 h 1144921"/>
              <a:gd name="connsiteX8" fmla="*/ 2996773 w 3142769"/>
              <a:gd name="connsiteY8" fmla="*/ 399569 h 1144921"/>
              <a:gd name="connsiteX9" fmla="*/ 2958353 w 3142769"/>
              <a:gd name="connsiteY9" fmla="*/ 476410 h 1144921"/>
              <a:gd name="connsiteX10" fmla="*/ 2927617 w 3142769"/>
              <a:gd name="connsiteY10" fmla="*/ 530198 h 1144921"/>
              <a:gd name="connsiteX11" fmla="*/ 2919933 w 3142769"/>
              <a:gd name="connsiteY11" fmla="*/ 553250 h 1144921"/>
              <a:gd name="connsiteX12" fmla="*/ 2873828 w 3142769"/>
              <a:gd name="connsiteY12" fmla="*/ 599354 h 1144921"/>
              <a:gd name="connsiteX13" fmla="*/ 2850776 w 3142769"/>
              <a:gd name="connsiteY13" fmla="*/ 630090 h 1144921"/>
              <a:gd name="connsiteX14" fmla="*/ 2835408 w 3142769"/>
              <a:gd name="connsiteY14" fmla="*/ 653142 h 1144921"/>
              <a:gd name="connsiteX15" fmla="*/ 2796988 w 3142769"/>
              <a:gd name="connsiteY15" fmla="*/ 683879 h 1144921"/>
              <a:gd name="connsiteX16" fmla="*/ 2781620 w 3142769"/>
              <a:gd name="connsiteY16" fmla="*/ 706931 h 1144921"/>
              <a:gd name="connsiteX17" fmla="*/ 2712464 w 3142769"/>
              <a:gd name="connsiteY17" fmla="*/ 776087 h 1144921"/>
              <a:gd name="connsiteX18" fmla="*/ 2681727 w 3142769"/>
              <a:gd name="connsiteY18" fmla="*/ 806823 h 1144921"/>
              <a:gd name="connsiteX19" fmla="*/ 2627939 w 3142769"/>
              <a:gd name="connsiteY19" fmla="*/ 868295 h 1144921"/>
              <a:gd name="connsiteX20" fmla="*/ 2604887 w 3142769"/>
              <a:gd name="connsiteY20" fmla="*/ 875979 h 1144921"/>
              <a:gd name="connsiteX21" fmla="*/ 2551099 w 3142769"/>
              <a:gd name="connsiteY21" fmla="*/ 922084 h 1144921"/>
              <a:gd name="connsiteX22" fmla="*/ 2528047 w 3142769"/>
              <a:gd name="connsiteY22" fmla="*/ 945136 h 1144921"/>
              <a:gd name="connsiteX23" fmla="*/ 2435838 w 3142769"/>
              <a:gd name="connsiteY23" fmla="*/ 1006608 h 1144921"/>
              <a:gd name="connsiteX24" fmla="*/ 2358998 w 3142769"/>
              <a:gd name="connsiteY24" fmla="*/ 1052712 h 1144921"/>
              <a:gd name="connsiteX25" fmla="*/ 2320578 w 3142769"/>
              <a:gd name="connsiteY25" fmla="*/ 1068080 h 1144921"/>
              <a:gd name="connsiteX26" fmla="*/ 2266790 w 3142769"/>
              <a:gd name="connsiteY26" fmla="*/ 1083448 h 1144921"/>
              <a:gd name="connsiteX27" fmla="*/ 2182265 w 3142769"/>
              <a:gd name="connsiteY27" fmla="*/ 1114184 h 1144921"/>
              <a:gd name="connsiteX28" fmla="*/ 2151529 w 3142769"/>
              <a:gd name="connsiteY28" fmla="*/ 1121868 h 1144921"/>
              <a:gd name="connsiteX29" fmla="*/ 2105425 w 3142769"/>
              <a:gd name="connsiteY29" fmla="*/ 1137237 h 1144921"/>
              <a:gd name="connsiteX30" fmla="*/ 2020901 w 3142769"/>
              <a:gd name="connsiteY30" fmla="*/ 1144921 h 1144921"/>
              <a:gd name="connsiteX31" fmla="*/ 1867220 w 3142769"/>
              <a:gd name="connsiteY31" fmla="*/ 1137237 h 1144921"/>
              <a:gd name="connsiteX32" fmla="*/ 1798064 w 3142769"/>
              <a:gd name="connsiteY32" fmla="*/ 1114184 h 1144921"/>
              <a:gd name="connsiteX33" fmla="*/ 1705855 w 3142769"/>
              <a:gd name="connsiteY33" fmla="*/ 1098816 h 1144921"/>
              <a:gd name="connsiteX34" fmla="*/ 1667435 w 3142769"/>
              <a:gd name="connsiteY34" fmla="*/ 1083448 h 1144921"/>
              <a:gd name="connsiteX35" fmla="*/ 1636699 w 3142769"/>
              <a:gd name="connsiteY35" fmla="*/ 1075764 h 1144921"/>
              <a:gd name="connsiteX36" fmla="*/ 1605963 w 3142769"/>
              <a:gd name="connsiteY36" fmla="*/ 1060396 h 1144921"/>
              <a:gd name="connsiteX37" fmla="*/ 1559859 w 3142769"/>
              <a:gd name="connsiteY37" fmla="*/ 1045028 h 1144921"/>
              <a:gd name="connsiteX38" fmla="*/ 1536806 w 3142769"/>
              <a:gd name="connsiteY38" fmla="*/ 1037344 h 1144921"/>
              <a:gd name="connsiteX39" fmla="*/ 1459966 w 3142769"/>
              <a:gd name="connsiteY39" fmla="*/ 998924 h 1144921"/>
              <a:gd name="connsiteX40" fmla="*/ 1398494 w 3142769"/>
              <a:gd name="connsiteY40" fmla="*/ 983556 h 1144921"/>
              <a:gd name="connsiteX41" fmla="*/ 1329338 w 3142769"/>
              <a:gd name="connsiteY41" fmla="*/ 960504 h 1144921"/>
              <a:gd name="connsiteX42" fmla="*/ 1275549 w 3142769"/>
              <a:gd name="connsiteY42" fmla="*/ 952820 h 1144921"/>
              <a:gd name="connsiteX43" fmla="*/ 1229445 w 3142769"/>
              <a:gd name="connsiteY43" fmla="*/ 937452 h 1144921"/>
              <a:gd name="connsiteX44" fmla="*/ 1075764 w 3142769"/>
              <a:gd name="connsiteY44" fmla="*/ 914400 h 1144921"/>
              <a:gd name="connsiteX45" fmla="*/ 1045028 w 3142769"/>
              <a:gd name="connsiteY45" fmla="*/ 906716 h 1144921"/>
              <a:gd name="connsiteX46" fmla="*/ 960504 w 3142769"/>
              <a:gd name="connsiteY46" fmla="*/ 899032 h 1144921"/>
              <a:gd name="connsiteX47" fmla="*/ 922084 w 3142769"/>
              <a:gd name="connsiteY47" fmla="*/ 883663 h 1144921"/>
              <a:gd name="connsiteX48" fmla="*/ 829875 w 3142769"/>
              <a:gd name="connsiteY48" fmla="*/ 868295 h 1144921"/>
              <a:gd name="connsiteX49" fmla="*/ 799139 w 3142769"/>
              <a:gd name="connsiteY49" fmla="*/ 860611 h 1144921"/>
              <a:gd name="connsiteX50" fmla="*/ 753035 w 3142769"/>
              <a:gd name="connsiteY50" fmla="*/ 845243 h 1144921"/>
              <a:gd name="connsiteX51" fmla="*/ 683879 w 3142769"/>
              <a:gd name="connsiteY51" fmla="*/ 837559 h 1144921"/>
              <a:gd name="connsiteX52" fmla="*/ 660827 w 3142769"/>
              <a:gd name="connsiteY52" fmla="*/ 829875 h 1144921"/>
              <a:gd name="connsiteX53" fmla="*/ 537882 w 3142769"/>
              <a:gd name="connsiteY53" fmla="*/ 814507 h 1144921"/>
              <a:gd name="connsiteX54" fmla="*/ 315045 w 3142769"/>
              <a:gd name="connsiteY54" fmla="*/ 799139 h 1144921"/>
              <a:gd name="connsiteX55" fmla="*/ 238205 w 3142769"/>
              <a:gd name="connsiteY55" fmla="*/ 791455 h 1144921"/>
              <a:gd name="connsiteX56" fmla="*/ 130628 w 3142769"/>
              <a:gd name="connsiteY56" fmla="*/ 768403 h 1144921"/>
              <a:gd name="connsiteX57" fmla="*/ 107576 w 3142769"/>
              <a:gd name="connsiteY57" fmla="*/ 760719 h 1144921"/>
              <a:gd name="connsiteX58" fmla="*/ 61472 w 3142769"/>
              <a:gd name="connsiteY58" fmla="*/ 729983 h 1144921"/>
              <a:gd name="connsiteX59" fmla="*/ 38420 w 3142769"/>
              <a:gd name="connsiteY59" fmla="*/ 714615 h 1144921"/>
              <a:gd name="connsiteX60" fmla="*/ 0 w 3142769"/>
              <a:gd name="connsiteY60" fmla="*/ 653142 h 114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42769" h="1144921">
                <a:moveTo>
                  <a:pt x="3142769" y="0"/>
                </a:moveTo>
                <a:cubicBezTo>
                  <a:pt x="3096328" y="139322"/>
                  <a:pt x="3152300" y="-34946"/>
                  <a:pt x="3119717" y="84524"/>
                </a:cubicBezTo>
                <a:cubicBezTo>
                  <a:pt x="3097873" y="164619"/>
                  <a:pt x="3113611" y="99788"/>
                  <a:pt x="3088981" y="161364"/>
                </a:cubicBezTo>
                <a:cubicBezTo>
                  <a:pt x="3088975" y="161378"/>
                  <a:pt x="3069773" y="218988"/>
                  <a:pt x="3065929" y="230521"/>
                </a:cubicBezTo>
                <a:lnTo>
                  <a:pt x="3058245" y="253573"/>
                </a:lnTo>
                <a:cubicBezTo>
                  <a:pt x="3055684" y="261257"/>
                  <a:pt x="3052149" y="268683"/>
                  <a:pt x="3050561" y="276625"/>
                </a:cubicBezTo>
                <a:cubicBezTo>
                  <a:pt x="3048000" y="289432"/>
                  <a:pt x="3048181" y="303110"/>
                  <a:pt x="3042877" y="315045"/>
                </a:cubicBezTo>
                <a:cubicBezTo>
                  <a:pt x="3037676" y="326748"/>
                  <a:pt x="3027509" y="335536"/>
                  <a:pt x="3019825" y="345781"/>
                </a:cubicBezTo>
                <a:cubicBezTo>
                  <a:pt x="2999498" y="427089"/>
                  <a:pt x="3027096" y="331340"/>
                  <a:pt x="2996773" y="399569"/>
                </a:cubicBezTo>
                <a:cubicBezTo>
                  <a:pt x="2961468" y="479007"/>
                  <a:pt x="3003685" y="415968"/>
                  <a:pt x="2958353" y="476410"/>
                </a:cubicBezTo>
                <a:cubicBezTo>
                  <a:pt x="2940735" y="529264"/>
                  <a:pt x="2964833" y="465070"/>
                  <a:pt x="2927617" y="530198"/>
                </a:cubicBezTo>
                <a:cubicBezTo>
                  <a:pt x="2923598" y="537230"/>
                  <a:pt x="2924906" y="546857"/>
                  <a:pt x="2919933" y="553250"/>
                </a:cubicBezTo>
                <a:cubicBezTo>
                  <a:pt x="2906590" y="570406"/>
                  <a:pt x="2886868" y="581967"/>
                  <a:pt x="2873828" y="599354"/>
                </a:cubicBezTo>
                <a:cubicBezTo>
                  <a:pt x="2866144" y="609599"/>
                  <a:pt x="2858220" y="619669"/>
                  <a:pt x="2850776" y="630090"/>
                </a:cubicBezTo>
                <a:cubicBezTo>
                  <a:pt x="2845408" y="637605"/>
                  <a:pt x="2841938" y="646612"/>
                  <a:pt x="2835408" y="653142"/>
                </a:cubicBezTo>
                <a:cubicBezTo>
                  <a:pt x="2823811" y="664739"/>
                  <a:pt x="2808585" y="672282"/>
                  <a:pt x="2796988" y="683879"/>
                </a:cubicBezTo>
                <a:cubicBezTo>
                  <a:pt x="2790458" y="690409"/>
                  <a:pt x="2787860" y="700123"/>
                  <a:pt x="2781620" y="706931"/>
                </a:cubicBezTo>
                <a:cubicBezTo>
                  <a:pt x="2759591" y="730963"/>
                  <a:pt x="2712464" y="776087"/>
                  <a:pt x="2712464" y="776087"/>
                </a:cubicBezTo>
                <a:cubicBezTo>
                  <a:pt x="2695126" y="828102"/>
                  <a:pt x="2719557" y="775299"/>
                  <a:pt x="2681727" y="806823"/>
                </a:cubicBezTo>
                <a:cubicBezTo>
                  <a:pt x="2601049" y="874053"/>
                  <a:pt x="2723091" y="800329"/>
                  <a:pt x="2627939" y="868295"/>
                </a:cubicBezTo>
                <a:cubicBezTo>
                  <a:pt x="2621348" y="873003"/>
                  <a:pt x="2612571" y="873418"/>
                  <a:pt x="2604887" y="875979"/>
                </a:cubicBezTo>
                <a:cubicBezTo>
                  <a:pt x="2575504" y="920055"/>
                  <a:pt x="2606705" y="880379"/>
                  <a:pt x="2551099" y="922084"/>
                </a:cubicBezTo>
                <a:cubicBezTo>
                  <a:pt x="2542406" y="928604"/>
                  <a:pt x="2536457" y="938255"/>
                  <a:pt x="2528047" y="945136"/>
                </a:cubicBezTo>
                <a:cubicBezTo>
                  <a:pt x="2442200" y="1015374"/>
                  <a:pt x="2496287" y="972066"/>
                  <a:pt x="2435838" y="1006608"/>
                </a:cubicBezTo>
                <a:cubicBezTo>
                  <a:pt x="2409903" y="1021428"/>
                  <a:pt x="2386732" y="1041619"/>
                  <a:pt x="2358998" y="1052712"/>
                </a:cubicBezTo>
                <a:cubicBezTo>
                  <a:pt x="2346191" y="1057835"/>
                  <a:pt x="2333663" y="1063718"/>
                  <a:pt x="2320578" y="1068080"/>
                </a:cubicBezTo>
                <a:cubicBezTo>
                  <a:pt x="2247904" y="1092305"/>
                  <a:pt x="2325999" y="1061245"/>
                  <a:pt x="2266790" y="1083448"/>
                </a:cubicBezTo>
                <a:cubicBezTo>
                  <a:pt x="2236238" y="1094905"/>
                  <a:pt x="2214549" y="1106113"/>
                  <a:pt x="2182265" y="1114184"/>
                </a:cubicBezTo>
                <a:cubicBezTo>
                  <a:pt x="2172020" y="1116745"/>
                  <a:pt x="2161644" y="1118833"/>
                  <a:pt x="2151529" y="1121868"/>
                </a:cubicBezTo>
                <a:cubicBezTo>
                  <a:pt x="2136013" y="1126523"/>
                  <a:pt x="2121558" y="1135770"/>
                  <a:pt x="2105425" y="1137237"/>
                </a:cubicBezTo>
                <a:lnTo>
                  <a:pt x="2020901" y="1144921"/>
                </a:lnTo>
                <a:cubicBezTo>
                  <a:pt x="1969674" y="1142360"/>
                  <a:pt x="1918030" y="1144245"/>
                  <a:pt x="1867220" y="1137237"/>
                </a:cubicBezTo>
                <a:cubicBezTo>
                  <a:pt x="1843149" y="1133917"/>
                  <a:pt x="1821638" y="1120077"/>
                  <a:pt x="1798064" y="1114184"/>
                </a:cubicBezTo>
                <a:cubicBezTo>
                  <a:pt x="1747293" y="1101492"/>
                  <a:pt x="1777806" y="1107810"/>
                  <a:pt x="1705855" y="1098816"/>
                </a:cubicBezTo>
                <a:cubicBezTo>
                  <a:pt x="1693048" y="1093693"/>
                  <a:pt x="1680520" y="1087810"/>
                  <a:pt x="1667435" y="1083448"/>
                </a:cubicBezTo>
                <a:cubicBezTo>
                  <a:pt x="1657416" y="1080108"/>
                  <a:pt x="1646587" y="1079472"/>
                  <a:pt x="1636699" y="1075764"/>
                </a:cubicBezTo>
                <a:cubicBezTo>
                  <a:pt x="1625974" y="1071742"/>
                  <a:pt x="1616598" y="1064650"/>
                  <a:pt x="1605963" y="1060396"/>
                </a:cubicBezTo>
                <a:cubicBezTo>
                  <a:pt x="1590922" y="1054380"/>
                  <a:pt x="1575227" y="1050151"/>
                  <a:pt x="1559859" y="1045028"/>
                </a:cubicBezTo>
                <a:cubicBezTo>
                  <a:pt x="1552175" y="1042467"/>
                  <a:pt x="1544051" y="1040966"/>
                  <a:pt x="1536806" y="1037344"/>
                </a:cubicBezTo>
                <a:cubicBezTo>
                  <a:pt x="1511193" y="1024537"/>
                  <a:pt x="1487748" y="1005869"/>
                  <a:pt x="1459966" y="998924"/>
                </a:cubicBezTo>
                <a:cubicBezTo>
                  <a:pt x="1439475" y="993801"/>
                  <a:pt x="1418757" y="989516"/>
                  <a:pt x="1398494" y="983556"/>
                </a:cubicBezTo>
                <a:cubicBezTo>
                  <a:pt x="1375182" y="976700"/>
                  <a:pt x="1353393" y="963940"/>
                  <a:pt x="1329338" y="960504"/>
                </a:cubicBezTo>
                <a:lnTo>
                  <a:pt x="1275549" y="952820"/>
                </a:lnTo>
                <a:cubicBezTo>
                  <a:pt x="1260181" y="947697"/>
                  <a:pt x="1245161" y="941381"/>
                  <a:pt x="1229445" y="937452"/>
                </a:cubicBezTo>
                <a:cubicBezTo>
                  <a:pt x="1161390" y="920438"/>
                  <a:pt x="1145063" y="921330"/>
                  <a:pt x="1075764" y="914400"/>
                </a:cubicBezTo>
                <a:cubicBezTo>
                  <a:pt x="1065519" y="911839"/>
                  <a:pt x="1055496" y="908112"/>
                  <a:pt x="1045028" y="906716"/>
                </a:cubicBezTo>
                <a:cubicBezTo>
                  <a:pt x="1016985" y="902977"/>
                  <a:pt x="988310" y="904246"/>
                  <a:pt x="960504" y="899032"/>
                </a:cubicBezTo>
                <a:cubicBezTo>
                  <a:pt x="946947" y="896490"/>
                  <a:pt x="935511" y="886822"/>
                  <a:pt x="922084" y="883663"/>
                </a:cubicBezTo>
                <a:cubicBezTo>
                  <a:pt x="891752" y="876526"/>
                  <a:pt x="860105" y="875852"/>
                  <a:pt x="829875" y="868295"/>
                </a:cubicBezTo>
                <a:cubicBezTo>
                  <a:pt x="819630" y="865734"/>
                  <a:pt x="809254" y="863646"/>
                  <a:pt x="799139" y="860611"/>
                </a:cubicBezTo>
                <a:cubicBezTo>
                  <a:pt x="783623" y="855956"/>
                  <a:pt x="768920" y="848420"/>
                  <a:pt x="753035" y="845243"/>
                </a:cubicBezTo>
                <a:cubicBezTo>
                  <a:pt x="730292" y="840694"/>
                  <a:pt x="706931" y="840120"/>
                  <a:pt x="683879" y="837559"/>
                </a:cubicBezTo>
                <a:cubicBezTo>
                  <a:pt x="676195" y="834998"/>
                  <a:pt x="668734" y="831632"/>
                  <a:pt x="660827" y="829875"/>
                </a:cubicBezTo>
                <a:cubicBezTo>
                  <a:pt x="621830" y="821209"/>
                  <a:pt x="576531" y="818372"/>
                  <a:pt x="537882" y="814507"/>
                </a:cubicBezTo>
                <a:cubicBezTo>
                  <a:pt x="450051" y="785230"/>
                  <a:pt x="535716" y="811398"/>
                  <a:pt x="315045" y="799139"/>
                </a:cubicBezTo>
                <a:cubicBezTo>
                  <a:pt x="289344" y="797711"/>
                  <a:pt x="263661" y="795273"/>
                  <a:pt x="238205" y="791455"/>
                </a:cubicBezTo>
                <a:cubicBezTo>
                  <a:pt x="219632" y="788669"/>
                  <a:pt x="158960" y="776498"/>
                  <a:pt x="130628" y="768403"/>
                </a:cubicBezTo>
                <a:cubicBezTo>
                  <a:pt x="122840" y="766178"/>
                  <a:pt x="114656" y="764653"/>
                  <a:pt x="107576" y="760719"/>
                </a:cubicBezTo>
                <a:cubicBezTo>
                  <a:pt x="91430" y="751749"/>
                  <a:pt x="76840" y="740228"/>
                  <a:pt x="61472" y="729983"/>
                </a:cubicBezTo>
                <a:lnTo>
                  <a:pt x="38420" y="714615"/>
                </a:lnTo>
                <a:cubicBezTo>
                  <a:pt x="4507" y="663745"/>
                  <a:pt x="15944" y="685030"/>
                  <a:pt x="0" y="65314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8180" y="4447118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smtClean="0"/>
              <a:t>double</a:t>
            </a:r>
            <a:r>
              <a:rPr lang="ko-KR" altLang="en-US" dirty="0" smtClean="0"/>
              <a:t> 형은 </a:t>
            </a:r>
            <a:r>
              <a:rPr lang="en-US" altLang="ko-KR" dirty="0" smtClean="0"/>
              <a:t>%lf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 bwMode="auto">
          <a:xfrm>
            <a:off x="2312894" y="4049486"/>
            <a:ext cx="2266790" cy="630090"/>
          </a:xfrm>
          <a:custGeom>
            <a:avLst/>
            <a:gdLst>
              <a:gd name="connsiteX0" fmla="*/ 2266790 w 2266790"/>
              <a:gd name="connsiteY0" fmla="*/ 568618 h 630090"/>
              <a:gd name="connsiteX1" fmla="*/ 1974797 w 2266790"/>
              <a:gd name="connsiteY1" fmla="*/ 576302 h 630090"/>
              <a:gd name="connsiteX2" fmla="*/ 1821116 w 2266790"/>
              <a:gd name="connsiteY2" fmla="*/ 591670 h 630090"/>
              <a:gd name="connsiteX3" fmla="*/ 1713540 w 2266790"/>
              <a:gd name="connsiteY3" fmla="*/ 599354 h 630090"/>
              <a:gd name="connsiteX4" fmla="*/ 1629015 w 2266790"/>
              <a:gd name="connsiteY4" fmla="*/ 607038 h 630090"/>
              <a:gd name="connsiteX5" fmla="*/ 1083449 w 2266790"/>
              <a:gd name="connsiteY5" fmla="*/ 630090 h 630090"/>
              <a:gd name="connsiteX6" fmla="*/ 422622 w 2266790"/>
              <a:gd name="connsiteY6" fmla="*/ 614722 h 630090"/>
              <a:gd name="connsiteX7" fmla="*/ 353466 w 2266790"/>
              <a:gd name="connsiteY7" fmla="*/ 583986 h 630090"/>
              <a:gd name="connsiteX8" fmla="*/ 322730 w 2266790"/>
              <a:gd name="connsiteY8" fmla="*/ 576302 h 630090"/>
              <a:gd name="connsiteX9" fmla="*/ 245889 w 2266790"/>
              <a:gd name="connsiteY9" fmla="*/ 537882 h 630090"/>
              <a:gd name="connsiteX10" fmla="*/ 122945 w 2266790"/>
              <a:gd name="connsiteY10" fmla="*/ 476410 h 630090"/>
              <a:gd name="connsiteX11" fmla="*/ 99893 w 2266790"/>
              <a:gd name="connsiteY11" fmla="*/ 445674 h 630090"/>
              <a:gd name="connsiteX12" fmla="*/ 92209 w 2266790"/>
              <a:gd name="connsiteY12" fmla="*/ 422622 h 630090"/>
              <a:gd name="connsiteX13" fmla="*/ 92209 w 2266790"/>
              <a:gd name="connsiteY13" fmla="*/ 176732 h 630090"/>
              <a:gd name="connsiteX14" fmla="*/ 99893 w 2266790"/>
              <a:gd name="connsiteY14" fmla="*/ 153680 h 630090"/>
              <a:gd name="connsiteX15" fmla="*/ 115261 w 2266790"/>
              <a:gd name="connsiteY15" fmla="*/ 99892 h 630090"/>
              <a:gd name="connsiteX16" fmla="*/ 107577 w 2266790"/>
              <a:gd name="connsiteY16" fmla="*/ 76840 h 630090"/>
              <a:gd name="connsiteX17" fmla="*/ 38420 w 2266790"/>
              <a:gd name="connsiteY17" fmla="*/ 23052 h 630090"/>
              <a:gd name="connsiteX18" fmla="*/ 0 w 2266790"/>
              <a:gd name="connsiteY18" fmla="*/ 0 h 63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6790" h="630090">
                <a:moveTo>
                  <a:pt x="2266790" y="568618"/>
                </a:moveTo>
                <a:lnTo>
                  <a:pt x="1974797" y="576302"/>
                </a:lnTo>
                <a:cubicBezTo>
                  <a:pt x="1921899" y="578461"/>
                  <a:pt x="1873524" y="587113"/>
                  <a:pt x="1821116" y="591670"/>
                </a:cubicBezTo>
                <a:cubicBezTo>
                  <a:pt x="1785301" y="594784"/>
                  <a:pt x="1749376" y="596487"/>
                  <a:pt x="1713540" y="599354"/>
                </a:cubicBezTo>
                <a:cubicBezTo>
                  <a:pt x="1685339" y="601610"/>
                  <a:pt x="1657273" y="605660"/>
                  <a:pt x="1629015" y="607038"/>
                </a:cubicBezTo>
                <a:lnTo>
                  <a:pt x="1083449" y="630090"/>
                </a:lnTo>
                <a:cubicBezTo>
                  <a:pt x="863173" y="624967"/>
                  <a:pt x="642745" y="624398"/>
                  <a:pt x="422622" y="614722"/>
                </a:cubicBezTo>
                <a:cubicBezTo>
                  <a:pt x="406742" y="614024"/>
                  <a:pt x="368988" y="589807"/>
                  <a:pt x="353466" y="583986"/>
                </a:cubicBezTo>
                <a:cubicBezTo>
                  <a:pt x="343578" y="580278"/>
                  <a:pt x="332437" y="580462"/>
                  <a:pt x="322730" y="576302"/>
                </a:cubicBezTo>
                <a:cubicBezTo>
                  <a:pt x="296409" y="565021"/>
                  <a:pt x="272478" y="548517"/>
                  <a:pt x="245889" y="537882"/>
                </a:cubicBezTo>
                <a:cubicBezTo>
                  <a:pt x="225573" y="529756"/>
                  <a:pt x="142676" y="502718"/>
                  <a:pt x="122945" y="476410"/>
                </a:cubicBezTo>
                <a:lnTo>
                  <a:pt x="99893" y="445674"/>
                </a:lnTo>
                <a:cubicBezTo>
                  <a:pt x="97332" y="437990"/>
                  <a:pt x="94434" y="430410"/>
                  <a:pt x="92209" y="422622"/>
                </a:cubicBezTo>
                <a:cubicBezTo>
                  <a:pt x="67238" y="335226"/>
                  <a:pt x="83329" y="314364"/>
                  <a:pt x="92209" y="176732"/>
                </a:cubicBezTo>
                <a:cubicBezTo>
                  <a:pt x="92731" y="168649"/>
                  <a:pt x="97668" y="161468"/>
                  <a:pt x="99893" y="153680"/>
                </a:cubicBezTo>
                <a:cubicBezTo>
                  <a:pt x="119190" y="86141"/>
                  <a:pt x="96837" y="155163"/>
                  <a:pt x="115261" y="99892"/>
                </a:cubicBezTo>
                <a:cubicBezTo>
                  <a:pt x="112700" y="92208"/>
                  <a:pt x="112070" y="83579"/>
                  <a:pt x="107577" y="76840"/>
                </a:cubicBezTo>
                <a:cubicBezTo>
                  <a:pt x="93133" y="55174"/>
                  <a:pt x="56736" y="35263"/>
                  <a:pt x="38420" y="23052"/>
                </a:cubicBezTo>
                <a:cubicBezTo>
                  <a:pt x="10603" y="4507"/>
                  <a:pt x="23628" y="11814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23940" y="2122488"/>
            <a:ext cx="4176712" cy="288131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 dirty="0">
                <a:solidFill>
                  <a:srgbClr val="008000"/>
                </a:solidFill>
                <a:ea typeface="새굴림" pitchFamily="18" charset="-127"/>
              </a:rPr>
              <a:t>/* </a:t>
            </a:r>
            <a:r>
              <a:rPr lang="ko-KR" altLang="en-US" sz="1400" dirty="0" err="1">
                <a:solidFill>
                  <a:srgbClr val="008000"/>
                </a:solidFill>
                <a:ea typeface="새굴림" pitchFamily="18" charset="-127"/>
              </a:rPr>
              <a:t>두개의</a:t>
            </a:r>
            <a:r>
              <a:rPr lang="ko-KR" altLang="en-US" sz="1400" dirty="0">
                <a:solidFill>
                  <a:srgbClr val="008000"/>
                </a:solidFill>
                <a:ea typeface="새굴림" pitchFamily="18" charset="-127"/>
              </a:rPr>
              <a:t> 숫자의 합을 계산하는 프로그램 *</a:t>
            </a:r>
            <a:r>
              <a:rPr lang="en-US" altLang="ko-KR" sz="1400" dirty="0">
                <a:solidFill>
                  <a:srgbClr val="008000"/>
                </a:solidFill>
                <a:ea typeface="새굴림" pitchFamily="18" charset="-127"/>
              </a:rPr>
              <a:t>/</a:t>
            </a:r>
            <a:r>
              <a:rPr lang="en-US" altLang="ko-KR" sz="1400" dirty="0">
                <a:ea typeface="새굴림" pitchFamily="18" charset="-127"/>
              </a:rPr>
              <a:t> </a:t>
            </a:r>
          </a:p>
          <a:p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#include </a:t>
            </a:r>
            <a:r>
              <a:rPr lang="en-US" altLang="ko-KR" sz="1400" noProof="1">
                <a:solidFill>
                  <a:srgbClr val="800000"/>
                </a:solidFill>
                <a:ea typeface="새굴림" pitchFamily="18" charset="-127"/>
              </a:rPr>
              <a:t>&lt;stdio.h&gt;</a:t>
            </a:r>
          </a:p>
          <a:p>
            <a:endParaRPr lang="en-US" altLang="ko-KR" sz="1400" noProof="1">
              <a:solidFill>
                <a:srgbClr val="800000"/>
              </a:solidFill>
              <a:ea typeface="새굴림" pitchFamily="18" charset="-127"/>
            </a:endParaRPr>
          </a:p>
          <a:p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int </a:t>
            </a:r>
            <a:r>
              <a:rPr lang="en-US" altLang="ko-KR" sz="1400" noProof="1">
                <a:ea typeface="새굴림" pitchFamily="18" charset="-127"/>
              </a:rPr>
              <a:t>main(</a:t>
            </a:r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void</a:t>
            </a:r>
            <a:r>
              <a:rPr lang="en-US" altLang="ko-KR" sz="1400" noProof="1">
                <a:ea typeface="새굴림" pitchFamily="18" charset="-127"/>
              </a:rPr>
              <a:t>)</a:t>
            </a:r>
          </a:p>
          <a:p>
            <a:r>
              <a:rPr lang="en-US" altLang="ko-KR" sz="1400" noProof="1">
                <a:ea typeface="새굴림" pitchFamily="18" charset="-127"/>
              </a:rPr>
              <a:t>{</a:t>
            </a:r>
            <a:endParaRPr lang="en-US" altLang="ko-KR" sz="1400" dirty="0">
              <a:ea typeface="새굴림" pitchFamily="18" charset="-127"/>
            </a:endParaRP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}</a:t>
            </a:r>
            <a:endParaRPr lang="en-US" altLang="ko-KR" sz="1400" noProof="1">
              <a:ea typeface="새굴림" pitchFamily="18" charset="-127"/>
            </a:endParaRPr>
          </a:p>
          <a:p>
            <a:endParaRPr lang="en-US" altLang="ko-KR" sz="1400" dirty="0">
              <a:ea typeface="새굴림" pitchFamily="18" charset="-127"/>
            </a:endParaRPr>
          </a:p>
        </p:txBody>
      </p:sp>
      <p:pic>
        <p:nvPicPr>
          <p:cNvPr id="7" name="Picture 5" descr="MCj041767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7" y="3203575"/>
            <a:ext cx="11493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92815" y="4932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새굴림" pitchFamily="18" charset="-127"/>
                <a:ea typeface="새굴림" pitchFamily="18" charset="-127"/>
              </a:rPr>
              <a:t>주석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9577" y="1690688"/>
            <a:ext cx="2374900" cy="1081087"/>
          </a:xfrm>
          <a:prstGeom prst="cloudCallout">
            <a:avLst>
              <a:gd name="adj1" fmla="val -9560"/>
              <a:gd name="adj2" fmla="val 79255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주석은 코드를 설명하는 글입니다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768852" y="2554288"/>
            <a:ext cx="1295400" cy="720725"/>
          </a:xfrm>
          <a:prstGeom prst="line">
            <a:avLst/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2502" y="2266950"/>
            <a:ext cx="4176713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scanf()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1812386"/>
            <a:ext cx="6515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를 시용하여서 사용자로부터 </a:t>
            </a:r>
            <a:r>
              <a:rPr lang="ko-KR" altLang="en-US" dirty="0" err="1"/>
              <a:t>실수값을</a:t>
            </a:r>
            <a:r>
              <a:rPr lang="ko-KR" altLang="en-US" dirty="0"/>
              <a:t> 받아서 </a:t>
            </a:r>
            <a:r>
              <a:rPr lang="en-US" altLang="ko-KR" dirty="0"/>
              <a:t>double</a:t>
            </a:r>
            <a:r>
              <a:rPr lang="ko-KR" altLang="en-US" dirty="0"/>
              <a:t>형의 변수 </a:t>
            </a:r>
            <a:r>
              <a:rPr lang="en-US" altLang="ko-KR" dirty="0"/>
              <a:t>value</a:t>
            </a:r>
            <a:r>
              <a:rPr lang="ko-KR" altLang="en-US" dirty="0"/>
              <a:t>에 저장하는 문장을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덧셈 프로그램 </a:t>
            </a:r>
            <a:r>
              <a:rPr lang="en-US" altLang="ko-KR" sz="3600" smtClean="0">
                <a:latin typeface="HY엽서L" pitchFamily="18" charset="-127"/>
              </a:rPr>
              <a:t>#2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사용자로부터 입력을 받아보자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2784"/>
            <a:ext cx="8458200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20406" y="1600200"/>
            <a:ext cx="473813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212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두번째 덧셈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606857"/>
            <a:ext cx="7921625" cy="509578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사용자로부터 </a:t>
            </a:r>
            <a:r>
              <a:rPr lang="ko-KR" altLang="ko-KR" sz="1600" kern="0" dirty="0" err="1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입력받은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2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개의 정수의 합을 계산하여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&gt;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)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{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x;	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첫번째 정수를 저장할 변수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y;	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두번째 정수를 저장할 변수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sum;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2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개의 정수의 합을 저장할 변수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첫번째 숫자를 </a:t>
            </a:r>
            <a:r>
              <a:rPr lang="ko-KR" altLang="ko-KR" sz="1600" kern="0" dirty="0" err="1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 안내 메시지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, &amp;x);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하나의 정수를 받아서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x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에 저장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두번째 숫자를 </a:t>
            </a:r>
            <a:r>
              <a:rPr lang="ko-KR" altLang="ko-KR" sz="1600" kern="0" dirty="0" err="1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 안내 메시지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, &amp;y);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하나의 정수를 받아서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x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에 저장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sum = x + y;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2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개를 더한다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.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두수의 합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: %d"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, sum);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sum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의 값을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10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진수 형태로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0;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0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을 외부로 반환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}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1600" kern="100" dirty="0">
                <a:ea typeface="굴림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연봉 계산기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사용자가 </a:t>
            </a:r>
            <a:r>
              <a:rPr lang="ko-KR" altLang="en-US" dirty="0"/>
              <a:t>연봉을 입력하면 월 수령액을 </a:t>
            </a:r>
            <a:r>
              <a:rPr lang="ko-KR" altLang="en-US" dirty="0" smtClean="0"/>
              <a:t>계산하는 프로그램을 </a:t>
            </a:r>
            <a:r>
              <a:rPr lang="ko-KR" altLang="en-US" dirty="0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82464"/>
            <a:ext cx="8391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53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두번째 덧셈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606857"/>
            <a:ext cx="7921625" cy="509578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600" dirty="0"/>
              <a:t>/* </a:t>
            </a:r>
            <a:r>
              <a:rPr lang="ko-KR" altLang="en-US" sz="1600" dirty="0" err="1"/>
              <a:t>월수령액을</a:t>
            </a:r>
            <a:r>
              <a:rPr lang="ko-KR" altLang="en-US" sz="1600" dirty="0"/>
              <a:t> 계산하는 프로그램 *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main(void)</a:t>
            </a:r>
          </a:p>
          <a:p>
            <a:r>
              <a:rPr lang="en-US" altLang="ko-KR" sz="1600" dirty="0" smtClean="0"/>
              <a:t>{</a:t>
            </a:r>
            <a:endParaRPr lang="en-US" altLang="ko-KR" sz="1600" dirty="0"/>
          </a:p>
          <a:p>
            <a:r>
              <a:rPr lang="ko-KR" altLang="en-US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ysalary</a:t>
            </a:r>
            <a:r>
              <a:rPr lang="en-US" altLang="ko-KR" sz="1600" dirty="0"/>
              <a:t>;	// </a:t>
            </a:r>
            <a:r>
              <a:rPr lang="ko-KR" altLang="en-US" sz="1600" dirty="0"/>
              <a:t>연봉 </a:t>
            </a:r>
          </a:p>
          <a:p>
            <a:r>
              <a:rPr lang="ko-KR" altLang="en-US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msalary</a:t>
            </a:r>
            <a:r>
              <a:rPr lang="en-US" altLang="ko-KR" sz="1600" dirty="0"/>
              <a:t>;	// </a:t>
            </a:r>
            <a:r>
              <a:rPr lang="ko-KR" altLang="en-US" sz="1600" dirty="0" err="1"/>
              <a:t>월수령액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	</a:t>
            </a:r>
          </a:p>
          <a:p>
            <a:r>
              <a:rPr lang="ko-KR" altLang="en-US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연봉을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: </a:t>
            </a:r>
            <a:r>
              <a:rPr lang="ko-KR" altLang="en-US" sz="1600" dirty="0"/>
              <a:t>만원</a:t>
            </a:r>
            <a:r>
              <a:rPr lang="en-US" altLang="ko-KR" sz="1600" dirty="0"/>
              <a:t>): ");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("%d", &amp;</a:t>
            </a:r>
            <a:r>
              <a:rPr lang="en-US" altLang="ko-KR" sz="1600" dirty="0" err="1"/>
              <a:t>ysalary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msalary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ysalary</a:t>
            </a:r>
            <a:r>
              <a:rPr lang="en-US" altLang="ko-KR" sz="1600" dirty="0"/>
              <a:t>/12;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 err="1"/>
              <a:t>월수령액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: </a:t>
            </a:r>
            <a:r>
              <a:rPr lang="ko-KR" altLang="en-US" sz="1600" dirty="0"/>
              <a:t>만원</a:t>
            </a:r>
            <a:r>
              <a:rPr lang="en-US" altLang="ko-KR" sz="1600" dirty="0"/>
              <a:t>): %d\n", </a:t>
            </a:r>
            <a:r>
              <a:rPr lang="en-US" altLang="ko-KR" sz="1600" dirty="0" err="1"/>
              <a:t>msalary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	return 0;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86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원의 면적 계산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원의 반지름을 </a:t>
            </a:r>
            <a:r>
              <a:rPr lang="ko-KR" altLang="en-US" dirty="0" err="1"/>
              <a:t>입력받고</a:t>
            </a:r>
            <a:r>
              <a:rPr lang="ko-KR" altLang="en-US" dirty="0"/>
              <a:t> 이 원의 면적을 구한 다음</a:t>
            </a:r>
            <a:r>
              <a:rPr lang="en-US" altLang="ko-KR" dirty="0"/>
              <a:t>, </a:t>
            </a:r>
            <a:r>
              <a:rPr lang="ko-KR" altLang="en-US" dirty="0"/>
              <a:t>화면에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36853"/>
            <a:ext cx="8372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320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HY엽서L" pitchFamily="18" charset="-127"/>
              </a:rPr>
              <a:t>원의 면적 계산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606858"/>
            <a:ext cx="7921625" cy="40038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	float </a:t>
            </a:r>
            <a:r>
              <a:rPr lang="en-US" altLang="ko-KR" sz="1600" dirty="0"/>
              <a:t>radius; // </a:t>
            </a:r>
            <a:r>
              <a:rPr lang="ko-KR" altLang="en-US" sz="1600" dirty="0"/>
              <a:t>원의 반지름</a:t>
            </a:r>
          </a:p>
          <a:p>
            <a:r>
              <a:rPr lang="en-US" altLang="ko-KR" sz="1600" dirty="0" smtClean="0"/>
              <a:t>	float </a:t>
            </a:r>
            <a:r>
              <a:rPr lang="en-US" altLang="ko-KR" sz="1600" dirty="0"/>
              <a:t>area; // </a:t>
            </a:r>
            <a:r>
              <a:rPr lang="ko-KR" altLang="en-US" sz="1600" dirty="0" smtClean="0"/>
              <a:t>면적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(“</a:t>
            </a:r>
            <a:r>
              <a:rPr lang="ko-KR" altLang="en-US" sz="1600" dirty="0"/>
              <a:t>반지름을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“);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scanf</a:t>
            </a:r>
            <a:r>
              <a:rPr lang="en-US" altLang="ko-KR" sz="1600" dirty="0"/>
              <a:t>(“%f”, &amp;radius);</a:t>
            </a:r>
          </a:p>
          <a:p>
            <a:r>
              <a:rPr lang="en-US" altLang="ko-KR" sz="1600" dirty="0" smtClean="0"/>
              <a:t>	area </a:t>
            </a:r>
            <a:r>
              <a:rPr lang="en-US" altLang="ko-KR" sz="1600" dirty="0"/>
              <a:t>= 3.14 * radius * radius;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(“</a:t>
            </a:r>
            <a:r>
              <a:rPr lang="ko-KR" altLang="en-US" sz="1600" dirty="0"/>
              <a:t>원의 면적</a:t>
            </a:r>
            <a:r>
              <a:rPr lang="en-US" altLang="ko-KR" sz="1600" dirty="0"/>
              <a:t>: %f\n”, area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	return </a:t>
            </a:r>
            <a:r>
              <a:rPr lang="en-US" altLang="ko-KR" sz="1600" dirty="0"/>
              <a:t>0;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12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환율 계산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입력하는 원화를 달러화로 </a:t>
            </a:r>
            <a:r>
              <a:rPr lang="ko-KR" altLang="en-US" dirty="0" smtClean="0"/>
              <a:t>계산하여 </a:t>
            </a:r>
            <a:r>
              <a:rPr lang="ko-KR" altLang="en-US" dirty="0"/>
              <a:t>출력하는 프로그램은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762898"/>
            <a:ext cx="8391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9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</a:t>
            </a:r>
            <a:r>
              <a:rPr lang="ko-KR" altLang="en-US" smtClean="0"/>
              <a:t>가지 방법의 주석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/*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줄로 된 주석 </a:t>
            </a:r>
            <a:r>
              <a:rPr lang="en-US" altLang="ko-KR" dirty="0" smtClean="0">
                <a:solidFill>
                  <a:schemeClr val="tx2"/>
                </a:solidFill>
              </a:rPr>
              <a:t>*/</a:t>
            </a:r>
          </a:p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/*</a:t>
            </a:r>
            <a:r>
              <a:rPr lang="en-US" altLang="ko-KR" dirty="0" smtClean="0"/>
              <a:t> ------------------------</a:t>
            </a:r>
          </a:p>
          <a:p>
            <a:pPr marL="457200" lvl="1" indent="0" eaLnBrk="1" hangingPunct="1">
              <a:buNone/>
            </a:pPr>
            <a:r>
              <a:rPr lang="ko-KR" altLang="en-US" dirty="0" smtClean="0"/>
              <a:t>저자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: 2013.3.4</a:t>
            </a:r>
          </a:p>
          <a:p>
            <a:pPr marL="457200" lvl="1" indent="0" eaLnBrk="1" hangingPunct="1">
              <a:buNone/>
            </a:pPr>
            <a:r>
              <a:rPr lang="ko-KR" altLang="en-US" dirty="0" smtClean="0"/>
              <a:t>여러 줄로 이루어진 주석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 smtClean="0"/>
              <a:t>-------------------------- </a:t>
            </a:r>
            <a:r>
              <a:rPr lang="en-US" altLang="ko-KR" dirty="0" smtClean="0">
                <a:solidFill>
                  <a:schemeClr val="tx2"/>
                </a:solidFill>
              </a:rPr>
              <a:t>*/</a:t>
            </a:r>
          </a:p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//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여기서부터 줄의 끝까지 주석</a:t>
            </a:r>
          </a:p>
        </p:txBody>
      </p:sp>
    </p:spTree>
    <p:extLst>
      <p:ext uri="{BB962C8B-B14F-4D97-AF65-F5344CB8AC3E}">
        <p14:creationId xmlns:p14="http://schemas.microsoft.com/office/powerpoint/2010/main" val="42079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z="3600" dirty="0" smtClean="0">
              <a:latin typeface="HY엽서L" pitchFamily="18" charset="-127"/>
            </a:endParaRP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292963"/>
            <a:ext cx="7921625" cy="60456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600" dirty="0"/>
              <a:t>/* </a:t>
            </a:r>
            <a:r>
              <a:rPr lang="ko-KR" altLang="en-US" sz="1600" dirty="0"/>
              <a:t>환율을 계산하는 프로그램*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double rate;	// </a:t>
            </a:r>
            <a:r>
              <a:rPr lang="ko-KR" altLang="en-US" sz="1600" dirty="0"/>
              <a:t>원</a:t>
            </a:r>
            <a:r>
              <a:rPr lang="en-US" altLang="ko-KR" sz="1600" dirty="0"/>
              <a:t>/</a:t>
            </a:r>
            <a:r>
              <a:rPr lang="ko-KR" altLang="en-US" sz="1600" dirty="0"/>
              <a:t>달러 환율</a:t>
            </a:r>
          </a:p>
          <a:p>
            <a:r>
              <a:rPr lang="ko-KR" altLang="en-US" sz="1600" dirty="0"/>
              <a:t>	</a:t>
            </a:r>
            <a:r>
              <a:rPr lang="en-US" altLang="ko-KR" sz="1600" dirty="0"/>
              <a:t>double </a:t>
            </a:r>
            <a:r>
              <a:rPr lang="en-US" altLang="ko-KR" sz="1600" dirty="0" err="1"/>
              <a:t>usd</a:t>
            </a:r>
            <a:r>
              <a:rPr lang="en-US" altLang="ko-KR" sz="1600" dirty="0"/>
              <a:t>;	// </a:t>
            </a:r>
            <a:r>
              <a:rPr lang="ko-KR" altLang="en-US" sz="1600" dirty="0"/>
              <a:t>달러화</a:t>
            </a:r>
          </a:p>
          <a:p>
            <a:r>
              <a:rPr lang="ko-KR" altLang="en-US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krw</a:t>
            </a:r>
            <a:r>
              <a:rPr lang="en-US" altLang="ko-KR" sz="1600" dirty="0"/>
              <a:t>;		// </a:t>
            </a:r>
            <a:r>
              <a:rPr lang="ko-KR" altLang="en-US" sz="1600" dirty="0"/>
              <a:t>원화는 정수형 변수로 선언</a:t>
            </a:r>
          </a:p>
          <a:p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환율을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");// </a:t>
            </a:r>
            <a:r>
              <a:rPr lang="ko-KR" altLang="en-US" sz="1600" dirty="0"/>
              <a:t>입력 안내 메시지</a:t>
            </a:r>
          </a:p>
          <a:p>
            <a:r>
              <a:rPr lang="ko-KR" altLang="en-US" sz="1600" dirty="0"/>
              <a:t>	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("%lf", &amp;rate);			// </a:t>
            </a:r>
            <a:r>
              <a:rPr lang="ko-KR" altLang="en-US" sz="1600" dirty="0"/>
              <a:t>사용자로부터 </a:t>
            </a:r>
            <a:r>
              <a:rPr lang="ko-KR" altLang="en-US" sz="1600" dirty="0" err="1"/>
              <a:t>환율입력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원화 금액을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");		// </a:t>
            </a:r>
            <a:r>
              <a:rPr lang="ko-KR" altLang="en-US" sz="1600" dirty="0"/>
              <a:t>입력 안내 메시지</a:t>
            </a:r>
          </a:p>
          <a:p>
            <a:r>
              <a:rPr lang="ko-KR" altLang="en-US" sz="1600" dirty="0"/>
              <a:t>	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("%d", &amp;</a:t>
            </a:r>
            <a:r>
              <a:rPr lang="en-US" altLang="ko-KR" sz="1600" dirty="0" err="1"/>
              <a:t>krw</a:t>
            </a:r>
            <a:r>
              <a:rPr lang="en-US" altLang="ko-KR" sz="1600" dirty="0"/>
              <a:t>);				// </a:t>
            </a:r>
            <a:r>
              <a:rPr lang="ko-KR" altLang="en-US" sz="1600" dirty="0"/>
              <a:t>원화 금액 입력</a:t>
            </a:r>
          </a:p>
          <a:p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dirty="0" err="1"/>
              <a:t>usd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krw</a:t>
            </a:r>
            <a:r>
              <a:rPr lang="en-US" altLang="ko-KR" sz="1600" dirty="0"/>
              <a:t> / rate;				// </a:t>
            </a:r>
            <a:r>
              <a:rPr lang="ko-KR" altLang="en-US" sz="1600" dirty="0"/>
              <a:t>달러화로 환산	</a:t>
            </a:r>
          </a:p>
          <a:p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원화 </a:t>
            </a:r>
            <a:r>
              <a:rPr lang="en-US" altLang="ko-KR" sz="1600" dirty="0"/>
              <a:t>%d</a:t>
            </a:r>
            <a:r>
              <a:rPr lang="ko-KR" altLang="en-US" sz="1600" dirty="0"/>
              <a:t>원은 </a:t>
            </a:r>
            <a:r>
              <a:rPr lang="en-US" altLang="ko-KR" sz="1600" dirty="0"/>
              <a:t>%lf</a:t>
            </a:r>
            <a:r>
              <a:rPr lang="ko-KR" altLang="en-US" sz="1600" dirty="0"/>
              <a:t>달러입니다</a:t>
            </a:r>
            <a:r>
              <a:rPr lang="en-US" altLang="ko-KR" sz="1600" dirty="0"/>
              <a:t>.\n", </a:t>
            </a:r>
            <a:r>
              <a:rPr lang="en-US" altLang="ko-KR" sz="1600" dirty="0" err="1"/>
              <a:t>krw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usd</a:t>
            </a:r>
            <a:r>
              <a:rPr lang="en-US" altLang="ko-KR" sz="1600" dirty="0"/>
              <a:t>);	// </a:t>
            </a:r>
            <a:r>
              <a:rPr lang="ko-KR" altLang="en-US" sz="1600" dirty="0"/>
              <a:t>계산 결과 출력</a:t>
            </a:r>
          </a:p>
          <a:p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dirty="0"/>
              <a:t>return 0;					// </a:t>
            </a:r>
            <a:r>
              <a:rPr lang="ko-KR" altLang="en-US" sz="1600" dirty="0"/>
              <a:t>함수 결과값 반환 </a:t>
            </a:r>
          </a:p>
          <a:p>
            <a:r>
              <a:rPr lang="en-US" altLang="ko-KR" sz="16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44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dirty="0" smtClean="0"/>
              <a:t>사각형의 둘레와 면적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필요한 변수는 </a:t>
            </a:r>
            <a:r>
              <a:rPr lang="en-US" altLang="ko-KR" dirty="0"/>
              <a:t>w, h, area, perimeter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변수의 </a:t>
            </a:r>
            <a:r>
              <a:rPr lang="ko-KR" altLang="en-US" dirty="0" err="1"/>
              <a:t>자료형은</a:t>
            </a:r>
            <a:r>
              <a:rPr lang="ko-KR" altLang="en-US" dirty="0"/>
              <a:t> 실수를 저장할 수 있는 </a:t>
            </a:r>
            <a:r>
              <a:rPr lang="en-US" altLang="ko-KR" dirty="0"/>
              <a:t>double</a:t>
            </a:r>
            <a:r>
              <a:rPr lang="ko-KR" altLang="en-US" dirty="0"/>
              <a:t>형으로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area = w*h;</a:t>
            </a:r>
            <a:endParaRPr lang="ko-KR" altLang="en-US" dirty="0"/>
          </a:p>
          <a:p>
            <a:pPr lvl="0"/>
            <a:r>
              <a:rPr lang="en-US" altLang="ko-KR" dirty="0"/>
              <a:t>perimeter = 2*(</a:t>
            </a:r>
            <a:r>
              <a:rPr lang="en-US" altLang="ko-KR" dirty="0" err="1"/>
              <a:t>w+h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408130" y="4297936"/>
            <a:ext cx="4233903" cy="1798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0946" y="36366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 bwMode="auto">
          <a:xfrm>
            <a:off x="3592547" y="4005943"/>
            <a:ext cx="3857385" cy="261257"/>
          </a:xfrm>
          <a:custGeom>
            <a:avLst/>
            <a:gdLst>
              <a:gd name="connsiteX0" fmla="*/ 0 w 3857385"/>
              <a:gd name="connsiteY0" fmla="*/ 253573 h 261257"/>
              <a:gd name="connsiteX1" fmla="*/ 38420 w 3857385"/>
              <a:gd name="connsiteY1" fmla="*/ 222837 h 261257"/>
              <a:gd name="connsiteX2" fmla="*/ 107576 w 3857385"/>
              <a:gd name="connsiteY2" fmla="*/ 161365 h 261257"/>
              <a:gd name="connsiteX3" fmla="*/ 161365 w 3857385"/>
              <a:gd name="connsiteY3" fmla="*/ 130629 h 261257"/>
              <a:gd name="connsiteX4" fmla="*/ 222837 w 3857385"/>
              <a:gd name="connsiteY4" fmla="*/ 84524 h 261257"/>
              <a:gd name="connsiteX5" fmla="*/ 284309 w 3857385"/>
              <a:gd name="connsiteY5" fmla="*/ 53788 h 261257"/>
              <a:gd name="connsiteX6" fmla="*/ 322729 w 3857385"/>
              <a:gd name="connsiteY6" fmla="*/ 46104 h 261257"/>
              <a:gd name="connsiteX7" fmla="*/ 345781 w 3857385"/>
              <a:gd name="connsiteY7" fmla="*/ 38420 h 261257"/>
              <a:gd name="connsiteX8" fmla="*/ 391886 w 3857385"/>
              <a:gd name="connsiteY8" fmla="*/ 30736 h 261257"/>
              <a:gd name="connsiteX9" fmla="*/ 422622 w 3857385"/>
              <a:gd name="connsiteY9" fmla="*/ 23052 h 261257"/>
              <a:gd name="connsiteX10" fmla="*/ 468726 w 3857385"/>
              <a:gd name="connsiteY10" fmla="*/ 15368 h 261257"/>
              <a:gd name="connsiteX11" fmla="*/ 507146 w 3857385"/>
              <a:gd name="connsiteY11" fmla="*/ 7684 h 261257"/>
              <a:gd name="connsiteX12" fmla="*/ 599354 w 3857385"/>
              <a:gd name="connsiteY12" fmla="*/ 0 h 261257"/>
              <a:gd name="connsiteX13" fmla="*/ 968188 w 3857385"/>
              <a:gd name="connsiteY13" fmla="*/ 7684 h 261257"/>
              <a:gd name="connsiteX14" fmla="*/ 991240 w 3857385"/>
              <a:gd name="connsiteY14" fmla="*/ 15368 h 261257"/>
              <a:gd name="connsiteX15" fmla="*/ 1021976 w 3857385"/>
              <a:gd name="connsiteY15" fmla="*/ 23052 h 261257"/>
              <a:gd name="connsiteX16" fmla="*/ 1175657 w 3857385"/>
              <a:gd name="connsiteY16" fmla="*/ 46104 h 261257"/>
              <a:gd name="connsiteX17" fmla="*/ 1221761 w 3857385"/>
              <a:gd name="connsiteY17" fmla="*/ 61472 h 261257"/>
              <a:gd name="connsiteX18" fmla="*/ 1244813 w 3857385"/>
              <a:gd name="connsiteY18" fmla="*/ 69156 h 261257"/>
              <a:gd name="connsiteX19" fmla="*/ 1306286 w 3857385"/>
              <a:gd name="connsiteY19" fmla="*/ 92208 h 261257"/>
              <a:gd name="connsiteX20" fmla="*/ 1360074 w 3857385"/>
              <a:gd name="connsiteY20" fmla="*/ 122945 h 261257"/>
              <a:gd name="connsiteX21" fmla="*/ 1398494 w 3857385"/>
              <a:gd name="connsiteY21" fmla="*/ 145997 h 261257"/>
              <a:gd name="connsiteX22" fmla="*/ 1429230 w 3857385"/>
              <a:gd name="connsiteY22" fmla="*/ 153681 h 261257"/>
              <a:gd name="connsiteX23" fmla="*/ 1513754 w 3857385"/>
              <a:gd name="connsiteY23" fmla="*/ 176733 h 261257"/>
              <a:gd name="connsiteX24" fmla="*/ 1590595 w 3857385"/>
              <a:gd name="connsiteY24" fmla="*/ 161365 h 261257"/>
              <a:gd name="connsiteX25" fmla="*/ 1613647 w 3857385"/>
              <a:gd name="connsiteY25" fmla="*/ 145997 h 261257"/>
              <a:gd name="connsiteX26" fmla="*/ 1636699 w 3857385"/>
              <a:gd name="connsiteY26" fmla="*/ 138313 h 261257"/>
              <a:gd name="connsiteX27" fmla="*/ 1675119 w 3857385"/>
              <a:gd name="connsiteY27" fmla="*/ 99892 h 261257"/>
              <a:gd name="connsiteX28" fmla="*/ 1698171 w 3857385"/>
              <a:gd name="connsiteY28" fmla="*/ 76840 h 261257"/>
              <a:gd name="connsiteX29" fmla="*/ 1721223 w 3857385"/>
              <a:gd name="connsiteY29" fmla="*/ 61472 h 261257"/>
              <a:gd name="connsiteX30" fmla="*/ 1759644 w 3857385"/>
              <a:gd name="connsiteY30" fmla="*/ 23052 h 261257"/>
              <a:gd name="connsiteX31" fmla="*/ 1828800 w 3857385"/>
              <a:gd name="connsiteY31" fmla="*/ 69156 h 261257"/>
              <a:gd name="connsiteX32" fmla="*/ 1905640 w 3857385"/>
              <a:gd name="connsiteY32" fmla="*/ 99892 h 261257"/>
              <a:gd name="connsiteX33" fmla="*/ 1982481 w 3857385"/>
              <a:gd name="connsiteY33" fmla="*/ 130629 h 261257"/>
              <a:gd name="connsiteX34" fmla="*/ 2020901 w 3857385"/>
              <a:gd name="connsiteY34" fmla="*/ 138313 h 261257"/>
              <a:gd name="connsiteX35" fmla="*/ 2082373 w 3857385"/>
              <a:gd name="connsiteY35" fmla="*/ 161365 h 261257"/>
              <a:gd name="connsiteX36" fmla="*/ 2159213 w 3857385"/>
              <a:gd name="connsiteY36" fmla="*/ 184417 h 261257"/>
              <a:gd name="connsiteX37" fmla="*/ 2243738 w 3857385"/>
              <a:gd name="connsiteY37" fmla="*/ 176733 h 261257"/>
              <a:gd name="connsiteX38" fmla="*/ 2289842 w 3857385"/>
              <a:gd name="connsiteY38" fmla="*/ 161365 h 261257"/>
              <a:gd name="connsiteX39" fmla="*/ 2366682 w 3857385"/>
              <a:gd name="connsiteY39" fmla="*/ 145997 h 261257"/>
              <a:gd name="connsiteX40" fmla="*/ 2389734 w 3857385"/>
              <a:gd name="connsiteY40" fmla="*/ 138313 h 261257"/>
              <a:gd name="connsiteX41" fmla="*/ 2451207 w 3857385"/>
              <a:gd name="connsiteY41" fmla="*/ 130629 h 261257"/>
              <a:gd name="connsiteX42" fmla="*/ 2497311 w 3857385"/>
              <a:gd name="connsiteY42" fmla="*/ 122945 h 261257"/>
              <a:gd name="connsiteX43" fmla="*/ 2551099 w 3857385"/>
              <a:gd name="connsiteY43" fmla="*/ 115261 h 261257"/>
              <a:gd name="connsiteX44" fmla="*/ 2758568 w 3857385"/>
              <a:gd name="connsiteY44" fmla="*/ 99892 h 261257"/>
              <a:gd name="connsiteX45" fmla="*/ 3603812 w 3857385"/>
              <a:gd name="connsiteY45" fmla="*/ 107577 h 261257"/>
              <a:gd name="connsiteX46" fmla="*/ 3672968 w 3857385"/>
              <a:gd name="connsiteY46" fmla="*/ 145997 h 261257"/>
              <a:gd name="connsiteX47" fmla="*/ 3696020 w 3857385"/>
              <a:gd name="connsiteY47" fmla="*/ 161365 h 261257"/>
              <a:gd name="connsiteX48" fmla="*/ 3719072 w 3857385"/>
              <a:gd name="connsiteY48" fmla="*/ 169049 h 261257"/>
              <a:gd name="connsiteX49" fmla="*/ 3749808 w 3857385"/>
              <a:gd name="connsiteY49" fmla="*/ 199785 h 261257"/>
              <a:gd name="connsiteX50" fmla="*/ 3803596 w 3857385"/>
              <a:gd name="connsiteY50" fmla="*/ 222837 h 261257"/>
              <a:gd name="connsiteX51" fmla="*/ 3857385 w 3857385"/>
              <a:gd name="connsiteY5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57385" h="261257">
                <a:moveTo>
                  <a:pt x="0" y="253573"/>
                </a:moveTo>
                <a:cubicBezTo>
                  <a:pt x="12807" y="243328"/>
                  <a:pt x="26162" y="233733"/>
                  <a:pt x="38420" y="222837"/>
                </a:cubicBezTo>
                <a:cubicBezTo>
                  <a:pt x="98802" y="169164"/>
                  <a:pt x="37412" y="213988"/>
                  <a:pt x="107576" y="161365"/>
                </a:cubicBezTo>
                <a:cubicBezTo>
                  <a:pt x="129299" y="145073"/>
                  <a:pt x="135839" y="143392"/>
                  <a:pt x="161365" y="130629"/>
                </a:cubicBezTo>
                <a:cubicBezTo>
                  <a:pt x="197293" y="94701"/>
                  <a:pt x="171917" y="116350"/>
                  <a:pt x="222837" y="84524"/>
                </a:cubicBezTo>
                <a:cubicBezTo>
                  <a:pt x="252110" y="66228"/>
                  <a:pt x="245165" y="65531"/>
                  <a:pt x="284309" y="53788"/>
                </a:cubicBezTo>
                <a:cubicBezTo>
                  <a:pt x="296818" y="50035"/>
                  <a:pt x="310059" y="49272"/>
                  <a:pt x="322729" y="46104"/>
                </a:cubicBezTo>
                <a:cubicBezTo>
                  <a:pt x="330587" y="44140"/>
                  <a:pt x="337874" y="40177"/>
                  <a:pt x="345781" y="38420"/>
                </a:cubicBezTo>
                <a:cubicBezTo>
                  <a:pt x="360990" y="35040"/>
                  <a:pt x="376608" y="33792"/>
                  <a:pt x="391886" y="30736"/>
                </a:cubicBezTo>
                <a:cubicBezTo>
                  <a:pt x="402242" y="28665"/>
                  <a:pt x="412266" y="25123"/>
                  <a:pt x="422622" y="23052"/>
                </a:cubicBezTo>
                <a:cubicBezTo>
                  <a:pt x="437899" y="19997"/>
                  <a:pt x="453397" y="18155"/>
                  <a:pt x="468726" y="15368"/>
                </a:cubicBezTo>
                <a:cubicBezTo>
                  <a:pt x="481576" y="13032"/>
                  <a:pt x="494175" y="9210"/>
                  <a:pt x="507146" y="7684"/>
                </a:cubicBezTo>
                <a:cubicBezTo>
                  <a:pt x="537777" y="4080"/>
                  <a:pt x="568618" y="2561"/>
                  <a:pt x="599354" y="0"/>
                </a:cubicBezTo>
                <a:lnTo>
                  <a:pt x="968188" y="7684"/>
                </a:lnTo>
                <a:cubicBezTo>
                  <a:pt x="976281" y="8001"/>
                  <a:pt x="983452" y="13143"/>
                  <a:pt x="991240" y="15368"/>
                </a:cubicBezTo>
                <a:cubicBezTo>
                  <a:pt x="1001394" y="18269"/>
                  <a:pt x="1011667" y="20761"/>
                  <a:pt x="1021976" y="23052"/>
                </a:cubicBezTo>
                <a:cubicBezTo>
                  <a:pt x="1072628" y="34308"/>
                  <a:pt x="1124240" y="39677"/>
                  <a:pt x="1175657" y="46104"/>
                </a:cubicBezTo>
                <a:lnTo>
                  <a:pt x="1221761" y="61472"/>
                </a:lnTo>
                <a:cubicBezTo>
                  <a:pt x="1229445" y="64033"/>
                  <a:pt x="1237568" y="65534"/>
                  <a:pt x="1244813" y="69156"/>
                </a:cubicBezTo>
                <a:cubicBezTo>
                  <a:pt x="1284995" y="89247"/>
                  <a:pt x="1264436" y="81746"/>
                  <a:pt x="1306286" y="92208"/>
                </a:cubicBezTo>
                <a:cubicBezTo>
                  <a:pt x="1354583" y="124408"/>
                  <a:pt x="1301587" y="90452"/>
                  <a:pt x="1360074" y="122945"/>
                </a:cubicBezTo>
                <a:cubicBezTo>
                  <a:pt x="1373130" y="130198"/>
                  <a:pt x="1384846" y="139931"/>
                  <a:pt x="1398494" y="145997"/>
                </a:cubicBezTo>
                <a:cubicBezTo>
                  <a:pt x="1408144" y="150286"/>
                  <a:pt x="1419211" y="150341"/>
                  <a:pt x="1429230" y="153681"/>
                </a:cubicBezTo>
                <a:cubicBezTo>
                  <a:pt x="1503270" y="178361"/>
                  <a:pt x="1430150" y="162799"/>
                  <a:pt x="1513754" y="176733"/>
                </a:cubicBezTo>
                <a:cubicBezTo>
                  <a:pt x="1524155" y="175000"/>
                  <a:pt x="1576006" y="167618"/>
                  <a:pt x="1590595" y="161365"/>
                </a:cubicBezTo>
                <a:cubicBezTo>
                  <a:pt x="1599083" y="157727"/>
                  <a:pt x="1605387" y="150127"/>
                  <a:pt x="1613647" y="145997"/>
                </a:cubicBezTo>
                <a:cubicBezTo>
                  <a:pt x="1620892" y="142375"/>
                  <a:pt x="1629015" y="140874"/>
                  <a:pt x="1636699" y="138313"/>
                </a:cubicBezTo>
                <a:lnTo>
                  <a:pt x="1675119" y="99892"/>
                </a:lnTo>
                <a:cubicBezTo>
                  <a:pt x="1682803" y="92208"/>
                  <a:pt x="1689129" y="82868"/>
                  <a:pt x="1698171" y="76840"/>
                </a:cubicBezTo>
                <a:lnTo>
                  <a:pt x="1721223" y="61472"/>
                </a:lnTo>
                <a:cubicBezTo>
                  <a:pt x="1725851" y="54531"/>
                  <a:pt x="1744771" y="19747"/>
                  <a:pt x="1759644" y="23052"/>
                </a:cubicBezTo>
                <a:cubicBezTo>
                  <a:pt x="1773475" y="26126"/>
                  <a:pt x="1810358" y="59935"/>
                  <a:pt x="1828800" y="69156"/>
                </a:cubicBezTo>
                <a:cubicBezTo>
                  <a:pt x="1927762" y="118637"/>
                  <a:pt x="1772673" y="42904"/>
                  <a:pt x="1905640" y="99892"/>
                </a:cubicBezTo>
                <a:cubicBezTo>
                  <a:pt x="1920179" y="106123"/>
                  <a:pt x="1960311" y="125087"/>
                  <a:pt x="1982481" y="130629"/>
                </a:cubicBezTo>
                <a:cubicBezTo>
                  <a:pt x="1995151" y="133797"/>
                  <a:pt x="2008094" y="135752"/>
                  <a:pt x="2020901" y="138313"/>
                </a:cubicBezTo>
                <a:cubicBezTo>
                  <a:pt x="2083778" y="169752"/>
                  <a:pt x="2019600" y="140441"/>
                  <a:pt x="2082373" y="161365"/>
                </a:cubicBezTo>
                <a:cubicBezTo>
                  <a:pt x="2158192" y="186638"/>
                  <a:pt x="2083337" y="169242"/>
                  <a:pt x="2159213" y="184417"/>
                </a:cubicBezTo>
                <a:cubicBezTo>
                  <a:pt x="2187388" y="181856"/>
                  <a:pt x="2215877" y="181650"/>
                  <a:pt x="2243738" y="176733"/>
                </a:cubicBezTo>
                <a:cubicBezTo>
                  <a:pt x="2259691" y="173918"/>
                  <a:pt x="2274126" y="165294"/>
                  <a:pt x="2289842" y="161365"/>
                </a:cubicBezTo>
                <a:cubicBezTo>
                  <a:pt x="2315183" y="155030"/>
                  <a:pt x="2341902" y="154257"/>
                  <a:pt x="2366682" y="145997"/>
                </a:cubicBezTo>
                <a:cubicBezTo>
                  <a:pt x="2374366" y="143436"/>
                  <a:pt x="2381765" y="139762"/>
                  <a:pt x="2389734" y="138313"/>
                </a:cubicBezTo>
                <a:cubicBezTo>
                  <a:pt x="2410051" y="134619"/>
                  <a:pt x="2430764" y="133549"/>
                  <a:pt x="2451207" y="130629"/>
                </a:cubicBezTo>
                <a:cubicBezTo>
                  <a:pt x="2466630" y="128426"/>
                  <a:pt x="2481912" y="125314"/>
                  <a:pt x="2497311" y="122945"/>
                </a:cubicBezTo>
                <a:cubicBezTo>
                  <a:pt x="2515212" y="120191"/>
                  <a:pt x="2533170" y="117822"/>
                  <a:pt x="2551099" y="115261"/>
                </a:cubicBezTo>
                <a:cubicBezTo>
                  <a:pt x="2629351" y="89177"/>
                  <a:pt x="2590125" y="99892"/>
                  <a:pt x="2758568" y="99892"/>
                </a:cubicBezTo>
                <a:lnTo>
                  <a:pt x="3603812" y="107577"/>
                </a:lnTo>
                <a:cubicBezTo>
                  <a:pt x="3644386" y="121102"/>
                  <a:pt x="3620125" y="110768"/>
                  <a:pt x="3672968" y="145997"/>
                </a:cubicBezTo>
                <a:cubicBezTo>
                  <a:pt x="3680652" y="151120"/>
                  <a:pt x="3687259" y="158445"/>
                  <a:pt x="3696020" y="161365"/>
                </a:cubicBezTo>
                <a:lnTo>
                  <a:pt x="3719072" y="169049"/>
                </a:lnTo>
                <a:cubicBezTo>
                  <a:pt x="3729317" y="179294"/>
                  <a:pt x="3738217" y="191092"/>
                  <a:pt x="3749808" y="199785"/>
                </a:cubicBezTo>
                <a:cubicBezTo>
                  <a:pt x="3793775" y="232760"/>
                  <a:pt x="3765444" y="201642"/>
                  <a:pt x="3803596" y="222837"/>
                </a:cubicBezTo>
                <a:cubicBezTo>
                  <a:pt x="3840436" y="243303"/>
                  <a:pt x="3839049" y="242921"/>
                  <a:pt x="3857385" y="2612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0765" y="5012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7" name="자유형 6"/>
          <p:cNvSpPr/>
          <p:nvPr/>
        </p:nvSpPr>
        <p:spPr bwMode="auto">
          <a:xfrm>
            <a:off x="7634349" y="4313304"/>
            <a:ext cx="276625" cy="1698172"/>
          </a:xfrm>
          <a:custGeom>
            <a:avLst/>
            <a:gdLst>
              <a:gd name="connsiteX0" fmla="*/ 0 w 276625"/>
              <a:gd name="connsiteY0" fmla="*/ 0 h 1698172"/>
              <a:gd name="connsiteX1" fmla="*/ 53788 w 276625"/>
              <a:gd name="connsiteY1" fmla="*/ 7684 h 1698172"/>
              <a:gd name="connsiteX2" fmla="*/ 76840 w 276625"/>
              <a:gd name="connsiteY2" fmla="*/ 23053 h 1698172"/>
              <a:gd name="connsiteX3" fmla="*/ 99892 w 276625"/>
              <a:gd name="connsiteY3" fmla="*/ 30737 h 1698172"/>
              <a:gd name="connsiteX4" fmla="*/ 122944 w 276625"/>
              <a:gd name="connsiteY4" fmla="*/ 76841 h 1698172"/>
              <a:gd name="connsiteX5" fmla="*/ 145996 w 276625"/>
              <a:gd name="connsiteY5" fmla="*/ 122945 h 1698172"/>
              <a:gd name="connsiteX6" fmla="*/ 161364 w 276625"/>
              <a:gd name="connsiteY6" fmla="*/ 760720 h 1698172"/>
              <a:gd name="connsiteX7" fmla="*/ 169048 w 276625"/>
              <a:gd name="connsiteY7" fmla="*/ 799140 h 1698172"/>
              <a:gd name="connsiteX8" fmla="*/ 176732 w 276625"/>
              <a:gd name="connsiteY8" fmla="*/ 822192 h 1698172"/>
              <a:gd name="connsiteX9" fmla="*/ 215152 w 276625"/>
              <a:gd name="connsiteY9" fmla="*/ 829876 h 1698172"/>
              <a:gd name="connsiteX10" fmla="*/ 276625 w 276625"/>
              <a:gd name="connsiteY10" fmla="*/ 845244 h 1698172"/>
              <a:gd name="connsiteX11" fmla="*/ 222836 w 276625"/>
              <a:gd name="connsiteY11" fmla="*/ 868296 h 1698172"/>
              <a:gd name="connsiteX12" fmla="*/ 207468 w 276625"/>
              <a:gd name="connsiteY12" fmla="*/ 891348 h 1698172"/>
              <a:gd name="connsiteX13" fmla="*/ 192100 w 276625"/>
              <a:gd name="connsiteY13" fmla="*/ 1644384 h 1698172"/>
              <a:gd name="connsiteX14" fmla="*/ 169048 w 276625"/>
              <a:gd name="connsiteY14" fmla="*/ 1667436 h 1698172"/>
              <a:gd name="connsiteX15" fmla="*/ 107576 w 276625"/>
              <a:gd name="connsiteY15" fmla="*/ 1682804 h 1698172"/>
              <a:gd name="connsiteX16" fmla="*/ 69156 w 276625"/>
              <a:gd name="connsiteY16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625" h="1698172">
                <a:moveTo>
                  <a:pt x="0" y="0"/>
                </a:moveTo>
                <a:cubicBezTo>
                  <a:pt x="17929" y="2561"/>
                  <a:pt x="36441" y="2480"/>
                  <a:pt x="53788" y="7684"/>
                </a:cubicBezTo>
                <a:cubicBezTo>
                  <a:pt x="62634" y="10338"/>
                  <a:pt x="68580" y="18923"/>
                  <a:pt x="76840" y="23053"/>
                </a:cubicBezTo>
                <a:cubicBezTo>
                  <a:pt x="84084" y="26675"/>
                  <a:pt x="92208" y="28176"/>
                  <a:pt x="99892" y="30737"/>
                </a:cubicBezTo>
                <a:cubicBezTo>
                  <a:pt x="119206" y="88679"/>
                  <a:pt x="93153" y="17258"/>
                  <a:pt x="122944" y="76841"/>
                </a:cubicBezTo>
                <a:cubicBezTo>
                  <a:pt x="154757" y="140467"/>
                  <a:pt x="101953" y="56881"/>
                  <a:pt x="145996" y="122945"/>
                </a:cubicBezTo>
                <a:cubicBezTo>
                  <a:pt x="203157" y="351590"/>
                  <a:pt x="145934" y="112673"/>
                  <a:pt x="161364" y="760720"/>
                </a:cubicBezTo>
                <a:cubicBezTo>
                  <a:pt x="161675" y="773777"/>
                  <a:pt x="165880" y="786470"/>
                  <a:pt x="169048" y="799140"/>
                </a:cubicBezTo>
                <a:cubicBezTo>
                  <a:pt x="171012" y="806998"/>
                  <a:pt x="169993" y="817699"/>
                  <a:pt x="176732" y="822192"/>
                </a:cubicBezTo>
                <a:cubicBezTo>
                  <a:pt x="187599" y="829437"/>
                  <a:pt x="202426" y="826939"/>
                  <a:pt x="215152" y="829876"/>
                </a:cubicBezTo>
                <a:cubicBezTo>
                  <a:pt x="235733" y="834625"/>
                  <a:pt x="276625" y="845244"/>
                  <a:pt x="276625" y="845244"/>
                </a:cubicBezTo>
                <a:cubicBezTo>
                  <a:pt x="253112" y="851122"/>
                  <a:pt x="240524" y="850608"/>
                  <a:pt x="222836" y="868296"/>
                </a:cubicBezTo>
                <a:cubicBezTo>
                  <a:pt x="216306" y="874826"/>
                  <a:pt x="212591" y="883664"/>
                  <a:pt x="207468" y="891348"/>
                </a:cubicBezTo>
                <a:cubicBezTo>
                  <a:pt x="151508" y="1171150"/>
                  <a:pt x="228339" y="774634"/>
                  <a:pt x="192100" y="1644384"/>
                </a:cubicBezTo>
                <a:cubicBezTo>
                  <a:pt x="191648" y="1655241"/>
                  <a:pt x="178941" y="1662939"/>
                  <a:pt x="169048" y="1667436"/>
                </a:cubicBezTo>
                <a:cubicBezTo>
                  <a:pt x="149820" y="1676176"/>
                  <a:pt x="127613" y="1676125"/>
                  <a:pt x="107576" y="1682804"/>
                </a:cubicBezTo>
                <a:cubicBezTo>
                  <a:pt x="79091" y="1692299"/>
                  <a:pt x="91769" y="1686866"/>
                  <a:pt x="69156" y="169817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화면</a:t>
            </a:r>
            <a:endParaRPr lang="ko-KR" altLang="en-US" dirty="0"/>
          </a:p>
        </p:txBody>
      </p:sp>
      <p:pic>
        <p:nvPicPr>
          <p:cNvPr id="1026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10" y="2171700"/>
            <a:ext cx="41433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34036" y="2691884"/>
            <a:ext cx="314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사각형의 넓이</a:t>
            </a:r>
            <a:r>
              <a:rPr lang="en-US" altLang="ko-KR" sz="2000" dirty="0">
                <a:solidFill>
                  <a:srgbClr val="FFFF00"/>
                </a:solidFill>
              </a:rPr>
              <a:t>: 50.000000</a:t>
            </a:r>
            <a:endParaRPr lang="ko-KR" altLang="en-US" sz="2000" dirty="0">
              <a:solidFill>
                <a:srgbClr val="FFFF00"/>
              </a:solidFill>
            </a:endParaRPr>
          </a:p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사각형의 둘레</a:t>
            </a:r>
            <a:r>
              <a:rPr lang="en-US" altLang="ko-KR" sz="2000" dirty="0">
                <a:solidFill>
                  <a:srgbClr val="FFFF00"/>
                </a:solidFill>
              </a:rPr>
              <a:t>: 30.000000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333500"/>
            <a:ext cx="8212138" cy="5005828"/>
          </a:xfr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#include &lt;</a:t>
            </a:r>
            <a:r>
              <a:rPr kumimoji="1" lang="en-US" altLang="ko-KR" sz="1600" dirty="0" err="1">
                <a:latin typeface="Trebuchet MS" pitchFamily="34" charset="0"/>
                <a:ea typeface="HY중고딕" pitchFamily="18" charset="-127"/>
                <a:cs typeface="+mn-cs"/>
              </a:rPr>
              <a:t>stdio.h</a:t>
            </a: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&gt;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itchFamily="34" charset="0"/>
              <a:ea typeface="HY중고딕" pitchFamily="18" charset="-127"/>
              <a:cs typeface="+mn-cs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itchFamily="34" charset="0"/>
                <a:ea typeface="HY중고딕" pitchFamily="18" charset="-127"/>
                <a:cs typeface="+mn-cs"/>
              </a:rPr>
              <a:t>int</a:t>
            </a: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 main(void)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{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double w;      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double h; 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double area;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double perimeter;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itchFamily="34" charset="0"/>
              <a:ea typeface="HY중고딕" pitchFamily="18" charset="-127"/>
              <a:cs typeface="+mn-cs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w = 10.0;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h = 5.0;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area = w*h;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perimeter = 2*(</a:t>
            </a:r>
            <a:r>
              <a:rPr kumimoji="1" lang="en-US" altLang="ko-KR" sz="1600" dirty="0" err="1">
                <a:latin typeface="Trebuchet MS" pitchFamily="34" charset="0"/>
                <a:ea typeface="HY중고딕" pitchFamily="18" charset="-127"/>
                <a:cs typeface="+mn-cs"/>
              </a:rPr>
              <a:t>w+h</a:t>
            </a: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itchFamily="34" charset="0"/>
              <a:ea typeface="HY중고딕" pitchFamily="18" charset="-127"/>
              <a:cs typeface="+mn-cs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HY중고딕" pitchFamily="18" charset="-127"/>
                <a:cs typeface="+mn-cs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("</a:t>
            </a:r>
            <a:r>
              <a:rPr kumimoji="1" lang="ko-KR" altLang="en-US" sz="1600" dirty="0">
                <a:latin typeface="Trebuchet MS" pitchFamily="34" charset="0"/>
                <a:ea typeface="HY중고딕" pitchFamily="18" charset="-127"/>
                <a:cs typeface="+mn-cs"/>
              </a:rPr>
              <a:t>사각형의 넓이</a:t>
            </a: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: %lf\n", area); 	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HY중고딕" pitchFamily="18" charset="-127"/>
                <a:cs typeface="+mn-cs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("</a:t>
            </a:r>
            <a:r>
              <a:rPr kumimoji="1" lang="ko-KR" altLang="en-US" sz="1600" dirty="0">
                <a:latin typeface="Trebuchet MS" pitchFamily="34" charset="0"/>
                <a:ea typeface="HY중고딕" pitchFamily="18" charset="-127"/>
                <a:cs typeface="+mn-cs"/>
              </a:rPr>
              <a:t>사각형의 둘레</a:t>
            </a: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: %lf\n", perimeter);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	return 0;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HY중고딕" pitchFamily="18" charset="-127"/>
                <a:cs typeface="+mn-cs"/>
              </a:rPr>
              <a:t>}</a:t>
            </a:r>
            <a:endParaRPr kumimoji="1" lang="ko-KR" altLang="en-US" sz="1600" dirty="0">
              <a:latin typeface="Trebuchet MS" pitchFamily="34" charset="0"/>
              <a:ea typeface="HY중고딕" pitchFamily="18" charset="-127"/>
              <a:cs typeface="+mn-cs"/>
            </a:endParaRPr>
          </a:p>
        </p:txBody>
      </p:sp>
      <p:pic>
        <p:nvPicPr>
          <p:cNvPr id="4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49" y="2303585"/>
            <a:ext cx="2549769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37421" y="2546094"/>
            <a:ext cx="3096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400" dirty="0">
                <a:solidFill>
                  <a:srgbClr val="FFFF00"/>
                </a:solidFill>
              </a:rPr>
              <a:t>사각형의 넓이</a:t>
            </a:r>
            <a:r>
              <a:rPr lang="en-US" altLang="ko-KR" sz="1400" dirty="0">
                <a:solidFill>
                  <a:srgbClr val="FFFF00"/>
                </a:solidFill>
              </a:rPr>
              <a:t>: 50.000000</a:t>
            </a:r>
            <a:endParaRPr lang="ko-KR" altLang="en-US" sz="1400" dirty="0">
              <a:solidFill>
                <a:srgbClr val="FFFF00"/>
              </a:solidFill>
            </a:endParaRPr>
          </a:p>
          <a:p>
            <a:pPr latinLnBrk="1"/>
            <a:r>
              <a:rPr lang="ko-KR" altLang="en-US" sz="1400" dirty="0">
                <a:solidFill>
                  <a:srgbClr val="FFFF00"/>
                </a:solidFill>
              </a:rPr>
              <a:t>사각형의 둘레</a:t>
            </a:r>
            <a:r>
              <a:rPr lang="en-US" altLang="ko-KR" sz="1400" dirty="0">
                <a:solidFill>
                  <a:srgbClr val="FFFF00"/>
                </a:solidFill>
              </a:rPr>
              <a:t>: 30.000000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4218534" y="2812355"/>
            <a:ext cx="1318887" cy="2335948"/>
          </a:xfrm>
          <a:custGeom>
            <a:avLst/>
            <a:gdLst>
              <a:gd name="connsiteX0" fmla="*/ 0 w 1413863"/>
              <a:gd name="connsiteY0" fmla="*/ 2335948 h 2335948"/>
              <a:gd name="connsiteX1" fmla="*/ 46105 w 1413863"/>
              <a:gd name="connsiteY1" fmla="*/ 2312895 h 2335948"/>
              <a:gd name="connsiteX2" fmla="*/ 115261 w 1413863"/>
              <a:gd name="connsiteY2" fmla="*/ 2274475 h 2335948"/>
              <a:gd name="connsiteX3" fmla="*/ 161365 w 1413863"/>
              <a:gd name="connsiteY3" fmla="*/ 2259107 h 2335948"/>
              <a:gd name="connsiteX4" fmla="*/ 207469 w 1413863"/>
              <a:gd name="connsiteY4" fmla="*/ 2228371 h 2335948"/>
              <a:gd name="connsiteX5" fmla="*/ 322730 w 1413863"/>
              <a:gd name="connsiteY5" fmla="*/ 2166899 h 2335948"/>
              <a:gd name="connsiteX6" fmla="*/ 407254 w 1413863"/>
              <a:gd name="connsiteY6" fmla="*/ 2097742 h 2335948"/>
              <a:gd name="connsiteX7" fmla="*/ 468727 w 1413863"/>
              <a:gd name="connsiteY7" fmla="*/ 2043954 h 2335948"/>
              <a:gd name="connsiteX8" fmla="*/ 484095 w 1413863"/>
              <a:gd name="connsiteY8" fmla="*/ 2013218 h 2335948"/>
              <a:gd name="connsiteX9" fmla="*/ 507147 w 1413863"/>
              <a:gd name="connsiteY9" fmla="*/ 1982482 h 2335948"/>
              <a:gd name="connsiteX10" fmla="*/ 522515 w 1413863"/>
              <a:gd name="connsiteY10" fmla="*/ 1897958 h 2335948"/>
              <a:gd name="connsiteX11" fmla="*/ 514831 w 1413863"/>
              <a:gd name="connsiteY11" fmla="*/ 1675121 h 2335948"/>
              <a:gd name="connsiteX12" fmla="*/ 507147 w 1413863"/>
              <a:gd name="connsiteY12" fmla="*/ 1644384 h 2335948"/>
              <a:gd name="connsiteX13" fmla="*/ 484095 w 1413863"/>
              <a:gd name="connsiteY13" fmla="*/ 1544492 h 2335948"/>
              <a:gd name="connsiteX14" fmla="*/ 476411 w 1413863"/>
              <a:gd name="connsiteY14" fmla="*/ 1506072 h 2335948"/>
              <a:gd name="connsiteX15" fmla="*/ 461042 w 1413863"/>
              <a:gd name="connsiteY15" fmla="*/ 1452284 h 2335948"/>
              <a:gd name="connsiteX16" fmla="*/ 437990 w 1413863"/>
              <a:gd name="connsiteY16" fmla="*/ 1360075 h 2335948"/>
              <a:gd name="connsiteX17" fmla="*/ 430306 w 1413863"/>
              <a:gd name="connsiteY17" fmla="*/ 1306287 h 2335948"/>
              <a:gd name="connsiteX18" fmla="*/ 414938 w 1413863"/>
              <a:gd name="connsiteY18" fmla="*/ 1260183 h 2335948"/>
              <a:gd name="connsiteX19" fmla="*/ 399570 w 1413863"/>
              <a:gd name="connsiteY19" fmla="*/ 1206395 h 2335948"/>
              <a:gd name="connsiteX20" fmla="*/ 391886 w 1413863"/>
              <a:gd name="connsiteY20" fmla="*/ 1167974 h 2335948"/>
              <a:gd name="connsiteX21" fmla="*/ 376518 w 1413863"/>
              <a:gd name="connsiteY21" fmla="*/ 1106502 h 2335948"/>
              <a:gd name="connsiteX22" fmla="*/ 368834 w 1413863"/>
              <a:gd name="connsiteY22" fmla="*/ 1068082 h 2335948"/>
              <a:gd name="connsiteX23" fmla="*/ 353466 w 1413863"/>
              <a:gd name="connsiteY23" fmla="*/ 1021978 h 2335948"/>
              <a:gd name="connsiteX24" fmla="*/ 338098 w 1413863"/>
              <a:gd name="connsiteY24" fmla="*/ 960506 h 2335948"/>
              <a:gd name="connsiteX25" fmla="*/ 330414 w 1413863"/>
              <a:gd name="connsiteY25" fmla="*/ 922085 h 2335948"/>
              <a:gd name="connsiteX26" fmla="*/ 315046 w 1413863"/>
              <a:gd name="connsiteY26" fmla="*/ 875981 h 2335948"/>
              <a:gd name="connsiteX27" fmla="*/ 299678 w 1413863"/>
              <a:gd name="connsiteY27" fmla="*/ 776089 h 2335948"/>
              <a:gd name="connsiteX28" fmla="*/ 284310 w 1413863"/>
              <a:gd name="connsiteY28" fmla="*/ 676196 h 2335948"/>
              <a:gd name="connsiteX29" fmla="*/ 276626 w 1413863"/>
              <a:gd name="connsiteY29" fmla="*/ 645460 h 2335948"/>
              <a:gd name="connsiteX30" fmla="*/ 284310 w 1413863"/>
              <a:gd name="connsiteY30" fmla="*/ 376519 h 2335948"/>
              <a:gd name="connsiteX31" fmla="*/ 299678 w 1413863"/>
              <a:gd name="connsiteY31" fmla="*/ 330415 h 2335948"/>
              <a:gd name="connsiteX32" fmla="*/ 345782 w 1413863"/>
              <a:gd name="connsiteY32" fmla="*/ 261258 h 2335948"/>
              <a:gd name="connsiteX33" fmla="*/ 407254 w 1413863"/>
              <a:gd name="connsiteY33" fmla="*/ 207470 h 2335948"/>
              <a:gd name="connsiteX34" fmla="*/ 437990 w 1413863"/>
              <a:gd name="connsiteY34" fmla="*/ 176734 h 2335948"/>
              <a:gd name="connsiteX35" fmla="*/ 507147 w 1413863"/>
              <a:gd name="connsiteY35" fmla="*/ 138314 h 2335948"/>
              <a:gd name="connsiteX36" fmla="*/ 537883 w 1413863"/>
              <a:gd name="connsiteY36" fmla="*/ 122946 h 2335948"/>
              <a:gd name="connsiteX37" fmla="*/ 560935 w 1413863"/>
              <a:gd name="connsiteY37" fmla="*/ 107578 h 2335948"/>
              <a:gd name="connsiteX38" fmla="*/ 599355 w 1413863"/>
              <a:gd name="connsiteY38" fmla="*/ 99894 h 2335948"/>
              <a:gd name="connsiteX39" fmla="*/ 660827 w 1413863"/>
              <a:gd name="connsiteY39" fmla="*/ 69158 h 2335948"/>
              <a:gd name="connsiteX40" fmla="*/ 691563 w 1413863"/>
              <a:gd name="connsiteY40" fmla="*/ 61474 h 2335948"/>
              <a:gd name="connsiteX41" fmla="*/ 768404 w 1413863"/>
              <a:gd name="connsiteY41" fmla="*/ 46106 h 2335948"/>
              <a:gd name="connsiteX42" fmla="*/ 829876 w 1413863"/>
              <a:gd name="connsiteY42" fmla="*/ 30737 h 2335948"/>
              <a:gd name="connsiteX43" fmla="*/ 899032 w 1413863"/>
              <a:gd name="connsiteY43" fmla="*/ 23053 h 2335948"/>
              <a:gd name="connsiteX44" fmla="*/ 937453 w 1413863"/>
              <a:gd name="connsiteY44" fmla="*/ 15369 h 2335948"/>
              <a:gd name="connsiteX45" fmla="*/ 1037345 w 1413863"/>
              <a:gd name="connsiteY45" fmla="*/ 7685 h 2335948"/>
              <a:gd name="connsiteX46" fmla="*/ 1413863 w 1413863"/>
              <a:gd name="connsiteY46" fmla="*/ 1 h 233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13863" h="2335948">
                <a:moveTo>
                  <a:pt x="0" y="2335948"/>
                </a:moveTo>
                <a:cubicBezTo>
                  <a:pt x="15368" y="2328264"/>
                  <a:pt x="31085" y="2321240"/>
                  <a:pt x="46105" y="2312895"/>
                </a:cubicBezTo>
                <a:cubicBezTo>
                  <a:pt x="95798" y="2285288"/>
                  <a:pt x="37930" y="2306696"/>
                  <a:pt x="115261" y="2274475"/>
                </a:cubicBezTo>
                <a:cubicBezTo>
                  <a:pt x="130214" y="2268245"/>
                  <a:pt x="146876" y="2266352"/>
                  <a:pt x="161365" y="2259107"/>
                </a:cubicBezTo>
                <a:cubicBezTo>
                  <a:pt x="177885" y="2250847"/>
                  <a:pt x="191432" y="2237535"/>
                  <a:pt x="207469" y="2228371"/>
                </a:cubicBezTo>
                <a:cubicBezTo>
                  <a:pt x="243540" y="2207759"/>
                  <a:pt x="288596" y="2191552"/>
                  <a:pt x="322730" y="2166899"/>
                </a:cubicBezTo>
                <a:cubicBezTo>
                  <a:pt x="352242" y="2145585"/>
                  <a:pt x="378828" y="2120483"/>
                  <a:pt x="407254" y="2097742"/>
                </a:cubicBezTo>
                <a:cubicBezTo>
                  <a:pt x="460167" y="2055411"/>
                  <a:pt x="416957" y="2095722"/>
                  <a:pt x="468727" y="2043954"/>
                </a:cubicBezTo>
                <a:cubicBezTo>
                  <a:pt x="473850" y="2033709"/>
                  <a:pt x="478024" y="2022932"/>
                  <a:pt x="484095" y="2013218"/>
                </a:cubicBezTo>
                <a:cubicBezTo>
                  <a:pt x="490883" y="2002358"/>
                  <a:pt x="501946" y="1994185"/>
                  <a:pt x="507147" y="1982482"/>
                </a:cubicBezTo>
                <a:cubicBezTo>
                  <a:pt x="510011" y="1976038"/>
                  <a:pt x="522079" y="1900574"/>
                  <a:pt x="522515" y="1897958"/>
                </a:cubicBezTo>
                <a:cubicBezTo>
                  <a:pt x="519954" y="1823679"/>
                  <a:pt x="519327" y="1749308"/>
                  <a:pt x="514831" y="1675121"/>
                </a:cubicBezTo>
                <a:cubicBezTo>
                  <a:pt x="514192" y="1664579"/>
                  <a:pt x="509218" y="1654740"/>
                  <a:pt x="507147" y="1644384"/>
                </a:cubicBezTo>
                <a:cubicBezTo>
                  <a:pt x="477442" y="1495855"/>
                  <a:pt x="526430" y="1713834"/>
                  <a:pt x="484095" y="1544492"/>
                </a:cubicBezTo>
                <a:cubicBezTo>
                  <a:pt x="480927" y="1531822"/>
                  <a:pt x="479579" y="1518742"/>
                  <a:pt x="476411" y="1506072"/>
                </a:cubicBezTo>
                <a:cubicBezTo>
                  <a:pt x="471888" y="1487982"/>
                  <a:pt x="465235" y="1470453"/>
                  <a:pt x="461042" y="1452284"/>
                </a:cubicBezTo>
                <a:cubicBezTo>
                  <a:pt x="437758" y="1351388"/>
                  <a:pt x="471736" y="1461314"/>
                  <a:pt x="437990" y="1360075"/>
                </a:cubicBezTo>
                <a:cubicBezTo>
                  <a:pt x="435429" y="1342146"/>
                  <a:pt x="434379" y="1323935"/>
                  <a:pt x="430306" y="1306287"/>
                </a:cubicBezTo>
                <a:cubicBezTo>
                  <a:pt x="426663" y="1290503"/>
                  <a:pt x="419702" y="1275666"/>
                  <a:pt x="414938" y="1260183"/>
                </a:cubicBezTo>
                <a:cubicBezTo>
                  <a:pt x="409454" y="1242361"/>
                  <a:pt x="404092" y="1224485"/>
                  <a:pt x="399570" y="1206395"/>
                </a:cubicBezTo>
                <a:cubicBezTo>
                  <a:pt x="396402" y="1193724"/>
                  <a:pt x="394823" y="1180700"/>
                  <a:pt x="391886" y="1167974"/>
                </a:cubicBezTo>
                <a:cubicBezTo>
                  <a:pt x="387137" y="1147394"/>
                  <a:pt x="381267" y="1127082"/>
                  <a:pt x="376518" y="1106502"/>
                </a:cubicBezTo>
                <a:cubicBezTo>
                  <a:pt x="373581" y="1093776"/>
                  <a:pt x="372270" y="1080682"/>
                  <a:pt x="368834" y="1068082"/>
                </a:cubicBezTo>
                <a:cubicBezTo>
                  <a:pt x="364572" y="1052454"/>
                  <a:pt x="357916" y="1037554"/>
                  <a:pt x="353466" y="1021978"/>
                </a:cubicBezTo>
                <a:cubicBezTo>
                  <a:pt x="347664" y="1001669"/>
                  <a:pt x="342847" y="981086"/>
                  <a:pt x="338098" y="960506"/>
                </a:cubicBezTo>
                <a:cubicBezTo>
                  <a:pt x="335161" y="947780"/>
                  <a:pt x="333850" y="934685"/>
                  <a:pt x="330414" y="922085"/>
                </a:cubicBezTo>
                <a:cubicBezTo>
                  <a:pt x="326152" y="906456"/>
                  <a:pt x="320169" y="891349"/>
                  <a:pt x="315046" y="875981"/>
                </a:cubicBezTo>
                <a:cubicBezTo>
                  <a:pt x="292762" y="719991"/>
                  <a:pt x="321004" y="914708"/>
                  <a:pt x="299678" y="776089"/>
                </a:cubicBezTo>
                <a:cubicBezTo>
                  <a:pt x="294757" y="744102"/>
                  <a:pt x="290699" y="708143"/>
                  <a:pt x="284310" y="676196"/>
                </a:cubicBezTo>
                <a:cubicBezTo>
                  <a:pt x="282239" y="665840"/>
                  <a:pt x="279187" y="655705"/>
                  <a:pt x="276626" y="645460"/>
                </a:cubicBezTo>
                <a:cubicBezTo>
                  <a:pt x="279187" y="555813"/>
                  <a:pt x="277765" y="465963"/>
                  <a:pt x="284310" y="376519"/>
                </a:cubicBezTo>
                <a:cubicBezTo>
                  <a:pt x="285492" y="360363"/>
                  <a:pt x="292975" y="345162"/>
                  <a:pt x="299678" y="330415"/>
                </a:cubicBezTo>
                <a:cubicBezTo>
                  <a:pt x="307637" y="312905"/>
                  <a:pt x="332362" y="276596"/>
                  <a:pt x="345782" y="261258"/>
                </a:cubicBezTo>
                <a:cubicBezTo>
                  <a:pt x="386696" y="214498"/>
                  <a:pt x="363934" y="245375"/>
                  <a:pt x="407254" y="207470"/>
                </a:cubicBezTo>
                <a:cubicBezTo>
                  <a:pt x="418158" y="197929"/>
                  <a:pt x="426676" y="185785"/>
                  <a:pt x="437990" y="176734"/>
                </a:cubicBezTo>
                <a:cubicBezTo>
                  <a:pt x="495589" y="130656"/>
                  <a:pt x="464488" y="156597"/>
                  <a:pt x="507147" y="138314"/>
                </a:cubicBezTo>
                <a:cubicBezTo>
                  <a:pt x="517675" y="133802"/>
                  <a:pt x="527938" y="128629"/>
                  <a:pt x="537883" y="122946"/>
                </a:cubicBezTo>
                <a:cubicBezTo>
                  <a:pt x="545901" y="118364"/>
                  <a:pt x="552288" y="110821"/>
                  <a:pt x="560935" y="107578"/>
                </a:cubicBezTo>
                <a:cubicBezTo>
                  <a:pt x="573164" y="102992"/>
                  <a:pt x="586548" y="102455"/>
                  <a:pt x="599355" y="99894"/>
                </a:cubicBezTo>
                <a:cubicBezTo>
                  <a:pt x="619846" y="89649"/>
                  <a:pt x="638602" y="74714"/>
                  <a:pt x="660827" y="69158"/>
                </a:cubicBezTo>
                <a:cubicBezTo>
                  <a:pt x="671072" y="66597"/>
                  <a:pt x="681237" y="63687"/>
                  <a:pt x="691563" y="61474"/>
                </a:cubicBezTo>
                <a:cubicBezTo>
                  <a:pt x="717104" y="56001"/>
                  <a:pt x="743063" y="52442"/>
                  <a:pt x="768404" y="46106"/>
                </a:cubicBezTo>
                <a:cubicBezTo>
                  <a:pt x="788895" y="40983"/>
                  <a:pt x="808884" y="33069"/>
                  <a:pt x="829876" y="30737"/>
                </a:cubicBezTo>
                <a:cubicBezTo>
                  <a:pt x="852928" y="28176"/>
                  <a:pt x="876071" y="26333"/>
                  <a:pt x="899032" y="23053"/>
                </a:cubicBezTo>
                <a:cubicBezTo>
                  <a:pt x="911961" y="21206"/>
                  <a:pt x="924472" y="16811"/>
                  <a:pt x="937453" y="15369"/>
                </a:cubicBezTo>
                <a:cubicBezTo>
                  <a:pt x="970644" y="11681"/>
                  <a:pt x="1003970" y="8856"/>
                  <a:pt x="1037345" y="7685"/>
                </a:cubicBezTo>
                <a:cubicBezTo>
                  <a:pt x="1264633" y="-290"/>
                  <a:pt x="1276758" y="1"/>
                  <a:pt x="1413863" y="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한번의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() </a:t>
            </a:r>
            <a:r>
              <a:rPr lang="ko-KR" altLang="en-US" sz="1800" dirty="0"/>
              <a:t>호출로 변수 </a:t>
            </a:r>
            <a:r>
              <a:rPr lang="en-US" altLang="ko-KR" sz="1800" dirty="0"/>
              <a:t>perimeter</a:t>
            </a:r>
            <a:r>
              <a:rPr lang="ko-KR" altLang="en-US" sz="1800" dirty="0"/>
              <a:t>와 </a:t>
            </a:r>
            <a:r>
              <a:rPr lang="en-US" altLang="ko-KR" sz="1800" dirty="0"/>
              <a:t>area</a:t>
            </a:r>
            <a:r>
              <a:rPr lang="ko-KR" altLang="en-US" sz="1800" dirty="0"/>
              <a:t>의 값이 동시에 출력되도록 변경하라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변수들을 </a:t>
            </a:r>
            <a:r>
              <a:rPr lang="ko-KR" altLang="en-US" sz="1800" dirty="0"/>
              <a:t>한 줄에 모두 선언하여 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smtClean="0"/>
              <a:t>w</a:t>
            </a:r>
            <a:r>
              <a:rPr lang="ko-KR" altLang="en-US" sz="1800" dirty="0"/>
              <a:t>와 </a:t>
            </a:r>
            <a:r>
              <a:rPr lang="en-US" altLang="ko-KR" sz="1800" dirty="0"/>
              <a:t>h</a:t>
            </a:r>
            <a:r>
              <a:rPr lang="ko-KR" altLang="en-US" sz="1800" dirty="0"/>
              <a:t>의 값을 사용자로부터 받도록 변경하여 보자</a:t>
            </a:r>
            <a:r>
              <a:rPr lang="en-US" altLang="ko-KR" sz="1800" dirty="0"/>
              <a:t>. %lf</a:t>
            </a:r>
            <a:r>
              <a:rPr lang="ko-KR" altLang="en-US" sz="1800" dirty="0"/>
              <a:t>를 사용한다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457200" indent="-457200">
              <a:buFont typeface="+mj-lt"/>
              <a:buAutoNum type="arabicPeriod"/>
            </a:pP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706563"/>
            <a:ext cx="279717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12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1876425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  <a:endParaRPr lang="ko-KR" altLang="en-US" sz="36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562708" y="2284779"/>
            <a:ext cx="7559250" cy="1255590"/>
          </a:xfrm>
          <a:prstGeom prst="rect">
            <a:avLst/>
          </a:prstGeom>
          <a:solidFill>
            <a:srgbClr val="B2ECA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주석의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35414" y="1537572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 bwMode="auto">
          <a:xfrm flipH="1">
            <a:off x="5501964" y="1906904"/>
            <a:ext cx="583593" cy="406444"/>
          </a:xfrm>
          <a:custGeom>
            <a:avLst/>
            <a:gdLst>
              <a:gd name="connsiteX0" fmla="*/ 77809 w 876948"/>
              <a:gd name="connsiteY0" fmla="*/ 0 h 760719"/>
              <a:gd name="connsiteX1" fmla="*/ 62441 w 876948"/>
              <a:gd name="connsiteY1" fmla="*/ 122944 h 760719"/>
              <a:gd name="connsiteX2" fmla="*/ 31705 w 876948"/>
              <a:gd name="connsiteY2" fmla="*/ 192101 h 760719"/>
              <a:gd name="connsiteX3" fmla="*/ 24021 w 876948"/>
              <a:gd name="connsiteY3" fmla="*/ 230521 h 760719"/>
              <a:gd name="connsiteX4" fmla="*/ 8653 w 876948"/>
              <a:gd name="connsiteY4" fmla="*/ 261257 h 760719"/>
              <a:gd name="connsiteX5" fmla="*/ 969 w 876948"/>
              <a:gd name="connsiteY5" fmla="*/ 291993 h 760719"/>
              <a:gd name="connsiteX6" fmla="*/ 8653 w 876948"/>
              <a:gd name="connsiteY6" fmla="*/ 353465 h 760719"/>
              <a:gd name="connsiteX7" fmla="*/ 85493 w 876948"/>
              <a:gd name="connsiteY7" fmla="*/ 368833 h 760719"/>
              <a:gd name="connsiteX8" fmla="*/ 208437 w 876948"/>
              <a:gd name="connsiteY8" fmla="*/ 391885 h 760719"/>
              <a:gd name="connsiteX9" fmla="*/ 269910 w 876948"/>
              <a:gd name="connsiteY9" fmla="*/ 414938 h 760719"/>
              <a:gd name="connsiteX10" fmla="*/ 431274 w 876948"/>
              <a:gd name="connsiteY10" fmla="*/ 445674 h 760719"/>
              <a:gd name="connsiteX11" fmla="*/ 508115 w 876948"/>
              <a:gd name="connsiteY11" fmla="*/ 461042 h 760719"/>
              <a:gd name="connsiteX12" fmla="*/ 584955 w 876948"/>
              <a:gd name="connsiteY12" fmla="*/ 476410 h 760719"/>
              <a:gd name="connsiteX13" fmla="*/ 730952 w 876948"/>
              <a:gd name="connsiteY13" fmla="*/ 514830 h 760719"/>
              <a:gd name="connsiteX14" fmla="*/ 754004 w 876948"/>
              <a:gd name="connsiteY14" fmla="*/ 530198 h 760719"/>
              <a:gd name="connsiteX15" fmla="*/ 784740 w 876948"/>
              <a:gd name="connsiteY15" fmla="*/ 545566 h 760719"/>
              <a:gd name="connsiteX16" fmla="*/ 800108 w 876948"/>
              <a:gd name="connsiteY16" fmla="*/ 568618 h 760719"/>
              <a:gd name="connsiteX17" fmla="*/ 823160 w 876948"/>
              <a:gd name="connsiteY17" fmla="*/ 583986 h 760719"/>
              <a:gd name="connsiteX18" fmla="*/ 846212 w 876948"/>
              <a:gd name="connsiteY18" fmla="*/ 630090 h 760719"/>
              <a:gd name="connsiteX19" fmla="*/ 876948 w 876948"/>
              <a:gd name="connsiteY19" fmla="*/ 699247 h 760719"/>
              <a:gd name="connsiteX20" fmla="*/ 876948 w 876948"/>
              <a:gd name="connsiteY20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6948" h="760719">
                <a:moveTo>
                  <a:pt x="77809" y="0"/>
                </a:moveTo>
                <a:cubicBezTo>
                  <a:pt x="75174" y="28988"/>
                  <a:pt x="72797" y="88425"/>
                  <a:pt x="62441" y="122944"/>
                </a:cubicBezTo>
                <a:cubicBezTo>
                  <a:pt x="55083" y="147470"/>
                  <a:pt x="43056" y="169398"/>
                  <a:pt x="31705" y="192101"/>
                </a:cubicBezTo>
                <a:cubicBezTo>
                  <a:pt x="29144" y="204908"/>
                  <a:pt x="28151" y="218131"/>
                  <a:pt x="24021" y="230521"/>
                </a:cubicBezTo>
                <a:cubicBezTo>
                  <a:pt x="20399" y="241388"/>
                  <a:pt x="12675" y="250532"/>
                  <a:pt x="8653" y="261257"/>
                </a:cubicBezTo>
                <a:cubicBezTo>
                  <a:pt x="4945" y="271145"/>
                  <a:pt x="3530" y="281748"/>
                  <a:pt x="969" y="291993"/>
                </a:cubicBezTo>
                <a:cubicBezTo>
                  <a:pt x="3530" y="312484"/>
                  <a:pt x="-6627" y="339574"/>
                  <a:pt x="8653" y="353465"/>
                </a:cubicBezTo>
                <a:cubicBezTo>
                  <a:pt x="27981" y="371036"/>
                  <a:pt x="60152" y="362498"/>
                  <a:pt x="85493" y="368833"/>
                </a:cubicBezTo>
                <a:cubicBezTo>
                  <a:pt x="166999" y="389209"/>
                  <a:pt x="126007" y="381581"/>
                  <a:pt x="208437" y="391885"/>
                </a:cubicBezTo>
                <a:cubicBezTo>
                  <a:pt x="228928" y="399569"/>
                  <a:pt x="248637" y="409803"/>
                  <a:pt x="269910" y="414938"/>
                </a:cubicBezTo>
                <a:cubicBezTo>
                  <a:pt x="323136" y="427786"/>
                  <a:pt x="377517" y="435269"/>
                  <a:pt x="431274" y="445674"/>
                </a:cubicBezTo>
                <a:lnTo>
                  <a:pt x="508115" y="461042"/>
                </a:lnTo>
                <a:cubicBezTo>
                  <a:pt x="533728" y="466165"/>
                  <a:pt x="559839" y="469234"/>
                  <a:pt x="584955" y="476410"/>
                </a:cubicBezTo>
                <a:cubicBezTo>
                  <a:pt x="705090" y="510734"/>
                  <a:pt x="655962" y="499832"/>
                  <a:pt x="730952" y="514830"/>
                </a:cubicBezTo>
                <a:cubicBezTo>
                  <a:pt x="738636" y="519953"/>
                  <a:pt x="745986" y="525616"/>
                  <a:pt x="754004" y="530198"/>
                </a:cubicBezTo>
                <a:cubicBezTo>
                  <a:pt x="763949" y="535881"/>
                  <a:pt x="775940" y="538233"/>
                  <a:pt x="784740" y="545566"/>
                </a:cubicBezTo>
                <a:cubicBezTo>
                  <a:pt x="791835" y="551478"/>
                  <a:pt x="793578" y="562088"/>
                  <a:pt x="800108" y="568618"/>
                </a:cubicBezTo>
                <a:cubicBezTo>
                  <a:pt x="806638" y="575148"/>
                  <a:pt x="815476" y="578863"/>
                  <a:pt x="823160" y="583986"/>
                </a:cubicBezTo>
                <a:cubicBezTo>
                  <a:pt x="867199" y="650045"/>
                  <a:pt x="814402" y="566468"/>
                  <a:pt x="846212" y="630090"/>
                </a:cubicBezTo>
                <a:cubicBezTo>
                  <a:pt x="860139" y="657945"/>
                  <a:pt x="876948" y="659601"/>
                  <a:pt x="876948" y="699247"/>
                </a:cubicBezTo>
                <a:lnTo>
                  <a:pt x="876948" y="760719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861" y="2284779"/>
            <a:ext cx="73158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/* This program accepts an array of N elements and a key. *</a:t>
            </a:r>
            <a:br>
              <a:rPr lang="en-US" altLang="ko-KR" dirty="0"/>
            </a:br>
            <a:r>
              <a:rPr lang="en-US" altLang="ko-KR" dirty="0"/>
              <a:t>* Then it searches for the desired element. If the search *</a:t>
            </a:r>
            <a:br>
              <a:rPr lang="en-US" altLang="ko-KR" dirty="0"/>
            </a:br>
            <a:r>
              <a:rPr lang="en-US" altLang="ko-KR" dirty="0"/>
              <a:t>* is successful, it displays "SUCCESSFUL SEARCH". *</a:t>
            </a:r>
            <a:br>
              <a:rPr lang="en-US" altLang="ko-KR" dirty="0"/>
            </a:br>
            <a:r>
              <a:rPr lang="en-US" altLang="ko-KR" dirty="0"/>
              <a:t>* Otherwise, a message "UNSUCCESSFUL SEARCH" is displayed. </a:t>
            </a:r>
            <a:r>
              <a:rPr lang="en-US" altLang="ko-KR" dirty="0" smtClean="0"/>
              <a:t>*/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void main()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 smtClean="0"/>
              <a:t>…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들여쓰기</a:t>
            </a:r>
            <a:r>
              <a:rPr lang="en-US" altLang="ko-KR" i="1" dirty="0" smtClean="0">
                <a:solidFill>
                  <a:srgbClr val="FF0000"/>
                </a:solidFill>
              </a:rPr>
              <a:t>(indentation): </a:t>
            </a:r>
            <a:r>
              <a:rPr lang="ko-KR" altLang="en-US" dirty="0"/>
              <a:t>같은 수준에 있는 문장들을 왼쪽 끝에서 몇 자 안으로 </a:t>
            </a:r>
            <a:r>
              <a:rPr lang="ko-KR" altLang="en-US" dirty="0" err="1"/>
              <a:t>들여쓰는</a:t>
            </a:r>
            <a:r>
              <a:rPr lang="ko-KR" altLang="en-US" dirty="0"/>
              <a:t> 것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" y="2594082"/>
            <a:ext cx="7500258" cy="3439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1572</Words>
  <Application>Microsoft Office PowerPoint</Application>
  <PresentationFormat>화면 슬라이드 쇼(4:3)</PresentationFormat>
  <Paragraphs>470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75</vt:i4>
      </vt:variant>
    </vt:vector>
  </HeadingPairs>
  <TitlesOfParts>
    <vt:vector size="97" baseType="lpstr">
      <vt:lpstr>¹ÙÅÁ</vt:lpstr>
      <vt:lpstr>HY얕은샘물M</vt:lpstr>
      <vt:lpstr>HY엽서L</vt:lpstr>
      <vt:lpstr>HY중고딕</vt:lpstr>
      <vt:lpstr>굴림</vt:lpstr>
      <vt:lpstr>돋움체</vt:lpstr>
      <vt:lpstr>새굴림</vt:lpstr>
      <vt:lpstr>펜흘림</vt:lpstr>
      <vt:lpstr>Arial</vt:lpstr>
      <vt:lpstr>Comic Sans MS</vt:lpstr>
      <vt:lpstr>Lucida Calligraphy</vt:lpstr>
      <vt:lpstr>Lucida Console</vt:lpstr>
      <vt:lpstr>Monotype Corsiva</vt:lpstr>
      <vt:lpstr>Symbol</vt:lpstr>
      <vt:lpstr>Times New Roman</vt:lpstr>
      <vt:lpstr>Trebuchet MS</vt:lpstr>
      <vt:lpstr>Tw Cen MT</vt:lpstr>
      <vt:lpstr>Wingdings</vt:lpstr>
      <vt:lpstr>Wingdings 2</vt:lpstr>
      <vt:lpstr>1_Crayons</vt:lpstr>
      <vt:lpstr>가을</vt:lpstr>
      <vt:lpstr>3_Crayons</vt:lpstr>
      <vt:lpstr>PowerPoint 프레젠테이션</vt:lpstr>
      <vt:lpstr>이번 장에서 학습할 내용</vt:lpstr>
      <vt:lpstr>일반적인 프로그램의 형태</vt:lpstr>
      <vt:lpstr>덧셈 프로그램 #1</vt:lpstr>
      <vt:lpstr>프로그램의 실행 화면</vt:lpstr>
      <vt:lpstr>주석(comment)</vt:lpstr>
      <vt:lpstr>3가지 방법의 주석</vt:lpstr>
      <vt:lpstr>주석의 예</vt:lpstr>
      <vt:lpstr>들여쓰기</vt:lpstr>
      <vt:lpstr>주석과 들여 쓰기가 없다면..</vt:lpstr>
      <vt:lpstr>중간 점검</vt:lpstr>
      <vt:lpstr>전처리기</vt:lpstr>
      <vt:lpstr>전처리기</vt:lpstr>
      <vt:lpstr>중간 점검</vt:lpstr>
      <vt:lpstr>함수</vt:lpstr>
      <vt:lpstr>함수의 구조</vt:lpstr>
      <vt:lpstr>함수안에 들어 있는 것</vt:lpstr>
      <vt:lpstr>함수</vt:lpstr>
      <vt:lpstr>함수 호출</vt:lpstr>
      <vt:lpstr>함수 호출</vt:lpstr>
      <vt:lpstr>문장 </vt:lpstr>
      <vt:lpstr>return 문장</vt:lpstr>
      <vt:lpstr>main()은 누가 호출할까?</vt:lpstr>
      <vt:lpstr>중간 점검</vt:lpstr>
      <vt:lpstr>변수</vt:lpstr>
      <vt:lpstr>변수는 왜 필요한가?</vt:lpstr>
      <vt:lpstr>변수의 종류</vt:lpstr>
      <vt:lpstr>변수의 종류</vt:lpstr>
      <vt:lpstr>변수 선언</vt:lpstr>
      <vt:lpstr>자료형</vt:lpstr>
      <vt:lpstr>변수 선언</vt:lpstr>
      <vt:lpstr>상수 </vt:lpstr>
      <vt:lpstr>변수의 이름</vt:lpstr>
      <vt:lpstr>변수의 이름</vt:lpstr>
      <vt:lpstr>키워드</vt:lpstr>
      <vt:lpstr>변수의 이름</vt:lpstr>
      <vt:lpstr>좋은 변수 이름</vt:lpstr>
      <vt:lpstr>중간 점검</vt:lpstr>
      <vt:lpstr>변수의 초기화</vt:lpstr>
      <vt:lpstr>수식</vt:lpstr>
      <vt:lpstr>대입 연산</vt:lpstr>
      <vt:lpstr>산술 연산</vt:lpstr>
      <vt:lpstr>산술 연산</vt:lpstr>
      <vt:lpstr>정리</vt:lpstr>
      <vt:lpstr>중간 점검</vt:lpstr>
      <vt:lpstr>printf()</vt:lpstr>
      <vt:lpstr>문자열 출력</vt:lpstr>
      <vt:lpstr>변수값 출력</vt:lpstr>
      <vt:lpstr>형식 지정자</vt:lpstr>
      <vt:lpstr>여러 개의 변수값 출력</vt:lpstr>
      <vt:lpstr>주의!</vt:lpstr>
      <vt:lpstr>중간 점검</vt:lpstr>
      <vt:lpstr>Lab: 사칙 연산</vt:lpstr>
      <vt:lpstr>Solution </vt:lpstr>
      <vt:lpstr>Solution </vt:lpstr>
      <vt:lpstr>scanf()</vt:lpstr>
      <vt:lpstr>주소가 필요한 이유</vt:lpstr>
      <vt:lpstr>형식지정자</vt:lpstr>
      <vt:lpstr>실수 입력시 주의할 점</vt:lpstr>
      <vt:lpstr>scanf()</vt:lpstr>
      <vt:lpstr>중간 점검</vt:lpstr>
      <vt:lpstr>덧셈 프로그램 #2</vt:lpstr>
      <vt:lpstr>알고리즘</vt:lpstr>
      <vt:lpstr>두번째 덧셈 프로그램</vt:lpstr>
      <vt:lpstr>연봉 계산기 프로그램</vt:lpstr>
      <vt:lpstr>두번째 덧셈 프로그램</vt:lpstr>
      <vt:lpstr>원의 면적 계산 프로그램</vt:lpstr>
      <vt:lpstr>원의 면적 계산 프로그램</vt:lpstr>
      <vt:lpstr>환율 계산 프로그램</vt:lpstr>
      <vt:lpstr>PowerPoint 프레젠테이션</vt:lpstr>
      <vt:lpstr>mini project: 사각형의 둘레와 면적</vt:lpstr>
      <vt:lpstr>프로그램의 실행 화면</vt:lpstr>
      <vt:lpstr>PowerPoint 프레젠테이션</vt:lpstr>
      <vt:lpstr>도전문제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337</cp:revision>
  <dcterms:created xsi:type="dcterms:W3CDTF">2007-06-29T06:43:39Z</dcterms:created>
  <dcterms:modified xsi:type="dcterms:W3CDTF">2018-08-23T12:02:39Z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