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79" r:id="rId2"/>
    <p:sldMasterId id="2147483693" r:id="rId3"/>
    <p:sldMasterId id="2147483706" r:id="rId4"/>
    <p:sldMasterId id="2147483718" r:id="rId5"/>
    <p:sldMasterId id="2147483731" r:id="rId6"/>
  </p:sldMasterIdLst>
  <p:notesMasterIdLst>
    <p:notesMasterId r:id="rId63"/>
  </p:notesMasterIdLst>
  <p:handoutMasterIdLst>
    <p:handoutMasterId r:id="rId64"/>
  </p:handoutMasterIdLst>
  <p:sldIdLst>
    <p:sldId id="526" r:id="rId7"/>
    <p:sldId id="494" r:id="rId8"/>
    <p:sldId id="358" r:id="rId9"/>
    <p:sldId id="527" r:id="rId10"/>
    <p:sldId id="528" r:id="rId11"/>
    <p:sldId id="529" r:id="rId12"/>
    <p:sldId id="512" r:id="rId13"/>
    <p:sldId id="513" r:id="rId14"/>
    <p:sldId id="530" r:id="rId15"/>
    <p:sldId id="458" r:id="rId16"/>
    <p:sldId id="454" r:id="rId17"/>
    <p:sldId id="514" r:id="rId18"/>
    <p:sldId id="459" r:id="rId19"/>
    <p:sldId id="460" r:id="rId20"/>
    <p:sldId id="461" r:id="rId21"/>
    <p:sldId id="515" r:id="rId22"/>
    <p:sldId id="462" r:id="rId23"/>
    <p:sldId id="463" r:id="rId24"/>
    <p:sldId id="464" r:id="rId25"/>
    <p:sldId id="516" r:id="rId26"/>
    <p:sldId id="465" r:id="rId27"/>
    <p:sldId id="466" r:id="rId28"/>
    <p:sldId id="467" r:id="rId29"/>
    <p:sldId id="517" r:id="rId30"/>
    <p:sldId id="471" r:id="rId31"/>
    <p:sldId id="473" r:id="rId32"/>
    <p:sldId id="537" r:id="rId33"/>
    <p:sldId id="534" r:id="rId34"/>
    <p:sldId id="535" r:id="rId35"/>
    <p:sldId id="536" r:id="rId36"/>
    <p:sldId id="504" r:id="rId37"/>
    <p:sldId id="505" r:id="rId38"/>
    <p:sldId id="506" r:id="rId39"/>
    <p:sldId id="507" r:id="rId40"/>
    <p:sldId id="508" r:id="rId41"/>
    <p:sldId id="538" r:id="rId42"/>
    <p:sldId id="475" r:id="rId43"/>
    <p:sldId id="478" r:id="rId44"/>
    <p:sldId id="479" r:id="rId45"/>
    <p:sldId id="480" r:id="rId46"/>
    <p:sldId id="481" r:id="rId47"/>
    <p:sldId id="482" r:id="rId48"/>
    <p:sldId id="520" r:id="rId49"/>
    <p:sldId id="511" r:id="rId50"/>
    <p:sldId id="484" r:id="rId51"/>
    <p:sldId id="524" r:id="rId52"/>
    <p:sldId id="485" r:id="rId53"/>
    <p:sldId id="525" r:id="rId54"/>
    <p:sldId id="522" r:id="rId55"/>
    <p:sldId id="521" r:id="rId56"/>
    <p:sldId id="486" r:id="rId57"/>
    <p:sldId id="539" r:id="rId58"/>
    <p:sldId id="488" r:id="rId59"/>
    <p:sldId id="540" r:id="rId60"/>
    <p:sldId id="541" r:id="rId61"/>
    <p:sldId id="502" r:id="rId6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ABE9FF"/>
    <a:srgbClr val="9C9BA3"/>
    <a:srgbClr val="E1F8FF"/>
    <a:srgbClr val="FFCCCC"/>
    <a:srgbClr val="FF9999"/>
    <a:srgbClr val="FFFF99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3514" autoAdjust="0"/>
  </p:normalViewPr>
  <p:slideViewPr>
    <p:cSldViewPr snapToGrid="0">
      <p:cViewPr varScale="1">
        <p:scale>
          <a:sx n="108" d="100"/>
          <a:sy n="108" d="100"/>
        </p:scale>
        <p:origin x="181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42AC958D-D557-4D06-8F56-AFA9D6B9199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4012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90DCAEFC-E41D-4E6E-9ACB-3693E587CB4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0827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C7136-5324-49FA-BD88-08B0A767115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75832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28BC3-C99D-4944-9743-DA50FB2C7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648665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845AC-A127-4169-AAC4-586586C385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16448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38C7136-5324-49FA-BD88-08B0A767115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5791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6541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A28B662-B901-46E3-96A3-561ED903484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0032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86836416-15C7-4C6E-AE80-33013E49F7F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1175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00B5F44-C605-4072-BB82-0E8DC0F9BD5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05923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D39EC3-EFE9-4B6C-9151-C53A97E21D5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1626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31A7A0E-B917-4F7D-84C4-EDFD00B333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4565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3D77B57-49EF-42DD-A443-AE38A52AEFE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147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25922-0996-4CF2-BB0A-35D6F12FDE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237077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65947D9-2C71-4C7D-88BE-3DC4EDC3C6F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04721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928BC3-C99D-4944-9743-DA50FB2C707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05977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573845AC-A127-4169-AAC4-586586C385A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8844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CA9DB-B989-41D4-8C8D-012609F198E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1879754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CA9DB-B989-41D4-8C8D-012609F198E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857407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AE02D7-1CF2-41F5-A5A6-CCFFA39B0D5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7773220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D905D2-160D-447E-B3A2-0BCE2C8B8BC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2455832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BDB1EE-2B08-4778-AD14-89CE89532E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4256258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9C591-7583-4ABF-BD5B-E78EFEB259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7937770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76F9DB-0883-440E-AED3-3EC31652759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34007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8B662-B901-46E3-96A3-561ED903484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2889595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3DB40F-42CD-4165-B3C1-59E6F9CCF9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9322692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4A11ED-1FD7-43EE-9206-5DCAB7C2F6A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4124117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ACDEE4-278E-47F1-8B5A-714B1298ECB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3034651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A2E991-E061-44B9-AFEA-0A9C0936FB2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4461811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B97DE6-4336-4D43-B1EC-82265B7BF00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4182103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4CF83F-B706-4DC5-9B98-A7A956356C2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6185766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26267C-5234-449B-9409-AECC0CED701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3851179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EC818-10A3-4471-8641-85F3700FA5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5429234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9098C-FA54-4244-955F-1FBFABE3D1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1703340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62A87-9D21-4CB1-9084-9BAF3C0FAC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0282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36416-15C7-4C6E-AE80-33013E49F7F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7251664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D0E5E-0313-44FB-904E-A8530D27B8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4018711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F2050-4467-4232-9C1F-FE37FA77730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0189018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7075E-EBE4-4CDE-9B97-6E9552A417C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1411509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2BBA0-DA20-4DAA-A2F3-F6E8E35A3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8815641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21A2C-6CAE-451D-8CA1-F2431B2AF9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132800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7C02D-6148-46E0-B0A4-488A3F0C73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902208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82DA2-938D-47BA-AD3E-A347D793FFC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0644879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6550" y="274638"/>
            <a:ext cx="2076450" cy="57753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76950" cy="57753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EDAC2-0B45-4BEE-9594-2F9D748159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518545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BFB86-0F0F-428D-A07D-2B6212BEA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5557583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26D5E-E55C-4B18-B237-C2860325C5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03257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B5F44-C605-4072-BB82-0E8DC0F9BD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1031409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A4B6B-9AEF-492C-9BD0-234C756F6E2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5721588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C3E3E-8143-4780-AE9C-A20F1D4F18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997979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6D1B0-0951-46C8-96EF-45750F6E876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0067948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0495E-9B86-4420-9E48-68F1A673F0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7094530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3C6FA-4B00-434C-9072-C1B102A1479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9498058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6067-293A-4640-A01E-3DC6CD8CB47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8215199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6715D-45E8-40ED-AA33-E961FB66FF5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2531593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8911-ED66-490C-9F02-0DE174B43B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2736062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4881B-F38E-4D5F-94A5-007DB14E43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9490279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824172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9EC3-EFE9-4B6C-9151-C53A97E21D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7257052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3087821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7415865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9118928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7437068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9603774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1161723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7846822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3437868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3041534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140605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A7A0E-B917-4F7D-84C4-EDFD00B333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876458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611780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77B57-49EF-42DD-A443-AE38A52AEFE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83570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947D9-2C71-4C7D-88BE-3DC4EDC3C6F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61364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BC4CA9DB-B989-41D4-8C8D-012609F198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2007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C4CA9DB-B989-41D4-8C8D-012609F198E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 smtClean="0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465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9E2BCEE-8B7B-49CC-99F3-1371CB0B6F9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607237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1684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6AE0E32B-5443-41CA-B6FE-7D89AE1C13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88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FF9933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7034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34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25" y="-42539"/>
            <a:ext cx="6025211" cy="6790678"/>
          </a:xfrm>
          <a:prstGeom prst="rect">
            <a:avLst/>
          </a:prstGeom>
        </p:spPr>
      </p:pic>
      <p:sp>
        <p:nvSpPr>
          <p:cNvPr id="4" name="AutoShape 142"/>
          <p:cNvSpPr>
            <a:spLocks noChangeArrowheads="1"/>
          </p:cNvSpPr>
          <p:nvPr/>
        </p:nvSpPr>
        <p:spPr bwMode="auto">
          <a:xfrm>
            <a:off x="3808520" y="3920971"/>
            <a:ext cx="5228948" cy="6985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제</a:t>
            </a:r>
            <a:r>
              <a:rPr lang="en-US" altLang="ko-KR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6</a:t>
            </a:r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장 </a:t>
            </a:r>
            <a:r>
              <a:rPr lang="ko-KR" altLang="en-US" sz="4000" dirty="0" err="1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조건문</a:t>
            </a:r>
            <a:endParaRPr lang="ko-KR" altLang="en-US" sz="4000" dirty="0">
              <a:solidFill>
                <a:schemeClr val="tx2">
                  <a:lumMod val="2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052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139825" y="969963"/>
            <a:ext cx="7694613" cy="46212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</a:rPr>
              <a:t>// if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</a:rPr>
              <a:t>문을 사용하여 절대값을 구하는 프로그램 </a:t>
            </a:r>
            <a:endParaRPr kumimoji="1" lang="ko-KR" altLang="en-US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number;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</a:rPr>
              <a:t>정수를 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:"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&amp;number);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 number &lt; 0 )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number = -number;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</a:rPr>
              <a:t>절대값은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%d 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</a:rPr>
              <a:t>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number);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1141413" y="187325"/>
            <a:ext cx="7650162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z="3600" dirty="0" smtClean="0">
                <a:latin typeface="새굴림" pitchFamily="18" charset="-127"/>
                <a:ea typeface="새굴림" pitchFamily="18" charset="-127"/>
              </a:rPr>
              <a:t>예제</a:t>
            </a:r>
            <a:endParaRPr lang="en-US" altLang="ko-KR" sz="3600" dirty="0" smtClean="0">
              <a:latin typeface="새굴림" pitchFamily="18" charset="-127"/>
              <a:ea typeface="새굴림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340115" y="4898979"/>
            <a:ext cx="3581401" cy="1560512"/>
            <a:chOff x="1264444" y="1662113"/>
            <a:chExt cx="4895850" cy="3916362"/>
          </a:xfrm>
        </p:grpSpPr>
        <p:sp>
          <p:nvSpPr>
            <p:cNvPr id="11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643211" y="5165986"/>
            <a:ext cx="27266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정수를 입력하시오</a:t>
            </a:r>
            <a:r>
              <a:rPr lang="en-US" altLang="ko-KR" sz="1600" dirty="0">
                <a:solidFill>
                  <a:schemeClr val="bg1"/>
                </a:solidFill>
              </a:rPr>
              <a:t>:-5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절대값은 </a:t>
            </a:r>
            <a:r>
              <a:rPr lang="en-US" altLang="ko-KR" sz="1600" dirty="0">
                <a:solidFill>
                  <a:schemeClr val="bg1"/>
                </a:solidFill>
              </a:rPr>
              <a:t>5</a:t>
            </a:r>
            <a:r>
              <a:rPr lang="ko-KR" altLang="en-US" sz="1600" dirty="0">
                <a:solidFill>
                  <a:schemeClr val="bg1"/>
                </a:solidFill>
              </a:rPr>
              <a:t>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682162" y="1900028"/>
            <a:ext cx="2502608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2"/>
                </a:solidFill>
                <a:latin typeface="굴림" panose="020B0600000101010101" pitchFamily="50" charset="-127"/>
              </a:rPr>
              <a:t>만약</a:t>
            </a:r>
            <a:endParaRPr lang="en-US" altLang="ko-KR" sz="1400" b="1" dirty="0">
              <a:solidFill>
                <a:schemeClr val="tx2"/>
              </a:solidFill>
              <a:latin typeface="굴림" panose="020B0600000101010101" pitchFamily="50" charset="-127"/>
            </a:endParaRPr>
          </a:p>
          <a:p>
            <a:r>
              <a:rPr lang="ko-KR" altLang="en-US" sz="1400" dirty="0">
                <a:latin typeface="굴림" panose="020B0600000101010101" pitchFamily="50" charset="-127"/>
              </a:rPr>
              <a:t>사용자가 </a:t>
            </a:r>
            <a:r>
              <a:rPr lang="en-US" altLang="ko-KR" sz="1400" dirty="0">
                <a:solidFill>
                  <a:srgbClr val="FF0000"/>
                </a:solidFill>
                <a:latin typeface="굴림" panose="020B0600000101010101" pitchFamily="50" charset="-127"/>
              </a:rPr>
              <a:t>-5</a:t>
            </a:r>
            <a:r>
              <a:rPr lang="ko-KR" altLang="en-US" sz="1400" dirty="0">
                <a:solidFill>
                  <a:srgbClr val="FF0000"/>
                </a:solidFill>
                <a:latin typeface="굴림" panose="020B0600000101010101" pitchFamily="50" charset="-127"/>
              </a:rPr>
              <a:t>를</a:t>
            </a:r>
            <a:r>
              <a:rPr lang="ko-KR" altLang="en-US" sz="1400" dirty="0">
                <a:solidFill>
                  <a:schemeClr val="tx2"/>
                </a:solidFill>
                <a:latin typeface="굴림" panose="020B0600000101010101" pitchFamily="50" charset="-127"/>
              </a:rPr>
              <a:t> 입력</a:t>
            </a:r>
            <a:r>
              <a:rPr lang="ko-KR" altLang="en-US" sz="1400" dirty="0">
                <a:latin typeface="굴림" panose="020B0600000101010101" pitchFamily="50" charset="-127"/>
              </a:rPr>
              <a:t>하였다면</a:t>
            </a:r>
          </a:p>
        </p:txBody>
      </p:sp>
      <p:sp>
        <p:nvSpPr>
          <p:cNvPr id="3" name="자유형 2"/>
          <p:cNvSpPr/>
          <p:nvPr/>
        </p:nvSpPr>
        <p:spPr bwMode="auto">
          <a:xfrm>
            <a:off x="3838755" y="2441275"/>
            <a:ext cx="1958196" cy="864013"/>
          </a:xfrm>
          <a:custGeom>
            <a:avLst/>
            <a:gdLst>
              <a:gd name="connsiteX0" fmla="*/ 1958196 w 1958196"/>
              <a:gd name="connsiteY0" fmla="*/ 0 h 864013"/>
              <a:gd name="connsiteX1" fmla="*/ 1915064 w 1958196"/>
              <a:gd name="connsiteY1" fmla="*/ 17253 h 864013"/>
              <a:gd name="connsiteX2" fmla="*/ 1828800 w 1958196"/>
              <a:gd name="connsiteY2" fmla="*/ 69012 h 864013"/>
              <a:gd name="connsiteX3" fmla="*/ 1794294 w 1958196"/>
              <a:gd name="connsiteY3" fmla="*/ 103517 h 864013"/>
              <a:gd name="connsiteX4" fmla="*/ 1716656 w 1958196"/>
              <a:gd name="connsiteY4" fmla="*/ 146650 h 864013"/>
              <a:gd name="connsiteX5" fmla="*/ 1673524 w 1958196"/>
              <a:gd name="connsiteY5" fmla="*/ 181155 h 864013"/>
              <a:gd name="connsiteX6" fmla="*/ 1587260 w 1958196"/>
              <a:gd name="connsiteY6" fmla="*/ 232914 h 864013"/>
              <a:gd name="connsiteX7" fmla="*/ 1561381 w 1958196"/>
              <a:gd name="connsiteY7" fmla="*/ 267419 h 864013"/>
              <a:gd name="connsiteX8" fmla="*/ 1526875 w 1958196"/>
              <a:gd name="connsiteY8" fmla="*/ 284672 h 864013"/>
              <a:gd name="connsiteX9" fmla="*/ 1449237 w 1958196"/>
              <a:gd name="connsiteY9" fmla="*/ 327804 h 864013"/>
              <a:gd name="connsiteX10" fmla="*/ 1423358 w 1958196"/>
              <a:gd name="connsiteY10" fmla="*/ 362310 h 864013"/>
              <a:gd name="connsiteX11" fmla="*/ 1397479 w 1958196"/>
              <a:gd name="connsiteY11" fmla="*/ 370936 h 864013"/>
              <a:gd name="connsiteX12" fmla="*/ 1362973 w 1958196"/>
              <a:gd name="connsiteY12" fmla="*/ 396816 h 864013"/>
              <a:gd name="connsiteX13" fmla="*/ 1293962 w 1958196"/>
              <a:gd name="connsiteY13" fmla="*/ 431321 h 864013"/>
              <a:gd name="connsiteX14" fmla="*/ 1233577 w 1958196"/>
              <a:gd name="connsiteY14" fmla="*/ 483080 h 864013"/>
              <a:gd name="connsiteX15" fmla="*/ 1207698 w 1958196"/>
              <a:gd name="connsiteY15" fmla="*/ 500333 h 864013"/>
              <a:gd name="connsiteX16" fmla="*/ 1173192 w 1958196"/>
              <a:gd name="connsiteY16" fmla="*/ 526212 h 864013"/>
              <a:gd name="connsiteX17" fmla="*/ 1121434 w 1958196"/>
              <a:gd name="connsiteY17" fmla="*/ 560717 h 864013"/>
              <a:gd name="connsiteX18" fmla="*/ 1061049 w 1958196"/>
              <a:gd name="connsiteY18" fmla="*/ 586597 h 864013"/>
              <a:gd name="connsiteX19" fmla="*/ 1035170 w 1958196"/>
              <a:gd name="connsiteY19" fmla="*/ 603850 h 864013"/>
              <a:gd name="connsiteX20" fmla="*/ 992037 w 1958196"/>
              <a:gd name="connsiteY20" fmla="*/ 629729 h 864013"/>
              <a:gd name="connsiteX21" fmla="*/ 966158 w 1958196"/>
              <a:gd name="connsiteY21" fmla="*/ 646982 h 864013"/>
              <a:gd name="connsiteX22" fmla="*/ 914400 w 1958196"/>
              <a:gd name="connsiteY22" fmla="*/ 664234 h 864013"/>
              <a:gd name="connsiteX23" fmla="*/ 828136 w 1958196"/>
              <a:gd name="connsiteY23" fmla="*/ 690114 h 864013"/>
              <a:gd name="connsiteX24" fmla="*/ 802256 w 1958196"/>
              <a:gd name="connsiteY24" fmla="*/ 707367 h 864013"/>
              <a:gd name="connsiteX25" fmla="*/ 741871 w 1958196"/>
              <a:gd name="connsiteY25" fmla="*/ 715993 h 864013"/>
              <a:gd name="connsiteX26" fmla="*/ 690113 w 1958196"/>
              <a:gd name="connsiteY26" fmla="*/ 724619 h 864013"/>
              <a:gd name="connsiteX27" fmla="*/ 621102 w 1958196"/>
              <a:gd name="connsiteY27" fmla="*/ 741872 h 864013"/>
              <a:gd name="connsiteX28" fmla="*/ 569343 w 1958196"/>
              <a:gd name="connsiteY28" fmla="*/ 750499 h 864013"/>
              <a:gd name="connsiteX29" fmla="*/ 491705 w 1958196"/>
              <a:gd name="connsiteY29" fmla="*/ 767751 h 864013"/>
              <a:gd name="connsiteX30" fmla="*/ 439947 w 1958196"/>
              <a:gd name="connsiteY30" fmla="*/ 785004 h 864013"/>
              <a:gd name="connsiteX31" fmla="*/ 388188 w 1958196"/>
              <a:gd name="connsiteY31" fmla="*/ 793631 h 864013"/>
              <a:gd name="connsiteX32" fmla="*/ 353683 w 1958196"/>
              <a:gd name="connsiteY32" fmla="*/ 802257 h 864013"/>
              <a:gd name="connsiteX33" fmla="*/ 301924 w 1958196"/>
              <a:gd name="connsiteY33" fmla="*/ 810883 h 864013"/>
              <a:gd name="connsiteX34" fmla="*/ 224287 w 1958196"/>
              <a:gd name="connsiteY34" fmla="*/ 828136 h 864013"/>
              <a:gd name="connsiteX35" fmla="*/ 120770 w 1958196"/>
              <a:gd name="connsiteY35" fmla="*/ 836763 h 864013"/>
              <a:gd name="connsiteX36" fmla="*/ 94890 w 1958196"/>
              <a:gd name="connsiteY36" fmla="*/ 845389 h 864013"/>
              <a:gd name="connsiteX37" fmla="*/ 51758 w 1958196"/>
              <a:gd name="connsiteY37" fmla="*/ 862642 h 864013"/>
              <a:gd name="connsiteX38" fmla="*/ 0 w 1958196"/>
              <a:gd name="connsiteY38" fmla="*/ 862642 h 86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58196" h="864013">
                <a:moveTo>
                  <a:pt x="1958196" y="0"/>
                </a:moveTo>
                <a:cubicBezTo>
                  <a:pt x="1943819" y="5751"/>
                  <a:pt x="1929214" y="10964"/>
                  <a:pt x="1915064" y="17253"/>
                </a:cubicBezTo>
                <a:cubicBezTo>
                  <a:pt x="1884825" y="30693"/>
                  <a:pt x="1854473" y="48474"/>
                  <a:pt x="1828800" y="69012"/>
                </a:cubicBezTo>
                <a:cubicBezTo>
                  <a:pt x="1816098" y="79173"/>
                  <a:pt x="1806644" y="92931"/>
                  <a:pt x="1794294" y="103517"/>
                </a:cubicBezTo>
                <a:cubicBezTo>
                  <a:pt x="1768276" y="125818"/>
                  <a:pt x="1748085" y="126650"/>
                  <a:pt x="1716656" y="146650"/>
                </a:cubicBezTo>
                <a:cubicBezTo>
                  <a:pt x="1701123" y="156535"/>
                  <a:pt x="1688844" y="170942"/>
                  <a:pt x="1673524" y="181155"/>
                </a:cubicBezTo>
                <a:cubicBezTo>
                  <a:pt x="1645622" y="199756"/>
                  <a:pt x="1587260" y="232914"/>
                  <a:pt x="1587260" y="232914"/>
                </a:cubicBezTo>
                <a:cubicBezTo>
                  <a:pt x="1578634" y="244416"/>
                  <a:pt x="1572297" y="258063"/>
                  <a:pt x="1561381" y="267419"/>
                </a:cubicBezTo>
                <a:cubicBezTo>
                  <a:pt x="1551617" y="275788"/>
                  <a:pt x="1538116" y="278427"/>
                  <a:pt x="1526875" y="284672"/>
                </a:cubicBezTo>
                <a:cubicBezTo>
                  <a:pt x="1429388" y="338831"/>
                  <a:pt x="1531971" y="286437"/>
                  <a:pt x="1449237" y="327804"/>
                </a:cubicBezTo>
                <a:cubicBezTo>
                  <a:pt x="1440611" y="339306"/>
                  <a:pt x="1434403" y="353106"/>
                  <a:pt x="1423358" y="362310"/>
                </a:cubicBezTo>
                <a:cubicBezTo>
                  <a:pt x="1416373" y="368131"/>
                  <a:pt x="1405374" y="366425"/>
                  <a:pt x="1397479" y="370936"/>
                </a:cubicBezTo>
                <a:cubicBezTo>
                  <a:pt x="1384996" y="378069"/>
                  <a:pt x="1375541" y="389834"/>
                  <a:pt x="1362973" y="396816"/>
                </a:cubicBezTo>
                <a:cubicBezTo>
                  <a:pt x="1275870" y="445206"/>
                  <a:pt x="1355720" y="387208"/>
                  <a:pt x="1293962" y="431321"/>
                </a:cubicBezTo>
                <a:cubicBezTo>
                  <a:pt x="1203507" y="495932"/>
                  <a:pt x="1308816" y="420379"/>
                  <a:pt x="1233577" y="483080"/>
                </a:cubicBezTo>
                <a:cubicBezTo>
                  <a:pt x="1225612" y="489717"/>
                  <a:pt x="1216134" y="494307"/>
                  <a:pt x="1207698" y="500333"/>
                </a:cubicBezTo>
                <a:cubicBezTo>
                  <a:pt x="1195999" y="508690"/>
                  <a:pt x="1184970" y="517967"/>
                  <a:pt x="1173192" y="526212"/>
                </a:cubicBezTo>
                <a:cubicBezTo>
                  <a:pt x="1156205" y="538103"/>
                  <a:pt x="1141105" y="554160"/>
                  <a:pt x="1121434" y="560717"/>
                </a:cubicBezTo>
                <a:cubicBezTo>
                  <a:pt x="1092400" y="570395"/>
                  <a:pt x="1090896" y="569541"/>
                  <a:pt x="1061049" y="586597"/>
                </a:cubicBezTo>
                <a:cubicBezTo>
                  <a:pt x="1052047" y="591741"/>
                  <a:pt x="1043962" y="598355"/>
                  <a:pt x="1035170" y="603850"/>
                </a:cubicBezTo>
                <a:cubicBezTo>
                  <a:pt x="1020952" y="612736"/>
                  <a:pt x="1006255" y="620843"/>
                  <a:pt x="992037" y="629729"/>
                </a:cubicBezTo>
                <a:cubicBezTo>
                  <a:pt x="983245" y="635224"/>
                  <a:pt x="975632" y="642771"/>
                  <a:pt x="966158" y="646982"/>
                </a:cubicBezTo>
                <a:cubicBezTo>
                  <a:pt x="949540" y="654368"/>
                  <a:pt x="931285" y="657480"/>
                  <a:pt x="914400" y="664234"/>
                </a:cubicBezTo>
                <a:cubicBezTo>
                  <a:pt x="857655" y="686932"/>
                  <a:pt x="886452" y="678450"/>
                  <a:pt x="828136" y="690114"/>
                </a:cubicBezTo>
                <a:cubicBezTo>
                  <a:pt x="819509" y="695865"/>
                  <a:pt x="812187" y="704388"/>
                  <a:pt x="802256" y="707367"/>
                </a:cubicBezTo>
                <a:cubicBezTo>
                  <a:pt x="782781" y="713209"/>
                  <a:pt x="761967" y="712901"/>
                  <a:pt x="741871" y="715993"/>
                </a:cubicBezTo>
                <a:cubicBezTo>
                  <a:pt x="724584" y="718652"/>
                  <a:pt x="707215" y="720954"/>
                  <a:pt x="690113" y="724619"/>
                </a:cubicBezTo>
                <a:cubicBezTo>
                  <a:pt x="666928" y="729587"/>
                  <a:pt x="644491" y="737974"/>
                  <a:pt x="621102" y="741872"/>
                </a:cubicBezTo>
                <a:lnTo>
                  <a:pt x="569343" y="750499"/>
                </a:lnTo>
                <a:cubicBezTo>
                  <a:pt x="548508" y="754287"/>
                  <a:pt x="513005" y="761361"/>
                  <a:pt x="491705" y="767751"/>
                </a:cubicBezTo>
                <a:cubicBezTo>
                  <a:pt x="474286" y="772977"/>
                  <a:pt x="457885" y="782014"/>
                  <a:pt x="439947" y="785004"/>
                </a:cubicBezTo>
                <a:cubicBezTo>
                  <a:pt x="422694" y="787880"/>
                  <a:pt x="405339" y="790201"/>
                  <a:pt x="388188" y="793631"/>
                </a:cubicBezTo>
                <a:cubicBezTo>
                  <a:pt x="376563" y="795956"/>
                  <a:pt x="365308" y="799932"/>
                  <a:pt x="353683" y="802257"/>
                </a:cubicBezTo>
                <a:cubicBezTo>
                  <a:pt x="336532" y="805687"/>
                  <a:pt x="319075" y="807453"/>
                  <a:pt x="301924" y="810883"/>
                </a:cubicBezTo>
                <a:cubicBezTo>
                  <a:pt x="267869" y="817694"/>
                  <a:pt x="260897" y="823829"/>
                  <a:pt x="224287" y="828136"/>
                </a:cubicBezTo>
                <a:cubicBezTo>
                  <a:pt x="189899" y="832182"/>
                  <a:pt x="155276" y="833887"/>
                  <a:pt x="120770" y="836763"/>
                </a:cubicBezTo>
                <a:cubicBezTo>
                  <a:pt x="112143" y="839638"/>
                  <a:pt x="103404" y="842196"/>
                  <a:pt x="94890" y="845389"/>
                </a:cubicBezTo>
                <a:cubicBezTo>
                  <a:pt x="80391" y="850826"/>
                  <a:pt x="66993" y="859872"/>
                  <a:pt x="51758" y="862642"/>
                </a:cubicBezTo>
                <a:cubicBezTo>
                  <a:pt x="34784" y="865728"/>
                  <a:pt x="17253" y="862642"/>
                  <a:pt x="0" y="862642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128026" y="3344770"/>
            <a:ext cx="2719014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2"/>
                </a:solidFill>
                <a:latin typeface="굴림" panose="020B0600000101010101" pitchFamily="50" charset="-127"/>
              </a:rPr>
              <a:t>-5</a:t>
            </a:r>
            <a:r>
              <a:rPr lang="ko-KR" altLang="en-US" sz="1400" b="1" dirty="0">
                <a:solidFill>
                  <a:schemeClr val="tx2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  <a:latin typeface="굴림" panose="020B0600000101010101" pitchFamily="50" charset="-127"/>
              </a:rPr>
              <a:t>&lt; 0</a:t>
            </a:r>
            <a:r>
              <a:rPr lang="ko-KR" altLang="en-US" sz="1400" dirty="0">
                <a:latin typeface="굴림" panose="020B0600000101010101" pitchFamily="50" charset="-127"/>
              </a:rPr>
              <a:t>이므로 해당 </a:t>
            </a:r>
            <a:r>
              <a:rPr lang="ko-KR" altLang="en-US" sz="1400" dirty="0" err="1">
                <a:latin typeface="굴림" panose="020B0600000101010101" pitchFamily="50" charset="-127"/>
              </a:rPr>
              <a:t>조건문</a:t>
            </a:r>
            <a:r>
              <a:rPr lang="ko-KR" altLang="en-US" sz="1400" dirty="0">
                <a:latin typeface="굴림" panose="020B0600000101010101" pitchFamily="50" charset="-127"/>
              </a:rPr>
              <a:t> 실행</a:t>
            </a:r>
          </a:p>
        </p:txBody>
      </p:sp>
      <p:sp>
        <p:nvSpPr>
          <p:cNvPr id="4" name="자유형 3"/>
          <p:cNvSpPr/>
          <p:nvPr/>
        </p:nvSpPr>
        <p:spPr bwMode="auto">
          <a:xfrm>
            <a:off x="4011236" y="3571336"/>
            <a:ext cx="2079013" cy="483079"/>
          </a:xfrm>
          <a:custGeom>
            <a:avLst/>
            <a:gdLst>
              <a:gd name="connsiteX0" fmla="*/ 2079013 w 2079013"/>
              <a:gd name="connsiteY0" fmla="*/ 0 h 483079"/>
              <a:gd name="connsiteX1" fmla="*/ 2035881 w 2079013"/>
              <a:gd name="connsiteY1" fmla="*/ 43132 h 483079"/>
              <a:gd name="connsiteX2" fmla="*/ 2010002 w 2079013"/>
              <a:gd name="connsiteY2" fmla="*/ 60385 h 483079"/>
              <a:gd name="connsiteX3" fmla="*/ 1949617 w 2079013"/>
              <a:gd name="connsiteY3" fmla="*/ 86264 h 483079"/>
              <a:gd name="connsiteX4" fmla="*/ 1923738 w 2079013"/>
              <a:gd name="connsiteY4" fmla="*/ 103517 h 483079"/>
              <a:gd name="connsiteX5" fmla="*/ 1837473 w 2079013"/>
              <a:gd name="connsiteY5" fmla="*/ 129396 h 483079"/>
              <a:gd name="connsiteX6" fmla="*/ 1751209 w 2079013"/>
              <a:gd name="connsiteY6" fmla="*/ 155275 h 483079"/>
              <a:gd name="connsiteX7" fmla="*/ 1613187 w 2079013"/>
              <a:gd name="connsiteY7" fmla="*/ 172528 h 483079"/>
              <a:gd name="connsiteX8" fmla="*/ 1457911 w 2079013"/>
              <a:gd name="connsiteY8" fmla="*/ 189781 h 483079"/>
              <a:gd name="connsiteX9" fmla="*/ 1414779 w 2079013"/>
              <a:gd name="connsiteY9" fmla="*/ 198407 h 483079"/>
              <a:gd name="connsiteX10" fmla="*/ 1380273 w 2079013"/>
              <a:gd name="connsiteY10" fmla="*/ 207034 h 483079"/>
              <a:gd name="connsiteX11" fmla="*/ 1311262 w 2079013"/>
              <a:gd name="connsiteY11" fmla="*/ 215660 h 483079"/>
              <a:gd name="connsiteX12" fmla="*/ 1285383 w 2079013"/>
              <a:gd name="connsiteY12" fmla="*/ 224287 h 483079"/>
              <a:gd name="connsiteX13" fmla="*/ 983458 w 2079013"/>
              <a:gd name="connsiteY13" fmla="*/ 241539 h 483079"/>
              <a:gd name="connsiteX14" fmla="*/ 767798 w 2079013"/>
              <a:gd name="connsiteY14" fmla="*/ 258792 h 483079"/>
              <a:gd name="connsiteX15" fmla="*/ 655655 w 2079013"/>
              <a:gd name="connsiteY15" fmla="*/ 267419 h 483079"/>
              <a:gd name="connsiteX16" fmla="*/ 578017 w 2079013"/>
              <a:gd name="connsiteY16" fmla="*/ 293298 h 483079"/>
              <a:gd name="connsiteX17" fmla="*/ 543511 w 2079013"/>
              <a:gd name="connsiteY17" fmla="*/ 310551 h 483079"/>
              <a:gd name="connsiteX18" fmla="*/ 439994 w 2079013"/>
              <a:gd name="connsiteY18" fmla="*/ 319177 h 483079"/>
              <a:gd name="connsiteX19" fmla="*/ 379609 w 2079013"/>
              <a:gd name="connsiteY19" fmla="*/ 327804 h 483079"/>
              <a:gd name="connsiteX20" fmla="*/ 327851 w 2079013"/>
              <a:gd name="connsiteY20" fmla="*/ 345056 h 483079"/>
              <a:gd name="connsiteX21" fmla="*/ 293345 w 2079013"/>
              <a:gd name="connsiteY21" fmla="*/ 362309 h 483079"/>
              <a:gd name="connsiteX22" fmla="*/ 258839 w 2079013"/>
              <a:gd name="connsiteY22" fmla="*/ 370936 h 483079"/>
              <a:gd name="connsiteX23" fmla="*/ 224334 w 2079013"/>
              <a:gd name="connsiteY23" fmla="*/ 388189 h 483079"/>
              <a:gd name="connsiteX24" fmla="*/ 172575 w 2079013"/>
              <a:gd name="connsiteY24" fmla="*/ 405441 h 483079"/>
              <a:gd name="connsiteX25" fmla="*/ 146696 w 2079013"/>
              <a:gd name="connsiteY25" fmla="*/ 414068 h 483079"/>
              <a:gd name="connsiteX26" fmla="*/ 86311 w 2079013"/>
              <a:gd name="connsiteY26" fmla="*/ 431321 h 483079"/>
              <a:gd name="connsiteX27" fmla="*/ 34553 w 2079013"/>
              <a:gd name="connsiteY27" fmla="*/ 465826 h 483079"/>
              <a:gd name="connsiteX28" fmla="*/ 47 w 2079013"/>
              <a:gd name="connsiteY28" fmla="*/ 483079 h 483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79013" h="483079">
                <a:moveTo>
                  <a:pt x="2079013" y="0"/>
                </a:moveTo>
                <a:cubicBezTo>
                  <a:pt x="2064636" y="14377"/>
                  <a:pt x="2051183" y="29743"/>
                  <a:pt x="2035881" y="43132"/>
                </a:cubicBezTo>
                <a:cubicBezTo>
                  <a:pt x="2028079" y="49959"/>
                  <a:pt x="2019004" y="55241"/>
                  <a:pt x="2010002" y="60385"/>
                </a:cubicBezTo>
                <a:cubicBezTo>
                  <a:pt x="1980155" y="77441"/>
                  <a:pt x="1978651" y="76586"/>
                  <a:pt x="1949617" y="86264"/>
                </a:cubicBezTo>
                <a:cubicBezTo>
                  <a:pt x="1940991" y="92015"/>
                  <a:pt x="1933212" y="99306"/>
                  <a:pt x="1923738" y="103517"/>
                </a:cubicBezTo>
                <a:cubicBezTo>
                  <a:pt x="1881502" y="122289"/>
                  <a:pt x="1876082" y="117813"/>
                  <a:pt x="1837473" y="129396"/>
                </a:cubicBezTo>
                <a:cubicBezTo>
                  <a:pt x="1793443" y="142605"/>
                  <a:pt x="1790987" y="147319"/>
                  <a:pt x="1751209" y="155275"/>
                </a:cubicBezTo>
                <a:cubicBezTo>
                  <a:pt x="1694920" y="166533"/>
                  <a:pt x="1677246" y="165665"/>
                  <a:pt x="1613187" y="172528"/>
                </a:cubicBezTo>
                <a:cubicBezTo>
                  <a:pt x="1561406" y="178076"/>
                  <a:pt x="1508977" y="179568"/>
                  <a:pt x="1457911" y="189781"/>
                </a:cubicBezTo>
                <a:cubicBezTo>
                  <a:pt x="1443534" y="192656"/>
                  <a:pt x="1429092" y="195226"/>
                  <a:pt x="1414779" y="198407"/>
                </a:cubicBezTo>
                <a:cubicBezTo>
                  <a:pt x="1403205" y="200979"/>
                  <a:pt x="1391968" y="205085"/>
                  <a:pt x="1380273" y="207034"/>
                </a:cubicBezTo>
                <a:cubicBezTo>
                  <a:pt x="1357406" y="210845"/>
                  <a:pt x="1334266" y="212785"/>
                  <a:pt x="1311262" y="215660"/>
                </a:cubicBezTo>
                <a:cubicBezTo>
                  <a:pt x="1302636" y="218536"/>
                  <a:pt x="1294205" y="222082"/>
                  <a:pt x="1285383" y="224287"/>
                </a:cubicBezTo>
                <a:cubicBezTo>
                  <a:pt x="1187107" y="248856"/>
                  <a:pt x="1083293" y="238211"/>
                  <a:pt x="983458" y="241539"/>
                </a:cubicBezTo>
                <a:lnTo>
                  <a:pt x="767798" y="258792"/>
                </a:lnTo>
                <a:lnTo>
                  <a:pt x="655655" y="267419"/>
                </a:lnTo>
                <a:cubicBezTo>
                  <a:pt x="568923" y="310785"/>
                  <a:pt x="678353" y="259853"/>
                  <a:pt x="578017" y="293298"/>
                </a:cubicBezTo>
                <a:cubicBezTo>
                  <a:pt x="565817" y="297365"/>
                  <a:pt x="556150" y="308181"/>
                  <a:pt x="543511" y="310551"/>
                </a:cubicBezTo>
                <a:cubicBezTo>
                  <a:pt x="509479" y="316932"/>
                  <a:pt x="474429" y="315552"/>
                  <a:pt x="439994" y="319177"/>
                </a:cubicBezTo>
                <a:cubicBezTo>
                  <a:pt x="419773" y="321306"/>
                  <a:pt x="399737" y="324928"/>
                  <a:pt x="379609" y="327804"/>
                </a:cubicBezTo>
                <a:cubicBezTo>
                  <a:pt x="362356" y="333555"/>
                  <a:pt x="344117" y="336923"/>
                  <a:pt x="327851" y="345056"/>
                </a:cubicBezTo>
                <a:cubicBezTo>
                  <a:pt x="316349" y="350807"/>
                  <a:pt x="305386" y="357794"/>
                  <a:pt x="293345" y="362309"/>
                </a:cubicBezTo>
                <a:cubicBezTo>
                  <a:pt x="282244" y="366472"/>
                  <a:pt x="269940" y="366773"/>
                  <a:pt x="258839" y="370936"/>
                </a:cubicBezTo>
                <a:cubicBezTo>
                  <a:pt x="246798" y="375451"/>
                  <a:pt x="236274" y="383413"/>
                  <a:pt x="224334" y="388189"/>
                </a:cubicBezTo>
                <a:cubicBezTo>
                  <a:pt x="207449" y="394943"/>
                  <a:pt x="189828" y="399690"/>
                  <a:pt x="172575" y="405441"/>
                </a:cubicBezTo>
                <a:cubicBezTo>
                  <a:pt x="163949" y="408316"/>
                  <a:pt x="155518" y="411863"/>
                  <a:pt x="146696" y="414068"/>
                </a:cubicBezTo>
                <a:cubicBezTo>
                  <a:pt x="138568" y="416100"/>
                  <a:pt x="96441" y="425693"/>
                  <a:pt x="86311" y="431321"/>
                </a:cubicBezTo>
                <a:cubicBezTo>
                  <a:pt x="68185" y="441391"/>
                  <a:pt x="54669" y="460797"/>
                  <a:pt x="34553" y="465826"/>
                </a:cubicBezTo>
                <a:cubicBezTo>
                  <a:pt x="-2742" y="475150"/>
                  <a:pt x="47" y="462597"/>
                  <a:pt x="47" y="483079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복합문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err="1" smtClean="0"/>
              <a:t>복합문</a:t>
            </a:r>
            <a:r>
              <a:rPr lang="en-US" altLang="ko-KR" dirty="0" smtClean="0"/>
              <a:t>(compound statement)</a:t>
            </a:r>
          </a:p>
          <a:p>
            <a:pPr lvl="1" eaLnBrk="1" hangingPunct="1"/>
            <a:r>
              <a:rPr lang="ko-KR" altLang="en-US" dirty="0" smtClean="0"/>
              <a:t>중괄호를 사용하여 문장들을 </a:t>
            </a:r>
            <a:r>
              <a:rPr lang="ko-KR" altLang="en-US" dirty="0" err="1" smtClean="0"/>
              <a:t>그룹핑하는</a:t>
            </a:r>
            <a:r>
              <a:rPr lang="ko-KR" altLang="en-US" dirty="0" smtClean="0"/>
              <a:t> 것</a:t>
            </a:r>
            <a:r>
              <a:rPr lang="en-US" altLang="ko-KR" dirty="0" smtClean="0"/>
              <a:t>,</a:t>
            </a:r>
          </a:p>
          <a:p>
            <a:pPr lvl="1" eaLnBrk="1" hangingPunct="1"/>
            <a:r>
              <a:rPr lang="ko-KR" altLang="en-US" dirty="0" smtClean="0"/>
              <a:t>블록</a:t>
            </a:r>
            <a:r>
              <a:rPr lang="en-US" altLang="ko-KR" dirty="0" smtClean="0"/>
              <a:t>(block)</a:t>
            </a:r>
            <a:r>
              <a:rPr lang="ko-KR" altLang="en-US" dirty="0" smtClean="0"/>
              <a:t>이라고도 한다</a:t>
            </a:r>
            <a:r>
              <a:rPr lang="en-US" altLang="ko-KR" dirty="0" smtClean="0"/>
              <a:t>. </a:t>
            </a:r>
          </a:p>
          <a:p>
            <a:pPr lvl="1" eaLnBrk="1" hangingPunct="1"/>
            <a:r>
              <a:rPr lang="ko-KR" altLang="en-US" dirty="0" err="1" smtClean="0"/>
              <a:t>단일문</a:t>
            </a:r>
            <a:r>
              <a:rPr lang="ko-KR" altLang="en-US" dirty="0" smtClean="0"/>
              <a:t> 대신 들어 갈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823056" y="3933825"/>
            <a:ext cx="5789612" cy="173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98026" name="AutoShape 10"/>
          <p:cNvSpPr>
            <a:spLocks/>
          </p:cNvSpPr>
          <p:nvPr/>
        </p:nvSpPr>
        <p:spPr bwMode="auto">
          <a:xfrm>
            <a:off x="6326361" y="4115196"/>
            <a:ext cx="2351088" cy="549275"/>
          </a:xfrm>
          <a:prstGeom prst="borderCallout2">
            <a:avLst>
              <a:gd name="adj1" fmla="val 20810"/>
              <a:gd name="adj2" fmla="val -3241"/>
              <a:gd name="adj3" fmla="val 20810"/>
              <a:gd name="adj4" fmla="val -27616"/>
              <a:gd name="adj5" fmla="val 68495"/>
              <a:gd name="adj6" fmla="val -52801"/>
            </a:avLst>
          </a:prstGeom>
          <a:solidFill>
            <a:srgbClr val="CCFFCC"/>
          </a:solidFill>
          <a:ln w="9525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400">
                <a:solidFill>
                  <a:srgbClr val="0000FF"/>
                </a:solidFill>
                <a:latin typeface="굴림" panose="020B0600000101010101" pitchFamily="50" charset="-127"/>
              </a:rPr>
              <a:t>조건식이 참이면 </a:t>
            </a:r>
            <a:r>
              <a:rPr lang="en-US" altLang="ko-KR" sz="1400">
                <a:solidFill>
                  <a:srgbClr val="0000FF"/>
                </a:solidFill>
                <a:latin typeface="굴림" panose="020B0600000101010101" pitchFamily="50" charset="-127"/>
              </a:rPr>
              <a:t>2</a:t>
            </a:r>
            <a:r>
              <a:rPr lang="ko-KR" altLang="en-US" sz="1400">
                <a:solidFill>
                  <a:srgbClr val="0000FF"/>
                </a:solidFill>
                <a:latin typeface="굴림" panose="020B0600000101010101" pitchFamily="50" charset="-127"/>
              </a:rPr>
              <a:t>개의 문장이 묶여서 실행된다</a:t>
            </a:r>
            <a:r>
              <a:rPr lang="en-US" altLang="ko-KR" sz="1400">
                <a:solidFill>
                  <a:srgbClr val="0000FF"/>
                </a:solidFill>
                <a:latin typeface="굴림" panose="020B0600000101010101" pitchFamily="50" charset="-127"/>
              </a:rPr>
              <a:t>.</a:t>
            </a:r>
          </a:p>
        </p:txBody>
      </p:sp>
      <p:sp>
        <p:nvSpPr>
          <p:cNvPr id="9223" name="Freeform 12"/>
          <p:cNvSpPr>
            <a:spLocks/>
          </p:cNvSpPr>
          <p:nvPr/>
        </p:nvSpPr>
        <p:spPr bwMode="auto">
          <a:xfrm>
            <a:off x="1214669" y="4389834"/>
            <a:ext cx="4418013" cy="1152525"/>
          </a:xfrm>
          <a:custGeom>
            <a:avLst/>
            <a:gdLst>
              <a:gd name="T0" fmla="*/ 2147483647 w 2783"/>
              <a:gd name="T1" fmla="*/ 2147483647 h 726"/>
              <a:gd name="T2" fmla="*/ 2147483647 w 2783"/>
              <a:gd name="T3" fmla="*/ 2147483647 h 726"/>
              <a:gd name="T4" fmla="*/ 2147483647 w 2783"/>
              <a:gd name="T5" fmla="*/ 2147483647 h 726"/>
              <a:gd name="T6" fmla="*/ 2147483647 w 2783"/>
              <a:gd name="T7" fmla="*/ 2147483647 h 726"/>
              <a:gd name="T8" fmla="*/ 2147483647 w 2783"/>
              <a:gd name="T9" fmla="*/ 2147483647 h 726"/>
              <a:gd name="T10" fmla="*/ 2147483647 w 2783"/>
              <a:gd name="T11" fmla="*/ 2147483647 h 726"/>
              <a:gd name="T12" fmla="*/ 2147483647 w 2783"/>
              <a:gd name="T13" fmla="*/ 2147483647 h 726"/>
              <a:gd name="T14" fmla="*/ 2147483647 w 2783"/>
              <a:gd name="T15" fmla="*/ 2147483647 h 726"/>
              <a:gd name="T16" fmla="*/ 2147483647 w 2783"/>
              <a:gd name="T17" fmla="*/ 2147483647 h 726"/>
              <a:gd name="T18" fmla="*/ 2147483647 w 2783"/>
              <a:gd name="T19" fmla="*/ 2147483647 h 726"/>
              <a:gd name="T20" fmla="*/ 2147483647 w 2783"/>
              <a:gd name="T21" fmla="*/ 2147483647 h 726"/>
              <a:gd name="T22" fmla="*/ 2147483647 w 2783"/>
              <a:gd name="T23" fmla="*/ 2147483647 h 726"/>
              <a:gd name="T24" fmla="*/ 2147483647 w 2783"/>
              <a:gd name="T25" fmla="*/ 2147483647 h 726"/>
              <a:gd name="T26" fmla="*/ 2147483647 w 2783"/>
              <a:gd name="T27" fmla="*/ 2147483647 h 726"/>
              <a:gd name="T28" fmla="*/ 2147483647 w 2783"/>
              <a:gd name="T29" fmla="*/ 2147483647 h 726"/>
              <a:gd name="T30" fmla="*/ 2147483647 w 2783"/>
              <a:gd name="T31" fmla="*/ 2147483647 h 726"/>
              <a:gd name="T32" fmla="*/ 2147483647 w 2783"/>
              <a:gd name="T33" fmla="*/ 2147483647 h 726"/>
              <a:gd name="T34" fmla="*/ 2147483647 w 2783"/>
              <a:gd name="T35" fmla="*/ 2147483647 h 726"/>
              <a:gd name="T36" fmla="*/ 2147483647 w 2783"/>
              <a:gd name="T37" fmla="*/ 2147483647 h 726"/>
              <a:gd name="T38" fmla="*/ 2147483647 w 2783"/>
              <a:gd name="T39" fmla="*/ 2147483647 h 726"/>
              <a:gd name="T40" fmla="*/ 2147483647 w 2783"/>
              <a:gd name="T41" fmla="*/ 2147483647 h 726"/>
              <a:gd name="T42" fmla="*/ 2147483647 w 2783"/>
              <a:gd name="T43" fmla="*/ 2147483647 h 726"/>
              <a:gd name="T44" fmla="*/ 2147483647 w 2783"/>
              <a:gd name="T45" fmla="*/ 2147483647 h 726"/>
              <a:gd name="T46" fmla="*/ 2147483647 w 2783"/>
              <a:gd name="T47" fmla="*/ 2147483647 h 726"/>
              <a:gd name="T48" fmla="*/ 2147483647 w 2783"/>
              <a:gd name="T49" fmla="*/ 2147483647 h 726"/>
              <a:gd name="T50" fmla="*/ 2147483647 w 2783"/>
              <a:gd name="T51" fmla="*/ 2147483647 h 726"/>
              <a:gd name="T52" fmla="*/ 2147483647 w 2783"/>
              <a:gd name="T53" fmla="*/ 2147483647 h 726"/>
              <a:gd name="T54" fmla="*/ 2147483647 w 2783"/>
              <a:gd name="T55" fmla="*/ 2147483647 h 726"/>
              <a:gd name="T56" fmla="*/ 2147483647 w 2783"/>
              <a:gd name="T57" fmla="*/ 2147483647 h 726"/>
              <a:gd name="T58" fmla="*/ 2147483647 w 2783"/>
              <a:gd name="T59" fmla="*/ 2147483647 h 726"/>
              <a:gd name="T60" fmla="*/ 2147483647 w 2783"/>
              <a:gd name="T61" fmla="*/ 2147483647 h 726"/>
              <a:gd name="T62" fmla="*/ 2147483647 w 2783"/>
              <a:gd name="T63" fmla="*/ 2147483647 h 726"/>
              <a:gd name="T64" fmla="*/ 2147483647 w 2783"/>
              <a:gd name="T65" fmla="*/ 2147483647 h 726"/>
              <a:gd name="T66" fmla="*/ 0 w 2783"/>
              <a:gd name="T67" fmla="*/ 2147483647 h 726"/>
              <a:gd name="T68" fmla="*/ 2147483647 w 2783"/>
              <a:gd name="T69" fmla="*/ 2147483647 h 72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783" h="726">
                <a:moveTo>
                  <a:pt x="34" y="237"/>
                </a:moveTo>
                <a:cubicBezTo>
                  <a:pt x="90" y="200"/>
                  <a:pt x="139" y="153"/>
                  <a:pt x="203" y="131"/>
                </a:cubicBezTo>
                <a:cubicBezTo>
                  <a:pt x="261" y="90"/>
                  <a:pt x="333" y="41"/>
                  <a:pt x="402" y="24"/>
                </a:cubicBezTo>
                <a:cubicBezTo>
                  <a:pt x="440" y="0"/>
                  <a:pt x="474" y="22"/>
                  <a:pt x="513" y="34"/>
                </a:cubicBezTo>
                <a:cubicBezTo>
                  <a:pt x="600" y="61"/>
                  <a:pt x="683" y="80"/>
                  <a:pt x="775" y="83"/>
                </a:cubicBezTo>
                <a:cubicBezTo>
                  <a:pt x="852" y="85"/>
                  <a:pt x="930" y="86"/>
                  <a:pt x="1007" y="87"/>
                </a:cubicBezTo>
                <a:cubicBezTo>
                  <a:pt x="1083" y="85"/>
                  <a:pt x="1246" y="97"/>
                  <a:pt x="1317" y="73"/>
                </a:cubicBezTo>
                <a:cubicBezTo>
                  <a:pt x="1352" y="48"/>
                  <a:pt x="1372" y="56"/>
                  <a:pt x="1423" y="53"/>
                </a:cubicBezTo>
                <a:cubicBezTo>
                  <a:pt x="1572" y="56"/>
                  <a:pt x="1637" y="60"/>
                  <a:pt x="1762" y="68"/>
                </a:cubicBezTo>
                <a:cubicBezTo>
                  <a:pt x="1788" y="81"/>
                  <a:pt x="1806" y="96"/>
                  <a:pt x="1835" y="102"/>
                </a:cubicBezTo>
                <a:cubicBezTo>
                  <a:pt x="2006" y="196"/>
                  <a:pt x="2192" y="251"/>
                  <a:pt x="2386" y="271"/>
                </a:cubicBezTo>
                <a:cubicBezTo>
                  <a:pt x="2408" y="270"/>
                  <a:pt x="2583" y="260"/>
                  <a:pt x="2628" y="271"/>
                </a:cubicBezTo>
                <a:cubicBezTo>
                  <a:pt x="2640" y="274"/>
                  <a:pt x="2642" y="293"/>
                  <a:pt x="2653" y="300"/>
                </a:cubicBezTo>
                <a:cubicBezTo>
                  <a:pt x="2673" y="327"/>
                  <a:pt x="2688" y="338"/>
                  <a:pt x="2720" y="349"/>
                </a:cubicBezTo>
                <a:cubicBezTo>
                  <a:pt x="2746" y="373"/>
                  <a:pt x="2754" y="404"/>
                  <a:pt x="2774" y="431"/>
                </a:cubicBezTo>
                <a:cubicBezTo>
                  <a:pt x="2782" y="469"/>
                  <a:pt x="2783" y="469"/>
                  <a:pt x="2783" y="528"/>
                </a:cubicBezTo>
                <a:cubicBezTo>
                  <a:pt x="2783" y="546"/>
                  <a:pt x="2750" y="568"/>
                  <a:pt x="2740" y="581"/>
                </a:cubicBezTo>
                <a:cubicBezTo>
                  <a:pt x="2704" y="629"/>
                  <a:pt x="2675" y="651"/>
                  <a:pt x="2619" y="663"/>
                </a:cubicBezTo>
                <a:cubicBezTo>
                  <a:pt x="2408" y="628"/>
                  <a:pt x="2141" y="657"/>
                  <a:pt x="1965" y="659"/>
                </a:cubicBezTo>
                <a:cubicBezTo>
                  <a:pt x="1875" y="665"/>
                  <a:pt x="1788" y="687"/>
                  <a:pt x="1699" y="697"/>
                </a:cubicBezTo>
                <a:cubicBezTo>
                  <a:pt x="1648" y="710"/>
                  <a:pt x="1596" y="715"/>
                  <a:pt x="1544" y="726"/>
                </a:cubicBezTo>
                <a:cubicBezTo>
                  <a:pt x="1509" y="724"/>
                  <a:pt x="1473" y="726"/>
                  <a:pt x="1438" y="721"/>
                </a:cubicBezTo>
                <a:cubicBezTo>
                  <a:pt x="1424" y="719"/>
                  <a:pt x="1413" y="709"/>
                  <a:pt x="1399" y="707"/>
                </a:cubicBezTo>
                <a:cubicBezTo>
                  <a:pt x="1384" y="705"/>
                  <a:pt x="1370" y="704"/>
                  <a:pt x="1355" y="702"/>
                </a:cubicBezTo>
                <a:cubicBezTo>
                  <a:pt x="1313" y="691"/>
                  <a:pt x="1268" y="694"/>
                  <a:pt x="1225" y="688"/>
                </a:cubicBezTo>
                <a:cubicBezTo>
                  <a:pt x="1095" y="636"/>
                  <a:pt x="957" y="642"/>
                  <a:pt x="818" y="639"/>
                </a:cubicBezTo>
                <a:cubicBezTo>
                  <a:pt x="776" y="631"/>
                  <a:pt x="735" y="625"/>
                  <a:pt x="692" y="620"/>
                </a:cubicBezTo>
                <a:cubicBezTo>
                  <a:pt x="576" y="589"/>
                  <a:pt x="338" y="606"/>
                  <a:pt x="286" y="605"/>
                </a:cubicBezTo>
                <a:cubicBezTo>
                  <a:pt x="244" y="595"/>
                  <a:pt x="206" y="579"/>
                  <a:pt x="165" y="567"/>
                </a:cubicBezTo>
                <a:cubicBezTo>
                  <a:pt x="124" y="539"/>
                  <a:pt x="79" y="528"/>
                  <a:pt x="39" y="499"/>
                </a:cubicBezTo>
                <a:cubicBezTo>
                  <a:pt x="37" y="494"/>
                  <a:pt x="36" y="489"/>
                  <a:pt x="34" y="484"/>
                </a:cubicBezTo>
                <a:cubicBezTo>
                  <a:pt x="31" y="479"/>
                  <a:pt x="26" y="475"/>
                  <a:pt x="24" y="470"/>
                </a:cubicBezTo>
                <a:cubicBezTo>
                  <a:pt x="17" y="453"/>
                  <a:pt x="16" y="434"/>
                  <a:pt x="10" y="417"/>
                </a:cubicBezTo>
                <a:cubicBezTo>
                  <a:pt x="7" y="407"/>
                  <a:pt x="0" y="387"/>
                  <a:pt x="0" y="387"/>
                </a:cubicBezTo>
                <a:cubicBezTo>
                  <a:pt x="7" y="336"/>
                  <a:pt x="20" y="286"/>
                  <a:pt x="34" y="237"/>
                </a:cubicBezTo>
                <a:close/>
              </a:path>
            </a:pathLst>
          </a:cu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4" name="Rectangle 13"/>
          <p:cNvSpPr>
            <a:spLocks noChangeArrowheads="1"/>
          </p:cNvSpPr>
          <p:nvPr/>
        </p:nvSpPr>
        <p:spPr bwMode="auto">
          <a:xfrm>
            <a:off x="802546" y="3979068"/>
            <a:ext cx="5789613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 smtClean="0">
                <a:solidFill>
                  <a:srgbClr val="0000FF"/>
                </a:solidFill>
                <a:latin typeface="Comic Sans MS" pitchFamily="66" charset="0"/>
              </a:rPr>
              <a:t>if</a:t>
            </a:r>
            <a:r>
              <a:rPr kumimoji="1" lang="en-US" altLang="ko-KR" dirty="0" smtClean="0">
                <a:solidFill>
                  <a:srgbClr val="000000"/>
                </a:solidFill>
                <a:latin typeface="Comic Sans MS" pitchFamily="66" charset="0"/>
              </a:rPr>
              <a:t>( score &gt;= 60 )       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 smtClean="0">
                <a:solidFill>
                  <a:srgbClr val="000000"/>
                </a:solidFill>
                <a:latin typeface="Comic Sans MS" pitchFamily="66" charset="0"/>
              </a:rPr>
              <a:t>  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 smtClean="0">
                <a:solidFill>
                  <a:srgbClr val="000000"/>
                </a:solidFill>
                <a:latin typeface="Comic Sans MS" pitchFamily="66" charset="0"/>
              </a:rPr>
              <a:t>      </a:t>
            </a:r>
            <a:r>
              <a:rPr kumimoji="1" lang="en-US" altLang="ko-KR" dirty="0" err="1" smtClean="0">
                <a:solidFill>
                  <a:srgbClr val="000000"/>
                </a:solidFill>
                <a:latin typeface="Comic Sans MS" pitchFamily="66" charset="0"/>
              </a:rPr>
              <a:t>printf</a:t>
            </a:r>
            <a:r>
              <a:rPr kumimoji="1" lang="en-US" altLang="ko-KR" dirty="0" smtClean="0">
                <a:solidFill>
                  <a:srgbClr val="800000"/>
                </a:solidFill>
                <a:latin typeface="Comic Sans MS" pitchFamily="66" charset="0"/>
              </a:rPr>
              <a:t>("</a:t>
            </a:r>
            <a:r>
              <a:rPr kumimoji="1" lang="ko-KR" altLang="en-US" dirty="0" smtClean="0">
                <a:solidFill>
                  <a:srgbClr val="800000"/>
                </a:solidFill>
                <a:latin typeface="Comic Sans MS" pitchFamily="66" charset="0"/>
              </a:rPr>
              <a:t>합격입니다</a:t>
            </a:r>
            <a:r>
              <a:rPr kumimoji="1" lang="en-US" altLang="ko-KR" dirty="0" smtClean="0">
                <a:solidFill>
                  <a:srgbClr val="800000"/>
                </a:solidFill>
                <a:latin typeface="Comic Sans MS" pitchFamily="66" charset="0"/>
              </a:rPr>
              <a:t>.\n");</a:t>
            </a:r>
            <a:r>
              <a:rPr kumimoji="1" lang="en-US" altLang="ko-KR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 smtClean="0">
                <a:solidFill>
                  <a:srgbClr val="000000"/>
                </a:solidFill>
                <a:latin typeface="Comic Sans MS" pitchFamily="66" charset="0"/>
              </a:rPr>
              <a:t>      </a:t>
            </a:r>
            <a:r>
              <a:rPr kumimoji="1" lang="en-US" altLang="ko-KR" dirty="0" err="1" smtClean="0">
                <a:solidFill>
                  <a:srgbClr val="000000"/>
                </a:solidFill>
                <a:latin typeface="Comic Sans MS" pitchFamily="66" charset="0"/>
              </a:rPr>
              <a:t>printf</a:t>
            </a:r>
            <a:r>
              <a:rPr kumimoji="1" lang="en-US" altLang="ko-KR" dirty="0" smtClean="0">
                <a:solidFill>
                  <a:srgbClr val="800000"/>
                </a:solidFill>
                <a:latin typeface="Comic Sans MS" pitchFamily="66" charset="0"/>
              </a:rPr>
              <a:t>("</a:t>
            </a:r>
            <a:r>
              <a:rPr kumimoji="1" lang="ko-KR" altLang="en-US" dirty="0" smtClean="0">
                <a:solidFill>
                  <a:srgbClr val="800000"/>
                </a:solidFill>
                <a:latin typeface="Comic Sans MS" pitchFamily="66" charset="0"/>
              </a:rPr>
              <a:t>장학금도 받을 수 있습니다</a:t>
            </a:r>
            <a:r>
              <a:rPr kumimoji="1" lang="en-US" altLang="ko-KR" dirty="0" smtClean="0">
                <a:solidFill>
                  <a:srgbClr val="800000"/>
                </a:solidFill>
                <a:latin typeface="Comic Sans MS" pitchFamily="66" charset="0"/>
              </a:rPr>
              <a:t>.\n</a:t>
            </a:r>
            <a:r>
              <a:rPr kumimoji="1" lang="en-US" altLang="ko-KR" dirty="0" smtClean="0">
                <a:solidFill>
                  <a:srgbClr val="000000"/>
                </a:solidFill>
                <a:latin typeface="Comic Sans MS" pitchFamily="66" charset="0"/>
              </a:rPr>
              <a:t>");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 smtClean="0">
                <a:solidFill>
                  <a:srgbClr val="000000"/>
                </a:solidFill>
                <a:latin typeface="Comic Sans MS" pitchFamily="66" charset="0"/>
              </a:rPr>
              <a:t>  } </a:t>
            </a:r>
            <a:endParaRPr kumimoji="1" lang="en-US" altLang="ko-KR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중괄호로 묶은 여러 개의 문장을 무엇이라고 하는가</a:t>
            </a:r>
            <a:r>
              <a:rPr lang="en-US" altLang="ko-KR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2. C</a:t>
            </a:r>
            <a:r>
              <a:rPr lang="ko-KR" altLang="en-US" smtClean="0"/>
              <a:t>에서 참과 거짓은 어떤 정수로 표시되는가</a:t>
            </a:r>
            <a:r>
              <a:rPr lang="en-US" altLang="ko-KR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3. if </a:t>
            </a:r>
            <a:r>
              <a:rPr lang="ko-KR" altLang="en-US" smtClean="0"/>
              <a:t>문안의 조건식으로 많이 사용되는 수식의 종류는 무엇인가</a:t>
            </a:r>
            <a:r>
              <a:rPr lang="en-US" altLang="ko-KR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4. if </a:t>
            </a:r>
            <a:r>
              <a:rPr lang="ko-KR" altLang="en-US" smtClean="0"/>
              <a:t>문이 끝나면 어떤 문장이 실행되는가</a:t>
            </a:r>
            <a:r>
              <a:rPr lang="en-US" altLang="ko-KR" smtClean="0"/>
              <a:t>?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5. </a:t>
            </a:r>
            <a:r>
              <a:rPr lang="ko-KR" altLang="en-US" smtClean="0"/>
              <a:t>조건에 따라서 실행되어야 하는 문장이 두개 이상이면 어떻게 하여야 하는가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1269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0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if-else </a:t>
            </a:r>
            <a:r>
              <a:rPr lang="ko-KR" altLang="en-US" sz="3600" smtClean="0"/>
              <a:t>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747837"/>
            <a:ext cx="7686675" cy="3362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 smtClean="0"/>
              <a:t>if-else </a:t>
            </a:r>
            <a:r>
              <a:rPr lang="ko-KR" altLang="en-US" sz="3600" dirty="0" smtClean="0"/>
              <a:t>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2" y="1588594"/>
            <a:ext cx="8667750" cy="2562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592" y="4379141"/>
            <a:ext cx="5543550" cy="1952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 smtClean="0"/>
              <a:t>if-else </a:t>
            </a:r>
            <a:r>
              <a:rPr lang="ko-KR" altLang="en-US" sz="3600" dirty="0" smtClean="0"/>
              <a:t>문</a:t>
            </a:r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828675" y="1512102"/>
            <a:ext cx="7094538" cy="1358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if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 ( score &gt;= 60 )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endParaRPr kumimoji="1" lang="en-US" altLang="ko-KR">
              <a:solidFill>
                <a:srgbClr val="000000"/>
              </a:solidFill>
              <a:latin typeface="Trebuchet MS" panose="020B0603020202020204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      printf(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"</a:t>
            </a:r>
            <a:r>
              <a:rPr kumimoji="1" lang="ko-KR" altLang="en-US">
                <a:solidFill>
                  <a:srgbClr val="8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합격입니다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.\n"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);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endParaRPr kumimoji="1" lang="en-US" altLang="ko-KR">
              <a:solidFill>
                <a:srgbClr val="000000"/>
              </a:solidFill>
              <a:latin typeface="Trebuchet MS" panose="020B0603020202020204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else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endParaRPr kumimoji="1" lang="en-US" altLang="ko-KR">
              <a:solidFill>
                <a:srgbClr val="000000"/>
              </a:solidFill>
              <a:latin typeface="Trebuchet MS" panose="020B0603020202020204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      printf(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"</a:t>
            </a:r>
            <a:r>
              <a:rPr kumimoji="1" lang="ko-KR" altLang="en-US">
                <a:solidFill>
                  <a:srgbClr val="8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불합격입니다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.\n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");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827088" y="2998002"/>
            <a:ext cx="7108825" cy="3355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06216" name="AutoShape 8"/>
          <p:cNvSpPr>
            <a:spLocks/>
          </p:cNvSpPr>
          <p:nvPr/>
        </p:nvSpPr>
        <p:spPr bwMode="auto">
          <a:xfrm>
            <a:off x="6159500" y="1566077"/>
            <a:ext cx="2582863" cy="333375"/>
          </a:xfrm>
          <a:prstGeom prst="borderCallout2">
            <a:avLst>
              <a:gd name="adj1" fmla="val 34287"/>
              <a:gd name="adj2" fmla="val -2949"/>
              <a:gd name="adj3" fmla="val 34287"/>
              <a:gd name="adj4" fmla="val -50644"/>
              <a:gd name="adj5" fmla="val 136190"/>
              <a:gd name="adj6" fmla="val -99875"/>
            </a:avLst>
          </a:prstGeom>
          <a:solidFill>
            <a:srgbClr val="FFFFCC"/>
          </a:solidFill>
          <a:ln w="9525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  <a:effectLst/>
          <a:extLst/>
        </p:spPr>
        <p:txBody>
          <a:bodyPr/>
          <a:lstStyle/>
          <a:p>
            <a:pPr algn="ctr"/>
            <a:r>
              <a:rPr lang="en-US" altLang="ko-KR" sz="1400">
                <a:latin typeface="Trebuchet MS" panose="020B0603020202020204" pitchFamily="34" charset="0"/>
              </a:rPr>
              <a:t>score</a:t>
            </a:r>
            <a:r>
              <a:rPr lang="ko-KR" altLang="en-US" sz="1400">
                <a:latin typeface="Trebuchet MS" panose="020B0603020202020204" pitchFamily="34" charset="0"/>
              </a:rPr>
              <a:t>가 </a:t>
            </a:r>
            <a:r>
              <a:rPr lang="en-US" altLang="ko-KR" sz="1400">
                <a:latin typeface="Trebuchet MS" panose="020B0603020202020204" pitchFamily="34" charset="0"/>
              </a:rPr>
              <a:t>60</a:t>
            </a:r>
            <a:r>
              <a:rPr lang="ko-KR" altLang="en-US" sz="1400">
                <a:latin typeface="Trebuchet MS" panose="020B0603020202020204" pitchFamily="34" charset="0"/>
              </a:rPr>
              <a:t>이상이면 실행</a:t>
            </a:r>
          </a:p>
        </p:txBody>
      </p:sp>
      <p:sp>
        <p:nvSpPr>
          <p:cNvPr id="606217" name="AutoShape 9"/>
          <p:cNvSpPr>
            <a:spLocks/>
          </p:cNvSpPr>
          <p:nvPr/>
        </p:nvSpPr>
        <p:spPr bwMode="auto">
          <a:xfrm>
            <a:off x="6153150" y="2166152"/>
            <a:ext cx="2582863" cy="333375"/>
          </a:xfrm>
          <a:prstGeom prst="borderCallout2">
            <a:avLst>
              <a:gd name="adj1" fmla="val 34287"/>
              <a:gd name="adj2" fmla="val -2949"/>
              <a:gd name="adj3" fmla="val 34287"/>
              <a:gd name="adj4" fmla="val -45361"/>
              <a:gd name="adj5" fmla="val 161431"/>
              <a:gd name="adj6" fmla="val -89181"/>
            </a:avLst>
          </a:prstGeom>
          <a:solidFill>
            <a:srgbClr val="FFFFCC"/>
          </a:solidFill>
          <a:ln w="9525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  <a:effectLst/>
          <a:extLst/>
        </p:spPr>
        <p:txBody>
          <a:bodyPr/>
          <a:lstStyle/>
          <a:p>
            <a:pPr algn="ctr"/>
            <a:r>
              <a:rPr lang="en-US" altLang="ko-KR" sz="1400">
                <a:latin typeface="Trebuchet MS" panose="020B0603020202020204" pitchFamily="34" charset="0"/>
              </a:rPr>
              <a:t>score</a:t>
            </a:r>
            <a:r>
              <a:rPr lang="ko-KR" altLang="en-US" sz="1400">
                <a:latin typeface="Trebuchet MS" panose="020B0603020202020204" pitchFamily="34" charset="0"/>
              </a:rPr>
              <a:t>가 </a:t>
            </a:r>
            <a:r>
              <a:rPr lang="en-US" altLang="ko-KR" sz="1400">
                <a:latin typeface="Trebuchet MS" panose="020B0603020202020204" pitchFamily="34" charset="0"/>
              </a:rPr>
              <a:t>60</a:t>
            </a:r>
            <a:r>
              <a:rPr lang="ko-KR" altLang="en-US" sz="1400">
                <a:latin typeface="Trebuchet MS" panose="020B0603020202020204" pitchFamily="34" charset="0"/>
              </a:rPr>
              <a:t>미만이면 실행</a:t>
            </a:r>
          </a:p>
        </p:txBody>
      </p:sp>
      <p:sp>
        <p:nvSpPr>
          <p:cNvPr id="15367" name="Freeform 12"/>
          <p:cNvSpPr>
            <a:spLocks/>
          </p:cNvSpPr>
          <p:nvPr/>
        </p:nvSpPr>
        <p:spPr bwMode="auto">
          <a:xfrm>
            <a:off x="947738" y="3448852"/>
            <a:ext cx="4305300" cy="1052513"/>
          </a:xfrm>
          <a:custGeom>
            <a:avLst/>
            <a:gdLst>
              <a:gd name="T0" fmla="*/ 2147483647 w 2712"/>
              <a:gd name="T1" fmla="*/ 2147483647 h 663"/>
              <a:gd name="T2" fmla="*/ 2147483647 w 2712"/>
              <a:gd name="T3" fmla="*/ 2147483647 h 663"/>
              <a:gd name="T4" fmla="*/ 2147483647 w 2712"/>
              <a:gd name="T5" fmla="*/ 2147483647 h 663"/>
              <a:gd name="T6" fmla="*/ 2147483647 w 2712"/>
              <a:gd name="T7" fmla="*/ 0 h 663"/>
              <a:gd name="T8" fmla="*/ 2147483647 w 2712"/>
              <a:gd name="T9" fmla="*/ 2147483647 h 663"/>
              <a:gd name="T10" fmla="*/ 2147483647 w 2712"/>
              <a:gd name="T11" fmla="*/ 2147483647 h 663"/>
              <a:gd name="T12" fmla="*/ 2147483647 w 2712"/>
              <a:gd name="T13" fmla="*/ 2147483647 h 663"/>
              <a:gd name="T14" fmla="*/ 2147483647 w 2712"/>
              <a:gd name="T15" fmla="*/ 2147483647 h 663"/>
              <a:gd name="T16" fmla="*/ 2147483647 w 2712"/>
              <a:gd name="T17" fmla="*/ 2147483647 h 663"/>
              <a:gd name="T18" fmla="*/ 2147483647 w 2712"/>
              <a:gd name="T19" fmla="*/ 2147483647 h 663"/>
              <a:gd name="T20" fmla="*/ 2147483647 w 2712"/>
              <a:gd name="T21" fmla="*/ 2147483647 h 663"/>
              <a:gd name="T22" fmla="*/ 2147483647 w 2712"/>
              <a:gd name="T23" fmla="*/ 2147483647 h 663"/>
              <a:gd name="T24" fmla="*/ 2147483647 w 2712"/>
              <a:gd name="T25" fmla="*/ 2147483647 h 663"/>
              <a:gd name="T26" fmla="*/ 2147483647 w 2712"/>
              <a:gd name="T27" fmla="*/ 2147483647 h 663"/>
              <a:gd name="T28" fmla="*/ 2147483647 w 2712"/>
              <a:gd name="T29" fmla="*/ 2147483647 h 663"/>
              <a:gd name="T30" fmla="*/ 2147483647 w 2712"/>
              <a:gd name="T31" fmla="*/ 2147483647 h 663"/>
              <a:gd name="T32" fmla="*/ 2147483647 w 2712"/>
              <a:gd name="T33" fmla="*/ 2147483647 h 663"/>
              <a:gd name="T34" fmla="*/ 2147483647 w 2712"/>
              <a:gd name="T35" fmla="*/ 2147483647 h 663"/>
              <a:gd name="T36" fmla="*/ 2147483647 w 2712"/>
              <a:gd name="T37" fmla="*/ 2147483647 h 663"/>
              <a:gd name="T38" fmla="*/ 2147483647 w 2712"/>
              <a:gd name="T39" fmla="*/ 2147483647 h 663"/>
              <a:gd name="T40" fmla="*/ 2147483647 w 2712"/>
              <a:gd name="T41" fmla="*/ 2147483647 h 663"/>
              <a:gd name="T42" fmla="*/ 2147483647 w 2712"/>
              <a:gd name="T43" fmla="*/ 2147483647 h 663"/>
              <a:gd name="T44" fmla="*/ 2147483647 w 2712"/>
              <a:gd name="T45" fmla="*/ 2147483647 h 663"/>
              <a:gd name="T46" fmla="*/ 2147483647 w 2712"/>
              <a:gd name="T47" fmla="*/ 2147483647 h 663"/>
              <a:gd name="T48" fmla="*/ 2147483647 w 2712"/>
              <a:gd name="T49" fmla="*/ 2147483647 h 663"/>
              <a:gd name="T50" fmla="*/ 2147483647 w 2712"/>
              <a:gd name="T51" fmla="*/ 2147483647 h 663"/>
              <a:gd name="T52" fmla="*/ 2147483647 w 2712"/>
              <a:gd name="T53" fmla="*/ 2147483647 h 663"/>
              <a:gd name="T54" fmla="*/ 2147483647 w 2712"/>
              <a:gd name="T55" fmla="*/ 2147483647 h 663"/>
              <a:gd name="T56" fmla="*/ 2147483647 w 2712"/>
              <a:gd name="T57" fmla="*/ 2147483647 h 663"/>
              <a:gd name="T58" fmla="*/ 2147483647 w 2712"/>
              <a:gd name="T59" fmla="*/ 2147483647 h 663"/>
              <a:gd name="T60" fmla="*/ 2147483647 w 2712"/>
              <a:gd name="T61" fmla="*/ 2147483647 h 663"/>
              <a:gd name="T62" fmla="*/ 2147483647 w 2712"/>
              <a:gd name="T63" fmla="*/ 2147483647 h 66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712" h="663">
                <a:moveTo>
                  <a:pt x="19" y="238"/>
                </a:moveTo>
                <a:cubicBezTo>
                  <a:pt x="39" y="211"/>
                  <a:pt x="69" y="188"/>
                  <a:pt x="101" y="179"/>
                </a:cubicBezTo>
                <a:cubicBezTo>
                  <a:pt x="200" y="110"/>
                  <a:pt x="315" y="56"/>
                  <a:pt x="431" y="25"/>
                </a:cubicBezTo>
                <a:cubicBezTo>
                  <a:pt x="445" y="15"/>
                  <a:pt x="460" y="10"/>
                  <a:pt x="474" y="0"/>
                </a:cubicBezTo>
                <a:cubicBezTo>
                  <a:pt x="654" y="5"/>
                  <a:pt x="833" y="18"/>
                  <a:pt x="1011" y="49"/>
                </a:cubicBezTo>
                <a:cubicBezTo>
                  <a:pt x="1145" y="47"/>
                  <a:pt x="1288" y="35"/>
                  <a:pt x="1423" y="44"/>
                </a:cubicBezTo>
                <a:cubicBezTo>
                  <a:pt x="1632" y="116"/>
                  <a:pt x="1752" y="103"/>
                  <a:pt x="2004" y="107"/>
                </a:cubicBezTo>
                <a:cubicBezTo>
                  <a:pt x="2075" y="122"/>
                  <a:pt x="2132" y="132"/>
                  <a:pt x="2207" y="136"/>
                </a:cubicBezTo>
                <a:cubicBezTo>
                  <a:pt x="2326" y="153"/>
                  <a:pt x="2139" y="127"/>
                  <a:pt x="2454" y="146"/>
                </a:cubicBezTo>
                <a:cubicBezTo>
                  <a:pt x="2472" y="147"/>
                  <a:pt x="2501" y="164"/>
                  <a:pt x="2517" y="170"/>
                </a:cubicBezTo>
                <a:cubicBezTo>
                  <a:pt x="2564" y="186"/>
                  <a:pt x="2608" y="205"/>
                  <a:pt x="2638" y="247"/>
                </a:cubicBezTo>
                <a:cubicBezTo>
                  <a:pt x="2643" y="267"/>
                  <a:pt x="2651" y="287"/>
                  <a:pt x="2662" y="305"/>
                </a:cubicBezTo>
                <a:cubicBezTo>
                  <a:pt x="2669" y="317"/>
                  <a:pt x="2686" y="339"/>
                  <a:pt x="2686" y="339"/>
                </a:cubicBezTo>
                <a:cubicBezTo>
                  <a:pt x="2712" y="414"/>
                  <a:pt x="2696" y="358"/>
                  <a:pt x="2701" y="513"/>
                </a:cubicBezTo>
                <a:cubicBezTo>
                  <a:pt x="2597" y="539"/>
                  <a:pt x="2500" y="588"/>
                  <a:pt x="2391" y="605"/>
                </a:cubicBezTo>
                <a:cubicBezTo>
                  <a:pt x="2254" y="627"/>
                  <a:pt x="2089" y="618"/>
                  <a:pt x="1960" y="620"/>
                </a:cubicBezTo>
                <a:cubicBezTo>
                  <a:pt x="1891" y="649"/>
                  <a:pt x="1864" y="633"/>
                  <a:pt x="1766" y="630"/>
                </a:cubicBezTo>
                <a:cubicBezTo>
                  <a:pt x="1641" y="597"/>
                  <a:pt x="1518" y="585"/>
                  <a:pt x="1389" y="581"/>
                </a:cubicBezTo>
                <a:cubicBezTo>
                  <a:pt x="1284" y="586"/>
                  <a:pt x="1178" y="586"/>
                  <a:pt x="1074" y="605"/>
                </a:cubicBezTo>
                <a:cubicBezTo>
                  <a:pt x="989" y="620"/>
                  <a:pt x="908" y="657"/>
                  <a:pt x="823" y="663"/>
                </a:cubicBezTo>
                <a:cubicBezTo>
                  <a:pt x="780" y="658"/>
                  <a:pt x="747" y="640"/>
                  <a:pt x="706" y="634"/>
                </a:cubicBezTo>
                <a:cubicBezTo>
                  <a:pt x="685" y="621"/>
                  <a:pt x="643" y="605"/>
                  <a:pt x="619" y="601"/>
                </a:cubicBezTo>
                <a:cubicBezTo>
                  <a:pt x="580" y="587"/>
                  <a:pt x="538" y="584"/>
                  <a:pt x="498" y="576"/>
                </a:cubicBezTo>
                <a:cubicBezTo>
                  <a:pt x="476" y="571"/>
                  <a:pt x="453" y="561"/>
                  <a:pt x="431" y="557"/>
                </a:cubicBezTo>
                <a:cubicBezTo>
                  <a:pt x="346" y="541"/>
                  <a:pt x="256" y="542"/>
                  <a:pt x="169" y="538"/>
                </a:cubicBezTo>
                <a:cubicBezTo>
                  <a:pt x="142" y="534"/>
                  <a:pt x="111" y="537"/>
                  <a:pt x="87" y="523"/>
                </a:cubicBezTo>
                <a:cubicBezTo>
                  <a:pt x="77" y="517"/>
                  <a:pt x="58" y="504"/>
                  <a:pt x="58" y="504"/>
                </a:cubicBezTo>
                <a:cubicBezTo>
                  <a:pt x="55" y="499"/>
                  <a:pt x="52" y="493"/>
                  <a:pt x="48" y="489"/>
                </a:cubicBezTo>
                <a:cubicBezTo>
                  <a:pt x="44" y="485"/>
                  <a:pt x="37" y="484"/>
                  <a:pt x="34" y="480"/>
                </a:cubicBezTo>
                <a:cubicBezTo>
                  <a:pt x="26" y="470"/>
                  <a:pt x="25" y="457"/>
                  <a:pt x="19" y="446"/>
                </a:cubicBezTo>
                <a:cubicBezTo>
                  <a:pt x="12" y="417"/>
                  <a:pt x="6" y="389"/>
                  <a:pt x="14" y="359"/>
                </a:cubicBezTo>
                <a:cubicBezTo>
                  <a:pt x="8" y="260"/>
                  <a:pt x="0" y="299"/>
                  <a:pt x="19" y="238"/>
                </a:cubicBezTo>
                <a:close/>
              </a:path>
            </a:pathLst>
          </a:cu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8" name="Freeform 13"/>
          <p:cNvSpPr>
            <a:spLocks/>
          </p:cNvSpPr>
          <p:nvPr/>
        </p:nvSpPr>
        <p:spPr bwMode="auto">
          <a:xfrm>
            <a:off x="909638" y="5139540"/>
            <a:ext cx="4305300" cy="1052512"/>
          </a:xfrm>
          <a:custGeom>
            <a:avLst/>
            <a:gdLst>
              <a:gd name="T0" fmla="*/ 2147483647 w 2712"/>
              <a:gd name="T1" fmla="*/ 2147483647 h 663"/>
              <a:gd name="T2" fmla="*/ 2147483647 w 2712"/>
              <a:gd name="T3" fmla="*/ 2147483647 h 663"/>
              <a:gd name="T4" fmla="*/ 2147483647 w 2712"/>
              <a:gd name="T5" fmla="*/ 2147483647 h 663"/>
              <a:gd name="T6" fmla="*/ 2147483647 w 2712"/>
              <a:gd name="T7" fmla="*/ 0 h 663"/>
              <a:gd name="T8" fmla="*/ 2147483647 w 2712"/>
              <a:gd name="T9" fmla="*/ 2147483647 h 663"/>
              <a:gd name="T10" fmla="*/ 2147483647 w 2712"/>
              <a:gd name="T11" fmla="*/ 2147483647 h 663"/>
              <a:gd name="T12" fmla="*/ 2147483647 w 2712"/>
              <a:gd name="T13" fmla="*/ 2147483647 h 663"/>
              <a:gd name="T14" fmla="*/ 2147483647 w 2712"/>
              <a:gd name="T15" fmla="*/ 2147483647 h 663"/>
              <a:gd name="T16" fmla="*/ 2147483647 w 2712"/>
              <a:gd name="T17" fmla="*/ 2147483647 h 663"/>
              <a:gd name="T18" fmla="*/ 2147483647 w 2712"/>
              <a:gd name="T19" fmla="*/ 2147483647 h 663"/>
              <a:gd name="T20" fmla="*/ 2147483647 w 2712"/>
              <a:gd name="T21" fmla="*/ 2147483647 h 663"/>
              <a:gd name="T22" fmla="*/ 2147483647 w 2712"/>
              <a:gd name="T23" fmla="*/ 2147483647 h 663"/>
              <a:gd name="T24" fmla="*/ 2147483647 w 2712"/>
              <a:gd name="T25" fmla="*/ 2147483647 h 663"/>
              <a:gd name="T26" fmla="*/ 2147483647 w 2712"/>
              <a:gd name="T27" fmla="*/ 2147483647 h 663"/>
              <a:gd name="T28" fmla="*/ 2147483647 w 2712"/>
              <a:gd name="T29" fmla="*/ 2147483647 h 663"/>
              <a:gd name="T30" fmla="*/ 2147483647 w 2712"/>
              <a:gd name="T31" fmla="*/ 2147483647 h 663"/>
              <a:gd name="T32" fmla="*/ 2147483647 w 2712"/>
              <a:gd name="T33" fmla="*/ 2147483647 h 663"/>
              <a:gd name="T34" fmla="*/ 2147483647 w 2712"/>
              <a:gd name="T35" fmla="*/ 2147483647 h 663"/>
              <a:gd name="T36" fmla="*/ 2147483647 w 2712"/>
              <a:gd name="T37" fmla="*/ 2147483647 h 663"/>
              <a:gd name="T38" fmla="*/ 2147483647 w 2712"/>
              <a:gd name="T39" fmla="*/ 2147483647 h 663"/>
              <a:gd name="T40" fmla="*/ 2147483647 w 2712"/>
              <a:gd name="T41" fmla="*/ 2147483647 h 663"/>
              <a:gd name="T42" fmla="*/ 2147483647 w 2712"/>
              <a:gd name="T43" fmla="*/ 2147483647 h 663"/>
              <a:gd name="T44" fmla="*/ 2147483647 w 2712"/>
              <a:gd name="T45" fmla="*/ 2147483647 h 663"/>
              <a:gd name="T46" fmla="*/ 2147483647 w 2712"/>
              <a:gd name="T47" fmla="*/ 2147483647 h 663"/>
              <a:gd name="T48" fmla="*/ 2147483647 w 2712"/>
              <a:gd name="T49" fmla="*/ 2147483647 h 663"/>
              <a:gd name="T50" fmla="*/ 2147483647 w 2712"/>
              <a:gd name="T51" fmla="*/ 2147483647 h 663"/>
              <a:gd name="T52" fmla="*/ 2147483647 w 2712"/>
              <a:gd name="T53" fmla="*/ 2147483647 h 663"/>
              <a:gd name="T54" fmla="*/ 2147483647 w 2712"/>
              <a:gd name="T55" fmla="*/ 2147483647 h 663"/>
              <a:gd name="T56" fmla="*/ 2147483647 w 2712"/>
              <a:gd name="T57" fmla="*/ 2147483647 h 663"/>
              <a:gd name="T58" fmla="*/ 2147483647 w 2712"/>
              <a:gd name="T59" fmla="*/ 2147483647 h 663"/>
              <a:gd name="T60" fmla="*/ 2147483647 w 2712"/>
              <a:gd name="T61" fmla="*/ 2147483647 h 663"/>
              <a:gd name="T62" fmla="*/ 2147483647 w 2712"/>
              <a:gd name="T63" fmla="*/ 2147483647 h 66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712" h="663">
                <a:moveTo>
                  <a:pt x="19" y="238"/>
                </a:moveTo>
                <a:cubicBezTo>
                  <a:pt x="39" y="211"/>
                  <a:pt x="69" y="188"/>
                  <a:pt x="101" y="179"/>
                </a:cubicBezTo>
                <a:cubicBezTo>
                  <a:pt x="200" y="110"/>
                  <a:pt x="315" y="56"/>
                  <a:pt x="431" y="25"/>
                </a:cubicBezTo>
                <a:cubicBezTo>
                  <a:pt x="445" y="15"/>
                  <a:pt x="460" y="10"/>
                  <a:pt x="474" y="0"/>
                </a:cubicBezTo>
                <a:cubicBezTo>
                  <a:pt x="654" y="5"/>
                  <a:pt x="833" y="18"/>
                  <a:pt x="1011" y="49"/>
                </a:cubicBezTo>
                <a:cubicBezTo>
                  <a:pt x="1145" y="47"/>
                  <a:pt x="1288" y="35"/>
                  <a:pt x="1423" y="44"/>
                </a:cubicBezTo>
                <a:cubicBezTo>
                  <a:pt x="1632" y="116"/>
                  <a:pt x="1752" y="103"/>
                  <a:pt x="2004" y="107"/>
                </a:cubicBezTo>
                <a:cubicBezTo>
                  <a:pt x="2075" y="122"/>
                  <a:pt x="2132" y="132"/>
                  <a:pt x="2207" y="136"/>
                </a:cubicBezTo>
                <a:cubicBezTo>
                  <a:pt x="2326" y="153"/>
                  <a:pt x="2139" y="127"/>
                  <a:pt x="2454" y="146"/>
                </a:cubicBezTo>
                <a:cubicBezTo>
                  <a:pt x="2472" y="147"/>
                  <a:pt x="2501" y="164"/>
                  <a:pt x="2517" y="170"/>
                </a:cubicBezTo>
                <a:cubicBezTo>
                  <a:pt x="2564" y="186"/>
                  <a:pt x="2608" y="205"/>
                  <a:pt x="2638" y="247"/>
                </a:cubicBezTo>
                <a:cubicBezTo>
                  <a:pt x="2643" y="267"/>
                  <a:pt x="2651" y="287"/>
                  <a:pt x="2662" y="305"/>
                </a:cubicBezTo>
                <a:cubicBezTo>
                  <a:pt x="2669" y="317"/>
                  <a:pt x="2686" y="339"/>
                  <a:pt x="2686" y="339"/>
                </a:cubicBezTo>
                <a:cubicBezTo>
                  <a:pt x="2712" y="414"/>
                  <a:pt x="2696" y="358"/>
                  <a:pt x="2701" y="513"/>
                </a:cubicBezTo>
                <a:cubicBezTo>
                  <a:pt x="2597" y="539"/>
                  <a:pt x="2500" y="588"/>
                  <a:pt x="2391" y="605"/>
                </a:cubicBezTo>
                <a:cubicBezTo>
                  <a:pt x="2254" y="627"/>
                  <a:pt x="2089" y="618"/>
                  <a:pt x="1960" y="620"/>
                </a:cubicBezTo>
                <a:cubicBezTo>
                  <a:pt x="1891" y="649"/>
                  <a:pt x="1864" y="633"/>
                  <a:pt x="1766" y="630"/>
                </a:cubicBezTo>
                <a:cubicBezTo>
                  <a:pt x="1641" y="597"/>
                  <a:pt x="1518" y="585"/>
                  <a:pt x="1389" y="581"/>
                </a:cubicBezTo>
                <a:cubicBezTo>
                  <a:pt x="1284" y="586"/>
                  <a:pt x="1178" y="586"/>
                  <a:pt x="1074" y="605"/>
                </a:cubicBezTo>
                <a:cubicBezTo>
                  <a:pt x="989" y="620"/>
                  <a:pt x="908" y="657"/>
                  <a:pt x="823" y="663"/>
                </a:cubicBezTo>
                <a:cubicBezTo>
                  <a:pt x="780" y="658"/>
                  <a:pt x="747" y="640"/>
                  <a:pt x="706" y="634"/>
                </a:cubicBezTo>
                <a:cubicBezTo>
                  <a:pt x="685" y="621"/>
                  <a:pt x="643" y="605"/>
                  <a:pt x="619" y="601"/>
                </a:cubicBezTo>
                <a:cubicBezTo>
                  <a:pt x="580" y="587"/>
                  <a:pt x="538" y="584"/>
                  <a:pt x="498" y="576"/>
                </a:cubicBezTo>
                <a:cubicBezTo>
                  <a:pt x="476" y="571"/>
                  <a:pt x="453" y="561"/>
                  <a:pt x="431" y="557"/>
                </a:cubicBezTo>
                <a:cubicBezTo>
                  <a:pt x="346" y="541"/>
                  <a:pt x="256" y="542"/>
                  <a:pt x="169" y="538"/>
                </a:cubicBezTo>
                <a:cubicBezTo>
                  <a:pt x="142" y="534"/>
                  <a:pt x="111" y="537"/>
                  <a:pt x="87" y="523"/>
                </a:cubicBezTo>
                <a:cubicBezTo>
                  <a:pt x="77" y="517"/>
                  <a:pt x="58" y="504"/>
                  <a:pt x="58" y="504"/>
                </a:cubicBezTo>
                <a:cubicBezTo>
                  <a:pt x="55" y="499"/>
                  <a:pt x="52" y="493"/>
                  <a:pt x="48" y="489"/>
                </a:cubicBezTo>
                <a:cubicBezTo>
                  <a:pt x="44" y="485"/>
                  <a:pt x="37" y="484"/>
                  <a:pt x="34" y="480"/>
                </a:cubicBezTo>
                <a:cubicBezTo>
                  <a:pt x="26" y="470"/>
                  <a:pt x="25" y="457"/>
                  <a:pt x="19" y="446"/>
                </a:cubicBezTo>
                <a:cubicBezTo>
                  <a:pt x="12" y="417"/>
                  <a:pt x="6" y="389"/>
                  <a:pt x="14" y="359"/>
                </a:cubicBezTo>
                <a:cubicBezTo>
                  <a:pt x="8" y="260"/>
                  <a:pt x="0" y="299"/>
                  <a:pt x="19" y="238"/>
                </a:cubicBezTo>
                <a:close/>
              </a:path>
            </a:pathLst>
          </a:cu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9" name="Rectangle 11"/>
          <p:cNvSpPr>
            <a:spLocks noChangeArrowheads="1"/>
          </p:cNvSpPr>
          <p:nvPr/>
        </p:nvSpPr>
        <p:spPr bwMode="auto">
          <a:xfrm>
            <a:off x="835025" y="2990065"/>
            <a:ext cx="7108825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( score &gt;= 60 )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kumimoji="1"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합격입니다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kumimoji="1"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장학금도 받을 수 있습니다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kumimoji="1"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불합격입니다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.\n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");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kumimoji="1"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dirty="0" smtClean="0">
                <a:solidFill>
                  <a:srgbClr val="800000"/>
                </a:solidFill>
                <a:latin typeface="Trebuchet MS" panose="020B0603020202020204" pitchFamily="34" charset="0"/>
              </a:rPr>
              <a:t>＂</a:t>
            </a:r>
            <a:r>
              <a:rPr kumimoji="1" lang="ko-KR" altLang="en-US" dirty="0" smtClean="0">
                <a:solidFill>
                  <a:srgbClr val="800000"/>
                </a:solidFill>
                <a:latin typeface="Trebuchet MS" panose="020B0603020202020204" pitchFamily="34" charset="0"/>
              </a:rPr>
              <a:t>다시 도전하세요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</a:p>
        </p:txBody>
      </p:sp>
      <p:sp>
        <p:nvSpPr>
          <p:cNvPr id="606218" name="AutoShape 10"/>
          <p:cNvSpPr>
            <a:spLocks/>
          </p:cNvSpPr>
          <p:nvPr/>
        </p:nvSpPr>
        <p:spPr bwMode="auto">
          <a:xfrm>
            <a:off x="6162675" y="3396465"/>
            <a:ext cx="2582863" cy="333375"/>
          </a:xfrm>
          <a:prstGeom prst="borderCallout2">
            <a:avLst>
              <a:gd name="adj1" fmla="val 34287"/>
              <a:gd name="adj2" fmla="val -2949"/>
              <a:gd name="adj3" fmla="val 34287"/>
              <a:gd name="adj4" fmla="val -22556"/>
              <a:gd name="adj5" fmla="val 103810"/>
              <a:gd name="adj6" fmla="val -42838"/>
            </a:avLst>
          </a:prstGeom>
          <a:solidFill>
            <a:srgbClr val="FFFFCC"/>
          </a:solidFill>
          <a:ln w="9525" algn="ctr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  <a:effectLst/>
          <a:extLst/>
        </p:spPr>
        <p:txBody>
          <a:bodyPr/>
          <a:lstStyle/>
          <a:p>
            <a:pPr algn="ctr"/>
            <a:r>
              <a:rPr lang="en-US" altLang="ko-KR" sz="1400">
                <a:latin typeface="Trebuchet MS" panose="020B0603020202020204" pitchFamily="34" charset="0"/>
              </a:rPr>
              <a:t>score</a:t>
            </a:r>
            <a:r>
              <a:rPr lang="ko-KR" altLang="en-US" sz="1400">
                <a:latin typeface="Trebuchet MS" panose="020B0603020202020204" pitchFamily="34" charset="0"/>
              </a:rPr>
              <a:t>가 </a:t>
            </a:r>
            <a:r>
              <a:rPr lang="en-US" altLang="ko-KR" sz="1400">
                <a:latin typeface="Trebuchet MS" panose="020B0603020202020204" pitchFamily="34" charset="0"/>
              </a:rPr>
              <a:t>60</a:t>
            </a:r>
            <a:r>
              <a:rPr lang="ko-KR" altLang="en-US" sz="1400">
                <a:latin typeface="Trebuchet MS" panose="020B0603020202020204" pitchFamily="34" charset="0"/>
              </a:rPr>
              <a:t>이상이면 실행</a:t>
            </a:r>
          </a:p>
        </p:txBody>
      </p:sp>
      <p:sp>
        <p:nvSpPr>
          <p:cNvPr id="606222" name="AutoShape 14"/>
          <p:cNvSpPr>
            <a:spLocks/>
          </p:cNvSpPr>
          <p:nvPr/>
        </p:nvSpPr>
        <p:spPr bwMode="auto">
          <a:xfrm>
            <a:off x="6180138" y="4864902"/>
            <a:ext cx="2582862" cy="333375"/>
          </a:xfrm>
          <a:prstGeom prst="borderCallout2">
            <a:avLst>
              <a:gd name="adj1" fmla="val 34287"/>
              <a:gd name="adj2" fmla="val -2949"/>
              <a:gd name="adj3" fmla="val 34287"/>
              <a:gd name="adj4" fmla="val -24954"/>
              <a:gd name="adj5" fmla="val 170477"/>
              <a:gd name="adj6" fmla="val -47634"/>
            </a:avLst>
          </a:prstGeom>
          <a:solidFill>
            <a:srgbClr val="FFFFCC"/>
          </a:solidFill>
          <a:ln w="9525" algn="ctr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  <a:effectLst/>
          <a:extLst/>
        </p:spPr>
        <p:txBody>
          <a:bodyPr/>
          <a:lstStyle/>
          <a:p>
            <a:pPr algn="ctr"/>
            <a:r>
              <a:rPr lang="en-US" altLang="ko-KR" sz="1400">
                <a:latin typeface="Trebuchet MS" panose="020B0603020202020204" pitchFamily="34" charset="0"/>
              </a:rPr>
              <a:t>score</a:t>
            </a:r>
            <a:r>
              <a:rPr lang="ko-KR" altLang="en-US" sz="1400">
                <a:latin typeface="Trebuchet MS" panose="020B0603020202020204" pitchFamily="34" charset="0"/>
              </a:rPr>
              <a:t>가 </a:t>
            </a:r>
            <a:r>
              <a:rPr lang="en-US" altLang="ko-KR" sz="1400">
                <a:latin typeface="Trebuchet MS" panose="020B0603020202020204" pitchFamily="34" charset="0"/>
              </a:rPr>
              <a:t>60</a:t>
            </a:r>
            <a:r>
              <a:rPr lang="ko-KR" altLang="en-US" sz="1400">
                <a:latin typeface="Trebuchet MS" panose="020B0603020202020204" pitchFamily="34" charset="0"/>
              </a:rPr>
              <a:t>미만이면 실행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복잡한 조건식도 가능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>
                <a:latin typeface="+mn-ea"/>
              </a:rPr>
              <a:t>학점 결정 코드</a:t>
            </a:r>
            <a:endParaRPr lang="en-US" altLang="ko-KR" dirty="0" smtClean="0">
              <a:latin typeface="+mn-ea"/>
            </a:endParaRP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dirty="0" smtClean="0">
                <a:solidFill>
                  <a:srgbClr val="0000FF"/>
                </a:solidFill>
                <a:latin typeface="Trebuchet MS"/>
                <a:ea typeface="휴먼명조"/>
              </a:rPr>
              <a:t>	</a:t>
            </a:r>
            <a:endParaRPr lang="en-US" altLang="ko-KR" dirty="0" smtClean="0">
              <a:solidFill>
                <a:srgbClr val="000000"/>
              </a:solidFill>
              <a:latin typeface="Lucida Console"/>
              <a:ea typeface="휴먼명조"/>
            </a:endParaRPr>
          </a:p>
          <a:p>
            <a:pPr algn="just">
              <a:defRPr/>
            </a:pPr>
            <a:endParaRPr lang="en-US" altLang="ko-KR" dirty="0">
              <a:solidFill>
                <a:srgbClr val="000000"/>
              </a:solidFill>
              <a:latin typeface="Lucida Console"/>
              <a:ea typeface="휴먼명조"/>
            </a:endParaRPr>
          </a:p>
          <a:p>
            <a:pPr algn="just">
              <a:defRPr/>
            </a:pP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algn="just">
              <a:defRPr/>
            </a:pP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공백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문자들의 개수를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세는 코드</a:t>
            </a:r>
            <a:endParaRPr lang="en-US" altLang="ko-KR" dirty="0" smtClean="0">
              <a:solidFill>
                <a:srgbClr val="000000"/>
              </a:solidFill>
              <a:latin typeface="+mn-ea"/>
            </a:endParaRPr>
          </a:p>
          <a:p>
            <a:pPr marL="0" indent="0" algn="just">
              <a:buFont typeface="Symbol" pitchFamily="18" charset="2"/>
              <a:buNone/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Lucida Console"/>
                <a:ea typeface="휴먼명조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Lucida Console"/>
                <a:ea typeface="휴먼명조"/>
              </a:rPr>
              <a:t>	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74198" y="2148396"/>
            <a:ext cx="7084381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 typeface="Symbol" pitchFamily="18" charset="2"/>
              <a:buNone/>
              <a:defRPr/>
            </a:pPr>
            <a:r>
              <a:rPr lang="en-US" altLang="ko-KR" dirty="0">
                <a:solidFill>
                  <a:srgbClr val="0000FF"/>
                </a:solidFill>
                <a:latin typeface="Trebuchet MS"/>
                <a:ea typeface="휴먼명조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Trebuchet MS"/>
                <a:ea typeface="휴먼명조"/>
              </a:rPr>
              <a:t>( score &gt;= 80 &amp;&amp; score &lt; 90 )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Trebuchet MS"/>
                <a:ea typeface="휴먼명조"/>
              </a:rPr>
              <a:t>		grade = </a:t>
            </a:r>
            <a:r>
              <a:rPr lang="en-US" altLang="ko-KR" dirty="0">
                <a:solidFill>
                  <a:srgbClr val="800000"/>
                </a:solidFill>
                <a:latin typeface="Trebuchet MS"/>
                <a:ea typeface="휴먼명조"/>
              </a:rPr>
              <a:t>'B'</a:t>
            </a:r>
            <a:r>
              <a:rPr lang="en-US" altLang="ko-KR" dirty="0">
                <a:solidFill>
                  <a:srgbClr val="000000"/>
                </a:solidFill>
                <a:latin typeface="Trebuchet MS"/>
                <a:ea typeface="휴먼명조"/>
              </a:rPr>
              <a:t>;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4197" y="4122198"/>
            <a:ext cx="7084381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just">
              <a:buFont typeface="Symbol" pitchFamily="18" charset="2"/>
              <a:buNone/>
              <a:defRPr/>
            </a:pPr>
            <a:r>
              <a:rPr lang="en-US" altLang="ko-KR" dirty="0">
                <a:solidFill>
                  <a:srgbClr val="0000FF"/>
                </a:solidFill>
                <a:latin typeface="Trebuchet MS"/>
                <a:ea typeface="휴먼명조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Trebuchet MS"/>
                <a:ea typeface="휴먼명조"/>
              </a:rPr>
              <a:t>( </a:t>
            </a:r>
            <a:r>
              <a:rPr lang="en-US" altLang="ko-KR" dirty="0" err="1">
                <a:solidFill>
                  <a:srgbClr val="000000"/>
                </a:solidFill>
                <a:latin typeface="Trebuchet MS"/>
                <a:ea typeface="휴먼명조"/>
              </a:rPr>
              <a:t>ch</a:t>
            </a:r>
            <a:r>
              <a:rPr lang="en-US" altLang="ko-KR" dirty="0">
                <a:solidFill>
                  <a:srgbClr val="000000"/>
                </a:solidFill>
                <a:latin typeface="Trebuchet MS"/>
                <a:ea typeface="휴먼명조"/>
              </a:rPr>
              <a:t> == ‘ ‘ || </a:t>
            </a:r>
            <a:r>
              <a:rPr lang="en-US" altLang="ko-KR" dirty="0" err="1">
                <a:solidFill>
                  <a:srgbClr val="000000"/>
                </a:solidFill>
                <a:latin typeface="Trebuchet MS"/>
                <a:ea typeface="휴먼명조"/>
              </a:rPr>
              <a:t>ch</a:t>
            </a:r>
            <a:r>
              <a:rPr lang="en-US" altLang="ko-KR" dirty="0">
                <a:solidFill>
                  <a:srgbClr val="000000"/>
                </a:solidFill>
                <a:latin typeface="Trebuchet MS"/>
                <a:ea typeface="휴먼명조"/>
              </a:rPr>
              <a:t> == </a:t>
            </a:r>
            <a:r>
              <a:rPr lang="en-US" altLang="ko-KR" dirty="0">
                <a:solidFill>
                  <a:srgbClr val="800000"/>
                </a:solidFill>
                <a:latin typeface="Trebuchet MS"/>
                <a:ea typeface="휴먼명조"/>
              </a:rPr>
              <a:t>‘\n’</a:t>
            </a:r>
            <a:r>
              <a:rPr lang="en-US" altLang="ko-KR" dirty="0">
                <a:solidFill>
                  <a:srgbClr val="000000"/>
                </a:solidFill>
                <a:latin typeface="Trebuchet MS"/>
                <a:ea typeface="휴먼명조"/>
              </a:rPr>
              <a:t> || </a:t>
            </a:r>
            <a:r>
              <a:rPr lang="en-US" altLang="ko-KR" dirty="0" err="1">
                <a:solidFill>
                  <a:srgbClr val="000000"/>
                </a:solidFill>
                <a:latin typeface="Trebuchet MS"/>
                <a:ea typeface="휴먼명조"/>
              </a:rPr>
              <a:t>ch</a:t>
            </a:r>
            <a:r>
              <a:rPr lang="en-US" altLang="ko-KR" dirty="0">
                <a:solidFill>
                  <a:srgbClr val="000000"/>
                </a:solidFill>
                <a:latin typeface="Trebuchet MS"/>
                <a:ea typeface="휴먼명조"/>
              </a:rPr>
              <a:t> == ‘\t’ )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Trebuchet MS"/>
                <a:ea typeface="휴먼명조"/>
              </a:rPr>
              <a:t>		</a:t>
            </a:r>
            <a:r>
              <a:rPr lang="en-US" altLang="ko-KR" dirty="0" err="1">
                <a:solidFill>
                  <a:srgbClr val="000000"/>
                </a:solidFill>
                <a:latin typeface="Trebuchet MS"/>
                <a:ea typeface="휴먼명조"/>
              </a:rPr>
              <a:t>white_space</a:t>
            </a:r>
            <a:r>
              <a:rPr lang="en-US" altLang="ko-KR" dirty="0">
                <a:solidFill>
                  <a:srgbClr val="000000"/>
                </a:solidFill>
                <a:latin typeface="Trebuchet MS"/>
                <a:ea typeface="휴먼명조"/>
              </a:rPr>
              <a:t>++;</a:t>
            </a:r>
            <a:endParaRPr lang="en-US" altLang="ko-KR" dirty="0">
              <a:solidFill>
                <a:srgbClr val="000000"/>
              </a:solidFill>
              <a:latin typeface="한컴바탕"/>
              <a:ea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88463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06022" y="1598442"/>
            <a:ext cx="7604125" cy="46466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if-else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문을 이용하여 홀수와 </a:t>
            </a:r>
            <a:r>
              <a:rPr kumimoji="1" lang="ko-KR" altLang="en-US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짝수를구분한다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number;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정수를 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:"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&amp;number);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 number % 2 == 0 )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입력된 정수는 짝수입니다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입력된 정수는 홀수입니다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471318" y="5089664"/>
            <a:ext cx="3581401" cy="1560512"/>
            <a:chOff x="1264444" y="1662113"/>
            <a:chExt cx="4895850" cy="3916362"/>
          </a:xfrm>
        </p:grpSpPr>
        <p:sp>
          <p:nvSpPr>
            <p:cNvPr id="12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607698" y="5242162"/>
            <a:ext cx="28678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정수를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23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입력된 정수는 홀수입니다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136128" y="2561422"/>
            <a:ext cx="3438762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굴림" panose="020B0600000101010101" pitchFamily="50" charset="-127"/>
              </a:rPr>
              <a:t>2</a:t>
            </a:r>
            <a:r>
              <a:rPr lang="ko-KR" altLang="en-US" sz="1400" dirty="0">
                <a:solidFill>
                  <a:srgbClr val="0000FF"/>
                </a:solidFill>
                <a:latin typeface="굴림" panose="020B0600000101010101" pitchFamily="50" charset="-127"/>
              </a:rPr>
              <a:t>로 나누어서 나머지가 </a:t>
            </a:r>
            <a:r>
              <a:rPr lang="en-US" altLang="ko-KR" sz="1400" dirty="0">
                <a:solidFill>
                  <a:srgbClr val="0000FF"/>
                </a:solidFill>
                <a:latin typeface="굴림" panose="020B0600000101010101" pitchFamily="50" charset="-127"/>
              </a:rPr>
              <a:t>0</a:t>
            </a:r>
            <a:r>
              <a:rPr lang="ko-KR" altLang="en-US" sz="1400" dirty="0">
                <a:solidFill>
                  <a:srgbClr val="0000FF"/>
                </a:solidFill>
                <a:latin typeface="굴림" panose="020B0600000101010101" pitchFamily="50" charset="-127"/>
              </a:rPr>
              <a:t>이면 짝수이다</a:t>
            </a:r>
            <a:r>
              <a:rPr lang="en-US" altLang="ko-KR" sz="1400" dirty="0">
                <a:solidFill>
                  <a:srgbClr val="0000FF"/>
                </a:solidFill>
                <a:latin typeface="굴림" panose="020B0600000101010101" pitchFamily="50" charset="-127"/>
              </a:rPr>
              <a:t>. </a:t>
            </a:r>
          </a:p>
        </p:txBody>
      </p:sp>
      <p:sp>
        <p:nvSpPr>
          <p:cNvPr id="176" name="자유형 175"/>
          <p:cNvSpPr/>
          <p:nvPr/>
        </p:nvSpPr>
        <p:spPr bwMode="auto">
          <a:xfrm>
            <a:off x="3785733" y="2869199"/>
            <a:ext cx="1958196" cy="864013"/>
          </a:xfrm>
          <a:custGeom>
            <a:avLst/>
            <a:gdLst>
              <a:gd name="connsiteX0" fmla="*/ 1958196 w 1958196"/>
              <a:gd name="connsiteY0" fmla="*/ 0 h 864013"/>
              <a:gd name="connsiteX1" fmla="*/ 1915064 w 1958196"/>
              <a:gd name="connsiteY1" fmla="*/ 17253 h 864013"/>
              <a:gd name="connsiteX2" fmla="*/ 1828800 w 1958196"/>
              <a:gd name="connsiteY2" fmla="*/ 69012 h 864013"/>
              <a:gd name="connsiteX3" fmla="*/ 1794294 w 1958196"/>
              <a:gd name="connsiteY3" fmla="*/ 103517 h 864013"/>
              <a:gd name="connsiteX4" fmla="*/ 1716656 w 1958196"/>
              <a:gd name="connsiteY4" fmla="*/ 146650 h 864013"/>
              <a:gd name="connsiteX5" fmla="*/ 1673524 w 1958196"/>
              <a:gd name="connsiteY5" fmla="*/ 181155 h 864013"/>
              <a:gd name="connsiteX6" fmla="*/ 1587260 w 1958196"/>
              <a:gd name="connsiteY6" fmla="*/ 232914 h 864013"/>
              <a:gd name="connsiteX7" fmla="*/ 1561381 w 1958196"/>
              <a:gd name="connsiteY7" fmla="*/ 267419 h 864013"/>
              <a:gd name="connsiteX8" fmla="*/ 1526875 w 1958196"/>
              <a:gd name="connsiteY8" fmla="*/ 284672 h 864013"/>
              <a:gd name="connsiteX9" fmla="*/ 1449237 w 1958196"/>
              <a:gd name="connsiteY9" fmla="*/ 327804 h 864013"/>
              <a:gd name="connsiteX10" fmla="*/ 1423358 w 1958196"/>
              <a:gd name="connsiteY10" fmla="*/ 362310 h 864013"/>
              <a:gd name="connsiteX11" fmla="*/ 1397479 w 1958196"/>
              <a:gd name="connsiteY11" fmla="*/ 370936 h 864013"/>
              <a:gd name="connsiteX12" fmla="*/ 1362973 w 1958196"/>
              <a:gd name="connsiteY12" fmla="*/ 396816 h 864013"/>
              <a:gd name="connsiteX13" fmla="*/ 1293962 w 1958196"/>
              <a:gd name="connsiteY13" fmla="*/ 431321 h 864013"/>
              <a:gd name="connsiteX14" fmla="*/ 1233577 w 1958196"/>
              <a:gd name="connsiteY14" fmla="*/ 483080 h 864013"/>
              <a:gd name="connsiteX15" fmla="*/ 1207698 w 1958196"/>
              <a:gd name="connsiteY15" fmla="*/ 500333 h 864013"/>
              <a:gd name="connsiteX16" fmla="*/ 1173192 w 1958196"/>
              <a:gd name="connsiteY16" fmla="*/ 526212 h 864013"/>
              <a:gd name="connsiteX17" fmla="*/ 1121434 w 1958196"/>
              <a:gd name="connsiteY17" fmla="*/ 560717 h 864013"/>
              <a:gd name="connsiteX18" fmla="*/ 1061049 w 1958196"/>
              <a:gd name="connsiteY18" fmla="*/ 586597 h 864013"/>
              <a:gd name="connsiteX19" fmla="*/ 1035170 w 1958196"/>
              <a:gd name="connsiteY19" fmla="*/ 603850 h 864013"/>
              <a:gd name="connsiteX20" fmla="*/ 992037 w 1958196"/>
              <a:gd name="connsiteY20" fmla="*/ 629729 h 864013"/>
              <a:gd name="connsiteX21" fmla="*/ 966158 w 1958196"/>
              <a:gd name="connsiteY21" fmla="*/ 646982 h 864013"/>
              <a:gd name="connsiteX22" fmla="*/ 914400 w 1958196"/>
              <a:gd name="connsiteY22" fmla="*/ 664234 h 864013"/>
              <a:gd name="connsiteX23" fmla="*/ 828136 w 1958196"/>
              <a:gd name="connsiteY23" fmla="*/ 690114 h 864013"/>
              <a:gd name="connsiteX24" fmla="*/ 802256 w 1958196"/>
              <a:gd name="connsiteY24" fmla="*/ 707367 h 864013"/>
              <a:gd name="connsiteX25" fmla="*/ 741871 w 1958196"/>
              <a:gd name="connsiteY25" fmla="*/ 715993 h 864013"/>
              <a:gd name="connsiteX26" fmla="*/ 690113 w 1958196"/>
              <a:gd name="connsiteY26" fmla="*/ 724619 h 864013"/>
              <a:gd name="connsiteX27" fmla="*/ 621102 w 1958196"/>
              <a:gd name="connsiteY27" fmla="*/ 741872 h 864013"/>
              <a:gd name="connsiteX28" fmla="*/ 569343 w 1958196"/>
              <a:gd name="connsiteY28" fmla="*/ 750499 h 864013"/>
              <a:gd name="connsiteX29" fmla="*/ 491705 w 1958196"/>
              <a:gd name="connsiteY29" fmla="*/ 767751 h 864013"/>
              <a:gd name="connsiteX30" fmla="*/ 439947 w 1958196"/>
              <a:gd name="connsiteY30" fmla="*/ 785004 h 864013"/>
              <a:gd name="connsiteX31" fmla="*/ 388188 w 1958196"/>
              <a:gd name="connsiteY31" fmla="*/ 793631 h 864013"/>
              <a:gd name="connsiteX32" fmla="*/ 353683 w 1958196"/>
              <a:gd name="connsiteY32" fmla="*/ 802257 h 864013"/>
              <a:gd name="connsiteX33" fmla="*/ 301924 w 1958196"/>
              <a:gd name="connsiteY33" fmla="*/ 810883 h 864013"/>
              <a:gd name="connsiteX34" fmla="*/ 224287 w 1958196"/>
              <a:gd name="connsiteY34" fmla="*/ 828136 h 864013"/>
              <a:gd name="connsiteX35" fmla="*/ 120770 w 1958196"/>
              <a:gd name="connsiteY35" fmla="*/ 836763 h 864013"/>
              <a:gd name="connsiteX36" fmla="*/ 94890 w 1958196"/>
              <a:gd name="connsiteY36" fmla="*/ 845389 h 864013"/>
              <a:gd name="connsiteX37" fmla="*/ 51758 w 1958196"/>
              <a:gd name="connsiteY37" fmla="*/ 862642 h 864013"/>
              <a:gd name="connsiteX38" fmla="*/ 0 w 1958196"/>
              <a:gd name="connsiteY38" fmla="*/ 862642 h 86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58196" h="864013">
                <a:moveTo>
                  <a:pt x="1958196" y="0"/>
                </a:moveTo>
                <a:cubicBezTo>
                  <a:pt x="1943819" y="5751"/>
                  <a:pt x="1929214" y="10964"/>
                  <a:pt x="1915064" y="17253"/>
                </a:cubicBezTo>
                <a:cubicBezTo>
                  <a:pt x="1884825" y="30693"/>
                  <a:pt x="1854473" y="48474"/>
                  <a:pt x="1828800" y="69012"/>
                </a:cubicBezTo>
                <a:cubicBezTo>
                  <a:pt x="1816098" y="79173"/>
                  <a:pt x="1806644" y="92931"/>
                  <a:pt x="1794294" y="103517"/>
                </a:cubicBezTo>
                <a:cubicBezTo>
                  <a:pt x="1768276" y="125818"/>
                  <a:pt x="1748085" y="126650"/>
                  <a:pt x="1716656" y="146650"/>
                </a:cubicBezTo>
                <a:cubicBezTo>
                  <a:pt x="1701123" y="156535"/>
                  <a:pt x="1688844" y="170942"/>
                  <a:pt x="1673524" y="181155"/>
                </a:cubicBezTo>
                <a:cubicBezTo>
                  <a:pt x="1645622" y="199756"/>
                  <a:pt x="1587260" y="232914"/>
                  <a:pt x="1587260" y="232914"/>
                </a:cubicBezTo>
                <a:cubicBezTo>
                  <a:pt x="1578634" y="244416"/>
                  <a:pt x="1572297" y="258063"/>
                  <a:pt x="1561381" y="267419"/>
                </a:cubicBezTo>
                <a:cubicBezTo>
                  <a:pt x="1551617" y="275788"/>
                  <a:pt x="1538116" y="278427"/>
                  <a:pt x="1526875" y="284672"/>
                </a:cubicBezTo>
                <a:cubicBezTo>
                  <a:pt x="1429388" y="338831"/>
                  <a:pt x="1531971" y="286437"/>
                  <a:pt x="1449237" y="327804"/>
                </a:cubicBezTo>
                <a:cubicBezTo>
                  <a:pt x="1440611" y="339306"/>
                  <a:pt x="1434403" y="353106"/>
                  <a:pt x="1423358" y="362310"/>
                </a:cubicBezTo>
                <a:cubicBezTo>
                  <a:pt x="1416373" y="368131"/>
                  <a:pt x="1405374" y="366425"/>
                  <a:pt x="1397479" y="370936"/>
                </a:cubicBezTo>
                <a:cubicBezTo>
                  <a:pt x="1384996" y="378069"/>
                  <a:pt x="1375541" y="389834"/>
                  <a:pt x="1362973" y="396816"/>
                </a:cubicBezTo>
                <a:cubicBezTo>
                  <a:pt x="1275870" y="445206"/>
                  <a:pt x="1355720" y="387208"/>
                  <a:pt x="1293962" y="431321"/>
                </a:cubicBezTo>
                <a:cubicBezTo>
                  <a:pt x="1203507" y="495932"/>
                  <a:pt x="1308816" y="420379"/>
                  <a:pt x="1233577" y="483080"/>
                </a:cubicBezTo>
                <a:cubicBezTo>
                  <a:pt x="1225612" y="489717"/>
                  <a:pt x="1216134" y="494307"/>
                  <a:pt x="1207698" y="500333"/>
                </a:cubicBezTo>
                <a:cubicBezTo>
                  <a:pt x="1195999" y="508690"/>
                  <a:pt x="1184970" y="517967"/>
                  <a:pt x="1173192" y="526212"/>
                </a:cubicBezTo>
                <a:cubicBezTo>
                  <a:pt x="1156205" y="538103"/>
                  <a:pt x="1141105" y="554160"/>
                  <a:pt x="1121434" y="560717"/>
                </a:cubicBezTo>
                <a:cubicBezTo>
                  <a:pt x="1092400" y="570395"/>
                  <a:pt x="1090896" y="569541"/>
                  <a:pt x="1061049" y="586597"/>
                </a:cubicBezTo>
                <a:cubicBezTo>
                  <a:pt x="1052047" y="591741"/>
                  <a:pt x="1043962" y="598355"/>
                  <a:pt x="1035170" y="603850"/>
                </a:cubicBezTo>
                <a:cubicBezTo>
                  <a:pt x="1020952" y="612736"/>
                  <a:pt x="1006255" y="620843"/>
                  <a:pt x="992037" y="629729"/>
                </a:cubicBezTo>
                <a:cubicBezTo>
                  <a:pt x="983245" y="635224"/>
                  <a:pt x="975632" y="642771"/>
                  <a:pt x="966158" y="646982"/>
                </a:cubicBezTo>
                <a:cubicBezTo>
                  <a:pt x="949540" y="654368"/>
                  <a:pt x="931285" y="657480"/>
                  <a:pt x="914400" y="664234"/>
                </a:cubicBezTo>
                <a:cubicBezTo>
                  <a:pt x="857655" y="686932"/>
                  <a:pt x="886452" y="678450"/>
                  <a:pt x="828136" y="690114"/>
                </a:cubicBezTo>
                <a:cubicBezTo>
                  <a:pt x="819509" y="695865"/>
                  <a:pt x="812187" y="704388"/>
                  <a:pt x="802256" y="707367"/>
                </a:cubicBezTo>
                <a:cubicBezTo>
                  <a:pt x="782781" y="713209"/>
                  <a:pt x="761967" y="712901"/>
                  <a:pt x="741871" y="715993"/>
                </a:cubicBezTo>
                <a:cubicBezTo>
                  <a:pt x="724584" y="718652"/>
                  <a:pt x="707215" y="720954"/>
                  <a:pt x="690113" y="724619"/>
                </a:cubicBezTo>
                <a:cubicBezTo>
                  <a:pt x="666928" y="729587"/>
                  <a:pt x="644491" y="737974"/>
                  <a:pt x="621102" y="741872"/>
                </a:cubicBezTo>
                <a:lnTo>
                  <a:pt x="569343" y="750499"/>
                </a:lnTo>
                <a:cubicBezTo>
                  <a:pt x="548508" y="754287"/>
                  <a:pt x="513005" y="761361"/>
                  <a:pt x="491705" y="767751"/>
                </a:cubicBezTo>
                <a:cubicBezTo>
                  <a:pt x="474286" y="772977"/>
                  <a:pt x="457885" y="782014"/>
                  <a:pt x="439947" y="785004"/>
                </a:cubicBezTo>
                <a:cubicBezTo>
                  <a:pt x="422694" y="787880"/>
                  <a:pt x="405339" y="790201"/>
                  <a:pt x="388188" y="793631"/>
                </a:cubicBezTo>
                <a:cubicBezTo>
                  <a:pt x="376563" y="795956"/>
                  <a:pt x="365308" y="799932"/>
                  <a:pt x="353683" y="802257"/>
                </a:cubicBezTo>
                <a:cubicBezTo>
                  <a:pt x="336532" y="805687"/>
                  <a:pt x="319075" y="807453"/>
                  <a:pt x="301924" y="810883"/>
                </a:cubicBezTo>
                <a:cubicBezTo>
                  <a:pt x="267869" y="817694"/>
                  <a:pt x="260897" y="823829"/>
                  <a:pt x="224287" y="828136"/>
                </a:cubicBezTo>
                <a:cubicBezTo>
                  <a:pt x="189899" y="832182"/>
                  <a:pt x="155276" y="833887"/>
                  <a:pt x="120770" y="836763"/>
                </a:cubicBezTo>
                <a:cubicBezTo>
                  <a:pt x="112143" y="839638"/>
                  <a:pt x="103404" y="842196"/>
                  <a:pt x="94890" y="845389"/>
                </a:cubicBezTo>
                <a:cubicBezTo>
                  <a:pt x="80391" y="850826"/>
                  <a:pt x="66993" y="859872"/>
                  <a:pt x="51758" y="862642"/>
                </a:cubicBezTo>
                <a:cubicBezTo>
                  <a:pt x="34784" y="865728"/>
                  <a:pt x="17253" y="862642"/>
                  <a:pt x="0" y="862642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43703" y="1074445"/>
            <a:ext cx="7602538" cy="57658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#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 smtClean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n1, n2, n3;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정수를 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&amp;n1);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정수를 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&amp;n2);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 n2 == 0 ) 				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분모가 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0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인지 검사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"0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으로 나눌 수는 없습니다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n3 = n1 / n2; 				 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나눗셈 실행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결과는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%d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n3);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462062" y="5022011"/>
            <a:ext cx="3581401" cy="1560512"/>
            <a:chOff x="1264444" y="1662113"/>
            <a:chExt cx="4895850" cy="3916362"/>
          </a:xfrm>
        </p:grpSpPr>
        <p:sp>
          <p:nvSpPr>
            <p:cNvPr id="13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795920" y="5210910"/>
            <a:ext cx="282832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분자를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5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분모를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4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결과는 </a:t>
            </a:r>
            <a:r>
              <a:rPr lang="en-US" altLang="ko-KR" sz="1600" i="1" dirty="0">
                <a:solidFill>
                  <a:schemeClr val="bg1"/>
                </a:solidFill>
              </a:rPr>
              <a:t>1</a:t>
            </a:r>
            <a:r>
              <a:rPr lang="ko-KR" altLang="en-US" sz="1600" i="1" dirty="0">
                <a:solidFill>
                  <a:schemeClr val="bg1"/>
                </a:solidFill>
              </a:rPr>
              <a:t>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91168" y="1511391"/>
            <a:ext cx="7629525" cy="46386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Comic Sans MS" pitchFamily="66" charset="0"/>
              </a:rPr>
              <a:t>윤년 판단 프로그램 </a:t>
            </a:r>
            <a:endParaRPr kumimoji="1" lang="ko-KR" altLang="en-US" sz="1600" dirty="0">
              <a:solidFill>
                <a:srgbClr val="0000FF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Comic Sans MS" pitchFamily="66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 year;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Comic Sans MS" pitchFamily="66" charset="0"/>
              </a:rPr>
              <a:t>연도를 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</a:rPr>
              <a:t>: "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, &amp;year);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((year % 4 == 0 &amp;&amp; year % 100 != 0) || year % 400 == 0)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</a:rPr>
              <a:t>"%d</a:t>
            </a:r>
            <a:r>
              <a:rPr kumimoji="1" lang="ko-KR" altLang="en-US" sz="1600" dirty="0">
                <a:solidFill>
                  <a:srgbClr val="800000"/>
                </a:solidFill>
                <a:latin typeface="Comic Sans MS" pitchFamily="66" charset="0"/>
              </a:rPr>
              <a:t>년은 윤년입니다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, year);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</a:rPr>
              <a:t>else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</a:rPr>
              <a:t>"%d</a:t>
            </a:r>
            <a:r>
              <a:rPr kumimoji="1" lang="ko-KR" altLang="en-US" sz="1600" dirty="0">
                <a:solidFill>
                  <a:srgbClr val="800000"/>
                </a:solidFill>
                <a:latin typeface="Comic Sans MS" pitchFamily="66" charset="0"/>
              </a:rPr>
              <a:t>년은 윤년이 아닙니다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, year);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5562599" y="1750394"/>
            <a:ext cx="3581401" cy="1560512"/>
            <a:chOff x="1264444" y="1662113"/>
            <a:chExt cx="4895850" cy="3916362"/>
          </a:xfrm>
        </p:grpSpPr>
        <p:sp>
          <p:nvSpPr>
            <p:cNvPr id="11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987048" y="2088199"/>
            <a:ext cx="28486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연도를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2012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2012</a:t>
            </a:r>
            <a:r>
              <a:rPr lang="ko-KR" altLang="en-US" sz="1600" i="1" dirty="0">
                <a:solidFill>
                  <a:schemeClr val="bg1"/>
                </a:solidFill>
              </a:rPr>
              <a:t>년은 윤년입니다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3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0 w 13192"/>
                <a:gd name="T1" fmla="*/ 0 h 17168"/>
                <a:gd name="T2" fmla="*/ 0 w 13192"/>
                <a:gd name="T3" fmla="*/ 0 h 17168"/>
                <a:gd name="T4" fmla="*/ 0 w 13192"/>
                <a:gd name="T5" fmla="*/ 0 h 17168"/>
                <a:gd name="T6" fmla="*/ 0 w 13192"/>
                <a:gd name="T7" fmla="*/ 0 h 17168"/>
                <a:gd name="T8" fmla="*/ 0 w 13192"/>
                <a:gd name="T9" fmla="*/ 0 h 17168"/>
                <a:gd name="T10" fmla="*/ 0 w 13192"/>
                <a:gd name="T11" fmla="*/ 0 h 17168"/>
                <a:gd name="T12" fmla="*/ 0 w 13192"/>
                <a:gd name="T13" fmla="*/ 0 h 17168"/>
                <a:gd name="T14" fmla="*/ 0 w 13192"/>
                <a:gd name="T15" fmla="*/ 0 h 17168"/>
                <a:gd name="T16" fmla="*/ 0 w 13192"/>
                <a:gd name="T17" fmla="*/ 0 h 17168"/>
                <a:gd name="T18" fmla="*/ 0 w 13192"/>
                <a:gd name="T19" fmla="*/ 0 h 17168"/>
                <a:gd name="T20" fmla="*/ 0 w 13192"/>
                <a:gd name="T21" fmla="*/ 0 h 17168"/>
                <a:gd name="T22" fmla="*/ 0 w 13192"/>
                <a:gd name="T23" fmla="*/ 0 h 17168"/>
                <a:gd name="T24" fmla="*/ 0 w 13192"/>
                <a:gd name="T25" fmla="*/ 0 h 17168"/>
                <a:gd name="T26" fmla="*/ 0 w 13192"/>
                <a:gd name="T27" fmla="*/ 0 h 17168"/>
                <a:gd name="T28" fmla="*/ 0 w 13192"/>
                <a:gd name="T29" fmla="*/ 0 h 17168"/>
                <a:gd name="T30" fmla="*/ 0 w 13192"/>
                <a:gd name="T31" fmla="*/ 0 h 17168"/>
                <a:gd name="T32" fmla="*/ 0 w 13192"/>
                <a:gd name="T33" fmla="*/ 0 h 17168"/>
                <a:gd name="T34" fmla="*/ 0 w 13192"/>
                <a:gd name="T35" fmla="*/ 0 h 17168"/>
                <a:gd name="T36" fmla="*/ 0 w 13192"/>
                <a:gd name="T37" fmla="*/ 0 h 17168"/>
                <a:gd name="T38" fmla="*/ 0 w 13192"/>
                <a:gd name="T39" fmla="*/ 0 h 17168"/>
                <a:gd name="T40" fmla="*/ 0 w 13192"/>
                <a:gd name="T41" fmla="*/ 0 h 17168"/>
                <a:gd name="T42" fmla="*/ 0 w 13192"/>
                <a:gd name="T43" fmla="*/ 0 h 17168"/>
                <a:gd name="T44" fmla="*/ 0 w 13192"/>
                <a:gd name="T45" fmla="*/ 0 h 17168"/>
                <a:gd name="T46" fmla="*/ 0 w 13192"/>
                <a:gd name="T47" fmla="*/ 0 h 17168"/>
                <a:gd name="T48" fmla="*/ 0 w 13192"/>
                <a:gd name="T49" fmla="*/ 0 h 17168"/>
                <a:gd name="T50" fmla="*/ 0 w 13192"/>
                <a:gd name="T51" fmla="*/ 0 h 17168"/>
                <a:gd name="T52" fmla="*/ 0 w 13192"/>
                <a:gd name="T53" fmla="*/ 0 h 17168"/>
                <a:gd name="T54" fmla="*/ 0 w 13192"/>
                <a:gd name="T55" fmla="*/ 0 h 17168"/>
                <a:gd name="T56" fmla="*/ 0 w 13192"/>
                <a:gd name="T57" fmla="*/ 0 h 17168"/>
                <a:gd name="T58" fmla="*/ 0 w 13192"/>
                <a:gd name="T59" fmla="*/ 0 h 17168"/>
                <a:gd name="T60" fmla="*/ 0 w 13192"/>
                <a:gd name="T61" fmla="*/ 0 h 17168"/>
                <a:gd name="T62" fmla="*/ 0 w 13192"/>
                <a:gd name="T63" fmla="*/ 0 h 17168"/>
                <a:gd name="T64" fmla="*/ 0 w 13192"/>
                <a:gd name="T65" fmla="*/ 0 h 17168"/>
                <a:gd name="T66" fmla="*/ 0 w 13192"/>
                <a:gd name="T67" fmla="*/ 0 h 17168"/>
                <a:gd name="T68" fmla="*/ 0 w 13192"/>
                <a:gd name="T69" fmla="*/ 0 h 17168"/>
                <a:gd name="T70" fmla="*/ 0 w 13192"/>
                <a:gd name="T71" fmla="*/ 0 h 17168"/>
                <a:gd name="T72" fmla="*/ 0 w 13192"/>
                <a:gd name="T73" fmla="*/ 0 h 17168"/>
                <a:gd name="T74" fmla="*/ 0 w 13192"/>
                <a:gd name="T75" fmla="*/ 0 h 17168"/>
                <a:gd name="T76" fmla="*/ 0 w 13192"/>
                <a:gd name="T77" fmla="*/ 0 h 17168"/>
                <a:gd name="T78" fmla="*/ 0 w 13192"/>
                <a:gd name="T79" fmla="*/ 0 h 17168"/>
                <a:gd name="T80" fmla="*/ 0 w 13192"/>
                <a:gd name="T81" fmla="*/ 0 h 17168"/>
                <a:gd name="T82" fmla="*/ 0 w 13192"/>
                <a:gd name="T83" fmla="*/ 0 h 17168"/>
                <a:gd name="T84" fmla="*/ 0 w 13192"/>
                <a:gd name="T85" fmla="*/ 0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4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0 w 1424"/>
                <a:gd name="T1" fmla="*/ 0 h 1434"/>
                <a:gd name="T2" fmla="*/ 0 w 1424"/>
                <a:gd name="T3" fmla="*/ 0 h 1434"/>
                <a:gd name="T4" fmla="*/ 0 w 1424"/>
                <a:gd name="T5" fmla="*/ 0 h 1434"/>
                <a:gd name="T6" fmla="*/ 0 w 1424"/>
                <a:gd name="T7" fmla="*/ 0 h 1434"/>
                <a:gd name="T8" fmla="*/ 0 w 1424"/>
                <a:gd name="T9" fmla="*/ 0 h 1434"/>
                <a:gd name="T10" fmla="*/ 0 w 1424"/>
                <a:gd name="T11" fmla="*/ 0 h 1434"/>
                <a:gd name="T12" fmla="*/ 0 w 1424"/>
                <a:gd name="T13" fmla="*/ 0 h 1434"/>
                <a:gd name="T14" fmla="*/ 0 w 1424"/>
                <a:gd name="T15" fmla="*/ 0 h 1434"/>
                <a:gd name="T16" fmla="*/ 0 w 1424"/>
                <a:gd name="T17" fmla="*/ 0 h 1434"/>
                <a:gd name="T18" fmla="*/ 0 w 1424"/>
                <a:gd name="T19" fmla="*/ 0 h 1434"/>
                <a:gd name="T20" fmla="*/ 0 w 1424"/>
                <a:gd name="T21" fmla="*/ 0 h 1434"/>
                <a:gd name="T22" fmla="*/ 0 w 1424"/>
                <a:gd name="T23" fmla="*/ 0 h 1434"/>
                <a:gd name="T24" fmla="*/ 0 w 1424"/>
                <a:gd name="T25" fmla="*/ 0 h 1434"/>
                <a:gd name="T26" fmla="*/ 0 w 1424"/>
                <a:gd name="T27" fmla="*/ 0 h 1434"/>
                <a:gd name="T28" fmla="*/ 0 w 1424"/>
                <a:gd name="T29" fmla="*/ 0 h 1434"/>
                <a:gd name="T30" fmla="*/ 0 w 1424"/>
                <a:gd name="T31" fmla="*/ 0 h 1434"/>
                <a:gd name="T32" fmla="*/ 0 w 1424"/>
                <a:gd name="T33" fmla="*/ 0 h 1434"/>
                <a:gd name="T34" fmla="*/ 0 w 1424"/>
                <a:gd name="T35" fmla="*/ 0 h 1434"/>
                <a:gd name="T36" fmla="*/ 0 w 1424"/>
                <a:gd name="T37" fmla="*/ 0 h 1434"/>
                <a:gd name="T38" fmla="*/ 0 w 1424"/>
                <a:gd name="T39" fmla="*/ 0 h 1434"/>
                <a:gd name="T40" fmla="*/ 0 w 1424"/>
                <a:gd name="T41" fmla="*/ 0 h 1434"/>
                <a:gd name="T42" fmla="*/ 0 w 1424"/>
                <a:gd name="T43" fmla="*/ 0 h 1434"/>
                <a:gd name="T44" fmla="*/ 0 w 1424"/>
                <a:gd name="T45" fmla="*/ 0 h 1434"/>
                <a:gd name="T46" fmla="*/ 0 w 1424"/>
                <a:gd name="T47" fmla="*/ 0 h 1434"/>
                <a:gd name="T48" fmla="*/ 0 w 1424"/>
                <a:gd name="T49" fmla="*/ 0 h 1434"/>
                <a:gd name="T50" fmla="*/ 0 w 1424"/>
                <a:gd name="T51" fmla="*/ 0 h 1434"/>
                <a:gd name="T52" fmla="*/ 0 w 1424"/>
                <a:gd name="T53" fmla="*/ 0 h 1434"/>
                <a:gd name="T54" fmla="*/ 0 w 1424"/>
                <a:gd name="T55" fmla="*/ 0 h 1434"/>
                <a:gd name="T56" fmla="*/ 0 w 1424"/>
                <a:gd name="T57" fmla="*/ 0 h 1434"/>
                <a:gd name="T58" fmla="*/ 0 w 1424"/>
                <a:gd name="T59" fmla="*/ 0 h 1434"/>
                <a:gd name="T60" fmla="*/ 0 w 1424"/>
                <a:gd name="T61" fmla="*/ 0 h 1434"/>
                <a:gd name="T62" fmla="*/ 0 w 1424"/>
                <a:gd name="T63" fmla="*/ 0 h 1434"/>
                <a:gd name="T64" fmla="*/ 0 w 1424"/>
                <a:gd name="T65" fmla="*/ 0 h 1434"/>
                <a:gd name="T66" fmla="*/ 0 w 1424"/>
                <a:gd name="T67" fmla="*/ 0 h 1434"/>
                <a:gd name="T68" fmla="*/ 0 w 1424"/>
                <a:gd name="T69" fmla="*/ 0 h 1434"/>
                <a:gd name="T70" fmla="*/ 0 w 1424"/>
                <a:gd name="T71" fmla="*/ 0 h 1434"/>
                <a:gd name="T72" fmla="*/ 0 w 1424"/>
                <a:gd name="T73" fmla="*/ 0 h 1434"/>
                <a:gd name="T74" fmla="*/ 0 w 1424"/>
                <a:gd name="T75" fmla="*/ 0 h 1434"/>
                <a:gd name="T76" fmla="*/ 0 w 1424"/>
                <a:gd name="T77" fmla="*/ 0 h 1434"/>
                <a:gd name="T78" fmla="*/ 0 w 1424"/>
                <a:gd name="T79" fmla="*/ 0 h 1434"/>
                <a:gd name="T80" fmla="*/ 0 w 1424"/>
                <a:gd name="T81" fmla="*/ 0 h 1434"/>
                <a:gd name="T82" fmla="*/ 0 w 1424"/>
                <a:gd name="T83" fmla="*/ 0 h 1434"/>
                <a:gd name="T84" fmla="*/ 0 w 1424"/>
                <a:gd name="T85" fmla="*/ 0 h 1434"/>
                <a:gd name="T86" fmla="*/ 0 w 1424"/>
                <a:gd name="T87" fmla="*/ 0 h 1434"/>
                <a:gd name="T88" fmla="*/ 0 w 1424"/>
                <a:gd name="T89" fmla="*/ 0 h 1434"/>
                <a:gd name="T90" fmla="*/ 0 w 1424"/>
                <a:gd name="T91" fmla="*/ 0 h 1434"/>
                <a:gd name="T92" fmla="*/ 0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0 h 405"/>
                <a:gd name="T2" fmla="*/ 0 w 129"/>
                <a:gd name="T3" fmla="*/ 0 h 405"/>
                <a:gd name="T4" fmla="*/ 0 w 129"/>
                <a:gd name="T5" fmla="*/ 0 h 405"/>
                <a:gd name="T6" fmla="*/ 0 w 129"/>
                <a:gd name="T7" fmla="*/ 0 h 405"/>
                <a:gd name="T8" fmla="*/ 0 w 129"/>
                <a:gd name="T9" fmla="*/ 0 h 405"/>
                <a:gd name="T10" fmla="*/ 0 w 129"/>
                <a:gd name="T11" fmla="*/ 0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0 w 1346"/>
                <a:gd name="T1" fmla="*/ 0 h 883"/>
                <a:gd name="T2" fmla="*/ 0 w 1346"/>
                <a:gd name="T3" fmla="*/ 0 h 883"/>
                <a:gd name="T4" fmla="*/ 0 w 1346"/>
                <a:gd name="T5" fmla="*/ 0 h 883"/>
                <a:gd name="T6" fmla="*/ 0 w 1346"/>
                <a:gd name="T7" fmla="*/ 0 h 883"/>
                <a:gd name="T8" fmla="*/ 0 w 1346"/>
                <a:gd name="T9" fmla="*/ 0 h 883"/>
                <a:gd name="T10" fmla="*/ 0 w 1346"/>
                <a:gd name="T11" fmla="*/ 0 h 883"/>
                <a:gd name="T12" fmla="*/ 0 w 1346"/>
                <a:gd name="T13" fmla="*/ 0 h 883"/>
                <a:gd name="T14" fmla="*/ 0 w 1346"/>
                <a:gd name="T15" fmla="*/ 0 h 883"/>
                <a:gd name="T16" fmla="*/ 0 w 1346"/>
                <a:gd name="T17" fmla="*/ 0 h 883"/>
                <a:gd name="T18" fmla="*/ 0 w 1346"/>
                <a:gd name="T19" fmla="*/ 0 h 883"/>
                <a:gd name="T20" fmla="*/ 0 w 1346"/>
                <a:gd name="T21" fmla="*/ 0 h 883"/>
                <a:gd name="T22" fmla="*/ 0 w 1346"/>
                <a:gd name="T23" fmla="*/ 0 h 883"/>
                <a:gd name="T24" fmla="*/ 0 w 1346"/>
                <a:gd name="T25" fmla="*/ 0 h 883"/>
                <a:gd name="T26" fmla="*/ 0 w 1346"/>
                <a:gd name="T27" fmla="*/ 0 h 883"/>
                <a:gd name="T28" fmla="*/ 0 w 1346"/>
                <a:gd name="T29" fmla="*/ 0 h 883"/>
                <a:gd name="T30" fmla="*/ 0 w 1346"/>
                <a:gd name="T31" fmla="*/ 0 h 883"/>
                <a:gd name="T32" fmla="*/ 0 w 1346"/>
                <a:gd name="T33" fmla="*/ 0 h 883"/>
                <a:gd name="T34" fmla="*/ 0 w 1346"/>
                <a:gd name="T35" fmla="*/ 0 h 883"/>
                <a:gd name="T36" fmla="*/ 0 w 1346"/>
                <a:gd name="T37" fmla="*/ 0 h 883"/>
                <a:gd name="T38" fmla="*/ 0 w 1346"/>
                <a:gd name="T39" fmla="*/ 0 h 883"/>
                <a:gd name="T40" fmla="*/ 0 w 1346"/>
                <a:gd name="T41" fmla="*/ 0 h 883"/>
                <a:gd name="T42" fmla="*/ 0 w 1346"/>
                <a:gd name="T43" fmla="*/ 0 h 883"/>
                <a:gd name="T44" fmla="*/ 0 w 1346"/>
                <a:gd name="T45" fmla="*/ 0 h 883"/>
                <a:gd name="T46" fmla="*/ 0 w 1346"/>
                <a:gd name="T47" fmla="*/ 0 h 883"/>
                <a:gd name="T48" fmla="*/ 0 w 1346"/>
                <a:gd name="T49" fmla="*/ 0 h 883"/>
                <a:gd name="T50" fmla="*/ 0 w 1346"/>
                <a:gd name="T51" fmla="*/ 0 h 883"/>
                <a:gd name="T52" fmla="*/ 0 w 1346"/>
                <a:gd name="T53" fmla="*/ 0 h 883"/>
                <a:gd name="T54" fmla="*/ 0 w 1346"/>
                <a:gd name="T55" fmla="*/ 0 h 883"/>
                <a:gd name="T56" fmla="*/ 0 w 1346"/>
                <a:gd name="T57" fmla="*/ 0 h 883"/>
                <a:gd name="T58" fmla="*/ 0 w 1346"/>
                <a:gd name="T59" fmla="*/ 0 h 883"/>
                <a:gd name="T60" fmla="*/ 0 w 1346"/>
                <a:gd name="T61" fmla="*/ 0 h 883"/>
                <a:gd name="T62" fmla="*/ 0 w 1346"/>
                <a:gd name="T63" fmla="*/ 0 h 883"/>
                <a:gd name="T64" fmla="*/ 0 w 1346"/>
                <a:gd name="T65" fmla="*/ 0 h 883"/>
                <a:gd name="T66" fmla="*/ 0 w 1346"/>
                <a:gd name="T67" fmla="*/ 0 h 883"/>
                <a:gd name="T68" fmla="*/ 0 w 1346"/>
                <a:gd name="T69" fmla="*/ 0 h 883"/>
                <a:gd name="T70" fmla="*/ 0 w 1346"/>
                <a:gd name="T71" fmla="*/ 0 h 883"/>
                <a:gd name="T72" fmla="*/ 0 w 1346"/>
                <a:gd name="T73" fmla="*/ 0 h 883"/>
                <a:gd name="T74" fmla="*/ 0 w 1346"/>
                <a:gd name="T75" fmla="*/ 0 h 883"/>
                <a:gd name="T76" fmla="*/ 0 w 1346"/>
                <a:gd name="T77" fmla="*/ 0 h 883"/>
                <a:gd name="T78" fmla="*/ 0 w 1346"/>
                <a:gd name="T79" fmla="*/ 0 h 883"/>
                <a:gd name="T80" fmla="*/ 0 w 1346"/>
                <a:gd name="T81" fmla="*/ 0 h 883"/>
                <a:gd name="T82" fmla="*/ 0 w 1346"/>
                <a:gd name="T83" fmla="*/ 0 h 883"/>
                <a:gd name="T84" fmla="*/ 0 w 1346"/>
                <a:gd name="T85" fmla="*/ 0 h 883"/>
                <a:gd name="T86" fmla="*/ 0 w 1346"/>
                <a:gd name="T87" fmla="*/ 0 h 883"/>
                <a:gd name="T88" fmla="*/ 0 w 1346"/>
                <a:gd name="T89" fmla="*/ 0 h 883"/>
                <a:gd name="T90" fmla="*/ 0 w 1346"/>
                <a:gd name="T91" fmla="*/ 0 h 883"/>
                <a:gd name="T92" fmla="*/ 0 w 1346"/>
                <a:gd name="T93" fmla="*/ 0 h 883"/>
                <a:gd name="T94" fmla="*/ 0 w 1346"/>
                <a:gd name="T95" fmla="*/ 0 h 883"/>
                <a:gd name="T96" fmla="*/ 0 w 1346"/>
                <a:gd name="T97" fmla="*/ 0 h 883"/>
                <a:gd name="T98" fmla="*/ 0 w 1346"/>
                <a:gd name="T99" fmla="*/ 0 h 883"/>
                <a:gd name="T100" fmla="*/ 0 w 1346"/>
                <a:gd name="T101" fmla="*/ 0 h 883"/>
                <a:gd name="T102" fmla="*/ 0 w 1346"/>
                <a:gd name="T103" fmla="*/ 0 h 883"/>
                <a:gd name="T104" fmla="*/ 0 w 1346"/>
                <a:gd name="T105" fmla="*/ 0 h 883"/>
                <a:gd name="T106" fmla="*/ 0 w 1346"/>
                <a:gd name="T107" fmla="*/ 0 h 883"/>
                <a:gd name="T108" fmla="*/ 0 w 1346"/>
                <a:gd name="T109" fmla="*/ 0 h 883"/>
                <a:gd name="T110" fmla="*/ 0 w 1346"/>
                <a:gd name="T111" fmla="*/ 0 h 883"/>
                <a:gd name="T112" fmla="*/ 0 w 1346"/>
                <a:gd name="T113" fmla="*/ 0 h 883"/>
                <a:gd name="T114" fmla="*/ 0 w 1346"/>
                <a:gd name="T115" fmla="*/ 0 h 883"/>
                <a:gd name="T116" fmla="*/ 0 w 1346"/>
                <a:gd name="T117" fmla="*/ 0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0 w 1343"/>
                <a:gd name="T1" fmla="*/ 0 h 665"/>
                <a:gd name="T2" fmla="*/ 0 w 1343"/>
                <a:gd name="T3" fmla="*/ 0 h 665"/>
                <a:gd name="T4" fmla="*/ 0 w 1343"/>
                <a:gd name="T5" fmla="*/ 0 h 665"/>
                <a:gd name="T6" fmla="*/ 0 w 1343"/>
                <a:gd name="T7" fmla="*/ 0 h 665"/>
                <a:gd name="T8" fmla="*/ 0 w 1343"/>
                <a:gd name="T9" fmla="*/ 0 h 665"/>
                <a:gd name="T10" fmla="*/ 0 w 1343"/>
                <a:gd name="T11" fmla="*/ 0 h 665"/>
                <a:gd name="T12" fmla="*/ 0 w 1343"/>
                <a:gd name="T13" fmla="*/ 0 h 665"/>
                <a:gd name="T14" fmla="*/ 0 w 1343"/>
                <a:gd name="T15" fmla="*/ 0 h 665"/>
                <a:gd name="T16" fmla="*/ 0 w 1343"/>
                <a:gd name="T17" fmla="*/ 0 h 665"/>
                <a:gd name="T18" fmla="*/ 0 w 1343"/>
                <a:gd name="T19" fmla="*/ 0 h 665"/>
                <a:gd name="T20" fmla="*/ 0 w 1343"/>
                <a:gd name="T21" fmla="*/ 0 h 665"/>
                <a:gd name="T22" fmla="*/ 0 w 1343"/>
                <a:gd name="T23" fmla="*/ 0 h 665"/>
                <a:gd name="T24" fmla="*/ 0 w 1343"/>
                <a:gd name="T25" fmla="*/ 0 h 665"/>
                <a:gd name="T26" fmla="*/ 0 w 1343"/>
                <a:gd name="T27" fmla="*/ 0 h 665"/>
                <a:gd name="T28" fmla="*/ 0 w 1343"/>
                <a:gd name="T29" fmla="*/ 0 h 665"/>
                <a:gd name="T30" fmla="*/ 0 w 1343"/>
                <a:gd name="T31" fmla="*/ 0 h 665"/>
                <a:gd name="T32" fmla="*/ 0 w 1343"/>
                <a:gd name="T33" fmla="*/ 0 h 665"/>
                <a:gd name="T34" fmla="*/ 0 w 1343"/>
                <a:gd name="T35" fmla="*/ 0 h 665"/>
                <a:gd name="T36" fmla="*/ 0 w 1343"/>
                <a:gd name="T37" fmla="*/ 0 h 665"/>
                <a:gd name="T38" fmla="*/ 0 w 1343"/>
                <a:gd name="T39" fmla="*/ 0 h 665"/>
                <a:gd name="T40" fmla="*/ 0 w 1343"/>
                <a:gd name="T41" fmla="*/ 0 h 665"/>
                <a:gd name="T42" fmla="*/ 0 w 1343"/>
                <a:gd name="T43" fmla="*/ 0 h 665"/>
                <a:gd name="T44" fmla="*/ 0 w 1343"/>
                <a:gd name="T45" fmla="*/ 0 h 665"/>
                <a:gd name="T46" fmla="*/ 0 w 1343"/>
                <a:gd name="T47" fmla="*/ 0 h 665"/>
                <a:gd name="T48" fmla="*/ 0 w 1343"/>
                <a:gd name="T49" fmla="*/ 0 h 665"/>
                <a:gd name="T50" fmla="*/ 0 w 1343"/>
                <a:gd name="T51" fmla="*/ 0 h 665"/>
                <a:gd name="T52" fmla="*/ 0 w 1343"/>
                <a:gd name="T53" fmla="*/ 0 h 665"/>
                <a:gd name="T54" fmla="*/ 0 w 1343"/>
                <a:gd name="T55" fmla="*/ 0 h 665"/>
                <a:gd name="T56" fmla="*/ 0 w 1343"/>
                <a:gd name="T57" fmla="*/ 0 h 665"/>
                <a:gd name="T58" fmla="*/ 0 w 1343"/>
                <a:gd name="T59" fmla="*/ 0 h 665"/>
                <a:gd name="T60" fmla="*/ 0 w 1343"/>
                <a:gd name="T61" fmla="*/ 0 h 665"/>
                <a:gd name="T62" fmla="*/ 0 w 1343"/>
                <a:gd name="T63" fmla="*/ 0 h 665"/>
                <a:gd name="T64" fmla="*/ 0 w 1343"/>
                <a:gd name="T65" fmla="*/ 0 h 665"/>
                <a:gd name="T66" fmla="*/ 0 w 1343"/>
                <a:gd name="T67" fmla="*/ 0 h 665"/>
                <a:gd name="T68" fmla="*/ 0 w 1343"/>
                <a:gd name="T69" fmla="*/ 0 h 665"/>
                <a:gd name="T70" fmla="*/ 0 w 1343"/>
                <a:gd name="T71" fmla="*/ 0 h 665"/>
                <a:gd name="T72" fmla="*/ 0 w 1343"/>
                <a:gd name="T73" fmla="*/ 0 h 665"/>
                <a:gd name="T74" fmla="*/ 0 w 1343"/>
                <a:gd name="T75" fmla="*/ 0 h 665"/>
                <a:gd name="T76" fmla="*/ 0 w 1343"/>
                <a:gd name="T77" fmla="*/ 0 h 665"/>
                <a:gd name="T78" fmla="*/ 0 w 1343"/>
                <a:gd name="T79" fmla="*/ 0 h 665"/>
                <a:gd name="T80" fmla="*/ 0 w 1343"/>
                <a:gd name="T81" fmla="*/ 0 h 665"/>
                <a:gd name="T82" fmla="*/ 0 w 1343"/>
                <a:gd name="T83" fmla="*/ 0 h 665"/>
                <a:gd name="T84" fmla="*/ 0 w 1343"/>
                <a:gd name="T85" fmla="*/ 0 h 665"/>
                <a:gd name="T86" fmla="*/ 0 w 1343"/>
                <a:gd name="T87" fmla="*/ 0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0 w 1022"/>
                <a:gd name="T1" fmla="*/ 0 h 1494"/>
                <a:gd name="T2" fmla="*/ 0 w 1022"/>
                <a:gd name="T3" fmla="*/ 0 h 1494"/>
                <a:gd name="T4" fmla="*/ 0 w 1022"/>
                <a:gd name="T5" fmla="*/ 0 h 1494"/>
                <a:gd name="T6" fmla="*/ 0 w 1022"/>
                <a:gd name="T7" fmla="*/ 0 h 1494"/>
                <a:gd name="T8" fmla="*/ 0 w 1022"/>
                <a:gd name="T9" fmla="*/ 0 h 1494"/>
                <a:gd name="T10" fmla="*/ 0 w 1022"/>
                <a:gd name="T11" fmla="*/ 0 h 1494"/>
                <a:gd name="T12" fmla="*/ 0 w 1022"/>
                <a:gd name="T13" fmla="*/ 0 h 1494"/>
                <a:gd name="T14" fmla="*/ 0 w 1022"/>
                <a:gd name="T15" fmla="*/ 0 h 1494"/>
                <a:gd name="T16" fmla="*/ 0 w 1022"/>
                <a:gd name="T17" fmla="*/ 0 h 1494"/>
                <a:gd name="T18" fmla="*/ 0 w 1022"/>
                <a:gd name="T19" fmla="*/ 0 h 1494"/>
                <a:gd name="T20" fmla="*/ 0 w 1022"/>
                <a:gd name="T21" fmla="*/ 0 h 1494"/>
                <a:gd name="T22" fmla="*/ 0 w 1022"/>
                <a:gd name="T23" fmla="*/ 0 h 1494"/>
                <a:gd name="T24" fmla="*/ 0 w 1022"/>
                <a:gd name="T25" fmla="*/ 0 h 1494"/>
                <a:gd name="T26" fmla="*/ 0 w 1022"/>
                <a:gd name="T27" fmla="*/ 0 h 1494"/>
                <a:gd name="T28" fmla="*/ 0 w 1022"/>
                <a:gd name="T29" fmla="*/ 0 h 1494"/>
                <a:gd name="T30" fmla="*/ 0 w 1022"/>
                <a:gd name="T31" fmla="*/ 0 h 1494"/>
                <a:gd name="T32" fmla="*/ 0 w 1022"/>
                <a:gd name="T33" fmla="*/ 0 h 1494"/>
                <a:gd name="T34" fmla="*/ 0 w 1022"/>
                <a:gd name="T35" fmla="*/ 0 h 1494"/>
                <a:gd name="T36" fmla="*/ 0 w 1022"/>
                <a:gd name="T37" fmla="*/ 0 h 1494"/>
                <a:gd name="T38" fmla="*/ 0 w 1022"/>
                <a:gd name="T39" fmla="*/ 0 h 1494"/>
                <a:gd name="T40" fmla="*/ 0 w 1022"/>
                <a:gd name="T41" fmla="*/ 0 h 1494"/>
                <a:gd name="T42" fmla="*/ 0 w 1022"/>
                <a:gd name="T43" fmla="*/ 0 h 1494"/>
                <a:gd name="T44" fmla="*/ 0 w 1022"/>
                <a:gd name="T45" fmla="*/ 0 h 1494"/>
                <a:gd name="T46" fmla="*/ 0 w 1022"/>
                <a:gd name="T47" fmla="*/ 0 h 1494"/>
                <a:gd name="T48" fmla="*/ 0 w 1022"/>
                <a:gd name="T49" fmla="*/ 0 h 1494"/>
                <a:gd name="T50" fmla="*/ 0 w 1022"/>
                <a:gd name="T51" fmla="*/ 0 h 1494"/>
                <a:gd name="T52" fmla="*/ 0 w 1022"/>
                <a:gd name="T53" fmla="*/ 0 h 1494"/>
                <a:gd name="T54" fmla="*/ 0 w 1022"/>
                <a:gd name="T55" fmla="*/ 0 h 1494"/>
                <a:gd name="T56" fmla="*/ 0 w 1022"/>
                <a:gd name="T57" fmla="*/ 0 h 1494"/>
                <a:gd name="T58" fmla="*/ 0 w 1022"/>
                <a:gd name="T59" fmla="*/ 0 h 1494"/>
                <a:gd name="T60" fmla="*/ 0 w 1022"/>
                <a:gd name="T61" fmla="*/ 0 h 1494"/>
                <a:gd name="T62" fmla="*/ 0 w 1022"/>
                <a:gd name="T63" fmla="*/ 0 h 1494"/>
                <a:gd name="T64" fmla="*/ 0 w 1022"/>
                <a:gd name="T65" fmla="*/ 0 h 1494"/>
                <a:gd name="T66" fmla="*/ 0 w 1022"/>
                <a:gd name="T67" fmla="*/ 0 h 1494"/>
                <a:gd name="T68" fmla="*/ 0 w 1022"/>
                <a:gd name="T69" fmla="*/ 0 h 1494"/>
                <a:gd name="T70" fmla="*/ 0 w 1022"/>
                <a:gd name="T71" fmla="*/ 0 h 1494"/>
                <a:gd name="T72" fmla="*/ 0 w 1022"/>
                <a:gd name="T73" fmla="*/ 0 h 1494"/>
                <a:gd name="T74" fmla="*/ 0 w 1022"/>
                <a:gd name="T75" fmla="*/ 0 h 1494"/>
                <a:gd name="T76" fmla="*/ 0 w 1022"/>
                <a:gd name="T77" fmla="*/ 0 h 1494"/>
                <a:gd name="T78" fmla="*/ 0 w 1022"/>
                <a:gd name="T79" fmla="*/ 0 h 1494"/>
                <a:gd name="T80" fmla="*/ 0 w 1022"/>
                <a:gd name="T81" fmla="*/ 0 h 1494"/>
                <a:gd name="T82" fmla="*/ 0 w 1022"/>
                <a:gd name="T83" fmla="*/ 0 h 1494"/>
                <a:gd name="T84" fmla="*/ 0 w 1022"/>
                <a:gd name="T85" fmla="*/ 0 h 1494"/>
                <a:gd name="T86" fmla="*/ 0 w 1022"/>
                <a:gd name="T87" fmla="*/ 0 h 1494"/>
                <a:gd name="T88" fmla="*/ 0 w 1022"/>
                <a:gd name="T89" fmla="*/ 0 h 1494"/>
                <a:gd name="T90" fmla="*/ 0 w 1022"/>
                <a:gd name="T91" fmla="*/ 0 h 1494"/>
                <a:gd name="T92" fmla="*/ 0 w 1022"/>
                <a:gd name="T93" fmla="*/ 0 h 1494"/>
                <a:gd name="T94" fmla="*/ 0 w 1022"/>
                <a:gd name="T95" fmla="*/ 0 h 1494"/>
                <a:gd name="T96" fmla="*/ 0 w 1022"/>
                <a:gd name="T97" fmla="*/ 0 h 1494"/>
                <a:gd name="T98" fmla="*/ 0 w 1022"/>
                <a:gd name="T99" fmla="*/ 0 h 1494"/>
                <a:gd name="T100" fmla="*/ 0 w 1022"/>
                <a:gd name="T101" fmla="*/ 0 h 1494"/>
                <a:gd name="T102" fmla="*/ 0 w 1022"/>
                <a:gd name="T103" fmla="*/ 0 h 1494"/>
                <a:gd name="T104" fmla="*/ 0 w 1022"/>
                <a:gd name="T105" fmla="*/ 0 h 1494"/>
                <a:gd name="T106" fmla="*/ 0 w 1022"/>
                <a:gd name="T107" fmla="*/ 0 h 1494"/>
                <a:gd name="T108" fmla="*/ 0 w 1022"/>
                <a:gd name="T109" fmla="*/ 0 h 1494"/>
                <a:gd name="T110" fmla="*/ 0 w 1022"/>
                <a:gd name="T111" fmla="*/ 0 h 1494"/>
                <a:gd name="T112" fmla="*/ 0 w 1022"/>
                <a:gd name="T113" fmla="*/ 0 h 1494"/>
                <a:gd name="T114" fmla="*/ 0 w 1022"/>
                <a:gd name="T115" fmla="*/ 0 h 1494"/>
                <a:gd name="T116" fmla="*/ 0 w 1022"/>
                <a:gd name="T117" fmla="*/ 0 h 1494"/>
                <a:gd name="T118" fmla="*/ 0 w 1022"/>
                <a:gd name="T119" fmla="*/ 0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0 w 900"/>
                <a:gd name="T1" fmla="*/ 0 h 1385"/>
                <a:gd name="T2" fmla="*/ 0 w 900"/>
                <a:gd name="T3" fmla="*/ 0 h 1385"/>
                <a:gd name="T4" fmla="*/ 0 w 900"/>
                <a:gd name="T5" fmla="*/ 0 h 1385"/>
                <a:gd name="T6" fmla="*/ 0 w 900"/>
                <a:gd name="T7" fmla="*/ 0 h 1385"/>
                <a:gd name="T8" fmla="*/ 0 w 900"/>
                <a:gd name="T9" fmla="*/ 0 h 1385"/>
                <a:gd name="T10" fmla="*/ 0 w 900"/>
                <a:gd name="T11" fmla="*/ 0 h 1385"/>
                <a:gd name="T12" fmla="*/ 0 w 900"/>
                <a:gd name="T13" fmla="*/ 0 h 1385"/>
                <a:gd name="T14" fmla="*/ 0 w 900"/>
                <a:gd name="T15" fmla="*/ 0 h 1385"/>
                <a:gd name="T16" fmla="*/ 0 w 900"/>
                <a:gd name="T17" fmla="*/ 0 h 1385"/>
                <a:gd name="T18" fmla="*/ 0 w 900"/>
                <a:gd name="T19" fmla="*/ 0 h 1385"/>
                <a:gd name="T20" fmla="*/ 0 w 900"/>
                <a:gd name="T21" fmla="*/ 0 h 1385"/>
                <a:gd name="T22" fmla="*/ 0 w 900"/>
                <a:gd name="T23" fmla="*/ 0 h 1385"/>
                <a:gd name="T24" fmla="*/ 0 w 900"/>
                <a:gd name="T25" fmla="*/ 0 h 1385"/>
                <a:gd name="T26" fmla="*/ 0 w 900"/>
                <a:gd name="T27" fmla="*/ 0 h 1385"/>
                <a:gd name="T28" fmla="*/ 0 w 900"/>
                <a:gd name="T29" fmla="*/ 0 h 1385"/>
                <a:gd name="T30" fmla="*/ 0 w 900"/>
                <a:gd name="T31" fmla="*/ 0 h 1385"/>
                <a:gd name="T32" fmla="*/ 0 w 900"/>
                <a:gd name="T33" fmla="*/ 0 h 1385"/>
                <a:gd name="T34" fmla="*/ 0 w 900"/>
                <a:gd name="T35" fmla="*/ 0 h 1385"/>
                <a:gd name="T36" fmla="*/ 0 w 900"/>
                <a:gd name="T37" fmla="*/ 0 h 1385"/>
                <a:gd name="T38" fmla="*/ 0 w 900"/>
                <a:gd name="T39" fmla="*/ 0 h 1385"/>
                <a:gd name="T40" fmla="*/ 0 w 900"/>
                <a:gd name="T41" fmla="*/ 0 h 1385"/>
                <a:gd name="T42" fmla="*/ 0 w 900"/>
                <a:gd name="T43" fmla="*/ 0 h 1385"/>
                <a:gd name="T44" fmla="*/ 0 w 900"/>
                <a:gd name="T45" fmla="*/ 0 h 1385"/>
                <a:gd name="T46" fmla="*/ 0 w 900"/>
                <a:gd name="T47" fmla="*/ 0 h 1385"/>
                <a:gd name="T48" fmla="*/ 0 w 900"/>
                <a:gd name="T49" fmla="*/ 0 h 1385"/>
                <a:gd name="T50" fmla="*/ 0 w 900"/>
                <a:gd name="T51" fmla="*/ 0 h 1385"/>
                <a:gd name="T52" fmla="*/ 0 w 900"/>
                <a:gd name="T53" fmla="*/ 0 h 1385"/>
                <a:gd name="T54" fmla="*/ 0 w 900"/>
                <a:gd name="T55" fmla="*/ 0 h 1385"/>
                <a:gd name="T56" fmla="*/ 0 w 900"/>
                <a:gd name="T57" fmla="*/ 0 h 1385"/>
                <a:gd name="T58" fmla="*/ 0 w 900"/>
                <a:gd name="T59" fmla="*/ 0 h 1385"/>
                <a:gd name="T60" fmla="*/ 0 w 900"/>
                <a:gd name="T61" fmla="*/ 0 h 1385"/>
                <a:gd name="T62" fmla="*/ 0 w 900"/>
                <a:gd name="T63" fmla="*/ 0 h 1385"/>
                <a:gd name="T64" fmla="*/ 0 w 900"/>
                <a:gd name="T65" fmla="*/ 0 h 1385"/>
                <a:gd name="T66" fmla="*/ 0 w 900"/>
                <a:gd name="T67" fmla="*/ 0 h 1385"/>
                <a:gd name="T68" fmla="*/ 0 w 900"/>
                <a:gd name="T69" fmla="*/ 0 h 1385"/>
                <a:gd name="T70" fmla="*/ 0 w 900"/>
                <a:gd name="T71" fmla="*/ 0 h 1385"/>
                <a:gd name="T72" fmla="*/ 0 w 900"/>
                <a:gd name="T73" fmla="*/ 0 h 1385"/>
                <a:gd name="T74" fmla="*/ 0 w 900"/>
                <a:gd name="T75" fmla="*/ 0 h 1385"/>
                <a:gd name="T76" fmla="*/ 0 w 900"/>
                <a:gd name="T77" fmla="*/ 0 h 1385"/>
                <a:gd name="T78" fmla="*/ 0 w 900"/>
                <a:gd name="T79" fmla="*/ 0 h 1385"/>
                <a:gd name="T80" fmla="*/ 0 w 900"/>
                <a:gd name="T81" fmla="*/ 0 h 1385"/>
                <a:gd name="T82" fmla="*/ 0 w 900"/>
                <a:gd name="T83" fmla="*/ 0 h 1385"/>
                <a:gd name="T84" fmla="*/ 0 w 900"/>
                <a:gd name="T85" fmla="*/ 0 h 1385"/>
                <a:gd name="T86" fmla="*/ 0 w 900"/>
                <a:gd name="T87" fmla="*/ 0 h 1385"/>
                <a:gd name="T88" fmla="*/ 0 w 900"/>
                <a:gd name="T89" fmla="*/ 0 h 1385"/>
                <a:gd name="T90" fmla="*/ 0 w 900"/>
                <a:gd name="T91" fmla="*/ 0 h 1385"/>
                <a:gd name="T92" fmla="*/ 0 w 900"/>
                <a:gd name="T93" fmla="*/ 0 h 1385"/>
                <a:gd name="T94" fmla="*/ 0 w 900"/>
                <a:gd name="T95" fmla="*/ 0 h 1385"/>
                <a:gd name="T96" fmla="*/ 0 w 900"/>
                <a:gd name="T97" fmla="*/ 0 h 1385"/>
                <a:gd name="T98" fmla="*/ 0 w 900"/>
                <a:gd name="T99" fmla="*/ 0 h 1385"/>
                <a:gd name="T100" fmla="*/ 0 w 900"/>
                <a:gd name="T101" fmla="*/ 0 h 1385"/>
                <a:gd name="T102" fmla="*/ 0 w 900"/>
                <a:gd name="T103" fmla="*/ 0 h 1385"/>
                <a:gd name="T104" fmla="*/ 0 w 900"/>
                <a:gd name="T105" fmla="*/ 0 h 1385"/>
                <a:gd name="T106" fmla="*/ 0 w 900"/>
                <a:gd name="T107" fmla="*/ 0 h 1385"/>
                <a:gd name="T108" fmla="*/ 0 w 900"/>
                <a:gd name="T109" fmla="*/ 0 h 1385"/>
                <a:gd name="T110" fmla="*/ 0 w 900"/>
                <a:gd name="T111" fmla="*/ 0 h 1385"/>
                <a:gd name="T112" fmla="*/ 0 w 900"/>
                <a:gd name="T113" fmla="*/ 0 h 1385"/>
                <a:gd name="T114" fmla="*/ 0 w 900"/>
                <a:gd name="T115" fmla="*/ 0 h 1385"/>
                <a:gd name="T116" fmla="*/ 0 w 900"/>
                <a:gd name="T117" fmla="*/ 0 h 1385"/>
                <a:gd name="T118" fmla="*/ 0 w 900"/>
                <a:gd name="T119" fmla="*/ 0 h 1385"/>
                <a:gd name="T120" fmla="*/ 0 w 900"/>
                <a:gd name="T121" fmla="*/ 0 h 1385"/>
                <a:gd name="T122" fmla="*/ 0 w 900"/>
                <a:gd name="T123" fmla="*/ 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0 w 900"/>
                <a:gd name="T1" fmla="*/ 0 h 493"/>
                <a:gd name="T2" fmla="*/ 0 w 900"/>
                <a:gd name="T3" fmla="*/ 0 h 493"/>
                <a:gd name="T4" fmla="*/ 0 w 900"/>
                <a:gd name="T5" fmla="*/ 0 h 493"/>
                <a:gd name="T6" fmla="*/ 0 w 900"/>
                <a:gd name="T7" fmla="*/ 0 h 493"/>
                <a:gd name="T8" fmla="*/ 0 w 900"/>
                <a:gd name="T9" fmla="*/ 0 h 493"/>
                <a:gd name="T10" fmla="*/ 0 w 900"/>
                <a:gd name="T11" fmla="*/ 0 h 493"/>
                <a:gd name="T12" fmla="*/ 0 w 900"/>
                <a:gd name="T13" fmla="*/ 0 h 493"/>
                <a:gd name="T14" fmla="*/ 0 w 900"/>
                <a:gd name="T15" fmla="*/ 0 h 493"/>
                <a:gd name="T16" fmla="*/ 0 w 900"/>
                <a:gd name="T17" fmla="*/ 0 h 493"/>
                <a:gd name="T18" fmla="*/ 0 w 900"/>
                <a:gd name="T19" fmla="*/ 0 h 493"/>
                <a:gd name="T20" fmla="*/ 0 w 900"/>
                <a:gd name="T21" fmla="*/ 0 h 493"/>
                <a:gd name="T22" fmla="*/ 0 w 900"/>
                <a:gd name="T23" fmla="*/ 0 h 493"/>
                <a:gd name="T24" fmla="*/ 0 w 900"/>
                <a:gd name="T25" fmla="*/ 0 h 493"/>
                <a:gd name="T26" fmla="*/ 0 w 900"/>
                <a:gd name="T27" fmla="*/ 0 h 493"/>
                <a:gd name="T28" fmla="*/ 0 w 900"/>
                <a:gd name="T29" fmla="*/ 0 h 493"/>
                <a:gd name="T30" fmla="*/ 0 w 900"/>
                <a:gd name="T31" fmla="*/ 0 h 493"/>
                <a:gd name="T32" fmla="*/ 0 w 900"/>
                <a:gd name="T33" fmla="*/ 0 h 493"/>
                <a:gd name="T34" fmla="*/ 0 w 900"/>
                <a:gd name="T35" fmla="*/ 0 h 493"/>
                <a:gd name="T36" fmla="*/ 0 w 900"/>
                <a:gd name="T37" fmla="*/ 0 h 493"/>
                <a:gd name="T38" fmla="*/ 0 w 900"/>
                <a:gd name="T39" fmla="*/ 0 h 493"/>
                <a:gd name="T40" fmla="*/ 0 w 900"/>
                <a:gd name="T41" fmla="*/ 0 h 493"/>
                <a:gd name="T42" fmla="*/ 0 w 900"/>
                <a:gd name="T43" fmla="*/ 0 h 493"/>
                <a:gd name="T44" fmla="*/ 0 w 900"/>
                <a:gd name="T45" fmla="*/ 0 h 493"/>
                <a:gd name="T46" fmla="*/ 0 w 900"/>
                <a:gd name="T47" fmla="*/ 0 h 493"/>
                <a:gd name="T48" fmla="*/ 0 w 900"/>
                <a:gd name="T49" fmla="*/ 0 h 493"/>
                <a:gd name="T50" fmla="*/ 0 w 900"/>
                <a:gd name="T51" fmla="*/ 0 h 493"/>
                <a:gd name="T52" fmla="*/ 0 w 900"/>
                <a:gd name="T53" fmla="*/ 0 h 493"/>
                <a:gd name="T54" fmla="*/ 0 w 900"/>
                <a:gd name="T55" fmla="*/ 0 h 493"/>
                <a:gd name="T56" fmla="*/ 0 w 900"/>
                <a:gd name="T57" fmla="*/ 0 h 493"/>
                <a:gd name="T58" fmla="*/ 0 w 900"/>
                <a:gd name="T59" fmla="*/ 0 h 493"/>
                <a:gd name="T60" fmla="*/ 0 w 900"/>
                <a:gd name="T61" fmla="*/ 0 h 493"/>
                <a:gd name="T62" fmla="*/ 0 w 900"/>
                <a:gd name="T63" fmla="*/ 0 h 493"/>
                <a:gd name="T64" fmla="*/ 0 w 900"/>
                <a:gd name="T65" fmla="*/ 0 h 493"/>
                <a:gd name="T66" fmla="*/ 0 w 900"/>
                <a:gd name="T67" fmla="*/ 0 h 493"/>
                <a:gd name="T68" fmla="*/ 0 w 900"/>
                <a:gd name="T69" fmla="*/ 0 h 493"/>
                <a:gd name="T70" fmla="*/ 0 w 900"/>
                <a:gd name="T71" fmla="*/ 0 h 493"/>
                <a:gd name="T72" fmla="*/ 0 w 900"/>
                <a:gd name="T73" fmla="*/ 0 h 493"/>
                <a:gd name="T74" fmla="*/ 0 w 900"/>
                <a:gd name="T75" fmla="*/ 0 h 493"/>
                <a:gd name="T76" fmla="*/ 0 w 900"/>
                <a:gd name="T77" fmla="*/ 0 h 493"/>
                <a:gd name="T78" fmla="*/ 0 w 900"/>
                <a:gd name="T79" fmla="*/ 0 h 493"/>
                <a:gd name="T80" fmla="*/ 0 w 900"/>
                <a:gd name="T81" fmla="*/ 0 h 493"/>
                <a:gd name="T82" fmla="*/ 0 w 900"/>
                <a:gd name="T83" fmla="*/ 0 h 493"/>
                <a:gd name="T84" fmla="*/ 0 w 900"/>
                <a:gd name="T85" fmla="*/ 0 h 493"/>
                <a:gd name="T86" fmla="*/ 0 w 900"/>
                <a:gd name="T87" fmla="*/ 0 h 493"/>
                <a:gd name="T88" fmla="*/ 0 w 900"/>
                <a:gd name="T89" fmla="*/ 0 h 493"/>
                <a:gd name="T90" fmla="*/ 0 w 900"/>
                <a:gd name="T91" fmla="*/ 0 h 493"/>
                <a:gd name="T92" fmla="*/ 0 w 900"/>
                <a:gd name="T93" fmla="*/ 0 h 493"/>
                <a:gd name="T94" fmla="*/ 0 w 900"/>
                <a:gd name="T95" fmla="*/ 0 h 493"/>
                <a:gd name="T96" fmla="*/ 0 w 900"/>
                <a:gd name="T97" fmla="*/ 0 h 493"/>
                <a:gd name="T98" fmla="*/ 0 w 900"/>
                <a:gd name="T99" fmla="*/ 0 h 493"/>
                <a:gd name="T100" fmla="*/ 0 w 900"/>
                <a:gd name="T101" fmla="*/ 0 h 493"/>
                <a:gd name="T102" fmla="*/ 0 w 900"/>
                <a:gd name="T103" fmla="*/ 0 h 493"/>
                <a:gd name="T104" fmla="*/ 0 w 900"/>
                <a:gd name="T105" fmla="*/ 0 h 493"/>
                <a:gd name="T106" fmla="*/ 0 w 900"/>
                <a:gd name="T107" fmla="*/ 0 h 493"/>
                <a:gd name="T108" fmla="*/ 0 w 900"/>
                <a:gd name="T109" fmla="*/ 0 h 493"/>
                <a:gd name="T110" fmla="*/ 0 w 900"/>
                <a:gd name="T111" fmla="*/ 0 h 493"/>
                <a:gd name="T112" fmla="*/ 0 w 900"/>
                <a:gd name="T113" fmla="*/ 0 h 493"/>
                <a:gd name="T114" fmla="*/ 0 w 900"/>
                <a:gd name="T115" fmla="*/ 0 h 493"/>
                <a:gd name="T116" fmla="*/ 0 w 900"/>
                <a:gd name="T117" fmla="*/ 0 h 493"/>
                <a:gd name="T118" fmla="*/ 0 w 900"/>
                <a:gd name="T119" fmla="*/ 0 h 493"/>
                <a:gd name="T120" fmla="*/ 0 w 900"/>
                <a:gd name="T121" fmla="*/ 0 h 493"/>
                <a:gd name="T122" fmla="*/ 0 w 900"/>
                <a:gd name="T123" fmla="*/ 0 h 493"/>
                <a:gd name="T124" fmla="*/ 0 w 900"/>
                <a:gd name="T125" fmla="*/ 0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0 w 487"/>
                <a:gd name="T1" fmla="*/ 0 h 416"/>
                <a:gd name="T2" fmla="*/ 0 w 487"/>
                <a:gd name="T3" fmla="*/ 0 h 416"/>
                <a:gd name="T4" fmla="*/ 0 w 487"/>
                <a:gd name="T5" fmla="*/ 0 h 416"/>
                <a:gd name="T6" fmla="*/ 0 w 487"/>
                <a:gd name="T7" fmla="*/ 0 h 416"/>
                <a:gd name="T8" fmla="*/ 0 w 487"/>
                <a:gd name="T9" fmla="*/ 0 h 416"/>
                <a:gd name="T10" fmla="*/ 0 w 487"/>
                <a:gd name="T11" fmla="*/ 0 h 416"/>
                <a:gd name="T12" fmla="*/ 0 w 487"/>
                <a:gd name="T13" fmla="*/ 0 h 416"/>
                <a:gd name="T14" fmla="*/ 0 w 487"/>
                <a:gd name="T15" fmla="*/ 0 h 416"/>
                <a:gd name="T16" fmla="*/ 0 w 487"/>
                <a:gd name="T17" fmla="*/ 0 h 416"/>
                <a:gd name="T18" fmla="*/ 0 w 487"/>
                <a:gd name="T19" fmla="*/ 0 h 416"/>
                <a:gd name="T20" fmla="*/ 0 w 487"/>
                <a:gd name="T21" fmla="*/ 0 h 416"/>
                <a:gd name="T22" fmla="*/ 0 w 487"/>
                <a:gd name="T23" fmla="*/ 0 h 416"/>
                <a:gd name="T24" fmla="*/ 0 w 487"/>
                <a:gd name="T25" fmla="*/ 0 h 416"/>
                <a:gd name="T26" fmla="*/ 0 w 487"/>
                <a:gd name="T27" fmla="*/ 0 h 416"/>
                <a:gd name="T28" fmla="*/ 0 w 487"/>
                <a:gd name="T29" fmla="*/ 0 h 416"/>
                <a:gd name="T30" fmla="*/ 0 w 487"/>
                <a:gd name="T31" fmla="*/ 0 h 416"/>
                <a:gd name="T32" fmla="*/ 0 w 487"/>
                <a:gd name="T33" fmla="*/ 0 h 416"/>
                <a:gd name="T34" fmla="*/ 0 w 487"/>
                <a:gd name="T35" fmla="*/ 0 h 416"/>
                <a:gd name="T36" fmla="*/ 0 w 487"/>
                <a:gd name="T37" fmla="*/ 0 h 416"/>
                <a:gd name="T38" fmla="*/ 0 w 487"/>
                <a:gd name="T39" fmla="*/ 0 h 416"/>
                <a:gd name="T40" fmla="*/ 0 w 487"/>
                <a:gd name="T41" fmla="*/ 0 h 416"/>
                <a:gd name="T42" fmla="*/ 0 w 487"/>
                <a:gd name="T43" fmla="*/ 0 h 416"/>
                <a:gd name="T44" fmla="*/ 0 w 487"/>
                <a:gd name="T45" fmla="*/ 0 h 416"/>
                <a:gd name="T46" fmla="*/ 0 w 487"/>
                <a:gd name="T47" fmla="*/ 0 h 416"/>
                <a:gd name="T48" fmla="*/ 0 w 487"/>
                <a:gd name="T49" fmla="*/ 0 h 416"/>
                <a:gd name="T50" fmla="*/ 0 w 487"/>
                <a:gd name="T51" fmla="*/ 0 h 416"/>
                <a:gd name="T52" fmla="*/ 0 w 487"/>
                <a:gd name="T53" fmla="*/ 0 h 416"/>
                <a:gd name="T54" fmla="*/ 0 w 487"/>
                <a:gd name="T55" fmla="*/ 0 h 416"/>
                <a:gd name="T56" fmla="*/ 0 w 487"/>
                <a:gd name="T57" fmla="*/ 0 h 416"/>
                <a:gd name="T58" fmla="*/ 0 w 487"/>
                <a:gd name="T59" fmla="*/ 0 h 416"/>
                <a:gd name="T60" fmla="*/ 0 w 487"/>
                <a:gd name="T61" fmla="*/ 0 h 416"/>
                <a:gd name="T62" fmla="*/ 0 w 487"/>
                <a:gd name="T63" fmla="*/ 0 h 416"/>
                <a:gd name="T64" fmla="*/ 0 w 487"/>
                <a:gd name="T65" fmla="*/ 0 h 416"/>
                <a:gd name="T66" fmla="*/ 0 w 487"/>
                <a:gd name="T67" fmla="*/ 0 h 416"/>
                <a:gd name="T68" fmla="*/ 0 w 487"/>
                <a:gd name="T69" fmla="*/ 0 h 416"/>
                <a:gd name="T70" fmla="*/ 0 w 487"/>
                <a:gd name="T71" fmla="*/ 0 h 416"/>
                <a:gd name="T72" fmla="*/ 0 w 487"/>
                <a:gd name="T73" fmla="*/ 0 h 416"/>
                <a:gd name="T74" fmla="*/ 0 w 487"/>
                <a:gd name="T75" fmla="*/ 0 h 416"/>
                <a:gd name="T76" fmla="*/ 0 w 487"/>
                <a:gd name="T77" fmla="*/ 0 h 416"/>
                <a:gd name="T78" fmla="*/ 0 w 487"/>
                <a:gd name="T79" fmla="*/ 0 h 416"/>
                <a:gd name="T80" fmla="*/ 0 w 487"/>
                <a:gd name="T81" fmla="*/ 0 h 416"/>
                <a:gd name="T82" fmla="*/ 0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0 h 824"/>
                <a:gd name="T2" fmla="*/ 0 w 246"/>
                <a:gd name="T3" fmla="*/ 0 h 824"/>
                <a:gd name="T4" fmla="*/ 0 w 246"/>
                <a:gd name="T5" fmla="*/ 0 h 824"/>
                <a:gd name="T6" fmla="*/ 0 w 246"/>
                <a:gd name="T7" fmla="*/ 0 h 824"/>
                <a:gd name="T8" fmla="*/ 0 w 246"/>
                <a:gd name="T9" fmla="*/ 0 h 824"/>
                <a:gd name="T10" fmla="*/ 0 w 246"/>
                <a:gd name="T11" fmla="*/ 0 h 824"/>
                <a:gd name="T12" fmla="*/ 0 w 246"/>
                <a:gd name="T13" fmla="*/ 0 h 824"/>
                <a:gd name="T14" fmla="*/ 0 w 246"/>
                <a:gd name="T15" fmla="*/ 0 h 824"/>
                <a:gd name="T16" fmla="*/ 0 w 246"/>
                <a:gd name="T17" fmla="*/ 0 h 824"/>
                <a:gd name="T18" fmla="*/ 0 w 246"/>
                <a:gd name="T19" fmla="*/ 0 h 824"/>
                <a:gd name="T20" fmla="*/ 0 w 246"/>
                <a:gd name="T21" fmla="*/ 0 h 824"/>
                <a:gd name="T22" fmla="*/ 0 w 246"/>
                <a:gd name="T23" fmla="*/ 0 h 824"/>
                <a:gd name="T24" fmla="*/ 0 w 246"/>
                <a:gd name="T25" fmla="*/ 0 h 824"/>
                <a:gd name="T26" fmla="*/ 0 w 246"/>
                <a:gd name="T27" fmla="*/ 0 h 824"/>
                <a:gd name="T28" fmla="*/ 0 w 246"/>
                <a:gd name="T29" fmla="*/ 0 h 824"/>
                <a:gd name="T30" fmla="*/ 0 w 246"/>
                <a:gd name="T31" fmla="*/ 0 h 824"/>
                <a:gd name="T32" fmla="*/ 0 w 246"/>
                <a:gd name="T33" fmla="*/ 0 h 824"/>
                <a:gd name="T34" fmla="*/ 0 w 246"/>
                <a:gd name="T35" fmla="*/ 0 h 824"/>
                <a:gd name="T36" fmla="*/ 0 w 246"/>
                <a:gd name="T37" fmla="*/ 0 h 824"/>
                <a:gd name="T38" fmla="*/ 0 w 246"/>
                <a:gd name="T39" fmla="*/ 0 h 824"/>
                <a:gd name="T40" fmla="*/ 0 w 246"/>
                <a:gd name="T41" fmla="*/ 0 h 824"/>
                <a:gd name="T42" fmla="*/ 0 w 246"/>
                <a:gd name="T43" fmla="*/ 0 h 824"/>
                <a:gd name="T44" fmla="*/ 0 w 246"/>
                <a:gd name="T45" fmla="*/ 0 h 824"/>
                <a:gd name="T46" fmla="*/ 0 w 246"/>
                <a:gd name="T47" fmla="*/ 0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5332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endParaRPr lang="ko-KR" altLang="en-US" dirty="0">
              <a:solidFill>
                <a:schemeClr val="tx2"/>
              </a:solidFill>
              <a:latin typeface="굴림" panose="020B0600000101010101" pitchFamily="50" charset="-127"/>
            </a:endParaRPr>
          </a:p>
          <a:p>
            <a:pPr>
              <a:buFontTx/>
              <a:buChar char="•"/>
            </a:pPr>
            <a:r>
              <a:rPr lang="ko-KR" altLang="en-US" dirty="0" err="1">
                <a:solidFill>
                  <a:schemeClr val="tx2"/>
                </a:solidFill>
                <a:latin typeface="굴림" panose="020B0600000101010101" pitchFamily="50" charset="-127"/>
              </a:rPr>
              <a:t>조건문이란</a:t>
            </a:r>
            <a:r>
              <a:rPr lang="en-US" altLang="ko-KR" dirty="0">
                <a:solidFill>
                  <a:schemeClr val="tx2"/>
                </a:solidFill>
                <a:latin typeface="굴림" panose="020B0600000101010101" pitchFamily="50" charset="-127"/>
              </a:rPr>
              <a:t>?</a:t>
            </a:r>
          </a:p>
          <a:p>
            <a:pPr>
              <a:buFontTx/>
              <a:buChar char="•"/>
            </a:pPr>
            <a:r>
              <a:rPr lang="en-US" altLang="ko-KR" dirty="0">
                <a:solidFill>
                  <a:schemeClr val="tx2"/>
                </a:solidFill>
                <a:latin typeface="굴림" panose="020B0600000101010101" pitchFamily="50" charset="-127"/>
              </a:rPr>
              <a:t>if </a:t>
            </a: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문 </a:t>
            </a:r>
          </a:p>
          <a:p>
            <a:pPr>
              <a:buFontTx/>
              <a:buChar char="•"/>
            </a:pPr>
            <a:r>
              <a:rPr lang="en-US" altLang="ko-KR" dirty="0">
                <a:solidFill>
                  <a:schemeClr val="tx2"/>
                </a:solidFill>
                <a:latin typeface="굴림" panose="020B0600000101010101" pitchFamily="50" charset="-127"/>
              </a:rPr>
              <a:t>if, else </a:t>
            </a: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문 </a:t>
            </a:r>
          </a:p>
          <a:p>
            <a:pPr>
              <a:buFontTx/>
              <a:buChar char="•"/>
            </a:pP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중첩 </a:t>
            </a:r>
            <a:r>
              <a:rPr lang="en-US" altLang="ko-KR" dirty="0">
                <a:solidFill>
                  <a:schemeClr val="tx2"/>
                </a:solidFill>
                <a:latin typeface="굴림" panose="020B0600000101010101" pitchFamily="50" charset="-127"/>
              </a:rPr>
              <a:t>if </a:t>
            </a: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문 </a:t>
            </a:r>
          </a:p>
          <a:p>
            <a:pPr>
              <a:buFontTx/>
              <a:buChar char="•"/>
            </a:pPr>
            <a:r>
              <a:rPr lang="en-US" altLang="ko-KR" dirty="0">
                <a:solidFill>
                  <a:schemeClr val="tx2"/>
                </a:solidFill>
                <a:latin typeface="굴림" panose="020B0600000101010101" pitchFamily="50" charset="-127"/>
              </a:rPr>
              <a:t>switch </a:t>
            </a: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문</a:t>
            </a:r>
          </a:p>
          <a:p>
            <a:pPr>
              <a:buFontTx/>
              <a:buChar char="•"/>
            </a:pPr>
            <a:r>
              <a:rPr lang="en-US" altLang="ko-KR" dirty="0">
                <a:solidFill>
                  <a:schemeClr val="tx2"/>
                </a:solidFill>
                <a:latin typeface="굴림" panose="020B0600000101010101" pitchFamily="50" charset="-127"/>
              </a:rPr>
              <a:t>break</a:t>
            </a: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문</a:t>
            </a:r>
          </a:p>
          <a:p>
            <a:pPr>
              <a:buFontTx/>
              <a:buChar char="•"/>
            </a:pPr>
            <a:r>
              <a:rPr lang="en-US" altLang="ko-KR" dirty="0">
                <a:solidFill>
                  <a:schemeClr val="tx2"/>
                </a:solidFill>
                <a:latin typeface="굴림" panose="020B0600000101010101" pitchFamily="50" charset="-127"/>
              </a:rPr>
              <a:t>continue</a:t>
            </a: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문</a:t>
            </a:r>
          </a:p>
          <a:p>
            <a:pPr>
              <a:buFontTx/>
              <a:buChar char="•"/>
            </a:pPr>
            <a:r>
              <a:rPr lang="en-US" altLang="ko-KR" dirty="0" err="1">
                <a:solidFill>
                  <a:schemeClr val="tx2"/>
                </a:solidFill>
                <a:latin typeface="굴림" panose="020B0600000101010101" pitchFamily="50" charset="-127"/>
              </a:rPr>
              <a:t>goto</a:t>
            </a: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문</a:t>
            </a: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0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74 w 44"/>
                <a:gd name="T1" fmla="*/ 0 h 88"/>
                <a:gd name="T2" fmla="*/ 0 w 44"/>
                <a:gd name="T3" fmla="*/ 217 h 88"/>
                <a:gd name="T4" fmla="*/ 36 w 44"/>
                <a:gd name="T5" fmla="*/ 217 h 88"/>
                <a:gd name="T6" fmla="*/ 108 w 44"/>
                <a:gd name="T7" fmla="*/ 0 h 88"/>
                <a:gd name="T8" fmla="*/ 7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1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59 w 92"/>
                <a:gd name="T1" fmla="*/ 0 h 73"/>
                <a:gd name="T2" fmla="*/ 0 w 92"/>
                <a:gd name="T3" fmla="*/ 229 h 73"/>
                <a:gd name="T4" fmla="*/ 33 w 92"/>
                <a:gd name="T5" fmla="*/ 229 h 73"/>
                <a:gd name="T6" fmla="*/ 217 w 92"/>
                <a:gd name="T7" fmla="*/ 15 h 73"/>
                <a:gd name="T8" fmla="*/ 15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59 w 92"/>
                <a:gd name="T1" fmla="*/ 0 h 73"/>
                <a:gd name="T2" fmla="*/ 0 w 92"/>
                <a:gd name="T3" fmla="*/ 229 h 73"/>
                <a:gd name="T4" fmla="*/ 33 w 92"/>
                <a:gd name="T5" fmla="*/ 229 h 73"/>
                <a:gd name="T6" fmla="*/ 217 w 92"/>
                <a:gd name="T7" fmla="*/ 15 h 73"/>
                <a:gd name="T8" fmla="*/ 15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47 w 88"/>
                <a:gd name="T1" fmla="*/ 0 h 83"/>
                <a:gd name="T2" fmla="*/ 201 w 88"/>
                <a:gd name="T3" fmla="*/ 216 h 83"/>
                <a:gd name="T4" fmla="*/ 178 w 88"/>
                <a:gd name="T5" fmla="*/ 267 h 83"/>
                <a:gd name="T6" fmla="*/ 0 w 88"/>
                <a:gd name="T7" fmla="*/ 15 h 83"/>
                <a:gd name="T8" fmla="*/ 4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47 w 88"/>
                <a:gd name="T1" fmla="*/ 0 h 83"/>
                <a:gd name="T2" fmla="*/ 201 w 88"/>
                <a:gd name="T3" fmla="*/ 216 h 83"/>
                <a:gd name="T4" fmla="*/ 178 w 88"/>
                <a:gd name="T5" fmla="*/ 267 h 83"/>
                <a:gd name="T6" fmla="*/ 0 w 88"/>
                <a:gd name="T7" fmla="*/ 15 h 83"/>
                <a:gd name="T8" fmla="*/ 4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16 w 532"/>
                <a:gd name="T1" fmla="*/ 140 h 304"/>
                <a:gd name="T2" fmla="*/ 0 w 532"/>
                <a:gd name="T3" fmla="*/ 422 h 304"/>
                <a:gd name="T4" fmla="*/ 0 w 532"/>
                <a:gd name="T5" fmla="*/ 740 h 304"/>
                <a:gd name="T6" fmla="*/ 0 w 532"/>
                <a:gd name="T7" fmla="*/ 902 h 304"/>
                <a:gd name="T8" fmla="*/ 1160 w 532"/>
                <a:gd name="T9" fmla="*/ 902 h 304"/>
                <a:gd name="T10" fmla="*/ 1221 w 532"/>
                <a:gd name="T11" fmla="*/ 661 h 304"/>
                <a:gd name="T12" fmla="*/ 1160 w 532"/>
                <a:gd name="T13" fmla="*/ 259 h 304"/>
                <a:gd name="T14" fmla="*/ 1035 w 532"/>
                <a:gd name="T15" fmla="*/ 40 h 304"/>
                <a:gd name="T16" fmla="*/ 463 w 532"/>
                <a:gd name="T17" fmla="*/ 0 h 304"/>
                <a:gd name="T18" fmla="*/ 141 w 532"/>
                <a:gd name="T19" fmla="*/ 0 h 304"/>
                <a:gd name="T20" fmla="*/ 16 w 532"/>
                <a:gd name="T21" fmla="*/ 140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384 w 161"/>
                <a:gd name="T1" fmla="*/ 407 h 221"/>
                <a:gd name="T2" fmla="*/ 357 w 161"/>
                <a:gd name="T3" fmla="*/ 277 h 221"/>
                <a:gd name="T4" fmla="*/ 333 w 161"/>
                <a:gd name="T5" fmla="*/ 132 h 221"/>
                <a:gd name="T6" fmla="*/ 266 w 161"/>
                <a:gd name="T7" fmla="*/ 88 h 221"/>
                <a:gd name="T8" fmla="*/ 218 w 161"/>
                <a:gd name="T9" fmla="*/ 49 h 221"/>
                <a:gd name="T10" fmla="*/ 131 w 161"/>
                <a:gd name="T11" fmla="*/ 0 h 221"/>
                <a:gd name="T12" fmla="*/ 111 w 161"/>
                <a:gd name="T13" fmla="*/ 58 h 221"/>
                <a:gd name="T14" fmla="*/ 30 w 161"/>
                <a:gd name="T15" fmla="*/ 1 h 221"/>
                <a:gd name="T16" fmla="*/ 1 w 161"/>
                <a:gd name="T17" fmla="*/ 70 h 221"/>
                <a:gd name="T18" fmla="*/ 57 w 161"/>
                <a:gd name="T19" fmla="*/ 124 h 221"/>
                <a:gd name="T20" fmla="*/ 47 w 161"/>
                <a:gd name="T21" fmla="*/ 169 h 221"/>
                <a:gd name="T22" fmla="*/ 17 w 161"/>
                <a:gd name="T23" fmla="*/ 197 h 221"/>
                <a:gd name="T24" fmla="*/ 1 w 161"/>
                <a:gd name="T25" fmla="*/ 228 h 221"/>
                <a:gd name="T26" fmla="*/ 0 w 161"/>
                <a:gd name="T27" fmla="*/ 262 h 221"/>
                <a:gd name="T28" fmla="*/ 13 w 161"/>
                <a:gd name="T29" fmla="*/ 303 h 221"/>
                <a:gd name="T30" fmla="*/ 28 w 161"/>
                <a:gd name="T31" fmla="*/ 372 h 221"/>
                <a:gd name="T32" fmla="*/ 36 w 161"/>
                <a:gd name="T33" fmla="*/ 407 h 221"/>
                <a:gd name="T34" fmla="*/ 50 w 161"/>
                <a:gd name="T35" fmla="*/ 431 h 221"/>
                <a:gd name="T36" fmla="*/ 66 w 161"/>
                <a:gd name="T37" fmla="*/ 455 h 221"/>
                <a:gd name="T38" fmla="*/ 88 w 161"/>
                <a:gd name="T39" fmla="*/ 474 h 221"/>
                <a:gd name="T40" fmla="*/ 110 w 161"/>
                <a:gd name="T41" fmla="*/ 491 h 221"/>
                <a:gd name="T42" fmla="*/ 140 w 161"/>
                <a:gd name="T43" fmla="*/ 503 h 221"/>
                <a:gd name="T44" fmla="*/ 172 w 161"/>
                <a:gd name="T45" fmla="*/ 512 h 221"/>
                <a:gd name="T46" fmla="*/ 208 w 161"/>
                <a:gd name="T47" fmla="*/ 517 h 221"/>
                <a:gd name="T48" fmla="*/ 268 w 161"/>
                <a:gd name="T49" fmla="*/ 619 h 221"/>
                <a:gd name="T50" fmla="*/ 394 w 161"/>
                <a:gd name="T51" fmla="*/ 442 h 221"/>
                <a:gd name="T52" fmla="*/ 384 w 161"/>
                <a:gd name="T53" fmla="*/ 407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2112 w 1132"/>
                <a:gd name="T1" fmla="*/ 489 h 1016"/>
                <a:gd name="T2" fmla="*/ 2228 w 1132"/>
                <a:gd name="T3" fmla="*/ 561 h 1016"/>
                <a:gd name="T4" fmla="*/ 2330 w 1132"/>
                <a:gd name="T5" fmla="*/ 638 h 1016"/>
                <a:gd name="T6" fmla="*/ 2411 w 1132"/>
                <a:gd name="T7" fmla="*/ 743 h 1016"/>
                <a:gd name="T8" fmla="*/ 2459 w 1132"/>
                <a:gd name="T9" fmla="*/ 897 h 1016"/>
                <a:gd name="T10" fmla="*/ 2541 w 1132"/>
                <a:gd name="T11" fmla="*/ 1516 h 1016"/>
                <a:gd name="T12" fmla="*/ 2579 w 1132"/>
                <a:gd name="T13" fmla="*/ 2174 h 1016"/>
                <a:gd name="T14" fmla="*/ 2479 w 1132"/>
                <a:gd name="T15" fmla="*/ 2632 h 1016"/>
                <a:gd name="T16" fmla="*/ 2451 w 1132"/>
                <a:gd name="T17" fmla="*/ 2765 h 1016"/>
                <a:gd name="T18" fmla="*/ 2391 w 1132"/>
                <a:gd name="T19" fmla="*/ 2855 h 1016"/>
                <a:gd name="T20" fmla="*/ 2300 w 1132"/>
                <a:gd name="T21" fmla="*/ 2889 h 1016"/>
                <a:gd name="T22" fmla="*/ 2192 w 1132"/>
                <a:gd name="T23" fmla="*/ 2983 h 1016"/>
                <a:gd name="T24" fmla="*/ 1989 w 1132"/>
                <a:gd name="T25" fmla="*/ 2646 h 1016"/>
                <a:gd name="T26" fmla="*/ 1660 w 1132"/>
                <a:gd name="T27" fmla="*/ 2624 h 1016"/>
                <a:gd name="T28" fmla="*/ 1151 w 1132"/>
                <a:gd name="T29" fmla="*/ 2679 h 1016"/>
                <a:gd name="T30" fmla="*/ 1028 w 1132"/>
                <a:gd name="T31" fmla="*/ 2700 h 1016"/>
                <a:gd name="T32" fmla="*/ 931 w 1132"/>
                <a:gd name="T33" fmla="*/ 2635 h 1016"/>
                <a:gd name="T34" fmla="*/ 892 w 1132"/>
                <a:gd name="T35" fmla="*/ 2478 h 1016"/>
                <a:gd name="T36" fmla="*/ 943 w 1132"/>
                <a:gd name="T37" fmla="*/ 2230 h 1016"/>
                <a:gd name="T38" fmla="*/ 1016 w 1132"/>
                <a:gd name="T39" fmla="*/ 1479 h 1016"/>
                <a:gd name="T40" fmla="*/ 757 w 1132"/>
                <a:gd name="T41" fmla="*/ 1199 h 1016"/>
                <a:gd name="T42" fmla="*/ 358 w 1132"/>
                <a:gd name="T43" fmla="*/ 877 h 1016"/>
                <a:gd name="T44" fmla="*/ 132 w 1132"/>
                <a:gd name="T45" fmla="*/ 490 h 1016"/>
                <a:gd name="T46" fmla="*/ 0 w 1132"/>
                <a:gd name="T47" fmla="*/ 212 h 1016"/>
                <a:gd name="T48" fmla="*/ 229 w 1132"/>
                <a:gd name="T49" fmla="*/ 3 h 1016"/>
                <a:gd name="T50" fmla="*/ 550 w 1132"/>
                <a:gd name="T51" fmla="*/ 376 h 1016"/>
                <a:gd name="T52" fmla="*/ 722 w 1132"/>
                <a:gd name="T53" fmla="*/ 481 h 1016"/>
                <a:gd name="T54" fmla="*/ 791 w 1132"/>
                <a:gd name="T55" fmla="*/ 586 h 1016"/>
                <a:gd name="T56" fmla="*/ 830 w 1132"/>
                <a:gd name="T57" fmla="*/ 594 h 1016"/>
                <a:gd name="T58" fmla="*/ 874 w 1132"/>
                <a:gd name="T59" fmla="*/ 604 h 1016"/>
                <a:gd name="T60" fmla="*/ 913 w 1132"/>
                <a:gd name="T61" fmla="*/ 611 h 1016"/>
                <a:gd name="T62" fmla="*/ 972 w 1132"/>
                <a:gd name="T63" fmla="*/ 586 h 1016"/>
                <a:gd name="T64" fmla="*/ 1061 w 1132"/>
                <a:gd name="T65" fmla="*/ 532 h 1016"/>
                <a:gd name="T66" fmla="*/ 1149 w 1132"/>
                <a:gd name="T67" fmla="*/ 489 h 1016"/>
                <a:gd name="T68" fmla="*/ 1245 w 1132"/>
                <a:gd name="T69" fmla="*/ 458 h 1016"/>
                <a:gd name="T70" fmla="*/ 1396 w 1132"/>
                <a:gd name="T71" fmla="*/ 393 h 1016"/>
                <a:gd name="T72" fmla="*/ 1525 w 1132"/>
                <a:gd name="T73" fmla="*/ 360 h 1016"/>
                <a:gd name="T74" fmla="*/ 1563 w 1132"/>
                <a:gd name="T75" fmla="*/ 360 h 1016"/>
                <a:gd name="T76" fmla="*/ 1628 w 1132"/>
                <a:gd name="T77" fmla="*/ 360 h 1016"/>
                <a:gd name="T78" fmla="*/ 1710 w 1132"/>
                <a:gd name="T79" fmla="*/ 365 h 1016"/>
                <a:gd name="T80" fmla="*/ 1796 w 1132"/>
                <a:gd name="T81" fmla="*/ 365 h 1016"/>
                <a:gd name="T82" fmla="*/ 1875 w 1132"/>
                <a:gd name="T83" fmla="*/ 369 h 1016"/>
                <a:gd name="T84" fmla="*/ 1937 w 1132"/>
                <a:gd name="T85" fmla="*/ 369 h 1016"/>
                <a:gd name="T86" fmla="*/ 1970 w 1132"/>
                <a:gd name="T87" fmla="*/ 369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558 w 271"/>
                <a:gd name="T1" fmla="*/ 473 h 365"/>
                <a:gd name="T2" fmla="*/ 599 w 271"/>
                <a:gd name="T3" fmla="*/ 500 h 365"/>
                <a:gd name="T4" fmla="*/ 607 w 271"/>
                <a:gd name="T5" fmla="*/ 570 h 365"/>
                <a:gd name="T6" fmla="*/ 600 w 271"/>
                <a:gd name="T7" fmla="*/ 605 h 365"/>
                <a:gd name="T8" fmla="*/ 593 w 271"/>
                <a:gd name="T9" fmla="*/ 635 h 365"/>
                <a:gd name="T10" fmla="*/ 592 w 271"/>
                <a:gd name="T11" fmla="*/ 653 h 365"/>
                <a:gd name="T12" fmla="*/ 589 w 271"/>
                <a:gd name="T13" fmla="*/ 672 h 365"/>
                <a:gd name="T14" fmla="*/ 582 w 271"/>
                <a:gd name="T15" fmla="*/ 684 h 365"/>
                <a:gd name="T16" fmla="*/ 571 w 271"/>
                <a:gd name="T17" fmla="*/ 695 h 365"/>
                <a:gd name="T18" fmla="*/ 555 w 271"/>
                <a:gd name="T19" fmla="*/ 712 h 365"/>
                <a:gd name="T20" fmla="*/ 528 w 271"/>
                <a:gd name="T21" fmla="*/ 736 h 365"/>
                <a:gd name="T22" fmla="*/ 523 w 271"/>
                <a:gd name="T23" fmla="*/ 790 h 365"/>
                <a:gd name="T24" fmla="*/ 509 w 271"/>
                <a:gd name="T25" fmla="*/ 925 h 365"/>
                <a:gd name="T26" fmla="*/ 426 w 271"/>
                <a:gd name="T27" fmla="*/ 1001 h 365"/>
                <a:gd name="T28" fmla="*/ 310 w 271"/>
                <a:gd name="T29" fmla="*/ 1095 h 365"/>
                <a:gd name="T30" fmla="*/ 165 w 271"/>
                <a:gd name="T31" fmla="*/ 1059 h 365"/>
                <a:gd name="T32" fmla="*/ 103 w 271"/>
                <a:gd name="T33" fmla="*/ 902 h 365"/>
                <a:gd name="T34" fmla="*/ 61 w 271"/>
                <a:gd name="T35" fmla="*/ 790 h 365"/>
                <a:gd name="T36" fmla="*/ 61 w 271"/>
                <a:gd name="T37" fmla="*/ 759 h 365"/>
                <a:gd name="T38" fmla="*/ 34 w 271"/>
                <a:gd name="T39" fmla="*/ 730 h 365"/>
                <a:gd name="T40" fmla="*/ 15 w 271"/>
                <a:gd name="T41" fmla="*/ 698 h 365"/>
                <a:gd name="T42" fmla="*/ 2 w 271"/>
                <a:gd name="T43" fmla="*/ 667 h 365"/>
                <a:gd name="T44" fmla="*/ 0 w 271"/>
                <a:gd name="T45" fmla="*/ 629 h 365"/>
                <a:gd name="T46" fmla="*/ 0 w 271"/>
                <a:gd name="T47" fmla="*/ 591 h 365"/>
                <a:gd name="T48" fmla="*/ 2 w 271"/>
                <a:gd name="T49" fmla="*/ 547 h 365"/>
                <a:gd name="T50" fmla="*/ 12 w 271"/>
                <a:gd name="T51" fmla="*/ 508 h 365"/>
                <a:gd name="T52" fmla="*/ 19 w 271"/>
                <a:gd name="T53" fmla="*/ 462 h 365"/>
                <a:gd name="T54" fmla="*/ 66 w 271"/>
                <a:gd name="T55" fmla="*/ 487 h 365"/>
                <a:gd name="T56" fmla="*/ 66 w 271"/>
                <a:gd name="T57" fmla="*/ 364 h 365"/>
                <a:gd name="T58" fmla="*/ 53 w 271"/>
                <a:gd name="T59" fmla="*/ 177 h 365"/>
                <a:gd name="T60" fmla="*/ 197 w 271"/>
                <a:gd name="T61" fmla="*/ 2 h 365"/>
                <a:gd name="T62" fmla="*/ 366 w 271"/>
                <a:gd name="T63" fmla="*/ 0 h 365"/>
                <a:gd name="T64" fmla="*/ 555 w 271"/>
                <a:gd name="T65" fmla="*/ 168 h 365"/>
                <a:gd name="T66" fmla="*/ 558 w 271"/>
                <a:gd name="T67" fmla="*/ 473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416 w 272"/>
                <a:gd name="T1" fmla="*/ 64 h 214"/>
                <a:gd name="T2" fmla="*/ 528 w 272"/>
                <a:gd name="T3" fmla="*/ 146 h 214"/>
                <a:gd name="T4" fmla="*/ 568 w 272"/>
                <a:gd name="T5" fmla="*/ 181 h 214"/>
                <a:gd name="T6" fmla="*/ 598 w 272"/>
                <a:gd name="T7" fmla="*/ 217 h 214"/>
                <a:gd name="T8" fmla="*/ 622 w 272"/>
                <a:gd name="T9" fmla="*/ 254 h 214"/>
                <a:gd name="T10" fmla="*/ 630 w 272"/>
                <a:gd name="T11" fmla="*/ 286 h 214"/>
                <a:gd name="T12" fmla="*/ 635 w 272"/>
                <a:gd name="T13" fmla="*/ 332 h 214"/>
                <a:gd name="T14" fmla="*/ 630 w 272"/>
                <a:gd name="T15" fmla="*/ 376 h 214"/>
                <a:gd name="T16" fmla="*/ 616 w 272"/>
                <a:gd name="T17" fmla="*/ 424 h 214"/>
                <a:gd name="T18" fmla="*/ 602 w 272"/>
                <a:gd name="T19" fmla="*/ 484 h 214"/>
                <a:gd name="T20" fmla="*/ 595 w 272"/>
                <a:gd name="T21" fmla="*/ 558 h 214"/>
                <a:gd name="T22" fmla="*/ 595 w 272"/>
                <a:gd name="T23" fmla="*/ 623 h 214"/>
                <a:gd name="T24" fmla="*/ 551 w 272"/>
                <a:gd name="T25" fmla="*/ 634 h 214"/>
                <a:gd name="T26" fmla="*/ 517 w 272"/>
                <a:gd name="T27" fmla="*/ 528 h 214"/>
                <a:gd name="T28" fmla="*/ 502 w 272"/>
                <a:gd name="T29" fmla="*/ 439 h 214"/>
                <a:gd name="T30" fmla="*/ 503 w 272"/>
                <a:gd name="T31" fmla="*/ 350 h 214"/>
                <a:gd name="T32" fmla="*/ 527 w 272"/>
                <a:gd name="T33" fmla="*/ 243 h 214"/>
                <a:gd name="T34" fmla="*/ 432 w 272"/>
                <a:gd name="T35" fmla="*/ 165 h 214"/>
                <a:gd name="T36" fmla="*/ 301 w 272"/>
                <a:gd name="T37" fmla="*/ 165 h 214"/>
                <a:gd name="T38" fmla="*/ 275 w 272"/>
                <a:gd name="T39" fmla="*/ 180 h 214"/>
                <a:gd name="T40" fmla="*/ 255 w 272"/>
                <a:gd name="T41" fmla="*/ 193 h 214"/>
                <a:gd name="T42" fmla="*/ 230 w 272"/>
                <a:gd name="T43" fmla="*/ 209 h 214"/>
                <a:gd name="T44" fmla="*/ 211 w 272"/>
                <a:gd name="T45" fmla="*/ 218 h 214"/>
                <a:gd name="T46" fmla="*/ 184 w 272"/>
                <a:gd name="T47" fmla="*/ 230 h 214"/>
                <a:gd name="T48" fmla="*/ 163 w 272"/>
                <a:gd name="T49" fmla="*/ 243 h 214"/>
                <a:gd name="T50" fmla="*/ 139 w 272"/>
                <a:gd name="T51" fmla="*/ 254 h 214"/>
                <a:gd name="T52" fmla="*/ 112 w 272"/>
                <a:gd name="T53" fmla="*/ 258 h 214"/>
                <a:gd name="T54" fmla="*/ 79 w 272"/>
                <a:gd name="T55" fmla="*/ 286 h 214"/>
                <a:gd name="T56" fmla="*/ 97 w 272"/>
                <a:gd name="T57" fmla="*/ 357 h 214"/>
                <a:gd name="T58" fmla="*/ 105 w 272"/>
                <a:gd name="T59" fmla="*/ 411 h 214"/>
                <a:gd name="T60" fmla="*/ 105 w 272"/>
                <a:gd name="T61" fmla="*/ 465 h 214"/>
                <a:gd name="T62" fmla="*/ 93 w 272"/>
                <a:gd name="T63" fmla="*/ 530 h 214"/>
                <a:gd name="T64" fmla="*/ 93 w 272"/>
                <a:gd name="T65" fmla="*/ 634 h 214"/>
                <a:gd name="T66" fmla="*/ 49 w 272"/>
                <a:gd name="T67" fmla="*/ 571 h 214"/>
                <a:gd name="T68" fmla="*/ 20 w 272"/>
                <a:gd name="T69" fmla="*/ 484 h 214"/>
                <a:gd name="T70" fmla="*/ 14 w 272"/>
                <a:gd name="T71" fmla="*/ 443 h 214"/>
                <a:gd name="T72" fmla="*/ 2 w 272"/>
                <a:gd name="T73" fmla="*/ 401 h 214"/>
                <a:gd name="T74" fmla="*/ 0 w 272"/>
                <a:gd name="T75" fmla="*/ 363 h 214"/>
                <a:gd name="T76" fmla="*/ 0 w 272"/>
                <a:gd name="T77" fmla="*/ 321 h 214"/>
                <a:gd name="T78" fmla="*/ 2 w 272"/>
                <a:gd name="T79" fmla="*/ 285 h 214"/>
                <a:gd name="T80" fmla="*/ 16 w 272"/>
                <a:gd name="T81" fmla="*/ 258 h 214"/>
                <a:gd name="T82" fmla="*/ 37 w 272"/>
                <a:gd name="T83" fmla="*/ 234 h 214"/>
                <a:gd name="T84" fmla="*/ 73 w 272"/>
                <a:gd name="T85" fmla="*/ 225 h 214"/>
                <a:gd name="T86" fmla="*/ 79 w 272"/>
                <a:gd name="T87" fmla="*/ 140 h 214"/>
                <a:gd name="T88" fmla="*/ 144 w 272"/>
                <a:gd name="T89" fmla="*/ 40 h 214"/>
                <a:gd name="T90" fmla="*/ 284 w 272"/>
                <a:gd name="T91" fmla="*/ 0 h 214"/>
                <a:gd name="T92" fmla="*/ 416 w 272"/>
                <a:gd name="T93" fmla="*/ 64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177 w 99"/>
                <a:gd name="T1" fmla="*/ 218 h 304"/>
                <a:gd name="T2" fmla="*/ 177 w 99"/>
                <a:gd name="T3" fmla="*/ 359 h 304"/>
                <a:gd name="T4" fmla="*/ 220 w 99"/>
                <a:gd name="T5" fmla="*/ 453 h 304"/>
                <a:gd name="T6" fmla="*/ 219 w 99"/>
                <a:gd name="T7" fmla="*/ 566 h 304"/>
                <a:gd name="T8" fmla="*/ 219 w 99"/>
                <a:gd name="T9" fmla="*/ 737 h 304"/>
                <a:gd name="T10" fmla="*/ 177 w 99"/>
                <a:gd name="T11" fmla="*/ 786 h 304"/>
                <a:gd name="T12" fmla="*/ 120 w 99"/>
                <a:gd name="T13" fmla="*/ 831 h 304"/>
                <a:gd name="T14" fmla="*/ 103 w 99"/>
                <a:gd name="T15" fmla="*/ 902 h 304"/>
                <a:gd name="T16" fmla="*/ 27 w 99"/>
                <a:gd name="T17" fmla="*/ 902 h 304"/>
                <a:gd name="T18" fmla="*/ 0 w 99"/>
                <a:gd name="T19" fmla="*/ 831 h 304"/>
                <a:gd name="T20" fmla="*/ 76 w 99"/>
                <a:gd name="T21" fmla="*/ 816 h 304"/>
                <a:gd name="T22" fmla="*/ 34 w 99"/>
                <a:gd name="T23" fmla="*/ 789 h 304"/>
                <a:gd name="T24" fmla="*/ 1 w 99"/>
                <a:gd name="T25" fmla="*/ 789 h 304"/>
                <a:gd name="T26" fmla="*/ 1 w 99"/>
                <a:gd name="T27" fmla="*/ 737 h 304"/>
                <a:gd name="T28" fmla="*/ 39 w 99"/>
                <a:gd name="T29" fmla="*/ 747 h 304"/>
                <a:gd name="T30" fmla="*/ 114 w 99"/>
                <a:gd name="T31" fmla="*/ 742 h 304"/>
                <a:gd name="T32" fmla="*/ 114 w 99"/>
                <a:gd name="T33" fmla="*/ 694 h 304"/>
                <a:gd name="T34" fmla="*/ 54 w 99"/>
                <a:gd name="T35" fmla="*/ 694 h 304"/>
                <a:gd name="T36" fmla="*/ 0 w 99"/>
                <a:gd name="T37" fmla="*/ 675 h 304"/>
                <a:gd name="T38" fmla="*/ 0 w 99"/>
                <a:gd name="T39" fmla="*/ 607 h 304"/>
                <a:gd name="T40" fmla="*/ 44 w 99"/>
                <a:gd name="T41" fmla="*/ 600 h 304"/>
                <a:gd name="T42" fmla="*/ 95 w 99"/>
                <a:gd name="T43" fmla="*/ 656 h 304"/>
                <a:gd name="T44" fmla="*/ 132 w 99"/>
                <a:gd name="T45" fmla="*/ 634 h 304"/>
                <a:gd name="T46" fmla="*/ 103 w 99"/>
                <a:gd name="T47" fmla="*/ 566 h 304"/>
                <a:gd name="T48" fmla="*/ 142 w 99"/>
                <a:gd name="T49" fmla="*/ 543 h 304"/>
                <a:gd name="T50" fmla="*/ 114 w 99"/>
                <a:gd name="T51" fmla="*/ 501 h 304"/>
                <a:gd name="T52" fmla="*/ 132 w 99"/>
                <a:gd name="T53" fmla="*/ 444 h 304"/>
                <a:gd name="T54" fmla="*/ 76 w 99"/>
                <a:gd name="T55" fmla="*/ 444 h 304"/>
                <a:gd name="T56" fmla="*/ 103 w 99"/>
                <a:gd name="T57" fmla="*/ 401 h 304"/>
                <a:gd name="T58" fmla="*/ 142 w 99"/>
                <a:gd name="T59" fmla="*/ 401 h 304"/>
                <a:gd name="T60" fmla="*/ 177 w 99"/>
                <a:gd name="T61" fmla="*/ 409 h 304"/>
                <a:gd name="T62" fmla="*/ 152 w 99"/>
                <a:gd name="T63" fmla="*/ 322 h 304"/>
                <a:gd name="T64" fmla="*/ 103 w 99"/>
                <a:gd name="T65" fmla="*/ 300 h 304"/>
                <a:gd name="T66" fmla="*/ 27 w 99"/>
                <a:gd name="T67" fmla="*/ 300 h 304"/>
                <a:gd name="T68" fmla="*/ 15 w 99"/>
                <a:gd name="T69" fmla="*/ 246 h 304"/>
                <a:gd name="T70" fmla="*/ 15 w 99"/>
                <a:gd name="T71" fmla="*/ 155 h 304"/>
                <a:gd name="T72" fmla="*/ 4 w 99"/>
                <a:gd name="T73" fmla="*/ 68 h 304"/>
                <a:gd name="T74" fmla="*/ 54 w 99"/>
                <a:gd name="T75" fmla="*/ 0 h 304"/>
                <a:gd name="T76" fmla="*/ 104 w 99"/>
                <a:gd name="T77" fmla="*/ 11 h 304"/>
                <a:gd name="T78" fmla="*/ 144 w 99"/>
                <a:gd name="T79" fmla="*/ 18 h 304"/>
                <a:gd name="T80" fmla="*/ 170 w 99"/>
                <a:gd name="T81" fmla="*/ 30 h 304"/>
                <a:gd name="T82" fmla="*/ 189 w 99"/>
                <a:gd name="T83" fmla="*/ 48 h 304"/>
                <a:gd name="T84" fmla="*/ 196 w 99"/>
                <a:gd name="T85" fmla="*/ 74 h 304"/>
                <a:gd name="T86" fmla="*/ 196 w 99"/>
                <a:gd name="T87" fmla="*/ 106 h 304"/>
                <a:gd name="T88" fmla="*/ 189 w 99"/>
                <a:gd name="T89" fmla="*/ 154 h 304"/>
                <a:gd name="T90" fmla="*/ 177 w 99"/>
                <a:gd name="T91" fmla="*/ 218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46 w 33"/>
                <a:gd name="T1" fmla="*/ 15 h 81"/>
                <a:gd name="T2" fmla="*/ 82 w 33"/>
                <a:gd name="T3" fmla="*/ 76 h 81"/>
                <a:gd name="T4" fmla="*/ 61 w 33"/>
                <a:gd name="T5" fmla="*/ 143 h 81"/>
                <a:gd name="T6" fmla="*/ 90 w 33"/>
                <a:gd name="T7" fmla="*/ 188 h 81"/>
                <a:gd name="T8" fmla="*/ 90 w 33"/>
                <a:gd name="T9" fmla="*/ 245 h 81"/>
                <a:gd name="T10" fmla="*/ 46 w 33"/>
                <a:gd name="T11" fmla="*/ 231 h 81"/>
                <a:gd name="T12" fmla="*/ 0 w 33"/>
                <a:gd name="T13" fmla="*/ 237 h 81"/>
                <a:gd name="T14" fmla="*/ 0 w 33"/>
                <a:gd name="T15" fmla="*/ 152 h 81"/>
                <a:gd name="T16" fmla="*/ 16 w 33"/>
                <a:gd name="T17" fmla="*/ 76 h 81"/>
                <a:gd name="T18" fmla="*/ 3 w 33"/>
                <a:gd name="T19" fmla="*/ 0 h 81"/>
                <a:gd name="T20" fmla="*/ 14 w 33"/>
                <a:gd name="T21" fmla="*/ 1 h 81"/>
                <a:gd name="T22" fmla="*/ 24 w 33"/>
                <a:gd name="T23" fmla="*/ 2 h 81"/>
                <a:gd name="T24" fmla="*/ 37 w 33"/>
                <a:gd name="T25" fmla="*/ 13 h 81"/>
                <a:gd name="T26" fmla="*/ 46 w 33"/>
                <a:gd name="T27" fmla="*/ 1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67 w 30"/>
                <a:gd name="T1" fmla="*/ 0 h 84"/>
                <a:gd name="T2" fmla="*/ 18 w 30"/>
                <a:gd name="T3" fmla="*/ 15 h 84"/>
                <a:gd name="T4" fmla="*/ 0 w 30"/>
                <a:gd name="T5" fmla="*/ 91 h 84"/>
                <a:gd name="T6" fmla="*/ 46 w 30"/>
                <a:gd name="T7" fmla="*/ 50 h 84"/>
                <a:gd name="T8" fmla="*/ 33 w 30"/>
                <a:gd name="T9" fmla="*/ 141 h 84"/>
                <a:gd name="T10" fmla="*/ 0 w 30"/>
                <a:gd name="T11" fmla="*/ 146 h 84"/>
                <a:gd name="T12" fmla="*/ 0 w 30"/>
                <a:gd name="T13" fmla="*/ 242 h 84"/>
                <a:gd name="T14" fmla="*/ 33 w 30"/>
                <a:gd name="T15" fmla="*/ 246 h 84"/>
                <a:gd name="T16" fmla="*/ 46 w 30"/>
                <a:gd name="T17" fmla="*/ 181 h 84"/>
                <a:gd name="T18" fmla="*/ 74 w 30"/>
                <a:gd name="T19" fmla="*/ 100 h 84"/>
                <a:gd name="T20" fmla="*/ 67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763 w 353"/>
                <a:gd name="T1" fmla="*/ 0 h 672"/>
                <a:gd name="T2" fmla="*/ 709 w 353"/>
                <a:gd name="T3" fmla="*/ 170 h 672"/>
                <a:gd name="T4" fmla="*/ 580 w 353"/>
                <a:gd name="T5" fmla="*/ 261 h 672"/>
                <a:gd name="T6" fmla="*/ 479 w 353"/>
                <a:gd name="T7" fmla="*/ 289 h 672"/>
                <a:gd name="T8" fmla="*/ 406 w 353"/>
                <a:gd name="T9" fmla="*/ 228 h 672"/>
                <a:gd name="T10" fmla="*/ 373 w 353"/>
                <a:gd name="T11" fmla="*/ 151 h 672"/>
                <a:gd name="T12" fmla="*/ 323 w 353"/>
                <a:gd name="T13" fmla="*/ 328 h 672"/>
                <a:gd name="T14" fmla="*/ 130 w 353"/>
                <a:gd name="T15" fmla="*/ 784 h 672"/>
                <a:gd name="T16" fmla="*/ 43 w 353"/>
                <a:gd name="T17" fmla="*/ 1498 h 672"/>
                <a:gd name="T18" fmla="*/ 0 w 353"/>
                <a:gd name="T19" fmla="*/ 2011 h 672"/>
                <a:gd name="T20" fmla="*/ 222 w 353"/>
                <a:gd name="T21" fmla="*/ 1510 h 672"/>
                <a:gd name="T22" fmla="*/ 479 w 353"/>
                <a:gd name="T23" fmla="*/ 643 h 672"/>
                <a:gd name="T24" fmla="*/ 536 w 353"/>
                <a:gd name="T25" fmla="*/ 455 h 672"/>
                <a:gd name="T26" fmla="*/ 660 w 353"/>
                <a:gd name="T27" fmla="*/ 301 h 672"/>
                <a:gd name="T28" fmla="*/ 752 w 353"/>
                <a:gd name="T29" fmla="*/ 208 h 672"/>
                <a:gd name="T30" fmla="*/ 803 w 353"/>
                <a:gd name="T31" fmla="*/ 140 h 672"/>
                <a:gd name="T32" fmla="*/ 763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28 w 103"/>
                <a:gd name="T1" fmla="*/ 267 h 140"/>
                <a:gd name="T2" fmla="*/ 0 w 103"/>
                <a:gd name="T3" fmla="*/ 461 h 140"/>
                <a:gd name="T4" fmla="*/ 0 w 103"/>
                <a:gd name="T5" fmla="*/ 317 h 140"/>
                <a:gd name="T6" fmla="*/ 148 w 103"/>
                <a:gd name="T7" fmla="*/ 152 h 140"/>
                <a:gd name="T8" fmla="*/ 218 w 103"/>
                <a:gd name="T9" fmla="*/ 0 h 140"/>
                <a:gd name="T10" fmla="*/ 223 w 103"/>
                <a:gd name="T11" fmla="*/ 141 h 140"/>
                <a:gd name="T12" fmla="*/ 128 w 103"/>
                <a:gd name="T13" fmla="*/ 267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437 w 192"/>
                <a:gd name="T1" fmla="*/ 12 h 508"/>
                <a:gd name="T2" fmla="*/ 437 w 192"/>
                <a:gd name="T3" fmla="*/ 141 h 508"/>
                <a:gd name="T4" fmla="*/ 216 w 192"/>
                <a:gd name="T5" fmla="*/ 951 h 508"/>
                <a:gd name="T6" fmla="*/ 115 w 192"/>
                <a:gd name="T7" fmla="*/ 1184 h 508"/>
                <a:gd name="T8" fmla="*/ 0 w 192"/>
                <a:gd name="T9" fmla="*/ 1483 h 508"/>
                <a:gd name="T10" fmla="*/ 0 w 192"/>
                <a:gd name="T11" fmla="*/ 1073 h 508"/>
                <a:gd name="T12" fmla="*/ 110 w 192"/>
                <a:gd name="T13" fmla="*/ 778 h 508"/>
                <a:gd name="T14" fmla="*/ 190 w 192"/>
                <a:gd name="T15" fmla="*/ 771 h 508"/>
                <a:gd name="T16" fmla="*/ 190 w 192"/>
                <a:gd name="T17" fmla="*/ 621 h 508"/>
                <a:gd name="T18" fmla="*/ 190 w 192"/>
                <a:gd name="T19" fmla="*/ 424 h 508"/>
                <a:gd name="T20" fmla="*/ 201 w 192"/>
                <a:gd name="T21" fmla="*/ 277 h 508"/>
                <a:gd name="T22" fmla="*/ 291 w 192"/>
                <a:gd name="T23" fmla="*/ 113 h 508"/>
                <a:gd name="T24" fmla="*/ 345 w 192"/>
                <a:gd name="T25" fmla="*/ 87 h 508"/>
                <a:gd name="T26" fmla="*/ 366 w 192"/>
                <a:gd name="T27" fmla="*/ 0 h 508"/>
                <a:gd name="T28" fmla="*/ 437 w 192"/>
                <a:gd name="T29" fmla="*/ 12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161 w 65"/>
                <a:gd name="T1" fmla="*/ 88 h 90"/>
                <a:gd name="T2" fmla="*/ 76 w 65"/>
                <a:gd name="T3" fmla="*/ 154 h 90"/>
                <a:gd name="T4" fmla="*/ 0 w 65"/>
                <a:gd name="T5" fmla="*/ 267 h 90"/>
                <a:gd name="T6" fmla="*/ 47 w 65"/>
                <a:gd name="T7" fmla="*/ 34 h 90"/>
                <a:gd name="T8" fmla="*/ 102 w 65"/>
                <a:gd name="T9" fmla="*/ 0 h 90"/>
                <a:gd name="T10" fmla="*/ 161 w 65"/>
                <a:gd name="T11" fmla="*/ 88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526 w 225"/>
                <a:gd name="T1" fmla="*/ 41 h 594"/>
                <a:gd name="T2" fmla="*/ 383 w 225"/>
                <a:gd name="T3" fmla="*/ 0 h 594"/>
                <a:gd name="T4" fmla="*/ 345 w 225"/>
                <a:gd name="T5" fmla="*/ 125 h 594"/>
                <a:gd name="T6" fmla="*/ 357 w 225"/>
                <a:gd name="T7" fmla="*/ 211 h 594"/>
                <a:gd name="T8" fmla="*/ 199 w 225"/>
                <a:gd name="T9" fmla="*/ 565 h 594"/>
                <a:gd name="T10" fmla="*/ 37 w 225"/>
                <a:gd name="T11" fmla="*/ 1149 h 594"/>
                <a:gd name="T12" fmla="*/ 0 w 225"/>
                <a:gd name="T13" fmla="*/ 1749 h 594"/>
                <a:gd name="T14" fmla="*/ 219 w 225"/>
                <a:gd name="T15" fmla="*/ 1285 h 594"/>
                <a:gd name="T16" fmla="*/ 424 w 225"/>
                <a:gd name="T17" fmla="*/ 218 h 594"/>
                <a:gd name="T18" fmla="*/ 471 w 225"/>
                <a:gd name="T19" fmla="*/ 177 h 594"/>
                <a:gd name="T20" fmla="*/ 526 w 225"/>
                <a:gd name="T21" fmla="*/ 41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454 w 295"/>
                <a:gd name="T1" fmla="*/ 333 h 210"/>
                <a:gd name="T2" fmla="*/ 315 w 295"/>
                <a:gd name="T3" fmla="*/ 137 h 210"/>
                <a:gd name="T4" fmla="*/ 240 w 295"/>
                <a:gd name="T5" fmla="*/ 117 h 210"/>
                <a:gd name="T6" fmla="*/ 167 w 295"/>
                <a:gd name="T7" fmla="*/ 0 h 210"/>
                <a:gd name="T8" fmla="*/ 89 w 295"/>
                <a:gd name="T9" fmla="*/ 0 h 210"/>
                <a:gd name="T10" fmla="*/ 0 w 295"/>
                <a:gd name="T11" fmla="*/ 146 h 210"/>
                <a:gd name="T12" fmla="*/ 38 w 295"/>
                <a:gd name="T13" fmla="*/ 187 h 210"/>
                <a:gd name="T14" fmla="*/ 128 w 295"/>
                <a:gd name="T15" fmla="*/ 165 h 210"/>
                <a:gd name="T16" fmla="*/ 167 w 295"/>
                <a:gd name="T17" fmla="*/ 91 h 210"/>
                <a:gd name="T18" fmla="*/ 200 w 295"/>
                <a:gd name="T19" fmla="*/ 155 h 210"/>
                <a:gd name="T20" fmla="*/ 200 w 295"/>
                <a:gd name="T21" fmla="*/ 312 h 210"/>
                <a:gd name="T22" fmla="*/ 256 w 295"/>
                <a:gd name="T23" fmla="*/ 333 h 210"/>
                <a:gd name="T24" fmla="*/ 256 w 295"/>
                <a:gd name="T25" fmla="*/ 197 h 210"/>
                <a:gd name="T26" fmla="*/ 342 w 295"/>
                <a:gd name="T27" fmla="*/ 259 h 210"/>
                <a:gd name="T28" fmla="*/ 324 w 295"/>
                <a:gd name="T29" fmla="*/ 425 h 210"/>
                <a:gd name="T30" fmla="*/ 342 w 295"/>
                <a:gd name="T31" fmla="*/ 488 h 210"/>
                <a:gd name="T32" fmla="*/ 382 w 295"/>
                <a:gd name="T33" fmla="*/ 392 h 210"/>
                <a:gd name="T34" fmla="*/ 422 w 295"/>
                <a:gd name="T35" fmla="*/ 425 h 210"/>
                <a:gd name="T36" fmla="*/ 414 w 295"/>
                <a:gd name="T37" fmla="*/ 525 h 210"/>
                <a:gd name="T38" fmla="*/ 465 w 295"/>
                <a:gd name="T39" fmla="*/ 579 h 210"/>
                <a:gd name="T40" fmla="*/ 465 w 295"/>
                <a:gd name="T41" fmla="*/ 455 h 210"/>
                <a:gd name="T42" fmla="*/ 517 w 295"/>
                <a:gd name="T43" fmla="*/ 475 h 210"/>
                <a:gd name="T44" fmla="*/ 517 w 295"/>
                <a:gd name="T45" fmla="*/ 620 h 210"/>
                <a:gd name="T46" fmla="*/ 558 w 295"/>
                <a:gd name="T47" fmla="*/ 579 h 210"/>
                <a:gd name="T48" fmla="*/ 533 w 295"/>
                <a:gd name="T49" fmla="*/ 425 h 210"/>
                <a:gd name="T50" fmla="*/ 606 w 295"/>
                <a:gd name="T51" fmla="*/ 496 h 210"/>
                <a:gd name="T52" fmla="*/ 615 w 295"/>
                <a:gd name="T53" fmla="*/ 607 h 210"/>
                <a:gd name="T54" fmla="*/ 690 w 295"/>
                <a:gd name="T55" fmla="*/ 607 h 210"/>
                <a:gd name="T56" fmla="*/ 672 w 295"/>
                <a:gd name="T57" fmla="*/ 466 h 210"/>
                <a:gd name="T58" fmla="*/ 567 w 295"/>
                <a:gd name="T59" fmla="*/ 373 h 210"/>
                <a:gd name="T60" fmla="*/ 560 w 295"/>
                <a:gd name="T61" fmla="*/ 365 h 210"/>
                <a:gd name="T62" fmla="*/ 550 w 295"/>
                <a:gd name="T63" fmla="*/ 364 h 210"/>
                <a:gd name="T64" fmla="*/ 528 w 295"/>
                <a:gd name="T65" fmla="*/ 358 h 210"/>
                <a:gd name="T66" fmla="*/ 507 w 295"/>
                <a:gd name="T67" fmla="*/ 351 h 210"/>
                <a:gd name="T68" fmla="*/ 487 w 295"/>
                <a:gd name="T69" fmla="*/ 342 h 210"/>
                <a:gd name="T70" fmla="*/ 467 w 295"/>
                <a:gd name="T71" fmla="*/ 335 h 210"/>
                <a:gd name="T72" fmla="*/ 456 w 295"/>
                <a:gd name="T73" fmla="*/ 334 h 210"/>
                <a:gd name="T74" fmla="*/ 454 w 295"/>
                <a:gd name="T75" fmla="*/ 333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203 w 116"/>
                <a:gd name="T1" fmla="*/ 127 h 159"/>
                <a:gd name="T2" fmla="*/ 159 w 116"/>
                <a:gd name="T3" fmla="*/ 105 h 159"/>
                <a:gd name="T4" fmla="*/ 115 w 116"/>
                <a:gd name="T5" fmla="*/ 49 h 159"/>
                <a:gd name="T6" fmla="*/ 75 w 116"/>
                <a:gd name="T7" fmla="*/ 42 h 159"/>
                <a:gd name="T8" fmla="*/ 30 w 116"/>
                <a:gd name="T9" fmla="*/ 0 h 159"/>
                <a:gd name="T10" fmla="*/ 30 w 116"/>
                <a:gd name="T11" fmla="*/ 86 h 159"/>
                <a:gd name="T12" fmla="*/ 75 w 116"/>
                <a:gd name="T13" fmla="*/ 105 h 159"/>
                <a:gd name="T14" fmla="*/ 131 w 116"/>
                <a:gd name="T15" fmla="*/ 127 h 159"/>
                <a:gd name="T16" fmla="*/ 126 w 116"/>
                <a:gd name="T17" fmla="*/ 296 h 159"/>
                <a:gd name="T18" fmla="*/ 126 w 116"/>
                <a:gd name="T19" fmla="*/ 348 h 159"/>
                <a:gd name="T20" fmla="*/ 175 w 116"/>
                <a:gd name="T21" fmla="*/ 412 h 159"/>
                <a:gd name="T22" fmla="*/ 147 w 116"/>
                <a:gd name="T23" fmla="*/ 423 h 159"/>
                <a:gd name="T24" fmla="*/ 96 w 116"/>
                <a:gd name="T25" fmla="*/ 376 h 159"/>
                <a:gd name="T26" fmla="*/ 0 w 116"/>
                <a:gd name="T27" fmla="*/ 376 h 159"/>
                <a:gd name="T28" fmla="*/ 16 w 116"/>
                <a:gd name="T29" fmla="*/ 447 h 159"/>
                <a:gd name="T30" fmla="*/ 115 w 116"/>
                <a:gd name="T31" fmla="*/ 496 h 159"/>
                <a:gd name="T32" fmla="*/ 180 w 116"/>
                <a:gd name="T33" fmla="*/ 496 h 159"/>
                <a:gd name="T34" fmla="*/ 272 w 116"/>
                <a:gd name="T35" fmla="*/ 409 h 159"/>
                <a:gd name="T36" fmla="*/ 229 w 116"/>
                <a:gd name="T37" fmla="*/ 333 h 159"/>
                <a:gd name="T38" fmla="*/ 229 w 116"/>
                <a:gd name="T39" fmla="*/ 252 h 159"/>
                <a:gd name="T40" fmla="*/ 213 w 116"/>
                <a:gd name="T41" fmla="*/ 165 h 159"/>
                <a:gd name="T42" fmla="*/ 203 w 116"/>
                <a:gd name="T43" fmla="*/ 127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121 w 47"/>
                <a:gd name="T1" fmla="*/ 29 h 41"/>
                <a:gd name="T2" fmla="*/ 23 w 47"/>
                <a:gd name="T3" fmla="*/ 0 h 41"/>
                <a:gd name="T4" fmla="*/ 0 w 47"/>
                <a:gd name="T5" fmla="*/ 29 h 41"/>
                <a:gd name="T6" fmla="*/ 23 w 47"/>
                <a:gd name="T7" fmla="*/ 60 h 41"/>
                <a:gd name="T8" fmla="*/ 118 w 47"/>
                <a:gd name="T9" fmla="*/ 107 h 41"/>
                <a:gd name="T10" fmla="*/ 124 w 47"/>
                <a:gd name="T11" fmla="*/ 72 h 41"/>
                <a:gd name="T12" fmla="*/ 124 w 47"/>
                <a:gd name="T13" fmla="*/ 63 h 41"/>
                <a:gd name="T14" fmla="*/ 122 w 47"/>
                <a:gd name="T15" fmla="*/ 44 h 41"/>
                <a:gd name="T16" fmla="*/ 121 w 47"/>
                <a:gd name="T17" fmla="*/ 32 h 41"/>
                <a:gd name="T18" fmla="*/ 121 w 47"/>
                <a:gd name="T19" fmla="*/ 29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80 w 40"/>
                <a:gd name="T1" fmla="*/ 65 h 36"/>
                <a:gd name="T2" fmla="*/ 16 w 40"/>
                <a:gd name="T3" fmla="*/ 0 h 36"/>
                <a:gd name="T4" fmla="*/ 0 w 40"/>
                <a:gd name="T5" fmla="*/ 50 h 36"/>
                <a:gd name="T6" fmla="*/ 33 w 40"/>
                <a:gd name="T7" fmla="*/ 103 h 36"/>
                <a:gd name="T8" fmla="*/ 91 w 40"/>
                <a:gd name="T9" fmla="*/ 106 h 36"/>
                <a:gd name="T10" fmla="*/ 90 w 40"/>
                <a:gd name="T11" fmla="*/ 103 h 36"/>
                <a:gd name="T12" fmla="*/ 88 w 40"/>
                <a:gd name="T13" fmla="*/ 86 h 36"/>
                <a:gd name="T14" fmla="*/ 83 w 40"/>
                <a:gd name="T15" fmla="*/ 74 h 36"/>
                <a:gd name="T16" fmla="*/ 80 w 40"/>
                <a:gd name="T17" fmla="*/ 65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70 w 38"/>
                <a:gd name="T1" fmla="*/ 39 h 32"/>
                <a:gd name="T2" fmla="*/ 11 w 38"/>
                <a:gd name="T3" fmla="*/ 0 h 32"/>
                <a:gd name="T4" fmla="*/ 0 w 38"/>
                <a:gd name="T5" fmla="*/ 39 h 32"/>
                <a:gd name="T6" fmla="*/ 41 w 38"/>
                <a:gd name="T7" fmla="*/ 77 h 32"/>
                <a:gd name="T8" fmla="*/ 89 w 38"/>
                <a:gd name="T9" fmla="*/ 89 h 32"/>
                <a:gd name="T10" fmla="*/ 89 w 38"/>
                <a:gd name="T11" fmla="*/ 50 h 32"/>
                <a:gd name="T12" fmla="*/ 70 w 38"/>
                <a:gd name="T13" fmla="*/ 39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46 w 35"/>
                <a:gd name="T1" fmla="*/ 47 h 30"/>
                <a:gd name="T2" fmla="*/ 0 w 35"/>
                <a:gd name="T3" fmla="*/ 0 h 30"/>
                <a:gd name="T4" fmla="*/ 0 w 35"/>
                <a:gd name="T5" fmla="*/ 88 h 30"/>
                <a:gd name="T6" fmla="*/ 40 w 35"/>
                <a:gd name="T7" fmla="*/ 89 h 30"/>
                <a:gd name="T8" fmla="*/ 63 w 35"/>
                <a:gd name="T9" fmla="*/ 75 h 30"/>
                <a:gd name="T10" fmla="*/ 46 w 35"/>
                <a:gd name="T11" fmla="*/ 47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138 h 58"/>
                <a:gd name="T2" fmla="*/ 0 w 81"/>
                <a:gd name="T3" fmla="*/ 177 h 58"/>
                <a:gd name="T4" fmla="*/ 14 w 81"/>
                <a:gd name="T5" fmla="*/ 170 h 58"/>
                <a:gd name="T6" fmla="*/ 30 w 81"/>
                <a:gd name="T7" fmla="*/ 162 h 58"/>
                <a:gd name="T8" fmla="*/ 46 w 81"/>
                <a:gd name="T9" fmla="*/ 142 h 58"/>
                <a:gd name="T10" fmla="*/ 64 w 81"/>
                <a:gd name="T11" fmla="*/ 124 h 58"/>
                <a:gd name="T12" fmla="*/ 78 w 81"/>
                <a:gd name="T13" fmla="*/ 66 h 58"/>
                <a:gd name="T14" fmla="*/ 134 w 81"/>
                <a:gd name="T15" fmla="*/ 55 h 58"/>
                <a:gd name="T16" fmla="*/ 169 w 81"/>
                <a:gd name="T17" fmla="*/ 30 h 58"/>
                <a:gd name="T18" fmla="*/ 73 w 81"/>
                <a:gd name="T19" fmla="*/ 1 h 58"/>
                <a:gd name="T20" fmla="*/ 0 w 81"/>
                <a:gd name="T21" fmla="*/ 0 h 58"/>
                <a:gd name="T22" fmla="*/ 0 w 81"/>
                <a:gd name="T23" fmla="*/ 35 h 58"/>
                <a:gd name="T24" fmla="*/ 60 w 81"/>
                <a:gd name="T25" fmla="*/ 48 h 58"/>
                <a:gd name="T26" fmla="*/ 44 w 81"/>
                <a:gd name="T27" fmla="*/ 106 h 58"/>
                <a:gd name="T28" fmla="*/ 32 w 81"/>
                <a:gd name="T29" fmla="*/ 118 h 58"/>
                <a:gd name="T30" fmla="*/ 20 w 81"/>
                <a:gd name="T31" fmla="*/ 124 h 58"/>
                <a:gd name="T32" fmla="*/ 12 w 81"/>
                <a:gd name="T33" fmla="*/ 135 h 58"/>
                <a:gd name="T34" fmla="*/ 0 w 81"/>
                <a:gd name="T35" fmla="*/ 138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267 w 109"/>
                <a:gd name="T1" fmla="*/ 37 h 61"/>
                <a:gd name="T2" fmla="*/ 267 w 109"/>
                <a:gd name="T3" fmla="*/ 2 h 61"/>
                <a:gd name="T4" fmla="*/ 209 w 109"/>
                <a:gd name="T5" fmla="*/ 0 h 61"/>
                <a:gd name="T6" fmla="*/ 100 w 109"/>
                <a:gd name="T7" fmla="*/ 0 h 61"/>
                <a:gd name="T8" fmla="*/ 44 w 109"/>
                <a:gd name="T9" fmla="*/ 0 h 61"/>
                <a:gd name="T10" fmla="*/ 0 w 109"/>
                <a:gd name="T11" fmla="*/ 1 h 61"/>
                <a:gd name="T12" fmla="*/ 0 w 109"/>
                <a:gd name="T13" fmla="*/ 30 h 61"/>
                <a:gd name="T14" fmla="*/ 73 w 109"/>
                <a:gd name="T15" fmla="*/ 37 h 61"/>
                <a:gd name="T16" fmla="*/ 57 w 109"/>
                <a:gd name="T17" fmla="*/ 95 h 61"/>
                <a:gd name="T18" fmla="*/ 39 w 109"/>
                <a:gd name="T19" fmla="*/ 106 h 61"/>
                <a:gd name="T20" fmla="*/ 25 w 109"/>
                <a:gd name="T21" fmla="*/ 110 h 61"/>
                <a:gd name="T22" fmla="*/ 15 w 109"/>
                <a:gd name="T23" fmla="*/ 122 h 61"/>
                <a:gd name="T24" fmla="*/ 0 w 109"/>
                <a:gd name="T25" fmla="*/ 123 h 61"/>
                <a:gd name="T26" fmla="*/ 0 w 109"/>
                <a:gd name="T27" fmla="*/ 157 h 61"/>
                <a:gd name="T28" fmla="*/ 17 w 109"/>
                <a:gd name="T29" fmla="*/ 153 h 61"/>
                <a:gd name="T30" fmla="*/ 34 w 109"/>
                <a:gd name="T31" fmla="*/ 143 h 61"/>
                <a:gd name="T32" fmla="*/ 53 w 109"/>
                <a:gd name="T33" fmla="*/ 137 h 61"/>
                <a:gd name="T34" fmla="*/ 74 w 109"/>
                <a:gd name="T35" fmla="*/ 122 h 61"/>
                <a:gd name="T36" fmla="*/ 110 w 109"/>
                <a:gd name="T37" fmla="*/ 48 h 61"/>
                <a:gd name="T38" fmla="*/ 163 w 109"/>
                <a:gd name="T39" fmla="*/ 52 h 61"/>
                <a:gd name="T40" fmla="*/ 175 w 109"/>
                <a:gd name="T41" fmla="*/ 81 h 61"/>
                <a:gd name="T42" fmla="*/ 185 w 109"/>
                <a:gd name="T43" fmla="*/ 104 h 61"/>
                <a:gd name="T44" fmla="*/ 199 w 109"/>
                <a:gd name="T45" fmla="*/ 123 h 61"/>
                <a:gd name="T46" fmla="*/ 209 w 109"/>
                <a:gd name="T47" fmla="*/ 140 h 61"/>
                <a:gd name="T48" fmla="*/ 222 w 109"/>
                <a:gd name="T49" fmla="*/ 150 h 61"/>
                <a:gd name="T50" fmla="*/ 234 w 109"/>
                <a:gd name="T51" fmla="*/ 157 h 61"/>
                <a:gd name="T52" fmla="*/ 253 w 109"/>
                <a:gd name="T53" fmla="*/ 161 h 61"/>
                <a:gd name="T54" fmla="*/ 267 w 109"/>
                <a:gd name="T55" fmla="*/ 157 h 61"/>
                <a:gd name="T56" fmla="*/ 267 w 109"/>
                <a:gd name="T57" fmla="*/ 123 h 61"/>
                <a:gd name="T58" fmla="*/ 239 w 109"/>
                <a:gd name="T59" fmla="*/ 126 h 61"/>
                <a:gd name="T60" fmla="*/ 220 w 109"/>
                <a:gd name="T61" fmla="*/ 119 h 61"/>
                <a:gd name="T62" fmla="*/ 207 w 109"/>
                <a:gd name="T63" fmla="*/ 86 h 61"/>
                <a:gd name="T64" fmla="*/ 199 w 109"/>
                <a:gd name="T65" fmla="*/ 37 h 61"/>
                <a:gd name="T66" fmla="*/ 250 w 109"/>
                <a:gd name="T67" fmla="*/ 32 h 61"/>
                <a:gd name="T68" fmla="*/ 267 w 109"/>
                <a:gd name="T69" fmla="*/ 37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80 w 43"/>
                <a:gd name="T1" fmla="*/ 30 h 60"/>
                <a:gd name="T2" fmla="*/ 80 w 43"/>
                <a:gd name="T3" fmla="*/ 0 h 60"/>
                <a:gd name="T4" fmla="*/ 0 w 43"/>
                <a:gd name="T5" fmla="*/ 2 h 60"/>
                <a:gd name="T6" fmla="*/ 5 w 43"/>
                <a:gd name="T7" fmla="*/ 68 h 60"/>
                <a:gd name="T8" fmla="*/ 21 w 43"/>
                <a:gd name="T9" fmla="*/ 117 h 60"/>
                <a:gd name="T10" fmla="*/ 36 w 43"/>
                <a:gd name="T11" fmla="*/ 153 h 60"/>
                <a:gd name="T12" fmla="*/ 55 w 43"/>
                <a:gd name="T13" fmla="*/ 169 h 60"/>
                <a:gd name="T14" fmla="*/ 57 w 43"/>
                <a:gd name="T15" fmla="*/ 177 h 60"/>
                <a:gd name="T16" fmla="*/ 66 w 43"/>
                <a:gd name="T17" fmla="*/ 179 h 60"/>
                <a:gd name="T18" fmla="*/ 72 w 43"/>
                <a:gd name="T19" fmla="*/ 179 h 60"/>
                <a:gd name="T20" fmla="*/ 80 w 43"/>
                <a:gd name="T21" fmla="*/ 177 h 60"/>
                <a:gd name="T22" fmla="*/ 80 w 43"/>
                <a:gd name="T23" fmla="*/ 137 h 60"/>
                <a:gd name="T24" fmla="*/ 57 w 43"/>
                <a:gd name="T25" fmla="*/ 137 h 60"/>
                <a:gd name="T26" fmla="*/ 43 w 43"/>
                <a:gd name="T27" fmla="*/ 121 h 60"/>
                <a:gd name="T28" fmla="*/ 34 w 43"/>
                <a:gd name="T29" fmla="*/ 88 h 60"/>
                <a:gd name="T30" fmla="*/ 25 w 43"/>
                <a:gd name="T31" fmla="*/ 30 h 60"/>
                <a:gd name="T32" fmla="*/ 66 w 43"/>
                <a:gd name="T33" fmla="*/ 29 h 60"/>
                <a:gd name="T34" fmla="*/ 80 w 43"/>
                <a:gd name="T35" fmla="*/ 30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244 w 220"/>
                <a:gd name="T1" fmla="*/ 254 h 221"/>
                <a:gd name="T2" fmla="*/ 292 w 220"/>
                <a:gd name="T3" fmla="*/ 281 h 221"/>
                <a:gd name="T4" fmla="*/ 326 w 220"/>
                <a:gd name="T5" fmla="*/ 298 h 221"/>
                <a:gd name="T6" fmla="*/ 346 w 220"/>
                <a:gd name="T7" fmla="*/ 314 h 221"/>
                <a:gd name="T8" fmla="*/ 354 w 220"/>
                <a:gd name="T9" fmla="*/ 329 h 221"/>
                <a:gd name="T10" fmla="*/ 362 w 220"/>
                <a:gd name="T11" fmla="*/ 349 h 221"/>
                <a:gd name="T12" fmla="*/ 368 w 220"/>
                <a:gd name="T13" fmla="*/ 374 h 221"/>
                <a:gd name="T14" fmla="*/ 379 w 220"/>
                <a:gd name="T15" fmla="*/ 408 h 221"/>
                <a:gd name="T16" fmla="*/ 403 w 220"/>
                <a:gd name="T17" fmla="*/ 454 h 221"/>
                <a:gd name="T18" fmla="*/ 440 w 220"/>
                <a:gd name="T19" fmla="*/ 350 h 221"/>
                <a:gd name="T20" fmla="*/ 446 w 220"/>
                <a:gd name="T21" fmla="*/ 234 h 221"/>
                <a:gd name="T22" fmla="*/ 441 w 220"/>
                <a:gd name="T23" fmla="*/ 120 h 221"/>
                <a:gd name="T24" fmla="*/ 438 w 220"/>
                <a:gd name="T25" fmla="*/ 0 h 221"/>
                <a:gd name="T26" fmla="*/ 494 w 220"/>
                <a:gd name="T27" fmla="*/ 150 h 221"/>
                <a:gd name="T28" fmla="*/ 492 w 220"/>
                <a:gd name="T29" fmla="*/ 259 h 221"/>
                <a:gd name="T30" fmla="*/ 487 w 220"/>
                <a:gd name="T31" fmla="*/ 350 h 221"/>
                <a:gd name="T32" fmla="*/ 474 w 220"/>
                <a:gd name="T33" fmla="*/ 441 h 221"/>
                <a:gd name="T34" fmla="*/ 452 w 220"/>
                <a:gd name="T35" fmla="*/ 545 h 221"/>
                <a:gd name="T36" fmla="*/ 390 w 220"/>
                <a:gd name="T37" fmla="*/ 563 h 221"/>
                <a:gd name="T38" fmla="*/ 298 w 220"/>
                <a:gd name="T39" fmla="*/ 672 h 221"/>
                <a:gd name="T40" fmla="*/ 165 w 220"/>
                <a:gd name="T41" fmla="*/ 672 h 221"/>
                <a:gd name="T42" fmla="*/ 72 w 220"/>
                <a:gd name="T43" fmla="*/ 582 h 221"/>
                <a:gd name="T44" fmla="*/ 30 w 220"/>
                <a:gd name="T45" fmla="*/ 486 h 221"/>
                <a:gd name="T46" fmla="*/ 2 w 220"/>
                <a:gd name="T47" fmla="*/ 361 h 221"/>
                <a:gd name="T48" fmla="*/ 0 w 220"/>
                <a:gd name="T49" fmla="*/ 259 h 221"/>
                <a:gd name="T50" fmla="*/ 2 w 220"/>
                <a:gd name="T51" fmla="*/ 165 h 221"/>
                <a:gd name="T52" fmla="*/ 24 w 220"/>
                <a:gd name="T53" fmla="*/ 75 h 221"/>
                <a:gd name="T54" fmla="*/ 38 w 220"/>
                <a:gd name="T55" fmla="*/ 176 h 221"/>
                <a:gd name="T56" fmla="*/ 48 w 220"/>
                <a:gd name="T57" fmla="*/ 268 h 221"/>
                <a:gd name="T58" fmla="*/ 55 w 220"/>
                <a:gd name="T59" fmla="*/ 359 h 221"/>
                <a:gd name="T60" fmla="*/ 76 w 220"/>
                <a:gd name="T61" fmla="*/ 449 h 221"/>
                <a:gd name="T62" fmla="*/ 85 w 220"/>
                <a:gd name="T63" fmla="*/ 404 h 221"/>
                <a:gd name="T64" fmla="*/ 94 w 220"/>
                <a:gd name="T65" fmla="*/ 368 h 221"/>
                <a:gd name="T66" fmla="*/ 103 w 220"/>
                <a:gd name="T67" fmla="*/ 336 h 221"/>
                <a:gd name="T68" fmla="*/ 113 w 220"/>
                <a:gd name="T69" fmla="*/ 318 h 221"/>
                <a:gd name="T70" fmla="*/ 129 w 220"/>
                <a:gd name="T71" fmla="*/ 299 h 221"/>
                <a:gd name="T72" fmla="*/ 146 w 220"/>
                <a:gd name="T73" fmla="*/ 285 h 221"/>
                <a:gd name="T74" fmla="*/ 173 w 220"/>
                <a:gd name="T75" fmla="*/ 274 h 221"/>
                <a:gd name="T76" fmla="*/ 208 w 220"/>
                <a:gd name="T77" fmla="*/ 265 h 221"/>
                <a:gd name="T78" fmla="*/ 208 w 220"/>
                <a:gd name="T79" fmla="*/ 306 h 221"/>
                <a:gd name="T80" fmla="*/ 184 w 220"/>
                <a:gd name="T81" fmla="*/ 329 h 221"/>
                <a:gd name="T82" fmla="*/ 165 w 220"/>
                <a:gd name="T83" fmla="*/ 349 h 221"/>
                <a:gd name="T84" fmla="*/ 152 w 220"/>
                <a:gd name="T85" fmla="*/ 368 h 221"/>
                <a:gd name="T86" fmla="*/ 147 w 220"/>
                <a:gd name="T87" fmla="*/ 386 h 221"/>
                <a:gd name="T88" fmla="*/ 146 w 220"/>
                <a:gd name="T89" fmla="*/ 408 h 221"/>
                <a:gd name="T90" fmla="*/ 150 w 220"/>
                <a:gd name="T91" fmla="*/ 438 h 221"/>
                <a:gd name="T92" fmla="*/ 152 w 220"/>
                <a:gd name="T93" fmla="*/ 471 h 221"/>
                <a:gd name="T94" fmla="*/ 163 w 220"/>
                <a:gd name="T95" fmla="*/ 513 h 221"/>
                <a:gd name="T96" fmla="*/ 207 w 220"/>
                <a:gd name="T97" fmla="*/ 513 h 221"/>
                <a:gd name="T98" fmla="*/ 207 w 220"/>
                <a:gd name="T99" fmla="*/ 449 h 221"/>
                <a:gd name="T100" fmla="*/ 238 w 220"/>
                <a:gd name="T101" fmla="*/ 454 h 221"/>
                <a:gd name="T102" fmla="*/ 250 w 220"/>
                <a:gd name="T103" fmla="*/ 530 h 221"/>
                <a:gd name="T104" fmla="*/ 307 w 220"/>
                <a:gd name="T105" fmla="*/ 530 h 221"/>
                <a:gd name="T106" fmla="*/ 328 w 220"/>
                <a:gd name="T107" fmla="*/ 454 h 221"/>
                <a:gd name="T108" fmla="*/ 324 w 220"/>
                <a:gd name="T109" fmla="*/ 423 h 221"/>
                <a:gd name="T110" fmla="*/ 315 w 220"/>
                <a:gd name="T111" fmla="*/ 394 h 221"/>
                <a:gd name="T112" fmla="*/ 310 w 220"/>
                <a:gd name="T113" fmla="*/ 374 h 221"/>
                <a:gd name="T114" fmla="*/ 300 w 220"/>
                <a:gd name="T115" fmla="*/ 359 h 221"/>
                <a:gd name="T116" fmla="*/ 290 w 220"/>
                <a:gd name="T117" fmla="*/ 348 h 221"/>
                <a:gd name="T118" fmla="*/ 276 w 220"/>
                <a:gd name="T119" fmla="*/ 334 h 221"/>
                <a:gd name="T120" fmla="*/ 257 w 220"/>
                <a:gd name="T121" fmla="*/ 320 h 221"/>
                <a:gd name="T122" fmla="*/ 234 w 220"/>
                <a:gd name="T123" fmla="*/ 306 h 221"/>
                <a:gd name="T124" fmla="*/ 244 w 220"/>
                <a:gd name="T125" fmla="*/ 254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262 w 119"/>
                <a:gd name="T1" fmla="*/ 300 h 156"/>
                <a:gd name="T2" fmla="*/ 226 w 119"/>
                <a:gd name="T3" fmla="*/ 438 h 156"/>
                <a:gd name="T4" fmla="*/ 132 w 119"/>
                <a:gd name="T5" fmla="*/ 513 h 156"/>
                <a:gd name="T6" fmla="*/ 0 w 119"/>
                <a:gd name="T7" fmla="*/ 199 h 156"/>
                <a:gd name="T8" fmla="*/ 61 w 119"/>
                <a:gd name="T9" fmla="*/ 110 h 156"/>
                <a:gd name="T10" fmla="*/ 104 w 119"/>
                <a:gd name="T11" fmla="*/ 0 h 156"/>
                <a:gd name="T12" fmla="*/ 262 w 119"/>
                <a:gd name="T13" fmla="*/ 300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72 w 28"/>
                <a:gd name="T1" fmla="*/ 207 h 77"/>
                <a:gd name="T2" fmla="*/ 38 w 28"/>
                <a:gd name="T3" fmla="*/ 0 h 77"/>
                <a:gd name="T4" fmla="*/ 0 w 28"/>
                <a:gd name="T5" fmla="*/ 15 h 77"/>
                <a:gd name="T6" fmla="*/ 13 w 28"/>
                <a:gd name="T7" fmla="*/ 200 h 77"/>
                <a:gd name="T8" fmla="*/ 64 w 28"/>
                <a:gd name="T9" fmla="*/ 248 h 77"/>
                <a:gd name="T10" fmla="*/ 72 w 28"/>
                <a:gd name="T11" fmla="*/ 207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487 w 440"/>
                <a:gd name="T1" fmla="*/ 92 h 857"/>
                <a:gd name="T2" fmla="*/ 652 w 440"/>
                <a:gd name="T3" fmla="*/ 213 h 857"/>
                <a:gd name="T4" fmla="*/ 762 w 440"/>
                <a:gd name="T5" fmla="*/ 306 h 857"/>
                <a:gd name="T6" fmla="*/ 835 w 440"/>
                <a:gd name="T7" fmla="*/ 420 h 857"/>
                <a:gd name="T8" fmla="*/ 889 w 440"/>
                <a:gd name="T9" fmla="*/ 583 h 857"/>
                <a:gd name="T10" fmla="*/ 984 w 440"/>
                <a:gd name="T11" fmla="*/ 1181 h 857"/>
                <a:gd name="T12" fmla="*/ 1017 w 440"/>
                <a:gd name="T13" fmla="*/ 1601 h 857"/>
                <a:gd name="T14" fmla="*/ 889 w 440"/>
                <a:gd name="T15" fmla="*/ 2209 h 857"/>
                <a:gd name="T16" fmla="*/ 800 w 440"/>
                <a:gd name="T17" fmla="*/ 2489 h 857"/>
                <a:gd name="T18" fmla="*/ 632 w 440"/>
                <a:gd name="T19" fmla="*/ 2391 h 857"/>
                <a:gd name="T20" fmla="*/ 711 w 440"/>
                <a:gd name="T21" fmla="*/ 2334 h 857"/>
                <a:gd name="T22" fmla="*/ 800 w 440"/>
                <a:gd name="T23" fmla="*/ 2137 h 857"/>
                <a:gd name="T24" fmla="*/ 758 w 440"/>
                <a:gd name="T25" fmla="*/ 1926 h 857"/>
                <a:gd name="T26" fmla="*/ 915 w 440"/>
                <a:gd name="T27" fmla="*/ 1758 h 857"/>
                <a:gd name="T28" fmla="*/ 867 w 440"/>
                <a:gd name="T29" fmla="*/ 1479 h 857"/>
                <a:gd name="T30" fmla="*/ 777 w 440"/>
                <a:gd name="T31" fmla="*/ 1434 h 857"/>
                <a:gd name="T32" fmla="*/ 867 w 440"/>
                <a:gd name="T33" fmla="*/ 1142 h 857"/>
                <a:gd name="T34" fmla="*/ 769 w 440"/>
                <a:gd name="T35" fmla="*/ 899 h 857"/>
                <a:gd name="T36" fmla="*/ 735 w 440"/>
                <a:gd name="T37" fmla="*/ 859 h 857"/>
                <a:gd name="T38" fmla="*/ 701 w 440"/>
                <a:gd name="T39" fmla="*/ 824 h 857"/>
                <a:gd name="T40" fmla="*/ 672 w 440"/>
                <a:gd name="T41" fmla="*/ 794 h 857"/>
                <a:gd name="T42" fmla="*/ 667 w 440"/>
                <a:gd name="T43" fmla="*/ 745 h 857"/>
                <a:gd name="T44" fmla="*/ 632 w 440"/>
                <a:gd name="T45" fmla="*/ 512 h 857"/>
                <a:gd name="T46" fmla="*/ 503 w 440"/>
                <a:gd name="T47" fmla="*/ 1127 h 857"/>
                <a:gd name="T48" fmla="*/ 388 w 440"/>
                <a:gd name="T49" fmla="*/ 1181 h 857"/>
                <a:gd name="T50" fmla="*/ 503 w 440"/>
                <a:gd name="T51" fmla="*/ 1420 h 857"/>
                <a:gd name="T52" fmla="*/ 432 w 440"/>
                <a:gd name="T53" fmla="*/ 1519 h 857"/>
                <a:gd name="T54" fmla="*/ 477 w 440"/>
                <a:gd name="T55" fmla="*/ 1744 h 857"/>
                <a:gd name="T56" fmla="*/ 432 w 440"/>
                <a:gd name="T57" fmla="*/ 2036 h 857"/>
                <a:gd name="T58" fmla="*/ 268 w 440"/>
                <a:gd name="T59" fmla="*/ 1689 h 857"/>
                <a:gd name="T60" fmla="*/ 268 w 440"/>
                <a:gd name="T61" fmla="*/ 988 h 857"/>
                <a:gd name="T62" fmla="*/ 201 w 440"/>
                <a:gd name="T63" fmla="*/ 1501 h 857"/>
                <a:gd name="T64" fmla="*/ 0 w 440"/>
                <a:gd name="T65" fmla="*/ 1717 h 857"/>
                <a:gd name="T66" fmla="*/ 157 w 440"/>
                <a:gd name="T67" fmla="*/ 739 h 857"/>
                <a:gd name="T68" fmla="*/ 170 w 440"/>
                <a:gd name="T69" fmla="*/ 512 h 857"/>
                <a:gd name="T70" fmla="*/ 213 w 440"/>
                <a:gd name="T71" fmla="*/ 347 h 857"/>
                <a:gd name="T72" fmla="*/ 286 w 440"/>
                <a:gd name="T73" fmla="*/ 186 h 857"/>
                <a:gd name="T74" fmla="*/ 383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419 w 326"/>
                <a:gd name="T1" fmla="*/ 335 h 627"/>
                <a:gd name="T2" fmla="*/ 256 w 326"/>
                <a:gd name="T3" fmla="*/ 935 h 627"/>
                <a:gd name="T4" fmla="*/ 162 w 326"/>
                <a:gd name="T5" fmla="*/ 1169 h 627"/>
                <a:gd name="T6" fmla="*/ 20 w 326"/>
                <a:gd name="T7" fmla="*/ 1468 h 627"/>
                <a:gd name="T8" fmla="*/ 0 w 326"/>
                <a:gd name="T9" fmla="*/ 1692 h 627"/>
                <a:gd name="T10" fmla="*/ 68 w 326"/>
                <a:gd name="T11" fmla="*/ 1776 h 627"/>
                <a:gd name="T12" fmla="*/ 174 w 326"/>
                <a:gd name="T13" fmla="*/ 1776 h 627"/>
                <a:gd name="T14" fmla="*/ 319 w 326"/>
                <a:gd name="T15" fmla="*/ 1787 h 627"/>
                <a:gd name="T16" fmla="*/ 528 w 326"/>
                <a:gd name="T17" fmla="*/ 1759 h 627"/>
                <a:gd name="T18" fmla="*/ 746 w 326"/>
                <a:gd name="T19" fmla="*/ 1819 h 627"/>
                <a:gd name="T20" fmla="*/ 727 w 326"/>
                <a:gd name="T21" fmla="*/ 1708 h 627"/>
                <a:gd name="T22" fmla="*/ 375 w 326"/>
                <a:gd name="T23" fmla="*/ 1692 h 627"/>
                <a:gd name="T24" fmla="*/ 231 w 326"/>
                <a:gd name="T25" fmla="*/ 1508 h 627"/>
                <a:gd name="T26" fmla="*/ 306 w 326"/>
                <a:gd name="T27" fmla="*/ 1156 h 627"/>
                <a:gd name="T28" fmla="*/ 473 w 326"/>
                <a:gd name="T29" fmla="*/ 498 h 627"/>
                <a:gd name="T30" fmla="*/ 548 w 326"/>
                <a:gd name="T31" fmla="*/ 0 h 627"/>
                <a:gd name="T32" fmla="*/ 419 w 326"/>
                <a:gd name="T33" fmla="*/ 335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120 w 74"/>
                <a:gd name="T1" fmla="*/ 0 h 146"/>
                <a:gd name="T2" fmla="*/ 165 w 74"/>
                <a:gd name="T3" fmla="*/ 189 h 146"/>
                <a:gd name="T4" fmla="*/ 165 w 74"/>
                <a:gd name="T5" fmla="*/ 424 h 146"/>
                <a:gd name="T6" fmla="*/ 0 w 74"/>
                <a:gd name="T7" fmla="*/ 424 h 146"/>
                <a:gd name="T8" fmla="*/ 0 w 74"/>
                <a:gd name="T9" fmla="*/ 231 h 146"/>
                <a:gd name="T10" fmla="*/ 90 w 74"/>
                <a:gd name="T11" fmla="*/ 132 h 146"/>
                <a:gd name="T12" fmla="*/ 120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53361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1400">
                <a:latin typeface="굴림" panose="020B0600000101010101" pitchFamily="50" charset="-127"/>
              </a:rPr>
              <a:t>5</a:t>
            </a:r>
            <a:r>
              <a:rPr lang="ko-KR" altLang="en-US" sz="1400">
                <a:latin typeface="굴림" panose="020B0600000101010101" pitchFamily="50" charset="-127"/>
              </a:rPr>
              <a:t>장까지는 문장들이 순차적으로 실행된다고 하였다</a:t>
            </a:r>
            <a:r>
              <a:rPr lang="en-US" altLang="ko-KR" sz="1400">
                <a:latin typeface="굴림" panose="020B0600000101010101" pitchFamily="50" charset="-127"/>
              </a:rPr>
              <a:t>. </a:t>
            </a:r>
            <a:r>
              <a:rPr lang="ko-KR" altLang="en-US" sz="1400">
                <a:latin typeface="굴림" panose="020B0600000101010101" pitchFamily="50" charset="-127"/>
              </a:rPr>
              <a:t>하지만 필요에 따라서 조건이 만족되면 문장의 실행 순서를 변경할 수 있는 기능이 제공된다</a:t>
            </a:r>
            <a:r>
              <a:rPr lang="en-US" altLang="ko-KR" sz="1400">
                <a:latin typeface="굴림" panose="020B0600000101010101" pitchFamily="50" charset="-127"/>
              </a:rPr>
              <a:t>.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3" name="직선 연결선 2"/>
          <p:cNvCxnSpPr>
            <a:stCxn id="3103" idx="1"/>
          </p:cNvCxnSpPr>
          <p:nvPr/>
        </p:nvCxnSpPr>
        <p:spPr>
          <a:xfrm flipH="1" flipV="1">
            <a:off x="3027285" y="2485748"/>
            <a:ext cx="2772616" cy="19686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변수 </a:t>
            </a:r>
            <a:r>
              <a:rPr lang="en-US" altLang="ko-KR" smtClean="0"/>
              <a:t>n</a:t>
            </a:r>
            <a:r>
              <a:rPr lang="ko-KR" altLang="en-US" smtClean="0"/>
              <a:t>의 값이 </a:t>
            </a:r>
            <a:r>
              <a:rPr lang="en-US" altLang="ko-KR" smtClean="0"/>
              <a:t>100</a:t>
            </a:r>
            <a:r>
              <a:rPr lang="ko-KR" altLang="en-US" smtClean="0"/>
              <a:t>보다 크거나 같으면 “</a:t>
            </a:r>
            <a:r>
              <a:rPr lang="en-US" altLang="ko-KR" smtClean="0"/>
              <a:t>large", 100</a:t>
            </a:r>
            <a:r>
              <a:rPr lang="ko-KR" altLang="en-US" smtClean="0"/>
              <a:t>보다 작으면 ”</a:t>
            </a:r>
            <a:r>
              <a:rPr lang="en-US" altLang="ko-KR" smtClean="0"/>
              <a:t>small"</a:t>
            </a:r>
            <a:r>
              <a:rPr lang="ko-KR" altLang="en-US" smtClean="0"/>
              <a:t>을 출력하는 </a:t>
            </a:r>
            <a:r>
              <a:rPr lang="en-US" altLang="ko-KR" smtClean="0"/>
              <a:t>if-else </a:t>
            </a:r>
            <a:r>
              <a:rPr lang="ko-KR" altLang="en-US" smtClean="0"/>
              <a:t>문을 작성하라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0485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78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중첩 </a:t>
            </a:r>
            <a:r>
              <a:rPr lang="en-US" altLang="ko-KR" sz="3600" smtClean="0"/>
              <a:t>if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if </a:t>
            </a:r>
            <a:r>
              <a:rPr lang="ko-KR" altLang="en-US" smtClean="0"/>
              <a:t>문에 다시 </a:t>
            </a:r>
            <a:r>
              <a:rPr lang="en-US" altLang="ko-KR" smtClean="0"/>
              <a:t>if </a:t>
            </a:r>
            <a:r>
              <a:rPr lang="ko-KR" altLang="en-US" smtClean="0"/>
              <a:t>문이 포함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419350"/>
            <a:ext cx="7448550" cy="2019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중첩 </a:t>
            </a:r>
            <a:r>
              <a:rPr lang="en-US" altLang="ko-KR" sz="3600" smtClean="0"/>
              <a:t>if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176007" y="1772536"/>
            <a:ext cx="7094537" cy="1054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1263650" y="3870325"/>
            <a:ext cx="7100888" cy="1757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0485" name="Freeform 9"/>
          <p:cNvSpPr>
            <a:spLocks/>
          </p:cNvSpPr>
          <p:nvPr/>
        </p:nvSpPr>
        <p:spPr bwMode="auto">
          <a:xfrm>
            <a:off x="1888794" y="1967799"/>
            <a:ext cx="5059363" cy="993775"/>
          </a:xfrm>
          <a:custGeom>
            <a:avLst/>
            <a:gdLst>
              <a:gd name="T0" fmla="*/ 2147483647 w 3187"/>
              <a:gd name="T1" fmla="*/ 2147483647 h 626"/>
              <a:gd name="T2" fmla="*/ 2147483647 w 3187"/>
              <a:gd name="T3" fmla="*/ 2147483647 h 626"/>
              <a:gd name="T4" fmla="*/ 2147483647 w 3187"/>
              <a:gd name="T5" fmla="*/ 2147483647 h 626"/>
              <a:gd name="T6" fmla="*/ 2147483647 w 3187"/>
              <a:gd name="T7" fmla="*/ 2147483647 h 626"/>
              <a:gd name="T8" fmla="*/ 2147483647 w 3187"/>
              <a:gd name="T9" fmla="*/ 2147483647 h 626"/>
              <a:gd name="T10" fmla="*/ 2147483647 w 3187"/>
              <a:gd name="T11" fmla="*/ 2147483647 h 626"/>
              <a:gd name="T12" fmla="*/ 2147483647 w 3187"/>
              <a:gd name="T13" fmla="*/ 2147483647 h 626"/>
              <a:gd name="T14" fmla="*/ 2147483647 w 3187"/>
              <a:gd name="T15" fmla="*/ 2147483647 h 626"/>
              <a:gd name="T16" fmla="*/ 2147483647 w 3187"/>
              <a:gd name="T17" fmla="*/ 2147483647 h 626"/>
              <a:gd name="T18" fmla="*/ 2147483647 w 3187"/>
              <a:gd name="T19" fmla="*/ 2147483647 h 626"/>
              <a:gd name="T20" fmla="*/ 2147483647 w 3187"/>
              <a:gd name="T21" fmla="*/ 2147483647 h 626"/>
              <a:gd name="T22" fmla="*/ 2147483647 w 3187"/>
              <a:gd name="T23" fmla="*/ 2147483647 h 626"/>
              <a:gd name="T24" fmla="*/ 2147483647 w 3187"/>
              <a:gd name="T25" fmla="*/ 2147483647 h 626"/>
              <a:gd name="T26" fmla="*/ 2147483647 w 3187"/>
              <a:gd name="T27" fmla="*/ 2147483647 h 626"/>
              <a:gd name="T28" fmla="*/ 2147483647 w 3187"/>
              <a:gd name="T29" fmla="*/ 2147483647 h 626"/>
              <a:gd name="T30" fmla="*/ 2147483647 w 3187"/>
              <a:gd name="T31" fmla="*/ 2147483647 h 626"/>
              <a:gd name="T32" fmla="*/ 2147483647 w 3187"/>
              <a:gd name="T33" fmla="*/ 2147483647 h 626"/>
              <a:gd name="T34" fmla="*/ 2147483647 w 3187"/>
              <a:gd name="T35" fmla="*/ 2147483647 h 626"/>
              <a:gd name="T36" fmla="*/ 2147483647 w 3187"/>
              <a:gd name="T37" fmla="*/ 2147483647 h 626"/>
              <a:gd name="T38" fmla="*/ 2147483647 w 3187"/>
              <a:gd name="T39" fmla="*/ 2147483647 h 626"/>
              <a:gd name="T40" fmla="*/ 2147483647 w 3187"/>
              <a:gd name="T41" fmla="*/ 2147483647 h 626"/>
              <a:gd name="T42" fmla="*/ 2147483647 w 3187"/>
              <a:gd name="T43" fmla="*/ 2147483647 h 626"/>
              <a:gd name="T44" fmla="*/ 2147483647 w 3187"/>
              <a:gd name="T45" fmla="*/ 2147483647 h 626"/>
              <a:gd name="T46" fmla="*/ 2147483647 w 3187"/>
              <a:gd name="T47" fmla="*/ 2147483647 h 626"/>
              <a:gd name="T48" fmla="*/ 2147483647 w 3187"/>
              <a:gd name="T49" fmla="*/ 2147483647 h 626"/>
              <a:gd name="T50" fmla="*/ 2147483647 w 3187"/>
              <a:gd name="T51" fmla="*/ 2147483647 h 626"/>
              <a:gd name="T52" fmla="*/ 2147483647 w 3187"/>
              <a:gd name="T53" fmla="*/ 2147483647 h 626"/>
              <a:gd name="T54" fmla="*/ 2147483647 w 3187"/>
              <a:gd name="T55" fmla="*/ 2147483647 h 626"/>
              <a:gd name="T56" fmla="*/ 2147483647 w 3187"/>
              <a:gd name="T57" fmla="*/ 2147483647 h 626"/>
              <a:gd name="T58" fmla="*/ 2147483647 w 3187"/>
              <a:gd name="T59" fmla="*/ 2147483647 h 626"/>
              <a:gd name="T60" fmla="*/ 0 w 3187"/>
              <a:gd name="T61" fmla="*/ 2147483647 h 626"/>
              <a:gd name="T62" fmla="*/ 2147483647 w 3187"/>
              <a:gd name="T63" fmla="*/ 2147483647 h 626"/>
              <a:gd name="T64" fmla="*/ 2147483647 w 3187"/>
              <a:gd name="T65" fmla="*/ 2147483647 h 626"/>
              <a:gd name="T66" fmla="*/ 2147483647 w 3187"/>
              <a:gd name="T67" fmla="*/ 2147483647 h 626"/>
              <a:gd name="T68" fmla="*/ 2147483647 w 3187"/>
              <a:gd name="T69" fmla="*/ 2147483647 h 62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187" h="626">
                <a:moveTo>
                  <a:pt x="24" y="221"/>
                </a:moveTo>
                <a:cubicBezTo>
                  <a:pt x="52" y="199"/>
                  <a:pt x="81" y="184"/>
                  <a:pt x="116" y="177"/>
                </a:cubicBezTo>
                <a:cubicBezTo>
                  <a:pt x="222" y="126"/>
                  <a:pt x="342" y="108"/>
                  <a:pt x="459" y="95"/>
                </a:cubicBezTo>
                <a:cubicBezTo>
                  <a:pt x="475" y="93"/>
                  <a:pt x="492" y="91"/>
                  <a:pt x="508" y="90"/>
                </a:cubicBezTo>
                <a:cubicBezTo>
                  <a:pt x="543" y="87"/>
                  <a:pt x="614" y="81"/>
                  <a:pt x="614" y="81"/>
                </a:cubicBezTo>
                <a:cubicBezTo>
                  <a:pt x="765" y="53"/>
                  <a:pt x="685" y="63"/>
                  <a:pt x="856" y="52"/>
                </a:cubicBezTo>
                <a:cubicBezTo>
                  <a:pt x="1035" y="55"/>
                  <a:pt x="1109" y="59"/>
                  <a:pt x="1282" y="52"/>
                </a:cubicBezTo>
                <a:cubicBezTo>
                  <a:pt x="1350" y="49"/>
                  <a:pt x="1421" y="31"/>
                  <a:pt x="1490" y="27"/>
                </a:cubicBezTo>
                <a:cubicBezTo>
                  <a:pt x="1645" y="4"/>
                  <a:pt x="1765" y="15"/>
                  <a:pt x="1945" y="13"/>
                </a:cubicBezTo>
                <a:cubicBezTo>
                  <a:pt x="2085" y="15"/>
                  <a:pt x="2226" y="16"/>
                  <a:pt x="2366" y="18"/>
                </a:cubicBezTo>
                <a:cubicBezTo>
                  <a:pt x="2589" y="20"/>
                  <a:pt x="2682" y="0"/>
                  <a:pt x="2851" y="42"/>
                </a:cubicBezTo>
                <a:cubicBezTo>
                  <a:pt x="2891" y="63"/>
                  <a:pt x="2845" y="42"/>
                  <a:pt x="2904" y="56"/>
                </a:cubicBezTo>
                <a:cubicBezTo>
                  <a:pt x="2929" y="62"/>
                  <a:pt x="2948" y="79"/>
                  <a:pt x="2972" y="85"/>
                </a:cubicBezTo>
                <a:cubicBezTo>
                  <a:pt x="3046" y="136"/>
                  <a:pt x="3116" y="188"/>
                  <a:pt x="3170" y="260"/>
                </a:cubicBezTo>
                <a:cubicBezTo>
                  <a:pt x="3181" y="312"/>
                  <a:pt x="3187" y="306"/>
                  <a:pt x="3180" y="376"/>
                </a:cubicBezTo>
                <a:cubicBezTo>
                  <a:pt x="3178" y="400"/>
                  <a:pt x="3164" y="422"/>
                  <a:pt x="3155" y="444"/>
                </a:cubicBezTo>
                <a:cubicBezTo>
                  <a:pt x="3110" y="549"/>
                  <a:pt x="3010" y="579"/>
                  <a:pt x="2904" y="589"/>
                </a:cubicBezTo>
                <a:cubicBezTo>
                  <a:pt x="2793" y="626"/>
                  <a:pt x="2909" y="589"/>
                  <a:pt x="2589" y="598"/>
                </a:cubicBezTo>
                <a:cubicBezTo>
                  <a:pt x="2485" y="601"/>
                  <a:pt x="2661" y="606"/>
                  <a:pt x="2536" y="613"/>
                </a:cubicBezTo>
                <a:cubicBezTo>
                  <a:pt x="2462" y="617"/>
                  <a:pt x="2387" y="616"/>
                  <a:pt x="2313" y="618"/>
                </a:cubicBezTo>
                <a:cubicBezTo>
                  <a:pt x="2075" y="614"/>
                  <a:pt x="1844" y="591"/>
                  <a:pt x="1607" y="584"/>
                </a:cubicBezTo>
                <a:cubicBezTo>
                  <a:pt x="1549" y="580"/>
                  <a:pt x="1494" y="573"/>
                  <a:pt x="1437" y="565"/>
                </a:cubicBezTo>
                <a:cubicBezTo>
                  <a:pt x="1197" y="567"/>
                  <a:pt x="960" y="576"/>
                  <a:pt x="721" y="569"/>
                </a:cubicBezTo>
                <a:cubicBezTo>
                  <a:pt x="690" y="563"/>
                  <a:pt x="664" y="549"/>
                  <a:pt x="634" y="540"/>
                </a:cubicBezTo>
                <a:cubicBezTo>
                  <a:pt x="547" y="513"/>
                  <a:pt x="461" y="485"/>
                  <a:pt x="372" y="463"/>
                </a:cubicBezTo>
                <a:cubicBezTo>
                  <a:pt x="349" y="451"/>
                  <a:pt x="336" y="448"/>
                  <a:pt x="309" y="444"/>
                </a:cubicBezTo>
                <a:cubicBezTo>
                  <a:pt x="265" y="429"/>
                  <a:pt x="219" y="428"/>
                  <a:pt x="174" y="415"/>
                </a:cubicBezTo>
                <a:cubicBezTo>
                  <a:pt x="149" y="398"/>
                  <a:pt x="121" y="394"/>
                  <a:pt x="92" y="386"/>
                </a:cubicBezTo>
                <a:cubicBezTo>
                  <a:pt x="82" y="383"/>
                  <a:pt x="72" y="379"/>
                  <a:pt x="62" y="376"/>
                </a:cubicBezTo>
                <a:cubicBezTo>
                  <a:pt x="57" y="374"/>
                  <a:pt x="48" y="371"/>
                  <a:pt x="48" y="371"/>
                </a:cubicBezTo>
                <a:cubicBezTo>
                  <a:pt x="21" y="344"/>
                  <a:pt x="10" y="319"/>
                  <a:pt x="0" y="284"/>
                </a:cubicBezTo>
                <a:cubicBezTo>
                  <a:pt x="1" y="269"/>
                  <a:pt x="1" y="254"/>
                  <a:pt x="4" y="240"/>
                </a:cubicBezTo>
                <a:cubicBezTo>
                  <a:pt x="5" y="234"/>
                  <a:pt x="13" y="232"/>
                  <a:pt x="14" y="226"/>
                </a:cubicBezTo>
                <a:cubicBezTo>
                  <a:pt x="15" y="221"/>
                  <a:pt x="4" y="213"/>
                  <a:pt x="9" y="211"/>
                </a:cubicBezTo>
                <a:cubicBezTo>
                  <a:pt x="14" y="208"/>
                  <a:pt x="19" y="218"/>
                  <a:pt x="24" y="221"/>
                </a:cubicBezTo>
                <a:close/>
              </a:path>
            </a:pathLst>
          </a:cu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1176007" y="1758249"/>
            <a:ext cx="7094537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 score </a:t>
            </a:r>
            <a:r>
              <a:rPr kumimoji="1" lang="en-US" altLang="ko-KR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&gt;= 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80 )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 score </a:t>
            </a:r>
            <a:r>
              <a:rPr kumimoji="1" lang="en-US" altLang="ko-KR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&gt;= 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90 )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kumimoji="1"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당신의 학점은 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A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</p:txBody>
      </p:sp>
      <p:sp>
        <p:nvSpPr>
          <p:cNvPr id="20487" name="Freeform 10"/>
          <p:cNvSpPr>
            <a:spLocks/>
          </p:cNvSpPr>
          <p:nvPr/>
        </p:nvSpPr>
        <p:spPr bwMode="auto">
          <a:xfrm>
            <a:off x="1887538" y="4100513"/>
            <a:ext cx="5059362" cy="1562100"/>
          </a:xfrm>
          <a:custGeom>
            <a:avLst/>
            <a:gdLst>
              <a:gd name="T0" fmla="*/ 2147483647 w 3187"/>
              <a:gd name="T1" fmla="*/ 2147483647 h 626"/>
              <a:gd name="T2" fmla="*/ 2147483647 w 3187"/>
              <a:gd name="T3" fmla="*/ 2147483647 h 626"/>
              <a:gd name="T4" fmla="*/ 2147483647 w 3187"/>
              <a:gd name="T5" fmla="*/ 2147483647 h 626"/>
              <a:gd name="T6" fmla="*/ 2147483647 w 3187"/>
              <a:gd name="T7" fmla="*/ 2147483647 h 626"/>
              <a:gd name="T8" fmla="*/ 2147483647 w 3187"/>
              <a:gd name="T9" fmla="*/ 2147483647 h 626"/>
              <a:gd name="T10" fmla="*/ 2147483647 w 3187"/>
              <a:gd name="T11" fmla="*/ 2147483647 h 626"/>
              <a:gd name="T12" fmla="*/ 2147483647 w 3187"/>
              <a:gd name="T13" fmla="*/ 2147483647 h 626"/>
              <a:gd name="T14" fmla="*/ 2147483647 w 3187"/>
              <a:gd name="T15" fmla="*/ 2147483647 h 626"/>
              <a:gd name="T16" fmla="*/ 2147483647 w 3187"/>
              <a:gd name="T17" fmla="*/ 2147483647 h 626"/>
              <a:gd name="T18" fmla="*/ 2147483647 w 3187"/>
              <a:gd name="T19" fmla="*/ 2147483647 h 626"/>
              <a:gd name="T20" fmla="*/ 2147483647 w 3187"/>
              <a:gd name="T21" fmla="*/ 2147483647 h 626"/>
              <a:gd name="T22" fmla="*/ 2147483647 w 3187"/>
              <a:gd name="T23" fmla="*/ 2147483647 h 626"/>
              <a:gd name="T24" fmla="*/ 2147483647 w 3187"/>
              <a:gd name="T25" fmla="*/ 2147483647 h 626"/>
              <a:gd name="T26" fmla="*/ 2147483647 w 3187"/>
              <a:gd name="T27" fmla="*/ 2147483647 h 626"/>
              <a:gd name="T28" fmla="*/ 2147483647 w 3187"/>
              <a:gd name="T29" fmla="*/ 2147483647 h 626"/>
              <a:gd name="T30" fmla="*/ 2147483647 w 3187"/>
              <a:gd name="T31" fmla="*/ 2147483647 h 626"/>
              <a:gd name="T32" fmla="*/ 2147483647 w 3187"/>
              <a:gd name="T33" fmla="*/ 2147483647 h 626"/>
              <a:gd name="T34" fmla="*/ 2147483647 w 3187"/>
              <a:gd name="T35" fmla="*/ 2147483647 h 626"/>
              <a:gd name="T36" fmla="*/ 2147483647 w 3187"/>
              <a:gd name="T37" fmla="*/ 2147483647 h 626"/>
              <a:gd name="T38" fmla="*/ 2147483647 w 3187"/>
              <a:gd name="T39" fmla="*/ 2147483647 h 626"/>
              <a:gd name="T40" fmla="*/ 2147483647 w 3187"/>
              <a:gd name="T41" fmla="*/ 2147483647 h 626"/>
              <a:gd name="T42" fmla="*/ 2147483647 w 3187"/>
              <a:gd name="T43" fmla="*/ 2147483647 h 626"/>
              <a:gd name="T44" fmla="*/ 2147483647 w 3187"/>
              <a:gd name="T45" fmla="*/ 2147483647 h 626"/>
              <a:gd name="T46" fmla="*/ 2147483647 w 3187"/>
              <a:gd name="T47" fmla="*/ 2147483647 h 626"/>
              <a:gd name="T48" fmla="*/ 2147483647 w 3187"/>
              <a:gd name="T49" fmla="*/ 2147483647 h 626"/>
              <a:gd name="T50" fmla="*/ 2147483647 w 3187"/>
              <a:gd name="T51" fmla="*/ 2147483647 h 626"/>
              <a:gd name="T52" fmla="*/ 2147483647 w 3187"/>
              <a:gd name="T53" fmla="*/ 2147483647 h 626"/>
              <a:gd name="T54" fmla="*/ 2147483647 w 3187"/>
              <a:gd name="T55" fmla="*/ 2147483647 h 626"/>
              <a:gd name="T56" fmla="*/ 2147483647 w 3187"/>
              <a:gd name="T57" fmla="*/ 2147483647 h 626"/>
              <a:gd name="T58" fmla="*/ 2147483647 w 3187"/>
              <a:gd name="T59" fmla="*/ 2147483647 h 626"/>
              <a:gd name="T60" fmla="*/ 0 w 3187"/>
              <a:gd name="T61" fmla="*/ 2147483647 h 626"/>
              <a:gd name="T62" fmla="*/ 2147483647 w 3187"/>
              <a:gd name="T63" fmla="*/ 2147483647 h 626"/>
              <a:gd name="T64" fmla="*/ 2147483647 w 3187"/>
              <a:gd name="T65" fmla="*/ 2147483647 h 626"/>
              <a:gd name="T66" fmla="*/ 2147483647 w 3187"/>
              <a:gd name="T67" fmla="*/ 2147483647 h 626"/>
              <a:gd name="T68" fmla="*/ 2147483647 w 3187"/>
              <a:gd name="T69" fmla="*/ 2147483647 h 62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187" h="626">
                <a:moveTo>
                  <a:pt x="24" y="221"/>
                </a:moveTo>
                <a:cubicBezTo>
                  <a:pt x="52" y="199"/>
                  <a:pt x="81" y="184"/>
                  <a:pt x="116" y="177"/>
                </a:cubicBezTo>
                <a:cubicBezTo>
                  <a:pt x="222" y="126"/>
                  <a:pt x="342" y="108"/>
                  <a:pt x="459" y="95"/>
                </a:cubicBezTo>
                <a:cubicBezTo>
                  <a:pt x="475" y="93"/>
                  <a:pt x="492" y="91"/>
                  <a:pt x="508" y="90"/>
                </a:cubicBezTo>
                <a:cubicBezTo>
                  <a:pt x="543" y="87"/>
                  <a:pt x="614" y="81"/>
                  <a:pt x="614" y="81"/>
                </a:cubicBezTo>
                <a:cubicBezTo>
                  <a:pt x="765" y="53"/>
                  <a:pt x="685" y="63"/>
                  <a:pt x="856" y="52"/>
                </a:cubicBezTo>
                <a:cubicBezTo>
                  <a:pt x="1035" y="55"/>
                  <a:pt x="1109" y="59"/>
                  <a:pt x="1282" y="52"/>
                </a:cubicBezTo>
                <a:cubicBezTo>
                  <a:pt x="1350" y="49"/>
                  <a:pt x="1421" y="31"/>
                  <a:pt x="1490" y="27"/>
                </a:cubicBezTo>
                <a:cubicBezTo>
                  <a:pt x="1645" y="4"/>
                  <a:pt x="1765" y="15"/>
                  <a:pt x="1945" y="13"/>
                </a:cubicBezTo>
                <a:cubicBezTo>
                  <a:pt x="2085" y="15"/>
                  <a:pt x="2226" y="16"/>
                  <a:pt x="2366" y="18"/>
                </a:cubicBezTo>
                <a:cubicBezTo>
                  <a:pt x="2589" y="20"/>
                  <a:pt x="2682" y="0"/>
                  <a:pt x="2851" y="42"/>
                </a:cubicBezTo>
                <a:cubicBezTo>
                  <a:pt x="2891" y="63"/>
                  <a:pt x="2845" y="42"/>
                  <a:pt x="2904" y="56"/>
                </a:cubicBezTo>
                <a:cubicBezTo>
                  <a:pt x="2929" y="62"/>
                  <a:pt x="2948" y="79"/>
                  <a:pt x="2972" y="85"/>
                </a:cubicBezTo>
                <a:cubicBezTo>
                  <a:pt x="3046" y="136"/>
                  <a:pt x="3116" y="188"/>
                  <a:pt x="3170" y="260"/>
                </a:cubicBezTo>
                <a:cubicBezTo>
                  <a:pt x="3181" y="312"/>
                  <a:pt x="3187" y="306"/>
                  <a:pt x="3180" y="376"/>
                </a:cubicBezTo>
                <a:cubicBezTo>
                  <a:pt x="3178" y="400"/>
                  <a:pt x="3164" y="422"/>
                  <a:pt x="3155" y="444"/>
                </a:cubicBezTo>
                <a:cubicBezTo>
                  <a:pt x="3110" y="549"/>
                  <a:pt x="3010" y="579"/>
                  <a:pt x="2904" y="589"/>
                </a:cubicBezTo>
                <a:cubicBezTo>
                  <a:pt x="2793" y="626"/>
                  <a:pt x="2909" y="589"/>
                  <a:pt x="2589" y="598"/>
                </a:cubicBezTo>
                <a:cubicBezTo>
                  <a:pt x="2485" y="601"/>
                  <a:pt x="2661" y="606"/>
                  <a:pt x="2536" y="613"/>
                </a:cubicBezTo>
                <a:cubicBezTo>
                  <a:pt x="2462" y="617"/>
                  <a:pt x="2387" y="616"/>
                  <a:pt x="2313" y="618"/>
                </a:cubicBezTo>
                <a:cubicBezTo>
                  <a:pt x="2075" y="614"/>
                  <a:pt x="1844" y="591"/>
                  <a:pt x="1607" y="584"/>
                </a:cubicBezTo>
                <a:cubicBezTo>
                  <a:pt x="1549" y="580"/>
                  <a:pt x="1494" y="573"/>
                  <a:pt x="1437" y="565"/>
                </a:cubicBezTo>
                <a:cubicBezTo>
                  <a:pt x="1197" y="567"/>
                  <a:pt x="960" y="576"/>
                  <a:pt x="721" y="569"/>
                </a:cubicBezTo>
                <a:cubicBezTo>
                  <a:pt x="690" y="563"/>
                  <a:pt x="664" y="549"/>
                  <a:pt x="634" y="540"/>
                </a:cubicBezTo>
                <a:cubicBezTo>
                  <a:pt x="547" y="513"/>
                  <a:pt x="461" y="485"/>
                  <a:pt x="372" y="463"/>
                </a:cubicBezTo>
                <a:cubicBezTo>
                  <a:pt x="349" y="451"/>
                  <a:pt x="336" y="448"/>
                  <a:pt x="309" y="444"/>
                </a:cubicBezTo>
                <a:cubicBezTo>
                  <a:pt x="265" y="429"/>
                  <a:pt x="219" y="428"/>
                  <a:pt x="174" y="415"/>
                </a:cubicBezTo>
                <a:cubicBezTo>
                  <a:pt x="149" y="398"/>
                  <a:pt x="121" y="394"/>
                  <a:pt x="92" y="386"/>
                </a:cubicBezTo>
                <a:cubicBezTo>
                  <a:pt x="82" y="383"/>
                  <a:pt x="72" y="379"/>
                  <a:pt x="62" y="376"/>
                </a:cubicBezTo>
                <a:cubicBezTo>
                  <a:pt x="57" y="374"/>
                  <a:pt x="48" y="371"/>
                  <a:pt x="48" y="371"/>
                </a:cubicBezTo>
                <a:cubicBezTo>
                  <a:pt x="21" y="344"/>
                  <a:pt x="10" y="319"/>
                  <a:pt x="0" y="284"/>
                </a:cubicBezTo>
                <a:cubicBezTo>
                  <a:pt x="1" y="269"/>
                  <a:pt x="1" y="254"/>
                  <a:pt x="4" y="240"/>
                </a:cubicBezTo>
                <a:cubicBezTo>
                  <a:pt x="5" y="234"/>
                  <a:pt x="13" y="232"/>
                  <a:pt x="14" y="226"/>
                </a:cubicBezTo>
                <a:cubicBezTo>
                  <a:pt x="15" y="221"/>
                  <a:pt x="4" y="213"/>
                  <a:pt x="9" y="211"/>
                </a:cubicBezTo>
                <a:cubicBezTo>
                  <a:pt x="14" y="208"/>
                  <a:pt x="19" y="218"/>
                  <a:pt x="24" y="221"/>
                </a:cubicBezTo>
                <a:close/>
              </a:path>
            </a:pathLst>
          </a:cu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8" name="Rectangle 11"/>
          <p:cNvSpPr>
            <a:spLocks noChangeArrowheads="1"/>
          </p:cNvSpPr>
          <p:nvPr/>
        </p:nvSpPr>
        <p:spPr bwMode="auto">
          <a:xfrm>
            <a:off x="1271588" y="3902075"/>
            <a:ext cx="7100887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 score </a:t>
            </a:r>
            <a:r>
              <a:rPr kumimoji="1" lang="en-US" altLang="ko-KR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&gt;= 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80 )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 score </a:t>
            </a:r>
            <a:r>
              <a:rPr kumimoji="1" lang="en-US" altLang="ko-KR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&gt;= 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90 )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kumimoji="1"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당신의 학점은 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A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kumimoji="1"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당신의 학점은 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B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28091" y="3375680"/>
            <a:ext cx="192071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if </a:t>
            </a:r>
            <a:r>
              <a:rPr lang="ko-KR" altLang="en-US" sz="1400" dirty="0">
                <a:solidFill>
                  <a:srgbClr val="0000FF"/>
                </a:solidFill>
                <a:latin typeface="굴림" panose="020B0600000101010101" pitchFamily="50" charset="-127"/>
              </a:rPr>
              <a:t>문안의 </a:t>
            </a:r>
            <a:r>
              <a:rPr lang="ko-KR" altLang="en-US" sz="14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문장 자리에</a:t>
            </a:r>
            <a:endParaRPr lang="en-US" altLang="ko-KR" sz="1400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굴림" panose="020B0600000101010101" pitchFamily="50" charset="-127"/>
              </a:rPr>
              <a:t>if</a:t>
            </a:r>
            <a:r>
              <a:rPr lang="ko-KR" altLang="en-US" sz="1400" dirty="0">
                <a:solidFill>
                  <a:srgbClr val="0000FF"/>
                </a:solidFill>
                <a:latin typeface="굴림" panose="020B0600000101010101" pitchFamily="50" charset="-127"/>
              </a:rPr>
              <a:t>문이 들어간 경우</a:t>
            </a:r>
          </a:p>
        </p:txBody>
      </p:sp>
      <p:sp>
        <p:nvSpPr>
          <p:cNvPr id="12" name="자유형 11"/>
          <p:cNvSpPr/>
          <p:nvPr/>
        </p:nvSpPr>
        <p:spPr bwMode="auto">
          <a:xfrm flipV="1">
            <a:off x="4889948" y="2961574"/>
            <a:ext cx="417828" cy="567994"/>
          </a:xfrm>
          <a:custGeom>
            <a:avLst/>
            <a:gdLst>
              <a:gd name="connsiteX0" fmla="*/ 1958196 w 1958196"/>
              <a:gd name="connsiteY0" fmla="*/ 0 h 864013"/>
              <a:gd name="connsiteX1" fmla="*/ 1915064 w 1958196"/>
              <a:gd name="connsiteY1" fmla="*/ 17253 h 864013"/>
              <a:gd name="connsiteX2" fmla="*/ 1828800 w 1958196"/>
              <a:gd name="connsiteY2" fmla="*/ 69012 h 864013"/>
              <a:gd name="connsiteX3" fmla="*/ 1794294 w 1958196"/>
              <a:gd name="connsiteY3" fmla="*/ 103517 h 864013"/>
              <a:gd name="connsiteX4" fmla="*/ 1716656 w 1958196"/>
              <a:gd name="connsiteY4" fmla="*/ 146650 h 864013"/>
              <a:gd name="connsiteX5" fmla="*/ 1673524 w 1958196"/>
              <a:gd name="connsiteY5" fmla="*/ 181155 h 864013"/>
              <a:gd name="connsiteX6" fmla="*/ 1587260 w 1958196"/>
              <a:gd name="connsiteY6" fmla="*/ 232914 h 864013"/>
              <a:gd name="connsiteX7" fmla="*/ 1561381 w 1958196"/>
              <a:gd name="connsiteY7" fmla="*/ 267419 h 864013"/>
              <a:gd name="connsiteX8" fmla="*/ 1526875 w 1958196"/>
              <a:gd name="connsiteY8" fmla="*/ 284672 h 864013"/>
              <a:gd name="connsiteX9" fmla="*/ 1449237 w 1958196"/>
              <a:gd name="connsiteY9" fmla="*/ 327804 h 864013"/>
              <a:gd name="connsiteX10" fmla="*/ 1423358 w 1958196"/>
              <a:gd name="connsiteY10" fmla="*/ 362310 h 864013"/>
              <a:gd name="connsiteX11" fmla="*/ 1397479 w 1958196"/>
              <a:gd name="connsiteY11" fmla="*/ 370936 h 864013"/>
              <a:gd name="connsiteX12" fmla="*/ 1362973 w 1958196"/>
              <a:gd name="connsiteY12" fmla="*/ 396816 h 864013"/>
              <a:gd name="connsiteX13" fmla="*/ 1293962 w 1958196"/>
              <a:gd name="connsiteY13" fmla="*/ 431321 h 864013"/>
              <a:gd name="connsiteX14" fmla="*/ 1233577 w 1958196"/>
              <a:gd name="connsiteY14" fmla="*/ 483080 h 864013"/>
              <a:gd name="connsiteX15" fmla="*/ 1207698 w 1958196"/>
              <a:gd name="connsiteY15" fmla="*/ 500333 h 864013"/>
              <a:gd name="connsiteX16" fmla="*/ 1173192 w 1958196"/>
              <a:gd name="connsiteY16" fmla="*/ 526212 h 864013"/>
              <a:gd name="connsiteX17" fmla="*/ 1121434 w 1958196"/>
              <a:gd name="connsiteY17" fmla="*/ 560717 h 864013"/>
              <a:gd name="connsiteX18" fmla="*/ 1061049 w 1958196"/>
              <a:gd name="connsiteY18" fmla="*/ 586597 h 864013"/>
              <a:gd name="connsiteX19" fmla="*/ 1035170 w 1958196"/>
              <a:gd name="connsiteY19" fmla="*/ 603850 h 864013"/>
              <a:gd name="connsiteX20" fmla="*/ 992037 w 1958196"/>
              <a:gd name="connsiteY20" fmla="*/ 629729 h 864013"/>
              <a:gd name="connsiteX21" fmla="*/ 966158 w 1958196"/>
              <a:gd name="connsiteY21" fmla="*/ 646982 h 864013"/>
              <a:gd name="connsiteX22" fmla="*/ 914400 w 1958196"/>
              <a:gd name="connsiteY22" fmla="*/ 664234 h 864013"/>
              <a:gd name="connsiteX23" fmla="*/ 828136 w 1958196"/>
              <a:gd name="connsiteY23" fmla="*/ 690114 h 864013"/>
              <a:gd name="connsiteX24" fmla="*/ 802256 w 1958196"/>
              <a:gd name="connsiteY24" fmla="*/ 707367 h 864013"/>
              <a:gd name="connsiteX25" fmla="*/ 741871 w 1958196"/>
              <a:gd name="connsiteY25" fmla="*/ 715993 h 864013"/>
              <a:gd name="connsiteX26" fmla="*/ 690113 w 1958196"/>
              <a:gd name="connsiteY26" fmla="*/ 724619 h 864013"/>
              <a:gd name="connsiteX27" fmla="*/ 621102 w 1958196"/>
              <a:gd name="connsiteY27" fmla="*/ 741872 h 864013"/>
              <a:gd name="connsiteX28" fmla="*/ 569343 w 1958196"/>
              <a:gd name="connsiteY28" fmla="*/ 750499 h 864013"/>
              <a:gd name="connsiteX29" fmla="*/ 491705 w 1958196"/>
              <a:gd name="connsiteY29" fmla="*/ 767751 h 864013"/>
              <a:gd name="connsiteX30" fmla="*/ 439947 w 1958196"/>
              <a:gd name="connsiteY30" fmla="*/ 785004 h 864013"/>
              <a:gd name="connsiteX31" fmla="*/ 388188 w 1958196"/>
              <a:gd name="connsiteY31" fmla="*/ 793631 h 864013"/>
              <a:gd name="connsiteX32" fmla="*/ 353683 w 1958196"/>
              <a:gd name="connsiteY32" fmla="*/ 802257 h 864013"/>
              <a:gd name="connsiteX33" fmla="*/ 301924 w 1958196"/>
              <a:gd name="connsiteY33" fmla="*/ 810883 h 864013"/>
              <a:gd name="connsiteX34" fmla="*/ 224287 w 1958196"/>
              <a:gd name="connsiteY34" fmla="*/ 828136 h 864013"/>
              <a:gd name="connsiteX35" fmla="*/ 120770 w 1958196"/>
              <a:gd name="connsiteY35" fmla="*/ 836763 h 864013"/>
              <a:gd name="connsiteX36" fmla="*/ 94890 w 1958196"/>
              <a:gd name="connsiteY36" fmla="*/ 845389 h 864013"/>
              <a:gd name="connsiteX37" fmla="*/ 51758 w 1958196"/>
              <a:gd name="connsiteY37" fmla="*/ 862642 h 864013"/>
              <a:gd name="connsiteX38" fmla="*/ 0 w 1958196"/>
              <a:gd name="connsiteY38" fmla="*/ 862642 h 86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58196" h="864013">
                <a:moveTo>
                  <a:pt x="1958196" y="0"/>
                </a:moveTo>
                <a:cubicBezTo>
                  <a:pt x="1943819" y="5751"/>
                  <a:pt x="1929214" y="10964"/>
                  <a:pt x="1915064" y="17253"/>
                </a:cubicBezTo>
                <a:cubicBezTo>
                  <a:pt x="1884825" y="30693"/>
                  <a:pt x="1854473" y="48474"/>
                  <a:pt x="1828800" y="69012"/>
                </a:cubicBezTo>
                <a:cubicBezTo>
                  <a:pt x="1816098" y="79173"/>
                  <a:pt x="1806644" y="92931"/>
                  <a:pt x="1794294" y="103517"/>
                </a:cubicBezTo>
                <a:cubicBezTo>
                  <a:pt x="1768276" y="125818"/>
                  <a:pt x="1748085" y="126650"/>
                  <a:pt x="1716656" y="146650"/>
                </a:cubicBezTo>
                <a:cubicBezTo>
                  <a:pt x="1701123" y="156535"/>
                  <a:pt x="1688844" y="170942"/>
                  <a:pt x="1673524" y="181155"/>
                </a:cubicBezTo>
                <a:cubicBezTo>
                  <a:pt x="1645622" y="199756"/>
                  <a:pt x="1587260" y="232914"/>
                  <a:pt x="1587260" y="232914"/>
                </a:cubicBezTo>
                <a:cubicBezTo>
                  <a:pt x="1578634" y="244416"/>
                  <a:pt x="1572297" y="258063"/>
                  <a:pt x="1561381" y="267419"/>
                </a:cubicBezTo>
                <a:cubicBezTo>
                  <a:pt x="1551617" y="275788"/>
                  <a:pt x="1538116" y="278427"/>
                  <a:pt x="1526875" y="284672"/>
                </a:cubicBezTo>
                <a:cubicBezTo>
                  <a:pt x="1429388" y="338831"/>
                  <a:pt x="1531971" y="286437"/>
                  <a:pt x="1449237" y="327804"/>
                </a:cubicBezTo>
                <a:cubicBezTo>
                  <a:pt x="1440611" y="339306"/>
                  <a:pt x="1434403" y="353106"/>
                  <a:pt x="1423358" y="362310"/>
                </a:cubicBezTo>
                <a:cubicBezTo>
                  <a:pt x="1416373" y="368131"/>
                  <a:pt x="1405374" y="366425"/>
                  <a:pt x="1397479" y="370936"/>
                </a:cubicBezTo>
                <a:cubicBezTo>
                  <a:pt x="1384996" y="378069"/>
                  <a:pt x="1375541" y="389834"/>
                  <a:pt x="1362973" y="396816"/>
                </a:cubicBezTo>
                <a:cubicBezTo>
                  <a:pt x="1275870" y="445206"/>
                  <a:pt x="1355720" y="387208"/>
                  <a:pt x="1293962" y="431321"/>
                </a:cubicBezTo>
                <a:cubicBezTo>
                  <a:pt x="1203507" y="495932"/>
                  <a:pt x="1308816" y="420379"/>
                  <a:pt x="1233577" y="483080"/>
                </a:cubicBezTo>
                <a:cubicBezTo>
                  <a:pt x="1225612" y="489717"/>
                  <a:pt x="1216134" y="494307"/>
                  <a:pt x="1207698" y="500333"/>
                </a:cubicBezTo>
                <a:cubicBezTo>
                  <a:pt x="1195999" y="508690"/>
                  <a:pt x="1184970" y="517967"/>
                  <a:pt x="1173192" y="526212"/>
                </a:cubicBezTo>
                <a:cubicBezTo>
                  <a:pt x="1156205" y="538103"/>
                  <a:pt x="1141105" y="554160"/>
                  <a:pt x="1121434" y="560717"/>
                </a:cubicBezTo>
                <a:cubicBezTo>
                  <a:pt x="1092400" y="570395"/>
                  <a:pt x="1090896" y="569541"/>
                  <a:pt x="1061049" y="586597"/>
                </a:cubicBezTo>
                <a:cubicBezTo>
                  <a:pt x="1052047" y="591741"/>
                  <a:pt x="1043962" y="598355"/>
                  <a:pt x="1035170" y="603850"/>
                </a:cubicBezTo>
                <a:cubicBezTo>
                  <a:pt x="1020952" y="612736"/>
                  <a:pt x="1006255" y="620843"/>
                  <a:pt x="992037" y="629729"/>
                </a:cubicBezTo>
                <a:cubicBezTo>
                  <a:pt x="983245" y="635224"/>
                  <a:pt x="975632" y="642771"/>
                  <a:pt x="966158" y="646982"/>
                </a:cubicBezTo>
                <a:cubicBezTo>
                  <a:pt x="949540" y="654368"/>
                  <a:pt x="931285" y="657480"/>
                  <a:pt x="914400" y="664234"/>
                </a:cubicBezTo>
                <a:cubicBezTo>
                  <a:pt x="857655" y="686932"/>
                  <a:pt x="886452" y="678450"/>
                  <a:pt x="828136" y="690114"/>
                </a:cubicBezTo>
                <a:cubicBezTo>
                  <a:pt x="819509" y="695865"/>
                  <a:pt x="812187" y="704388"/>
                  <a:pt x="802256" y="707367"/>
                </a:cubicBezTo>
                <a:cubicBezTo>
                  <a:pt x="782781" y="713209"/>
                  <a:pt x="761967" y="712901"/>
                  <a:pt x="741871" y="715993"/>
                </a:cubicBezTo>
                <a:cubicBezTo>
                  <a:pt x="724584" y="718652"/>
                  <a:pt x="707215" y="720954"/>
                  <a:pt x="690113" y="724619"/>
                </a:cubicBezTo>
                <a:cubicBezTo>
                  <a:pt x="666928" y="729587"/>
                  <a:pt x="644491" y="737974"/>
                  <a:pt x="621102" y="741872"/>
                </a:cubicBezTo>
                <a:lnTo>
                  <a:pt x="569343" y="750499"/>
                </a:lnTo>
                <a:cubicBezTo>
                  <a:pt x="548508" y="754287"/>
                  <a:pt x="513005" y="761361"/>
                  <a:pt x="491705" y="767751"/>
                </a:cubicBezTo>
                <a:cubicBezTo>
                  <a:pt x="474286" y="772977"/>
                  <a:pt x="457885" y="782014"/>
                  <a:pt x="439947" y="785004"/>
                </a:cubicBezTo>
                <a:cubicBezTo>
                  <a:pt x="422694" y="787880"/>
                  <a:pt x="405339" y="790201"/>
                  <a:pt x="388188" y="793631"/>
                </a:cubicBezTo>
                <a:cubicBezTo>
                  <a:pt x="376563" y="795956"/>
                  <a:pt x="365308" y="799932"/>
                  <a:pt x="353683" y="802257"/>
                </a:cubicBezTo>
                <a:cubicBezTo>
                  <a:pt x="336532" y="805687"/>
                  <a:pt x="319075" y="807453"/>
                  <a:pt x="301924" y="810883"/>
                </a:cubicBezTo>
                <a:cubicBezTo>
                  <a:pt x="267869" y="817694"/>
                  <a:pt x="260897" y="823829"/>
                  <a:pt x="224287" y="828136"/>
                </a:cubicBezTo>
                <a:cubicBezTo>
                  <a:pt x="189899" y="832182"/>
                  <a:pt x="155276" y="833887"/>
                  <a:pt x="120770" y="836763"/>
                </a:cubicBezTo>
                <a:cubicBezTo>
                  <a:pt x="112143" y="839638"/>
                  <a:pt x="103404" y="842196"/>
                  <a:pt x="94890" y="845389"/>
                </a:cubicBezTo>
                <a:cubicBezTo>
                  <a:pt x="80391" y="850826"/>
                  <a:pt x="66993" y="859872"/>
                  <a:pt x="51758" y="862642"/>
                </a:cubicBezTo>
                <a:cubicBezTo>
                  <a:pt x="34784" y="865728"/>
                  <a:pt x="17253" y="862642"/>
                  <a:pt x="0" y="862642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3993" y="5968062"/>
            <a:ext cx="217719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if </a:t>
            </a:r>
            <a:r>
              <a:rPr lang="ko-KR" altLang="en-US" sz="1400" dirty="0">
                <a:solidFill>
                  <a:srgbClr val="0000FF"/>
                </a:solidFill>
                <a:latin typeface="굴림" panose="020B0600000101010101" pitchFamily="50" charset="-127"/>
              </a:rPr>
              <a:t>문안의 </a:t>
            </a:r>
            <a:r>
              <a:rPr lang="ko-KR" altLang="en-US" sz="14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문장 자리에 </a:t>
            </a:r>
            <a:endParaRPr lang="en-US" altLang="ko-KR" sz="1400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if-else </a:t>
            </a:r>
            <a:r>
              <a:rPr lang="ko-KR" altLang="en-US" sz="1400" dirty="0">
                <a:solidFill>
                  <a:srgbClr val="0000FF"/>
                </a:solidFill>
                <a:latin typeface="굴림" panose="020B0600000101010101" pitchFamily="50" charset="-127"/>
              </a:rPr>
              <a:t>문이 들어간 경우</a:t>
            </a:r>
          </a:p>
        </p:txBody>
      </p:sp>
      <p:sp>
        <p:nvSpPr>
          <p:cNvPr id="14" name="자유형 13"/>
          <p:cNvSpPr/>
          <p:nvPr/>
        </p:nvSpPr>
        <p:spPr bwMode="auto">
          <a:xfrm flipV="1">
            <a:off x="4723276" y="5584315"/>
            <a:ext cx="417828" cy="567994"/>
          </a:xfrm>
          <a:custGeom>
            <a:avLst/>
            <a:gdLst>
              <a:gd name="connsiteX0" fmla="*/ 1958196 w 1958196"/>
              <a:gd name="connsiteY0" fmla="*/ 0 h 864013"/>
              <a:gd name="connsiteX1" fmla="*/ 1915064 w 1958196"/>
              <a:gd name="connsiteY1" fmla="*/ 17253 h 864013"/>
              <a:gd name="connsiteX2" fmla="*/ 1828800 w 1958196"/>
              <a:gd name="connsiteY2" fmla="*/ 69012 h 864013"/>
              <a:gd name="connsiteX3" fmla="*/ 1794294 w 1958196"/>
              <a:gd name="connsiteY3" fmla="*/ 103517 h 864013"/>
              <a:gd name="connsiteX4" fmla="*/ 1716656 w 1958196"/>
              <a:gd name="connsiteY4" fmla="*/ 146650 h 864013"/>
              <a:gd name="connsiteX5" fmla="*/ 1673524 w 1958196"/>
              <a:gd name="connsiteY5" fmla="*/ 181155 h 864013"/>
              <a:gd name="connsiteX6" fmla="*/ 1587260 w 1958196"/>
              <a:gd name="connsiteY6" fmla="*/ 232914 h 864013"/>
              <a:gd name="connsiteX7" fmla="*/ 1561381 w 1958196"/>
              <a:gd name="connsiteY7" fmla="*/ 267419 h 864013"/>
              <a:gd name="connsiteX8" fmla="*/ 1526875 w 1958196"/>
              <a:gd name="connsiteY8" fmla="*/ 284672 h 864013"/>
              <a:gd name="connsiteX9" fmla="*/ 1449237 w 1958196"/>
              <a:gd name="connsiteY9" fmla="*/ 327804 h 864013"/>
              <a:gd name="connsiteX10" fmla="*/ 1423358 w 1958196"/>
              <a:gd name="connsiteY10" fmla="*/ 362310 h 864013"/>
              <a:gd name="connsiteX11" fmla="*/ 1397479 w 1958196"/>
              <a:gd name="connsiteY11" fmla="*/ 370936 h 864013"/>
              <a:gd name="connsiteX12" fmla="*/ 1362973 w 1958196"/>
              <a:gd name="connsiteY12" fmla="*/ 396816 h 864013"/>
              <a:gd name="connsiteX13" fmla="*/ 1293962 w 1958196"/>
              <a:gd name="connsiteY13" fmla="*/ 431321 h 864013"/>
              <a:gd name="connsiteX14" fmla="*/ 1233577 w 1958196"/>
              <a:gd name="connsiteY14" fmla="*/ 483080 h 864013"/>
              <a:gd name="connsiteX15" fmla="*/ 1207698 w 1958196"/>
              <a:gd name="connsiteY15" fmla="*/ 500333 h 864013"/>
              <a:gd name="connsiteX16" fmla="*/ 1173192 w 1958196"/>
              <a:gd name="connsiteY16" fmla="*/ 526212 h 864013"/>
              <a:gd name="connsiteX17" fmla="*/ 1121434 w 1958196"/>
              <a:gd name="connsiteY17" fmla="*/ 560717 h 864013"/>
              <a:gd name="connsiteX18" fmla="*/ 1061049 w 1958196"/>
              <a:gd name="connsiteY18" fmla="*/ 586597 h 864013"/>
              <a:gd name="connsiteX19" fmla="*/ 1035170 w 1958196"/>
              <a:gd name="connsiteY19" fmla="*/ 603850 h 864013"/>
              <a:gd name="connsiteX20" fmla="*/ 992037 w 1958196"/>
              <a:gd name="connsiteY20" fmla="*/ 629729 h 864013"/>
              <a:gd name="connsiteX21" fmla="*/ 966158 w 1958196"/>
              <a:gd name="connsiteY21" fmla="*/ 646982 h 864013"/>
              <a:gd name="connsiteX22" fmla="*/ 914400 w 1958196"/>
              <a:gd name="connsiteY22" fmla="*/ 664234 h 864013"/>
              <a:gd name="connsiteX23" fmla="*/ 828136 w 1958196"/>
              <a:gd name="connsiteY23" fmla="*/ 690114 h 864013"/>
              <a:gd name="connsiteX24" fmla="*/ 802256 w 1958196"/>
              <a:gd name="connsiteY24" fmla="*/ 707367 h 864013"/>
              <a:gd name="connsiteX25" fmla="*/ 741871 w 1958196"/>
              <a:gd name="connsiteY25" fmla="*/ 715993 h 864013"/>
              <a:gd name="connsiteX26" fmla="*/ 690113 w 1958196"/>
              <a:gd name="connsiteY26" fmla="*/ 724619 h 864013"/>
              <a:gd name="connsiteX27" fmla="*/ 621102 w 1958196"/>
              <a:gd name="connsiteY27" fmla="*/ 741872 h 864013"/>
              <a:gd name="connsiteX28" fmla="*/ 569343 w 1958196"/>
              <a:gd name="connsiteY28" fmla="*/ 750499 h 864013"/>
              <a:gd name="connsiteX29" fmla="*/ 491705 w 1958196"/>
              <a:gd name="connsiteY29" fmla="*/ 767751 h 864013"/>
              <a:gd name="connsiteX30" fmla="*/ 439947 w 1958196"/>
              <a:gd name="connsiteY30" fmla="*/ 785004 h 864013"/>
              <a:gd name="connsiteX31" fmla="*/ 388188 w 1958196"/>
              <a:gd name="connsiteY31" fmla="*/ 793631 h 864013"/>
              <a:gd name="connsiteX32" fmla="*/ 353683 w 1958196"/>
              <a:gd name="connsiteY32" fmla="*/ 802257 h 864013"/>
              <a:gd name="connsiteX33" fmla="*/ 301924 w 1958196"/>
              <a:gd name="connsiteY33" fmla="*/ 810883 h 864013"/>
              <a:gd name="connsiteX34" fmla="*/ 224287 w 1958196"/>
              <a:gd name="connsiteY34" fmla="*/ 828136 h 864013"/>
              <a:gd name="connsiteX35" fmla="*/ 120770 w 1958196"/>
              <a:gd name="connsiteY35" fmla="*/ 836763 h 864013"/>
              <a:gd name="connsiteX36" fmla="*/ 94890 w 1958196"/>
              <a:gd name="connsiteY36" fmla="*/ 845389 h 864013"/>
              <a:gd name="connsiteX37" fmla="*/ 51758 w 1958196"/>
              <a:gd name="connsiteY37" fmla="*/ 862642 h 864013"/>
              <a:gd name="connsiteX38" fmla="*/ 0 w 1958196"/>
              <a:gd name="connsiteY38" fmla="*/ 862642 h 86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58196" h="864013">
                <a:moveTo>
                  <a:pt x="1958196" y="0"/>
                </a:moveTo>
                <a:cubicBezTo>
                  <a:pt x="1943819" y="5751"/>
                  <a:pt x="1929214" y="10964"/>
                  <a:pt x="1915064" y="17253"/>
                </a:cubicBezTo>
                <a:cubicBezTo>
                  <a:pt x="1884825" y="30693"/>
                  <a:pt x="1854473" y="48474"/>
                  <a:pt x="1828800" y="69012"/>
                </a:cubicBezTo>
                <a:cubicBezTo>
                  <a:pt x="1816098" y="79173"/>
                  <a:pt x="1806644" y="92931"/>
                  <a:pt x="1794294" y="103517"/>
                </a:cubicBezTo>
                <a:cubicBezTo>
                  <a:pt x="1768276" y="125818"/>
                  <a:pt x="1748085" y="126650"/>
                  <a:pt x="1716656" y="146650"/>
                </a:cubicBezTo>
                <a:cubicBezTo>
                  <a:pt x="1701123" y="156535"/>
                  <a:pt x="1688844" y="170942"/>
                  <a:pt x="1673524" y="181155"/>
                </a:cubicBezTo>
                <a:cubicBezTo>
                  <a:pt x="1645622" y="199756"/>
                  <a:pt x="1587260" y="232914"/>
                  <a:pt x="1587260" y="232914"/>
                </a:cubicBezTo>
                <a:cubicBezTo>
                  <a:pt x="1578634" y="244416"/>
                  <a:pt x="1572297" y="258063"/>
                  <a:pt x="1561381" y="267419"/>
                </a:cubicBezTo>
                <a:cubicBezTo>
                  <a:pt x="1551617" y="275788"/>
                  <a:pt x="1538116" y="278427"/>
                  <a:pt x="1526875" y="284672"/>
                </a:cubicBezTo>
                <a:cubicBezTo>
                  <a:pt x="1429388" y="338831"/>
                  <a:pt x="1531971" y="286437"/>
                  <a:pt x="1449237" y="327804"/>
                </a:cubicBezTo>
                <a:cubicBezTo>
                  <a:pt x="1440611" y="339306"/>
                  <a:pt x="1434403" y="353106"/>
                  <a:pt x="1423358" y="362310"/>
                </a:cubicBezTo>
                <a:cubicBezTo>
                  <a:pt x="1416373" y="368131"/>
                  <a:pt x="1405374" y="366425"/>
                  <a:pt x="1397479" y="370936"/>
                </a:cubicBezTo>
                <a:cubicBezTo>
                  <a:pt x="1384996" y="378069"/>
                  <a:pt x="1375541" y="389834"/>
                  <a:pt x="1362973" y="396816"/>
                </a:cubicBezTo>
                <a:cubicBezTo>
                  <a:pt x="1275870" y="445206"/>
                  <a:pt x="1355720" y="387208"/>
                  <a:pt x="1293962" y="431321"/>
                </a:cubicBezTo>
                <a:cubicBezTo>
                  <a:pt x="1203507" y="495932"/>
                  <a:pt x="1308816" y="420379"/>
                  <a:pt x="1233577" y="483080"/>
                </a:cubicBezTo>
                <a:cubicBezTo>
                  <a:pt x="1225612" y="489717"/>
                  <a:pt x="1216134" y="494307"/>
                  <a:pt x="1207698" y="500333"/>
                </a:cubicBezTo>
                <a:cubicBezTo>
                  <a:pt x="1195999" y="508690"/>
                  <a:pt x="1184970" y="517967"/>
                  <a:pt x="1173192" y="526212"/>
                </a:cubicBezTo>
                <a:cubicBezTo>
                  <a:pt x="1156205" y="538103"/>
                  <a:pt x="1141105" y="554160"/>
                  <a:pt x="1121434" y="560717"/>
                </a:cubicBezTo>
                <a:cubicBezTo>
                  <a:pt x="1092400" y="570395"/>
                  <a:pt x="1090896" y="569541"/>
                  <a:pt x="1061049" y="586597"/>
                </a:cubicBezTo>
                <a:cubicBezTo>
                  <a:pt x="1052047" y="591741"/>
                  <a:pt x="1043962" y="598355"/>
                  <a:pt x="1035170" y="603850"/>
                </a:cubicBezTo>
                <a:cubicBezTo>
                  <a:pt x="1020952" y="612736"/>
                  <a:pt x="1006255" y="620843"/>
                  <a:pt x="992037" y="629729"/>
                </a:cubicBezTo>
                <a:cubicBezTo>
                  <a:pt x="983245" y="635224"/>
                  <a:pt x="975632" y="642771"/>
                  <a:pt x="966158" y="646982"/>
                </a:cubicBezTo>
                <a:cubicBezTo>
                  <a:pt x="949540" y="654368"/>
                  <a:pt x="931285" y="657480"/>
                  <a:pt x="914400" y="664234"/>
                </a:cubicBezTo>
                <a:cubicBezTo>
                  <a:pt x="857655" y="686932"/>
                  <a:pt x="886452" y="678450"/>
                  <a:pt x="828136" y="690114"/>
                </a:cubicBezTo>
                <a:cubicBezTo>
                  <a:pt x="819509" y="695865"/>
                  <a:pt x="812187" y="704388"/>
                  <a:pt x="802256" y="707367"/>
                </a:cubicBezTo>
                <a:cubicBezTo>
                  <a:pt x="782781" y="713209"/>
                  <a:pt x="761967" y="712901"/>
                  <a:pt x="741871" y="715993"/>
                </a:cubicBezTo>
                <a:cubicBezTo>
                  <a:pt x="724584" y="718652"/>
                  <a:pt x="707215" y="720954"/>
                  <a:pt x="690113" y="724619"/>
                </a:cubicBezTo>
                <a:cubicBezTo>
                  <a:pt x="666928" y="729587"/>
                  <a:pt x="644491" y="737974"/>
                  <a:pt x="621102" y="741872"/>
                </a:cubicBezTo>
                <a:lnTo>
                  <a:pt x="569343" y="750499"/>
                </a:lnTo>
                <a:cubicBezTo>
                  <a:pt x="548508" y="754287"/>
                  <a:pt x="513005" y="761361"/>
                  <a:pt x="491705" y="767751"/>
                </a:cubicBezTo>
                <a:cubicBezTo>
                  <a:pt x="474286" y="772977"/>
                  <a:pt x="457885" y="782014"/>
                  <a:pt x="439947" y="785004"/>
                </a:cubicBezTo>
                <a:cubicBezTo>
                  <a:pt x="422694" y="787880"/>
                  <a:pt x="405339" y="790201"/>
                  <a:pt x="388188" y="793631"/>
                </a:cubicBezTo>
                <a:cubicBezTo>
                  <a:pt x="376563" y="795956"/>
                  <a:pt x="365308" y="799932"/>
                  <a:pt x="353683" y="802257"/>
                </a:cubicBezTo>
                <a:cubicBezTo>
                  <a:pt x="336532" y="805687"/>
                  <a:pt x="319075" y="807453"/>
                  <a:pt x="301924" y="810883"/>
                </a:cubicBezTo>
                <a:cubicBezTo>
                  <a:pt x="267869" y="817694"/>
                  <a:pt x="260897" y="823829"/>
                  <a:pt x="224287" y="828136"/>
                </a:cubicBezTo>
                <a:cubicBezTo>
                  <a:pt x="189899" y="832182"/>
                  <a:pt x="155276" y="833887"/>
                  <a:pt x="120770" y="836763"/>
                </a:cubicBezTo>
                <a:cubicBezTo>
                  <a:pt x="112143" y="839638"/>
                  <a:pt x="103404" y="842196"/>
                  <a:pt x="94890" y="845389"/>
                </a:cubicBezTo>
                <a:cubicBezTo>
                  <a:pt x="80391" y="850826"/>
                  <a:pt x="66993" y="859872"/>
                  <a:pt x="51758" y="862642"/>
                </a:cubicBezTo>
                <a:cubicBezTo>
                  <a:pt x="34784" y="865728"/>
                  <a:pt x="17253" y="862642"/>
                  <a:pt x="0" y="862642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287338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/>
              <a:t>if</a:t>
            </a:r>
            <a:r>
              <a:rPr lang="ko-KR" altLang="en-US" sz="3600" smtClean="0"/>
              <a:t>와 </a:t>
            </a:r>
            <a:r>
              <a:rPr lang="en-US" altLang="ko-KR" sz="3600" smtClean="0"/>
              <a:t>else</a:t>
            </a:r>
            <a:r>
              <a:rPr lang="ko-KR" altLang="en-US" sz="3600" smtClean="0"/>
              <a:t>의 매칭 문제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1093788" y="3946525"/>
            <a:ext cx="7100887" cy="24606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1042988" y="1916113"/>
            <a:ext cx="6794500" cy="1804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/>
            <a:r>
              <a:rPr kumimoji="1" lang="en-US" altLang="ko-KR" dirty="0">
                <a:ea typeface="새굴림" pitchFamily="18" charset="-127"/>
              </a:rPr>
              <a:t>if(score &gt; 80)</a:t>
            </a:r>
          </a:p>
          <a:p>
            <a:pPr eaLnBrk="1" latinLnBrk="1" hangingPunct="1"/>
            <a:r>
              <a:rPr kumimoji="1" lang="en-US" altLang="ko-KR" dirty="0">
                <a:ea typeface="새굴림" pitchFamily="18" charset="-127"/>
              </a:rPr>
              <a:t>	if( score </a:t>
            </a:r>
            <a:r>
              <a:rPr kumimoji="1" lang="en-US" altLang="ko-KR" dirty="0" smtClean="0">
                <a:ea typeface="새굴림" pitchFamily="18" charset="-127"/>
              </a:rPr>
              <a:t>&gt;= </a:t>
            </a:r>
            <a:r>
              <a:rPr kumimoji="1" lang="en-US" altLang="ko-KR" dirty="0">
                <a:ea typeface="새굴림" pitchFamily="18" charset="-127"/>
              </a:rPr>
              <a:t>90)</a:t>
            </a:r>
          </a:p>
          <a:p>
            <a:pPr eaLnBrk="1" latinLnBrk="1" hangingPunct="1"/>
            <a:r>
              <a:rPr kumimoji="1" lang="en-US" altLang="ko-KR" dirty="0">
                <a:ea typeface="새굴림" pitchFamily="18" charset="-127"/>
              </a:rPr>
              <a:t>		</a:t>
            </a:r>
            <a:r>
              <a:rPr kumimoji="1" lang="en-US" altLang="ko-KR" dirty="0" err="1">
                <a:ea typeface="새굴림" pitchFamily="18" charset="-127"/>
              </a:rPr>
              <a:t>printf</a:t>
            </a:r>
            <a:r>
              <a:rPr kumimoji="1" lang="en-US" altLang="ko-KR" dirty="0">
                <a:ea typeface="새굴림" pitchFamily="18" charset="-127"/>
              </a:rPr>
              <a:t>(“</a:t>
            </a:r>
            <a:r>
              <a:rPr kumimoji="1" lang="ko-KR" altLang="en-US" dirty="0">
                <a:ea typeface="새굴림" pitchFamily="18" charset="-127"/>
              </a:rPr>
              <a:t>당신의 학점은 </a:t>
            </a:r>
            <a:r>
              <a:rPr kumimoji="1" lang="en-US" altLang="ko-KR" dirty="0">
                <a:ea typeface="새굴림" pitchFamily="18" charset="-127"/>
              </a:rPr>
              <a:t>A</a:t>
            </a:r>
            <a:r>
              <a:rPr kumimoji="1" lang="ko-KR" altLang="en-US" dirty="0">
                <a:ea typeface="새굴림" pitchFamily="18" charset="-127"/>
              </a:rPr>
              <a:t>입니다</a:t>
            </a:r>
            <a:r>
              <a:rPr kumimoji="1" lang="en-US" altLang="ko-KR" dirty="0">
                <a:ea typeface="새굴림" pitchFamily="18" charset="-127"/>
              </a:rPr>
              <a:t>\n”);</a:t>
            </a:r>
          </a:p>
          <a:p>
            <a:pPr eaLnBrk="1" latinLnBrk="1" hangingPunct="1"/>
            <a:r>
              <a:rPr kumimoji="1" lang="en-US" altLang="ko-KR" dirty="0">
                <a:ea typeface="새굴림" pitchFamily="18" charset="-127"/>
              </a:rPr>
              <a:t>	else </a:t>
            </a:r>
          </a:p>
          <a:p>
            <a:pPr eaLnBrk="1" latinLnBrk="1" hangingPunct="1"/>
            <a:r>
              <a:rPr kumimoji="1" lang="en-US" altLang="ko-KR" dirty="0">
                <a:ea typeface="새굴림" pitchFamily="18" charset="-127"/>
              </a:rPr>
              <a:t>		</a:t>
            </a:r>
            <a:r>
              <a:rPr kumimoji="1" lang="en-US" altLang="ko-KR" dirty="0" err="1">
                <a:ea typeface="새굴림" pitchFamily="18" charset="-127"/>
              </a:rPr>
              <a:t>printf</a:t>
            </a:r>
            <a:r>
              <a:rPr kumimoji="1" lang="en-US" altLang="ko-KR" dirty="0">
                <a:ea typeface="새굴림" pitchFamily="18" charset="-127"/>
              </a:rPr>
              <a:t>(“</a:t>
            </a:r>
            <a:r>
              <a:rPr kumimoji="1" lang="ko-KR" altLang="en-US" dirty="0">
                <a:ea typeface="새굴림" pitchFamily="18" charset="-127"/>
              </a:rPr>
              <a:t>당신의 학점은 </a:t>
            </a:r>
            <a:r>
              <a:rPr kumimoji="1" lang="en-US" altLang="ko-KR" dirty="0">
                <a:ea typeface="새굴림" pitchFamily="18" charset="-127"/>
              </a:rPr>
              <a:t>B</a:t>
            </a:r>
            <a:r>
              <a:rPr kumimoji="1" lang="ko-KR" altLang="en-US" dirty="0">
                <a:ea typeface="새굴림" pitchFamily="18" charset="-127"/>
              </a:rPr>
              <a:t>입니다</a:t>
            </a:r>
            <a:r>
              <a:rPr kumimoji="1" lang="en-US" altLang="ko-KR" dirty="0">
                <a:ea typeface="새굴림" pitchFamily="18" charset="-127"/>
              </a:rPr>
              <a:t>\n”)</a:t>
            </a:r>
          </a:p>
        </p:txBody>
      </p:sp>
      <p:sp>
        <p:nvSpPr>
          <p:cNvPr id="21509" name="Oval 7"/>
          <p:cNvSpPr>
            <a:spLocks noChangeArrowheads="1"/>
          </p:cNvSpPr>
          <p:nvPr/>
        </p:nvSpPr>
        <p:spPr bwMode="auto">
          <a:xfrm>
            <a:off x="1944688" y="2938463"/>
            <a:ext cx="722312" cy="420687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0" name="Freeform 8"/>
          <p:cNvSpPr>
            <a:spLocks/>
          </p:cNvSpPr>
          <p:nvPr/>
        </p:nvSpPr>
        <p:spPr bwMode="auto">
          <a:xfrm>
            <a:off x="1824038" y="2638425"/>
            <a:ext cx="190500" cy="420688"/>
          </a:xfrm>
          <a:custGeom>
            <a:avLst/>
            <a:gdLst>
              <a:gd name="T0" fmla="*/ 2147483647 w 120"/>
              <a:gd name="T1" fmla="*/ 0 h 265"/>
              <a:gd name="T2" fmla="*/ 2147483647 w 120"/>
              <a:gd name="T3" fmla="*/ 2147483647 h 265"/>
              <a:gd name="T4" fmla="*/ 2147483647 w 120"/>
              <a:gd name="T5" fmla="*/ 2147483647 h 26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0" h="265">
                <a:moveTo>
                  <a:pt x="120" y="0"/>
                </a:moveTo>
                <a:cubicBezTo>
                  <a:pt x="66" y="35"/>
                  <a:pt x="12" y="70"/>
                  <a:pt x="6" y="114"/>
                </a:cubicBezTo>
                <a:cubicBezTo>
                  <a:pt x="0" y="158"/>
                  <a:pt x="41" y="211"/>
                  <a:pt x="82" y="265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1" name="Oval 9"/>
          <p:cNvSpPr>
            <a:spLocks noChangeArrowheads="1"/>
          </p:cNvSpPr>
          <p:nvPr/>
        </p:nvSpPr>
        <p:spPr bwMode="auto">
          <a:xfrm>
            <a:off x="1944688" y="2336800"/>
            <a:ext cx="722312" cy="420688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2" name="Oval 10"/>
          <p:cNvSpPr>
            <a:spLocks noChangeArrowheads="1"/>
          </p:cNvSpPr>
          <p:nvPr/>
        </p:nvSpPr>
        <p:spPr bwMode="auto">
          <a:xfrm>
            <a:off x="982663" y="2036763"/>
            <a:ext cx="722312" cy="420687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3" name="Freeform 11"/>
          <p:cNvSpPr>
            <a:spLocks/>
          </p:cNvSpPr>
          <p:nvPr/>
        </p:nvSpPr>
        <p:spPr bwMode="auto">
          <a:xfrm>
            <a:off x="1192213" y="2457450"/>
            <a:ext cx="692150" cy="781050"/>
          </a:xfrm>
          <a:custGeom>
            <a:avLst/>
            <a:gdLst>
              <a:gd name="T0" fmla="*/ 2147483647 w 436"/>
              <a:gd name="T1" fmla="*/ 0 h 492"/>
              <a:gd name="T2" fmla="*/ 2147483647 w 436"/>
              <a:gd name="T3" fmla="*/ 2147483647 h 492"/>
              <a:gd name="T4" fmla="*/ 2147483647 w 436"/>
              <a:gd name="T5" fmla="*/ 2147483647 h 4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6" h="492">
                <a:moveTo>
                  <a:pt x="95" y="0"/>
                </a:moveTo>
                <a:cubicBezTo>
                  <a:pt x="47" y="148"/>
                  <a:pt x="0" y="297"/>
                  <a:pt x="57" y="379"/>
                </a:cubicBezTo>
                <a:cubicBezTo>
                  <a:pt x="114" y="461"/>
                  <a:pt x="275" y="476"/>
                  <a:pt x="436" y="492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4" name="Text Box 12"/>
          <p:cNvSpPr txBox="1">
            <a:spLocks noChangeArrowheads="1"/>
          </p:cNvSpPr>
          <p:nvPr/>
        </p:nvSpPr>
        <p:spPr bwMode="auto">
          <a:xfrm>
            <a:off x="1050925" y="2689225"/>
            <a:ext cx="4064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1" hangingPunct="1"/>
            <a:r>
              <a:rPr kumimoji="1" lang="en-US" altLang="ko-KR" sz="2800" b="1">
                <a:solidFill>
                  <a:srgbClr val="FF0000"/>
                </a:solidFill>
                <a:latin typeface="굴림" pitchFamily="50" charset="-127"/>
              </a:rPr>
              <a:t>X</a:t>
            </a:r>
          </a:p>
        </p:txBody>
      </p:sp>
      <p:sp>
        <p:nvSpPr>
          <p:cNvPr id="21515" name="Text Box 13"/>
          <p:cNvSpPr txBox="1">
            <a:spLocks noChangeArrowheads="1"/>
          </p:cNvSpPr>
          <p:nvPr/>
        </p:nvSpPr>
        <p:spPr bwMode="auto">
          <a:xfrm>
            <a:off x="1644650" y="2638425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1" hangingPunct="1"/>
            <a:r>
              <a:rPr kumimoji="1" lang="en-US" altLang="ko-KR">
                <a:solidFill>
                  <a:srgbClr val="FF0000"/>
                </a:solidFill>
                <a:latin typeface="굴림" pitchFamily="50" charset="-127"/>
              </a:rPr>
              <a:t>O</a:t>
            </a:r>
          </a:p>
        </p:txBody>
      </p:sp>
      <p:sp>
        <p:nvSpPr>
          <p:cNvPr id="21516" name="AutoShape 14"/>
          <p:cNvSpPr>
            <a:spLocks noChangeArrowheads="1"/>
          </p:cNvSpPr>
          <p:nvPr/>
        </p:nvSpPr>
        <p:spPr bwMode="auto">
          <a:xfrm>
            <a:off x="2125663" y="774700"/>
            <a:ext cx="3546475" cy="1081088"/>
          </a:xfrm>
          <a:prstGeom prst="cloudCallout">
            <a:avLst>
              <a:gd name="adj1" fmla="val -35856"/>
              <a:gd name="adj2" fmla="val 58074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latinLnBrk="1" hangingPunct="1"/>
            <a:r>
              <a:rPr kumimoji="1" lang="en-US" altLang="ko-KR">
                <a:latin typeface="굴림" pitchFamily="50" charset="-127"/>
              </a:rPr>
              <a:t>else </a:t>
            </a:r>
            <a:r>
              <a:rPr kumimoji="1" lang="ko-KR" altLang="en-US">
                <a:latin typeface="굴림" pitchFamily="50" charset="-127"/>
              </a:rPr>
              <a:t>절은 가장 가까운 </a:t>
            </a:r>
            <a:r>
              <a:rPr kumimoji="1" lang="en-US" altLang="ko-KR">
                <a:latin typeface="굴림" pitchFamily="50" charset="-127"/>
              </a:rPr>
              <a:t>if</a:t>
            </a:r>
            <a:r>
              <a:rPr kumimoji="1" lang="ko-KR" altLang="en-US">
                <a:latin typeface="굴림" pitchFamily="50" charset="-127"/>
              </a:rPr>
              <a:t>절과 매치된다</a:t>
            </a:r>
            <a:r>
              <a:rPr kumimoji="1" lang="en-US" altLang="ko-KR">
                <a:latin typeface="굴림" pitchFamily="50" charset="-127"/>
              </a:rPr>
              <a:t>.</a:t>
            </a:r>
          </a:p>
        </p:txBody>
      </p:sp>
      <p:sp>
        <p:nvSpPr>
          <p:cNvPr id="21518" name="Freeform 17"/>
          <p:cNvSpPr>
            <a:spLocks/>
          </p:cNvSpPr>
          <p:nvPr/>
        </p:nvSpPr>
        <p:spPr bwMode="auto">
          <a:xfrm>
            <a:off x="935038" y="4230688"/>
            <a:ext cx="4491037" cy="1439862"/>
          </a:xfrm>
          <a:custGeom>
            <a:avLst/>
            <a:gdLst>
              <a:gd name="T0" fmla="*/ 2147483647 w 2829"/>
              <a:gd name="T1" fmla="*/ 2147483647 h 907"/>
              <a:gd name="T2" fmla="*/ 2147483647 w 2829"/>
              <a:gd name="T3" fmla="*/ 2147483647 h 907"/>
              <a:gd name="T4" fmla="*/ 2147483647 w 2829"/>
              <a:gd name="T5" fmla="*/ 2147483647 h 907"/>
              <a:gd name="T6" fmla="*/ 2147483647 w 2829"/>
              <a:gd name="T7" fmla="*/ 2147483647 h 907"/>
              <a:gd name="T8" fmla="*/ 2147483647 w 2829"/>
              <a:gd name="T9" fmla="*/ 2147483647 h 907"/>
              <a:gd name="T10" fmla="*/ 2147483647 w 2829"/>
              <a:gd name="T11" fmla="*/ 2147483647 h 907"/>
              <a:gd name="T12" fmla="*/ 2147483647 w 2829"/>
              <a:gd name="T13" fmla="*/ 2147483647 h 907"/>
              <a:gd name="T14" fmla="*/ 2147483647 w 2829"/>
              <a:gd name="T15" fmla="*/ 2147483647 h 907"/>
              <a:gd name="T16" fmla="*/ 2147483647 w 2829"/>
              <a:gd name="T17" fmla="*/ 2147483647 h 907"/>
              <a:gd name="T18" fmla="*/ 2147483647 w 2829"/>
              <a:gd name="T19" fmla="*/ 2147483647 h 907"/>
              <a:gd name="T20" fmla="*/ 2147483647 w 2829"/>
              <a:gd name="T21" fmla="*/ 2147483647 h 907"/>
              <a:gd name="T22" fmla="*/ 2147483647 w 2829"/>
              <a:gd name="T23" fmla="*/ 2147483647 h 907"/>
              <a:gd name="T24" fmla="*/ 2147483647 w 2829"/>
              <a:gd name="T25" fmla="*/ 2147483647 h 907"/>
              <a:gd name="T26" fmla="*/ 2147483647 w 2829"/>
              <a:gd name="T27" fmla="*/ 2147483647 h 907"/>
              <a:gd name="T28" fmla="*/ 2147483647 w 2829"/>
              <a:gd name="T29" fmla="*/ 2147483647 h 907"/>
              <a:gd name="T30" fmla="*/ 2147483647 w 2829"/>
              <a:gd name="T31" fmla="*/ 2147483647 h 907"/>
              <a:gd name="T32" fmla="*/ 2147483647 w 2829"/>
              <a:gd name="T33" fmla="*/ 2147483647 h 907"/>
              <a:gd name="T34" fmla="*/ 2147483647 w 2829"/>
              <a:gd name="T35" fmla="*/ 2147483647 h 907"/>
              <a:gd name="T36" fmla="*/ 2147483647 w 2829"/>
              <a:gd name="T37" fmla="*/ 2147483647 h 907"/>
              <a:gd name="T38" fmla="*/ 2147483647 w 2829"/>
              <a:gd name="T39" fmla="*/ 2147483647 h 907"/>
              <a:gd name="T40" fmla="*/ 2147483647 w 2829"/>
              <a:gd name="T41" fmla="*/ 2147483647 h 907"/>
              <a:gd name="T42" fmla="*/ 2147483647 w 2829"/>
              <a:gd name="T43" fmla="*/ 2147483647 h 907"/>
              <a:gd name="T44" fmla="*/ 2147483647 w 2829"/>
              <a:gd name="T45" fmla="*/ 2147483647 h 907"/>
              <a:gd name="T46" fmla="*/ 2147483647 w 2829"/>
              <a:gd name="T47" fmla="*/ 2147483647 h 907"/>
              <a:gd name="T48" fmla="*/ 2147483647 w 2829"/>
              <a:gd name="T49" fmla="*/ 2147483647 h 907"/>
              <a:gd name="T50" fmla="*/ 2147483647 w 2829"/>
              <a:gd name="T51" fmla="*/ 2147483647 h 907"/>
              <a:gd name="T52" fmla="*/ 2147483647 w 2829"/>
              <a:gd name="T53" fmla="*/ 2147483647 h 907"/>
              <a:gd name="T54" fmla="*/ 2147483647 w 2829"/>
              <a:gd name="T55" fmla="*/ 2147483647 h 907"/>
              <a:gd name="T56" fmla="*/ 2147483647 w 2829"/>
              <a:gd name="T57" fmla="*/ 2147483647 h 907"/>
              <a:gd name="T58" fmla="*/ 2147483647 w 2829"/>
              <a:gd name="T59" fmla="*/ 2147483647 h 907"/>
              <a:gd name="T60" fmla="*/ 2147483647 w 2829"/>
              <a:gd name="T61" fmla="*/ 2147483647 h 907"/>
              <a:gd name="T62" fmla="*/ 2147483647 w 2829"/>
              <a:gd name="T63" fmla="*/ 2147483647 h 907"/>
              <a:gd name="T64" fmla="*/ 2147483647 w 2829"/>
              <a:gd name="T65" fmla="*/ 2147483647 h 907"/>
              <a:gd name="T66" fmla="*/ 2147483647 w 2829"/>
              <a:gd name="T67" fmla="*/ 2147483647 h 907"/>
              <a:gd name="T68" fmla="*/ 2147483647 w 2829"/>
              <a:gd name="T69" fmla="*/ 2147483647 h 907"/>
              <a:gd name="T70" fmla="*/ 2147483647 w 2829"/>
              <a:gd name="T71" fmla="*/ 2147483647 h 907"/>
              <a:gd name="T72" fmla="*/ 2147483647 w 2829"/>
              <a:gd name="T73" fmla="*/ 2147483647 h 907"/>
              <a:gd name="T74" fmla="*/ 2147483647 w 2829"/>
              <a:gd name="T75" fmla="*/ 2147483647 h 907"/>
              <a:gd name="T76" fmla="*/ 2147483647 w 2829"/>
              <a:gd name="T77" fmla="*/ 2147483647 h 907"/>
              <a:gd name="T78" fmla="*/ 2147483647 w 2829"/>
              <a:gd name="T79" fmla="*/ 2147483647 h 90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829" h="907">
                <a:moveTo>
                  <a:pt x="496" y="26"/>
                </a:moveTo>
                <a:cubicBezTo>
                  <a:pt x="379" y="29"/>
                  <a:pt x="365" y="24"/>
                  <a:pt x="288" y="40"/>
                </a:cubicBezTo>
                <a:cubicBezTo>
                  <a:pt x="266" y="62"/>
                  <a:pt x="237" y="87"/>
                  <a:pt x="210" y="103"/>
                </a:cubicBezTo>
                <a:cubicBezTo>
                  <a:pt x="190" y="136"/>
                  <a:pt x="167" y="165"/>
                  <a:pt x="147" y="200"/>
                </a:cubicBezTo>
                <a:cubicBezTo>
                  <a:pt x="138" y="217"/>
                  <a:pt x="118" y="249"/>
                  <a:pt x="118" y="249"/>
                </a:cubicBezTo>
                <a:cubicBezTo>
                  <a:pt x="109" y="282"/>
                  <a:pt x="95" y="313"/>
                  <a:pt x="84" y="345"/>
                </a:cubicBezTo>
                <a:cubicBezTo>
                  <a:pt x="77" y="387"/>
                  <a:pt x="57" y="457"/>
                  <a:pt x="31" y="491"/>
                </a:cubicBezTo>
                <a:cubicBezTo>
                  <a:pt x="19" y="525"/>
                  <a:pt x="9" y="562"/>
                  <a:pt x="2" y="597"/>
                </a:cubicBezTo>
                <a:cubicBezTo>
                  <a:pt x="6" y="658"/>
                  <a:pt x="0" y="748"/>
                  <a:pt x="70" y="771"/>
                </a:cubicBezTo>
                <a:cubicBezTo>
                  <a:pt x="118" y="809"/>
                  <a:pt x="128" y="801"/>
                  <a:pt x="201" y="805"/>
                </a:cubicBezTo>
                <a:cubicBezTo>
                  <a:pt x="231" y="811"/>
                  <a:pt x="252" y="816"/>
                  <a:pt x="283" y="820"/>
                </a:cubicBezTo>
                <a:cubicBezTo>
                  <a:pt x="330" y="837"/>
                  <a:pt x="381" y="834"/>
                  <a:pt x="428" y="849"/>
                </a:cubicBezTo>
                <a:cubicBezTo>
                  <a:pt x="454" y="857"/>
                  <a:pt x="475" y="868"/>
                  <a:pt x="501" y="873"/>
                </a:cubicBezTo>
                <a:cubicBezTo>
                  <a:pt x="536" y="891"/>
                  <a:pt x="513" y="882"/>
                  <a:pt x="573" y="892"/>
                </a:cubicBezTo>
                <a:cubicBezTo>
                  <a:pt x="590" y="895"/>
                  <a:pt x="622" y="907"/>
                  <a:pt x="622" y="907"/>
                </a:cubicBezTo>
                <a:cubicBezTo>
                  <a:pt x="763" y="904"/>
                  <a:pt x="908" y="905"/>
                  <a:pt x="1048" y="887"/>
                </a:cubicBezTo>
                <a:cubicBezTo>
                  <a:pt x="1185" y="869"/>
                  <a:pt x="1320" y="834"/>
                  <a:pt x="1459" y="820"/>
                </a:cubicBezTo>
                <a:cubicBezTo>
                  <a:pt x="1612" y="804"/>
                  <a:pt x="1866" y="811"/>
                  <a:pt x="1953" y="810"/>
                </a:cubicBezTo>
                <a:cubicBezTo>
                  <a:pt x="2048" y="806"/>
                  <a:pt x="2123" y="801"/>
                  <a:pt x="2219" y="805"/>
                </a:cubicBezTo>
                <a:cubicBezTo>
                  <a:pt x="2319" y="826"/>
                  <a:pt x="2435" y="805"/>
                  <a:pt x="2538" y="800"/>
                </a:cubicBezTo>
                <a:cubicBezTo>
                  <a:pt x="2562" y="797"/>
                  <a:pt x="2583" y="792"/>
                  <a:pt x="2606" y="786"/>
                </a:cubicBezTo>
                <a:cubicBezTo>
                  <a:pt x="2619" y="783"/>
                  <a:pt x="2645" y="776"/>
                  <a:pt x="2645" y="776"/>
                </a:cubicBezTo>
                <a:cubicBezTo>
                  <a:pt x="2666" y="761"/>
                  <a:pt x="2683" y="759"/>
                  <a:pt x="2708" y="742"/>
                </a:cubicBezTo>
                <a:cubicBezTo>
                  <a:pt x="2718" y="736"/>
                  <a:pt x="2737" y="723"/>
                  <a:pt x="2737" y="723"/>
                </a:cubicBezTo>
                <a:cubicBezTo>
                  <a:pt x="2740" y="718"/>
                  <a:pt x="2743" y="712"/>
                  <a:pt x="2747" y="708"/>
                </a:cubicBezTo>
                <a:cubicBezTo>
                  <a:pt x="2751" y="704"/>
                  <a:pt x="2757" y="703"/>
                  <a:pt x="2761" y="699"/>
                </a:cubicBezTo>
                <a:cubicBezTo>
                  <a:pt x="2790" y="667"/>
                  <a:pt x="2806" y="627"/>
                  <a:pt x="2829" y="592"/>
                </a:cubicBezTo>
                <a:cubicBezTo>
                  <a:pt x="2827" y="539"/>
                  <a:pt x="2827" y="485"/>
                  <a:pt x="2824" y="432"/>
                </a:cubicBezTo>
                <a:cubicBezTo>
                  <a:pt x="2821" y="374"/>
                  <a:pt x="2780" y="300"/>
                  <a:pt x="2737" y="263"/>
                </a:cubicBezTo>
                <a:cubicBezTo>
                  <a:pt x="2721" y="250"/>
                  <a:pt x="2701" y="246"/>
                  <a:pt x="2684" y="234"/>
                </a:cubicBezTo>
                <a:cubicBezTo>
                  <a:pt x="2667" y="222"/>
                  <a:pt x="2654" y="204"/>
                  <a:pt x="2635" y="195"/>
                </a:cubicBezTo>
                <a:cubicBezTo>
                  <a:pt x="2580" y="171"/>
                  <a:pt x="2524" y="157"/>
                  <a:pt x="2466" y="142"/>
                </a:cubicBezTo>
                <a:cubicBezTo>
                  <a:pt x="2442" y="126"/>
                  <a:pt x="2387" y="115"/>
                  <a:pt x="2355" y="108"/>
                </a:cubicBezTo>
                <a:cubicBezTo>
                  <a:pt x="2319" y="87"/>
                  <a:pt x="2242" y="71"/>
                  <a:pt x="2200" y="65"/>
                </a:cubicBezTo>
                <a:cubicBezTo>
                  <a:pt x="2152" y="49"/>
                  <a:pt x="2089" y="46"/>
                  <a:pt x="2040" y="45"/>
                </a:cubicBezTo>
                <a:cubicBezTo>
                  <a:pt x="1743" y="42"/>
                  <a:pt x="1446" y="42"/>
                  <a:pt x="1149" y="40"/>
                </a:cubicBezTo>
                <a:cubicBezTo>
                  <a:pt x="1087" y="36"/>
                  <a:pt x="1026" y="29"/>
                  <a:pt x="965" y="21"/>
                </a:cubicBezTo>
                <a:cubicBezTo>
                  <a:pt x="904" y="5"/>
                  <a:pt x="866" y="5"/>
                  <a:pt x="796" y="2"/>
                </a:cubicBezTo>
                <a:cubicBezTo>
                  <a:pt x="694" y="6"/>
                  <a:pt x="592" y="0"/>
                  <a:pt x="491" y="11"/>
                </a:cubicBezTo>
                <a:cubicBezTo>
                  <a:pt x="486" y="12"/>
                  <a:pt x="494" y="21"/>
                  <a:pt x="496" y="26"/>
                </a:cubicBezTo>
                <a:close/>
              </a:path>
            </a:pathLst>
          </a:cu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9" name="Rectangle 16"/>
          <p:cNvSpPr>
            <a:spLocks noChangeArrowheads="1"/>
          </p:cNvSpPr>
          <p:nvPr/>
        </p:nvSpPr>
        <p:spPr bwMode="auto">
          <a:xfrm>
            <a:off x="1109663" y="3940175"/>
            <a:ext cx="7100887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 score </a:t>
            </a:r>
            <a:r>
              <a:rPr kumimoji="1" lang="en-US" altLang="ko-KR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&gt;= 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80 )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{ 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 score </a:t>
            </a:r>
            <a:r>
              <a:rPr kumimoji="1" lang="en-US" altLang="ko-KR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&gt;= 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90 )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kumimoji="1"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당신의 학점은 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A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.\n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");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en-US" altLang="ko-KR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 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당신의 학점은 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A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나 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B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가 아닙니다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39153" y="5319149"/>
            <a:ext cx="3485469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lt"/>
                <a:ea typeface="+mn-ea"/>
              </a:rPr>
              <a:t>만약 다른 </a:t>
            </a:r>
            <a:r>
              <a:rPr lang="en-US" altLang="ko-KR" sz="1400" dirty="0">
                <a:latin typeface="+mn-lt"/>
                <a:ea typeface="+mn-ea"/>
              </a:rPr>
              <a:t>if</a:t>
            </a:r>
            <a:r>
              <a:rPr lang="ko-KR" altLang="en-US" sz="1400" dirty="0">
                <a:latin typeface="+mn-lt"/>
                <a:ea typeface="+mn-ea"/>
              </a:rPr>
              <a:t>절과 </a:t>
            </a:r>
            <a:r>
              <a:rPr lang="en-US" altLang="ko-KR" sz="1400" dirty="0">
                <a:latin typeface="+mn-lt"/>
                <a:ea typeface="+mn-ea"/>
              </a:rPr>
              <a:t>else </a:t>
            </a:r>
            <a:r>
              <a:rPr lang="ko-KR" altLang="en-US" sz="1400" dirty="0">
                <a:latin typeface="+mn-lt"/>
                <a:ea typeface="+mn-ea"/>
              </a:rPr>
              <a:t>절을 </a:t>
            </a:r>
            <a:r>
              <a:rPr lang="ko-KR" altLang="en-US" sz="1400" dirty="0" err="1">
                <a:latin typeface="+mn-lt"/>
                <a:ea typeface="+mn-ea"/>
              </a:rPr>
              <a:t>매치시키려면</a:t>
            </a:r>
            <a:r>
              <a:rPr lang="ko-KR" altLang="en-US" sz="1400" dirty="0">
                <a:latin typeface="+mn-lt"/>
                <a:ea typeface="+mn-ea"/>
              </a:rPr>
              <a:t> 중괄호를 사용하여 블록으로 묶는다</a:t>
            </a:r>
            <a:r>
              <a:rPr lang="en-US" altLang="ko-KR" sz="1400" dirty="0">
                <a:latin typeface="+mn-lt"/>
                <a:ea typeface="+mn-ea"/>
              </a:rPr>
              <a:t>.</a:t>
            </a:r>
          </a:p>
        </p:txBody>
      </p:sp>
      <p:sp>
        <p:nvSpPr>
          <p:cNvPr id="17" name="자유형 16"/>
          <p:cNvSpPr/>
          <p:nvPr/>
        </p:nvSpPr>
        <p:spPr bwMode="auto">
          <a:xfrm flipV="1">
            <a:off x="5426075" y="4994834"/>
            <a:ext cx="417828" cy="567994"/>
          </a:xfrm>
          <a:custGeom>
            <a:avLst/>
            <a:gdLst>
              <a:gd name="connsiteX0" fmla="*/ 1958196 w 1958196"/>
              <a:gd name="connsiteY0" fmla="*/ 0 h 864013"/>
              <a:gd name="connsiteX1" fmla="*/ 1915064 w 1958196"/>
              <a:gd name="connsiteY1" fmla="*/ 17253 h 864013"/>
              <a:gd name="connsiteX2" fmla="*/ 1828800 w 1958196"/>
              <a:gd name="connsiteY2" fmla="*/ 69012 h 864013"/>
              <a:gd name="connsiteX3" fmla="*/ 1794294 w 1958196"/>
              <a:gd name="connsiteY3" fmla="*/ 103517 h 864013"/>
              <a:gd name="connsiteX4" fmla="*/ 1716656 w 1958196"/>
              <a:gd name="connsiteY4" fmla="*/ 146650 h 864013"/>
              <a:gd name="connsiteX5" fmla="*/ 1673524 w 1958196"/>
              <a:gd name="connsiteY5" fmla="*/ 181155 h 864013"/>
              <a:gd name="connsiteX6" fmla="*/ 1587260 w 1958196"/>
              <a:gd name="connsiteY6" fmla="*/ 232914 h 864013"/>
              <a:gd name="connsiteX7" fmla="*/ 1561381 w 1958196"/>
              <a:gd name="connsiteY7" fmla="*/ 267419 h 864013"/>
              <a:gd name="connsiteX8" fmla="*/ 1526875 w 1958196"/>
              <a:gd name="connsiteY8" fmla="*/ 284672 h 864013"/>
              <a:gd name="connsiteX9" fmla="*/ 1449237 w 1958196"/>
              <a:gd name="connsiteY9" fmla="*/ 327804 h 864013"/>
              <a:gd name="connsiteX10" fmla="*/ 1423358 w 1958196"/>
              <a:gd name="connsiteY10" fmla="*/ 362310 h 864013"/>
              <a:gd name="connsiteX11" fmla="*/ 1397479 w 1958196"/>
              <a:gd name="connsiteY11" fmla="*/ 370936 h 864013"/>
              <a:gd name="connsiteX12" fmla="*/ 1362973 w 1958196"/>
              <a:gd name="connsiteY12" fmla="*/ 396816 h 864013"/>
              <a:gd name="connsiteX13" fmla="*/ 1293962 w 1958196"/>
              <a:gd name="connsiteY13" fmla="*/ 431321 h 864013"/>
              <a:gd name="connsiteX14" fmla="*/ 1233577 w 1958196"/>
              <a:gd name="connsiteY14" fmla="*/ 483080 h 864013"/>
              <a:gd name="connsiteX15" fmla="*/ 1207698 w 1958196"/>
              <a:gd name="connsiteY15" fmla="*/ 500333 h 864013"/>
              <a:gd name="connsiteX16" fmla="*/ 1173192 w 1958196"/>
              <a:gd name="connsiteY16" fmla="*/ 526212 h 864013"/>
              <a:gd name="connsiteX17" fmla="*/ 1121434 w 1958196"/>
              <a:gd name="connsiteY17" fmla="*/ 560717 h 864013"/>
              <a:gd name="connsiteX18" fmla="*/ 1061049 w 1958196"/>
              <a:gd name="connsiteY18" fmla="*/ 586597 h 864013"/>
              <a:gd name="connsiteX19" fmla="*/ 1035170 w 1958196"/>
              <a:gd name="connsiteY19" fmla="*/ 603850 h 864013"/>
              <a:gd name="connsiteX20" fmla="*/ 992037 w 1958196"/>
              <a:gd name="connsiteY20" fmla="*/ 629729 h 864013"/>
              <a:gd name="connsiteX21" fmla="*/ 966158 w 1958196"/>
              <a:gd name="connsiteY21" fmla="*/ 646982 h 864013"/>
              <a:gd name="connsiteX22" fmla="*/ 914400 w 1958196"/>
              <a:gd name="connsiteY22" fmla="*/ 664234 h 864013"/>
              <a:gd name="connsiteX23" fmla="*/ 828136 w 1958196"/>
              <a:gd name="connsiteY23" fmla="*/ 690114 h 864013"/>
              <a:gd name="connsiteX24" fmla="*/ 802256 w 1958196"/>
              <a:gd name="connsiteY24" fmla="*/ 707367 h 864013"/>
              <a:gd name="connsiteX25" fmla="*/ 741871 w 1958196"/>
              <a:gd name="connsiteY25" fmla="*/ 715993 h 864013"/>
              <a:gd name="connsiteX26" fmla="*/ 690113 w 1958196"/>
              <a:gd name="connsiteY26" fmla="*/ 724619 h 864013"/>
              <a:gd name="connsiteX27" fmla="*/ 621102 w 1958196"/>
              <a:gd name="connsiteY27" fmla="*/ 741872 h 864013"/>
              <a:gd name="connsiteX28" fmla="*/ 569343 w 1958196"/>
              <a:gd name="connsiteY28" fmla="*/ 750499 h 864013"/>
              <a:gd name="connsiteX29" fmla="*/ 491705 w 1958196"/>
              <a:gd name="connsiteY29" fmla="*/ 767751 h 864013"/>
              <a:gd name="connsiteX30" fmla="*/ 439947 w 1958196"/>
              <a:gd name="connsiteY30" fmla="*/ 785004 h 864013"/>
              <a:gd name="connsiteX31" fmla="*/ 388188 w 1958196"/>
              <a:gd name="connsiteY31" fmla="*/ 793631 h 864013"/>
              <a:gd name="connsiteX32" fmla="*/ 353683 w 1958196"/>
              <a:gd name="connsiteY32" fmla="*/ 802257 h 864013"/>
              <a:gd name="connsiteX33" fmla="*/ 301924 w 1958196"/>
              <a:gd name="connsiteY33" fmla="*/ 810883 h 864013"/>
              <a:gd name="connsiteX34" fmla="*/ 224287 w 1958196"/>
              <a:gd name="connsiteY34" fmla="*/ 828136 h 864013"/>
              <a:gd name="connsiteX35" fmla="*/ 120770 w 1958196"/>
              <a:gd name="connsiteY35" fmla="*/ 836763 h 864013"/>
              <a:gd name="connsiteX36" fmla="*/ 94890 w 1958196"/>
              <a:gd name="connsiteY36" fmla="*/ 845389 h 864013"/>
              <a:gd name="connsiteX37" fmla="*/ 51758 w 1958196"/>
              <a:gd name="connsiteY37" fmla="*/ 862642 h 864013"/>
              <a:gd name="connsiteX38" fmla="*/ 0 w 1958196"/>
              <a:gd name="connsiteY38" fmla="*/ 862642 h 86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58196" h="864013">
                <a:moveTo>
                  <a:pt x="1958196" y="0"/>
                </a:moveTo>
                <a:cubicBezTo>
                  <a:pt x="1943819" y="5751"/>
                  <a:pt x="1929214" y="10964"/>
                  <a:pt x="1915064" y="17253"/>
                </a:cubicBezTo>
                <a:cubicBezTo>
                  <a:pt x="1884825" y="30693"/>
                  <a:pt x="1854473" y="48474"/>
                  <a:pt x="1828800" y="69012"/>
                </a:cubicBezTo>
                <a:cubicBezTo>
                  <a:pt x="1816098" y="79173"/>
                  <a:pt x="1806644" y="92931"/>
                  <a:pt x="1794294" y="103517"/>
                </a:cubicBezTo>
                <a:cubicBezTo>
                  <a:pt x="1768276" y="125818"/>
                  <a:pt x="1748085" y="126650"/>
                  <a:pt x="1716656" y="146650"/>
                </a:cubicBezTo>
                <a:cubicBezTo>
                  <a:pt x="1701123" y="156535"/>
                  <a:pt x="1688844" y="170942"/>
                  <a:pt x="1673524" y="181155"/>
                </a:cubicBezTo>
                <a:cubicBezTo>
                  <a:pt x="1645622" y="199756"/>
                  <a:pt x="1587260" y="232914"/>
                  <a:pt x="1587260" y="232914"/>
                </a:cubicBezTo>
                <a:cubicBezTo>
                  <a:pt x="1578634" y="244416"/>
                  <a:pt x="1572297" y="258063"/>
                  <a:pt x="1561381" y="267419"/>
                </a:cubicBezTo>
                <a:cubicBezTo>
                  <a:pt x="1551617" y="275788"/>
                  <a:pt x="1538116" y="278427"/>
                  <a:pt x="1526875" y="284672"/>
                </a:cubicBezTo>
                <a:cubicBezTo>
                  <a:pt x="1429388" y="338831"/>
                  <a:pt x="1531971" y="286437"/>
                  <a:pt x="1449237" y="327804"/>
                </a:cubicBezTo>
                <a:cubicBezTo>
                  <a:pt x="1440611" y="339306"/>
                  <a:pt x="1434403" y="353106"/>
                  <a:pt x="1423358" y="362310"/>
                </a:cubicBezTo>
                <a:cubicBezTo>
                  <a:pt x="1416373" y="368131"/>
                  <a:pt x="1405374" y="366425"/>
                  <a:pt x="1397479" y="370936"/>
                </a:cubicBezTo>
                <a:cubicBezTo>
                  <a:pt x="1384996" y="378069"/>
                  <a:pt x="1375541" y="389834"/>
                  <a:pt x="1362973" y="396816"/>
                </a:cubicBezTo>
                <a:cubicBezTo>
                  <a:pt x="1275870" y="445206"/>
                  <a:pt x="1355720" y="387208"/>
                  <a:pt x="1293962" y="431321"/>
                </a:cubicBezTo>
                <a:cubicBezTo>
                  <a:pt x="1203507" y="495932"/>
                  <a:pt x="1308816" y="420379"/>
                  <a:pt x="1233577" y="483080"/>
                </a:cubicBezTo>
                <a:cubicBezTo>
                  <a:pt x="1225612" y="489717"/>
                  <a:pt x="1216134" y="494307"/>
                  <a:pt x="1207698" y="500333"/>
                </a:cubicBezTo>
                <a:cubicBezTo>
                  <a:pt x="1195999" y="508690"/>
                  <a:pt x="1184970" y="517967"/>
                  <a:pt x="1173192" y="526212"/>
                </a:cubicBezTo>
                <a:cubicBezTo>
                  <a:pt x="1156205" y="538103"/>
                  <a:pt x="1141105" y="554160"/>
                  <a:pt x="1121434" y="560717"/>
                </a:cubicBezTo>
                <a:cubicBezTo>
                  <a:pt x="1092400" y="570395"/>
                  <a:pt x="1090896" y="569541"/>
                  <a:pt x="1061049" y="586597"/>
                </a:cubicBezTo>
                <a:cubicBezTo>
                  <a:pt x="1052047" y="591741"/>
                  <a:pt x="1043962" y="598355"/>
                  <a:pt x="1035170" y="603850"/>
                </a:cubicBezTo>
                <a:cubicBezTo>
                  <a:pt x="1020952" y="612736"/>
                  <a:pt x="1006255" y="620843"/>
                  <a:pt x="992037" y="629729"/>
                </a:cubicBezTo>
                <a:cubicBezTo>
                  <a:pt x="983245" y="635224"/>
                  <a:pt x="975632" y="642771"/>
                  <a:pt x="966158" y="646982"/>
                </a:cubicBezTo>
                <a:cubicBezTo>
                  <a:pt x="949540" y="654368"/>
                  <a:pt x="931285" y="657480"/>
                  <a:pt x="914400" y="664234"/>
                </a:cubicBezTo>
                <a:cubicBezTo>
                  <a:pt x="857655" y="686932"/>
                  <a:pt x="886452" y="678450"/>
                  <a:pt x="828136" y="690114"/>
                </a:cubicBezTo>
                <a:cubicBezTo>
                  <a:pt x="819509" y="695865"/>
                  <a:pt x="812187" y="704388"/>
                  <a:pt x="802256" y="707367"/>
                </a:cubicBezTo>
                <a:cubicBezTo>
                  <a:pt x="782781" y="713209"/>
                  <a:pt x="761967" y="712901"/>
                  <a:pt x="741871" y="715993"/>
                </a:cubicBezTo>
                <a:cubicBezTo>
                  <a:pt x="724584" y="718652"/>
                  <a:pt x="707215" y="720954"/>
                  <a:pt x="690113" y="724619"/>
                </a:cubicBezTo>
                <a:cubicBezTo>
                  <a:pt x="666928" y="729587"/>
                  <a:pt x="644491" y="737974"/>
                  <a:pt x="621102" y="741872"/>
                </a:cubicBezTo>
                <a:lnTo>
                  <a:pt x="569343" y="750499"/>
                </a:lnTo>
                <a:cubicBezTo>
                  <a:pt x="548508" y="754287"/>
                  <a:pt x="513005" y="761361"/>
                  <a:pt x="491705" y="767751"/>
                </a:cubicBezTo>
                <a:cubicBezTo>
                  <a:pt x="474286" y="772977"/>
                  <a:pt x="457885" y="782014"/>
                  <a:pt x="439947" y="785004"/>
                </a:cubicBezTo>
                <a:cubicBezTo>
                  <a:pt x="422694" y="787880"/>
                  <a:pt x="405339" y="790201"/>
                  <a:pt x="388188" y="793631"/>
                </a:cubicBezTo>
                <a:cubicBezTo>
                  <a:pt x="376563" y="795956"/>
                  <a:pt x="365308" y="799932"/>
                  <a:pt x="353683" y="802257"/>
                </a:cubicBezTo>
                <a:cubicBezTo>
                  <a:pt x="336532" y="805687"/>
                  <a:pt x="319075" y="807453"/>
                  <a:pt x="301924" y="810883"/>
                </a:cubicBezTo>
                <a:cubicBezTo>
                  <a:pt x="267869" y="817694"/>
                  <a:pt x="260897" y="823829"/>
                  <a:pt x="224287" y="828136"/>
                </a:cubicBezTo>
                <a:cubicBezTo>
                  <a:pt x="189899" y="832182"/>
                  <a:pt x="155276" y="833887"/>
                  <a:pt x="120770" y="836763"/>
                </a:cubicBezTo>
                <a:cubicBezTo>
                  <a:pt x="112143" y="839638"/>
                  <a:pt x="103404" y="842196"/>
                  <a:pt x="94890" y="845389"/>
                </a:cubicBezTo>
                <a:cubicBezTo>
                  <a:pt x="80391" y="850826"/>
                  <a:pt x="66993" y="859872"/>
                  <a:pt x="51758" y="862642"/>
                </a:cubicBezTo>
                <a:cubicBezTo>
                  <a:pt x="34784" y="865728"/>
                  <a:pt x="17253" y="862642"/>
                  <a:pt x="0" y="862642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연속적인 </a:t>
            </a:r>
            <a:r>
              <a:rPr lang="en-US" altLang="ko-KR" sz="3600" smtClean="0"/>
              <a:t>if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35" y="4345804"/>
            <a:ext cx="7620000" cy="2019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3" y="1388615"/>
            <a:ext cx="83724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6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35494" y="1135063"/>
            <a:ext cx="7762875" cy="57229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&lt;stdio.h&gt;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score;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성적을 입력하시오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scanf(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&amp;score);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(score &gt;= 90)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합격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: 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학점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A\n"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(score &gt;= 80)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합격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: 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학점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B\n"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(score &gt;= 70)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합격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: 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학점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C\n"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(score &gt;= 60)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합격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: 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학점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D\n"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불합격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: 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학점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F\n"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학점 결정 예제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45612" y="4422666"/>
            <a:ext cx="3581401" cy="1560512"/>
            <a:chOff x="1264444" y="1662113"/>
            <a:chExt cx="4895850" cy="3916362"/>
          </a:xfrm>
        </p:grpSpPr>
        <p:sp>
          <p:nvSpPr>
            <p:cNvPr id="14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612282" y="4796358"/>
            <a:ext cx="2731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성적을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88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학점 </a:t>
            </a:r>
            <a:r>
              <a:rPr lang="en-US" altLang="ko-KR" sz="1600" i="1" dirty="0">
                <a:solidFill>
                  <a:schemeClr val="bg1"/>
                </a:solidFill>
              </a:rPr>
              <a:t>B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523771" y="1192212"/>
            <a:ext cx="7716838" cy="56657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문자들을 분류하는 프로그램 </a:t>
            </a:r>
            <a:endParaRPr kumimoji="1" lang="ko-KR" altLang="en-US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문자를 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"%c"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/>
            </a:r>
            <a:b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&gt;=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'A'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&amp;&amp;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&lt;=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'Z'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)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"%c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는 대문자입니다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&gt;=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'a'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&amp;&amp;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&lt;=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'z'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)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"%c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는 소문자입니다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&gt;=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'0'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&amp;&amp;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&lt;=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'9'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)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"%c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는 숫자입니다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"%c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는 기타문자입니다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/>
            </a:r>
            <a:b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분류 예제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5473864" y="4974569"/>
            <a:ext cx="3581401" cy="1560512"/>
            <a:chOff x="1264444" y="1662113"/>
            <a:chExt cx="4895850" cy="3916362"/>
          </a:xfrm>
        </p:grpSpPr>
        <p:sp>
          <p:nvSpPr>
            <p:cNvPr id="11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881671" y="5295442"/>
            <a:ext cx="2591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문자를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c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c</a:t>
            </a:r>
            <a:r>
              <a:rPr lang="ko-KR" altLang="en-US" sz="1600" i="1" dirty="0">
                <a:solidFill>
                  <a:schemeClr val="bg1"/>
                </a:solidFill>
              </a:rPr>
              <a:t>는 소문자입니다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 eaLnBrk="1" hangingPunct="1">
              <a:buFont typeface="Symbol" pitchFamily="18" charset="2"/>
              <a:buAutoNum type="arabicPeriod"/>
            </a:pPr>
            <a:r>
              <a:rPr lang="en-US" altLang="ko-KR" sz="2000" dirty="0" smtClean="0">
                <a:latin typeface="Trebuchet MS" panose="020B0603020202020204" pitchFamily="34" charset="0"/>
              </a:rPr>
              <a:t>n</a:t>
            </a:r>
            <a:r>
              <a:rPr lang="ko-KR" altLang="en-US" sz="2000" dirty="0" smtClean="0">
                <a:latin typeface="Trebuchet MS" panose="020B0603020202020204" pitchFamily="34" charset="0"/>
              </a:rPr>
              <a:t>의 값이 각각 </a:t>
            </a:r>
            <a:r>
              <a:rPr lang="en-US" altLang="ko-KR" sz="2000" dirty="0" smtClean="0">
                <a:latin typeface="Trebuchet MS" panose="020B0603020202020204" pitchFamily="34" charset="0"/>
              </a:rPr>
              <a:t>-1, 0, 5</a:t>
            </a:r>
            <a:r>
              <a:rPr lang="ko-KR" altLang="en-US" sz="2000" dirty="0" smtClean="0">
                <a:latin typeface="Trebuchet MS" panose="020B0603020202020204" pitchFamily="34" charset="0"/>
              </a:rPr>
              <a:t>인 경우에 다음의 코드에 </a:t>
            </a:r>
            <a:r>
              <a:rPr lang="ko-KR" altLang="en-US" sz="2000" dirty="0" smtClean="0">
                <a:latin typeface="Trebuchet MS" panose="020B0603020202020204" pitchFamily="34" charset="0"/>
              </a:rPr>
              <a:t>의하</a:t>
            </a:r>
            <a:endParaRPr lang="en-US" altLang="ko-KR" sz="2000" dirty="0" smtClean="0">
              <a:latin typeface="Trebuchet MS" panose="020B0603020202020204" pitchFamily="34" charset="0"/>
            </a:endParaRPr>
          </a:p>
          <a:p>
            <a:pPr marL="457200" indent="-457200" eaLnBrk="1" hangingPunct="1">
              <a:buFont typeface="Symbol" pitchFamily="18" charset="2"/>
              <a:buAutoNum type="arabicPeriod"/>
            </a:pPr>
            <a:endParaRPr lang="en-US" altLang="ko-KR" sz="2000" dirty="0">
              <a:latin typeface="Trebuchet MS" panose="020B0603020202020204" pitchFamily="34" charset="0"/>
            </a:endParaRPr>
          </a:p>
          <a:p>
            <a:pPr marL="457200" indent="-457200" eaLnBrk="1" hangingPunct="1">
              <a:buFont typeface="Symbol" pitchFamily="18" charset="2"/>
              <a:buAutoNum type="arabicPeriod"/>
            </a:pPr>
            <a:endParaRPr lang="en-US" altLang="ko-KR" sz="2000" dirty="0" smtClean="0">
              <a:latin typeface="Trebuchet MS" panose="020B0603020202020204" pitchFamily="34" charset="0"/>
            </a:endParaRPr>
          </a:p>
          <a:p>
            <a:pPr marL="457200" indent="-457200" eaLnBrk="1" hangingPunct="1">
              <a:buFont typeface="Symbol" pitchFamily="18" charset="2"/>
              <a:buAutoNum type="arabicPeriod"/>
            </a:pPr>
            <a:endParaRPr lang="en-US" altLang="ko-KR" sz="2000" dirty="0" smtClean="0">
              <a:latin typeface="Trebuchet MS" panose="020B0603020202020204" pitchFamily="34" charset="0"/>
            </a:endParaRPr>
          </a:p>
          <a:p>
            <a:pPr marL="457200" indent="-457200" eaLnBrk="1" hangingPunct="1">
              <a:buFont typeface="Symbol" pitchFamily="18" charset="2"/>
              <a:buAutoNum type="arabicPeriod"/>
            </a:pPr>
            <a:endParaRPr lang="en-US" altLang="ko-KR" sz="2000" dirty="0">
              <a:latin typeface="Trebuchet MS" panose="020B0603020202020204" pitchFamily="34" charset="0"/>
            </a:endParaRPr>
          </a:p>
          <a:p>
            <a:pPr marL="457200" indent="-457200" eaLnBrk="1" hangingPunct="1">
              <a:buFont typeface="Symbol" pitchFamily="18" charset="2"/>
              <a:buAutoNum type="arabicPeriod"/>
            </a:pPr>
            <a:endParaRPr lang="en-US" altLang="ko-KR" sz="2000" dirty="0">
              <a:latin typeface="Trebuchet MS" panose="020B0603020202020204" pitchFamily="34" charset="0"/>
            </a:endParaRPr>
          </a:p>
          <a:p>
            <a:pPr marL="457200" indent="-457200" eaLnBrk="1" hangingPunct="1">
              <a:buFont typeface="Symbol" pitchFamily="18" charset="2"/>
              <a:buAutoNum type="arabicPeriod"/>
            </a:pPr>
            <a:endParaRPr lang="en-US" altLang="ko-KR" sz="2000" dirty="0" smtClean="0">
              <a:latin typeface="Trebuchet MS" panose="020B0603020202020204" pitchFamily="34" charset="0"/>
            </a:endParaRPr>
          </a:p>
          <a:p>
            <a:pPr marL="457200" indent="-457200" eaLnBrk="1" hangingPunct="1">
              <a:buFont typeface="Symbol" pitchFamily="18" charset="2"/>
              <a:buAutoNum type="arabicPeriod"/>
            </a:pPr>
            <a:r>
              <a:rPr lang="ko-KR" altLang="en-US" sz="2000" dirty="0" smtClean="0">
                <a:latin typeface="Trebuchet MS" panose="020B0603020202020204" pitchFamily="34" charset="0"/>
              </a:rPr>
              <a:t>컵의 </a:t>
            </a:r>
            <a:r>
              <a:rPr lang="ko-KR" altLang="en-US" sz="2000" dirty="0">
                <a:latin typeface="Trebuchet MS" panose="020B0603020202020204" pitchFamily="34" charset="0"/>
              </a:rPr>
              <a:t>사이즈를 받아서 </a:t>
            </a:r>
            <a:r>
              <a:rPr lang="en-US" altLang="ko-KR" sz="2000" dirty="0" err="1">
                <a:latin typeface="Trebuchet MS" panose="020B0603020202020204" pitchFamily="34" charset="0"/>
              </a:rPr>
              <a:t>100ml</a:t>
            </a:r>
            <a:r>
              <a:rPr lang="ko-KR" altLang="en-US" sz="2000" dirty="0">
                <a:latin typeface="Trebuchet MS" panose="020B0603020202020204" pitchFamily="34" charset="0"/>
              </a:rPr>
              <a:t>미만은 </a:t>
            </a:r>
            <a:r>
              <a:rPr lang="en-US" altLang="ko-KR" sz="2000" dirty="0">
                <a:latin typeface="Trebuchet MS" panose="020B0603020202020204" pitchFamily="34" charset="0"/>
              </a:rPr>
              <a:t>small, </a:t>
            </a:r>
            <a:r>
              <a:rPr lang="en-US" altLang="ko-KR" sz="2000" dirty="0" err="1">
                <a:latin typeface="Trebuchet MS" panose="020B0603020202020204" pitchFamily="34" charset="0"/>
              </a:rPr>
              <a:t>100ml</a:t>
            </a:r>
            <a:r>
              <a:rPr lang="ko-KR" altLang="en-US" sz="2000" dirty="0">
                <a:latin typeface="Trebuchet MS" panose="020B0603020202020204" pitchFamily="34" charset="0"/>
              </a:rPr>
              <a:t>이상 </a:t>
            </a:r>
            <a:r>
              <a:rPr lang="en-US" altLang="ko-KR" sz="2000" dirty="0" err="1">
                <a:latin typeface="Trebuchet MS" panose="020B0603020202020204" pitchFamily="34" charset="0"/>
              </a:rPr>
              <a:t>200ml</a:t>
            </a:r>
            <a:r>
              <a:rPr lang="ko-KR" altLang="en-US" sz="2000" dirty="0">
                <a:latin typeface="Trebuchet MS" panose="020B0603020202020204" pitchFamily="34" charset="0"/>
              </a:rPr>
              <a:t>미만은 </a:t>
            </a:r>
            <a:r>
              <a:rPr lang="en-US" altLang="ko-KR" sz="2000" dirty="0">
                <a:latin typeface="Trebuchet MS" panose="020B0603020202020204" pitchFamily="34" charset="0"/>
              </a:rPr>
              <a:t>medium, </a:t>
            </a:r>
            <a:r>
              <a:rPr lang="en-US" altLang="ko-KR" sz="2000" dirty="0" err="1">
                <a:latin typeface="Trebuchet MS" panose="020B0603020202020204" pitchFamily="34" charset="0"/>
              </a:rPr>
              <a:t>200ml</a:t>
            </a:r>
            <a:r>
              <a:rPr lang="en-US" altLang="ko-KR" sz="2000" dirty="0">
                <a:latin typeface="Trebuchet MS" panose="020B0603020202020204" pitchFamily="34" charset="0"/>
              </a:rPr>
              <a:t> </a:t>
            </a:r>
            <a:r>
              <a:rPr lang="ko-KR" altLang="en-US" sz="2000" dirty="0">
                <a:latin typeface="Trebuchet MS" panose="020B0603020202020204" pitchFamily="34" charset="0"/>
              </a:rPr>
              <a:t>이상은 </a:t>
            </a:r>
            <a:r>
              <a:rPr lang="en-US" altLang="ko-KR" sz="2000" dirty="0">
                <a:latin typeface="Trebuchet MS" panose="020B0603020202020204" pitchFamily="34" charset="0"/>
              </a:rPr>
              <a:t>large</a:t>
            </a:r>
            <a:r>
              <a:rPr lang="ko-KR" altLang="en-US" sz="2000" dirty="0">
                <a:latin typeface="Trebuchet MS" panose="020B0603020202020204" pitchFamily="34" charset="0"/>
              </a:rPr>
              <a:t>라고 출력하는 연속적인 </a:t>
            </a:r>
            <a:r>
              <a:rPr lang="en-US" altLang="ko-KR" sz="2000" dirty="0">
                <a:latin typeface="Trebuchet MS" panose="020B0603020202020204" pitchFamily="34" charset="0"/>
              </a:rPr>
              <a:t>if-else </a:t>
            </a:r>
            <a:r>
              <a:rPr lang="ko-KR" altLang="en-US" sz="2000" dirty="0" smtClean="0">
                <a:latin typeface="Trebuchet MS" panose="020B0603020202020204" pitchFamily="34" charset="0"/>
              </a:rPr>
              <a:t>문을 작성하시오</a:t>
            </a:r>
            <a:r>
              <a:rPr lang="en-US" altLang="ko-KR" sz="2000" dirty="0" smtClean="0">
                <a:latin typeface="Trebuchet MS" panose="020B0603020202020204" pitchFamily="34" charset="0"/>
              </a:rPr>
              <a:t>.</a:t>
            </a:r>
            <a:endParaRPr lang="ko-KR" altLang="en-US" sz="2000" dirty="0" smtClean="0">
              <a:latin typeface="Trebuchet MS" panose="020B0603020202020204" pitchFamily="34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2773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167" y="4857751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1173192" y="2061713"/>
            <a:ext cx="7504982" cy="1742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dirty="0">
                <a:latin typeface="Century Schoolbook" panose="02040604050505020304" pitchFamily="18" charset="0"/>
              </a:rPr>
              <a:t>if( n == 0 )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>
                <a:latin typeface="Century Schoolbook" panose="02040604050505020304" pitchFamily="18" charset="0"/>
              </a:rPr>
              <a:t>	</a:t>
            </a:r>
            <a:r>
              <a:rPr lang="en-US" altLang="ko-KR" dirty="0" err="1">
                <a:latin typeface="Century Schoolbook" panose="02040604050505020304" pitchFamily="18" charset="0"/>
              </a:rPr>
              <a:t>printf</a:t>
            </a:r>
            <a:r>
              <a:rPr lang="en-US" altLang="ko-KR" dirty="0">
                <a:latin typeface="Century Schoolbook" panose="02040604050505020304" pitchFamily="18" charset="0"/>
              </a:rPr>
              <a:t>("A");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 smtClean="0">
                <a:latin typeface="Century Schoolbook" panose="02040604050505020304" pitchFamily="18" charset="0"/>
              </a:rPr>
              <a:t>else </a:t>
            </a:r>
            <a:r>
              <a:rPr lang="en-US" altLang="ko-KR" dirty="0">
                <a:latin typeface="Century Schoolbook" panose="02040604050505020304" pitchFamily="18" charset="0"/>
              </a:rPr>
              <a:t>if( n &gt; 3 )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>
                <a:latin typeface="Century Schoolbook" panose="02040604050505020304" pitchFamily="18" charset="0"/>
              </a:rPr>
              <a:t>	</a:t>
            </a:r>
            <a:r>
              <a:rPr lang="en-US" altLang="ko-KR" dirty="0" err="1">
                <a:latin typeface="Century Schoolbook" panose="02040604050505020304" pitchFamily="18" charset="0"/>
              </a:rPr>
              <a:t>printf</a:t>
            </a:r>
            <a:r>
              <a:rPr lang="en-US" altLang="ko-KR" dirty="0">
                <a:latin typeface="Century Schoolbook" panose="02040604050505020304" pitchFamily="18" charset="0"/>
              </a:rPr>
              <a:t>("B");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 smtClean="0">
                <a:latin typeface="Century Schoolbook" panose="02040604050505020304" pitchFamily="18" charset="0"/>
              </a:rPr>
              <a:t>else </a:t>
            </a:r>
            <a:endParaRPr lang="en-US" altLang="ko-KR" dirty="0">
              <a:latin typeface="Century Schoolbook" panose="02040604050505020304" pitchFamily="18" charset="0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>
                <a:latin typeface="Century Schoolbook" panose="02040604050505020304" pitchFamily="18" charset="0"/>
              </a:rPr>
              <a:t>	</a:t>
            </a:r>
            <a:r>
              <a:rPr lang="en-US" altLang="ko-KR" dirty="0" err="1">
                <a:latin typeface="Century Schoolbook" panose="02040604050505020304" pitchFamily="18" charset="0"/>
              </a:rPr>
              <a:t>printf</a:t>
            </a:r>
            <a:r>
              <a:rPr lang="en-US" altLang="ko-KR" dirty="0">
                <a:latin typeface="Century Schoolbook" panose="02040604050505020304" pitchFamily="18" charset="0"/>
              </a:rPr>
              <a:t>("C");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8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산술 계산기</a:t>
            </a:r>
            <a:endParaRPr lang="ko-KR" altLang="en-US" dirty="0"/>
          </a:p>
        </p:txBody>
      </p:sp>
      <p:pic>
        <p:nvPicPr>
          <p:cNvPr id="12289" name="_x212497856" descr="EMB000012184c8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68" y="2552063"/>
            <a:ext cx="1379017" cy="176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3432833" y="1875834"/>
            <a:ext cx="4358957" cy="3203163"/>
            <a:chOff x="1264444" y="1662113"/>
            <a:chExt cx="4895850" cy="3916362"/>
          </a:xfrm>
        </p:grpSpPr>
        <p:sp>
          <p:nvSpPr>
            <p:cNvPr id="10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801734" y="2729232"/>
            <a:ext cx="31695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수식을 입력하시오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(</a:t>
            </a:r>
            <a:r>
              <a:rPr lang="ko-KR" altLang="en-US" sz="1600" i="1" dirty="0">
                <a:solidFill>
                  <a:schemeClr val="bg1"/>
                </a:solidFill>
              </a:rPr>
              <a:t>예</a:t>
            </a:r>
            <a:r>
              <a:rPr lang="en-US" altLang="ko-KR" sz="1600" i="1" dirty="0">
                <a:solidFill>
                  <a:schemeClr val="bg1"/>
                </a:solidFill>
              </a:rPr>
              <a:t>: 2 + 5)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&gt;&gt;2 + 5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2 + 5 = 7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10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165225" y="944563"/>
            <a:ext cx="7635875" cy="312029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  <a:ea typeface="휴먼명조"/>
              </a:rPr>
              <a:t>#include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itchFamily="34" charset="0"/>
                <a:ea typeface="휴먼명조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&gt;</a:t>
            </a:r>
          </a:p>
          <a:p>
            <a:endParaRPr lang="en-US" altLang="ko-KR" sz="1600" dirty="0" smtClean="0">
              <a:solidFill>
                <a:srgbClr val="0000FF"/>
              </a:solidFill>
              <a:latin typeface="Trebuchet MS" pitchFamily="34" charset="0"/>
              <a:ea typeface="휴먼명조"/>
            </a:endParaRPr>
          </a:p>
          <a:p>
            <a:r>
              <a:rPr lang="en-US" altLang="ko-KR" sz="1600" dirty="0" err="1" smtClean="0">
                <a:solidFill>
                  <a:srgbClr val="0000FF"/>
                </a:solidFill>
                <a:latin typeface="Trebuchet MS" pitchFamily="34" charset="0"/>
                <a:ea typeface="휴먼명조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main(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)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  <a:ea typeface="휴먼명조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op;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휴먼명조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x, y, result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;</a:t>
            </a:r>
          </a:p>
          <a:p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휴먼명조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수식을 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"(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예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: 2 + 5) 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printf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</a:t>
            </a:r>
            <a:r>
              <a:rPr lang="en-US" altLang="ko-KR" sz="1600" dirty="0" smtClean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"&gt;&gt;"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);</a:t>
            </a:r>
          </a:p>
          <a:p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휴먼명조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"%d %c %d"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, &amp;x, &amp;op, &amp;y);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itchFamily="34" charset="0"/>
              <a:ea typeface="휴먼명조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1131888" y="187325"/>
            <a:ext cx="7659687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z="3600" dirty="0" smtClean="0">
                <a:latin typeface="새굴림" pitchFamily="18" charset="-127"/>
                <a:ea typeface="새굴림" pitchFamily="18" charset="-127"/>
              </a:rPr>
              <a:t>소스</a:t>
            </a:r>
          </a:p>
        </p:txBody>
      </p:sp>
    </p:spTree>
    <p:extLst>
      <p:ext uri="{BB962C8B-B14F-4D97-AF65-F5344CB8AC3E}">
        <p14:creationId xmlns:p14="http://schemas.microsoft.com/office/powerpoint/2010/main" val="147873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조건문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ko-KR" altLang="en-US" dirty="0" smtClean="0"/>
              <a:t>프로그램에 </a:t>
            </a:r>
            <a:r>
              <a:rPr lang="ko-KR" altLang="en-US" dirty="0"/>
              <a:t>선택 구조가 없다면 프로그램은 항상 동일한 </a:t>
            </a:r>
            <a:r>
              <a:rPr lang="ko-KR" altLang="en-US" dirty="0" smtClean="0"/>
              <a:t>동작만을 </a:t>
            </a:r>
            <a:r>
              <a:rPr lang="ko-KR" altLang="en-US" dirty="0"/>
              <a:t>되풀이 할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9" y="2855974"/>
            <a:ext cx="3053830" cy="26513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873" y="2623306"/>
            <a:ext cx="4907227" cy="298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165225" y="944563"/>
            <a:ext cx="7635875" cy="408079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 op ==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'+'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	result = x + y;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 op ==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'-'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	result = x - y;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 op ==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'*'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	result = x * y;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 op ==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'/'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	result = x / y;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 op ==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'%'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	result = x % y;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지원되지 않는 연산자입니다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. 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itchFamily="34" charset="0"/>
              <a:ea typeface="휴먼명조"/>
            </a:endParaRPr>
          </a:p>
          <a:p>
            <a:r>
              <a:rPr lang="es-E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printf(</a:t>
            </a:r>
            <a:r>
              <a:rPr lang="es-ES" altLang="ko-KR" sz="160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"%d %c %d = %d "</a:t>
            </a:r>
            <a:r>
              <a:rPr lang="es-E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, x, op, y, result);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0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}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1131888" y="187325"/>
            <a:ext cx="7659687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z="3600" dirty="0" smtClean="0">
                <a:latin typeface="새굴림" pitchFamily="18" charset="-127"/>
                <a:ea typeface="새굴림" pitchFamily="18" charset="-127"/>
              </a:rPr>
              <a:t>소스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763969" y="5025358"/>
            <a:ext cx="3145544" cy="1817766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6010004" y="5303527"/>
            <a:ext cx="31695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수식을 입력하시오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(</a:t>
            </a:r>
            <a:r>
              <a:rPr lang="ko-KR" altLang="en-US" sz="1600" i="1" dirty="0">
                <a:solidFill>
                  <a:schemeClr val="bg1"/>
                </a:solidFill>
              </a:rPr>
              <a:t>예</a:t>
            </a:r>
            <a:r>
              <a:rPr lang="en-US" altLang="ko-KR" sz="1600" i="1" dirty="0">
                <a:solidFill>
                  <a:schemeClr val="bg1"/>
                </a:solidFill>
              </a:rPr>
              <a:t>: 2 + 5)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&gt;&gt;2 + 5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2 + 5 = 7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92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914" y="4309739"/>
            <a:ext cx="3147823" cy="241953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이차 방정식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사용자에게 이차 방정식의 계수 </a:t>
                </a:r>
                <a:r>
                  <a:rPr lang="en-US" altLang="ko-KR" dirty="0"/>
                  <a:t>a, b, c</a:t>
                </a:r>
                <a:r>
                  <a:rPr lang="ko-KR" altLang="en-US" dirty="0"/>
                  <a:t>를 입력하도록 한다</a:t>
                </a:r>
                <a:r>
                  <a:rPr lang="en-US" altLang="ko-KR" dirty="0"/>
                  <a:t>.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만약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이면 근은 </a:t>
                </a:r>
                <a:r>
                  <a:rPr lang="en-US" altLang="ko-KR" dirty="0"/>
                  <a:t>-c/b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판별식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−4</m:t>
                    </m:r>
                    <m:r>
                      <a:rPr lang="en-US" altLang="ko-KR" i="1">
                        <a:latin typeface="Cambria Math"/>
                      </a:rPr>
                      <m:t>𝑎𝑐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가 음수이면 </a:t>
                </a:r>
                <a:r>
                  <a:rPr lang="ko-KR" altLang="en-US" dirty="0"/>
                  <a:t>실근은 존재하지 않는다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위의 조건에 해당되지 않으면 다음과 같은 공식을 이용하여 실근을 구한다</a:t>
                </a:r>
                <a:r>
                  <a:rPr lang="en-US" altLang="ko-KR" dirty="0"/>
                  <a:t>. 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𝑥</m:t>
                      </m:r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/>
                                </a:rPr>
                                <m:t>−4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50" t="-1493" r="-8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53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947716" y="2172748"/>
            <a:ext cx="4669876" cy="3053863"/>
            <a:chOff x="1264444" y="1662113"/>
            <a:chExt cx="4895850" cy="3916362"/>
          </a:xfrm>
        </p:grpSpPr>
        <p:sp>
          <p:nvSpPr>
            <p:cNvPr id="8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286000" y="26903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계수 </a:t>
            </a:r>
            <a:r>
              <a:rPr lang="en-US" altLang="ko-KR" dirty="0">
                <a:solidFill>
                  <a:schemeClr val="bg1"/>
                </a:solidFill>
              </a:rPr>
              <a:t>a, </a:t>
            </a:r>
            <a:r>
              <a:rPr lang="ko-KR" altLang="en-US" dirty="0">
                <a:solidFill>
                  <a:schemeClr val="bg1"/>
                </a:solidFill>
              </a:rPr>
              <a:t>계수 </a:t>
            </a:r>
            <a:r>
              <a:rPr lang="en-US" altLang="ko-KR" dirty="0">
                <a:solidFill>
                  <a:schemeClr val="bg1"/>
                </a:solidFill>
              </a:rPr>
              <a:t>b, </a:t>
            </a:r>
            <a:r>
              <a:rPr lang="ko-KR" altLang="en-US" dirty="0">
                <a:solidFill>
                  <a:schemeClr val="bg1"/>
                </a:solidFill>
              </a:rPr>
              <a:t>계수 </a:t>
            </a:r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dirty="0">
                <a:solidFill>
                  <a:schemeClr val="bg1"/>
                </a:solidFill>
              </a:rPr>
              <a:t>를 차례대로 </a:t>
            </a:r>
            <a:r>
              <a:rPr lang="ko-KR" altLang="en-US" dirty="0" err="1">
                <a:solidFill>
                  <a:schemeClr val="bg1"/>
                </a:solidFill>
              </a:rPr>
              <a:t>입력하시오</a:t>
            </a:r>
            <a:r>
              <a:rPr lang="en-US" altLang="ko-KR" dirty="0">
                <a:solidFill>
                  <a:schemeClr val="bg1"/>
                </a:solidFill>
              </a:rPr>
              <a:t>: 1 2 -8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방정식의 근은 </a:t>
            </a:r>
            <a:r>
              <a:rPr lang="en-US" altLang="ko-KR" dirty="0">
                <a:solidFill>
                  <a:schemeClr val="bg1"/>
                </a:solidFill>
              </a:rPr>
              <a:t>2.000000</a:t>
            </a:r>
            <a:r>
              <a:rPr lang="ko-KR" altLang="en-US" dirty="0">
                <a:solidFill>
                  <a:schemeClr val="bg1"/>
                </a:solidFill>
              </a:rPr>
              <a:t>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방정식의 근은 </a:t>
            </a:r>
            <a:r>
              <a:rPr lang="en-US" altLang="ko-KR" dirty="0">
                <a:solidFill>
                  <a:schemeClr val="bg1"/>
                </a:solidFill>
              </a:rPr>
              <a:t>-4.000000</a:t>
            </a:r>
            <a:r>
              <a:rPr lang="ko-KR" altLang="en-US" dirty="0">
                <a:solidFill>
                  <a:schemeClr val="bg1"/>
                </a:solidFill>
              </a:rPr>
              <a:t>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58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017808" y="1937182"/>
            <a:ext cx="6798733" cy="3340100"/>
          </a:xfrm>
          <a:solidFill>
            <a:srgbClr val="ABE9FF"/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 latinLnBrk="0"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사용자로부터 </a:t>
            </a:r>
            <a:r>
              <a:rPr lang="en-US" altLang="ko-KR" sz="1600" dirty="0">
                <a:latin typeface="Trebuchet MS" panose="020B0603020202020204" pitchFamily="34" charset="0"/>
              </a:rPr>
              <a:t>a, b, c</a:t>
            </a:r>
            <a:r>
              <a:rPr lang="ko-KR" altLang="en-US" sz="1600" dirty="0">
                <a:latin typeface="Trebuchet MS" panose="020B0603020202020204" pitchFamily="34" charset="0"/>
              </a:rPr>
              <a:t>를 읽는다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if a == 0</a:t>
            </a:r>
            <a:r>
              <a:rPr lang="ko-KR" altLang="en-US" sz="1600" dirty="0">
                <a:latin typeface="Trebuchet MS" panose="020B0603020202020204" pitchFamily="34" charset="0"/>
              </a:rPr>
              <a:t>이면 </a:t>
            </a:r>
          </a:p>
          <a:p>
            <a:pPr marL="0" indent="0" latinLnBrk="0"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	일차 방정식의 근을 구한다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	실근을 출력한다</a:t>
            </a:r>
            <a:r>
              <a:rPr lang="en-US" altLang="ko-KR" sz="1600" dirty="0">
                <a:latin typeface="Trebuchet MS" panose="020B0603020202020204" pitchFamily="34" charset="0"/>
              </a:rPr>
              <a:t>. 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else 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	판별식을 계산한다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>
                <a:latin typeface="Trebuchet MS" panose="020B0603020202020204" pitchFamily="34" charset="0"/>
              </a:rPr>
              <a:t>if </a:t>
            </a:r>
            <a:r>
              <a:rPr lang="ko-KR" altLang="en-US" sz="1600" dirty="0">
                <a:latin typeface="Trebuchet MS" panose="020B0603020202020204" pitchFamily="34" charset="0"/>
              </a:rPr>
              <a:t>판별식 </a:t>
            </a:r>
            <a:r>
              <a:rPr lang="en-US" altLang="ko-KR" sz="1600" dirty="0">
                <a:latin typeface="Trebuchet MS" panose="020B0603020202020204" pitchFamily="34" charset="0"/>
              </a:rPr>
              <a:t>&gt;= 0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		근의 공식을 이용하여 실근을 구한다</a:t>
            </a:r>
            <a:r>
              <a:rPr lang="en-US" altLang="ko-KR" sz="1600" dirty="0">
                <a:latin typeface="Trebuchet MS" panose="020B0603020202020204" pitchFamily="34" charset="0"/>
              </a:rPr>
              <a:t>. 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		실근을 출력한다</a:t>
            </a:r>
            <a:r>
              <a:rPr lang="en-US" altLang="ko-KR" sz="1600" dirty="0">
                <a:latin typeface="Trebuchet MS" panose="020B0603020202020204" pitchFamily="34" charset="0"/>
              </a:rPr>
              <a:t>. 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>
                <a:latin typeface="Trebuchet MS" panose="020B0603020202020204" pitchFamily="34" charset="0"/>
              </a:rPr>
              <a:t>else 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		실근은 없다는 메시지 출력</a:t>
            </a:r>
          </a:p>
          <a:p>
            <a:pPr marL="0" indent="0">
              <a:buNone/>
            </a:pPr>
            <a:endParaRPr lang="ko-KR" altLang="en-US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4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7320" y="1371574"/>
            <a:ext cx="7828728" cy="46854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itchFamily="34" charset="0"/>
                <a:ea typeface="+mj-ea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&gt;</a:t>
            </a:r>
          </a:p>
          <a:p>
            <a:pPr marL="0" indent="0" algn="just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itchFamily="34" charset="0"/>
                <a:ea typeface="+mj-ea"/>
              </a:rPr>
              <a:t>math.h</a:t>
            </a:r>
            <a:r>
              <a:rPr lang="en-US" altLang="ko-KR" sz="1600" dirty="0" smtClean="0">
                <a:solidFill>
                  <a:srgbClr val="A31515"/>
                </a:solidFill>
                <a:latin typeface="Trebuchet MS" pitchFamily="34" charset="0"/>
                <a:ea typeface="+mj-ea"/>
              </a:rPr>
              <a:t>&gt;</a:t>
            </a:r>
          </a:p>
          <a:p>
            <a:pPr marL="0" indent="0" algn="just">
              <a:buNone/>
            </a:pPr>
            <a:endParaRPr lang="en-US" altLang="ko-KR" sz="1600" dirty="0">
              <a:solidFill>
                <a:srgbClr val="A31515"/>
              </a:solidFill>
              <a:latin typeface="Trebuchet MS" pitchFamily="34" charset="0"/>
              <a:ea typeface="+mj-ea"/>
            </a:endParaRPr>
          </a:p>
          <a:p>
            <a:pPr marL="0" indent="0" algn="just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+mj-ea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)</a:t>
            </a:r>
          </a:p>
          <a:p>
            <a:pPr marL="0" indent="0" algn="just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 marL="0" indent="0" algn="just">
              <a:buNone/>
            </a:pPr>
            <a:r>
              <a:rPr lang="fr-FR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fr-FR" altLang="ko-KR" sz="160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double</a:t>
            </a:r>
            <a:r>
              <a:rPr lang="fr-FR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a, b, c, dis</a:t>
            </a:r>
            <a:r>
              <a:rPr lang="fr-FR" altLang="ko-KR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;</a:t>
            </a:r>
          </a:p>
          <a:p>
            <a:pPr marL="0" indent="0" algn="just">
              <a:buNone/>
            </a:pPr>
            <a:endParaRPr lang="fr-FR" altLang="ko-KR" sz="160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 marL="0" indent="0" algn="just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계수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a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를 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);</a:t>
            </a:r>
          </a:p>
          <a:p>
            <a:pPr marL="0" indent="0" algn="just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"%lf"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, &amp;a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);</a:t>
            </a:r>
          </a:p>
          <a:p>
            <a:pPr marL="0" indent="0" algn="just">
              <a:buNone/>
            </a:pP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 marL="0" indent="0" algn="just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계수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b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를 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);</a:t>
            </a:r>
          </a:p>
          <a:p>
            <a:pPr marL="0" indent="0" algn="just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"%lf"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, &amp;b);</a:t>
            </a:r>
          </a:p>
          <a:p>
            <a:pPr marL="0" indent="0" algn="just">
              <a:buNone/>
            </a:pPr>
            <a:endParaRPr lang="ko-KR" altLang="en-US" sz="160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계수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c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를 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"%lf"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, &amp;c);</a:t>
            </a:r>
          </a:p>
          <a:p>
            <a:pPr marL="0" indent="0" algn="just">
              <a:buNone/>
            </a:pPr>
            <a:endParaRPr lang="en-US" altLang="ko-KR" sz="1600" dirty="0" smtClean="0">
              <a:solidFill>
                <a:srgbClr val="000000"/>
              </a:solidFill>
              <a:latin typeface="Trebuchet MS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549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69739" y="1185142"/>
            <a:ext cx="7828728" cy="450104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 a == 0 ) 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방정식의 근은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%f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, -c/b);</a:t>
            </a:r>
          </a:p>
          <a:p>
            <a:pPr marL="0" indent="0" algn="just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  <a:ea typeface="+mj-ea"/>
              </a:rPr>
              <a:t>else</a:t>
            </a:r>
          </a:p>
          <a:p>
            <a:pPr marL="0" indent="0" algn="just"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  <a:ea typeface="+mj-ea"/>
              </a:rPr>
              <a:t>	{</a:t>
            </a:r>
            <a:endParaRPr lang="en-US" altLang="ko-KR" sz="1600" dirty="0">
              <a:solidFill>
                <a:srgbClr val="0000FF"/>
              </a:solidFill>
              <a:latin typeface="Trebuchet MS" pitchFamily="34" charset="0"/>
              <a:ea typeface="+mj-ea"/>
            </a:endParaRPr>
          </a:p>
          <a:p>
            <a:pPr marL="0" indent="0" algn="just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	dis = 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(b*b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- 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4.0*a*c);</a:t>
            </a: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 dis &gt;= 0 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	{</a:t>
            </a: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 marL="0" indent="0" algn="just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	</a:t>
            </a:r>
            <a:r>
              <a:rPr lang="ko-KR" altLang="en-US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방정식의 근은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%f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입니다</a:t>
            </a:r>
            <a:r>
              <a:rPr lang="en-US" altLang="ko-KR" sz="1600" dirty="0" smtClean="0">
                <a:solidFill>
                  <a:srgbClr val="A31515"/>
                </a:solidFill>
                <a:latin typeface="Trebuchet MS" pitchFamily="34" charset="0"/>
                <a:ea typeface="+mj-ea"/>
              </a:rPr>
              <a:t>. \n"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,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(-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b+sqrt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(dis))/(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2.0*a));</a:t>
            </a:r>
          </a:p>
          <a:p>
            <a:pPr marL="0" indent="0" algn="just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	</a:t>
            </a:r>
            <a:r>
              <a:rPr lang="ko-KR" altLang="en-US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방정식의 근은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%f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입니다</a:t>
            </a:r>
            <a:r>
              <a:rPr lang="en-US" altLang="ko-KR" sz="1600" dirty="0" smtClean="0">
                <a:solidFill>
                  <a:srgbClr val="A31515"/>
                </a:solidFill>
                <a:latin typeface="Trebuchet MS" pitchFamily="34" charset="0"/>
                <a:ea typeface="+mj-ea"/>
              </a:rPr>
              <a:t>. \n"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,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(-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b-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sqrt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(dis))/(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2.0*a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));</a:t>
            </a:r>
          </a:p>
          <a:p>
            <a:pPr marL="0" indent="0" algn="just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	}</a:t>
            </a: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 marL="0" indent="0" algn="just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</a:t>
            </a:r>
          </a:p>
          <a:p>
            <a:pPr marL="0" indent="0" algn="just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	</a:t>
            </a:r>
            <a:r>
              <a:rPr lang="ko-KR" altLang="en-US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실근이 존재하지 않습니다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);</a:t>
            </a:r>
          </a:p>
          <a:p>
            <a:pPr marL="0" indent="0" algn="just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}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 marL="0" indent="0" algn="just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0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;</a:t>
            </a:r>
          </a:p>
          <a:p>
            <a:pPr marL="0" indent="0" algn="just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417894" y="5061676"/>
            <a:ext cx="4800604" cy="1928692"/>
            <a:chOff x="1264444" y="1662113"/>
            <a:chExt cx="4895850" cy="3916362"/>
          </a:xfrm>
        </p:grpSpPr>
        <p:sp>
          <p:nvSpPr>
            <p:cNvPr id="9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9" name="직사각형 168"/>
          <p:cNvSpPr/>
          <p:nvPr/>
        </p:nvSpPr>
        <p:spPr>
          <a:xfrm>
            <a:off x="4769787" y="5210197"/>
            <a:ext cx="4572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계수 </a:t>
            </a:r>
            <a:r>
              <a:rPr lang="en-US" altLang="ko-KR" sz="1600" dirty="0">
                <a:solidFill>
                  <a:schemeClr val="bg1"/>
                </a:solidFill>
              </a:rPr>
              <a:t>a</a:t>
            </a:r>
            <a:r>
              <a:rPr lang="ko-KR" altLang="en-US" sz="1600" dirty="0">
                <a:solidFill>
                  <a:schemeClr val="bg1"/>
                </a:solidFill>
              </a:rPr>
              <a:t>를 입력하시오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계수 </a:t>
            </a:r>
            <a:r>
              <a:rPr lang="en-US" altLang="ko-KR" sz="1600" dirty="0">
                <a:solidFill>
                  <a:schemeClr val="bg1"/>
                </a:solidFill>
              </a:rPr>
              <a:t>b</a:t>
            </a:r>
            <a:r>
              <a:rPr lang="ko-KR" altLang="en-US" sz="1600" dirty="0">
                <a:solidFill>
                  <a:schemeClr val="bg1"/>
                </a:solidFill>
              </a:rPr>
              <a:t>를 입력하시오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en-US" altLang="ko-KR" sz="1600" dirty="0" smtClean="0">
                <a:solidFill>
                  <a:schemeClr val="bg1"/>
                </a:solidFill>
              </a:rPr>
              <a:t>-4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계수 </a:t>
            </a:r>
            <a:r>
              <a:rPr lang="en-US" altLang="ko-KR" sz="1600" dirty="0">
                <a:solidFill>
                  <a:schemeClr val="bg1"/>
                </a:solidFill>
              </a:rPr>
              <a:t>c</a:t>
            </a:r>
            <a:r>
              <a:rPr lang="ko-KR" altLang="en-US" sz="1600" dirty="0">
                <a:solidFill>
                  <a:schemeClr val="bg1"/>
                </a:solidFill>
              </a:rPr>
              <a:t>를 입력하시오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en-US" altLang="ko-KR" sz="1600" dirty="0" smtClean="0">
                <a:solidFill>
                  <a:schemeClr val="bg1"/>
                </a:solidFill>
              </a:rPr>
              <a:t>3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방정식의 근은 </a:t>
            </a:r>
            <a:r>
              <a:rPr lang="en-US" altLang="ko-KR" sz="1600" dirty="0" smtClean="0">
                <a:solidFill>
                  <a:schemeClr val="bg1"/>
                </a:solidFill>
              </a:rPr>
              <a:t>3.000000</a:t>
            </a:r>
            <a:r>
              <a:rPr lang="ko-KR" altLang="en-US" sz="1600" dirty="0" smtClean="0">
                <a:solidFill>
                  <a:schemeClr val="bg1"/>
                </a:solidFill>
              </a:rPr>
              <a:t>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방정식의 근은 </a:t>
            </a:r>
            <a:r>
              <a:rPr lang="en-US" altLang="ko-KR" sz="1600" dirty="0" smtClean="0">
                <a:solidFill>
                  <a:schemeClr val="bg1"/>
                </a:solidFill>
              </a:rPr>
              <a:t>1.000000</a:t>
            </a:r>
            <a:r>
              <a:rPr lang="ko-KR" altLang="en-US" sz="1600" dirty="0" smtClean="0">
                <a:solidFill>
                  <a:schemeClr val="bg1"/>
                </a:solidFill>
              </a:rPr>
              <a:t>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47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switch </a:t>
            </a:r>
            <a:r>
              <a:rPr lang="ko-KR" altLang="en-US" b="1" dirty="0"/>
              <a:t>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제어식의</a:t>
            </a:r>
            <a:r>
              <a:rPr lang="ko-KR" altLang="en-US" dirty="0"/>
              <a:t> 값에 따라서 여러 경로 중에서 하나를 선택할 수 있는 제어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669959"/>
            <a:ext cx="78867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62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switch </a:t>
            </a:r>
            <a:r>
              <a:rPr lang="ko-KR" altLang="en-US" sz="3600" smtClean="0"/>
              <a:t>문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85696" y="1600200"/>
            <a:ext cx="7807557" cy="449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예제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108075" y="1063625"/>
            <a:ext cx="7785100" cy="568325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600" dirty="0" err="1" smtClean="0">
                <a:solidFill>
                  <a:srgbClr val="0000FF"/>
                </a:solidFill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</a:rPr>
              <a:t> main(</a:t>
            </a:r>
            <a:r>
              <a:rPr lang="en-US" altLang="ko-KR" sz="1600" dirty="0" smtClean="0">
                <a:solidFill>
                  <a:srgbClr val="0000FF"/>
                </a:solidFill>
              </a:rPr>
              <a:t>void</a:t>
            </a:r>
            <a:r>
              <a:rPr lang="en-US" altLang="ko-KR" sz="1600" dirty="0" smtClean="0">
                <a:solidFill>
                  <a:srgbClr val="000000"/>
                </a:solidFill>
              </a:rPr>
              <a:t>)</a:t>
            </a:r>
            <a:r>
              <a:rPr lang="en-US" altLang="ko-KR" sz="1600" dirty="0" smtClean="0">
                <a:solidFill>
                  <a:srgbClr val="0000FF"/>
                </a:solidFill>
              </a:rPr>
              <a:t> 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</a:rPr>
              <a:t>{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Arial" pitchFamily="34" charset="0"/>
              </a:rPr>
              <a:t>       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</a:rPr>
              <a:t> number;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Arial" pitchFamily="34" charset="0"/>
              </a:rPr>
              <a:t>	 </a:t>
            </a:r>
            <a:r>
              <a:rPr lang="en-US" altLang="ko-KR" sz="1600" dirty="0" err="1" smtClean="0">
                <a:solidFill>
                  <a:srgbClr val="000000"/>
                </a:solidFill>
              </a:rPr>
              <a:t>printf</a:t>
            </a:r>
            <a:r>
              <a:rPr lang="en-US" altLang="ko-KR" sz="1600" dirty="0" smtClean="0">
                <a:solidFill>
                  <a:srgbClr val="000000"/>
                </a:solidFill>
              </a:rPr>
              <a:t>(</a:t>
            </a:r>
            <a:r>
              <a:rPr lang="en-US" altLang="ko-KR" sz="1600" dirty="0" smtClean="0">
                <a:solidFill>
                  <a:srgbClr val="800000"/>
                </a:solidFill>
              </a:rPr>
              <a:t>"</a:t>
            </a:r>
            <a:r>
              <a:rPr lang="ko-KR" altLang="en-US" sz="1600" dirty="0" smtClean="0">
                <a:solidFill>
                  <a:srgbClr val="800000"/>
                </a:solidFill>
              </a:rPr>
              <a:t>정수를 입력하시오</a:t>
            </a:r>
            <a:r>
              <a:rPr lang="en-US" altLang="ko-KR" sz="1600" dirty="0" smtClean="0">
                <a:solidFill>
                  <a:srgbClr val="800000"/>
                </a:solidFill>
              </a:rPr>
              <a:t>:"</a:t>
            </a:r>
            <a:r>
              <a:rPr lang="en-US" altLang="ko-KR" sz="1600" dirty="0" smtClea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dirty="0" err="1" smtClean="0">
                <a:solidFill>
                  <a:srgbClr val="000000"/>
                </a:solidFill>
              </a:rPr>
              <a:t>scanf</a:t>
            </a:r>
            <a:r>
              <a:rPr lang="en-US" altLang="ko-KR" sz="1600" dirty="0" smtClean="0">
                <a:solidFill>
                  <a:srgbClr val="000000"/>
                </a:solidFill>
              </a:rPr>
              <a:t>(</a:t>
            </a:r>
            <a:r>
              <a:rPr lang="en-US" altLang="ko-KR" sz="1600" dirty="0" smtClean="0">
                <a:solidFill>
                  <a:srgbClr val="800000"/>
                </a:solidFill>
              </a:rPr>
              <a:t>"%d"</a:t>
            </a:r>
            <a:r>
              <a:rPr lang="en-US" altLang="ko-KR" sz="1600" dirty="0" smtClean="0">
                <a:solidFill>
                  <a:srgbClr val="000000"/>
                </a:solidFill>
              </a:rPr>
              <a:t>, &amp;number);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dirty="0" smtClean="0">
                <a:solidFill>
                  <a:srgbClr val="0000FF"/>
                </a:solidFill>
              </a:rPr>
              <a:t>switch</a:t>
            </a:r>
            <a:r>
              <a:rPr lang="en-US" altLang="ko-KR" sz="1600" dirty="0" smtClean="0">
                <a:solidFill>
                  <a:srgbClr val="000000"/>
                </a:solidFill>
              </a:rPr>
              <a:t>(number)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dirty="0" smtClean="0">
                <a:solidFill>
                  <a:srgbClr val="0000FF"/>
                </a:solidFill>
              </a:rPr>
              <a:t>case</a:t>
            </a:r>
            <a:r>
              <a:rPr lang="en-US" altLang="ko-KR" sz="1600" dirty="0" smtClean="0">
                <a:solidFill>
                  <a:srgbClr val="000000"/>
                </a:solidFill>
              </a:rPr>
              <a:t> 0: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dirty="0" err="1" smtClean="0">
                <a:solidFill>
                  <a:srgbClr val="000000"/>
                </a:solidFill>
              </a:rPr>
              <a:t>printf</a:t>
            </a:r>
            <a:r>
              <a:rPr lang="en-US" altLang="ko-KR" sz="1600" dirty="0" smtClean="0">
                <a:solidFill>
                  <a:srgbClr val="000000"/>
                </a:solidFill>
              </a:rPr>
              <a:t>(</a:t>
            </a:r>
            <a:r>
              <a:rPr lang="en-US" altLang="ko-KR" sz="1600" dirty="0" smtClean="0">
                <a:solidFill>
                  <a:srgbClr val="800000"/>
                </a:solidFill>
              </a:rPr>
              <a:t>"</a:t>
            </a:r>
            <a:r>
              <a:rPr lang="ko-KR" altLang="en-US" sz="1600" dirty="0" smtClean="0">
                <a:solidFill>
                  <a:srgbClr val="800000"/>
                </a:solidFill>
              </a:rPr>
              <a:t>없음</a:t>
            </a:r>
            <a:r>
              <a:rPr lang="en-US" altLang="ko-KR" sz="1600" dirty="0" smtClean="0">
                <a:solidFill>
                  <a:srgbClr val="800000"/>
                </a:solidFill>
              </a:rPr>
              <a:t>\n"</a:t>
            </a:r>
            <a:r>
              <a:rPr lang="en-US" altLang="ko-KR" sz="1600" dirty="0" smtClea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dirty="0" smtClean="0">
                <a:solidFill>
                  <a:srgbClr val="0000FF"/>
                </a:solidFill>
              </a:rPr>
              <a:t>break</a:t>
            </a:r>
            <a:r>
              <a:rPr lang="en-US" altLang="ko-KR" sz="1600" dirty="0" smtClean="0">
                <a:solidFill>
                  <a:srgbClr val="000000"/>
                </a:solidFill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dirty="0" smtClean="0">
                <a:solidFill>
                  <a:srgbClr val="0000FF"/>
                </a:solidFill>
              </a:rPr>
              <a:t>case</a:t>
            </a:r>
            <a:r>
              <a:rPr lang="en-US" altLang="ko-KR" sz="1600" dirty="0" smtClean="0">
                <a:solidFill>
                  <a:srgbClr val="000000"/>
                </a:solidFill>
              </a:rPr>
              <a:t> 1: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dirty="0" err="1" smtClean="0">
                <a:solidFill>
                  <a:srgbClr val="000000"/>
                </a:solidFill>
              </a:rPr>
              <a:t>printf</a:t>
            </a:r>
            <a:r>
              <a:rPr lang="en-US" altLang="ko-KR" sz="1600" dirty="0" smtClean="0">
                <a:solidFill>
                  <a:srgbClr val="000000"/>
                </a:solidFill>
              </a:rPr>
              <a:t>(</a:t>
            </a:r>
            <a:r>
              <a:rPr lang="en-US" altLang="ko-KR" sz="1600" dirty="0" smtClean="0">
                <a:solidFill>
                  <a:srgbClr val="800000"/>
                </a:solidFill>
              </a:rPr>
              <a:t>"</a:t>
            </a:r>
            <a:r>
              <a:rPr lang="ko-KR" altLang="en-US" sz="1600" dirty="0" smtClean="0">
                <a:solidFill>
                  <a:srgbClr val="800000"/>
                </a:solidFill>
              </a:rPr>
              <a:t>하나</a:t>
            </a:r>
            <a:r>
              <a:rPr lang="en-US" altLang="ko-KR" sz="1600" dirty="0" smtClean="0">
                <a:solidFill>
                  <a:srgbClr val="800000"/>
                </a:solidFill>
              </a:rPr>
              <a:t>\n"</a:t>
            </a:r>
            <a:r>
              <a:rPr lang="en-US" altLang="ko-KR" sz="1600" dirty="0" smtClea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dirty="0" smtClean="0">
                <a:solidFill>
                  <a:srgbClr val="0000FF"/>
                </a:solidFill>
              </a:rPr>
              <a:t>break</a:t>
            </a:r>
            <a:r>
              <a:rPr lang="en-US" altLang="ko-KR" sz="1600" dirty="0" smtClean="0">
                <a:solidFill>
                  <a:srgbClr val="000000"/>
                </a:solidFill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dirty="0" smtClean="0">
                <a:solidFill>
                  <a:srgbClr val="0000FF"/>
                </a:solidFill>
              </a:rPr>
              <a:t>case</a:t>
            </a:r>
            <a:r>
              <a:rPr lang="en-US" altLang="ko-KR" sz="1600" dirty="0" smtClean="0">
                <a:solidFill>
                  <a:srgbClr val="000000"/>
                </a:solidFill>
              </a:rPr>
              <a:t> 2: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dirty="0" err="1" smtClean="0">
                <a:solidFill>
                  <a:srgbClr val="000000"/>
                </a:solidFill>
              </a:rPr>
              <a:t>printf</a:t>
            </a:r>
            <a:r>
              <a:rPr lang="en-US" altLang="ko-KR" sz="1600" dirty="0" smtClean="0">
                <a:solidFill>
                  <a:srgbClr val="000000"/>
                </a:solidFill>
              </a:rPr>
              <a:t>(</a:t>
            </a:r>
            <a:r>
              <a:rPr lang="en-US" altLang="ko-KR" sz="1600" dirty="0" smtClean="0">
                <a:solidFill>
                  <a:srgbClr val="800000"/>
                </a:solidFill>
              </a:rPr>
              <a:t>"</a:t>
            </a:r>
            <a:r>
              <a:rPr lang="ko-KR" altLang="en-US" sz="1600" dirty="0" smtClean="0">
                <a:solidFill>
                  <a:srgbClr val="800000"/>
                </a:solidFill>
              </a:rPr>
              <a:t>둘</a:t>
            </a:r>
            <a:r>
              <a:rPr lang="en-US" altLang="ko-KR" sz="1600" dirty="0" smtClean="0">
                <a:solidFill>
                  <a:srgbClr val="800000"/>
                </a:solidFill>
              </a:rPr>
              <a:t>\n"</a:t>
            </a:r>
            <a:r>
              <a:rPr lang="en-US" altLang="ko-KR" sz="1600" dirty="0" smtClea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dirty="0" smtClean="0">
                <a:solidFill>
                  <a:srgbClr val="0000FF"/>
                </a:solidFill>
              </a:rPr>
              <a:t>break</a:t>
            </a:r>
            <a:r>
              <a:rPr lang="en-US" altLang="ko-KR" sz="1600" dirty="0" smtClean="0">
                <a:solidFill>
                  <a:srgbClr val="000000"/>
                </a:solidFill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dirty="0" smtClean="0">
                <a:solidFill>
                  <a:srgbClr val="0000FF"/>
                </a:solidFill>
              </a:rPr>
              <a:t>default</a:t>
            </a:r>
            <a:r>
              <a:rPr lang="en-US" altLang="ko-KR" sz="1600" dirty="0" smtClean="0">
                <a:solidFill>
                  <a:srgbClr val="000000"/>
                </a:solidFill>
              </a:rPr>
              <a:t>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dirty="0" err="1" smtClean="0">
                <a:solidFill>
                  <a:srgbClr val="000000"/>
                </a:solidFill>
              </a:rPr>
              <a:t>printf</a:t>
            </a:r>
            <a:r>
              <a:rPr lang="en-US" altLang="ko-KR" sz="1600" dirty="0" smtClean="0">
                <a:solidFill>
                  <a:srgbClr val="000000"/>
                </a:solidFill>
              </a:rPr>
              <a:t>(</a:t>
            </a:r>
            <a:r>
              <a:rPr lang="en-US" altLang="ko-KR" sz="1600" dirty="0" smtClean="0">
                <a:solidFill>
                  <a:srgbClr val="800000"/>
                </a:solidFill>
              </a:rPr>
              <a:t>"</a:t>
            </a:r>
            <a:r>
              <a:rPr lang="ko-KR" altLang="en-US" sz="1600" dirty="0" smtClean="0">
                <a:solidFill>
                  <a:srgbClr val="800000"/>
                </a:solidFill>
              </a:rPr>
              <a:t>많음</a:t>
            </a:r>
            <a:r>
              <a:rPr lang="en-US" altLang="ko-KR" sz="1600" dirty="0" smtClean="0">
                <a:solidFill>
                  <a:srgbClr val="800000"/>
                </a:solidFill>
              </a:rPr>
              <a:t>\n"</a:t>
            </a:r>
            <a:r>
              <a:rPr lang="en-US" altLang="ko-KR" sz="1600" dirty="0" smtClea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dirty="0" smtClean="0">
                <a:solidFill>
                  <a:srgbClr val="0000FF"/>
                </a:solidFill>
              </a:rPr>
              <a:t>break;</a:t>
            </a:r>
            <a:r>
              <a:rPr lang="en-US" altLang="ko-KR" sz="1600" dirty="0" smtClean="0">
                <a:solidFill>
                  <a:srgbClr val="000000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dirty="0" smtClean="0">
                <a:solidFill>
                  <a:srgbClr val="000000"/>
                </a:solidFill>
              </a:rPr>
              <a:t>}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</a:rPr>
              <a:t>} </a:t>
            </a:r>
            <a:endParaRPr lang="ko-KR" alt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5" name="자유형 4"/>
          <p:cNvSpPr>
            <a:spLocks/>
          </p:cNvSpPr>
          <p:nvPr/>
        </p:nvSpPr>
        <p:spPr bwMode="auto">
          <a:xfrm>
            <a:off x="1536700" y="2517775"/>
            <a:ext cx="146050" cy="163512"/>
          </a:xfrm>
          <a:custGeom>
            <a:avLst/>
            <a:gdLst>
              <a:gd name="T0" fmla="*/ 60138 w 146649"/>
              <a:gd name="T1" fmla="*/ 0 h 163901"/>
              <a:gd name="T2" fmla="*/ 68729 w 146649"/>
              <a:gd name="T3" fmla="*/ 77453 h 163901"/>
              <a:gd name="T4" fmla="*/ 51547 w 146649"/>
              <a:gd name="T5" fmla="*/ 163512 h 163901"/>
              <a:gd name="T6" fmla="*/ 17183 w 146649"/>
              <a:gd name="T7" fmla="*/ 111877 h 163901"/>
              <a:gd name="T8" fmla="*/ 0 w 146649"/>
              <a:gd name="T9" fmla="*/ 86059 h 163901"/>
              <a:gd name="T10" fmla="*/ 34364 w 146649"/>
              <a:gd name="T11" fmla="*/ 129089 h 163901"/>
              <a:gd name="T12" fmla="*/ 77320 w 146649"/>
              <a:gd name="T13" fmla="*/ 163512 h 163901"/>
              <a:gd name="T14" fmla="*/ 111685 w 146649"/>
              <a:gd name="T15" fmla="*/ 111877 h 163901"/>
              <a:gd name="T16" fmla="*/ 146050 w 146649"/>
              <a:gd name="T17" fmla="*/ 86059 h 16390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6649" h="163901">
                <a:moveTo>
                  <a:pt x="60385" y="0"/>
                </a:moveTo>
                <a:cubicBezTo>
                  <a:pt x="63260" y="25879"/>
                  <a:pt x="69011" y="51599"/>
                  <a:pt x="69011" y="77637"/>
                </a:cubicBezTo>
                <a:cubicBezTo>
                  <a:pt x="69011" y="117290"/>
                  <a:pt x="62382" y="132030"/>
                  <a:pt x="51758" y="163901"/>
                </a:cubicBezTo>
                <a:lnTo>
                  <a:pt x="17253" y="112143"/>
                </a:lnTo>
                <a:lnTo>
                  <a:pt x="0" y="86264"/>
                </a:lnTo>
                <a:cubicBezTo>
                  <a:pt x="16793" y="136644"/>
                  <a:pt x="-4513" y="90378"/>
                  <a:pt x="34505" y="129396"/>
                </a:cubicBezTo>
                <a:cubicBezTo>
                  <a:pt x="73523" y="168414"/>
                  <a:pt x="27257" y="147108"/>
                  <a:pt x="77637" y="163901"/>
                </a:cubicBezTo>
                <a:cubicBezTo>
                  <a:pt x="89139" y="146648"/>
                  <a:pt x="94890" y="123645"/>
                  <a:pt x="112143" y="112143"/>
                </a:cubicBezTo>
                <a:cubicBezTo>
                  <a:pt x="141406" y="92634"/>
                  <a:pt x="130691" y="102221"/>
                  <a:pt x="146649" y="86264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자유형 5"/>
          <p:cNvSpPr>
            <a:spLocks/>
          </p:cNvSpPr>
          <p:nvPr/>
        </p:nvSpPr>
        <p:spPr bwMode="auto">
          <a:xfrm flipH="1">
            <a:off x="1699959" y="2744787"/>
            <a:ext cx="651355" cy="163513"/>
          </a:xfrm>
          <a:custGeom>
            <a:avLst/>
            <a:gdLst>
              <a:gd name="T0" fmla="*/ 474663 w 474457"/>
              <a:gd name="T1" fmla="*/ 0 h 163902"/>
              <a:gd name="T2" fmla="*/ 431512 w 474457"/>
              <a:gd name="T3" fmla="*/ 51636 h 163902"/>
              <a:gd name="T4" fmla="*/ 379731 w 474457"/>
              <a:gd name="T5" fmla="*/ 68847 h 163902"/>
              <a:gd name="T6" fmla="*/ 129456 w 474457"/>
              <a:gd name="T7" fmla="*/ 86059 h 163902"/>
              <a:gd name="T8" fmla="*/ 77676 w 474457"/>
              <a:gd name="T9" fmla="*/ 94666 h 163902"/>
              <a:gd name="T10" fmla="*/ 25894 w 474457"/>
              <a:gd name="T11" fmla="*/ 111878 h 163902"/>
              <a:gd name="T12" fmla="*/ 8635 w 474457"/>
              <a:gd name="T13" fmla="*/ 137695 h 163902"/>
              <a:gd name="T14" fmla="*/ 4 w 474457"/>
              <a:gd name="T15" fmla="*/ 111878 h 163902"/>
              <a:gd name="T16" fmla="*/ 8635 w 474457"/>
              <a:gd name="T17" fmla="*/ 163513 h 163902"/>
              <a:gd name="T18" fmla="*/ 77676 w 474457"/>
              <a:gd name="T19" fmla="*/ 154907 h 16390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74457" h="163902">
                <a:moveTo>
                  <a:pt x="474457" y="0"/>
                </a:moveTo>
                <a:cubicBezTo>
                  <a:pt x="460080" y="17253"/>
                  <a:pt x="449488" y="38550"/>
                  <a:pt x="431325" y="51759"/>
                </a:cubicBezTo>
                <a:cubicBezTo>
                  <a:pt x="416617" y="62456"/>
                  <a:pt x="396819" y="63260"/>
                  <a:pt x="379566" y="69011"/>
                </a:cubicBezTo>
                <a:cubicBezTo>
                  <a:pt x="282699" y="101299"/>
                  <a:pt x="362855" y="77285"/>
                  <a:pt x="129400" y="86264"/>
                </a:cubicBezTo>
                <a:cubicBezTo>
                  <a:pt x="112147" y="89140"/>
                  <a:pt x="94610" y="90649"/>
                  <a:pt x="77642" y="94891"/>
                </a:cubicBezTo>
                <a:cubicBezTo>
                  <a:pt x="59999" y="99302"/>
                  <a:pt x="25883" y="112144"/>
                  <a:pt x="25883" y="112144"/>
                </a:cubicBezTo>
                <a:cubicBezTo>
                  <a:pt x="20132" y="120770"/>
                  <a:pt x="18998" y="138023"/>
                  <a:pt x="8631" y="138023"/>
                </a:cubicBezTo>
                <a:cubicBezTo>
                  <a:pt x="-462" y="138023"/>
                  <a:pt x="4" y="103051"/>
                  <a:pt x="4" y="112144"/>
                </a:cubicBezTo>
                <a:cubicBezTo>
                  <a:pt x="4" y="129635"/>
                  <a:pt x="5755" y="146649"/>
                  <a:pt x="8631" y="163902"/>
                </a:cubicBezTo>
                <a:cubicBezTo>
                  <a:pt x="48150" y="150730"/>
                  <a:pt x="25417" y="155276"/>
                  <a:pt x="77642" y="15527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자유형 6"/>
          <p:cNvSpPr>
            <a:spLocks/>
          </p:cNvSpPr>
          <p:nvPr/>
        </p:nvSpPr>
        <p:spPr bwMode="auto">
          <a:xfrm>
            <a:off x="1427956" y="2908300"/>
            <a:ext cx="828675" cy="1200150"/>
          </a:xfrm>
          <a:custGeom>
            <a:avLst/>
            <a:gdLst>
              <a:gd name="T0" fmla="*/ 828675 w 828136"/>
              <a:gd name="T1" fmla="*/ 36419 h 1201011"/>
              <a:gd name="T2" fmla="*/ 561082 w 828136"/>
              <a:gd name="T3" fmla="*/ 19178 h 1201011"/>
              <a:gd name="T4" fmla="*/ 474762 w 828136"/>
              <a:gd name="T5" fmla="*/ 36419 h 1201011"/>
              <a:gd name="T6" fmla="*/ 405705 w 828136"/>
              <a:gd name="T7" fmla="*/ 53659 h 1201011"/>
              <a:gd name="T8" fmla="*/ 371177 w 828136"/>
              <a:gd name="T9" fmla="*/ 62279 h 1201011"/>
              <a:gd name="T10" fmla="*/ 319385 w 828136"/>
              <a:gd name="T11" fmla="*/ 79520 h 1201011"/>
              <a:gd name="T12" fmla="*/ 293489 w 828136"/>
              <a:gd name="T13" fmla="*/ 88140 h 1201011"/>
              <a:gd name="T14" fmla="*/ 207169 w 828136"/>
              <a:gd name="T15" fmla="*/ 139862 h 1201011"/>
              <a:gd name="T16" fmla="*/ 181273 w 828136"/>
              <a:gd name="T17" fmla="*/ 157101 h 1201011"/>
              <a:gd name="T18" fmla="*/ 103584 w 828136"/>
              <a:gd name="T19" fmla="*/ 226064 h 1201011"/>
              <a:gd name="T20" fmla="*/ 69056 w 828136"/>
              <a:gd name="T21" fmla="*/ 277785 h 1201011"/>
              <a:gd name="T22" fmla="*/ 51792 w 828136"/>
              <a:gd name="T23" fmla="*/ 303645 h 1201011"/>
              <a:gd name="T24" fmla="*/ 34528 w 828136"/>
              <a:gd name="T25" fmla="*/ 329507 h 1201011"/>
              <a:gd name="T26" fmla="*/ 25896 w 828136"/>
              <a:gd name="T27" fmla="*/ 363987 h 1201011"/>
              <a:gd name="T28" fmla="*/ 8632 w 828136"/>
              <a:gd name="T29" fmla="*/ 415709 h 1201011"/>
              <a:gd name="T30" fmla="*/ 0 w 828136"/>
              <a:gd name="T31" fmla="*/ 450189 h 1201011"/>
              <a:gd name="T32" fmla="*/ 25896 w 828136"/>
              <a:gd name="T33" fmla="*/ 682936 h 1201011"/>
              <a:gd name="T34" fmla="*/ 69056 w 828136"/>
              <a:gd name="T35" fmla="*/ 751898 h 1201011"/>
              <a:gd name="T36" fmla="*/ 94953 w 828136"/>
              <a:gd name="T37" fmla="*/ 777758 h 1201011"/>
              <a:gd name="T38" fmla="*/ 172640 w 828136"/>
              <a:gd name="T39" fmla="*/ 863960 h 1201011"/>
              <a:gd name="T40" fmla="*/ 198537 w 828136"/>
              <a:gd name="T41" fmla="*/ 889822 h 1201011"/>
              <a:gd name="T42" fmla="*/ 224433 w 828136"/>
              <a:gd name="T43" fmla="*/ 915682 h 1201011"/>
              <a:gd name="T44" fmla="*/ 241697 w 828136"/>
              <a:gd name="T45" fmla="*/ 941543 h 1201011"/>
              <a:gd name="T46" fmla="*/ 293489 w 828136"/>
              <a:gd name="T47" fmla="*/ 976024 h 1201011"/>
              <a:gd name="T48" fmla="*/ 362545 w 828136"/>
              <a:gd name="T49" fmla="*/ 1019125 h 1201011"/>
              <a:gd name="T50" fmla="*/ 414338 w 828136"/>
              <a:gd name="T51" fmla="*/ 1053606 h 1201011"/>
              <a:gd name="T52" fmla="*/ 466129 w 828136"/>
              <a:gd name="T53" fmla="*/ 1070846 h 1201011"/>
              <a:gd name="T54" fmla="*/ 492026 w 828136"/>
              <a:gd name="T55" fmla="*/ 1079467 h 1201011"/>
              <a:gd name="T56" fmla="*/ 621506 w 828136"/>
              <a:gd name="T57" fmla="*/ 1088086 h 1201011"/>
              <a:gd name="T58" fmla="*/ 742355 w 828136"/>
              <a:gd name="T59" fmla="*/ 1105327 h 1201011"/>
              <a:gd name="T60" fmla="*/ 707826 w 828136"/>
              <a:gd name="T61" fmla="*/ 1044985 h 1201011"/>
              <a:gd name="T62" fmla="*/ 690562 w 828136"/>
              <a:gd name="T63" fmla="*/ 1019125 h 1201011"/>
              <a:gd name="T64" fmla="*/ 664666 w 828136"/>
              <a:gd name="T65" fmla="*/ 1001884 h 1201011"/>
              <a:gd name="T66" fmla="*/ 690562 w 828136"/>
              <a:gd name="T67" fmla="*/ 1027745 h 1201011"/>
              <a:gd name="T68" fmla="*/ 707826 w 828136"/>
              <a:gd name="T69" fmla="*/ 1053606 h 1201011"/>
              <a:gd name="T70" fmla="*/ 759618 w 828136"/>
              <a:gd name="T71" fmla="*/ 1105327 h 1201011"/>
              <a:gd name="T72" fmla="*/ 742355 w 828136"/>
              <a:gd name="T73" fmla="*/ 1131187 h 1201011"/>
              <a:gd name="T74" fmla="*/ 690562 w 828136"/>
              <a:gd name="T75" fmla="*/ 1165669 h 1201011"/>
              <a:gd name="T76" fmla="*/ 664666 w 828136"/>
              <a:gd name="T77" fmla="*/ 1182909 h 1201011"/>
              <a:gd name="T78" fmla="*/ 647402 w 828136"/>
              <a:gd name="T79" fmla="*/ 1200150 h 120101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828136" h="1201011">
                <a:moveTo>
                  <a:pt x="828136" y="36445"/>
                </a:moveTo>
                <a:cubicBezTo>
                  <a:pt x="716945" y="-19152"/>
                  <a:pt x="777315" y="626"/>
                  <a:pt x="560717" y="19192"/>
                </a:cubicBezTo>
                <a:cubicBezTo>
                  <a:pt x="531500" y="21696"/>
                  <a:pt x="502902" y="29333"/>
                  <a:pt x="474453" y="36445"/>
                </a:cubicBezTo>
                <a:lnTo>
                  <a:pt x="405441" y="53697"/>
                </a:lnTo>
                <a:cubicBezTo>
                  <a:pt x="393939" y="56572"/>
                  <a:pt x="382183" y="58575"/>
                  <a:pt x="370936" y="62324"/>
                </a:cubicBezTo>
                <a:lnTo>
                  <a:pt x="319177" y="79577"/>
                </a:lnTo>
                <a:cubicBezTo>
                  <a:pt x="310551" y="82452"/>
                  <a:pt x="301431" y="84137"/>
                  <a:pt x="293298" y="88203"/>
                </a:cubicBezTo>
                <a:cubicBezTo>
                  <a:pt x="240243" y="114731"/>
                  <a:pt x="269497" y="98320"/>
                  <a:pt x="207034" y="139962"/>
                </a:cubicBezTo>
                <a:lnTo>
                  <a:pt x="181155" y="157214"/>
                </a:lnTo>
                <a:cubicBezTo>
                  <a:pt x="150038" y="177958"/>
                  <a:pt x="127155" y="190770"/>
                  <a:pt x="103517" y="226226"/>
                </a:cubicBezTo>
                <a:lnTo>
                  <a:pt x="69011" y="277984"/>
                </a:lnTo>
                <a:lnTo>
                  <a:pt x="51758" y="303863"/>
                </a:lnTo>
                <a:lnTo>
                  <a:pt x="34506" y="329743"/>
                </a:lnTo>
                <a:cubicBezTo>
                  <a:pt x="31630" y="341245"/>
                  <a:pt x="29286" y="352892"/>
                  <a:pt x="25879" y="364248"/>
                </a:cubicBezTo>
                <a:cubicBezTo>
                  <a:pt x="20653" y="381667"/>
                  <a:pt x="13037" y="398364"/>
                  <a:pt x="8626" y="416007"/>
                </a:cubicBezTo>
                <a:lnTo>
                  <a:pt x="0" y="450512"/>
                </a:lnTo>
                <a:cubicBezTo>
                  <a:pt x="1587" y="480676"/>
                  <a:pt x="-1052" y="629565"/>
                  <a:pt x="25879" y="683426"/>
                </a:cubicBezTo>
                <a:cubicBezTo>
                  <a:pt x="43551" y="718769"/>
                  <a:pt x="42137" y="721085"/>
                  <a:pt x="69011" y="752437"/>
                </a:cubicBezTo>
                <a:cubicBezTo>
                  <a:pt x="76951" y="761700"/>
                  <a:pt x="86951" y="769053"/>
                  <a:pt x="94891" y="778316"/>
                </a:cubicBezTo>
                <a:cubicBezTo>
                  <a:pt x="175938" y="872870"/>
                  <a:pt x="41824" y="733876"/>
                  <a:pt x="172528" y="864580"/>
                </a:cubicBezTo>
                <a:lnTo>
                  <a:pt x="198408" y="890460"/>
                </a:lnTo>
                <a:cubicBezTo>
                  <a:pt x="207034" y="899086"/>
                  <a:pt x="217520" y="906188"/>
                  <a:pt x="224287" y="916339"/>
                </a:cubicBezTo>
                <a:cubicBezTo>
                  <a:pt x="230038" y="924965"/>
                  <a:pt x="233738" y="935391"/>
                  <a:pt x="241540" y="942218"/>
                </a:cubicBezTo>
                <a:cubicBezTo>
                  <a:pt x="257145" y="955872"/>
                  <a:pt x="276710" y="964283"/>
                  <a:pt x="293298" y="976724"/>
                </a:cubicBezTo>
                <a:cubicBezTo>
                  <a:pt x="373398" y="1036798"/>
                  <a:pt x="283366" y="972490"/>
                  <a:pt x="362309" y="1019856"/>
                </a:cubicBezTo>
                <a:cubicBezTo>
                  <a:pt x="380090" y="1030524"/>
                  <a:pt x="394396" y="1047805"/>
                  <a:pt x="414068" y="1054362"/>
                </a:cubicBezTo>
                <a:lnTo>
                  <a:pt x="465826" y="1071614"/>
                </a:lnTo>
                <a:cubicBezTo>
                  <a:pt x="474453" y="1074490"/>
                  <a:pt x="482633" y="1079636"/>
                  <a:pt x="491706" y="1080241"/>
                </a:cubicBezTo>
                <a:cubicBezTo>
                  <a:pt x="534838" y="1083116"/>
                  <a:pt x="578037" y="1085122"/>
                  <a:pt x="621102" y="1088867"/>
                </a:cubicBezTo>
                <a:cubicBezTo>
                  <a:pt x="666234" y="1092792"/>
                  <a:pt x="698357" y="1098868"/>
                  <a:pt x="741872" y="1106120"/>
                </a:cubicBezTo>
                <a:cubicBezTo>
                  <a:pt x="727908" y="1050265"/>
                  <a:pt x="744076" y="1089787"/>
                  <a:pt x="707366" y="1045735"/>
                </a:cubicBezTo>
                <a:cubicBezTo>
                  <a:pt x="700729" y="1037770"/>
                  <a:pt x="697444" y="1027187"/>
                  <a:pt x="690113" y="1019856"/>
                </a:cubicBezTo>
                <a:cubicBezTo>
                  <a:pt x="682782" y="1012525"/>
                  <a:pt x="664234" y="992235"/>
                  <a:pt x="664234" y="1002603"/>
                </a:cubicBezTo>
                <a:cubicBezTo>
                  <a:pt x="664234" y="1014802"/>
                  <a:pt x="682303" y="1019110"/>
                  <a:pt x="690113" y="1028482"/>
                </a:cubicBezTo>
                <a:cubicBezTo>
                  <a:pt x="696750" y="1036447"/>
                  <a:pt x="700478" y="1046613"/>
                  <a:pt x="707366" y="1054362"/>
                </a:cubicBezTo>
                <a:cubicBezTo>
                  <a:pt x="723576" y="1072598"/>
                  <a:pt x="759124" y="1106120"/>
                  <a:pt x="759124" y="1106120"/>
                </a:cubicBezTo>
                <a:cubicBezTo>
                  <a:pt x="753373" y="1114746"/>
                  <a:pt x="749674" y="1125172"/>
                  <a:pt x="741872" y="1131999"/>
                </a:cubicBezTo>
                <a:cubicBezTo>
                  <a:pt x="726267" y="1145653"/>
                  <a:pt x="707366" y="1155003"/>
                  <a:pt x="690113" y="1166505"/>
                </a:cubicBezTo>
                <a:cubicBezTo>
                  <a:pt x="681487" y="1172256"/>
                  <a:pt x="671565" y="1176427"/>
                  <a:pt x="664234" y="1183758"/>
                </a:cubicBezTo>
                <a:lnTo>
                  <a:pt x="646981" y="1201011"/>
                </a:ln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2449513" y="4243333"/>
            <a:ext cx="225425" cy="163513"/>
          </a:xfrm>
          <a:custGeom>
            <a:avLst/>
            <a:gdLst>
              <a:gd name="T0" fmla="*/ 0 w 224287"/>
              <a:gd name="T1" fmla="*/ 0 h 163902"/>
              <a:gd name="T2" fmla="*/ 43351 w 224287"/>
              <a:gd name="T3" fmla="*/ 8607 h 163902"/>
              <a:gd name="T4" fmla="*/ 112712 w 224287"/>
              <a:gd name="T5" fmla="*/ 43031 h 163902"/>
              <a:gd name="T6" fmla="*/ 164734 w 224287"/>
              <a:gd name="T7" fmla="*/ 129090 h 163902"/>
              <a:gd name="T8" fmla="*/ 173403 w 224287"/>
              <a:gd name="T9" fmla="*/ 154907 h 163902"/>
              <a:gd name="T10" fmla="*/ 121383 w 224287"/>
              <a:gd name="T11" fmla="*/ 137695 h 163902"/>
              <a:gd name="T12" fmla="*/ 147393 w 224287"/>
              <a:gd name="T13" fmla="*/ 154907 h 163902"/>
              <a:gd name="T14" fmla="*/ 173403 w 224287"/>
              <a:gd name="T15" fmla="*/ 163513 h 163902"/>
              <a:gd name="T16" fmla="*/ 190744 w 224287"/>
              <a:gd name="T17" fmla="*/ 137695 h 163902"/>
              <a:gd name="T18" fmla="*/ 216754 w 224287"/>
              <a:gd name="T19" fmla="*/ 120483 h 163902"/>
              <a:gd name="T20" fmla="*/ 225425 w 224287"/>
              <a:gd name="T21" fmla="*/ 111878 h 1639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4287" h="163902">
                <a:moveTo>
                  <a:pt x="0" y="0"/>
                </a:moveTo>
                <a:cubicBezTo>
                  <a:pt x="14377" y="2876"/>
                  <a:pt x="29447" y="3363"/>
                  <a:pt x="43132" y="8627"/>
                </a:cubicBezTo>
                <a:cubicBezTo>
                  <a:pt x="67137" y="17860"/>
                  <a:pt x="112143" y="43133"/>
                  <a:pt x="112143" y="43133"/>
                </a:cubicBezTo>
                <a:cubicBezTo>
                  <a:pt x="136674" y="79928"/>
                  <a:pt x="147986" y="92260"/>
                  <a:pt x="163902" y="129397"/>
                </a:cubicBezTo>
                <a:cubicBezTo>
                  <a:pt x="167484" y="137755"/>
                  <a:pt x="181444" y="153493"/>
                  <a:pt x="172528" y="155276"/>
                </a:cubicBezTo>
                <a:cubicBezTo>
                  <a:pt x="154695" y="158842"/>
                  <a:pt x="120770" y="138023"/>
                  <a:pt x="120770" y="138023"/>
                </a:cubicBezTo>
                <a:cubicBezTo>
                  <a:pt x="120770" y="138023"/>
                  <a:pt x="136813" y="151998"/>
                  <a:pt x="146649" y="155276"/>
                </a:cubicBezTo>
                <a:lnTo>
                  <a:pt x="172528" y="163902"/>
                </a:lnTo>
                <a:cubicBezTo>
                  <a:pt x="178279" y="155276"/>
                  <a:pt x="182450" y="145354"/>
                  <a:pt x="189781" y="138023"/>
                </a:cubicBezTo>
                <a:cubicBezTo>
                  <a:pt x="197112" y="130692"/>
                  <a:pt x="207366" y="126990"/>
                  <a:pt x="215660" y="120770"/>
                </a:cubicBezTo>
                <a:cubicBezTo>
                  <a:pt x="218913" y="118330"/>
                  <a:pt x="221411" y="115019"/>
                  <a:pt x="224287" y="112144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2519362" y="4516437"/>
            <a:ext cx="85725" cy="128588"/>
          </a:xfrm>
          <a:custGeom>
            <a:avLst/>
            <a:gdLst>
              <a:gd name="T0" fmla="*/ 42863 w 86264"/>
              <a:gd name="T1" fmla="*/ 0 h 129397"/>
              <a:gd name="T2" fmla="*/ 34289 w 86264"/>
              <a:gd name="T3" fmla="*/ 68581 h 129397"/>
              <a:gd name="T4" fmla="*/ 25717 w 86264"/>
              <a:gd name="T5" fmla="*/ 94298 h 129397"/>
              <a:gd name="T6" fmla="*/ 0 w 86264"/>
              <a:gd name="T7" fmla="*/ 77153 h 129397"/>
              <a:gd name="T8" fmla="*/ 17145 w 86264"/>
              <a:gd name="T9" fmla="*/ 128588 h 129397"/>
              <a:gd name="T10" fmla="*/ 42863 w 86264"/>
              <a:gd name="T11" fmla="*/ 120015 h 129397"/>
              <a:gd name="T12" fmla="*/ 85725 w 86264"/>
              <a:gd name="T13" fmla="*/ 77153 h 1293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6264" h="129397">
                <a:moveTo>
                  <a:pt x="43132" y="0"/>
                </a:moveTo>
                <a:cubicBezTo>
                  <a:pt x="40256" y="23004"/>
                  <a:pt x="38652" y="46203"/>
                  <a:pt x="34505" y="69012"/>
                </a:cubicBezTo>
                <a:cubicBezTo>
                  <a:pt x="32878" y="77958"/>
                  <a:pt x="34700" y="92686"/>
                  <a:pt x="25879" y="94891"/>
                </a:cubicBezTo>
                <a:cubicBezTo>
                  <a:pt x="15821" y="97405"/>
                  <a:pt x="8626" y="83389"/>
                  <a:pt x="0" y="77638"/>
                </a:cubicBezTo>
                <a:lnTo>
                  <a:pt x="17253" y="129397"/>
                </a:lnTo>
                <a:cubicBezTo>
                  <a:pt x="25879" y="126521"/>
                  <a:pt x="35566" y="125814"/>
                  <a:pt x="43132" y="120770"/>
                </a:cubicBezTo>
                <a:lnTo>
                  <a:pt x="86264" y="77638"/>
                </a:ln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1130300" y="4780756"/>
            <a:ext cx="1104900" cy="1889125"/>
          </a:xfrm>
          <a:custGeom>
            <a:avLst/>
            <a:gdLst>
              <a:gd name="T0" fmla="*/ 1104900 w 1104181"/>
              <a:gd name="T1" fmla="*/ 69009 h 1889185"/>
              <a:gd name="T2" fmla="*/ 1061740 w 1104181"/>
              <a:gd name="T3" fmla="*/ 43131 h 1889185"/>
              <a:gd name="T4" fmla="*/ 966787 w 1104181"/>
              <a:gd name="T5" fmla="*/ 17251 h 1889185"/>
              <a:gd name="T6" fmla="*/ 863203 w 1104181"/>
              <a:gd name="T7" fmla="*/ 0 h 1889185"/>
              <a:gd name="T8" fmla="*/ 673298 w 1104181"/>
              <a:gd name="T9" fmla="*/ 8626 h 1889185"/>
              <a:gd name="T10" fmla="*/ 586978 w 1104181"/>
              <a:gd name="T11" fmla="*/ 25878 h 1889185"/>
              <a:gd name="T12" fmla="*/ 561082 w 1104181"/>
              <a:gd name="T13" fmla="*/ 34504 h 1889185"/>
              <a:gd name="T14" fmla="*/ 526554 w 1104181"/>
              <a:gd name="T15" fmla="*/ 43131 h 1889185"/>
              <a:gd name="T16" fmla="*/ 474761 w 1104181"/>
              <a:gd name="T17" fmla="*/ 77635 h 1889185"/>
              <a:gd name="T18" fmla="*/ 448865 w 1104181"/>
              <a:gd name="T19" fmla="*/ 94887 h 1889185"/>
              <a:gd name="T20" fmla="*/ 405705 w 1104181"/>
              <a:gd name="T21" fmla="*/ 146644 h 1889185"/>
              <a:gd name="T22" fmla="*/ 371177 w 1104181"/>
              <a:gd name="T23" fmla="*/ 207027 h 1889185"/>
              <a:gd name="T24" fmla="*/ 328016 w 1104181"/>
              <a:gd name="T25" fmla="*/ 267410 h 1889185"/>
              <a:gd name="T26" fmla="*/ 293489 w 1104181"/>
              <a:gd name="T27" fmla="*/ 327793 h 1889185"/>
              <a:gd name="T28" fmla="*/ 284856 w 1104181"/>
              <a:gd name="T29" fmla="*/ 353672 h 1889185"/>
              <a:gd name="T30" fmla="*/ 267592 w 1104181"/>
              <a:gd name="T31" fmla="*/ 396802 h 1889185"/>
              <a:gd name="T32" fmla="*/ 258961 w 1104181"/>
              <a:gd name="T33" fmla="*/ 422681 h 1889185"/>
              <a:gd name="T34" fmla="*/ 241696 w 1104181"/>
              <a:gd name="T35" fmla="*/ 465811 h 1889185"/>
              <a:gd name="T36" fmla="*/ 233065 w 1104181"/>
              <a:gd name="T37" fmla="*/ 517569 h 1889185"/>
              <a:gd name="T38" fmla="*/ 224432 w 1104181"/>
              <a:gd name="T39" fmla="*/ 543447 h 1889185"/>
              <a:gd name="T40" fmla="*/ 198536 w 1104181"/>
              <a:gd name="T41" fmla="*/ 724595 h 1889185"/>
              <a:gd name="T42" fmla="*/ 181272 w 1104181"/>
              <a:gd name="T43" fmla="*/ 853988 h 1889185"/>
              <a:gd name="T44" fmla="*/ 172640 w 1104181"/>
              <a:gd name="T45" fmla="*/ 983380 h 1889185"/>
              <a:gd name="T46" fmla="*/ 164008 w 1104181"/>
              <a:gd name="T47" fmla="*/ 1078267 h 1889185"/>
              <a:gd name="T48" fmla="*/ 146744 w 1104181"/>
              <a:gd name="T49" fmla="*/ 1285294 h 1889185"/>
              <a:gd name="T50" fmla="*/ 120848 w 1104181"/>
              <a:gd name="T51" fmla="*/ 1440565 h 1889185"/>
              <a:gd name="T52" fmla="*/ 112216 w 1104181"/>
              <a:gd name="T53" fmla="*/ 1492322 h 1889185"/>
              <a:gd name="T54" fmla="*/ 103584 w 1104181"/>
              <a:gd name="T55" fmla="*/ 1578584 h 1889185"/>
              <a:gd name="T56" fmla="*/ 94952 w 1104181"/>
              <a:gd name="T57" fmla="*/ 1630340 h 1889185"/>
              <a:gd name="T58" fmla="*/ 86320 w 1104181"/>
              <a:gd name="T59" fmla="*/ 1699349 h 1889185"/>
              <a:gd name="T60" fmla="*/ 69056 w 1104181"/>
              <a:gd name="T61" fmla="*/ 1889125 h 1889185"/>
              <a:gd name="T62" fmla="*/ 34527 w 1104181"/>
              <a:gd name="T63" fmla="*/ 1802863 h 1889185"/>
              <a:gd name="T64" fmla="*/ 8632 w 1104181"/>
              <a:gd name="T65" fmla="*/ 1733854 h 1889185"/>
              <a:gd name="T66" fmla="*/ 0 w 1104181"/>
              <a:gd name="T67" fmla="*/ 1707976 h 1889185"/>
              <a:gd name="T68" fmla="*/ 8632 w 1104181"/>
              <a:gd name="T69" fmla="*/ 1733854 h 1889185"/>
              <a:gd name="T70" fmla="*/ 43160 w 1104181"/>
              <a:gd name="T71" fmla="*/ 1785611 h 1889185"/>
              <a:gd name="T72" fmla="*/ 69056 w 1104181"/>
              <a:gd name="T73" fmla="*/ 1837368 h 1889185"/>
              <a:gd name="T74" fmla="*/ 94952 w 1104181"/>
              <a:gd name="T75" fmla="*/ 1889125 h 1889185"/>
              <a:gd name="T76" fmla="*/ 120848 w 1104181"/>
              <a:gd name="T77" fmla="*/ 1880498 h 1889185"/>
              <a:gd name="T78" fmla="*/ 146744 w 1104181"/>
              <a:gd name="T79" fmla="*/ 1820115 h 1889185"/>
              <a:gd name="T80" fmla="*/ 164008 w 1104181"/>
              <a:gd name="T81" fmla="*/ 1794237 h 1889185"/>
              <a:gd name="T82" fmla="*/ 172640 w 1104181"/>
              <a:gd name="T83" fmla="*/ 1768359 h 1889185"/>
              <a:gd name="T84" fmla="*/ 198536 w 1104181"/>
              <a:gd name="T85" fmla="*/ 1725228 h 188918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104181" h="1889185">
                <a:moveTo>
                  <a:pt x="1104181" y="69011"/>
                </a:moveTo>
                <a:cubicBezTo>
                  <a:pt x="1089804" y="60385"/>
                  <a:pt x="1076313" y="50070"/>
                  <a:pt x="1061049" y="43132"/>
                </a:cubicBezTo>
                <a:cubicBezTo>
                  <a:pt x="1022413" y="25570"/>
                  <a:pt x="1005329" y="25957"/>
                  <a:pt x="966158" y="17252"/>
                </a:cubicBezTo>
                <a:cubicBezTo>
                  <a:pt x="892887" y="969"/>
                  <a:pt x="975238" y="14074"/>
                  <a:pt x="862641" y="0"/>
                </a:cubicBezTo>
                <a:cubicBezTo>
                  <a:pt x="799381" y="2875"/>
                  <a:pt x="736025" y="4114"/>
                  <a:pt x="672860" y="8626"/>
                </a:cubicBezTo>
                <a:cubicBezTo>
                  <a:pt x="650256" y="10241"/>
                  <a:pt x="610381" y="19083"/>
                  <a:pt x="586596" y="25879"/>
                </a:cubicBezTo>
                <a:cubicBezTo>
                  <a:pt x="577853" y="28377"/>
                  <a:pt x="569460" y="32007"/>
                  <a:pt x="560717" y="34505"/>
                </a:cubicBezTo>
                <a:cubicBezTo>
                  <a:pt x="549317" y="37762"/>
                  <a:pt x="537713" y="40256"/>
                  <a:pt x="526211" y="43132"/>
                </a:cubicBezTo>
                <a:lnTo>
                  <a:pt x="474452" y="77637"/>
                </a:lnTo>
                <a:lnTo>
                  <a:pt x="448573" y="94890"/>
                </a:lnTo>
                <a:cubicBezTo>
                  <a:pt x="405737" y="159142"/>
                  <a:pt x="460791" y="80228"/>
                  <a:pt x="405441" y="146649"/>
                </a:cubicBezTo>
                <a:cubicBezTo>
                  <a:pt x="386334" y="169578"/>
                  <a:pt x="386277" y="180186"/>
                  <a:pt x="370935" y="207034"/>
                </a:cubicBezTo>
                <a:cubicBezTo>
                  <a:pt x="360839" y="224702"/>
                  <a:pt x="338920" y="252596"/>
                  <a:pt x="327803" y="267418"/>
                </a:cubicBezTo>
                <a:cubicBezTo>
                  <a:pt x="308026" y="326754"/>
                  <a:pt x="335076" y="254692"/>
                  <a:pt x="293298" y="327803"/>
                </a:cubicBezTo>
                <a:cubicBezTo>
                  <a:pt x="288786" y="335698"/>
                  <a:pt x="287864" y="345169"/>
                  <a:pt x="284671" y="353683"/>
                </a:cubicBezTo>
                <a:cubicBezTo>
                  <a:pt x="279234" y="368182"/>
                  <a:pt x="272855" y="382316"/>
                  <a:pt x="267418" y="396815"/>
                </a:cubicBezTo>
                <a:cubicBezTo>
                  <a:pt x="264225" y="405329"/>
                  <a:pt x="261985" y="414180"/>
                  <a:pt x="258792" y="422694"/>
                </a:cubicBezTo>
                <a:cubicBezTo>
                  <a:pt x="253355" y="437193"/>
                  <a:pt x="247290" y="451449"/>
                  <a:pt x="241539" y="465826"/>
                </a:cubicBezTo>
                <a:cubicBezTo>
                  <a:pt x="238664" y="483079"/>
                  <a:pt x="236707" y="500511"/>
                  <a:pt x="232913" y="517585"/>
                </a:cubicBezTo>
                <a:cubicBezTo>
                  <a:pt x="230940" y="526461"/>
                  <a:pt x="225866" y="534509"/>
                  <a:pt x="224286" y="543464"/>
                </a:cubicBezTo>
                <a:cubicBezTo>
                  <a:pt x="224282" y="543487"/>
                  <a:pt x="202722" y="694414"/>
                  <a:pt x="198407" y="724618"/>
                </a:cubicBezTo>
                <a:cubicBezTo>
                  <a:pt x="194110" y="754701"/>
                  <a:pt x="183630" y="825544"/>
                  <a:pt x="181154" y="854015"/>
                </a:cubicBezTo>
                <a:cubicBezTo>
                  <a:pt x="177409" y="897080"/>
                  <a:pt x="175843" y="940311"/>
                  <a:pt x="172528" y="983411"/>
                </a:cubicBezTo>
                <a:cubicBezTo>
                  <a:pt x="170092" y="1015078"/>
                  <a:pt x="166434" y="1046642"/>
                  <a:pt x="163901" y="1078301"/>
                </a:cubicBezTo>
                <a:cubicBezTo>
                  <a:pt x="159227" y="1136731"/>
                  <a:pt x="154987" y="1224188"/>
                  <a:pt x="146649" y="1285335"/>
                </a:cubicBezTo>
                <a:cubicBezTo>
                  <a:pt x="146643" y="1285381"/>
                  <a:pt x="125086" y="1414709"/>
                  <a:pt x="120769" y="1440611"/>
                </a:cubicBezTo>
                <a:cubicBezTo>
                  <a:pt x="117894" y="1457864"/>
                  <a:pt x="113883" y="1474965"/>
                  <a:pt x="112143" y="1492369"/>
                </a:cubicBezTo>
                <a:cubicBezTo>
                  <a:pt x="109268" y="1521124"/>
                  <a:pt x="107101" y="1549959"/>
                  <a:pt x="103517" y="1578634"/>
                </a:cubicBezTo>
                <a:cubicBezTo>
                  <a:pt x="101348" y="1595990"/>
                  <a:pt x="97364" y="1613077"/>
                  <a:pt x="94890" y="1630392"/>
                </a:cubicBezTo>
                <a:cubicBezTo>
                  <a:pt x="91611" y="1653342"/>
                  <a:pt x="88824" y="1676362"/>
                  <a:pt x="86264" y="1699403"/>
                </a:cubicBezTo>
                <a:cubicBezTo>
                  <a:pt x="78213" y="1771864"/>
                  <a:pt x="75219" y="1814690"/>
                  <a:pt x="69011" y="1889185"/>
                </a:cubicBezTo>
                <a:cubicBezTo>
                  <a:pt x="47691" y="1825226"/>
                  <a:pt x="59891" y="1853692"/>
                  <a:pt x="34505" y="1802920"/>
                </a:cubicBezTo>
                <a:cubicBezTo>
                  <a:pt x="18601" y="1739303"/>
                  <a:pt x="35692" y="1797064"/>
                  <a:pt x="8626" y="1733909"/>
                </a:cubicBezTo>
                <a:cubicBezTo>
                  <a:pt x="5044" y="1725551"/>
                  <a:pt x="0" y="1708030"/>
                  <a:pt x="0" y="1708030"/>
                </a:cubicBezTo>
                <a:cubicBezTo>
                  <a:pt x="2875" y="1716656"/>
                  <a:pt x="4210" y="1725960"/>
                  <a:pt x="8626" y="1733909"/>
                </a:cubicBezTo>
                <a:cubicBezTo>
                  <a:pt x="18696" y="1752035"/>
                  <a:pt x="43132" y="1785668"/>
                  <a:pt x="43132" y="1785668"/>
                </a:cubicBezTo>
                <a:cubicBezTo>
                  <a:pt x="64814" y="1850715"/>
                  <a:pt x="35566" y="1770537"/>
                  <a:pt x="69011" y="1837426"/>
                </a:cubicBezTo>
                <a:cubicBezTo>
                  <a:pt x="104729" y="1908861"/>
                  <a:pt x="45441" y="1815010"/>
                  <a:pt x="94890" y="1889185"/>
                </a:cubicBezTo>
                <a:cubicBezTo>
                  <a:pt x="103516" y="1886309"/>
                  <a:pt x="114339" y="1886988"/>
                  <a:pt x="120769" y="1880558"/>
                </a:cubicBezTo>
                <a:cubicBezTo>
                  <a:pt x="138717" y="1862609"/>
                  <a:pt x="136339" y="1840793"/>
                  <a:pt x="146649" y="1820173"/>
                </a:cubicBezTo>
                <a:cubicBezTo>
                  <a:pt x="151285" y="1810900"/>
                  <a:pt x="159265" y="1803567"/>
                  <a:pt x="163901" y="1794294"/>
                </a:cubicBezTo>
                <a:cubicBezTo>
                  <a:pt x="167968" y="1786161"/>
                  <a:pt x="167484" y="1775981"/>
                  <a:pt x="172528" y="1768415"/>
                </a:cubicBezTo>
                <a:cubicBezTo>
                  <a:pt x="202473" y="1723497"/>
                  <a:pt x="198407" y="1761792"/>
                  <a:pt x="198407" y="1725283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5262322" y="4839519"/>
            <a:ext cx="3581401" cy="1560512"/>
            <a:chOff x="1264444" y="1662113"/>
            <a:chExt cx="4895850" cy="3916362"/>
          </a:xfrm>
        </p:grpSpPr>
        <p:sp>
          <p:nvSpPr>
            <p:cNvPr id="18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619065" y="5171146"/>
            <a:ext cx="2113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정수를 입력하시오</a:t>
            </a:r>
            <a:r>
              <a:rPr lang="en-US" altLang="ko-KR" sz="1600" dirty="0" smtClean="0">
                <a:solidFill>
                  <a:schemeClr val="bg1"/>
                </a:solidFill>
              </a:rPr>
              <a:t>: 1</a:t>
            </a: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하</a:t>
            </a:r>
            <a:r>
              <a:rPr lang="ko-KR" altLang="en-US" sz="1600" dirty="0">
                <a:solidFill>
                  <a:schemeClr val="bg1"/>
                </a:solidFill>
              </a:rPr>
              <a:t>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사용자가 </a:t>
            </a:r>
            <a:r>
              <a:rPr lang="en-US" altLang="ko-KR" sz="3600" smtClean="0"/>
              <a:t>1</a:t>
            </a:r>
            <a:r>
              <a:rPr lang="ko-KR" altLang="en-US" sz="3600" smtClean="0"/>
              <a:t>을 입력하는 경우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169123" y="1608856"/>
            <a:ext cx="4792393" cy="44572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kern="0" dirty="0" smtClean="0">
                <a:solidFill>
                  <a:srgbClr val="0000FF"/>
                </a:solidFill>
              </a:rPr>
              <a:t>switch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(number)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kern="0" dirty="0" smtClean="0">
                <a:solidFill>
                  <a:srgbClr val="0000FF"/>
                </a:solidFill>
              </a:rPr>
              <a:t>case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 0: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dirty="0" err="1" smtClean="0">
                <a:solidFill>
                  <a:srgbClr val="000000"/>
                </a:solidFill>
              </a:rPr>
              <a:t>printf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(</a:t>
            </a:r>
            <a:r>
              <a:rPr lang="en-US" altLang="ko-KR" sz="1600" kern="0" dirty="0" smtClean="0">
                <a:solidFill>
                  <a:srgbClr val="800000"/>
                </a:solidFill>
              </a:rPr>
              <a:t>"</a:t>
            </a:r>
            <a:r>
              <a:rPr lang="ko-KR" altLang="en-US" sz="1600" kern="0" dirty="0" smtClean="0">
                <a:solidFill>
                  <a:srgbClr val="800000"/>
                </a:solidFill>
              </a:rPr>
              <a:t>없음</a:t>
            </a:r>
            <a:r>
              <a:rPr lang="en-US" altLang="ko-KR" sz="1600" kern="0" dirty="0" smtClean="0">
                <a:solidFill>
                  <a:srgbClr val="800000"/>
                </a:solidFill>
              </a:rPr>
              <a:t>\n"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dirty="0" smtClean="0">
                <a:solidFill>
                  <a:srgbClr val="0000FF"/>
                </a:solidFill>
              </a:rPr>
              <a:t>break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kern="0" dirty="0" smtClean="0">
                <a:solidFill>
                  <a:srgbClr val="0000FF"/>
                </a:solidFill>
              </a:rPr>
              <a:t>case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 1: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dirty="0" err="1" smtClean="0">
                <a:solidFill>
                  <a:srgbClr val="000000"/>
                </a:solidFill>
              </a:rPr>
              <a:t>printf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(</a:t>
            </a:r>
            <a:r>
              <a:rPr lang="en-US" altLang="ko-KR" sz="1600" kern="0" dirty="0" smtClean="0">
                <a:solidFill>
                  <a:srgbClr val="800000"/>
                </a:solidFill>
              </a:rPr>
              <a:t>"</a:t>
            </a:r>
            <a:r>
              <a:rPr lang="ko-KR" altLang="en-US" sz="1600" kern="0" dirty="0" smtClean="0">
                <a:solidFill>
                  <a:srgbClr val="800000"/>
                </a:solidFill>
              </a:rPr>
              <a:t>하나</a:t>
            </a:r>
            <a:r>
              <a:rPr lang="en-US" altLang="ko-KR" sz="1600" kern="0" dirty="0" smtClean="0">
                <a:solidFill>
                  <a:srgbClr val="800000"/>
                </a:solidFill>
              </a:rPr>
              <a:t>\n"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dirty="0" smtClean="0">
                <a:solidFill>
                  <a:srgbClr val="0000FF"/>
                </a:solidFill>
              </a:rPr>
              <a:t>break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kern="0" dirty="0" smtClean="0">
                <a:solidFill>
                  <a:srgbClr val="0000FF"/>
                </a:solidFill>
              </a:rPr>
              <a:t>case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 2: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dirty="0" err="1" smtClean="0">
                <a:solidFill>
                  <a:srgbClr val="000000"/>
                </a:solidFill>
              </a:rPr>
              <a:t>printf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(</a:t>
            </a:r>
            <a:r>
              <a:rPr lang="en-US" altLang="ko-KR" sz="1600" kern="0" dirty="0" smtClean="0">
                <a:solidFill>
                  <a:srgbClr val="800000"/>
                </a:solidFill>
              </a:rPr>
              <a:t>"</a:t>
            </a:r>
            <a:r>
              <a:rPr lang="ko-KR" altLang="en-US" sz="1600" kern="0" dirty="0" smtClean="0">
                <a:solidFill>
                  <a:srgbClr val="800000"/>
                </a:solidFill>
              </a:rPr>
              <a:t>둘</a:t>
            </a:r>
            <a:r>
              <a:rPr lang="en-US" altLang="ko-KR" sz="1600" kern="0" dirty="0" smtClean="0">
                <a:solidFill>
                  <a:srgbClr val="800000"/>
                </a:solidFill>
              </a:rPr>
              <a:t>\n"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dirty="0" smtClean="0">
                <a:solidFill>
                  <a:srgbClr val="0000FF"/>
                </a:solidFill>
              </a:rPr>
              <a:t>break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kern="0" dirty="0" smtClean="0">
                <a:solidFill>
                  <a:srgbClr val="0000FF"/>
                </a:solidFill>
              </a:rPr>
              <a:t>default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dirty="0" err="1" smtClean="0">
                <a:solidFill>
                  <a:srgbClr val="000000"/>
                </a:solidFill>
              </a:rPr>
              <a:t>printf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(</a:t>
            </a:r>
            <a:r>
              <a:rPr lang="en-US" altLang="ko-KR" sz="1600" kern="0" dirty="0" smtClean="0">
                <a:solidFill>
                  <a:srgbClr val="800000"/>
                </a:solidFill>
              </a:rPr>
              <a:t>"</a:t>
            </a:r>
            <a:r>
              <a:rPr lang="ko-KR" altLang="en-US" sz="1600" kern="0" dirty="0" smtClean="0">
                <a:solidFill>
                  <a:srgbClr val="800000"/>
                </a:solidFill>
              </a:rPr>
              <a:t>많음</a:t>
            </a:r>
            <a:r>
              <a:rPr lang="en-US" altLang="ko-KR" sz="1600" kern="0" dirty="0" smtClean="0">
                <a:solidFill>
                  <a:srgbClr val="800000"/>
                </a:solidFill>
              </a:rPr>
              <a:t>\n"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dirty="0" smtClean="0">
                <a:solidFill>
                  <a:srgbClr val="0000FF"/>
                </a:solidFill>
              </a:rPr>
              <a:t>break;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}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} </a:t>
            </a:r>
            <a:endParaRPr lang="ko-KR" altLang="en-US" sz="1600" kern="0" dirty="0" smtClean="0">
              <a:solidFill>
                <a:srgbClr val="000000"/>
              </a:solidFill>
            </a:endParaRPr>
          </a:p>
        </p:txBody>
      </p:sp>
      <p:sp>
        <p:nvSpPr>
          <p:cNvPr id="2" name="자유형 1"/>
          <p:cNvSpPr/>
          <p:nvPr/>
        </p:nvSpPr>
        <p:spPr bwMode="auto">
          <a:xfrm>
            <a:off x="2786332" y="1250830"/>
            <a:ext cx="871337" cy="491706"/>
          </a:xfrm>
          <a:custGeom>
            <a:avLst/>
            <a:gdLst>
              <a:gd name="connsiteX0" fmla="*/ 0 w 871337"/>
              <a:gd name="connsiteY0" fmla="*/ 0 h 491706"/>
              <a:gd name="connsiteX1" fmla="*/ 94891 w 871337"/>
              <a:gd name="connsiteY1" fmla="*/ 17253 h 491706"/>
              <a:gd name="connsiteX2" fmla="*/ 138023 w 871337"/>
              <a:gd name="connsiteY2" fmla="*/ 34506 h 491706"/>
              <a:gd name="connsiteX3" fmla="*/ 189781 w 871337"/>
              <a:gd name="connsiteY3" fmla="*/ 51759 h 491706"/>
              <a:gd name="connsiteX4" fmla="*/ 215660 w 871337"/>
              <a:gd name="connsiteY4" fmla="*/ 60385 h 491706"/>
              <a:gd name="connsiteX5" fmla="*/ 250166 w 871337"/>
              <a:gd name="connsiteY5" fmla="*/ 77638 h 491706"/>
              <a:gd name="connsiteX6" fmla="*/ 293298 w 871337"/>
              <a:gd name="connsiteY6" fmla="*/ 86264 h 491706"/>
              <a:gd name="connsiteX7" fmla="*/ 327804 w 871337"/>
              <a:gd name="connsiteY7" fmla="*/ 103517 h 491706"/>
              <a:gd name="connsiteX8" fmla="*/ 379562 w 871337"/>
              <a:gd name="connsiteY8" fmla="*/ 120770 h 491706"/>
              <a:gd name="connsiteX9" fmla="*/ 431321 w 871337"/>
              <a:gd name="connsiteY9" fmla="*/ 155276 h 491706"/>
              <a:gd name="connsiteX10" fmla="*/ 465826 w 871337"/>
              <a:gd name="connsiteY10" fmla="*/ 172528 h 491706"/>
              <a:gd name="connsiteX11" fmla="*/ 526211 w 871337"/>
              <a:gd name="connsiteY11" fmla="*/ 207034 h 491706"/>
              <a:gd name="connsiteX12" fmla="*/ 586596 w 871337"/>
              <a:gd name="connsiteY12" fmla="*/ 241540 h 491706"/>
              <a:gd name="connsiteX13" fmla="*/ 707366 w 871337"/>
              <a:gd name="connsiteY13" fmla="*/ 327804 h 491706"/>
              <a:gd name="connsiteX14" fmla="*/ 767751 w 871337"/>
              <a:gd name="connsiteY14" fmla="*/ 370936 h 491706"/>
              <a:gd name="connsiteX15" fmla="*/ 810883 w 871337"/>
              <a:gd name="connsiteY15" fmla="*/ 422695 h 491706"/>
              <a:gd name="connsiteX16" fmla="*/ 836762 w 871337"/>
              <a:gd name="connsiteY16" fmla="*/ 448574 h 491706"/>
              <a:gd name="connsiteX17" fmla="*/ 845389 w 871337"/>
              <a:gd name="connsiteY17" fmla="*/ 474453 h 491706"/>
              <a:gd name="connsiteX18" fmla="*/ 871268 w 871337"/>
              <a:gd name="connsiteY18" fmla="*/ 491706 h 49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1337" h="491706">
                <a:moveTo>
                  <a:pt x="0" y="0"/>
                </a:moveTo>
                <a:cubicBezTo>
                  <a:pt x="12277" y="2046"/>
                  <a:pt x="79827" y="12734"/>
                  <a:pt x="94891" y="17253"/>
                </a:cubicBezTo>
                <a:cubicBezTo>
                  <a:pt x="109723" y="21703"/>
                  <a:pt x="123470" y="29214"/>
                  <a:pt x="138023" y="34506"/>
                </a:cubicBezTo>
                <a:cubicBezTo>
                  <a:pt x="155114" y="40721"/>
                  <a:pt x="172528" y="46008"/>
                  <a:pt x="189781" y="51759"/>
                </a:cubicBezTo>
                <a:cubicBezTo>
                  <a:pt x="198407" y="54634"/>
                  <a:pt x="207527" y="56319"/>
                  <a:pt x="215660" y="60385"/>
                </a:cubicBezTo>
                <a:cubicBezTo>
                  <a:pt x="227162" y="66136"/>
                  <a:pt x="237966" y="73571"/>
                  <a:pt x="250166" y="77638"/>
                </a:cubicBezTo>
                <a:cubicBezTo>
                  <a:pt x="264076" y="82274"/>
                  <a:pt x="278921" y="83389"/>
                  <a:pt x="293298" y="86264"/>
                </a:cubicBezTo>
                <a:cubicBezTo>
                  <a:pt x="304800" y="92015"/>
                  <a:pt x="315864" y="98741"/>
                  <a:pt x="327804" y="103517"/>
                </a:cubicBezTo>
                <a:cubicBezTo>
                  <a:pt x="344689" y="110271"/>
                  <a:pt x="379562" y="120770"/>
                  <a:pt x="379562" y="120770"/>
                </a:cubicBezTo>
                <a:cubicBezTo>
                  <a:pt x="396815" y="132272"/>
                  <a:pt x="412774" y="146003"/>
                  <a:pt x="431321" y="155276"/>
                </a:cubicBezTo>
                <a:cubicBezTo>
                  <a:pt x="442823" y="161027"/>
                  <a:pt x="454921" y="165713"/>
                  <a:pt x="465826" y="172528"/>
                </a:cubicBezTo>
                <a:cubicBezTo>
                  <a:pt x="525513" y="209833"/>
                  <a:pt x="475367" y="190087"/>
                  <a:pt x="526211" y="207034"/>
                </a:cubicBezTo>
                <a:cubicBezTo>
                  <a:pt x="615732" y="266713"/>
                  <a:pt x="477155" y="175876"/>
                  <a:pt x="586596" y="241540"/>
                </a:cubicBezTo>
                <a:cubicBezTo>
                  <a:pt x="663769" y="287843"/>
                  <a:pt x="619703" y="269361"/>
                  <a:pt x="707366" y="327804"/>
                </a:cubicBezTo>
                <a:cubicBezTo>
                  <a:pt x="727844" y="341456"/>
                  <a:pt x="749030" y="354890"/>
                  <a:pt x="767751" y="370936"/>
                </a:cubicBezTo>
                <a:cubicBezTo>
                  <a:pt x="811854" y="408738"/>
                  <a:pt x="777606" y="382762"/>
                  <a:pt x="810883" y="422695"/>
                </a:cubicBezTo>
                <a:cubicBezTo>
                  <a:pt x="818693" y="432067"/>
                  <a:pt x="828136" y="439948"/>
                  <a:pt x="836762" y="448574"/>
                </a:cubicBezTo>
                <a:cubicBezTo>
                  <a:pt x="839638" y="457200"/>
                  <a:pt x="838959" y="468023"/>
                  <a:pt x="845389" y="474453"/>
                </a:cubicBezTo>
                <a:cubicBezTo>
                  <a:pt x="873996" y="503059"/>
                  <a:pt x="871268" y="467955"/>
                  <a:pt x="871268" y="49170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자유형 2"/>
          <p:cNvSpPr/>
          <p:nvPr/>
        </p:nvSpPr>
        <p:spPr bwMode="auto">
          <a:xfrm>
            <a:off x="2489338" y="1828800"/>
            <a:ext cx="961228" cy="311435"/>
          </a:xfrm>
          <a:custGeom>
            <a:avLst/>
            <a:gdLst>
              <a:gd name="connsiteX0" fmla="*/ 961228 w 961228"/>
              <a:gd name="connsiteY0" fmla="*/ 0 h 311435"/>
              <a:gd name="connsiteX1" fmla="*/ 331500 w 961228"/>
              <a:gd name="connsiteY1" fmla="*/ 8626 h 311435"/>
              <a:gd name="connsiteX2" fmla="*/ 262488 w 961228"/>
              <a:gd name="connsiteY2" fmla="*/ 25879 h 311435"/>
              <a:gd name="connsiteX3" fmla="*/ 210730 w 961228"/>
              <a:gd name="connsiteY3" fmla="*/ 43132 h 311435"/>
              <a:gd name="connsiteX4" fmla="*/ 141719 w 961228"/>
              <a:gd name="connsiteY4" fmla="*/ 69011 h 311435"/>
              <a:gd name="connsiteX5" fmla="*/ 72707 w 961228"/>
              <a:gd name="connsiteY5" fmla="*/ 103517 h 311435"/>
              <a:gd name="connsiteX6" fmla="*/ 20949 w 961228"/>
              <a:gd name="connsiteY6" fmla="*/ 120770 h 311435"/>
              <a:gd name="connsiteX7" fmla="*/ 3696 w 961228"/>
              <a:gd name="connsiteY7" fmla="*/ 172528 h 311435"/>
              <a:gd name="connsiteX8" fmla="*/ 29575 w 961228"/>
              <a:gd name="connsiteY8" fmla="*/ 198408 h 311435"/>
              <a:gd name="connsiteX9" fmla="*/ 89960 w 961228"/>
              <a:gd name="connsiteY9" fmla="*/ 232913 h 311435"/>
              <a:gd name="connsiteX10" fmla="*/ 133092 w 961228"/>
              <a:gd name="connsiteY10" fmla="*/ 258792 h 311435"/>
              <a:gd name="connsiteX11" fmla="*/ 210730 w 961228"/>
              <a:gd name="connsiteY11" fmla="*/ 284672 h 311435"/>
              <a:gd name="connsiteX12" fmla="*/ 236609 w 961228"/>
              <a:gd name="connsiteY12" fmla="*/ 293298 h 311435"/>
              <a:gd name="connsiteX13" fmla="*/ 435017 w 961228"/>
              <a:gd name="connsiteY13" fmla="*/ 310551 h 311435"/>
              <a:gd name="connsiteX14" fmla="*/ 745568 w 961228"/>
              <a:gd name="connsiteY14" fmla="*/ 310551 h 31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61228" h="311435">
                <a:moveTo>
                  <a:pt x="961228" y="0"/>
                </a:moveTo>
                <a:cubicBezTo>
                  <a:pt x="751319" y="2875"/>
                  <a:pt x="541285" y="856"/>
                  <a:pt x="331500" y="8626"/>
                </a:cubicBezTo>
                <a:cubicBezTo>
                  <a:pt x="307804" y="9504"/>
                  <a:pt x="284983" y="18380"/>
                  <a:pt x="262488" y="25879"/>
                </a:cubicBezTo>
                <a:cubicBezTo>
                  <a:pt x="245235" y="31630"/>
                  <a:pt x="226996" y="34999"/>
                  <a:pt x="210730" y="43132"/>
                </a:cubicBezTo>
                <a:cubicBezTo>
                  <a:pt x="165620" y="65687"/>
                  <a:pt x="188700" y="57266"/>
                  <a:pt x="141719" y="69011"/>
                </a:cubicBezTo>
                <a:cubicBezTo>
                  <a:pt x="118715" y="80513"/>
                  <a:pt x="97106" y="95384"/>
                  <a:pt x="72707" y="103517"/>
                </a:cubicBezTo>
                <a:lnTo>
                  <a:pt x="20949" y="120770"/>
                </a:lnTo>
                <a:cubicBezTo>
                  <a:pt x="15198" y="138023"/>
                  <a:pt x="-9163" y="159668"/>
                  <a:pt x="3696" y="172528"/>
                </a:cubicBezTo>
                <a:cubicBezTo>
                  <a:pt x="12322" y="181155"/>
                  <a:pt x="20203" y="190598"/>
                  <a:pt x="29575" y="198408"/>
                </a:cubicBezTo>
                <a:cubicBezTo>
                  <a:pt x="51261" y="216480"/>
                  <a:pt x="64654" y="218854"/>
                  <a:pt x="89960" y="232913"/>
                </a:cubicBezTo>
                <a:cubicBezTo>
                  <a:pt x="104617" y="241056"/>
                  <a:pt x="118095" y="251294"/>
                  <a:pt x="133092" y="258792"/>
                </a:cubicBezTo>
                <a:cubicBezTo>
                  <a:pt x="172745" y="278619"/>
                  <a:pt x="172293" y="273690"/>
                  <a:pt x="210730" y="284672"/>
                </a:cubicBezTo>
                <a:cubicBezTo>
                  <a:pt x="219473" y="287170"/>
                  <a:pt x="227693" y="291515"/>
                  <a:pt x="236609" y="293298"/>
                </a:cubicBezTo>
                <a:cubicBezTo>
                  <a:pt x="292406" y="304457"/>
                  <a:pt x="390563" y="309696"/>
                  <a:pt x="435017" y="310551"/>
                </a:cubicBezTo>
                <a:cubicBezTo>
                  <a:pt x="538515" y="312541"/>
                  <a:pt x="642051" y="310551"/>
                  <a:pt x="745568" y="310551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자유형 4"/>
          <p:cNvSpPr/>
          <p:nvPr/>
        </p:nvSpPr>
        <p:spPr bwMode="auto">
          <a:xfrm>
            <a:off x="2639683" y="2165230"/>
            <a:ext cx="638355" cy="845389"/>
          </a:xfrm>
          <a:custGeom>
            <a:avLst/>
            <a:gdLst>
              <a:gd name="connsiteX0" fmla="*/ 612475 w 638355"/>
              <a:gd name="connsiteY0" fmla="*/ 0 h 845389"/>
              <a:gd name="connsiteX1" fmla="*/ 508959 w 638355"/>
              <a:gd name="connsiteY1" fmla="*/ 17253 h 845389"/>
              <a:gd name="connsiteX2" fmla="*/ 483079 w 638355"/>
              <a:gd name="connsiteY2" fmla="*/ 34506 h 845389"/>
              <a:gd name="connsiteX3" fmla="*/ 379562 w 638355"/>
              <a:gd name="connsiteY3" fmla="*/ 51759 h 845389"/>
              <a:gd name="connsiteX4" fmla="*/ 336430 w 638355"/>
              <a:gd name="connsiteY4" fmla="*/ 60385 h 845389"/>
              <a:gd name="connsiteX5" fmla="*/ 310551 w 638355"/>
              <a:gd name="connsiteY5" fmla="*/ 77638 h 845389"/>
              <a:gd name="connsiteX6" fmla="*/ 276045 w 638355"/>
              <a:gd name="connsiteY6" fmla="*/ 86264 h 845389"/>
              <a:gd name="connsiteX7" fmla="*/ 250166 w 638355"/>
              <a:gd name="connsiteY7" fmla="*/ 94891 h 845389"/>
              <a:gd name="connsiteX8" fmla="*/ 215660 w 638355"/>
              <a:gd name="connsiteY8" fmla="*/ 129396 h 845389"/>
              <a:gd name="connsiteX9" fmla="*/ 155275 w 638355"/>
              <a:gd name="connsiteY9" fmla="*/ 172528 h 845389"/>
              <a:gd name="connsiteX10" fmla="*/ 112143 w 638355"/>
              <a:gd name="connsiteY10" fmla="*/ 232913 h 845389"/>
              <a:gd name="connsiteX11" fmla="*/ 69011 w 638355"/>
              <a:gd name="connsiteY11" fmla="*/ 284672 h 845389"/>
              <a:gd name="connsiteX12" fmla="*/ 43132 w 638355"/>
              <a:gd name="connsiteY12" fmla="*/ 362310 h 845389"/>
              <a:gd name="connsiteX13" fmla="*/ 34506 w 638355"/>
              <a:gd name="connsiteY13" fmla="*/ 388189 h 845389"/>
              <a:gd name="connsiteX14" fmla="*/ 25879 w 638355"/>
              <a:gd name="connsiteY14" fmla="*/ 439947 h 845389"/>
              <a:gd name="connsiteX15" fmla="*/ 0 w 638355"/>
              <a:gd name="connsiteY15" fmla="*/ 534838 h 845389"/>
              <a:gd name="connsiteX16" fmla="*/ 8626 w 638355"/>
              <a:gd name="connsiteY16" fmla="*/ 569344 h 845389"/>
              <a:gd name="connsiteX17" fmla="*/ 60385 w 638355"/>
              <a:gd name="connsiteY17" fmla="*/ 603849 h 845389"/>
              <a:gd name="connsiteX18" fmla="*/ 112143 w 638355"/>
              <a:gd name="connsiteY18" fmla="*/ 629728 h 845389"/>
              <a:gd name="connsiteX19" fmla="*/ 172528 w 638355"/>
              <a:gd name="connsiteY19" fmla="*/ 672861 h 845389"/>
              <a:gd name="connsiteX20" fmla="*/ 198408 w 638355"/>
              <a:gd name="connsiteY20" fmla="*/ 690113 h 845389"/>
              <a:gd name="connsiteX21" fmla="*/ 224287 w 638355"/>
              <a:gd name="connsiteY21" fmla="*/ 698740 h 845389"/>
              <a:gd name="connsiteX22" fmla="*/ 258792 w 638355"/>
              <a:gd name="connsiteY22" fmla="*/ 715993 h 845389"/>
              <a:gd name="connsiteX23" fmla="*/ 310551 w 638355"/>
              <a:gd name="connsiteY23" fmla="*/ 733245 h 845389"/>
              <a:gd name="connsiteX24" fmla="*/ 379562 w 638355"/>
              <a:gd name="connsiteY24" fmla="*/ 759125 h 845389"/>
              <a:gd name="connsiteX25" fmla="*/ 405442 w 638355"/>
              <a:gd name="connsiteY25" fmla="*/ 776378 h 845389"/>
              <a:gd name="connsiteX26" fmla="*/ 500332 w 638355"/>
              <a:gd name="connsiteY26" fmla="*/ 810883 h 845389"/>
              <a:gd name="connsiteX27" fmla="*/ 577970 w 638355"/>
              <a:gd name="connsiteY27" fmla="*/ 836762 h 845389"/>
              <a:gd name="connsiteX28" fmla="*/ 603849 w 638355"/>
              <a:gd name="connsiteY28" fmla="*/ 845389 h 845389"/>
              <a:gd name="connsiteX29" fmla="*/ 638355 w 638355"/>
              <a:gd name="connsiteY29" fmla="*/ 845389 h 84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38355" h="845389">
                <a:moveTo>
                  <a:pt x="612475" y="0"/>
                </a:moveTo>
                <a:cubicBezTo>
                  <a:pt x="587880" y="2733"/>
                  <a:pt x="537861" y="2802"/>
                  <a:pt x="508959" y="17253"/>
                </a:cubicBezTo>
                <a:cubicBezTo>
                  <a:pt x="499686" y="21890"/>
                  <a:pt x="493097" y="31835"/>
                  <a:pt x="483079" y="34506"/>
                </a:cubicBezTo>
                <a:cubicBezTo>
                  <a:pt x="449279" y="43519"/>
                  <a:pt x="414011" y="45680"/>
                  <a:pt x="379562" y="51759"/>
                </a:cubicBezTo>
                <a:cubicBezTo>
                  <a:pt x="365123" y="54307"/>
                  <a:pt x="350807" y="57510"/>
                  <a:pt x="336430" y="60385"/>
                </a:cubicBezTo>
                <a:cubicBezTo>
                  <a:pt x="327804" y="66136"/>
                  <a:pt x="320080" y="73554"/>
                  <a:pt x="310551" y="77638"/>
                </a:cubicBezTo>
                <a:cubicBezTo>
                  <a:pt x="299654" y="82308"/>
                  <a:pt x="287445" y="83007"/>
                  <a:pt x="276045" y="86264"/>
                </a:cubicBezTo>
                <a:cubicBezTo>
                  <a:pt x="267302" y="88762"/>
                  <a:pt x="258792" y="92015"/>
                  <a:pt x="250166" y="94891"/>
                </a:cubicBezTo>
                <a:cubicBezTo>
                  <a:pt x="238664" y="106393"/>
                  <a:pt x="228673" y="119636"/>
                  <a:pt x="215660" y="129396"/>
                </a:cubicBezTo>
                <a:cubicBezTo>
                  <a:pt x="124824" y="197523"/>
                  <a:pt x="233338" y="94468"/>
                  <a:pt x="155275" y="172528"/>
                </a:cubicBezTo>
                <a:cubicBezTo>
                  <a:pt x="107993" y="267098"/>
                  <a:pt x="170430" y="151311"/>
                  <a:pt x="112143" y="232913"/>
                </a:cubicBezTo>
                <a:cubicBezTo>
                  <a:pt x="72343" y="288633"/>
                  <a:pt x="120032" y="250659"/>
                  <a:pt x="69011" y="284672"/>
                </a:cubicBezTo>
                <a:lnTo>
                  <a:pt x="43132" y="362310"/>
                </a:lnTo>
                <a:cubicBezTo>
                  <a:pt x="40257" y="370936"/>
                  <a:pt x="36001" y="379220"/>
                  <a:pt x="34506" y="388189"/>
                </a:cubicBezTo>
                <a:cubicBezTo>
                  <a:pt x="31630" y="405442"/>
                  <a:pt x="29544" y="422845"/>
                  <a:pt x="25879" y="439947"/>
                </a:cubicBezTo>
                <a:cubicBezTo>
                  <a:pt x="14204" y="494431"/>
                  <a:pt x="13140" y="495418"/>
                  <a:pt x="0" y="534838"/>
                </a:cubicBezTo>
                <a:cubicBezTo>
                  <a:pt x="2875" y="546340"/>
                  <a:pt x="819" y="560422"/>
                  <a:pt x="8626" y="569344"/>
                </a:cubicBezTo>
                <a:cubicBezTo>
                  <a:pt x="22280" y="584949"/>
                  <a:pt x="43132" y="592347"/>
                  <a:pt x="60385" y="603849"/>
                </a:cubicBezTo>
                <a:cubicBezTo>
                  <a:pt x="93832" y="626147"/>
                  <a:pt x="76426" y="617823"/>
                  <a:pt x="112143" y="629728"/>
                </a:cubicBezTo>
                <a:cubicBezTo>
                  <a:pt x="173153" y="670401"/>
                  <a:pt x="97602" y="619342"/>
                  <a:pt x="172528" y="672861"/>
                </a:cubicBezTo>
                <a:cubicBezTo>
                  <a:pt x="180965" y="678887"/>
                  <a:pt x="189135" y="685476"/>
                  <a:pt x="198408" y="690113"/>
                </a:cubicBezTo>
                <a:cubicBezTo>
                  <a:pt x="206541" y="694179"/>
                  <a:pt x="215929" y="695158"/>
                  <a:pt x="224287" y="698740"/>
                </a:cubicBezTo>
                <a:cubicBezTo>
                  <a:pt x="236107" y="703806"/>
                  <a:pt x="246852" y="711217"/>
                  <a:pt x="258792" y="715993"/>
                </a:cubicBezTo>
                <a:cubicBezTo>
                  <a:pt x="275677" y="722747"/>
                  <a:pt x="310551" y="733245"/>
                  <a:pt x="310551" y="733245"/>
                </a:cubicBezTo>
                <a:cubicBezTo>
                  <a:pt x="371241" y="773706"/>
                  <a:pt x="294287" y="727146"/>
                  <a:pt x="379562" y="759125"/>
                </a:cubicBezTo>
                <a:cubicBezTo>
                  <a:pt x="389270" y="762765"/>
                  <a:pt x="396169" y="771741"/>
                  <a:pt x="405442" y="776378"/>
                </a:cubicBezTo>
                <a:cubicBezTo>
                  <a:pt x="429444" y="788379"/>
                  <a:pt x="476182" y="802833"/>
                  <a:pt x="500332" y="810883"/>
                </a:cubicBezTo>
                <a:lnTo>
                  <a:pt x="577970" y="836762"/>
                </a:lnTo>
                <a:cubicBezTo>
                  <a:pt x="586596" y="839638"/>
                  <a:pt x="594756" y="845389"/>
                  <a:pt x="603849" y="845389"/>
                </a:cubicBezTo>
                <a:lnTo>
                  <a:pt x="638355" y="845389"/>
                </a:ln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3545457" y="3140015"/>
            <a:ext cx="69011" cy="483079"/>
          </a:xfrm>
          <a:custGeom>
            <a:avLst/>
            <a:gdLst>
              <a:gd name="connsiteX0" fmla="*/ 0 w 69011"/>
              <a:gd name="connsiteY0" fmla="*/ 0 h 483079"/>
              <a:gd name="connsiteX1" fmla="*/ 25879 w 69011"/>
              <a:gd name="connsiteY1" fmla="*/ 51759 h 483079"/>
              <a:gd name="connsiteX2" fmla="*/ 34505 w 69011"/>
              <a:gd name="connsiteY2" fmla="*/ 77638 h 483079"/>
              <a:gd name="connsiteX3" fmla="*/ 51758 w 69011"/>
              <a:gd name="connsiteY3" fmla="*/ 112143 h 483079"/>
              <a:gd name="connsiteX4" fmla="*/ 69011 w 69011"/>
              <a:gd name="connsiteY4" fmla="*/ 163902 h 483079"/>
              <a:gd name="connsiteX5" fmla="*/ 60385 w 69011"/>
              <a:gd name="connsiteY5" fmla="*/ 301925 h 483079"/>
              <a:gd name="connsiteX6" fmla="*/ 43132 w 69011"/>
              <a:gd name="connsiteY6" fmla="*/ 353683 h 483079"/>
              <a:gd name="connsiteX7" fmla="*/ 34505 w 69011"/>
              <a:gd name="connsiteY7" fmla="*/ 379562 h 483079"/>
              <a:gd name="connsiteX8" fmla="*/ 43132 w 69011"/>
              <a:gd name="connsiteY8" fmla="*/ 431321 h 483079"/>
              <a:gd name="connsiteX9" fmla="*/ 60385 w 69011"/>
              <a:gd name="connsiteY9" fmla="*/ 483079 h 483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011" h="483079">
                <a:moveTo>
                  <a:pt x="0" y="0"/>
                </a:moveTo>
                <a:cubicBezTo>
                  <a:pt x="8626" y="17253"/>
                  <a:pt x="18045" y="34132"/>
                  <a:pt x="25879" y="51759"/>
                </a:cubicBezTo>
                <a:cubicBezTo>
                  <a:pt x="29572" y="60068"/>
                  <a:pt x="30923" y="69280"/>
                  <a:pt x="34505" y="77638"/>
                </a:cubicBezTo>
                <a:cubicBezTo>
                  <a:pt x="39571" y="89458"/>
                  <a:pt x="46982" y="100203"/>
                  <a:pt x="51758" y="112143"/>
                </a:cubicBezTo>
                <a:cubicBezTo>
                  <a:pt x="58512" y="129028"/>
                  <a:pt x="69011" y="163902"/>
                  <a:pt x="69011" y="163902"/>
                </a:cubicBezTo>
                <a:cubicBezTo>
                  <a:pt x="66136" y="209910"/>
                  <a:pt x="66613" y="256250"/>
                  <a:pt x="60385" y="301925"/>
                </a:cubicBezTo>
                <a:cubicBezTo>
                  <a:pt x="57928" y="319944"/>
                  <a:pt x="48883" y="336430"/>
                  <a:pt x="43132" y="353683"/>
                </a:cubicBezTo>
                <a:lnTo>
                  <a:pt x="34505" y="379562"/>
                </a:lnTo>
                <a:cubicBezTo>
                  <a:pt x="37381" y="396815"/>
                  <a:pt x="38890" y="414352"/>
                  <a:pt x="43132" y="431321"/>
                </a:cubicBezTo>
                <a:cubicBezTo>
                  <a:pt x="47543" y="448964"/>
                  <a:pt x="60385" y="483079"/>
                  <a:pt x="60385" y="483079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자유형 6"/>
          <p:cNvSpPr/>
          <p:nvPr/>
        </p:nvSpPr>
        <p:spPr bwMode="auto">
          <a:xfrm>
            <a:off x="966158" y="3666226"/>
            <a:ext cx="2510287" cy="1354348"/>
          </a:xfrm>
          <a:custGeom>
            <a:avLst/>
            <a:gdLst>
              <a:gd name="connsiteX0" fmla="*/ 2510287 w 2510287"/>
              <a:gd name="connsiteY0" fmla="*/ 0 h 1354348"/>
              <a:gd name="connsiteX1" fmla="*/ 2389517 w 2510287"/>
              <a:gd name="connsiteY1" fmla="*/ 17253 h 1354348"/>
              <a:gd name="connsiteX2" fmla="*/ 1802921 w 2510287"/>
              <a:gd name="connsiteY2" fmla="*/ 34506 h 1354348"/>
              <a:gd name="connsiteX3" fmla="*/ 1777042 w 2510287"/>
              <a:gd name="connsiteY3" fmla="*/ 43132 h 1354348"/>
              <a:gd name="connsiteX4" fmla="*/ 1716657 w 2510287"/>
              <a:gd name="connsiteY4" fmla="*/ 60385 h 1354348"/>
              <a:gd name="connsiteX5" fmla="*/ 1639019 w 2510287"/>
              <a:gd name="connsiteY5" fmla="*/ 112144 h 1354348"/>
              <a:gd name="connsiteX6" fmla="*/ 1570008 w 2510287"/>
              <a:gd name="connsiteY6" fmla="*/ 146649 h 1354348"/>
              <a:gd name="connsiteX7" fmla="*/ 1544129 w 2510287"/>
              <a:gd name="connsiteY7" fmla="*/ 155276 h 1354348"/>
              <a:gd name="connsiteX8" fmla="*/ 1449238 w 2510287"/>
              <a:gd name="connsiteY8" fmla="*/ 198408 h 1354348"/>
              <a:gd name="connsiteX9" fmla="*/ 1414733 w 2510287"/>
              <a:gd name="connsiteY9" fmla="*/ 232914 h 1354348"/>
              <a:gd name="connsiteX10" fmla="*/ 1319842 w 2510287"/>
              <a:gd name="connsiteY10" fmla="*/ 284672 h 1354348"/>
              <a:gd name="connsiteX11" fmla="*/ 1268084 w 2510287"/>
              <a:gd name="connsiteY11" fmla="*/ 327804 h 1354348"/>
              <a:gd name="connsiteX12" fmla="*/ 1216325 w 2510287"/>
              <a:gd name="connsiteY12" fmla="*/ 353683 h 1354348"/>
              <a:gd name="connsiteX13" fmla="*/ 1155940 w 2510287"/>
              <a:gd name="connsiteY13" fmla="*/ 388189 h 1354348"/>
              <a:gd name="connsiteX14" fmla="*/ 1086929 w 2510287"/>
              <a:gd name="connsiteY14" fmla="*/ 422695 h 1354348"/>
              <a:gd name="connsiteX15" fmla="*/ 1026544 w 2510287"/>
              <a:gd name="connsiteY15" fmla="*/ 465827 h 1354348"/>
              <a:gd name="connsiteX16" fmla="*/ 897148 w 2510287"/>
              <a:gd name="connsiteY16" fmla="*/ 543465 h 1354348"/>
              <a:gd name="connsiteX17" fmla="*/ 802257 w 2510287"/>
              <a:gd name="connsiteY17" fmla="*/ 621102 h 1354348"/>
              <a:gd name="connsiteX18" fmla="*/ 741872 w 2510287"/>
              <a:gd name="connsiteY18" fmla="*/ 664234 h 1354348"/>
              <a:gd name="connsiteX19" fmla="*/ 664234 w 2510287"/>
              <a:gd name="connsiteY19" fmla="*/ 724619 h 1354348"/>
              <a:gd name="connsiteX20" fmla="*/ 621102 w 2510287"/>
              <a:gd name="connsiteY20" fmla="*/ 750499 h 1354348"/>
              <a:gd name="connsiteX21" fmla="*/ 534838 w 2510287"/>
              <a:gd name="connsiteY21" fmla="*/ 845389 h 1354348"/>
              <a:gd name="connsiteX22" fmla="*/ 500333 w 2510287"/>
              <a:gd name="connsiteY22" fmla="*/ 871268 h 1354348"/>
              <a:gd name="connsiteX23" fmla="*/ 457200 w 2510287"/>
              <a:gd name="connsiteY23" fmla="*/ 914400 h 1354348"/>
              <a:gd name="connsiteX24" fmla="*/ 422695 w 2510287"/>
              <a:gd name="connsiteY24" fmla="*/ 957532 h 1354348"/>
              <a:gd name="connsiteX25" fmla="*/ 379563 w 2510287"/>
              <a:gd name="connsiteY25" fmla="*/ 992038 h 1354348"/>
              <a:gd name="connsiteX26" fmla="*/ 319178 w 2510287"/>
              <a:gd name="connsiteY26" fmla="*/ 1052423 h 1354348"/>
              <a:gd name="connsiteX27" fmla="*/ 284672 w 2510287"/>
              <a:gd name="connsiteY27" fmla="*/ 1078302 h 1354348"/>
              <a:gd name="connsiteX28" fmla="*/ 215661 w 2510287"/>
              <a:gd name="connsiteY28" fmla="*/ 1147314 h 1354348"/>
              <a:gd name="connsiteX29" fmla="*/ 198408 w 2510287"/>
              <a:gd name="connsiteY29" fmla="*/ 1173193 h 1354348"/>
              <a:gd name="connsiteX30" fmla="*/ 172529 w 2510287"/>
              <a:gd name="connsiteY30" fmla="*/ 1181819 h 1354348"/>
              <a:gd name="connsiteX31" fmla="*/ 146650 w 2510287"/>
              <a:gd name="connsiteY31" fmla="*/ 1216325 h 1354348"/>
              <a:gd name="connsiteX32" fmla="*/ 120770 w 2510287"/>
              <a:gd name="connsiteY32" fmla="*/ 1224951 h 1354348"/>
              <a:gd name="connsiteX33" fmla="*/ 77638 w 2510287"/>
              <a:gd name="connsiteY33" fmla="*/ 1259457 h 1354348"/>
              <a:gd name="connsiteX34" fmla="*/ 25880 w 2510287"/>
              <a:gd name="connsiteY34" fmla="*/ 1319842 h 1354348"/>
              <a:gd name="connsiteX35" fmla="*/ 0 w 2510287"/>
              <a:gd name="connsiteY35" fmla="*/ 1354348 h 1354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10287" h="1354348">
                <a:moveTo>
                  <a:pt x="2510287" y="0"/>
                </a:moveTo>
                <a:cubicBezTo>
                  <a:pt x="2470030" y="5751"/>
                  <a:pt x="2430149" y="15606"/>
                  <a:pt x="2389517" y="17253"/>
                </a:cubicBezTo>
                <a:cubicBezTo>
                  <a:pt x="1695882" y="45374"/>
                  <a:pt x="2063692" y="1912"/>
                  <a:pt x="1802921" y="34506"/>
                </a:cubicBezTo>
                <a:cubicBezTo>
                  <a:pt x="1794295" y="37381"/>
                  <a:pt x="1785751" y="40519"/>
                  <a:pt x="1777042" y="43132"/>
                </a:cubicBezTo>
                <a:cubicBezTo>
                  <a:pt x="1756991" y="49147"/>
                  <a:pt x="1735980" y="52333"/>
                  <a:pt x="1716657" y="60385"/>
                </a:cubicBezTo>
                <a:cubicBezTo>
                  <a:pt x="1666325" y="81357"/>
                  <a:pt x="1682541" y="86757"/>
                  <a:pt x="1639019" y="112144"/>
                </a:cubicBezTo>
                <a:cubicBezTo>
                  <a:pt x="1616804" y="125103"/>
                  <a:pt x="1594407" y="138515"/>
                  <a:pt x="1570008" y="146649"/>
                </a:cubicBezTo>
                <a:cubicBezTo>
                  <a:pt x="1561382" y="149525"/>
                  <a:pt x="1552572" y="151899"/>
                  <a:pt x="1544129" y="155276"/>
                </a:cubicBezTo>
                <a:cubicBezTo>
                  <a:pt x="1492548" y="175909"/>
                  <a:pt x="1491220" y="177417"/>
                  <a:pt x="1449238" y="198408"/>
                </a:cubicBezTo>
                <a:cubicBezTo>
                  <a:pt x="1437736" y="209910"/>
                  <a:pt x="1427573" y="222928"/>
                  <a:pt x="1414733" y="232914"/>
                </a:cubicBezTo>
                <a:cubicBezTo>
                  <a:pt x="1363505" y="272758"/>
                  <a:pt x="1376881" y="246646"/>
                  <a:pt x="1319842" y="284672"/>
                </a:cubicBezTo>
                <a:cubicBezTo>
                  <a:pt x="1301156" y="297130"/>
                  <a:pt x="1286770" y="315347"/>
                  <a:pt x="1268084" y="327804"/>
                </a:cubicBezTo>
                <a:cubicBezTo>
                  <a:pt x="1252034" y="338504"/>
                  <a:pt x="1233309" y="344538"/>
                  <a:pt x="1216325" y="353683"/>
                </a:cubicBezTo>
                <a:cubicBezTo>
                  <a:pt x="1195913" y="364674"/>
                  <a:pt x="1176395" y="377279"/>
                  <a:pt x="1155940" y="388189"/>
                </a:cubicBezTo>
                <a:cubicBezTo>
                  <a:pt x="1133247" y="400292"/>
                  <a:pt x="1108983" y="409463"/>
                  <a:pt x="1086929" y="422695"/>
                </a:cubicBezTo>
                <a:cubicBezTo>
                  <a:pt x="1065718" y="435421"/>
                  <a:pt x="1047413" y="452547"/>
                  <a:pt x="1026544" y="465827"/>
                </a:cubicBezTo>
                <a:cubicBezTo>
                  <a:pt x="984108" y="492832"/>
                  <a:pt x="939001" y="515564"/>
                  <a:pt x="897148" y="543465"/>
                </a:cubicBezTo>
                <a:cubicBezTo>
                  <a:pt x="769538" y="628536"/>
                  <a:pt x="917840" y="524783"/>
                  <a:pt x="802257" y="621102"/>
                </a:cubicBezTo>
                <a:cubicBezTo>
                  <a:pt x="783254" y="636937"/>
                  <a:pt x="761661" y="649393"/>
                  <a:pt x="741872" y="664234"/>
                </a:cubicBezTo>
                <a:cubicBezTo>
                  <a:pt x="715644" y="683905"/>
                  <a:pt x="692347" y="707751"/>
                  <a:pt x="664234" y="724619"/>
                </a:cubicBezTo>
                <a:cubicBezTo>
                  <a:pt x="649857" y="733246"/>
                  <a:pt x="633983" y="739765"/>
                  <a:pt x="621102" y="750499"/>
                </a:cubicBezTo>
                <a:cubicBezTo>
                  <a:pt x="450998" y="892252"/>
                  <a:pt x="628078" y="752147"/>
                  <a:pt x="534838" y="845389"/>
                </a:cubicBezTo>
                <a:cubicBezTo>
                  <a:pt x="524672" y="855555"/>
                  <a:pt x="511835" y="862642"/>
                  <a:pt x="500333" y="871268"/>
                </a:cubicBezTo>
                <a:cubicBezTo>
                  <a:pt x="454324" y="940283"/>
                  <a:pt x="514712" y="856889"/>
                  <a:pt x="457200" y="914400"/>
                </a:cubicBezTo>
                <a:cubicBezTo>
                  <a:pt x="444181" y="927419"/>
                  <a:pt x="435714" y="944513"/>
                  <a:pt x="422695" y="957532"/>
                </a:cubicBezTo>
                <a:cubicBezTo>
                  <a:pt x="409676" y="970551"/>
                  <a:pt x="393135" y="979596"/>
                  <a:pt x="379563" y="992038"/>
                </a:cubicBezTo>
                <a:cubicBezTo>
                  <a:pt x="358579" y="1011273"/>
                  <a:pt x="341951" y="1035344"/>
                  <a:pt x="319178" y="1052423"/>
                </a:cubicBezTo>
                <a:cubicBezTo>
                  <a:pt x="307676" y="1061049"/>
                  <a:pt x="295270" y="1068587"/>
                  <a:pt x="284672" y="1078302"/>
                </a:cubicBezTo>
                <a:cubicBezTo>
                  <a:pt x="260691" y="1100285"/>
                  <a:pt x="233707" y="1120246"/>
                  <a:pt x="215661" y="1147314"/>
                </a:cubicBezTo>
                <a:cubicBezTo>
                  <a:pt x="209910" y="1155940"/>
                  <a:pt x="206504" y="1166716"/>
                  <a:pt x="198408" y="1173193"/>
                </a:cubicBezTo>
                <a:cubicBezTo>
                  <a:pt x="191308" y="1178873"/>
                  <a:pt x="181155" y="1178944"/>
                  <a:pt x="172529" y="1181819"/>
                </a:cubicBezTo>
                <a:cubicBezTo>
                  <a:pt x="163903" y="1193321"/>
                  <a:pt x="157695" y="1207121"/>
                  <a:pt x="146650" y="1216325"/>
                </a:cubicBezTo>
                <a:cubicBezTo>
                  <a:pt x="139664" y="1222146"/>
                  <a:pt x="127871" y="1219271"/>
                  <a:pt x="120770" y="1224951"/>
                </a:cubicBezTo>
                <a:cubicBezTo>
                  <a:pt x="65026" y="1269545"/>
                  <a:pt x="142687" y="1237775"/>
                  <a:pt x="77638" y="1259457"/>
                </a:cubicBezTo>
                <a:cubicBezTo>
                  <a:pt x="46286" y="1290809"/>
                  <a:pt x="53547" y="1281108"/>
                  <a:pt x="25880" y="1319842"/>
                </a:cubicBezTo>
                <a:cubicBezTo>
                  <a:pt x="1496" y="1353980"/>
                  <a:pt x="17870" y="1336478"/>
                  <a:pt x="0" y="1354348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2298498" y="1008849"/>
            <a:ext cx="487834" cy="487834"/>
          </a:xfrm>
          <a:prstGeom prst="ellipse">
            <a:avLst/>
          </a:prstGeom>
          <a:gradFill flip="none" rotWithShape="1">
            <a:gsLst>
              <a:gs pos="0">
                <a:srgbClr val="00B0F0"/>
              </a:gs>
              <a:gs pos="100000">
                <a:schemeClr val="accent3"/>
              </a:gs>
            </a:gsLst>
            <a:lin ang="18900000" scaled="1"/>
            <a:tileRect/>
          </a:gra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01975"/>
            <a:ext cx="8153400" cy="429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047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break</a:t>
            </a:r>
            <a:r>
              <a:rPr lang="ko-KR" altLang="en-US" sz="3600" smtClean="0"/>
              <a:t>가 생략되는 경우</a:t>
            </a:r>
          </a:p>
        </p:txBody>
      </p:sp>
      <p:pic>
        <p:nvPicPr>
          <p:cNvPr id="33796" name="Picture 6" descr="MCj024070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530" y="4094312"/>
            <a:ext cx="151606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AutoShape 7"/>
          <p:cNvSpPr>
            <a:spLocks noChangeArrowheads="1"/>
          </p:cNvSpPr>
          <p:nvPr/>
        </p:nvSpPr>
        <p:spPr bwMode="auto">
          <a:xfrm>
            <a:off x="6848714" y="1764432"/>
            <a:ext cx="2098675" cy="2189162"/>
          </a:xfrm>
          <a:prstGeom prst="wedgeEllipseCallout">
            <a:avLst>
              <a:gd name="adj1" fmla="val -21636"/>
              <a:gd name="adj2" fmla="val 583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/>
              <a:t>break</a:t>
            </a:r>
            <a:r>
              <a:rPr lang="ko-KR" altLang="en-US"/>
              <a:t>를 만날 때까지 계속 문장을 실행합니다</a:t>
            </a:r>
            <a:r>
              <a:rPr lang="en-US" altLang="ko-KR"/>
              <a:t>.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634311" y="1608856"/>
            <a:ext cx="4792393" cy="44572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kern="0" dirty="0" smtClean="0">
                <a:solidFill>
                  <a:srgbClr val="0000FF"/>
                </a:solidFill>
              </a:rPr>
              <a:t>switch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(number)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kern="0" dirty="0" smtClean="0">
                <a:solidFill>
                  <a:srgbClr val="0000FF"/>
                </a:solidFill>
              </a:rPr>
              <a:t>case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 0: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dirty="0" err="1" smtClean="0">
                <a:solidFill>
                  <a:srgbClr val="000000"/>
                </a:solidFill>
              </a:rPr>
              <a:t>printf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(</a:t>
            </a:r>
            <a:r>
              <a:rPr lang="en-US" altLang="ko-KR" sz="1600" kern="0" dirty="0" smtClean="0">
                <a:solidFill>
                  <a:srgbClr val="800000"/>
                </a:solidFill>
              </a:rPr>
              <a:t>"</a:t>
            </a:r>
            <a:r>
              <a:rPr lang="ko-KR" altLang="en-US" sz="1600" kern="0" dirty="0" smtClean="0">
                <a:solidFill>
                  <a:srgbClr val="800000"/>
                </a:solidFill>
              </a:rPr>
              <a:t>없음</a:t>
            </a:r>
            <a:r>
              <a:rPr lang="en-US" altLang="ko-KR" sz="1600" kern="0" dirty="0" smtClean="0">
                <a:solidFill>
                  <a:srgbClr val="800000"/>
                </a:solidFill>
              </a:rPr>
              <a:t>\n"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dirty="0" smtClean="0">
                <a:solidFill>
                  <a:srgbClr val="0000FF"/>
                </a:solidFill>
              </a:rPr>
              <a:t>break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kern="0" dirty="0" smtClean="0">
                <a:solidFill>
                  <a:srgbClr val="0000FF"/>
                </a:solidFill>
              </a:rPr>
              <a:t>case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 1: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dirty="0" err="1" smtClean="0">
                <a:solidFill>
                  <a:srgbClr val="000000"/>
                </a:solidFill>
              </a:rPr>
              <a:t>printf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(</a:t>
            </a:r>
            <a:r>
              <a:rPr lang="en-US" altLang="ko-KR" sz="1600" kern="0" dirty="0" smtClean="0">
                <a:solidFill>
                  <a:srgbClr val="800000"/>
                </a:solidFill>
              </a:rPr>
              <a:t>"</a:t>
            </a:r>
            <a:r>
              <a:rPr lang="ko-KR" altLang="en-US" sz="1600" kern="0" dirty="0" smtClean="0">
                <a:solidFill>
                  <a:srgbClr val="800000"/>
                </a:solidFill>
              </a:rPr>
              <a:t>하나</a:t>
            </a:r>
            <a:r>
              <a:rPr lang="en-US" altLang="ko-KR" sz="1600" kern="0" dirty="0" smtClean="0">
                <a:solidFill>
                  <a:srgbClr val="800000"/>
                </a:solidFill>
              </a:rPr>
              <a:t>\n"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endParaRPr lang="en-US" altLang="ko-KR" sz="1600" kern="0" dirty="0" smtClean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kern="0" dirty="0" smtClean="0">
                <a:solidFill>
                  <a:srgbClr val="0000FF"/>
                </a:solidFill>
              </a:rPr>
              <a:t>case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 2: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dirty="0" err="1" smtClean="0">
                <a:solidFill>
                  <a:srgbClr val="000000"/>
                </a:solidFill>
              </a:rPr>
              <a:t>printf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(</a:t>
            </a:r>
            <a:r>
              <a:rPr lang="en-US" altLang="ko-KR" sz="1600" kern="0" dirty="0" smtClean="0">
                <a:solidFill>
                  <a:srgbClr val="800000"/>
                </a:solidFill>
              </a:rPr>
              <a:t>"</a:t>
            </a:r>
            <a:r>
              <a:rPr lang="ko-KR" altLang="en-US" sz="1600" kern="0" dirty="0" smtClean="0">
                <a:solidFill>
                  <a:srgbClr val="800000"/>
                </a:solidFill>
              </a:rPr>
              <a:t>둘</a:t>
            </a:r>
            <a:r>
              <a:rPr lang="en-US" altLang="ko-KR" sz="1600" kern="0" dirty="0" smtClean="0">
                <a:solidFill>
                  <a:srgbClr val="800000"/>
                </a:solidFill>
              </a:rPr>
              <a:t>\n"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dirty="0" smtClean="0">
                <a:solidFill>
                  <a:srgbClr val="0000FF"/>
                </a:solidFill>
              </a:rPr>
              <a:t>break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kern="0" dirty="0" smtClean="0">
                <a:solidFill>
                  <a:srgbClr val="0000FF"/>
                </a:solidFill>
              </a:rPr>
              <a:t>default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dirty="0" err="1" smtClean="0">
                <a:solidFill>
                  <a:srgbClr val="000000"/>
                </a:solidFill>
              </a:rPr>
              <a:t>printf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(</a:t>
            </a:r>
            <a:r>
              <a:rPr lang="en-US" altLang="ko-KR" sz="1600" kern="0" dirty="0" smtClean="0">
                <a:solidFill>
                  <a:srgbClr val="800000"/>
                </a:solidFill>
              </a:rPr>
              <a:t>"</a:t>
            </a:r>
            <a:r>
              <a:rPr lang="ko-KR" altLang="en-US" sz="1600" kern="0" dirty="0" smtClean="0">
                <a:solidFill>
                  <a:srgbClr val="800000"/>
                </a:solidFill>
              </a:rPr>
              <a:t>많음</a:t>
            </a:r>
            <a:r>
              <a:rPr lang="en-US" altLang="ko-KR" sz="1600" kern="0" dirty="0" smtClean="0">
                <a:solidFill>
                  <a:srgbClr val="800000"/>
                </a:solidFill>
              </a:rPr>
              <a:t>\n"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dirty="0" smtClean="0">
                <a:solidFill>
                  <a:srgbClr val="0000FF"/>
                </a:solidFill>
              </a:rPr>
              <a:t>break;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}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} </a:t>
            </a:r>
            <a:endParaRPr lang="ko-KR" altLang="en-US" sz="1600" kern="0" dirty="0" smtClean="0">
              <a:solidFill>
                <a:srgbClr val="000000"/>
              </a:solidFill>
            </a:endParaRPr>
          </a:p>
        </p:txBody>
      </p:sp>
      <p:sp>
        <p:nvSpPr>
          <p:cNvPr id="8" name="자유형 7"/>
          <p:cNvSpPr/>
          <p:nvPr/>
        </p:nvSpPr>
        <p:spPr bwMode="auto">
          <a:xfrm>
            <a:off x="2251520" y="1250830"/>
            <a:ext cx="871337" cy="491706"/>
          </a:xfrm>
          <a:custGeom>
            <a:avLst/>
            <a:gdLst>
              <a:gd name="connsiteX0" fmla="*/ 0 w 871337"/>
              <a:gd name="connsiteY0" fmla="*/ 0 h 491706"/>
              <a:gd name="connsiteX1" fmla="*/ 94891 w 871337"/>
              <a:gd name="connsiteY1" fmla="*/ 17253 h 491706"/>
              <a:gd name="connsiteX2" fmla="*/ 138023 w 871337"/>
              <a:gd name="connsiteY2" fmla="*/ 34506 h 491706"/>
              <a:gd name="connsiteX3" fmla="*/ 189781 w 871337"/>
              <a:gd name="connsiteY3" fmla="*/ 51759 h 491706"/>
              <a:gd name="connsiteX4" fmla="*/ 215660 w 871337"/>
              <a:gd name="connsiteY4" fmla="*/ 60385 h 491706"/>
              <a:gd name="connsiteX5" fmla="*/ 250166 w 871337"/>
              <a:gd name="connsiteY5" fmla="*/ 77638 h 491706"/>
              <a:gd name="connsiteX6" fmla="*/ 293298 w 871337"/>
              <a:gd name="connsiteY6" fmla="*/ 86264 h 491706"/>
              <a:gd name="connsiteX7" fmla="*/ 327804 w 871337"/>
              <a:gd name="connsiteY7" fmla="*/ 103517 h 491706"/>
              <a:gd name="connsiteX8" fmla="*/ 379562 w 871337"/>
              <a:gd name="connsiteY8" fmla="*/ 120770 h 491706"/>
              <a:gd name="connsiteX9" fmla="*/ 431321 w 871337"/>
              <a:gd name="connsiteY9" fmla="*/ 155276 h 491706"/>
              <a:gd name="connsiteX10" fmla="*/ 465826 w 871337"/>
              <a:gd name="connsiteY10" fmla="*/ 172528 h 491706"/>
              <a:gd name="connsiteX11" fmla="*/ 526211 w 871337"/>
              <a:gd name="connsiteY11" fmla="*/ 207034 h 491706"/>
              <a:gd name="connsiteX12" fmla="*/ 586596 w 871337"/>
              <a:gd name="connsiteY12" fmla="*/ 241540 h 491706"/>
              <a:gd name="connsiteX13" fmla="*/ 707366 w 871337"/>
              <a:gd name="connsiteY13" fmla="*/ 327804 h 491706"/>
              <a:gd name="connsiteX14" fmla="*/ 767751 w 871337"/>
              <a:gd name="connsiteY14" fmla="*/ 370936 h 491706"/>
              <a:gd name="connsiteX15" fmla="*/ 810883 w 871337"/>
              <a:gd name="connsiteY15" fmla="*/ 422695 h 491706"/>
              <a:gd name="connsiteX16" fmla="*/ 836762 w 871337"/>
              <a:gd name="connsiteY16" fmla="*/ 448574 h 491706"/>
              <a:gd name="connsiteX17" fmla="*/ 845389 w 871337"/>
              <a:gd name="connsiteY17" fmla="*/ 474453 h 491706"/>
              <a:gd name="connsiteX18" fmla="*/ 871268 w 871337"/>
              <a:gd name="connsiteY18" fmla="*/ 491706 h 49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1337" h="491706">
                <a:moveTo>
                  <a:pt x="0" y="0"/>
                </a:moveTo>
                <a:cubicBezTo>
                  <a:pt x="12277" y="2046"/>
                  <a:pt x="79827" y="12734"/>
                  <a:pt x="94891" y="17253"/>
                </a:cubicBezTo>
                <a:cubicBezTo>
                  <a:pt x="109723" y="21703"/>
                  <a:pt x="123470" y="29214"/>
                  <a:pt x="138023" y="34506"/>
                </a:cubicBezTo>
                <a:cubicBezTo>
                  <a:pt x="155114" y="40721"/>
                  <a:pt x="172528" y="46008"/>
                  <a:pt x="189781" y="51759"/>
                </a:cubicBezTo>
                <a:cubicBezTo>
                  <a:pt x="198407" y="54634"/>
                  <a:pt x="207527" y="56319"/>
                  <a:pt x="215660" y="60385"/>
                </a:cubicBezTo>
                <a:cubicBezTo>
                  <a:pt x="227162" y="66136"/>
                  <a:pt x="237966" y="73571"/>
                  <a:pt x="250166" y="77638"/>
                </a:cubicBezTo>
                <a:cubicBezTo>
                  <a:pt x="264076" y="82274"/>
                  <a:pt x="278921" y="83389"/>
                  <a:pt x="293298" y="86264"/>
                </a:cubicBezTo>
                <a:cubicBezTo>
                  <a:pt x="304800" y="92015"/>
                  <a:pt x="315864" y="98741"/>
                  <a:pt x="327804" y="103517"/>
                </a:cubicBezTo>
                <a:cubicBezTo>
                  <a:pt x="344689" y="110271"/>
                  <a:pt x="379562" y="120770"/>
                  <a:pt x="379562" y="120770"/>
                </a:cubicBezTo>
                <a:cubicBezTo>
                  <a:pt x="396815" y="132272"/>
                  <a:pt x="412774" y="146003"/>
                  <a:pt x="431321" y="155276"/>
                </a:cubicBezTo>
                <a:cubicBezTo>
                  <a:pt x="442823" y="161027"/>
                  <a:pt x="454921" y="165713"/>
                  <a:pt x="465826" y="172528"/>
                </a:cubicBezTo>
                <a:cubicBezTo>
                  <a:pt x="525513" y="209833"/>
                  <a:pt x="475367" y="190087"/>
                  <a:pt x="526211" y="207034"/>
                </a:cubicBezTo>
                <a:cubicBezTo>
                  <a:pt x="615732" y="266713"/>
                  <a:pt x="477155" y="175876"/>
                  <a:pt x="586596" y="241540"/>
                </a:cubicBezTo>
                <a:cubicBezTo>
                  <a:pt x="663769" y="287843"/>
                  <a:pt x="619703" y="269361"/>
                  <a:pt x="707366" y="327804"/>
                </a:cubicBezTo>
                <a:cubicBezTo>
                  <a:pt x="727844" y="341456"/>
                  <a:pt x="749030" y="354890"/>
                  <a:pt x="767751" y="370936"/>
                </a:cubicBezTo>
                <a:cubicBezTo>
                  <a:pt x="811854" y="408738"/>
                  <a:pt x="777606" y="382762"/>
                  <a:pt x="810883" y="422695"/>
                </a:cubicBezTo>
                <a:cubicBezTo>
                  <a:pt x="818693" y="432067"/>
                  <a:pt x="828136" y="439948"/>
                  <a:pt x="836762" y="448574"/>
                </a:cubicBezTo>
                <a:cubicBezTo>
                  <a:pt x="839638" y="457200"/>
                  <a:pt x="838959" y="468023"/>
                  <a:pt x="845389" y="474453"/>
                </a:cubicBezTo>
                <a:cubicBezTo>
                  <a:pt x="873996" y="503059"/>
                  <a:pt x="871268" y="467955"/>
                  <a:pt x="871268" y="49170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자유형 8"/>
          <p:cNvSpPr/>
          <p:nvPr/>
        </p:nvSpPr>
        <p:spPr bwMode="auto">
          <a:xfrm>
            <a:off x="1954526" y="1828800"/>
            <a:ext cx="961228" cy="311435"/>
          </a:xfrm>
          <a:custGeom>
            <a:avLst/>
            <a:gdLst>
              <a:gd name="connsiteX0" fmla="*/ 961228 w 961228"/>
              <a:gd name="connsiteY0" fmla="*/ 0 h 311435"/>
              <a:gd name="connsiteX1" fmla="*/ 331500 w 961228"/>
              <a:gd name="connsiteY1" fmla="*/ 8626 h 311435"/>
              <a:gd name="connsiteX2" fmla="*/ 262488 w 961228"/>
              <a:gd name="connsiteY2" fmla="*/ 25879 h 311435"/>
              <a:gd name="connsiteX3" fmla="*/ 210730 w 961228"/>
              <a:gd name="connsiteY3" fmla="*/ 43132 h 311435"/>
              <a:gd name="connsiteX4" fmla="*/ 141719 w 961228"/>
              <a:gd name="connsiteY4" fmla="*/ 69011 h 311435"/>
              <a:gd name="connsiteX5" fmla="*/ 72707 w 961228"/>
              <a:gd name="connsiteY5" fmla="*/ 103517 h 311435"/>
              <a:gd name="connsiteX6" fmla="*/ 20949 w 961228"/>
              <a:gd name="connsiteY6" fmla="*/ 120770 h 311435"/>
              <a:gd name="connsiteX7" fmla="*/ 3696 w 961228"/>
              <a:gd name="connsiteY7" fmla="*/ 172528 h 311435"/>
              <a:gd name="connsiteX8" fmla="*/ 29575 w 961228"/>
              <a:gd name="connsiteY8" fmla="*/ 198408 h 311435"/>
              <a:gd name="connsiteX9" fmla="*/ 89960 w 961228"/>
              <a:gd name="connsiteY9" fmla="*/ 232913 h 311435"/>
              <a:gd name="connsiteX10" fmla="*/ 133092 w 961228"/>
              <a:gd name="connsiteY10" fmla="*/ 258792 h 311435"/>
              <a:gd name="connsiteX11" fmla="*/ 210730 w 961228"/>
              <a:gd name="connsiteY11" fmla="*/ 284672 h 311435"/>
              <a:gd name="connsiteX12" fmla="*/ 236609 w 961228"/>
              <a:gd name="connsiteY12" fmla="*/ 293298 h 311435"/>
              <a:gd name="connsiteX13" fmla="*/ 435017 w 961228"/>
              <a:gd name="connsiteY13" fmla="*/ 310551 h 311435"/>
              <a:gd name="connsiteX14" fmla="*/ 745568 w 961228"/>
              <a:gd name="connsiteY14" fmla="*/ 310551 h 31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61228" h="311435">
                <a:moveTo>
                  <a:pt x="961228" y="0"/>
                </a:moveTo>
                <a:cubicBezTo>
                  <a:pt x="751319" y="2875"/>
                  <a:pt x="541285" y="856"/>
                  <a:pt x="331500" y="8626"/>
                </a:cubicBezTo>
                <a:cubicBezTo>
                  <a:pt x="307804" y="9504"/>
                  <a:pt x="284983" y="18380"/>
                  <a:pt x="262488" y="25879"/>
                </a:cubicBezTo>
                <a:cubicBezTo>
                  <a:pt x="245235" y="31630"/>
                  <a:pt x="226996" y="34999"/>
                  <a:pt x="210730" y="43132"/>
                </a:cubicBezTo>
                <a:cubicBezTo>
                  <a:pt x="165620" y="65687"/>
                  <a:pt x="188700" y="57266"/>
                  <a:pt x="141719" y="69011"/>
                </a:cubicBezTo>
                <a:cubicBezTo>
                  <a:pt x="118715" y="80513"/>
                  <a:pt x="97106" y="95384"/>
                  <a:pt x="72707" y="103517"/>
                </a:cubicBezTo>
                <a:lnTo>
                  <a:pt x="20949" y="120770"/>
                </a:lnTo>
                <a:cubicBezTo>
                  <a:pt x="15198" y="138023"/>
                  <a:pt x="-9163" y="159668"/>
                  <a:pt x="3696" y="172528"/>
                </a:cubicBezTo>
                <a:cubicBezTo>
                  <a:pt x="12322" y="181155"/>
                  <a:pt x="20203" y="190598"/>
                  <a:pt x="29575" y="198408"/>
                </a:cubicBezTo>
                <a:cubicBezTo>
                  <a:pt x="51261" y="216480"/>
                  <a:pt x="64654" y="218854"/>
                  <a:pt x="89960" y="232913"/>
                </a:cubicBezTo>
                <a:cubicBezTo>
                  <a:pt x="104617" y="241056"/>
                  <a:pt x="118095" y="251294"/>
                  <a:pt x="133092" y="258792"/>
                </a:cubicBezTo>
                <a:cubicBezTo>
                  <a:pt x="172745" y="278619"/>
                  <a:pt x="172293" y="273690"/>
                  <a:pt x="210730" y="284672"/>
                </a:cubicBezTo>
                <a:cubicBezTo>
                  <a:pt x="219473" y="287170"/>
                  <a:pt x="227693" y="291515"/>
                  <a:pt x="236609" y="293298"/>
                </a:cubicBezTo>
                <a:cubicBezTo>
                  <a:pt x="292406" y="304457"/>
                  <a:pt x="390563" y="309696"/>
                  <a:pt x="435017" y="310551"/>
                </a:cubicBezTo>
                <a:cubicBezTo>
                  <a:pt x="538515" y="312541"/>
                  <a:pt x="642051" y="310551"/>
                  <a:pt x="745568" y="310551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자유형 9"/>
          <p:cNvSpPr/>
          <p:nvPr/>
        </p:nvSpPr>
        <p:spPr bwMode="auto">
          <a:xfrm>
            <a:off x="2104871" y="2165230"/>
            <a:ext cx="638355" cy="845389"/>
          </a:xfrm>
          <a:custGeom>
            <a:avLst/>
            <a:gdLst>
              <a:gd name="connsiteX0" fmla="*/ 612475 w 638355"/>
              <a:gd name="connsiteY0" fmla="*/ 0 h 845389"/>
              <a:gd name="connsiteX1" fmla="*/ 508959 w 638355"/>
              <a:gd name="connsiteY1" fmla="*/ 17253 h 845389"/>
              <a:gd name="connsiteX2" fmla="*/ 483079 w 638355"/>
              <a:gd name="connsiteY2" fmla="*/ 34506 h 845389"/>
              <a:gd name="connsiteX3" fmla="*/ 379562 w 638355"/>
              <a:gd name="connsiteY3" fmla="*/ 51759 h 845389"/>
              <a:gd name="connsiteX4" fmla="*/ 336430 w 638355"/>
              <a:gd name="connsiteY4" fmla="*/ 60385 h 845389"/>
              <a:gd name="connsiteX5" fmla="*/ 310551 w 638355"/>
              <a:gd name="connsiteY5" fmla="*/ 77638 h 845389"/>
              <a:gd name="connsiteX6" fmla="*/ 276045 w 638355"/>
              <a:gd name="connsiteY6" fmla="*/ 86264 h 845389"/>
              <a:gd name="connsiteX7" fmla="*/ 250166 w 638355"/>
              <a:gd name="connsiteY7" fmla="*/ 94891 h 845389"/>
              <a:gd name="connsiteX8" fmla="*/ 215660 w 638355"/>
              <a:gd name="connsiteY8" fmla="*/ 129396 h 845389"/>
              <a:gd name="connsiteX9" fmla="*/ 155275 w 638355"/>
              <a:gd name="connsiteY9" fmla="*/ 172528 h 845389"/>
              <a:gd name="connsiteX10" fmla="*/ 112143 w 638355"/>
              <a:gd name="connsiteY10" fmla="*/ 232913 h 845389"/>
              <a:gd name="connsiteX11" fmla="*/ 69011 w 638355"/>
              <a:gd name="connsiteY11" fmla="*/ 284672 h 845389"/>
              <a:gd name="connsiteX12" fmla="*/ 43132 w 638355"/>
              <a:gd name="connsiteY12" fmla="*/ 362310 h 845389"/>
              <a:gd name="connsiteX13" fmla="*/ 34506 w 638355"/>
              <a:gd name="connsiteY13" fmla="*/ 388189 h 845389"/>
              <a:gd name="connsiteX14" fmla="*/ 25879 w 638355"/>
              <a:gd name="connsiteY14" fmla="*/ 439947 h 845389"/>
              <a:gd name="connsiteX15" fmla="*/ 0 w 638355"/>
              <a:gd name="connsiteY15" fmla="*/ 534838 h 845389"/>
              <a:gd name="connsiteX16" fmla="*/ 8626 w 638355"/>
              <a:gd name="connsiteY16" fmla="*/ 569344 h 845389"/>
              <a:gd name="connsiteX17" fmla="*/ 60385 w 638355"/>
              <a:gd name="connsiteY17" fmla="*/ 603849 h 845389"/>
              <a:gd name="connsiteX18" fmla="*/ 112143 w 638355"/>
              <a:gd name="connsiteY18" fmla="*/ 629728 h 845389"/>
              <a:gd name="connsiteX19" fmla="*/ 172528 w 638355"/>
              <a:gd name="connsiteY19" fmla="*/ 672861 h 845389"/>
              <a:gd name="connsiteX20" fmla="*/ 198408 w 638355"/>
              <a:gd name="connsiteY20" fmla="*/ 690113 h 845389"/>
              <a:gd name="connsiteX21" fmla="*/ 224287 w 638355"/>
              <a:gd name="connsiteY21" fmla="*/ 698740 h 845389"/>
              <a:gd name="connsiteX22" fmla="*/ 258792 w 638355"/>
              <a:gd name="connsiteY22" fmla="*/ 715993 h 845389"/>
              <a:gd name="connsiteX23" fmla="*/ 310551 w 638355"/>
              <a:gd name="connsiteY23" fmla="*/ 733245 h 845389"/>
              <a:gd name="connsiteX24" fmla="*/ 379562 w 638355"/>
              <a:gd name="connsiteY24" fmla="*/ 759125 h 845389"/>
              <a:gd name="connsiteX25" fmla="*/ 405442 w 638355"/>
              <a:gd name="connsiteY25" fmla="*/ 776378 h 845389"/>
              <a:gd name="connsiteX26" fmla="*/ 500332 w 638355"/>
              <a:gd name="connsiteY26" fmla="*/ 810883 h 845389"/>
              <a:gd name="connsiteX27" fmla="*/ 577970 w 638355"/>
              <a:gd name="connsiteY27" fmla="*/ 836762 h 845389"/>
              <a:gd name="connsiteX28" fmla="*/ 603849 w 638355"/>
              <a:gd name="connsiteY28" fmla="*/ 845389 h 845389"/>
              <a:gd name="connsiteX29" fmla="*/ 638355 w 638355"/>
              <a:gd name="connsiteY29" fmla="*/ 845389 h 84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38355" h="845389">
                <a:moveTo>
                  <a:pt x="612475" y="0"/>
                </a:moveTo>
                <a:cubicBezTo>
                  <a:pt x="587880" y="2733"/>
                  <a:pt x="537861" y="2802"/>
                  <a:pt x="508959" y="17253"/>
                </a:cubicBezTo>
                <a:cubicBezTo>
                  <a:pt x="499686" y="21890"/>
                  <a:pt x="493097" y="31835"/>
                  <a:pt x="483079" y="34506"/>
                </a:cubicBezTo>
                <a:cubicBezTo>
                  <a:pt x="449279" y="43519"/>
                  <a:pt x="414011" y="45680"/>
                  <a:pt x="379562" y="51759"/>
                </a:cubicBezTo>
                <a:cubicBezTo>
                  <a:pt x="365123" y="54307"/>
                  <a:pt x="350807" y="57510"/>
                  <a:pt x="336430" y="60385"/>
                </a:cubicBezTo>
                <a:cubicBezTo>
                  <a:pt x="327804" y="66136"/>
                  <a:pt x="320080" y="73554"/>
                  <a:pt x="310551" y="77638"/>
                </a:cubicBezTo>
                <a:cubicBezTo>
                  <a:pt x="299654" y="82308"/>
                  <a:pt x="287445" y="83007"/>
                  <a:pt x="276045" y="86264"/>
                </a:cubicBezTo>
                <a:cubicBezTo>
                  <a:pt x="267302" y="88762"/>
                  <a:pt x="258792" y="92015"/>
                  <a:pt x="250166" y="94891"/>
                </a:cubicBezTo>
                <a:cubicBezTo>
                  <a:pt x="238664" y="106393"/>
                  <a:pt x="228673" y="119636"/>
                  <a:pt x="215660" y="129396"/>
                </a:cubicBezTo>
                <a:cubicBezTo>
                  <a:pt x="124824" y="197523"/>
                  <a:pt x="233338" y="94468"/>
                  <a:pt x="155275" y="172528"/>
                </a:cubicBezTo>
                <a:cubicBezTo>
                  <a:pt x="107993" y="267098"/>
                  <a:pt x="170430" y="151311"/>
                  <a:pt x="112143" y="232913"/>
                </a:cubicBezTo>
                <a:cubicBezTo>
                  <a:pt x="72343" y="288633"/>
                  <a:pt x="120032" y="250659"/>
                  <a:pt x="69011" y="284672"/>
                </a:cubicBezTo>
                <a:lnTo>
                  <a:pt x="43132" y="362310"/>
                </a:lnTo>
                <a:cubicBezTo>
                  <a:pt x="40257" y="370936"/>
                  <a:pt x="36001" y="379220"/>
                  <a:pt x="34506" y="388189"/>
                </a:cubicBezTo>
                <a:cubicBezTo>
                  <a:pt x="31630" y="405442"/>
                  <a:pt x="29544" y="422845"/>
                  <a:pt x="25879" y="439947"/>
                </a:cubicBezTo>
                <a:cubicBezTo>
                  <a:pt x="14204" y="494431"/>
                  <a:pt x="13140" y="495418"/>
                  <a:pt x="0" y="534838"/>
                </a:cubicBezTo>
                <a:cubicBezTo>
                  <a:pt x="2875" y="546340"/>
                  <a:pt x="819" y="560422"/>
                  <a:pt x="8626" y="569344"/>
                </a:cubicBezTo>
                <a:cubicBezTo>
                  <a:pt x="22280" y="584949"/>
                  <a:pt x="43132" y="592347"/>
                  <a:pt x="60385" y="603849"/>
                </a:cubicBezTo>
                <a:cubicBezTo>
                  <a:pt x="93832" y="626147"/>
                  <a:pt x="76426" y="617823"/>
                  <a:pt x="112143" y="629728"/>
                </a:cubicBezTo>
                <a:cubicBezTo>
                  <a:pt x="173153" y="670401"/>
                  <a:pt x="97602" y="619342"/>
                  <a:pt x="172528" y="672861"/>
                </a:cubicBezTo>
                <a:cubicBezTo>
                  <a:pt x="180965" y="678887"/>
                  <a:pt x="189135" y="685476"/>
                  <a:pt x="198408" y="690113"/>
                </a:cubicBezTo>
                <a:cubicBezTo>
                  <a:pt x="206541" y="694179"/>
                  <a:pt x="215929" y="695158"/>
                  <a:pt x="224287" y="698740"/>
                </a:cubicBezTo>
                <a:cubicBezTo>
                  <a:pt x="236107" y="703806"/>
                  <a:pt x="246852" y="711217"/>
                  <a:pt x="258792" y="715993"/>
                </a:cubicBezTo>
                <a:cubicBezTo>
                  <a:pt x="275677" y="722747"/>
                  <a:pt x="310551" y="733245"/>
                  <a:pt x="310551" y="733245"/>
                </a:cubicBezTo>
                <a:cubicBezTo>
                  <a:pt x="371241" y="773706"/>
                  <a:pt x="294287" y="727146"/>
                  <a:pt x="379562" y="759125"/>
                </a:cubicBezTo>
                <a:cubicBezTo>
                  <a:pt x="389270" y="762765"/>
                  <a:pt x="396169" y="771741"/>
                  <a:pt x="405442" y="776378"/>
                </a:cubicBezTo>
                <a:cubicBezTo>
                  <a:pt x="429444" y="788379"/>
                  <a:pt x="476182" y="802833"/>
                  <a:pt x="500332" y="810883"/>
                </a:cubicBezTo>
                <a:lnTo>
                  <a:pt x="577970" y="836762"/>
                </a:lnTo>
                <a:cubicBezTo>
                  <a:pt x="586596" y="839638"/>
                  <a:pt x="594756" y="845389"/>
                  <a:pt x="603849" y="845389"/>
                </a:cubicBezTo>
                <a:lnTo>
                  <a:pt x="638355" y="845389"/>
                </a:ln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자유형 10"/>
          <p:cNvSpPr/>
          <p:nvPr/>
        </p:nvSpPr>
        <p:spPr bwMode="auto">
          <a:xfrm>
            <a:off x="3010645" y="3140015"/>
            <a:ext cx="45719" cy="1319842"/>
          </a:xfrm>
          <a:custGeom>
            <a:avLst/>
            <a:gdLst>
              <a:gd name="connsiteX0" fmla="*/ 0 w 69011"/>
              <a:gd name="connsiteY0" fmla="*/ 0 h 483079"/>
              <a:gd name="connsiteX1" fmla="*/ 25879 w 69011"/>
              <a:gd name="connsiteY1" fmla="*/ 51759 h 483079"/>
              <a:gd name="connsiteX2" fmla="*/ 34505 w 69011"/>
              <a:gd name="connsiteY2" fmla="*/ 77638 h 483079"/>
              <a:gd name="connsiteX3" fmla="*/ 51758 w 69011"/>
              <a:gd name="connsiteY3" fmla="*/ 112143 h 483079"/>
              <a:gd name="connsiteX4" fmla="*/ 69011 w 69011"/>
              <a:gd name="connsiteY4" fmla="*/ 163902 h 483079"/>
              <a:gd name="connsiteX5" fmla="*/ 60385 w 69011"/>
              <a:gd name="connsiteY5" fmla="*/ 301925 h 483079"/>
              <a:gd name="connsiteX6" fmla="*/ 43132 w 69011"/>
              <a:gd name="connsiteY6" fmla="*/ 353683 h 483079"/>
              <a:gd name="connsiteX7" fmla="*/ 34505 w 69011"/>
              <a:gd name="connsiteY7" fmla="*/ 379562 h 483079"/>
              <a:gd name="connsiteX8" fmla="*/ 43132 w 69011"/>
              <a:gd name="connsiteY8" fmla="*/ 431321 h 483079"/>
              <a:gd name="connsiteX9" fmla="*/ 60385 w 69011"/>
              <a:gd name="connsiteY9" fmla="*/ 483079 h 483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011" h="483079">
                <a:moveTo>
                  <a:pt x="0" y="0"/>
                </a:moveTo>
                <a:cubicBezTo>
                  <a:pt x="8626" y="17253"/>
                  <a:pt x="18045" y="34132"/>
                  <a:pt x="25879" y="51759"/>
                </a:cubicBezTo>
                <a:cubicBezTo>
                  <a:pt x="29572" y="60068"/>
                  <a:pt x="30923" y="69280"/>
                  <a:pt x="34505" y="77638"/>
                </a:cubicBezTo>
                <a:cubicBezTo>
                  <a:pt x="39571" y="89458"/>
                  <a:pt x="46982" y="100203"/>
                  <a:pt x="51758" y="112143"/>
                </a:cubicBezTo>
                <a:cubicBezTo>
                  <a:pt x="58512" y="129028"/>
                  <a:pt x="69011" y="163902"/>
                  <a:pt x="69011" y="163902"/>
                </a:cubicBezTo>
                <a:cubicBezTo>
                  <a:pt x="66136" y="209910"/>
                  <a:pt x="66613" y="256250"/>
                  <a:pt x="60385" y="301925"/>
                </a:cubicBezTo>
                <a:cubicBezTo>
                  <a:pt x="57928" y="319944"/>
                  <a:pt x="48883" y="336430"/>
                  <a:pt x="43132" y="353683"/>
                </a:cubicBezTo>
                <a:lnTo>
                  <a:pt x="34505" y="379562"/>
                </a:lnTo>
                <a:cubicBezTo>
                  <a:pt x="37381" y="396815"/>
                  <a:pt x="38890" y="414352"/>
                  <a:pt x="43132" y="431321"/>
                </a:cubicBezTo>
                <a:cubicBezTo>
                  <a:pt x="47543" y="448964"/>
                  <a:pt x="60385" y="483079"/>
                  <a:pt x="60385" y="483079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1763686" y="1008849"/>
            <a:ext cx="487834" cy="487834"/>
          </a:xfrm>
          <a:prstGeom prst="ellipse">
            <a:avLst/>
          </a:prstGeom>
          <a:gradFill flip="none" rotWithShape="1">
            <a:gsLst>
              <a:gs pos="0">
                <a:srgbClr val="00B0F0"/>
              </a:gs>
              <a:gs pos="100000">
                <a:schemeClr val="accent3"/>
              </a:gs>
            </a:gsLst>
            <a:lin ang="18900000" scaled="1"/>
            <a:tileRect/>
          </a:gra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자유형 13"/>
          <p:cNvSpPr/>
          <p:nvPr/>
        </p:nvSpPr>
        <p:spPr bwMode="auto">
          <a:xfrm>
            <a:off x="500358" y="4546120"/>
            <a:ext cx="2510287" cy="1354348"/>
          </a:xfrm>
          <a:custGeom>
            <a:avLst/>
            <a:gdLst>
              <a:gd name="connsiteX0" fmla="*/ 2510287 w 2510287"/>
              <a:gd name="connsiteY0" fmla="*/ 0 h 1354348"/>
              <a:gd name="connsiteX1" fmla="*/ 2389517 w 2510287"/>
              <a:gd name="connsiteY1" fmla="*/ 17253 h 1354348"/>
              <a:gd name="connsiteX2" fmla="*/ 1802921 w 2510287"/>
              <a:gd name="connsiteY2" fmla="*/ 34506 h 1354348"/>
              <a:gd name="connsiteX3" fmla="*/ 1777042 w 2510287"/>
              <a:gd name="connsiteY3" fmla="*/ 43132 h 1354348"/>
              <a:gd name="connsiteX4" fmla="*/ 1716657 w 2510287"/>
              <a:gd name="connsiteY4" fmla="*/ 60385 h 1354348"/>
              <a:gd name="connsiteX5" fmla="*/ 1639019 w 2510287"/>
              <a:gd name="connsiteY5" fmla="*/ 112144 h 1354348"/>
              <a:gd name="connsiteX6" fmla="*/ 1570008 w 2510287"/>
              <a:gd name="connsiteY6" fmla="*/ 146649 h 1354348"/>
              <a:gd name="connsiteX7" fmla="*/ 1544129 w 2510287"/>
              <a:gd name="connsiteY7" fmla="*/ 155276 h 1354348"/>
              <a:gd name="connsiteX8" fmla="*/ 1449238 w 2510287"/>
              <a:gd name="connsiteY8" fmla="*/ 198408 h 1354348"/>
              <a:gd name="connsiteX9" fmla="*/ 1414733 w 2510287"/>
              <a:gd name="connsiteY9" fmla="*/ 232914 h 1354348"/>
              <a:gd name="connsiteX10" fmla="*/ 1319842 w 2510287"/>
              <a:gd name="connsiteY10" fmla="*/ 284672 h 1354348"/>
              <a:gd name="connsiteX11" fmla="*/ 1268084 w 2510287"/>
              <a:gd name="connsiteY11" fmla="*/ 327804 h 1354348"/>
              <a:gd name="connsiteX12" fmla="*/ 1216325 w 2510287"/>
              <a:gd name="connsiteY12" fmla="*/ 353683 h 1354348"/>
              <a:gd name="connsiteX13" fmla="*/ 1155940 w 2510287"/>
              <a:gd name="connsiteY13" fmla="*/ 388189 h 1354348"/>
              <a:gd name="connsiteX14" fmla="*/ 1086929 w 2510287"/>
              <a:gd name="connsiteY14" fmla="*/ 422695 h 1354348"/>
              <a:gd name="connsiteX15" fmla="*/ 1026544 w 2510287"/>
              <a:gd name="connsiteY15" fmla="*/ 465827 h 1354348"/>
              <a:gd name="connsiteX16" fmla="*/ 897148 w 2510287"/>
              <a:gd name="connsiteY16" fmla="*/ 543465 h 1354348"/>
              <a:gd name="connsiteX17" fmla="*/ 802257 w 2510287"/>
              <a:gd name="connsiteY17" fmla="*/ 621102 h 1354348"/>
              <a:gd name="connsiteX18" fmla="*/ 741872 w 2510287"/>
              <a:gd name="connsiteY18" fmla="*/ 664234 h 1354348"/>
              <a:gd name="connsiteX19" fmla="*/ 664234 w 2510287"/>
              <a:gd name="connsiteY19" fmla="*/ 724619 h 1354348"/>
              <a:gd name="connsiteX20" fmla="*/ 621102 w 2510287"/>
              <a:gd name="connsiteY20" fmla="*/ 750499 h 1354348"/>
              <a:gd name="connsiteX21" fmla="*/ 534838 w 2510287"/>
              <a:gd name="connsiteY21" fmla="*/ 845389 h 1354348"/>
              <a:gd name="connsiteX22" fmla="*/ 500333 w 2510287"/>
              <a:gd name="connsiteY22" fmla="*/ 871268 h 1354348"/>
              <a:gd name="connsiteX23" fmla="*/ 457200 w 2510287"/>
              <a:gd name="connsiteY23" fmla="*/ 914400 h 1354348"/>
              <a:gd name="connsiteX24" fmla="*/ 422695 w 2510287"/>
              <a:gd name="connsiteY24" fmla="*/ 957532 h 1354348"/>
              <a:gd name="connsiteX25" fmla="*/ 379563 w 2510287"/>
              <a:gd name="connsiteY25" fmla="*/ 992038 h 1354348"/>
              <a:gd name="connsiteX26" fmla="*/ 319178 w 2510287"/>
              <a:gd name="connsiteY26" fmla="*/ 1052423 h 1354348"/>
              <a:gd name="connsiteX27" fmla="*/ 284672 w 2510287"/>
              <a:gd name="connsiteY27" fmla="*/ 1078302 h 1354348"/>
              <a:gd name="connsiteX28" fmla="*/ 215661 w 2510287"/>
              <a:gd name="connsiteY28" fmla="*/ 1147314 h 1354348"/>
              <a:gd name="connsiteX29" fmla="*/ 198408 w 2510287"/>
              <a:gd name="connsiteY29" fmla="*/ 1173193 h 1354348"/>
              <a:gd name="connsiteX30" fmla="*/ 172529 w 2510287"/>
              <a:gd name="connsiteY30" fmla="*/ 1181819 h 1354348"/>
              <a:gd name="connsiteX31" fmla="*/ 146650 w 2510287"/>
              <a:gd name="connsiteY31" fmla="*/ 1216325 h 1354348"/>
              <a:gd name="connsiteX32" fmla="*/ 120770 w 2510287"/>
              <a:gd name="connsiteY32" fmla="*/ 1224951 h 1354348"/>
              <a:gd name="connsiteX33" fmla="*/ 77638 w 2510287"/>
              <a:gd name="connsiteY33" fmla="*/ 1259457 h 1354348"/>
              <a:gd name="connsiteX34" fmla="*/ 25880 w 2510287"/>
              <a:gd name="connsiteY34" fmla="*/ 1319842 h 1354348"/>
              <a:gd name="connsiteX35" fmla="*/ 0 w 2510287"/>
              <a:gd name="connsiteY35" fmla="*/ 1354348 h 1354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10287" h="1354348">
                <a:moveTo>
                  <a:pt x="2510287" y="0"/>
                </a:moveTo>
                <a:cubicBezTo>
                  <a:pt x="2470030" y="5751"/>
                  <a:pt x="2430149" y="15606"/>
                  <a:pt x="2389517" y="17253"/>
                </a:cubicBezTo>
                <a:cubicBezTo>
                  <a:pt x="1695882" y="45374"/>
                  <a:pt x="2063692" y="1912"/>
                  <a:pt x="1802921" y="34506"/>
                </a:cubicBezTo>
                <a:cubicBezTo>
                  <a:pt x="1794295" y="37381"/>
                  <a:pt x="1785751" y="40519"/>
                  <a:pt x="1777042" y="43132"/>
                </a:cubicBezTo>
                <a:cubicBezTo>
                  <a:pt x="1756991" y="49147"/>
                  <a:pt x="1735980" y="52333"/>
                  <a:pt x="1716657" y="60385"/>
                </a:cubicBezTo>
                <a:cubicBezTo>
                  <a:pt x="1666325" y="81357"/>
                  <a:pt x="1682541" y="86757"/>
                  <a:pt x="1639019" y="112144"/>
                </a:cubicBezTo>
                <a:cubicBezTo>
                  <a:pt x="1616804" y="125103"/>
                  <a:pt x="1594407" y="138515"/>
                  <a:pt x="1570008" y="146649"/>
                </a:cubicBezTo>
                <a:cubicBezTo>
                  <a:pt x="1561382" y="149525"/>
                  <a:pt x="1552572" y="151899"/>
                  <a:pt x="1544129" y="155276"/>
                </a:cubicBezTo>
                <a:cubicBezTo>
                  <a:pt x="1492548" y="175909"/>
                  <a:pt x="1491220" y="177417"/>
                  <a:pt x="1449238" y="198408"/>
                </a:cubicBezTo>
                <a:cubicBezTo>
                  <a:pt x="1437736" y="209910"/>
                  <a:pt x="1427573" y="222928"/>
                  <a:pt x="1414733" y="232914"/>
                </a:cubicBezTo>
                <a:cubicBezTo>
                  <a:pt x="1363505" y="272758"/>
                  <a:pt x="1376881" y="246646"/>
                  <a:pt x="1319842" y="284672"/>
                </a:cubicBezTo>
                <a:cubicBezTo>
                  <a:pt x="1301156" y="297130"/>
                  <a:pt x="1286770" y="315347"/>
                  <a:pt x="1268084" y="327804"/>
                </a:cubicBezTo>
                <a:cubicBezTo>
                  <a:pt x="1252034" y="338504"/>
                  <a:pt x="1233309" y="344538"/>
                  <a:pt x="1216325" y="353683"/>
                </a:cubicBezTo>
                <a:cubicBezTo>
                  <a:pt x="1195913" y="364674"/>
                  <a:pt x="1176395" y="377279"/>
                  <a:pt x="1155940" y="388189"/>
                </a:cubicBezTo>
                <a:cubicBezTo>
                  <a:pt x="1133247" y="400292"/>
                  <a:pt x="1108983" y="409463"/>
                  <a:pt x="1086929" y="422695"/>
                </a:cubicBezTo>
                <a:cubicBezTo>
                  <a:pt x="1065718" y="435421"/>
                  <a:pt x="1047413" y="452547"/>
                  <a:pt x="1026544" y="465827"/>
                </a:cubicBezTo>
                <a:cubicBezTo>
                  <a:pt x="984108" y="492832"/>
                  <a:pt x="939001" y="515564"/>
                  <a:pt x="897148" y="543465"/>
                </a:cubicBezTo>
                <a:cubicBezTo>
                  <a:pt x="769538" y="628536"/>
                  <a:pt x="917840" y="524783"/>
                  <a:pt x="802257" y="621102"/>
                </a:cubicBezTo>
                <a:cubicBezTo>
                  <a:pt x="783254" y="636937"/>
                  <a:pt x="761661" y="649393"/>
                  <a:pt x="741872" y="664234"/>
                </a:cubicBezTo>
                <a:cubicBezTo>
                  <a:pt x="715644" y="683905"/>
                  <a:pt x="692347" y="707751"/>
                  <a:pt x="664234" y="724619"/>
                </a:cubicBezTo>
                <a:cubicBezTo>
                  <a:pt x="649857" y="733246"/>
                  <a:pt x="633983" y="739765"/>
                  <a:pt x="621102" y="750499"/>
                </a:cubicBezTo>
                <a:cubicBezTo>
                  <a:pt x="450998" y="892252"/>
                  <a:pt x="628078" y="752147"/>
                  <a:pt x="534838" y="845389"/>
                </a:cubicBezTo>
                <a:cubicBezTo>
                  <a:pt x="524672" y="855555"/>
                  <a:pt x="511835" y="862642"/>
                  <a:pt x="500333" y="871268"/>
                </a:cubicBezTo>
                <a:cubicBezTo>
                  <a:pt x="454324" y="940283"/>
                  <a:pt x="514712" y="856889"/>
                  <a:pt x="457200" y="914400"/>
                </a:cubicBezTo>
                <a:cubicBezTo>
                  <a:pt x="444181" y="927419"/>
                  <a:pt x="435714" y="944513"/>
                  <a:pt x="422695" y="957532"/>
                </a:cubicBezTo>
                <a:cubicBezTo>
                  <a:pt x="409676" y="970551"/>
                  <a:pt x="393135" y="979596"/>
                  <a:pt x="379563" y="992038"/>
                </a:cubicBezTo>
                <a:cubicBezTo>
                  <a:pt x="358579" y="1011273"/>
                  <a:pt x="341951" y="1035344"/>
                  <a:pt x="319178" y="1052423"/>
                </a:cubicBezTo>
                <a:cubicBezTo>
                  <a:pt x="307676" y="1061049"/>
                  <a:pt x="295270" y="1068587"/>
                  <a:pt x="284672" y="1078302"/>
                </a:cubicBezTo>
                <a:cubicBezTo>
                  <a:pt x="260691" y="1100285"/>
                  <a:pt x="233707" y="1120246"/>
                  <a:pt x="215661" y="1147314"/>
                </a:cubicBezTo>
                <a:cubicBezTo>
                  <a:pt x="209910" y="1155940"/>
                  <a:pt x="206504" y="1166716"/>
                  <a:pt x="198408" y="1173193"/>
                </a:cubicBezTo>
                <a:cubicBezTo>
                  <a:pt x="191308" y="1178873"/>
                  <a:pt x="181155" y="1178944"/>
                  <a:pt x="172529" y="1181819"/>
                </a:cubicBezTo>
                <a:cubicBezTo>
                  <a:pt x="163903" y="1193321"/>
                  <a:pt x="157695" y="1207121"/>
                  <a:pt x="146650" y="1216325"/>
                </a:cubicBezTo>
                <a:cubicBezTo>
                  <a:pt x="139664" y="1222146"/>
                  <a:pt x="127871" y="1219271"/>
                  <a:pt x="120770" y="1224951"/>
                </a:cubicBezTo>
                <a:cubicBezTo>
                  <a:pt x="65026" y="1269545"/>
                  <a:pt x="142687" y="1237775"/>
                  <a:pt x="77638" y="1259457"/>
                </a:cubicBezTo>
                <a:cubicBezTo>
                  <a:pt x="46286" y="1290809"/>
                  <a:pt x="53547" y="1281108"/>
                  <a:pt x="25880" y="1319842"/>
                </a:cubicBezTo>
                <a:cubicBezTo>
                  <a:pt x="1496" y="1353980"/>
                  <a:pt x="17870" y="1336478"/>
                  <a:pt x="0" y="1354348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의도적인 </a:t>
            </a:r>
            <a:r>
              <a:rPr lang="en-US" altLang="ko-KR" sz="3600" smtClean="0"/>
              <a:t>break</a:t>
            </a:r>
            <a:r>
              <a:rPr lang="ko-KR" altLang="en-US" sz="3600" smtClean="0"/>
              <a:t>생략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36650" y="1096963"/>
            <a:ext cx="7759700" cy="481647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600" smtClean="0">
                <a:solidFill>
                  <a:srgbClr val="0000FF"/>
                </a:solidFill>
              </a:rPr>
              <a:t>switch</a:t>
            </a:r>
            <a:r>
              <a:rPr lang="en-US" altLang="ko-KR" sz="1600" smtClean="0">
                <a:solidFill>
                  <a:srgbClr val="000000"/>
                </a:solidFill>
              </a:rPr>
              <a:t>(number)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smtClean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smtClean="0">
                <a:solidFill>
                  <a:srgbClr val="000000"/>
                </a:solidFill>
              </a:rPr>
              <a:t>{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smtClean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smtClean="0">
                <a:solidFill>
                  <a:srgbClr val="0000FF"/>
                </a:solidFill>
              </a:rPr>
              <a:t>case</a:t>
            </a:r>
            <a:r>
              <a:rPr lang="en-US" altLang="ko-KR" sz="1600" smtClean="0">
                <a:solidFill>
                  <a:srgbClr val="000000"/>
                </a:solidFill>
              </a:rPr>
              <a:t> 0: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smtClean="0">
                <a:solidFill>
                  <a:srgbClr val="000000"/>
                </a:solidFill>
              </a:rPr>
              <a:t>printf(</a:t>
            </a:r>
            <a:r>
              <a:rPr lang="en-US" altLang="ko-KR" sz="1600" smtClean="0">
                <a:solidFill>
                  <a:srgbClr val="800000"/>
                </a:solidFill>
              </a:rPr>
              <a:t>"</a:t>
            </a:r>
            <a:r>
              <a:rPr lang="ko-KR" altLang="en-US" sz="1600" smtClean="0">
                <a:solidFill>
                  <a:srgbClr val="800000"/>
                </a:solidFill>
              </a:rPr>
              <a:t>없음</a:t>
            </a:r>
            <a:r>
              <a:rPr lang="en-US" altLang="ko-KR" sz="1600" smtClean="0">
                <a:solidFill>
                  <a:srgbClr val="800000"/>
                </a:solidFill>
              </a:rPr>
              <a:t>\n"</a:t>
            </a:r>
            <a:r>
              <a:rPr lang="en-US" altLang="ko-KR" sz="1600" smtClea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smtClean="0">
                <a:solidFill>
                  <a:srgbClr val="0000FF"/>
                </a:solidFill>
              </a:rPr>
              <a:t>break;</a:t>
            </a:r>
            <a:r>
              <a:rPr lang="en-US" altLang="ko-KR" sz="1600" smtClean="0">
                <a:solidFill>
                  <a:srgbClr val="000000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smtClean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smtClean="0">
                <a:solidFill>
                  <a:srgbClr val="0000FF"/>
                </a:solidFill>
              </a:rPr>
              <a:t>case</a:t>
            </a:r>
            <a:r>
              <a:rPr lang="en-US" altLang="ko-KR" sz="1600" smtClean="0">
                <a:solidFill>
                  <a:srgbClr val="000000"/>
                </a:solidFill>
              </a:rPr>
              <a:t> 1: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smtClean="0">
                <a:solidFill>
                  <a:srgbClr val="000000"/>
                </a:solidFill>
              </a:rPr>
              <a:t>printf(</a:t>
            </a:r>
            <a:r>
              <a:rPr lang="en-US" altLang="ko-KR" sz="1600" smtClean="0">
                <a:solidFill>
                  <a:srgbClr val="800000"/>
                </a:solidFill>
              </a:rPr>
              <a:t>"</a:t>
            </a:r>
            <a:r>
              <a:rPr lang="ko-KR" altLang="en-US" sz="1600" smtClean="0">
                <a:solidFill>
                  <a:srgbClr val="800000"/>
                </a:solidFill>
              </a:rPr>
              <a:t>하나</a:t>
            </a:r>
            <a:r>
              <a:rPr lang="en-US" altLang="ko-KR" sz="1600" smtClean="0">
                <a:solidFill>
                  <a:srgbClr val="800000"/>
                </a:solidFill>
              </a:rPr>
              <a:t>\n"</a:t>
            </a:r>
            <a:r>
              <a:rPr lang="en-US" altLang="ko-KR" sz="1600" smtClea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smtClean="0">
                <a:solidFill>
                  <a:srgbClr val="0000FF"/>
                </a:solidFill>
              </a:rPr>
              <a:t>break</a:t>
            </a:r>
            <a:r>
              <a:rPr lang="en-US" altLang="ko-KR" sz="1600" smtClean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smtClean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smtClean="0">
                <a:solidFill>
                  <a:srgbClr val="0000FF"/>
                </a:solidFill>
              </a:rPr>
              <a:t>case</a:t>
            </a:r>
            <a:r>
              <a:rPr lang="en-US" altLang="ko-KR" sz="1600" smtClean="0">
                <a:solidFill>
                  <a:srgbClr val="000000"/>
                </a:solidFill>
              </a:rPr>
              <a:t> 2: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smtClean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smtClean="0">
                <a:solidFill>
                  <a:srgbClr val="0000FF"/>
                </a:solidFill>
              </a:rPr>
              <a:t>case</a:t>
            </a:r>
            <a:r>
              <a:rPr lang="en-US" altLang="ko-KR" sz="1600" smtClean="0">
                <a:solidFill>
                  <a:srgbClr val="000000"/>
                </a:solidFill>
              </a:rPr>
              <a:t> 3: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smtClean="0">
                <a:solidFill>
                  <a:srgbClr val="000000"/>
                </a:solidFill>
              </a:rPr>
              <a:t>printf(</a:t>
            </a:r>
            <a:r>
              <a:rPr lang="en-US" altLang="ko-KR" sz="1600" smtClean="0">
                <a:solidFill>
                  <a:srgbClr val="800000"/>
                </a:solidFill>
              </a:rPr>
              <a:t>"</a:t>
            </a:r>
            <a:r>
              <a:rPr lang="ko-KR" altLang="en-US" sz="1600" smtClean="0">
                <a:solidFill>
                  <a:srgbClr val="800000"/>
                </a:solidFill>
              </a:rPr>
              <a:t>두서너개</a:t>
            </a:r>
            <a:r>
              <a:rPr lang="en-US" altLang="ko-KR" sz="1600" smtClean="0">
                <a:solidFill>
                  <a:srgbClr val="800000"/>
                </a:solidFill>
              </a:rPr>
              <a:t>\n"</a:t>
            </a:r>
            <a:r>
              <a:rPr lang="en-US" altLang="ko-KR" sz="1600" smtClea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smtClean="0">
                <a:solidFill>
                  <a:srgbClr val="0000FF"/>
                </a:solidFill>
              </a:rPr>
              <a:t>break;</a:t>
            </a:r>
            <a:r>
              <a:rPr lang="en-US" altLang="ko-KR" sz="1600" smtClean="0">
                <a:solidFill>
                  <a:srgbClr val="000000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smtClean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smtClean="0">
                <a:solidFill>
                  <a:srgbClr val="0000FF"/>
                </a:solidFill>
              </a:rPr>
              <a:t>default</a:t>
            </a:r>
            <a:r>
              <a:rPr lang="en-US" altLang="ko-KR" sz="1600" smtClean="0">
                <a:solidFill>
                  <a:srgbClr val="000000"/>
                </a:solidFill>
              </a:rPr>
              <a:t>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smtClean="0">
                <a:solidFill>
                  <a:srgbClr val="000000"/>
                </a:solidFill>
              </a:rPr>
              <a:t>printf(</a:t>
            </a:r>
            <a:r>
              <a:rPr lang="en-US" altLang="ko-KR" sz="1600" smtClean="0">
                <a:solidFill>
                  <a:srgbClr val="800000"/>
                </a:solidFill>
              </a:rPr>
              <a:t>"</a:t>
            </a:r>
            <a:r>
              <a:rPr lang="ko-KR" altLang="en-US" sz="1600" smtClean="0">
                <a:solidFill>
                  <a:srgbClr val="800000"/>
                </a:solidFill>
              </a:rPr>
              <a:t>많음</a:t>
            </a:r>
            <a:r>
              <a:rPr lang="en-US" altLang="ko-KR" sz="1600" smtClean="0">
                <a:solidFill>
                  <a:srgbClr val="800000"/>
                </a:solidFill>
              </a:rPr>
              <a:t>\n"</a:t>
            </a:r>
            <a:r>
              <a:rPr lang="en-US" altLang="ko-KR" sz="1600" smtClea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smtClean="0">
                <a:solidFill>
                  <a:srgbClr val="0000FF"/>
                </a:solidFill>
              </a:rPr>
              <a:t>break;</a:t>
            </a:r>
            <a:r>
              <a:rPr lang="en-US" altLang="ko-KR" sz="1600" smtClean="0">
                <a:solidFill>
                  <a:srgbClr val="000000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smtClean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smtClean="0">
                <a:solidFill>
                  <a:srgbClr val="000000"/>
                </a:solidFill>
              </a:rPr>
              <a:t>} </a:t>
            </a:r>
            <a:endParaRPr lang="ko-KR" altLang="en-US" sz="1600" smtClean="0">
              <a:solidFill>
                <a:srgbClr val="000000"/>
              </a:solidFill>
            </a:endParaRPr>
          </a:p>
        </p:txBody>
      </p:sp>
      <p:sp>
        <p:nvSpPr>
          <p:cNvPr id="34820" name="Freeform 4"/>
          <p:cNvSpPr>
            <a:spLocks/>
          </p:cNvSpPr>
          <p:nvPr/>
        </p:nvSpPr>
        <p:spPr bwMode="auto">
          <a:xfrm>
            <a:off x="1541463" y="3397250"/>
            <a:ext cx="3281362" cy="1374775"/>
          </a:xfrm>
          <a:custGeom>
            <a:avLst/>
            <a:gdLst>
              <a:gd name="T0" fmla="*/ 2147483647 w 2067"/>
              <a:gd name="T1" fmla="*/ 2147483647 h 1071"/>
              <a:gd name="T2" fmla="*/ 2147483647 w 2067"/>
              <a:gd name="T3" fmla="*/ 2147483647 h 1071"/>
              <a:gd name="T4" fmla="*/ 2147483647 w 2067"/>
              <a:gd name="T5" fmla="*/ 2147483647 h 1071"/>
              <a:gd name="T6" fmla="*/ 2147483647 w 2067"/>
              <a:gd name="T7" fmla="*/ 2147483647 h 1071"/>
              <a:gd name="T8" fmla="*/ 2147483647 w 2067"/>
              <a:gd name="T9" fmla="*/ 2147483647 h 1071"/>
              <a:gd name="T10" fmla="*/ 2147483647 w 2067"/>
              <a:gd name="T11" fmla="*/ 2147483647 h 1071"/>
              <a:gd name="T12" fmla="*/ 2147483647 w 2067"/>
              <a:gd name="T13" fmla="*/ 2147483647 h 1071"/>
              <a:gd name="T14" fmla="*/ 2147483647 w 2067"/>
              <a:gd name="T15" fmla="*/ 2147483647 h 1071"/>
              <a:gd name="T16" fmla="*/ 2147483647 w 2067"/>
              <a:gd name="T17" fmla="*/ 2147483647 h 1071"/>
              <a:gd name="T18" fmla="*/ 2147483647 w 2067"/>
              <a:gd name="T19" fmla="*/ 2147483647 h 1071"/>
              <a:gd name="T20" fmla="*/ 2147483647 w 2067"/>
              <a:gd name="T21" fmla="*/ 2147483647 h 1071"/>
              <a:gd name="T22" fmla="*/ 2147483647 w 2067"/>
              <a:gd name="T23" fmla="*/ 2147483647 h 1071"/>
              <a:gd name="T24" fmla="*/ 2147483647 w 2067"/>
              <a:gd name="T25" fmla="*/ 2147483647 h 1071"/>
              <a:gd name="T26" fmla="*/ 2147483647 w 2067"/>
              <a:gd name="T27" fmla="*/ 2147483647 h 1071"/>
              <a:gd name="T28" fmla="*/ 2147483647 w 2067"/>
              <a:gd name="T29" fmla="*/ 2147483647 h 1071"/>
              <a:gd name="T30" fmla="*/ 2147483647 w 2067"/>
              <a:gd name="T31" fmla="*/ 2147483647 h 1071"/>
              <a:gd name="T32" fmla="*/ 2147483647 w 2067"/>
              <a:gd name="T33" fmla="*/ 2147483647 h 1071"/>
              <a:gd name="T34" fmla="*/ 2147483647 w 2067"/>
              <a:gd name="T35" fmla="*/ 2147483647 h 1071"/>
              <a:gd name="T36" fmla="*/ 2147483647 w 2067"/>
              <a:gd name="T37" fmla="*/ 2147483647 h 1071"/>
              <a:gd name="T38" fmla="*/ 2147483647 w 2067"/>
              <a:gd name="T39" fmla="*/ 2147483647 h 1071"/>
              <a:gd name="T40" fmla="*/ 2147483647 w 2067"/>
              <a:gd name="T41" fmla="*/ 2147483647 h 1071"/>
              <a:gd name="T42" fmla="*/ 2147483647 w 2067"/>
              <a:gd name="T43" fmla="*/ 2147483647 h 1071"/>
              <a:gd name="T44" fmla="*/ 2147483647 w 2067"/>
              <a:gd name="T45" fmla="*/ 2147483647 h 1071"/>
              <a:gd name="T46" fmla="*/ 2147483647 w 2067"/>
              <a:gd name="T47" fmla="*/ 2147483647 h 1071"/>
              <a:gd name="T48" fmla="*/ 2147483647 w 2067"/>
              <a:gd name="T49" fmla="*/ 2147483647 h 1071"/>
              <a:gd name="T50" fmla="*/ 2147483647 w 2067"/>
              <a:gd name="T51" fmla="*/ 2147483647 h 1071"/>
              <a:gd name="T52" fmla="*/ 2147483647 w 2067"/>
              <a:gd name="T53" fmla="*/ 2147483647 h 1071"/>
              <a:gd name="T54" fmla="*/ 2147483647 w 2067"/>
              <a:gd name="T55" fmla="*/ 2147483647 h 1071"/>
              <a:gd name="T56" fmla="*/ 2147483647 w 2067"/>
              <a:gd name="T57" fmla="*/ 2147483647 h 1071"/>
              <a:gd name="T58" fmla="*/ 2147483647 w 2067"/>
              <a:gd name="T59" fmla="*/ 2147483647 h 1071"/>
              <a:gd name="T60" fmla="*/ 2147483647 w 2067"/>
              <a:gd name="T61" fmla="*/ 2147483647 h 1071"/>
              <a:gd name="T62" fmla="*/ 2147483647 w 2067"/>
              <a:gd name="T63" fmla="*/ 2147483647 h 1071"/>
              <a:gd name="T64" fmla="*/ 2147483647 w 2067"/>
              <a:gd name="T65" fmla="*/ 2147483647 h 1071"/>
              <a:gd name="T66" fmla="*/ 2147483647 w 2067"/>
              <a:gd name="T67" fmla="*/ 2147483647 h 1071"/>
              <a:gd name="T68" fmla="*/ 2147483647 w 2067"/>
              <a:gd name="T69" fmla="*/ 2147483647 h 1071"/>
              <a:gd name="T70" fmla="*/ 2147483647 w 2067"/>
              <a:gd name="T71" fmla="*/ 2147483647 h 1071"/>
              <a:gd name="T72" fmla="*/ 2147483647 w 2067"/>
              <a:gd name="T73" fmla="*/ 2147483647 h 1071"/>
              <a:gd name="T74" fmla="*/ 2147483647 w 2067"/>
              <a:gd name="T75" fmla="*/ 2147483647 h 1071"/>
              <a:gd name="T76" fmla="*/ 2147483647 w 2067"/>
              <a:gd name="T77" fmla="*/ 2147483647 h 1071"/>
              <a:gd name="T78" fmla="*/ 2147483647 w 2067"/>
              <a:gd name="T79" fmla="*/ 2147483647 h 1071"/>
              <a:gd name="T80" fmla="*/ 2147483647 w 2067"/>
              <a:gd name="T81" fmla="*/ 2147483647 h 1071"/>
              <a:gd name="T82" fmla="*/ 2147483647 w 2067"/>
              <a:gd name="T83" fmla="*/ 2147483647 h 1071"/>
              <a:gd name="T84" fmla="*/ 2147483647 w 2067"/>
              <a:gd name="T85" fmla="*/ 2147483647 h 1071"/>
              <a:gd name="T86" fmla="*/ 2147483647 w 2067"/>
              <a:gd name="T87" fmla="*/ 2147483647 h 1071"/>
              <a:gd name="T88" fmla="*/ 2147483647 w 2067"/>
              <a:gd name="T89" fmla="*/ 2147483647 h 1071"/>
              <a:gd name="T90" fmla="*/ 2147483647 w 2067"/>
              <a:gd name="T91" fmla="*/ 2147483647 h 107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067" h="1071">
                <a:moveTo>
                  <a:pt x="1108" y="40"/>
                </a:moveTo>
                <a:cubicBezTo>
                  <a:pt x="903" y="34"/>
                  <a:pt x="700" y="16"/>
                  <a:pt x="495" y="2"/>
                </a:cubicBezTo>
                <a:cubicBezTo>
                  <a:pt x="303" y="7"/>
                  <a:pt x="347" y="0"/>
                  <a:pt x="249" y="16"/>
                </a:cubicBezTo>
                <a:cubicBezTo>
                  <a:pt x="209" y="37"/>
                  <a:pt x="163" y="43"/>
                  <a:pt x="126" y="73"/>
                </a:cubicBezTo>
                <a:cubicBezTo>
                  <a:pt x="114" y="83"/>
                  <a:pt x="104" y="95"/>
                  <a:pt x="93" y="106"/>
                </a:cubicBezTo>
                <a:cubicBezTo>
                  <a:pt x="87" y="112"/>
                  <a:pt x="74" y="125"/>
                  <a:pt x="74" y="125"/>
                </a:cubicBezTo>
                <a:cubicBezTo>
                  <a:pt x="69" y="150"/>
                  <a:pt x="51" y="171"/>
                  <a:pt x="41" y="196"/>
                </a:cubicBezTo>
                <a:cubicBezTo>
                  <a:pt x="30" y="222"/>
                  <a:pt x="22" y="249"/>
                  <a:pt x="13" y="276"/>
                </a:cubicBezTo>
                <a:cubicBezTo>
                  <a:pt x="0" y="373"/>
                  <a:pt x="0" y="344"/>
                  <a:pt x="8" y="474"/>
                </a:cubicBezTo>
                <a:cubicBezTo>
                  <a:pt x="9" y="496"/>
                  <a:pt x="36" y="523"/>
                  <a:pt x="51" y="536"/>
                </a:cubicBezTo>
                <a:cubicBezTo>
                  <a:pt x="92" y="572"/>
                  <a:pt x="152" y="636"/>
                  <a:pt x="202" y="654"/>
                </a:cubicBezTo>
                <a:cubicBezTo>
                  <a:pt x="212" y="669"/>
                  <a:pt x="265" y="709"/>
                  <a:pt x="282" y="715"/>
                </a:cubicBezTo>
                <a:cubicBezTo>
                  <a:pt x="319" y="746"/>
                  <a:pt x="301" y="738"/>
                  <a:pt x="329" y="748"/>
                </a:cubicBezTo>
                <a:cubicBezTo>
                  <a:pt x="345" y="764"/>
                  <a:pt x="360" y="778"/>
                  <a:pt x="381" y="786"/>
                </a:cubicBezTo>
                <a:cubicBezTo>
                  <a:pt x="394" y="798"/>
                  <a:pt x="407" y="808"/>
                  <a:pt x="424" y="814"/>
                </a:cubicBezTo>
                <a:cubicBezTo>
                  <a:pt x="437" y="829"/>
                  <a:pt x="452" y="837"/>
                  <a:pt x="471" y="842"/>
                </a:cubicBezTo>
                <a:cubicBezTo>
                  <a:pt x="514" y="876"/>
                  <a:pt x="563" y="884"/>
                  <a:pt x="613" y="904"/>
                </a:cubicBezTo>
                <a:cubicBezTo>
                  <a:pt x="649" y="918"/>
                  <a:pt x="685" y="938"/>
                  <a:pt x="721" y="951"/>
                </a:cubicBezTo>
                <a:cubicBezTo>
                  <a:pt x="767" y="968"/>
                  <a:pt x="817" y="972"/>
                  <a:pt x="863" y="989"/>
                </a:cubicBezTo>
                <a:cubicBezTo>
                  <a:pt x="907" y="1005"/>
                  <a:pt x="860" y="990"/>
                  <a:pt x="896" y="1008"/>
                </a:cubicBezTo>
                <a:cubicBezTo>
                  <a:pt x="924" y="1022"/>
                  <a:pt x="977" y="1028"/>
                  <a:pt x="1009" y="1031"/>
                </a:cubicBezTo>
                <a:cubicBezTo>
                  <a:pt x="1121" y="1071"/>
                  <a:pt x="1246" y="1039"/>
                  <a:pt x="1363" y="1027"/>
                </a:cubicBezTo>
                <a:cubicBezTo>
                  <a:pt x="1399" y="1023"/>
                  <a:pt x="1436" y="1020"/>
                  <a:pt x="1472" y="1017"/>
                </a:cubicBezTo>
                <a:cubicBezTo>
                  <a:pt x="1496" y="1015"/>
                  <a:pt x="1543" y="1003"/>
                  <a:pt x="1543" y="1003"/>
                </a:cubicBezTo>
                <a:cubicBezTo>
                  <a:pt x="1562" y="991"/>
                  <a:pt x="1577" y="984"/>
                  <a:pt x="1599" y="979"/>
                </a:cubicBezTo>
                <a:cubicBezTo>
                  <a:pt x="1668" y="937"/>
                  <a:pt x="1752" y="882"/>
                  <a:pt x="1831" y="866"/>
                </a:cubicBezTo>
                <a:cubicBezTo>
                  <a:pt x="1856" y="851"/>
                  <a:pt x="1873" y="832"/>
                  <a:pt x="1902" y="824"/>
                </a:cubicBezTo>
                <a:cubicBezTo>
                  <a:pt x="1937" y="799"/>
                  <a:pt x="1977" y="781"/>
                  <a:pt x="2010" y="753"/>
                </a:cubicBezTo>
                <a:cubicBezTo>
                  <a:pt x="2023" y="742"/>
                  <a:pt x="2031" y="727"/>
                  <a:pt x="2043" y="715"/>
                </a:cubicBezTo>
                <a:cubicBezTo>
                  <a:pt x="2045" y="710"/>
                  <a:pt x="2046" y="705"/>
                  <a:pt x="2048" y="701"/>
                </a:cubicBezTo>
                <a:cubicBezTo>
                  <a:pt x="2050" y="697"/>
                  <a:pt x="2055" y="695"/>
                  <a:pt x="2057" y="691"/>
                </a:cubicBezTo>
                <a:cubicBezTo>
                  <a:pt x="2061" y="682"/>
                  <a:pt x="2067" y="663"/>
                  <a:pt x="2067" y="663"/>
                </a:cubicBezTo>
                <a:cubicBezTo>
                  <a:pt x="2061" y="615"/>
                  <a:pt x="2051" y="556"/>
                  <a:pt x="2029" y="512"/>
                </a:cubicBezTo>
                <a:cubicBezTo>
                  <a:pt x="2000" y="455"/>
                  <a:pt x="1945" y="418"/>
                  <a:pt x="1897" y="380"/>
                </a:cubicBezTo>
                <a:cubicBezTo>
                  <a:pt x="1868" y="357"/>
                  <a:pt x="1838" y="330"/>
                  <a:pt x="1802" y="318"/>
                </a:cubicBezTo>
                <a:cubicBezTo>
                  <a:pt x="1776" y="299"/>
                  <a:pt x="1748" y="288"/>
                  <a:pt x="1717" y="281"/>
                </a:cubicBezTo>
                <a:cubicBezTo>
                  <a:pt x="1658" y="255"/>
                  <a:pt x="1597" y="237"/>
                  <a:pt x="1538" y="210"/>
                </a:cubicBezTo>
                <a:cubicBezTo>
                  <a:pt x="1525" y="204"/>
                  <a:pt x="1513" y="197"/>
                  <a:pt x="1500" y="191"/>
                </a:cubicBezTo>
                <a:cubicBezTo>
                  <a:pt x="1487" y="185"/>
                  <a:pt x="1458" y="182"/>
                  <a:pt x="1458" y="182"/>
                </a:cubicBezTo>
                <a:cubicBezTo>
                  <a:pt x="1437" y="171"/>
                  <a:pt x="1424" y="167"/>
                  <a:pt x="1401" y="163"/>
                </a:cubicBezTo>
                <a:cubicBezTo>
                  <a:pt x="1375" y="149"/>
                  <a:pt x="1345" y="138"/>
                  <a:pt x="1316" y="130"/>
                </a:cubicBezTo>
                <a:cubicBezTo>
                  <a:pt x="1298" y="117"/>
                  <a:pt x="1279" y="110"/>
                  <a:pt x="1259" y="101"/>
                </a:cubicBezTo>
                <a:cubicBezTo>
                  <a:pt x="1254" y="99"/>
                  <a:pt x="1249" y="96"/>
                  <a:pt x="1245" y="92"/>
                </a:cubicBezTo>
                <a:cubicBezTo>
                  <a:pt x="1242" y="89"/>
                  <a:pt x="1240" y="84"/>
                  <a:pt x="1236" y="82"/>
                </a:cubicBezTo>
                <a:cubicBezTo>
                  <a:pt x="1227" y="77"/>
                  <a:pt x="1217" y="76"/>
                  <a:pt x="1207" y="73"/>
                </a:cubicBezTo>
                <a:cubicBezTo>
                  <a:pt x="1179" y="53"/>
                  <a:pt x="1141" y="48"/>
                  <a:pt x="1108" y="40"/>
                </a:cubicBezTo>
                <a:close/>
              </a:path>
            </a:pathLst>
          </a:custGeom>
          <a:noFill/>
          <a:ln w="381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6213475" y="4678363"/>
            <a:ext cx="1589088" cy="1616075"/>
            <a:chOff x="3208" y="1586"/>
            <a:chExt cx="1395" cy="1617"/>
          </a:xfrm>
        </p:grpSpPr>
        <p:sp>
          <p:nvSpPr>
            <p:cNvPr id="34824" name="Freeform 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74 w 44"/>
                <a:gd name="T1" fmla="*/ 0 h 88"/>
                <a:gd name="T2" fmla="*/ 0 w 44"/>
                <a:gd name="T3" fmla="*/ 217 h 88"/>
                <a:gd name="T4" fmla="*/ 36 w 44"/>
                <a:gd name="T5" fmla="*/ 217 h 88"/>
                <a:gd name="T6" fmla="*/ 108 w 44"/>
                <a:gd name="T7" fmla="*/ 0 h 88"/>
                <a:gd name="T8" fmla="*/ 7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5" name="Freeform 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59 w 92"/>
                <a:gd name="T1" fmla="*/ 0 h 73"/>
                <a:gd name="T2" fmla="*/ 0 w 92"/>
                <a:gd name="T3" fmla="*/ 229 h 73"/>
                <a:gd name="T4" fmla="*/ 33 w 92"/>
                <a:gd name="T5" fmla="*/ 229 h 73"/>
                <a:gd name="T6" fmla="*/ 217 w 92"/>
                <a:gd name="T7" fmla="*/ 15 h 73"/>
                <a:gd name="T8" fmla="*/ 15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6" name="Freeform 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59 w 92"/>
                <a:gd name="T1" fmla="*/ 0 h 73"/>
                <a:gd name="T2" fmla="*/ 0 w 92"/>
                <a:gd name="T3" fmla="*/ 229 h 73"/>
                <a:gd name="T4" fmla="*/ 33 w 92"/>
                <a:gd name="T5" fmla="*/ 229 h 73"/>
                <a:gd name="T6" fmla="*/ 217 w 92"/>
                <a:gd name="T7" fmla="*/ 15 h 73"/>
                <a:gd name="T8" fmla="*/ 15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7" name="Freeform 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47 w 88"/>
                <a:gd name="T1" fmla="*/ 0 h 83"/>
                <a:gd name="T2" fmla="*/ 201 w 88"/>
                <a:gd name="T3" fmla="*/ 216 h 83"/>
                <a:gd name="T4" fmla="*/ 178 w 88"/>
                <a:gd name="T5" fmla="*/ 267 h 83"/>
                <a:gd name="T6" fmla="*/ 0 w 88"/>
                <a:gd name="T7" fmla="*/ 15 h 83"/>
                <a:gd name="T8" fmla="*/ 4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8" name="Freeform 1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47 w 88"/>
                <a:gd name="T1" fmla="*/ 0 h 83"/>
                <a:gd name="T2" fmla="*/ 201 w 88"/>
                <a:gd name="T3" fmla="*/ 216 h 83"/>
                <a:gd name="T4" fmla="*/ 178 w 88"/>
                <a:gd name="T5" fmla="*/ 267 h 83"/>
                <a:gd name="T6" fmla="*/ 0 w 88"/>
                <a:gd name="T7" fmla="*/ 15 h 83"/>
                <a:gd name="T8" fmla="*/ 4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9" name="Freeform 1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16 w 532"/>
                <a:gd name="T1" fmla="*/ 140 h 304"/>
                <a:gd name="T2" fmla="*/ 0 w 532"/>
                <a:gd name="T3" fmla="*/ 422 h 304"/>
                <a:gd name="T4" fmla="*/ 0 w 532"/>
                <a:gd name="T5" fmla="*/ 740 h 304"/>
                <a:gd name="T6" fmla="*/ 0 w 532"/>
                <a:gd name="T7" fmla="*/ 902 h 304"/>
                <a:gd name="T8" fmla="*/ 1160 w 532"/>
                <a:gd name="T9" fmla="*/ 902 h 304"/>
                <a:gd name="T10" fmla="*/ 1221 w 532"/>
                <a:gd name="T11" fmla="*/ 661 h 304"/>
                <a:gd name="T12" fmla="*/ 1160 w 532"/>
                <a:gd name="T13" fmla="*/ 259 h 304"/>
                <a:gd name="T14" fmla="*/ 1035 w 532"/>
                <a:gd name="T15" fmla="*/ 40 h 304"/>
                <a:gd name="T16" fmla="*/ 463 w 532"/>
                <a:gd name="T17" fmla="*/ 0 h 304"/>
                <a:gd name="T18" fmla="*/ 141 w 532"/>
                <a:gd name="T19" fmla="*/ 0 h 304"/>
                <a:gd name="T20" fmla="*/ 16 w 532"/>
                <a:gd name="T21" fmla="*/ 140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0" name="Freeform 1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384 w 161"/>
                <a:gd name="T1" fmla="*/ 407 h 221"/>
                <a:gd name="T2" fmla="*/ 357 w 161"/>
                <a:gd name="T3" fmla="*/ 277 h 221"/>
                <a:gd name="T4" fmla="*/ 333 w 161"/>
                <a:gd name="T5" fmla="*/ 132 h 221"/>
                <a:gd name="T6" fmla="*/ 266 w 161"/>
                <a:gd name="T7" fmla="*/ 88 h 221"/>
                <a:gd name="T8" fmla="*/ 218 w 161"/>
                <a:gd name="T9" fmla="*/ 49 h 221"/>
                <a:gd name="T10" fmla="*/ 131 w 161"/>
                <a:gd name="T11" fmla="*/ 0 h 221"/>
                <a:gd name="T12" fmla="*/ 111 w 161"/>
                <a:gd name="T13" fmla="*/ 58 h 221"/>
                <a:gd name="T14" fmla="*/ 30 w 161"/>
                <a:gd name="T15" fmla="*/ 1 h 221"/>
                <a:gd name="T16" fmla="*/ 1 w 161"/>
                <a:gd name="T17" fmla="*/ 70 h 221"/>
                <a:gd name="T18" fmla="*/ 57 w 161"/>
                <a:gd name="T19" fmla="*/ 124 h 221"/>
                <a:gd name="T20" fmla="*/ 47 w 161"/>
                <a:gd name="T21" fmla="*/ 169 h 221"/>
                <a:gd name="T22" fmla="*/ 17 w 161"/>
                <a:gd name="T23" fmla="*/ 197 h 221"/>
                <a:gd name="T24" fmla="*/ 1 w 161"/>
                <a:gd name="T25" fmla="*/ 228 h 221"/>
                <a:gd name="T26" fmla="*/ 0 w 161"/>
                <a:gd name="T27" fmla="*/ 262 h 221"/>
                <a:gd name="T28" fmla="*/ 13 w 161"/>
                <a:gd name="T29" fmla="*/ 303 h 221"/>
                <a:gd name="T30" fmla="*/ 28 w 161"/>
                <a:gd name="T31" fmla="*/ 372 h 221"/>
                <a:gd name="T32" fmla="*/ 36 w 161"/>
                <a:gd name="T33" fmla="*/ 407 h 221"/>
                <a:gd name="T34" fmla="*/ 50 w 161"/>
                <a:gd name="T35" fmla="*/ 431 h 221"/>
                <a:gd name="T36" fmla="*/ 66 w 161"/>
                <a:gd name="T37" fmla="*/ 455 h 221"/>
                <a:gd name="T38" fmla="*/ 88 w 161"/>
                <a:gd name="T39" fmla="*/ 474 h 221"/>
                <a:gd name="T40" fmla="*/ 110 w 161"/>
                <a:gd name="T41" fmla="*/ 491 h 221"/>
                <a:gd name="T42" fmla="*/ 140 w 161"/>
                <a:gd name="T43" fmla="*/ 503 h 221"/>
                <a:gd name="T44" fmla="*/ 172 w 161"/>
                <a:gd name="T45" fmla="*/ 512 h 221"/>
                <a:gd name="T46" fmla="*/ 208 w 161"/>
                <a:gd name="T47" fmla="*/ 517 h 221"/>
                <a:gd name="T48" fmla="*/ 268 w 161"/>
                <a:gd name="T49" fmla="*/ 619 h 221"/>
                <a:gd name="T50" fmla="*/ 394 w 161"/>
                <a:gd name="T51" fmla="*/ 442 h 221"/>
                <a:gd name="T52" fmla="*/ 384 w 161"/>
                <a:gd name="T53" fmla="*/ 407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1" name="Freeform 1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2112 w 1132"/>
                <a:gd name="T1" fmla="*/ 489 h 1016"/>
                <a:gd name="T2" fmla="*/ 2228 w 1132"/>
                <a:gd name="T3" fmla="*/ 561 h 1016"/>
                <a:gd name="T4" fmla="*/ 2330 w 1132"/>
                <a:gd name="T5" fmla="*/ 638 h 1016"/>
                <a:gd name="T6" fmla="*/ 2411 w 1132"/>
                <a:gd name="T7" fmla="*/ 743 h 1016"/>
                <a:gd name="T8" fmla="*/ 2459 w 1132"/>
                <a:gd name="T9" fmla="*/ 897 h 1016"/>
                <a:gd name="T10" fmla="*/ 2541 w 1132"/>
                <a:gd name="T11" fmla="*/ 1516 h 1016"/>
                <a:gd name="T12" fmla="*/ 2579 w 1132"/>
                <a:gd name="T13" fmla="*/ 2174 h 1016"/>
                <a:gd name="T14" fmla="*/ 2479 w 1132"/>
                <a:gd name="T15" fmla="*/ 2632 h 1016"/>
                <a:gd name="T16" fmla="*/ 2451 w 1132"/>
                <a:gd name="T17" fmla="*/ 2765 h 1016"/>
                <a:gd name="T18" fmla="*/ 2391 w 1132"/>
                <a:gd name="T19" fmla="*/ 2855 h 1016"/>
                <a:gd name="T20" fmla="*/ 2300 w 1132"/>
                <a:gd name="T21" fmla="*/ 2889 h 1016"/>
                <a:gd name="T22" fmla="*/ 2192 w 1132"/>
                <a:gd name="T23" fmla="*/ 2983 h 1016"/>
                <a:gd name="T24" fmla="*/ 1989 w 1132"/>
                <a:gd name="T25" fmla="*/ 2646 h 1016"/>
                <a:gd name="T26" fmla="*/ 1660 w 1132"/>
                <a:gd name="T27" fmla="*/ 2624 h 1016"/>
                <a:gd name="T28" fmla="*/ 1151 w 1132"/>
                <a:gd name="T29" fmla="*/ 2679 h 1016"/>
                <a:gd name="T30" fmla="*/ 1028 w 1132"/>
                <a:gd name="T31" fmla="*/ 2700 h 1016"/>
                <a:gd name="T32" fmla="*/ 931 w 1132"/>
                <a:gd name="T33" fmla="*/ 2635 h 1016"/>
                <a:gd name="T34" fmla="*/ 892 w 1132"/>
                <a:gd name="T35" fmla="*/ 2478 h 1016"/>
                <a:gd name="T36" fmla="*/ 943 w 1132"/>
                <a:gd name="T37" fmla="*/ 2230 h 1016"/>
                <a:gd name="T38" fmla="*/ 1016 w 1132"/>
                <a:gd name="T39" fmla="*/ 1479 h 1016"/>
                <a:gd name="T40" fmla="*/ 757 w 1132"/>
                <a:gd name="T41" fmla="*/ 1199 h 1016"/>
                <a:gd name="T42" fmla="*/ 358 w 1132"/>
                <a:gd name="T43" fmla="*/ 877 h 1016"/>
                <a:gd name="T44" fmla="*/ 132 w 1132"/>
                <a:gd name="T45" fmla="*/ 490 h 1016"/>
                <a:gd name="T46" fmla="*/ 0 w 1132"/>
                <a:gd name="T47" fmla="*/ 212 h 1016"/>
                <a:gd name="T48" fmla="*/ 229 w 1132"/>
                <a:gd name="T49" fmla="*/ 3 h 1016"/>
                <a:gd name="T50" fmla="*/ 550 w 1132"/>
                <a:gd name="T51" fmla="*/ 376 h 1016"/>
                <a:gd name="T52" fmla="*/ 722 w 1132"/>
                <a:gd name="T53" fmla="*/ 481 h 1016"/>
                <a:gd name="T54" fmla="*/ 791 w 1132"/>
                <a:gd name="T55" fmla="*/ 586 h 1016"/>
                <a:gd name="T56" fmla="*/ 830 w 1132"/>
                <a:gd name="T57" fmla="*/ 594 h 1016"/>
                <a:gd name="T58" fmla="*/ 874 w 1132"/>
                <a:gd name="T59" fmla="*/ 604 h 1016"/>
                <a:gd name="T60" fmla="*/ 913 w 1132"/>
                <a:gd name="T61" fmla="*/ 611 h 1016"/>
                <a:gd name="T62" fmla="*/ 972 w 1132"/>
                <a:gd name="T63" fmla="*/ 586 h 1016"/>
                <a:gd name="T64" fmla="*/ 1061 w 1132"/>
                <a:gd name="T65" fmla="*/ 532 h 1016"/>
                <a:gd name="T66" fmla="*/ 1149 w 1132"/>
                <a:gd name="T67" fmla="*/ 489 h 1016"/>
                <a:gd name="T68" fmla="*/ 1245 w 1132"/>
                <a:gd name="T69" fmla="*/ 458 h 1016"/>
                <a:gd name="T70" fmla="*/ 1396 w 1132"/>
                <a:gd name="T71" fmla="*/ 393 h 1016"/>
                <a:gd name="T72" fmla="*/ 1525 w 1132"/>
                <a:gd name="T73" fmla="*/ 360 h 1016"/>
                <a:gd name="T74" fmla="*/ 1563 w 1132"/>
                <a:gd name="T75" fmla="*/ 360 h 1016"/>
                <a:gd name="T76" fmla="*/ 1628 w 1132"/>
                <a:gd name="T77" fmla="*/ 360 h 1016"/>
                <a:gd name="T78" fmla="*/ 1710 w 1132"/>
                <a:gd name="T79" fmla="*/ 365 h 1016"/>
                <a:gd name="T80" fmla="*/ 1796 w 1132"/>
                <a:gd name="T81" fmla="*/ 365 h 1016"/>
                <a:gd name="T82" fmla="*/ 1875 w 1132"/>
                <a:gd name="T83" fmla="*/ 369 h 1016"/>
                <a:gd name="T84" fmla="*/ 1937 w 1132"/>
                <a:gd name="T85" fmla="*/ 369 h 1016"/>
                <a:gd name="T86" fmla="*/ 1970 w 1132"/>
                <a:gd name="T87" fmla="*/ 369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2" name="Freeform 1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558 w 271"/>
                <a:gd name="T1" fmla="*/ 473 h 365"/>
                <a:gd name="T2" fmla="*/ 599 w 271"/>
                <a:gd name="T3" fmla="*/ 500 h 365"/>
                <a:gd name="T4" fmla="*/ 607 w 271"/>
                <a:gd name="T5" fmla="*/ 570 h 365"/>
                <a:gd name="T6" fmla="*/ 600 w 271"/>
                <a:gd name="T7" fmla="*/ 605 h 365"/>
                <a:gd name="T8" fmla="*/ 593 w 271"/>
                <a:gd name="T9" fmla="*/ 635 h 365"/>
                <a:gd name="T10" fmla="*/ 592 w 271"/>
                <a:gd name="T11" fmla="*/ 653 h 365"/>
                <a:gd name="T12" fmla="*/ 589 w 271"/>
                <a:gd name="T13" fmla="*/ 672 h 365"/>
                <a:gd name="T14" fmla="*/ 582 w 271"/>
                <a:gd name="T15" fmla="*/ 684 h 365"/>
                <a:gd name="T16" fmla="*/ 571 w 271"/>
                <a:gd name="T17" fmla="*/ 695 h 365"/>
                <a:gd name="T18" fmla="*/ 555 w 271"/>
                <a:gd name="T19" fmla="*/ 712 h 365"/>
                <a:gd name="T20" fmla="*/ 528 w 271"/>
                <a:gd name="T21" fmla="*/ 736 h 365"/>
                <a:gd name="T22" fmla="*/ 523 w 271"/>
                <a:gd name="T23" fmla="*/ 790 h 365"/>
                <a:gd name="T24" fmla="*/ 509 w 271"/>
                <a:gd name="T25" fmla="*/ 925 h 365"/>
                <a:gd name="T26" fmla="*/ 426 w 271"/>
                <a:gd name="T27" fmla="*/ 1001 h 365"/>
                <a:gd name="T28" fmla="*/ 310 w 271"/>
                <a:gd name="T29" fmla="*/ 1095 h 365"/>
                <a:gd name="T30" fmla="*/ 165 w 271"/>
                <a:gd name="T31" fmla="*/ 1059 h 365"/>
                <a:gd name="T32" fmla="*/ 103 w 271"/>
                <a:gd name="T33" fmla="*/ 902 h 365"/>
                <a:gd name="T34" fmla="*/ 61 w 271"/>
                <a:gd name="T35" fmla="*/ 790 h 365"/>
                <a:gd name="T36" fmla="*/ 61 w 271"/>
                <a:gd name="T37" fmla="*/ 759 h 365"/>
                <a:gd name="T38" fmla="*/ 34 w 271"/>
                <a:gd name="T39" fmla="*/ 730 h 365"/>
                <a:gd name="T40" fmla="*/ 15 w 271"/>
                <a:gd name="T41" fmla="*/ 698 h 365"/>
                <a:gd name="T42" fmla="*/ 2 w 271"/>
                <a:gd name="T43" fmla="*/ 667 h 365"/>
                <a:gd name="T44" fmla="*/ 0 w 271"/>
                <a:gd name="T45" fmla="*/ 629 h 365"/>
                <a:gd name="T46" fmla="*/ 0 w 271"/>
                <a:gd name="T47" fmla="*/ 591 h 365"/>
                <a:gd name="T48" fmla="*/ 2 w 271"/>
                <a:gd name="T49" fmla="*/ 547 h 365"/>
                <a:gd name="T50" fmla="*/ 12 w 271"/>
                <a:gd name="T51" fmla="*/ 508 h 365"/>
                <a:gd name="T52" fmla="*/ 19 w 271"/>
                <a:gd name="T53" fmla="*/ 462 h 365"/>
                <a:gd name="T54" fmla="*/ 66 w 271"/>
                <a:gd name="T55" fmla="*/ 487 h 365"/>
                <a:gd name="T56" fmla="*/ 66 w 271"/>
                <a:gd name="T57" fmla="*/ 364 h 365"/>
                <a:gd name="T58" fmla="*/ 53 w 271"/>
                <a:gd name="T59" fmla="*/ 177 h 365"/>
                <a:gd name="T60" fmla="*/ 197 w 271"/>
                <a:gd name="T61" fmla="*/ 2 h 365"/>
                <a:gd name="T62" fmla="*/ 366 w 271"/>
                <a:gd name="T63" fmla="*/ 0 h 365"/>
                <a:gd name="T64" fmla="*/ 555 w 271"/>
                <a:gd name="T65" fmla="*/ 168 h 365"/>
                <a:gd name="T66" fmla="*/ 558 w 271"/>
                <a:gd name="T67" fmla="*/ 473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3" name="Freeform 1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416 w 272"/>
                <a:gd name="T1" fmla="*/ 64 h 214"/>
                <a:gd name="T2" fmla="*/ 528 w 272"/>
                <a:gd name="T3" fmla="*/ 146 h 214"/>
                <a:gd name="T4" fmla="*/ 568 w 272"/>
                <a:gd name="T5" fmla="*/ 181 h 214"/>
                <a:gd name="T6" fmla="*/ 598 w 272"/>
                <a:gd name="T7" fmla="*/ 217 h 214"/>
                <a:gd name="T8" fmla="*/ 622 w 272"/>
                <a:gd name="T9" fmla="*/ 254 h 214"/>
                <a:gd name="T10" fmla="*/ 630 w 272"/>
                <a:gd name="T11" fmla="*/ 286 h 214"/>
                <a:gd name="T12" fmla="*/ 635 w 272"/>
                <a:gd name="T13" fmla="*/ 332 h 214"/>
                <a:gd name="T14" fmla="*/ 630 w 272"/>
                <a:gd name="T15" fmla="*/ 376 h 214"/>
                <a:gd name="T16" fmla="*/ 616 w 272"/>
                <a:gd name="T17" fmla="*/ 424 h 214"/>
                <a:gd name="T18" fmla="*/ 602 w 272"/>
                <a:gd name="T19" fmla="*/ 484 h 214"/>
                <a:gd name="T20" fmla="*/ 595 w 272"/>
                <a:gd name="T21" fmla="*/ 558 h 214"/>
                <a:gd name="T22" fmla="*/ 595 w 272"/>
                <a:gd name="T23" fmla="*/ 623 h 214"/>
                <a:gd name="T24" fmla="*/ 551 w 272"/>
                <a:gd name="T25" fmla="*/ 634 h 214"/>
                <a:gd name="T26" fmla="*/ 517 w 272"/>
                <a:gd name="T27" fmla="*/ 528 h 214"/>
                <a:gd name="T28" fmla="*/ 502 w 272"/>
                <a:gd name="T29" fmla="*/ 439 h 214"/>
                <a:gd name="T30" fmla="*/ 503 w 272"/>
                <a:gd name="T31" fmla="*/ 350 h 214"/>
                <a:gd name="T32" fmla="*/ 527 w 272"/>
                <a:gd name="T33" fmla="*/ 243 h 214"/>
                <a:gd name="T34" fmla="*/ 432 w 272"/>
                <a:gd name="T35" fmla="*/ 165 h 214"/>
                <a:gd name="T36" fmla="*/ 301 w 272"/>
                <a:gd name="T37" fmla="*/ 165 h 214"/>
                <a:gd name="T38" fmla="*/ 275 w 272"/>
                <a:gd name="T39" fmla="*/ 180 h 214"/>
                <a:gd name="T40" fmla="*/ 255 w 272"/>
                <a:gd name="T41" fmla="*/ 193 h 214"/>
                <a:gd name="T42" fmla="*/ 230 w 272"/>
                <a:gd name="T43" fmla="*/ 209 h 214"/>
                <a:gd name="T44" fmla="*/ 211 w 272"/>
                <a:gd name="T45" fmla="*/ 218 h 214"/>
                <a:gd name="T46" fmla="*/ 184 w 272"/>
                <a:gd name="T47" fmla="*/ 230 h 214"/>
                <a:gd name="T48" fmla="*/ 163 w 272"/>
                <a:gd name="T49" fmla="*/ 243 h 214"/>
                <a:gd name="T50" fmla="*/ 139 w 272"/>
                <a:gd name="T51" fmla="*/ 254 h 214"/>
                <a:gd name="T52" fmla="*/ 112 w 272"/>
                <a:gd name="T53" fmla="*/ 258 h 214"/>
                <a:gd name="T54" fmla="*/ 79 w 272"/>
                <a:gd name="T55" fmla="*/ 286 h 214"/>
                <a:gd name="T56" fmla="*/ 97 w 272"/>
                <a:gd name="T57" fmla="*/ 357 h 214"/>
                <a:gd name="T58" fmla="*/ 105 w 272"/>
                <a:gd name="T59" fmla="*/ 411 h 214"/>
                <a:gd name="T60" fmla="*/ 105 w 272"/>
                <a:gd name="T61" fmla="*/ 465 h 214"/>
                <a:gd name="T62" fmla="*/ 93 w 272"/>
                <a:gd name="T63" fmla="*/ 530 h 214"/>
                <a:gd name="T64" fmla="*/ 93 w 272"/>
                <a:gd name="T65" fmla="*/ 634 h 214"/>
                <a:gd name="T66" fmla="*/ 49 w 272"/>
                <a:gd name="T67" fmla="*/ 571 h 214"/>
                <a:gd name="T68" fmla="*/ 20 w 272"/>
                <a:gd name="T69" fmla="*/ 484 h 214"/>
                <a:gd name="T70" fmla="*/ 14 w 272"/>
                <a:gd name="T71" fmla="*/ 443 h 214"/>
                <a:gd name="T72" fmla="*/ 2 w 272"/>
                <a:gd name="T73" fmla="*/ 401 h 214"/>
                <a:gd name="T74" fmla="*/ 0 w 272"/>
                <a:gd name="T75" fmla="*/ 363 h 214"/>
                <a:gd name="T76" fmla="*/ 0 w 272"/>
                <a:gd name="T77" fmla="*/ 321 h 214"/>
                <a:gd name="T78" fmla="*/ 2 w 272"/>
                <a:gd name="T79" fmla="*/ 285 h 214"/>
                <a:gd name="T80" fmla="*/ 16 w 272"/>
                <a:gd name="T81" fmla="*/ 258 h 214"/>
                <a:gd name="T82" fmla="*/ 37 w 272"/>
                <a:gd name="T83" fmla="*/ 234 h 214"/>
                <a:gd name="T84" fmla="*/ 73 w 272"/>
                <a:gd name="T85" fmla="*/ 225 h 214"/>
                <a:gd name="T86" fmla="*/ 79 w 272"/>
                <a:gd name="T87" fmla="*/ 140 h 214"/>
                <a:gd name="T88" fmla="*/ 144 w 272"/>
                <a:gd name="T89" fmla="*/ 40 h 214"/>
                <a:gd name="T90" fmla="*/ 284 w 272"/>
                <a:gd name="T91" fmla="*/ 0 h 214"/>
                <a:gd name="T92" fmla="*/ 416 w 272"/>
                <a:gd name="T93" fmla="*/ 64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4" name="Freeform 1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177 w 99"/>
                <a:gd name="T1" fmla="*/ 218 h 304"/>
                <a:gd name="T2" fmla="*/ 177 w 99"/>
                <a:gd name="T3" fmla="*/ 359 h 304"/>
                <a:gd name="T4" fmla="*/ 220 w 99"/>
                <a:gd name="T5" fmla="*/ 453 h 304"/>
                <a:gd name="T6" fmla="*/ 219 w 99"/>
                <a:gd name="T7" fmla="*/ 566 h 304"/>
                <a:gd name="T8" fmla="*/ 219 w 99"/>
                <a:gd name="T9" fmla="*/ 737 h 304"/>
                <a:gd name="T10" fmla="*/ 177 w 99"/>
                <a:gd name="T11" fmla="*/ 786 h 304"/>
                <a:gd name="T12" fmla="*/ 120 w 99"/>
                <a:gd name="T13" fmla="*/ 831 h 304"/>
                <a:gd name="T14" fmla="*/ 103 w 99"/>
                <a:gd name="T15" fmla="*/ 902 h 304"/>
                <a:gd name="T16" fmla="*/ 27 w 99"/>
                <a:gd name="T17" fmla="*/ 902 h 304"/>
                <a:gd name="T18" fmla="*/ 0 w 99"/>
                <a:gd name="T19" fmla="*/ 831 h 304"/>
                <a:gd name="T20" fmla="*/ 76 w 99"/>
                <a:gd name="T21" fmla="*/ 816 h 304"/>
                <a:gd name="T22" fmla="*/ 34 w 99"/>
                <a:gd name="T23" fmla="*/ 789 h 304"/>
                <a:gd name="T24" fmla="*/ 1 w 99"/>
                <a:gd name="T25" fmla="*/ 789 h 304"/>
                <a:gd name="T26" fmla="*/ 1 w 99"/>
                <a:gd name="T27" fmla="*/ 737 h 304"/>
                <a:gd name="T28" fmla="*/ 39 w 99"/>
                <a:gd name="T29" fmla="*/ 747 h 304"/>
                <a:gd name="T30" fmla="*/ 114 w 99"/>
                <a:gd name="T31" fmla="*/ 742 h 304"/>
                <a:gd name="T32" fmla="*/ 114 w 99"/>
                <a:gd name="T33" fmla="*/ 694 h 304"/>
                <a:gd name="T34" fmla="*/ 54 w 99"/>
                <a:gd name="T35" fmla="*/ 694 h 304"/>
                <a:gd name="T36" fmla="*/ 0 w 99"/>
                <a:gd name="T37" fmla="*/ 675 h 304"/>
                <a:gd name="T38" fmla="*/ 0 w 99"/>
                <a:gd name="T39" fmla="*/ 607 h 304"/>
                <a:gd name="T40" fmla="*/ 44 w 99"/>
                <a:gd name="T41" fmla="*/ 600 h 304"/>
                <a:gd name="T42" fmla="*/ 95 w 99"/>
                <a:gd name="T43" fmla="*/ 656 h 304"/>
                <a:gd name="T44" fmla="*/ 132 w 99"/>
                <a:gd name="T45" fmla="*/ 634 h 304"/>
                <a:gd name="T46" fmla="*/ 103 w 99"/>
                <a:gd name="T47" fmla="*/ 566 h 304"/>
                <a:gd name="T48" fmla="*/ 142 w 99"/>
                <a:gd name="T49" fmla="*/ 543 h 304"/>
                <a:gd name="T50" fmla="*/ 114 w 99"/>
                <a:gd name="T51" fmla="*/ 501 h 304"/>
                <a:gd name="T52" fmla="*/ 132 w 99"/>
                <a:gd name="T53" fmla="*/ 444 h 304"/>
                <a:gd name="T54" fmla="*/ 76 w 99"/>
                <a:gd name="T55" fmla="*/ 444 h 304"/>
                <a:gd name="T56" fmla="*/ 103 w 99"/>
                <a:gd name="T57" fmla="*/ 401 h 304"/>
                <a:gd name="T58" fmla="*/ 142 w 99"/>
                <a:gd name="T59" fmla="*/ 401 h 304"/>
                <a:gd name="T60" fmla="*/ 177 w 99"/>
                <a:gd name="T61" fmla="*/ 409 h 304"/>
                <a:gd name="T62" fmla="*/ 152 w 99"/>
                <a:gd name="T63" fmla="*/ 322 h 304"/>
                <a:gd name="T64" fmla="*/ 103 w 99"/>
                <a:gd name="T65" fmla="*/ 300 h 304"/>
                <a:gd name="T66" fmla="*/ 27 w 99"/>
                <a:gd name="T67" fmla="*/ 300 h 304"/>
                <a:gd name="T68" fmla="*/ 15 w 99"/>
                <a:gd name="T69" fmla="*/ 246 h 304"/>
                <a:gd name="T70" fmla="*/ 15 w 99"/>
                <a:gd name="T71" fmla="*/ 155 h 304"/>
                <a:gd name="T72" fmla="*/ 4 w 99"/>
                <a:gd name="T73" fmla="*/ 68 h 304"/>
                <a:gd name="T74" fmla="*/ 54 w 99"/>
                <a:gd name="T75" fmla="*/ 0 h 304"/>
                <a:gd name="T76" fmla="*/ 104 w 99"/>
                <a:gd name="T77" fmla="*/ 11 h 304"/>
                <a:gd name="T78" fmla="*/ 144 w 99"/>
                <a:gd name="T79" fmla="*/ 18 h 304"/>
                <a:gd name="T80" fmla="*/ 170 w 99"/>
                <a:gd name="T81" fmla="*/ 30 h 304"/>
                <a:gd name="T82" fmla="*/ 189 w 99"/>
                <a:gd name="T83" fmla="*/ 48 h 304"/>
                <a:gd name="T84" fmla="*/ 196 w 99"/>
                <a:gd name="T85" fmla="*/ 74 h 304"/>
                <a:gd name="T86" fmla="*/ 196 w 99"/>
                <a:gd name="T87" fmla="*/ 106 h 304"/>
                <a:gd name="T88" fmla="*/ 189 w 99"/>
                <a:gd name="T89" fmla="*/ 154 h 304"/>
                <a:gd name="T90" fmla="*/ 177 w 99"/>
                <a:gd name="T91" fmla="*/ 218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5" name="Freeform 1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46 w 33"/>
                <a:gd name="T1" fmla="*/ 15 h 81"/>
                <a:gd name="T2" fmla="*/ 82 w 33"/>
                <a:gd name="T3" fmla="*/ 76 h 81"/>
                <a:gd name="T4" fmla="*/ 61 w 33"/>
                <a:gd name="T5" fmla="*/ 143 h 81"/>
                <a:gd name="T6" fmla="*/ 90 w 33"/>
                <a:gd name="T7" fmla="*/ 188 h 81"/>
                <a:gd name="T8" fmla="*/ 90 w 33"/>
                <a:gd name="T9" fmla="*/ 245 h 81"/>
                <a:gd name="T10" fmla="*/ 46 w 33"/>
                <a:gd name="T11" fmla="*/ 231 h 81"/>
                <a:gd name="T12" fmla="*/ 0 w 33"/>
                <a:gd name="T13" fmla="*/ 237 h 81"/>
                <a:gd name="T14" fmla="*/ 0 w 33"/>
                <a:gd name="T15" fmla="*/ 152 h 81"/>
                <a:gd name="T16" fmla="*/ 16 w 33"/>
                <a:gd name="T17" fmla="*/ 76 h 81"/>
                <a:gd name="T18" fmla="*/ 3 w 33"/>
                <a:gd name="T19" fmla="*/ 0 h 81"/>
                <a:gd name="T20" fmla="*/ 14 w 33"/>
                <a:gd name="T21" fmla="*/ 1 h 81"/>
                <a:gd name="T22" fmla="*/ 24 w 33"/>
                <a:gd name="T23" fmla="*/ 2 h 81"/>
                <a:gd name="T24" fmla="*/ 37 w 33"/>
                <a:gd name="T25" fmla="*/ 13 h 81"/>
                <a:gd name="T26" fmla="*/ 46 w 33"/>
                <a:gd name="T27" fmla="*/ 1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6" name="Freeform 1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67 w 30"/>
                <a:gd name="T1" fmla="*/ 0 h 84"/>
                <a:gd name="T2" fmla="*/ 18 w 30"/>
                <a:gd name="T3" fmla="*/ 15 h 84"/>
                <a:gd name="T4" fmla="*/ 0 w 30"/>
                <a:gd name="T5" fmla="*/ 91 h 84"/>
                <a:gd name="T6" fmla="*/ 46 w 30"/>
                <a:gd name="T7" fmla="*/ 50 h 84"/>
                <a:gd name="T8" fmla="*/ 33 w 30"/>
                <a:gd name="T9" fmla="*/ 141 h 84"/>
                <a:gd name="T10" fmla="*/ 0 w 30"/>
                <a:gd name="T11" fmla="*/ 146 h 84"/>
                <a:gd name="T12" fmla="*/ 0 w 30"/>
                <a:gd name="T13" fmla="*/ 242 h 84"/>
                <a:gd name="T14" fmla="*/ 33 w 30"/>
                <a:gd name="T15" fmla="*/ 246 h 84"/>
                <a:gd name="T16" fmla="*/ 46 w 30"/>
                <a:gd name="T17" fmla="*/ 181 h 84"/>
                <a:gd name="T18" fmla="*/ 74 w 30"/>
                <a:gd name="T19" fmla="*/ 100 h 84"/>
                <a:gd name="T20" fmla="*/ 67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7" name="Freeform 1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763 w 353"/>
                <a:gd name="T1" fmla="*/ 0 h 672"/>
                <a:gd name="T2" fmla="*/ 709 w 353"/>
                <a:gd name="T3" fmla="*/ 170 h 672"/>
                <a:gd name="T4" fmla="*/ 580 w 353"/>
                <a:gd name="T5" fmla="*/ 261 h 672"/>
                <a:gd name="T6" fmla="*/ 479 w 353"/>
                <a:gd name="T7" fmla="*/ 289 h 672"/>
                <a:gd name="T8" fmla="*/ 406 w 353"/>
                <a:gd name="T9" fmla="*/ 228 h 672"/>
                <a:gd name="T10" fmla="*/ 373 w 353"/>
                <a:gd name="T11" fmla="*/ 151 h 672"/>
                <a:gd name="T12" fmla="*/ 323 w 353"/>
                <a:gd name="T13" fmla="*/ 328 h 672"/>
                <a:gd name="T14" fmla="*/ 130 w 353"/>
                <a:gd name="T15" fmla="*/ 784 h 672"/>
                <a:gd name="T16" fmla="*/ 43 w 353"/>
                <a:gd name="T17" fmla="*/ 1498 h 672"/>
                <a:gd name="T18" fmla="*/ 0 w 353"/>
                <a:gd name="T19" fmla="*/ 2011 h 672"/>
                <a:gd name="T20" fmla="*/ 222 w 353"/>
                <a:gd name="T21" fmla="*/ 1510 h 672"/>
                <a:gd name="T22" fmla="*/ 479 w 353"/>
                <a:gd name="T23" fmla="*/ 643 h 672"/>
                <a:gd name="T24" fmla="*/ 536 w 353"/>
                <a:gd name="T25" fmla="*/ 455 h 672"/>
                <a:gd name="T26" fmla="*/ 660 w 353"/>
                <a:gd name="T27" fmla="*/ 301 h 672"/>
                <a:gd name="T28" fmla="*/ 752 w 353"/>
                <a:gd name="T29" fmla="*/ 208 h 672"/>
                <a:gd name="T30" fmla="*/ 803 w 353"/>
                <a:gd name="T31" fmla="*/ 140 h 672"/>
                <a:gd name="T32" fmla="*/ 763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8" name="Freeform 2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28 w 103"/>
                <a:gd name="T1" fmla="*/ 267 h 140"/>
                <a:gd name="T2" fmla="*/ 0 w 103"/>
                <a:gd name="T3" fmla="*/ 461 h 140"/>
                <a:gd name="T4" fmla="*/ 0 w 103"/>
                <a:gd name="T5" fmla="*/ 317 h 140"/>
                <a:gd name="T6" fmla="*/ 148 w 103"/>
                <a:gd name="T7" fmla="*/ 152 h 140"/>
                <a:gd name="T8" fmla="*/ 218 w 103"/>
                <a:gd name="T9" fmla="*/ 0 h 140"/>
                <a:gd name="T10" fmla="*/ 223 w 103"/>
                <a:gd name="T11" fmla="*/ 141 h 140"/>
                <a:gd name="T12" fmla="*/ 128 w 103"/>
                <a:gd name="T13" fmla="*/ 267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9" name="Freeform 2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437 w 192"/>
                <a:gd name="T1" fmla="*/ 12 h 508"/>
                <a:gd name="T2" fmla="*/ 437 w 192"/>
                <a:gd name="T3" fmla="*/ 141 h 508"/>
                <a:gd name="T4" fmla="*/ 216 w 192"/>
                <a:gd name="T5" fmla="*/ 951 h 508"/>
                <a:gd name="T6" fmla="*/ 115 w 192"/>
                <a:gd name="T7" fmla="*/ 1184 h 508"/>
                <a:gd name="T8" fmla="*/ 0 w 192"/>
                <a:gd name="T9" fmla="*/ 1483 h 508"/>
                <a:gd name="T10" fmla="*/ 0 w 192"/>
                <a:gd name="T11" fmla="*/ 1073 h 508"/>
                <a:gd name="T12" fmla="*/ 110 w 192"/>
                <a:gd name="T13" fmla="*/ 778 h 508"/>
                <a:gd name="T14" fmla="*/ 190 w 192"/>
                <a:gd name="T15" fmla="*/ 771 h 508"/>
                <a:gd name="T16" fmla="*/ 190 w 192"/>
                <a:gd name="T17" fmla="*/ 621 h 508"/>
                <a:gd name="T18" fmla="*/ 190 w 192"/>
                <a:gd name="T19" fmla="*/ 424 h 508"/>
                <a:gd name="T20" fmla="*/ 201 w 192"/>
                <a:gd name="T21" fmla="*/ 277 h 508"/>
                <a:gd name="T22" fmla="*/ 291 w 192"/>
                <a:gd name="T23" fmla="*/ 113 h 508"/>
                <a:gd name="T24" fmla="*/ 345 w 192"/>
                <a:gd name="T25" fmla="*/ 87 h 508"/>
                <a:gd name="T26" fmla="*/ 366 w 192"/>
                <a:gd name="T27" fmla="*/ 0 h 508"/>
                <a:gd name="T28" fmla="*/ 437 w 192"/>
                <a:gd name="T29" fmla="*/ 12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0" name="Freeform 2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161 w 65"/>
                <a:gd name="T1" fmla="*/ 88 h 90"/>
                <a:gd name="T2" fmla="*/ 76 w 65"/>
                <a:gd name="T3" fmla="*/ 154 h 90"/>
                <a:gd name="T4" fmla="*/ 0 w 65"/>
                <a:gd name="T5" fmla="*/ 267 h 90"/>
                <a:gd name="T6" fmla="*/ 47 w 65"/>
                <a:gd name="T7" fmla="*/ 34 h 90"/>
                <a:gd name="T8" fmla="*/ 102 w 65"/>
                <a:gd name="T9" fmla="*/ 0 h 90"/>
                <a:gd name="T10" fmla="*/ 161 w 65"/>
                <a:gd name="T11" fmla="*/ 88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1" name="Freeform 2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526 w 225"/>
                <a:gd name="T1" fmla="*/ 41 h 594"/>
                <a:gd name="T2" fmla="*/ 383 w 225"/>
                <a:gd name="T3" fmla="*/ 0 h 594"/>
                <a:gd name="T4" fmla="*/ 345 w 225"/>
                <a:gd name="T5" fmla="*/ 125 h 594"/>
                <a:gd name="T6" fmla="*/ 357 w 225"/>
                <a:gd name="T7" fmla="*/ 211 h 594"/>
                <a:gd name="T8" fmla="*/ 199 w 225"/>
                <a:gd name="T9" fmla="*/ 565 h 594"/>
                <a:gd name="T10" fmla="*/ 37 w 225"/>
                <a:gd name="T11" fmla="*/ 1149 h 594"/>
                <a:gd name="T12" fmla="*/ 0 w 225"/>
                <a:gd name="T13" fmla="*/ 1749 h 594"/>
                <a:gd name="T14" fmla="*/ 219 w 225"/>
                <a:gd name="T15" fmla="*/ 1285 h 594"/>
                <a:gd name="T16" fmla="*/ 424 w 225"/>
                <a:gd name="T17" fmla="*/ 218 h 594"/>
                <a:gd name="T18" fmla="*/ 471 w 225"/>
                <a:gd name="T19" fmla="*/ 177 h 594"/>
                <a:gd name="T20" fmla="*/ 526 w 225"/>
                <a:gd name="T21" fmla="*/ 41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2" name="Freeform 2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454 w 295"/>
                <a:gd name="T1" fmla="*/ 333 h 210"/>
                <a:gd name="T2" fmla="*/ 315 w 295"/>
                <a:gd name="T3" fmla="*/ 137 h 210"/>
                <a:gd name="T4" fmla="*/ 240 w 295"/>
                <a:gd name="T5" fmla="*/ 117 h 210"/>
                <a:gd name="T6" fmla="*/ 167 w 295"/>
                <a:gd name="T7" fmla="*/ 0 h 210"/>
                <a:gd name="T8" fmla="*/ 89 w 295"/>
                <a:gd name="T9" fmla="*/ 0 h 210"/>
                <a:gd name="T10" fmla="*/ 0 w 295"/>
                <a:gd name="T11" fmla="*/ 146 h 210"/>
                <a:gd name="T12" fmla="*/ 38 w 295"/>
                <a:gd name="T13" fmla="*/ 187 h 210"/>
                <a:gd name="T14" fmla="*/ 128 w 295"/>
                <a:gd name="T15" fmla="*/ 165 h 210"/>
                <a:gd name="T16" fmla="*/ 167 w 295"/>
                <a:gd name="T17" fmla="*/ 91 h 210"/>
                <a:gd name="T18" fmla="*/ 200 w 295"/>
                <a:gd name="T19" fmla="*/ 155 h 210"/>
                <a:gd name="T20" fmla="*/ 200 w 295"/>
                <a:gd name="T21" fmla="*/ 312 h 210"/>
                <a:gd name="T22" fmla="*/ 256 w 295"/>
                <a:gd name="T23" fmla="*/ 333 h 210"/>
                <a:gd name="T24" fmla="*/ 256 w 295"/>
                <a:gd name="T25" fmla="*/ 197 h 210"/>
                <a:gd name="T26" fmla="*/ 342 w 295"/>
                <a:gd name="T27" fmla="*/ 259 h 210"/>
                <a:gd name="T28" fmla="*/ 324 w 295"/>
                <a:gd name="T29" fmla="*/ 425 h 210"/>
                <a:gd name="T30" fmla="*/ 342 w 295"/>
                <a:gd name="T31" fmla="*/ 488 h 210"/>
                <a:gd name="T32" fmla="*/ 382 w 295"/>
                <a:gd name="T33" fmla="*/ 392 h 210"/>
                <a:gd name="T34" fmla="*/ 422 w 295"/>
                <a:gd name="T35" fmla="*/ 425 h 210"/>
                <a:gd name="T36" fmla="*/ 414 w 295"/>
                <a:gd name="T37" fmla="*/ 525 h 210"/>
                <a:gd name="T38" fmla="*/ 465 w 295"/>
                <a:gd name="T39" fmla="*/ 579 h 210"/>
                <a:gd name="T40" fmla="*/ 465 w 295"/>
                <a:gd name="T41" fmla="*/ 455 h 210"/>
                <a:gd name="T42" fmla="*/ 517 w 295"/>
                <a:gd name="T43" fmla="*/ 475 h 210"/>
                <a:gd name="T44" fmla="*/ 517 w 295"/>
                <a:gd name="T45" fmla="*/ 620 h 210"/>
                <a:gd name="T46" fmla="*/ 558 w 295"/>
                <a:gd name="T47" fmla="*/ 579 h 210"/>
                <a:gd name="T48" fmla="*/ 533 w 295"/>
                <a:gd name="T49" fmla="*/ 425 h 210"/>
                <a:gd name="T50" fmla="*/ 606 w 295"/>
                <a:gd name="T51" fmla="*/ 496 h 210"/>
                <a:gd name="T52" fmla="*/ 615 w 295"/>
                <a:gd name="T53" fmla="*/ 607 h 210"/>
                <a:gd name="T54" fmla="*/ 690 w 295"/>
                <a:gd name="T55" fmla="*/ 607 h 210"/>
                <a:gd name="T56" fmla="*/ 672 w 295"/>
                <a:gd name="T57" fmla="*/ 466 h 210"/>
                <a:gd name="T58" fmla="*/ 567 w 295"/>
                <a:gd name="T59" fmla="*/ 373 h 210"/>
                <a:gd name="T60" fmla="*/ 560 w 295"/>
                <a:gd name="T61" fmla="*/ 365 h 210"/>
                <a:gd name="T62" fmla="*/ 550 w 295"/>
                <a:gd name="T63" fmla="*/ 364 h 210"/>
                <a:gd name="T64" fmla="*/ 528 w 295"/>
                <a:gd name="T65" fmla="*/ 358 h 210"/>
                <a:gd name="T66" fmla="*/ 507 w 295"/>
                <a:gd name="T67" fmla="*/ 351 h 210"/>
                <a:gd name="T68" fmla="*/ 487 w 295"/>
                <a:gd name="T69" fmla="*/ 342 h 210"/>
                <a:gd name="T70" fmla="*/ 467 w 295"/>
                <a:gd name="T71" fmla="*/ 335 h 210"/>
                <a:gd name="T72" fmla="*/ 456 w 295"/>
                <a:gd name="T73" fmla="*/ 334 h 210"/>
                <a:gd name="T74" fmla="*/ 454 w 295"/>
                <a:gd name="T75" fmla="*/ 333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3" name="Freeform 2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203 w 116"/>
                <a:gd name="T1" fmla="*/ 127 h 159"/>
                <a:gd name="T2" fmla="*/ 159 w 116"/>
                <a:gd name="T3" fmla="*/ 105 h 159"/>
                <a:gd name="T4" fmla="*/ 115 w 116"/>
                <a:gd name="T5" fmla="*/ 49 h 159"/>
                <a:gd name="T6" fmla="*/ 75 w 116"/>
                <a:gd name="T7" fmla="*/ 42 h 159"/>
                <a:gd name="T8" fmla="*/ 30 w 116"/>
                <a:gd name="T9" fmla="*/ 0 h 159"/>
                <a:gd name="T10" fmla="*/ 30 w 116"/>
                <a:gd name="T11" fmla="*/ 86 h 159"/>
                <a:gd name="T12" fmla="*/ 75 w 116"/>
                <a:gd name="T13" fmla="*/ 105 h 159"/>
                <a:gd name="T14" fmla="*/ 131 w 116"/>
                <a:gd name="T15" fmla="*/ 127 h 159"/>
                <a:gd name="T16" fmla="*/ 126 w 116"/>
                <a:gd name="T17" fmla="*/ 296 h 159"/>
                <a:gd name="T18" fmla="*/ 126 w 116"/>
                <a:gd name="T19" fmla="*/ 348 h 159"/>
                <a:gd name="T20" fmla="*/ 175 w 116"/>
                <a:gd name="T21" fmla="*/ 412 h 159"/>
                <a:gd name="T22" fmla="*/ 147 w 116"/>
                <a:gd name="T23" fmla="*/ 423 h 159"/>
                <a:gd name="T24" fmla="*/ 96 w 116"/>
                <a:gd name="T25" fmla="*/ 376 h 159"/>
                <a:gd name="T26" fmla="*/ 0 w 116"/>
                <a:gd name="T27" fmla="*/ 376 h 159"/>
                <a:gd name="T28" fmla="*/ 16 w 116"/>
                <a:gd name="T29" fmla="*/ 447 h 159"/>
                <a:gd name="T30" fmla="*/ 115 w 116"/>
                <a:gd name="T31" fmla="*/ 496 h 159"/>
                <a:gd name="T32" fmla="*/ 180 w 116"/>
                <a:gd name="T33" fmla="*/ 496 h 159"/>
                <a:gd name="T34" fmla="*/ 272 w 116"/>
                <a:gd name="T35" fmla="*/ 409 h 159"/>
                <a:gd name="T36" fmla="*/ 229 w 116"/>
                <a:gd name="T37" fmla="*/ 333 h 159"/>
                <a:gd name="T38" fmla="*/ 229 w 116"/>
                <a:gd name="T39" fmla="*/ 252 h 159"/>
                <a:gd name="T40" fmla="*/ 213 w 116"/>
                <a:gd name="T41" fmla="*/ 165 h 159"/>
                <a:gd name="T42" fmla="*/ 203 w 116"/>
                <a:gd name="T43" fmla="*/ 127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4" name="Freeform 2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121 w 47"/>
                <a:gd name="T1" fmla="*/ 29 h 41"/>
                <a:gd name="T2" fmla="*/ 23 w 47"/>
                <a:gd name="T3" fmla="*/ 0 h 41"/>
                <a:gd name="T4" fmla="*/ 0 w 47"/>
                <a:gd name="T5" fmla="*/ 29 h 41"/>
                <a:gd name="T6" fmla="*/ 23 w 47"/>
                <a:gd name="T7" fmla="*/ 60 h 41"/>
                <a:gd name="T8" fmla="*/ 118 w 47"/>
                <a:gd name="T9" fmla="*/ 107 h 41"/>
                <a:gd name="T10" fmla="*/ 124 w 47"/>
                <a:gd name="T11" fmla="*/ 72 h 41"/>
                <a:gd name="T12" fmla="*/ 124 w 47"/>
                <a:gd name="T13" fmla="*/ 63 h 41"/>
                <a:gd name="T14" fmla="*/ 122 w 47"/>
                <a:gd name="T15" fmla="*/ 44 h 41"/>
                <a:gd name="T16" fmla="*/ 121 w 47"/>
                <a:gd name="T17" fmla="*/ 32 h 41"/>
                <a:gd name="T18" fmla="*/ 121 w 47"/>
                <a:gd name="T19" fmla="*/ 29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5" name="Freeform 2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80 w 40"/>
                <a:gd name="T1" fmla="*/ 65 h 36"/>
                <a:gd name="T2" fmla="*/ 16 w 40"/>
                <a:gd name="T3" fmla="*/ 0 h 36"/>
                <a:gd name="T4" fmla="*/ 0 w 40"/>
                <a:gd name="T5" fmla="*/ 50 h 36"/>
                <a:gd name="T6" fmla="*/ 33 w 40"/>
                <a:gd name="T7" fmla="*/ 103 h 36"/>
                <a:gd name="T8" fmla="*/ 91 w 40"/>
                <a:gd name="T9" fmla="*/ 106 h 36"/>
                <a:gd name="T10" fmla="*/ 90 w 40"/>
                <a:gd name="T11" fmla="*/ 103 h 36"/>
                <a:gd name="T12" fmla="*/ 88 w 40"/>
                <a:gd name="T13" fmla="*/ 86 h 36"/>
                <a:gd name="T14" fmla="*/ 83 w 40"/>
                <a:gd name="T15" fmla="*/ 74 h 36"/>
                <a:gd name="T16" fmla="*/ 80 w 40"/>
                <a:gd name="T17" fmla="*/ 65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6" name="Freeform 2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70 w 38"/>
                <a:gd name="T1" fmla="*/ 39 h 32"/>
                <a:gd name="T2" fmla="*/ 11 w 38"/>
                <a:gd name="T3" fmla="*/ 0 h 32"/>
                <a:gd name="T4" fmla="*/ 0 w 38"/>
                <a:gd name="T5" fmla="*/ 39 h 32"/>
                <a:gd name="T6" fmla="*/ 41 w 38"/>
                <a:gd name="T7" fmla="*/ 77 h 32"/>
                <a:gd name="T8" fmla="*/ 89 w 38"/>
                <a:gd name="T9" fmla="*/ 89 h 32"/>
                <a:gd name="T10" fmla="*/ 89 w 38"/>
                <a:gd name="T11" fmla="*/ 50 h 32"/>
                <a:gd name="T12" fmla="*/ 70 w 38"/>
                <a:gd name="T13" fmla="*/ 39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7" name="Freeform 2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46 w 35"/>
                <a:gd name="T1" fmla="*/ 47 h 30"/>
                <a:gd name="T2" fmla="*/ 0 w 35"/>
                <a:gd name="T3" fmla="*/ 0 h 30"/>
                <a:gd name="T4" fmla="*/ 0 w 35"/>
                <a:gd name="T5" fmla="*/ 88 h 30"/>
                <a:gd name="T6" fmla="*/ 40 w 35"/>
                <a:gd name="T7" fmla="*/ 89 h 30"/>
                <a:gd name="T8" fmla="*/ 63 w 35"/>
                <a:gd name="T9" fmla="*/ 75 h 30"/>
                <a:gd name="T10" fmla="*/ 46 w 35"/>
                <a:gd name="T11" fmla="*/ 47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8" name="Freeform 3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138 h 58"/>
                <a:gd name="T2" fmla="*/ 0 w 81"/>
                <a:gd name="T3" fmla="*/ 177 h 58"/>
                <a:gd name="T4" fmla="*/ 14 w 81"/>
                <a:gd name="T5" fmla="*/ 170 h 58"/>
                <a:gd name="T6" fmla="*/ 30 w 81"/>
                <a:gd name="T7" fmla="*/ 162 h 58"/>
                <a:gd name="T8" fmla="*/ 46 w 81"/>
                <a:gd name="T9" fmla="*/ 142 h 58"/>
                <a:gd name="T10" fmla="*/ 64 w 81"/>
                <a:gd name="T11" fmla="*/ 124 h 58"/>
                <a:gd name="T12" fmla="*/ 78 w 81"/>
                <a:gd name="T13" fmla="*/ 66 h 58"/>
                <a:gd name="T14" fmla="*/ 134 w 81"/>
                <a:gd name="T15" fmla="*/ 55 h 58"/>
                <a:gd name="T16" fmla="*/ 169 w 81"/>
                <a:gd name="T17" fmla="*/ 30 h 58"/>
                <a:gd name="T18" fmla="*/ 73 w 81"/>
                <a:gd name="T19" fmla="*/ 1 h 58"/>
                <a:gd name="T20" fmla="*/ 0 w 81"/>
                <a:gd name="T21" fmla="*/ 0 h 58"/>
                <a:gd name="T22" fmla="*/ 0 w 81"/>
                <a:gd name="T23" fmla="*/ 35 h 58"/>
                <a:gd name="T24" fmla="*/ 60 w 81"/>
                <a:gd name="T25" fmla="*/ 48 h 58"/>
                <a:gd name="T26" fmla="*/ 44 w 81"/>
                <a:gd name="T27" fmla="*/ 106 h 58"/>
                <a:gd name="T28" fmla="*/ 32 w 81"/>
                <a:gd name="T29" fmla="*/ 118 h 58"/>
                <a:gd name="T30" fmla="*/ 20 w 81"/>
                <a:gd name="T31" fmla="*/ 124 h 58"/>
                <a:gd name="T32" fmla="*/ 12 w 81"/>
                <a:gd name="T33" fmla="*/ 135 h 58"/>
                <a:gd name="T34" fmla="*/ 0 w 81"/>
                <a:gd name="T35" fmla="*/ 138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9" name="Freeform 3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267 w 109"/>
                <a:gd name="T1" fmla="*/ 37 h 61"/>
                <a:gd name="T2" fmla="*/ 267 w 109"/>
                <a:gd name="T3" fmla="*/ 2 h 61"/>
                <a:gd name="T4" fmla="*/ 209 w 109"/>
                <a:gd name="T5" fmla="*/ 0 h 61"/>
                <a:gd name="T6" fmla="*/ 100 w 109"/>
                <a:gd name="T7" fmla="*/ 0 h 61"/>
                <a:gd name="T8" fmla="*/ 44 w 109"/>
                <a:gd name="T9" fmla="*/ 0 h 61"/>
                <a:gd name="T10" fmla="*/ 0 w 109"/>
                <a:gd name="T11" fmla="*/ 1 h 61"/>
                <a:gd name="T12" fmla="*/ 0 w 109"/>
                <a:gd name="T13" fmla="*/ 30 h 61"/>
                <a:gd name="T14" fmla="*/ 73 w 109"/>
                <a:gd name="T15" fmla="*/ 37 h 61"/>
                <a:gd name="T16" fmla="*/ 57 w 109"/>
                <a:gd name="T17" fmla="*/ 95 h 61"/>
                <a:gd name="T18" fmla="*/ 39 w 109"/>
                <a:gd name="T19" fmla="*/ 106 h 61"/>
                <a:gd name="T20" fmla="*/ 25 w 109"/>
                <a:gd name="T21" fmla="*/ 110 h 61"/>
                <a:gd name="T22" fmla="*/ 15 w 109"/>
                <a:gd name="T23" fmla="*/ 122 h 61"/>
                <a:gd name="T24" fmla="*/ 0 w 109"/>
                <a:gd name="T25" fmla="*/ 123 h 61"/>
                <a:gd name="T26" fmla="*/ 0 w 109"/>
                <a:gd name="T27" fmla="*/ 157 h 61"/>
                <a:gd name="T28" fmla="*/ 17 w 109"/>
                <a:gd name="T29" fmla="*/ 153 h 61"/>
                <a:gd name="T30" fmla="*/ 34 w 109"/>
                <a:gd name="T31" fmla="*/ 143 h 61"/>
                <a:gd name="T32" fmla="*/ 53 w 109"/>
                <a:gd name="T33" fmla="*/ 137 h 61"/>
                <a:gd name="T34" fmla="*/ 74 w 109"/>
                <a:gd name="T35" fmla="*/ 122 h 61"/>
                <a:gd name="T36" fmla="*/ 110 w 109"/>
                <a:gd name="T37" fmla="*/ 48 h 61"/>
                <a:gd name="T38" fmla="*/ 163 w 109"/>
                <a:gd name="T39" fmla="*/ 52 h 61"/>
                <a:gd name="T40" fmla="*/ 175 w 109"/>
                <a:gd name="T41" fmla="*/ 81 h 61"/>
                <a:gd name="T42" fmla="*/ 185 w 109"/>
                <a:gd name="T43" fmla="*/ 104 h 61"/>
                <a:gd name="T44" fmla="*/ 199 w 109"/>
                <a:gd name="T45" fmla="*/ 123 h 61"/>
                <a:gd name="T46" fmla="*/ 209 w 109"/>
                <a:gd name="T47" fmla="*/ 140 h 61"/>
                <a:gd name="T48" fmla="*/ 222 w 109"/>
                <a:gd name="T49" fmla="*/ 150 h 61"/>
                <a:gd name="T50" fmla="*/ 234 w 109"/>
                <a:gd name="T51" fmla="*/ 157 h 61"/>
                <a:gd name="T52" fmla="*/ 253 w 109"/>
                <a:gd name="T53" fmla="*/ 161 h 61"/>
                <a:gd name="T54" fmla="*/ 267 w 109"/>
                <a:gd name="T55" fmla="*/ 157 h 61"/>
                <a:gd name="T56" fmla="*/ 267 w 109"/>
                <a:gd name="T57" fmla="*/ 123 h 61"/>
                <a:gd name="T58" fmla="*/ 239 w 109"/>
                <a:gd name="T59" fmla="*/ 126 h 61"/>
                <a:gd name="T60" fmla="*/ 220 w 109"/>
                <a:gd name="T61" fmla="*/ 119 h 61"/>
                <a:gd name="T62" fmla="*/ 207 w 109"/>
                <a:gd name="T63" fmla="*/ 86 h 61"/>
                <a:gd name="T64" fmla="*/ 199 w 109"/>
                <a:gd name="T65" fmla="*/ 37 h 61"/>
                <a:gd name="T66" fmla="*/ 250 w 109"/>
                <a:gd name="T67" fmla="*/ 32 h 61"/>
                <a:gd name="T68" fmla="*/ 267 w 109"/>
                <a:gd name="T69" fmla="*/ 37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0" name="Freeform 3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80 w 43"/>
                <a:gd name="T1" fmla="*/ 30 h 60"/>
                <a:gd name="T2" fmla="*/ 80 w 43"/>
                <a:gd name="T3" fmla="*/ 0 h 60"/>
                <a:gd name="T4" fmla="*/ 0 w 43"/>
                <a:gd name="T5" fmla="*/ 2 h 60"/>
                <a:gd name="T6" fmla="*/ 5 w 43"/>
                <a:gd name="T7" fmla="*/ 68 h 60"/>
                <a:gd name="T8" fmla="*/ 21 w 43"/>
                <a:gd name="T9" fmla="*/ 117 h 60"/>
                <a:gd name="T10" fmla="*/ 36 w 43"/>
                <a:gd name="T11" fmla="*/ 153 h 60"/>
                <a:gd name="T12" fmla="*/ 55 w 43"/>
                <a:gd name="T13" fmla="*/ 169 h 60"/>
                <a:gd name="T14" fmla="*/ 57 w 43"/>
                <a:gd name="T15" fmla="*/ 177 h 60"/>
                <a:gd name="T16" fmla="*/ 66 w 43"/>
                <a:gd name="T17" fmla="*/ 179 h 60"/>
                <a:gd name="T18" fmla="*/ 72 w 43"/>
                <a:gd name="T19" fmla="*/ 179 h 60"/>
                <a:gd name="T20" fmla="*/ 80 w 43"/>
                <a:gd name="T21" fmla="*/ 177 h 60"/>
                <a:gd name="T22" fmla="*/ 80 w 43"/>
                <a:gd name="T23" fmla="*/ 137 h 60"/>
                <a:gd name="T24" fmla="*/ 57 w 43"/>
                <a:gd name="T25" fmla="*/ 137 h 60"/>
                <a:gd name="T26" fmla="*/ 43 w 43"/>
                <a:gd name="T27" fmla="*/ 121 h 60"/>
                <a:gd name="T28" fmla="*/ 34 w 43"/>
                <a:gd name="T29" fmla="*/ 88 h 60"/>
                <a:gd name="T30" fmla="*/ 25 w 43"/>
                <a:gd name="T31" fmla="*/ 30 h 60"/>
                <a:gd name="T32" fmla="*/ 66 w 43"/>
                <a:gd name="T33" fmla="*/ 29 h 60"/>
                <a:gd name="T34" fmla="*/ 80 w 43"/>
                <a:gd name="T35" fmla="*/ 30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1" name="Freeform 3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244 w 220"/>
                <a:gd name="T1" fmla="*/ 254 h 221"/>
                <a:gd name="T2" fmla="*/ 292 w 220"/>
                <a:gd name="T3" fmla="*/ 281 h 221"/>
                <a:gd name="T4" fmla="*/ 326 w 220"/>
                <a:gd name="T5" fmla="*/ 298 h 221"/>
                <a:gd name="T6" fmla="*/ 346 w 220"/>
                <a:gd name="T7" fmla="*/ 314 h 221"/>
                <a:gd name="T8" fmla="*/ 354 w 220"/>
                <a:gd name="T9" fmla="*/ 329 h 221"/>
                <a:gd name="T10" fmla="*/ 362 w 220"/>
                <a:gd name="T11" fmla="*/ 349 h 221"/>
                <a:gd name="T12" fmla="*/ 368 w 220"/>
                <a:gd name="T13" fmla="*/ 374 h 221"/>
                <a:gd name="T14" fmla="*/ 379 w 220"/>
                <a:gd name="T15" fmla="*/ 408 h 221"/>
                <a:gd name="T16" fmla="*/ 403 w 220"/>
                <a:gd name="T17" fmla="*/ 454 h 221"/>
                <a:gd name="T18" fmla="*/ 440 w 220"/>
                <a:gd name="T19" fmla="*/ 350 h 221"/>
                <a:gd name="T20" fmla="*/ 446 w 220"/>
                <a:gd name="T21" fmla="*/ 234 h 221"/>
                <a:gd name="T22" fmla="*/ 441 w 220"/>
                <a:gd name="T23" fmla="*/ 120 h 221"/>
                <a:gd name="T24" fmla="*/ 438 w 220"/>
                <a:gd name="T25" fmla="*/ 0 h 221"/>
                <a:gd name="T26" fmla="*/ 494 w 220"/>
                <a:gd name="T27" fmla="*/ 150 h 221"/>
                <a:gd name="T28" fmla="*/ 492 w 220"/>
                <a:gd name="T29" fmla="*/ 259 h 221"/>
                <a:gd name="T30" fmla="*/ 487 w 220"/>
                <a:gd name="T31" fmla="*/ 350 h 221"/>
                <a:gd name="T32" fmla="*/ 474 w 220"/>
                <a:gd name="T33" fmla="*/ 441 h 221"/>
                <a:gd name="T34" fmla="*/ 452 w 220"/>
                <a:gd name="T35" fmla="*/ 545 h 221"/>
                <a:gd name="T36" fmla="*/ 390 w 220"/>
                <a:gd name="T37" fmla="*/ 563 h 221"/>
                <a:gd name="T38" fmla="*/ 298 w 220"/>
                <a:gd name="T39" fmla="*/ 672 h 221"/>
                <a:gd name="T40" fmla="*/ 165 w 220"/>
                <a:gd name="T41" fmla="*/ 672 h 221"/>
                <a:gd name="T42" fmla="*/ 72 w 220"/>
                <a:gd name="T43" fmla="*/ 582 h 221"/>
                <a:gd name="T44" fmla="*/ 30 w 220"/>
                <a:gd name="T45" fmla="*/ 486 h 221"/>
                <a:gd name="T46" fmla="*/ 2 w 220"/>
                <a:gd name="T47" fmla="*/ 361 h 221"/>
                <a:gd name="T48" fmla="*/ 0 w 220"/>
                <a:gd name="T49" fmla="*/ 259 h 221"/>
                <a:gd name="T50" fmla="*/ 2 w 220"/>
                <a:gd name="T51" fmla="*/ 165 h 221"/>
                <a:gd name="T52" fmla="*/ 24 w 220"/>
                <a:gd name="T53" fmla="*/ 75 h 221"/>
                <a:gd name="T54" fmla="*/ 38 w 220"/>
                <a:gd name="T55" fmla="*/ 176 h 221"/>
                <a:gd name="T56" fmla="*/ 48 w 220"/>
                <a:gd name="T57" fmla="*/ 268 h 221"/>
                <a:gd name="T58" fmla="*/ 55 w 220"/>
                <a:gd name="T59" fmla="*/ 359 h 221"/>
                <a:gd name="T60" fmla="*/ 76 w 220"/>
                <a:gd name="T61" fmla="*/ 449 h 221"/>
                <a:gd name="T62" fmla="*/ 85 w 220"/>
                <a:gd name="T63" fmla="*/ 404 h 221"/>
                <a:gd name="T64" fmla="*/ 94 w 220"/>
                <a:gd name="T65" fmla="*/ 368 h 221"/>
                <a:gd name="T66" fmla="*/ 103 w 220"/>
                <a:gd name="T67" fmla="*/ 336 h 221"/>
                <a:gd name="T68" fmla="*/ 113 w 220"/>
                <a:gd name="T69" fmla="*/ 318 h 221"/>
                <a:gd name="T70" fmla="*/ 129 w 220"/>
                <a:gd name="T71" fmla="*/ 299 h 221"/>
                <a:gd name="T72" fmla="*/ 146 w 220"/>
                <a:gd name="T73" fmla="*/ 285 h 221"/>
                <a:gd name="T74" fmla="*/ 173 w 220"/>
                <a:gd name="T75" fmla="*/ 274 h 221"/>
                <a:gd name="T76" fmla="*/ 208 w 220"/>
                <a:gd name="T77" fmla="*/ 265 h 221"/>
                <a:gd name="T78" fmla="*/ 208 w 220"/>
                <a:gd name="T79" fmla="*/ 306 h 221"/>
                <a:gd name="T80" fmla="*/ 184 w 220"/>
                <a:gd name="T81" fmla="*/ 329 h 221"/>
                <a:gd name="T82" fmla="*/ 165 w 220"/>
                <a:gd name="T83" fmla="*/ 349 h 221"/>
                <a:gd name="T84" fmla="*/ 152 w 220"/>
                <a:gd name="T85" fmla="*/ 368 h 221"/>
                <a:gd name="T86" fmla="*/ 147 w 220"/>
                <a:gd name="T87" fmla="*/ 386 h 221"/>
                <a:gd name="T88" fmla="*/ 146 w 220"/>
                <a:gd name="T89" fmla="*/ 408 h 221"/>
                <a:gd name="T90" fmla="*/ 150 w 220"/>
                <a:gd name="T91" fmla="*/ 438 h 221"/>
                <a:gd name="T92" fmla="*/ 152 w 220"/>
                <a:gd name="T93" fmla="*/ 471 h 221"/>
                <a:gd name="T94" fmla="*/ 163 w 220"/>
                <a:gd name="T95" fmla="*/ 513 h 221"/>
                <a:gd name="T96" fmla="*/ 207 w 220"/>
                <a:gd name="T97" fmla="*/ 513 h 221"/>
                <a:gd name="T98" fmla="*/ 207 w 220"/>
                <a:gd name="T99" fmla="*/ 449 h 221"/>
                <a:gd name="T100" fmla="*/ 238 w 220"/>
                <a:gd name="T101" fmla="*/ 454 h 221"/>
                <a:gd name="T102" fmla="*/ 250 w 220"/>
                <a:gd name="T103" fmla="*/ 530 h 221"/>
                <a:gd name="T104" fmla="*/ 307 w 220"/>
                <a:gd name="T105" fmla="*/ 530 h 221"/>
                <a:gd name="T106" fmla="*/ 328 w 220"/>
                <a:gd name="T107" fmla="*/ 454 h 221"/>
                <a:gd name="T108" fmla="*/ 324 w 220"/>
                <a:gd name="T109" fmla="*/ 423 h 221"/>
                <a:gd name="T110" fmla="*/ 315 w 220"/>
                <a:gd name="T111" fmla="*/ 394 h 221"/>
                <a:gd name="T112" fmla="*/ 310 w 220"/>
                <a:gd name="T113" fmla="*/ 374 h 221"/>
                <a:gd name="T114" fmla="*/ 300 w 220"/>
                <a:gd name="T115" fmla="*/ 359 h 221"/>
                <a:gd name="T116" fmla="*/ 290 w 220"/>
                <a:gd name="T117" fmla="*/ 348 h 221"/>
                <a:gd name="T118" fmla="*/ 276 w 220"/>
                <a:gd name="T119" fmla="*/ 334 h 221"/>
                <a:gd name="T120" fmla="*/ 257 w 220"/>
                <a:gd name="T121" fmla="*/ 320 h 221"/>
                <a:gd name="T122" fmla="*/ 234 w 220"/>
                <a:gd name="T123" fmla="*/ 306 h 221"/>
                <a:gd name="T124" fmla="*/ 244 w 220"/>
                <a:gd name="T125" fmla="*/ 254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2" name="Freeform 3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262 w 119"/>
                <a:gd name="T1" fmla="*/ 300 h 156"/>
                <a:gd name="T2" fmla="*/ 226 w 119"/>
                <a:gd name="T3" fmla="*/ 438 h 156"/>
                <a:gd name="T4" fmla="*/ 132 w 119"/>
                <a:gd name="T5" fmla="*/ 513 h 156"/>
                <a:gd name="T6" fmla="*/ 0 w 119"/>
                <a:gd name="T7" fmla="*/ 199 h 156"/>
                <a:gd name="T8" fmla="*/ 61 w 119"/>
                <a:gd name="T9" fmla="*/ 110 h 156"/>
                <a:gd name="T10" fmla="*/ 104 w 119"/>
                <a:gd name="T11" fmla="*/ 0 h 156"/>
                <a:gd name="T12" fmla="*/ 262 w 119"/>
                <a:gd name="T13" fmla="*/ 300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3" name="Freeform 3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72 w 28"/>
                <a:gd name="T1" fmla="*/ 207 h 77"/>
                <a:gd name="T2" fmla="*/ 38 w 28"/>
                <a:gd name="T3" fmla="*/ 0 h 77"/>
                <a:gd name="T4" fmla="*/ 0 w 28"/>
                <a:gd name="T5" fmla="*/ 15 h 77"/>
                <a:gd name="T6" fmla="*/ 13 w 28"/>
                <a:gd name="T7" fmla="*/ 200 h 77"/>
                <a:gd name="T8" fmla="*/ 64 w 28"/>
                <a:gd name="T9" fmla="*/ 248 h 77"/>
                <a:gd name="T10" fmla="*/ 72 w 28"/>
                <a:gd name="T11" fmla="*/ 207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4" name="Freeform 3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487 w 440"/>
                <a:gd name="T1" fmla="*/ 92 h 857"/>
                <a:gd name="T2" fmla="*/ 652 w 440"/>
                <a:gd name="T3" fmla="*/ 213 h 857"/>
                <a:gd name="T4" fmla="*/ 762 w 440"/>
                <a:gd name="T5" fmla="*/ 306 h 857"/>
                <a:gd name="T6" fmla="*/ 835 w 440"/>
                <a:gd name="T7" fmla="*/ 420 h 857"/>
                <a:gd name="T8" fmla="*/ 889 w 440"/>
                <a:gd name="T9" fmla="*/ 583 h 857"/>
                <a:gd name="T10" fmla="*/ 984 w 440"/>
                <a:gd name="T11" fmla="*/ 1181 h 857"/>
                <a:gd name="T12" fmla="*/ 1017 w 440"/>
                <a:gd name="T13" fmla="*/ 1601 h 857"/>
                <a:gd name="T14" fmla="*/ 889 w 440"/>
                <a:gd name="T15" fmla="*/ 2209 h 857"/>
                <a:gd name="T16" fmla="*/ 800 w 440"/>
                <a:gd name="T17" fmla="*/ 2489 h 857"/>
                <a:gd name="T18" fmla="*/ 632 w 440"/>
                <a:gd name="T19" fmla="*/ 2391 h 857"/>
                <a:gd name="T20" fmla="*/ 711 w 440"/>
                <a:gd name="T21" fmla="*/ 2334 h 857"/>
                <a:gd name="T22" fmla="*/ 800 w 440"/>
                <a:gd name="T23" fmla="*/ 2137 h 857"/>
                <a:gd name="T24" fmla="*/ 758 w 440"/>
                <a:gd name="T25" fmla="*/ 1926 h 857"/>
                <a:gd name="T26" fmla="*/ 915 w 440"/>
                <a:gd name="T27" fmla="*/ 1758 h 857"/>
                <a:gd name="T28" fmla="*/ 867 w 440"/>
                <a:gd name="T29" fmla="*/ 1479 h 857"/>
                <a:gd name="T30" fmla="*/ 777 w 440"/>
                <a:gd name="T31" fmla="*/ 1434 h 857"/>
                <a:gd name="T32" fmla="*/ 867 w 440"/>
                <a:gd name="T33" fmla="*/ 1142 h 857"/>
                <a:gd name="T34" fmla="*/ 769 w 440"/>
                <a:gd name="T35" fmla="*/ 899 h 857"/>
                <a:gd name="T36" fmla="*/ 735 w 440"/>
                <a:gd name="T37" fmla="*/ 859 h 857"/>
                <a:gd name="T38" fmla="*/ 701 w 440"/>
                <a:gd name="T39" fmla="*/ 824 h 857"/>
                <a:gd name="T40" fmla="*/ 672 w 440"/>
                <a:gd name="T41" fmla="*/ 794 h 857"/>
                <a:gd name="T42" fmla="*/ 667 w 440"/>
                <a:gd name="T43" fmla="*/ 745 h 857"/>
                <a:gd name="T44" fmla="*/ 632 w 440"/>
                <a:gd name="T45" fmla="*/ 512 h 857"/>
                <a:gd name="T46" fmla="*/ 503 w 440"/>
                <a:gd name="T47" fmla="*/ 1127 h 857"/>
                <a:gd name="T48" fmla="*/ 388 w 440"/>
                <a:gd name="T49" fmla="*/ 1181 h 857"/>
                <a:gd name="T50" fmla="*/ 503 w 440"/>
                <a:gd name="T51" fmla="*/ 1420 h 857"/>
                <a:gd name="T52" fmla="*/ 432 w 440"/>
                <a:gd name="T53" fmla="*/ 1519 h 857"/>
                <a:gd name="T54" fmla="*/ 477 w 440"/>
                <a:gd name="T55" fmla="*/ 1744 h 857"/>
                <a:gd name="T56" fmla="*/ 432 w 440"/>
                <a:gd name="T57" fmla="*/ 2036 h 857"/>
                <a:gd name="T58" fmla="*/ 268 w 440"/>
                <a:gd name="T59" fmla="*/ 1689 h 857"/>
                <a:gd name="T60" fmla="*/ 268 w 440"/>
                <a:gd name="T61" fmla="*/ 988 h 857"/>
                <a:gd name="T62" fmla="*/ 201 w 440"/>
                <a:gd name="T63" fmla="*/ 1501 h 857"/>
                <a:gd name="T64" fmla="*/ 0 w 440"/>
                <a:gd name="T65" fmla="*/ 1717 h 857"/>
                <a:gd name="T66" fmla="*/ 157 w 440"/>
                <a:gd name="T67" fmla="*/ 739 h 857"/>
                <a:gd name="T68" fmla="*/ 170 w 440"/>
                <a:gd name="T69" fmla="*/ 512 h 857"/>
                <a:gd name="T70" fmla="*/ 213 w 440"/>
                <a:gd name="T71" fmla="*/ 347 h 857"/>
                <a:gd name="T72" fmla="*/ 286 w 440"/>
                <a:gd name="T73" fmla="*/ 186 h 857"/>
                <a:gd name="T74" fmla="*/ 383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5" name="Freeform 3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419 w 326"/>
                <a:gd name="T1" fmla="*/ 335 h 627"/>
                <a:gd name="T2" fmla="*/ 256 w 326"/>
                <a:gd name="T3" fmla="*/ 935 h 627"/>
                <a:gd name="T4" fmla="*/ 162 w 326"/>
                <a:gd name="T5" fmla="*/ 1169 h 627"/>
                <a:gd name="T6" fmla="*/ 20 w 326"/>
                <a:gd name="T7" fmla="*/ 1468 h 627"/>
                <a:gd name="T8" fmla="*/ 0 w 326"/>
                <a:gd name="T9" fmla="*/ 1692 h 627"/>
                <a:gd name="T10" fmla="*/ 68 w 326"/>
                <a:gd name="T11" fmla="*/ 1776 h 627"/>
                <a:gd name="T12" fmla="*/ 174 w 326"/>
                <a:gd name="T13" fmla="*/ 1776 h 627"/>
                <a:gd name="T14" fmla="*/ 319 w 326"/>
                <a:gd name="T15" fmla="*/ 1787 h 627"/>
                <a:gd name="T16" fmla="*/ 528 w 326"/>
                <a:gd name="T17" fmla="*/ 1759 h 627"/>
                <a:gd name="T18" fmla="*/ 746 w 326"/>
                <a:gd name="T19" fmla="*/ 1819 h 627"/>
                <a:gd name="T20" fmla="*/ 727 w 326"/>
                <a:gd name="T21" fmla="*/ 1708 h 627"/>
                <a:gd name="T22" fmla="*/ 375 w 326"/>
                <a:gd name="T23" fmla="*/ 1692 h 627"/>
                <a:gd name="T24" fmla="*/ 231 w 326"/>
                <a:gd name="T25" fmla="*/ 1508 h 627"/>
                <a:gd name="T26" fmla="*/ 306 w 326"/>
                <a:gd name="T27" fmla="*/ 1156 h 627"/>
                <a:gd name="T28" fmla="*/ 473 w 326"/>
                <a:gd name="T29" fmla="*/ 498 h 627"/>
                <a:gd name="T30" fmla="*/ 548 w 326"/>
                <a:gd name="T31" fmla="*/ 0 h 627"/>
                <a:gd name="T32" fmla="*/ 419 w 326"/>
                <a:gd name="T33" fmla="*/ 335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6" name="Freeform 3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120 w 74"/>
                <a:gd name="T1" fmla="*/ 0 h 146"/>
                <a:gd name="T2" fmla="*/ 165 w 74"/>
                <a:gd name="T3" fmla="*/ 189 h 146"/>
                <a:gd name="T4" fmla="*/ 165 w 74"/>
                <a:gd name="T5" fmla="*/ 424 h 146"/>
                <a:gd name="T6" fmla="*/ 0 w 74"/>
                <a:gd name="T7" fmla="*/ 424 h 146"/>
                <a:gd name="T8" fmla="*/ 0 w 74"/>
                <a:gd name="T9" fmla="*/ 231 h 146"/>
                <a:gd name="T10" fmla="*/ 90 w 74"/>
                <a:gd name="T11" fmla="*/ 132 h 146"/>
                <a:gd name="T12" fmla="*/ 120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4822" name="AutoShape 39"/>
          <p:cNvSpPr>
            <a:spLocks noChangeArrowheads="1"/>
          </p:cNvSpPr>
          <p:nvPr/>
        </p:nvSpPr>
        <p:spPr bwMode="auto">
          <a:xfrm>
            <a:off x="6615113" y="17272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개의 경우를 하나로 묶어서 처리하기 위하여 이러한 기법을 사용</a:t>
            </a:r>
          </a:p>
        </p:txBody>
      </p:sp>
      <p:sp>
        <p:nvSpPr>
          <p:cNvPr id="34823" name="Line 40"/>
          <p:cNvSpPr>
            <a:spLocks noChangeShapeType="1"/>
          </p:cNvSpPr>
          <p:nvPr/>
        </p:nvSpPr>
        <p:spPr bwMode="auto">
          <a:xfrm flipH="1" flipV="1">
            <a:off x="4906963" y="4264025"/>
            <a:ext cx="1266825" cy="4619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default </a:t>
            </a:r>
            <a:r>
              <a:rPr lang="ko-KR" altLang="en-US" sz="3600" smtClean="0"/>
              <a:t>문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529724" y="1657529"/>
            <a:ext cx="4792393" cy="44572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kern="0" dirty="0" smtClean="0">
                <a:solidFill>
                  <a:srgbClr val="0000FF"/>
                </a:solidFill>
              </a:rPr>
              <a:t>switch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(number)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kern="0" dirty="0" smtClean="0">
                <a:solidFill>
                  <a:srgbClr val="0000FF"/>
                </a:solidFill>
              </a:rPr>
              <a:t>case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 0: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dirty="0" err="1" smtClean="0">
                <a:solidFill>
                  <a:srgbClr val="000000"/>
                </a:solidFill>
              </a:rPr>
              <a:t>printf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(</a:t>
            </a:r>
            <a:r>
              <a:rPr lang="en-US" altLang="ko-KR" sz="1600" kern="0" dirty="0" smtClean="0">
                <a:solidFill>
                  <a:srgbClr val="800000"/>
                </a:solidFill>
              </a:rPr>
              <a:t>"</a:t>
            </a:r>
            <a:r>
              <a:rPr lang="ko-KR" altLang="en-US" sz="1600" kern="0" dirty="0" smtClean="0">
                <a:solidFill>
                  <a:srgbClr val="800000"/>
                </a:solidFill>
              </a:rPr>
              <a:t>없음</a:t>
            </a:r>
            <a:r>
              <a:rPr lang="en-US" altLang="ko-KR" sz="1600" kern="0" dirty="0" smtClean="0">
                <a:solidFill>
                  <a:srgbClr val="800000"/>
                </a:solidFill>
              </a:rPr>
              <a:t>\n"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dirty="0" smtClean="0">
                <a:solidFill>
                  <a:srgbClr val="0000FF"/>
                </a:solidFill>
              </a:rPr>
              <a:t>break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kern="0" dirty="0" smtClean="0">
                <a:solidFill>
                  <a:srgbClr val="0000FF"/>
                </a:solidFill>
              </a:rPr>
              <a:t>case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 1: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dirty="0" err="1" smtClean="0">
                <a:solidFill>
                  <a:srgbClr val="000000"/>
                </a:solidFill>
              </a:rPr>
              <a:t>printf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(</a:t>
            </a:r>
            <a:r>
              <a:rPr lang="en-US" altLang="ko-KR" sz="1600" kern="0" dirty="0" smtClean="0">
                <a:solidFill>
                  <a:srgbClr val="800000"/>
                </a:solidFill>
              </a:rPr>
              <a:t>"</a:t>
            </a:r>
            <a:r>
              <a:rPr lang="ko-KR" altLang="en-US" sz="1600" kern="0" dirty="0" smtClean="0">
                <a:solidFill>
                  <a:srgbClr val="800000"/>
                </a:solidFill>
              </a:rPr>
              <a:t>하나</a:t>
            </a:r>
            <a:r>
              <a:rPr lang="en-US" altLang="ko-KR" sz="1600" kern="0" dirty="0" smtClean="0">
                <a:solidFill>
                  <a:srgbClr val="800000"/>
                </a:solidFill>
              </a:rPr>
              <a:t>\n"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dirty="0" smtClean="0">
                <a:solidFill>
                  <a:srgbClr val="0000FF"/>
                </a:solidFill>
              </a:rPr>
              <a:t>break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kern="0" dirty="0" smtClean="0">
                <a:solidFill>
                  <a:srgbClr val="0000FF"/>
                </a:solidFill>
              </a:rPr>
              <a:t>case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 2: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dirty="0" err="1" smtClean="0">
                <a:solidFill>
                  <a:srgbClr val="000000"/>
                </a:solidFill>
              </a:rPr>
              <a:t>printf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(</a:t>
            </a:r>
            <a:r>
              <a:rPr lang="en-US" altLang="ko-KR" sz="1600" kern="0" dirty="0" smtClean="0">
                <a:solidFill>
                  <a:srgbClr val="800000"/>
                </a:solidFill>
              </a:rPr>
              <a:t>"</a:t>
            </a:r>
            <a:r>
              <a:rPr lang="ko-KR" altLang="en-US" sz="1600" kern="0" dirty="0" smtClean="0">
                <a:solidFill>
                  <a:srgbClr val="800000"/>
                </a:solidFill>
              </a:rPr>
              <a:t>둘</a:t>
            </a:r>
            <a:r>
              <a:rPr lang="en-US" altLang="ko-KR" sz="1600" kern="0" dirty="0" smtClean="0">
                <a:solidFill>
                  <a:srgbClr val="800000"/>
                </a:solidFill>
              </a:rPr>
              <a:t>\n"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dirty="0" smtClean="0">
                <a:solidFill>
                  <a:srgbClr val="0000FF"/>
                </a:solidFill>
              </a:rPr>
              <a:t>break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kern="0" dirty="0" smtClean="0">
                <a:solidFill>
                  <a:srgbClr val="0000FF"/>
                </a:solidFill>
              </a:rPr>
              <a:t>default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dirty="0" err="1" smtClean="0">
                <a:solidFill>
                  <a:srgbClr val="000000"/>
                </a:solidFill>
              </a:rPr>
              <a:t>printf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(</a:t>
            </a:r>
            <a:r>
              <a:rPr lang="en-US" altLang="ko-KR" sz="1600" kern="0" dirty="0" smtClean="0">
                <a:solidFill>
                  <a:srgbClr val="800000"/>
                </a:solidFill>
              </a:rPr>
              <a:t>"</a:t>
            </a:r>
            <a:r>
              <a:rPr lang="ko-KR" altLang="en-US" sz="1600" kern="0" dirty="0" smtClean="0">
                <a:solidFill>
                  <a:srgbClr val="800000"/>
                </a:solidFill>
              </a:rPr>
              <a:t>많음</a:t>
            </a:r>
            <a:r>
              <a:rPr lang="en-US" altLang="ko-KR" sz="1600" kern="0" dirty="0" smtClean="0">
                <a:solidFill>
                  <a:srgbClr val="800000"/>
                </a:solidFill>
              </a:rPr>
              <a:t>\n"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dirty="0" smtClean="0">
                <a:solidFill>
                  <a:srgbClr val="0000FF"/>
                </a:solidFill>
              </a:rPr>
              <a:t>break;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}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} </a:t>
            </a:r>
            <a:endParaRPr lang="ko-KR" altLang="en-US" sz="1600" kern="0" dirty="0" smtClean="0">
              <a:solidFill>
                <a:srgbClr val="000000"/>
              </a:solidFill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2146933" y="1299503"/>
            <a:ext cx="871337" cy="491706"/>
          </a:xfrm>
          <a:custGeom>
            <a:avLst/>
            <a:gdLst>
              <a:gd name="connsiteX0" fmla="*/ 0 w 871337"/>
              <a:gd name="connsiteY0" fmla="*/ 0 h 491706"/>
              <a:gd name="connsiteX1" fmla="*/ 94891 w 871337"/>
              <a:gd name="connsiteY1" fmla="*/ 17253 h 491706"/>
              <a:gd name="connsiteX2" fmla="*/ 138023 w 871337"/>
              <a:gd name="connsiteY2" fmla="*/ 34506 h 491706"/>
              <a:gd name="connsiteX3" fmla="*/ 189781 w 871337"/>
              <a:gd name="connsiteY3" fmla="*/ 51759 h 491706"/>
              <a:gd name="connsiteX4" fmla="*/ 215660 w 871337"/>
              <a:gd name="connsiteY4" fmla="*/ 60385 h 491706"/>
              <a:gd name="connsiteX5" fmla="*/ 250166 w 871337"/>
              <a:gd name="connsiteY5" fmla="*/ 77638 h 491706"/>
              <a:gd name="connsiteX6" fmla="*/ 293298 w 871337"/>
              <a:gd name="connsiteY6" fmla="*/ 86264 h 491706"/>
              <a:gd name="connsiteX7" fmla="*/ 327804 w 871337"/>
              <a:gd name="connsiteY7" fmla="*/ 103517 h 491706"/>
              <a:gd name="connsiteX8" fmla="*/ 379562 w 871337"/>
              <a:gd name="connsiteY8" fmla="*/ 120770 h 491706"/>
              <a:gd name="connsiteX9" fmla="*/ 431321 w 871337"/>
              <a:gd name="connsiteY9" fmla="*/ 155276 h 491706"/>
              <a:gd name="connsiteX10" fmla="*/ 465826 w 871337"/>
              <a:gd name="connsiteY10" fmla="*/ 172528 h 491706"/>
              <a:gd name="connsiteX11" fmla="*/ 526211 w 871337"/>
              <a:gd name="connsiteY11" fmla="*/ 207034 h 491706"/>
              <a:gd name="connsiteX12" fmla="*/ 586596 w 871337"/>
              <a:gd name="connsiteY12" fmla="*/ 241540 h 491706"/>
              <a:gd name="connsiteX13" fmla="*/ 707366 w 871337"/>
              <a:gd name="connsiteY13" fmla="*/ 327804 h 491706"/>
              <a:gd name="connsiteX14" fmla="*/ 767751 w 871337"/>
              <a:gd name="connsiteY14" fmla="*/ 370936 h 491706"/>
              <a:gd name="connsiteX15" fmla="*/ 810883 w 871337"/>
              <a:gd name="connsiteY15" fmla="*/ 422695 h 491706"/>
              <a:gd name="connsiteX16" fmla="*/ 836762 w 871337"/>
              <a:gd name="connsiteY16" fmla="*/ 448574 h 491706"/>
              <a:gd name="connsiteX17" fmla="*/ 845389 w 871337"/>
              <a:gd name="connsiteY17" fmla="*/ 474453 h 491706"/>
              <a:gd name="connsiteX18" fmla="*/ 871268 w 871337"/>
              <a:gd name="connsiteY18" fmla="*/ 491706 h 49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1337" h="491706">
                <a:moveTo>
                  <a:pt x="0" y="0"/>
                </a:moveTo>
                <a:cubicBezTo>
                  <a:pt x="12277" y="2046"/>
                  <a:pt x="79827" y="12734"/>
                  <a:pt x="94891" y="17253"/>
                </a:cubicBezTo>
                <a:cubicBezTo>
                  <a:pt x="109723" y="21703"/>
                  <a:pt x="123470" y="29214"/>
                  <a:pt x="138023" y="34506"/>
                </a:cubicBezTo>
                <a:cubicBezTo>
                  <a:pt x="155114" y="40721"/>
                  <a:pt x="172528" y="46008"/>
                  <a:pt x="189781" y="51759"/>
                </a:cubicBezTo>
                <a:cubicBezTo>
                  <a:pt x="198407" y="54634"/>
                  <a:pt x="207527" y="56319"/>
                  <a:pt x="215660" y="60385"/>
                </a:cubicBezTo>
                <a:cubicBezTo>
                  <a:pt x="227162" y="66136"/>
                  <a:pt x="237966" y="73571"/>
                  <a:pt x="250166" y="77638"/>
                </a:cubicBezTo>
                <a:cubicBezTo>
                  <a:pt x="264076" y="82274"/>
                  <a:pt x="278921" y="83389"/>
                  <a:pt x="293298" y="86264"/>
                </a:cubicBezTo>
                <a:cubicBezTo>
                  <a:pt x="304800" y="92015"/>
                  <a:pt x="315864" y="98741"/>
                  <a:pt x="327804" y="103517"/>
                </a:cubicBezTo>
                <a:cubicBezTo>
                  <a:pt x="344689" y="110271"/>
                  <a:pt x="379562" y="120770"/>
                  <a:pt x="379562" y="120770"/>
                </a:cubicBezTo>
                <a:cubicBezTo>
                  <a:pt x="396815" y="132272"/>
                  <a:pt x="412774" y="146003"/>
                  <a:pt x="431321" y="155276"/>
                </a:cubicBezTo>
                <a:cubicBezTo>
                  <a:pt x="442823" y="161027"/>
                  <a:pt x="454921" y="165713"/>
                  <a:pt x="465826" y="172528"/>
                </a:cubicBezTo>
                <a:cubicBezTo>
                  <a:pt x="525513" y="209833"/>
                  <a:pt x="475367" y="190087"/>
                  <a:pt x="526211" y="207034"/>
                </a:cubicBezTo>
                <a:cubicBezTo>
                  <a:pt x="615732" y="266713"/>
                  <a:pt x="477155" y="175876"/>
                  <a:pt x="586596" y="241540"/>
                </a:cubicBezTo>
                <a:cubicBezTo>
                  <a:pt x="663769" y="287843"/>
                  <a:pt x="619703" y="269361"/>
                  <a:pt x="707366" y="327804"/>
                </a:cubicBezTo>
                <a:cubicBezTo>
                  <a:pt x="727844" y="341456"/>
                  <a:pt x="749030" y="354890"/>
                  <a:pt x="767751" y="370936"/>
                </a:cubicBezTo>
                <a:cubicBezTo>
                  <a:pt x="811854" y="408738"/>
                  <a:pt x="777606" y="382762"/>
                  <a:pt x="810883" y="422695"/>
                </a:cubicBezTo>
                <a:cubicBezTo>
                  <a:pt x="818693" y="432067"/>
                  <a:pt x="828136" y="439948"/>
                  <a:pt x="836762" y="448574"/>
                </a:cubicBezTo>
                <a:cubicBezTo>
                  <a:pt x="839638" y="457200"/>
                  <a:pt x="838959" y="468023"/>
                  <a:pt x="845389" y="474453"/>
                </a:cubicBezTo>
                <a:cubicBezTo>
                  <a:pt x="873996" y="503059"/>
                  <a:pt x="871268" y="467955"/>
                  <a:pt x="871268" y="49170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자유형 6"/>
          <p:cNvSpPr/>
          <p:nvPr/>
        </p:nvSpPr>
        <p:spPr bwMode="auto">
          <a:xfrm>
            <a:off x="1849939" y="1877473"/>
            <a:ext cx="961228" cy="311435"/>
          </a:xfrm>
          <a:custGeom>
            <a:avLst/>
            <a:gdLst>
              <a:gd name="connsiteX0" fmla="*/ 961228 w 961228"/>
              <a:gd name="connsiteY0" fmla="*/ 0 h 311435"/>
              <a:gd name="connsiteX1" fmla="*/ 331500 w 961228"/>
              <a:gd name="connsiteY1" fmla="*/ 8626 h 311435"/>
              <a:gd name="connsiteX2" fmla="*/ 262488 w 961228"/>
              <a:gd name="connsiteY2" fmla="*/ 25879 h 311435"/>
              <a:gd name="connsiteX3" fmla="*/ 210730 w 961228"/>
              <a:gd name="connsiteY3" fmla="*/ 43132 h 311435"/>
              <a:gd name="connsiteX4" fmla="*/ 141719 w 961228"/>
              <a:gd name="connsiteY4" fmla="*/ 69011 h 311435"/>
              <a:gd name="connsiteX5" fmla="*/ 72707 w 961228"/>
              <a:gd name="connsiteY5" fmla="*/ 103517 h 311435"/>
              <a:gd name="connsiteX6" fmla="*/ 20949 w 961228"/>
              <a:gd name="connsiteY6" fmla="*/ 120770 h 311435"/>
              <a:gd name="connsiteX7" fmla="*/ 3696 w 961228"/>
              <a:gd name="connsiteY7" fmla="*/ 172528 h 311435"/>
              <a:gd name="connsiteX8" fmla="*/ 29575 w 961228"/>
              <a:gd name="connsiteY8" fmla="*/ 198408 h 311435"/>
              <a:gd name="connsiteX9" fmla="*/ 89960 w 961228"/>
              <a:gd name="connsiteY9" fmla="*/ 232913 h 311435"/>
              <a:gd name="connsiteX10" fmla="*/ 133092 w 961228"/>
              <a:gd name="connsiteY10" fmla="*/ 258792 h 311435"/>
              <a:gd name="connsiteX11" fmla="*/ 210730 w 961228"/>
              <a:gd name="connsiteY11" fmla="*/ 284672 h 311435"/>
              <a:gd name="connsiteX12" fmla="*/ 236609 w 961228"/>
              <a:gd name="connsiteY12" fmla="*/ 293298 h 311435"/>
              <a:gd name="connsiteX13" fmla="*/ 435017 w 961228"/>
              <a:gd name="connsiteY13" fmla="*/ 310551 h 311435"/>
              <a:gd name="connsiteX14" fmla="*/ 745568 w 961228"/>
              <a:gd name="connsiteY14" fmla="*/ 310551 h 31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61228" h="311435">
                <a:moveTo>
                  <a:pt x="961228" y="0"/>
                </a:moveTo>
                <a:cubicBezTo>
                  <a:pt x="751319" y="2875"/>
                  <a:pt x="541285" y="856"/>
                  <a:pt x="331500" y="8626"/>
                </a:cubicBezTo>
                <a:cubicBezTo>
                  <a:pt x="307804" y="9504"/>
                  <a:pt x="284983" y="18380"/>
                  <a:pt x="262488" y="25879"/>
                </a:cubicBezTo>
                <a:cubicBezTo>
                  <a:pt x="245235" y="31630"/>
                  <a:pt x="226996" y="34999"/>
                  <a:pt x="210730" y="43132"/>
                </a:cubicBezTo>
                <a:cubicBezTo>
                  <a:pt x="165620" y="65687"/>
                  <a:pt x="188700" y="57266"/>
                  <a:pt x="141719" y="69011"/>
                </a:cubicBezTo>
                <a:cubicBezTo>
                  <a:pt x="118715" y="80513"/>
                  <a:pt x="97106" y="95384"/>
                  <a:pt x="72707" y="103517"/>
                </a:cubicBezTo>
                <a:lnTo>
                  <a:pt x="20949" y="120770"/>
                </a:lnTo>
                <a:cubicBezTo>
                  <a:pt x="15198" y="138023"/>
                  <a:pt x="-9163" y="159668"/>
                  <a:pt x="3696" y="172528"/>
                </a:cubicBezTo>
                <a:cubicBezTo>
                  <a:pt x="12322" y="181155"/>
                  <a:pt x="20203" y="190598"/>
                  <a:pt x="29575" y="198408"/>
                </a:cubicBezTo>
                <a:cubicBezTo>
                  <a:pt x="51261" y="216480"/>
                  <a:pt x="64654" y="218854"/>
                  <a:pt x="89960" y="232913"/>
                </a:cubicBezTo>
                <a:cubicBezTo>
                  <a:pt x="104617" y="241056"/>
                  <a:pt x="118095" y="251294"/>
                  <a:pt x="133092" y="258792"/>
                </a:cubicBezTo>
                <a:cubicBezTo>
                  <a:pt x="172745" y="278619"/>
                  <a:pt x="172293" y="273690"/>
                  <a:pt x="210730" y="284672"/>
                </a:cubicBezTo>
                <a:cubicBezTo>
                  <a:pt x="219473" y="287170"/>
                  <a:pt x="227693" y="291515"/>
                  <a:pt x="236609" y="293298"/>
                </a:cubicBezTo>
                <a:cubicBezTo>
                  <a:pt x="292406" y="304457"/>
                  <a:pt x="390563" y="309696"/>
                  <a:pt x="435017" y="310551"/>
                </a:cubicBezTo>
                <a:cubicBezTo>
                  <a:pt x="538515" y="312541"/>
                  <a:pt x="642051" y="310551"/>
                  <a:pt x="745568" y="310551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자유형 7"/>
          <p:cNvSpPr/>
          <p:nvPr/>
        </p:nvSpPr>
        <p:spPr bwMode="auto">
          <a:xfrm>
            <a:off x="2000284" y="2213903"/>
            <a:ext cx="638355" cy="845389"/>
          </a:xfrm>
          <a:custGeom>
            <a:avLst/>
            <a:gdLst>
              <a:gd name="connsiteX0" fmla="*/ 612475 w 638355"/>
              <a:gd name="connsiteY0" fmla="*/ 0 h 845389"/>
              <a:gd name="connsiteX1" fmla="*/ 508959 w 638355"/>
              <a:gd name="connsiteY1" fmla="*/ 17253 h 845389"/>
              <a:gd name="connsiteX2" fmla="*/ 483079 w 638355"/>
              <a:gd name="connsiteY2" fmla="*/ 34506 h 845389"/>
              <a:gd name="connsiteX3" fmla="*/ 379562 w 638355"/>
              <a:gd name="connsiteY3" fmla="*/ 51759 h 845389"/>
              <a:gd name="connsiteX4" fmla="*/ 336430 w 638355"/>
              <a:gd name="connsiteY4" fmla="*/ 60385 h 845389"/>
              <a:gd name="connsiteX5" fmla="*/ 310551 w 638355"/>
              <a:gd name="connsiteY5" fmla="*/ 77638 h 845389"/>
              <a:gd name="connsiteX6" fmla="*/ 276045 w 638355"/>
              <a:gd name="connsiteY6" fmla="*/ 86264 h 845389"/>
              <a:gd name="connsiteX7" fmla="*/ 250166 w 638355"/>
              <a:gd name="connsiteY7" fmla="*/ 94891 h 845389"/>
              <a:gd name="connsiteX8" fmla="*/ 215660 w 638355"/>
              <a:gd name="connsiteY8" fmla="*/ 129396 h 845389"/>
              <a:gd name="connsiteX9" fmla="*/ 155275 w 638355"/>
              <a:gd name="connsiteY9" fmla="*/ 172528 h 845389"/>
              <a:gd name="connsiteX10" fmla="*/ 112143 w 638355"/>
              <a:gd name="connsiteY10" fmla="*/ 232913 h 845389"/>
              <a:gd name="connsiteX11" fmla="*/ 69011 w 638355"/>
              <a:gd name="connsiteY11" fmla="*/ 284672 h 845389"/>
              <a:gd name="connsiteX12" fmla="*/ 43132 w 638355"/>
              <a:gd name="connsiteY12" fmla="*/ 362310 h 845389"/>
              <a:gd name="connsiteX13" fmla="*/ 34506 w 638355"/>
              <a:gd name="connsiteY13" fmla="*/ 388189 h 845389"/>
              <a:gd name="connsiteX14" fmla="*/ 25879 w 638355"/>
              <a:gd name="connsiteY14" fmla="*/ 439947 h 845389"/>
              <a:gd name="connsiteX15" fmla="*/ 0 w 638355"/>
              <a:gd name="connsiteY15" fmla="*/ 534838 h 845389"/>
              <a:gd name="connsiteX16" fmla="*/ 8626 w 638355"/>
              <a:gd name="connsiteY16" fmla="*/ 569344 h 845389"/>
              <a:gd name="connsiteX17" fmla="*/ 60385 w 638355"/>
              <a:gd name="connsiteY17" fmla="*/ 603849 h 845389"/>
              <a:gd name="connsiteX18" fmla="*/ 112143 w 638355"/>
              <a:gd name="connsiteY18" fmla="*/ 629728 h 845389"/>
              <a:gd name="connsiteX19" fmla="*/ 172528 w 638355"/>
              <a:gd name="connsiteY19" fmla="*/ 672861 h 845389"/>
              <a:gd name="connsiteX20" fmla="*/ 198408 w 638355"/>
              <a:gd name="connsiteY20" fmla="*/ 690113 h 845389"/>
              <a:gd name="connsiteX21" fmla="*/ 224287 w 638355"/>
              <a:gd name="connsiteY21" fmla="*/ 698740 h 845389"/>
              <a:gd name="connsiteX22" fmla="*/ 258792 w 638355"/>
              <a:gd name="connsiteY22" fmla="*/ 715993 h 845389"/>
              <a:gd name="connsiteX23" fmla="*/ 310551 w 638355"/>
              <a:gd name="connsiteY23" fmla="*/ 733245 h 845389"/>
              <a:gd name="connsiteX24" fmla="*/ 379562 w 638355"/>
              <a:gd name="connsiteY24" fmla="*/ 759125 h 845389"/>
              <a:gd name="connsiteX25" fmla="*/ 405442 w 638355"/>
              <a:gd name="connsiteY25" fmla="*/ 776378 h 845389"/>
              <a:gd name="connsiteX26" fmla="*/ 500332 w 638355"/>
              <a:gd name="connsiteY26" fmla="*/ 810883 h 845389"/>
              <a:gd name="connsiteX27" fmla="*/ 577970 w 638355"/>
              <a:gd name="connsiteY27" fmla="*/ 836762 h 845389"/>
              <a:gd name="connsiteX28" fmla="*/ 603849 w 638355"/>
              <a:gd name="connsiteY28" fmla="*/ 845389 h 845389"/>
              <a:gd name="connsiteX29" fmla="*/ 638355 w 638355"/>
              <a:gd name="connsiteY29" fmla="*/ 845389 h 84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38355" h="845389">
                <a:moveTo>
                  <a:pt x="612475" y="0"/>
                </a:moveTo>
                <a:cubicBezTo>
                  <a:pt x="587880" y="2733"/>
                  <a:pt x="537861" y="2802"/>
                  <a:pt x="508959" y="17253"/>
                </a:cubicBezTo>
                <a:cubicBezTo>
                  <a:pt x="499686" y="21890"/>
                  <a:pt x="493097" y="31835"/>
                  <a:pt x="483079" y="34506"/>
                </a:cubicBezTo>
                <a:cubicBezTo>
                  <a:pt x="449279" y="43519"/>
                  <a:pt x="414011" y="45680"/>
                  <a:pt x="379562" y="51759"/>
                </a:cubicBezTo>
                <a:cubicBezTo>
                  <a:pt x="365123" y="54307"/>
                  <a:pt x="350807" y="57510"/>
                  <a:pt x="336430" y="60385"/>
                </a:cubicBezTo>
                <a:cubicBezTo>
                  <a:pt x="327804" y="66136"/>
                  <a:pt x="320080" y="73554"/>
                  <a:pt x="310551" y="77638"/>
                </a:cubicBezTo>
                <a:cubicBezTo>
                  <a:pt x="299654" y="82308"/>
                  <a:pt x="287445" y="83007"/>
                  <a:pt x="276045" y="86264"/>
                </a:cubicBezTo>
                <a:cubicBezTo>
                  <a:pt x="267302" y="88762"/>
                  <a:pt x="258792" y="92015"/>
                  <a:pt x="250166" y="94891"/>
                </a:cubicBezTo>
                <a:cubicBezTo>
                  <a:pt x="238664" y="106393"/>
                  <a:pt x="228673" y="119636"/>
                  <a:pt x="215660" y="129396"/>
                </a:cubicBezTo>
                <a:cubicBezTo>
                  <a:pt x="124824" y="197523"/>
                  <a:pt x="233338" y="94468"/>
                  <a:pt x="155275" y="172528"/>
                </a:cubicBezTo>
                <a:cubicBezTo>
                  <a:pt x="107993" y="267098"/>
                  <a:pt x="170430" y="151311"/>
                  <a:pt x="112143" y="232913"/>
                </a:cubicBezTo>
                <a:cubicBezTo>
                  <a:pt x="72343" y="288633"/>
                  <a:pt x="120032" y="250659"/>
                  <a:pt x="69011" y="284672"/>
                </a:cubicBezTo>
                <a:lnTo>
                  <a:pt x="43132" y="362310"/>
                </a:lnTo>
                <a:cubicBezTo>
                  <a:pt x="40257" y="370936"/>
                  <a:pt x="36001" y="379220"/>
                  <a:pt x="34506" y="388189"/>
                </a:cubicBezTo>
                <a:cubicBezTo>
                  <a:pt x="31630" y="405442"/>
                  <a:pt x="29544" y="422845"/>
                  <a:pt x="25879" y="439947"/>
                </a:cubicBezTo>
                <a:cubicBezTo>
                  <a:pt x="14204" y="494431"/>
                  <a:pt x="13140" y="495418"/>
                  <a:pt x="0" y="534838"/>
                </a:cubicBezTo>
                <a:cubicBezTo>
                  <a:pt x="2875" y="546340"/>
                  <a:pt x="819" y="560422"/>
                  <a:pt x="8626" y="569344"/>
                </a:cubicBezTo>
                <a:cubicBezTo>
                  <a:pt x="22280" y="584949"/>
                  <a:pt x="43132" y="592347"/>
                  <a:pt x="60385" y="603849"/>
                </a:cubicBezTo>
                <a:cubicBezTo>
                  <a:pt x="93832" y="626147"/>
                  <a:pt x="76426" y="617823"/>
                  <a:pt x="112143" y="629728"/>
                </a:cubicBezTo>
                <a:cubicBezTo>
                  <a:pt x="173153" y="670401"/>
                  <a:pt x="97602" y="619342"/>
                  <a:pt x="172528" y="672861"/>
                </a:cubicBezTo>
                <a:cubicBezTo>
                  <a:pt x="180965" y="678887"/>
                  <a:pt x="189135" y="685476"/>
                  <a:pt x="198408" y="690113"/>
                </a:cubicBezTo>
                <a:cubicBezTo>
                  <a:pt x="206541" y="694179"/>
                  <a:pt x="215929" y="695158"/>
                  <a:pt x="224287" y="698740"/>
                </a:cubicBezTo>
                <a:cubicBezTo>
                  <a:pt x="236107" y="703806"/>
                  <a:pt x="246852" y="711217"/>
                  <a:pt x="258792" y="715993"/>
                </a:cubicBezTo>
                <a:cubicBezTo>
                  <a:pt x="275677" y="722747"/>
                  <a:pt x="310551" y="733245"/>
                  <a:pt x="310551" y="733245"/>
                </a:cubicBezTo>
                <a:cubicBezTo>
                  <a:pt x="371241" y="773706"/>
                  <a:pt x="294287" y="727146"/>
                  <a:pt x="379562" y="759125"/>
                </a:cubicBezTo>
                <a:cubicBezTo>
                  <a:pt x="389270" y="762765"/>
                  <a:pt x="396169" y="771741"/>
                  <a:pt x="405442" y="776378"/>
                </a:cubicBezTo>
                <a:cubicBezTo>
                  <a:pt x="429444" y="788379"/>
                  <a:pt x="476182" y="802833"/>
                  <a:pt x="500332" y="810883"/>
                </a:cubicBezTo>
                <a:lnTo>
                  <a:pt x="577970" y="836762"/>
                </a:lnTo>
                <a:cubicBezTo>
                  <a:pt x="586596" y="839638"/>
                  <a:pt x="594756" y="845389"/>
                  <a:pt x="603849" y="845389"/>
                </a:cubicBezTo>
                <a:lnTo>
                  <a:pt x="638355" y="845389"/>
                </a:ln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1659099" y="1057522"/>
            <a:ext cx="487834" cy="487834"/>
          </a:xfrm>
          <a:prstGeom prst="ellipse">
            <a:avLst/>
          </a:prstGeom>
          <a:gradFill flip="none" rotWithShape="1">
            <a:gsLst>
              <a:gs pos="0">
                <a:srgbClr val="00B0F0"/>
              </a:gs>
              <a:gs pos="100000">
                <a:schemeClr val="accent3"/>
              </a:gs>
            </a:gsLst>
            <a:lin ang="18900000" scaled="1"/>
            <a:tileRect/>
          </a:gra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5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2" name="Picture 6" descr="MCj024070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530" y="4094312"/>
            <a:ext cx="151606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848714" y="1764432"/>
            <a:ext cx="2098675" cy="2189162"/>
          </a:xfrm>
          <a:prstGeom prst="wedgeEllipseCallout">
            <a:avLst>
              <a:gd name="adj1" fmla="val -21636"/>
              <a:gd name="adj2" fmla="val 583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ko-KR" altLang="en-US" dirty="0"/>
              <a:t>어떤 </a:t>
            </a:r>
            <a:r>
              <a:rPr lang="en-US" altLang="ko-KR" dirty="0"/>
              <a:t>case</a:t>
            </a:r>
            <a:r>
              <a:rPr lang="ko-KR" altLang="en-US" dirty="0"/>
              <a:t>문과도 일치되지 않는 경우에 선택</a:t>
            </a:r>
          </a:p>
        </p:txBody>
      </p:sp>
      <p:sp>
        <p:nvSpPr>
          <p:cNvPr id="14" name="자유형 13"/>
          <p:cNvSpPr/>
          <p:nvPr/>
        </p:nvSpPr>
        <p:spPr bwMode="auto">
          <a:xfrm>
            <a:off x="1903016" y="3059292"/>
            <a:ext cx="638355" cy="845389"/>
          </a:xfrm>
          <a:custGeom>
            <a:avLst/>
            <a:gdLst>
              <a:gd name="connsiteX0" fmla="*/ 612475 w 638355"/>
              <a:gd name="connsiteY0" fmla="*/ 0 h 845389"/>
              <a:gd name="connsiteX1" fmla="*/ 508959 w 638355"/>
              <a:gd name="connsiteY1" fmla="*/ 17253 h 845389"/>
              <a:gd name="connsiteX2" fmla="*/ 483079 w 638355"/>
              <a:gd name="connsiteY2" fmla="*/ 34506 h 845389"/>
              <a:gd name="connsiteX3" fmla="*/ 379562 w 638355"/>
              <a:gd name="connsiteY3" fmla="*/ 51759 h 845389"/>
              <a:gd name="connsiteX4" fmla="*/ 336430 w 638355"/>
              <a:gd name="connsiteY4" fmla="*/ 60385 h 845389"/>
              <a:gd name="connsiteX5" fmla="*/ 310551 w 638355"/>
              <a:gd name="connsiteY5" fmla="*/ 77638 h 845389"/>
              <a:gd name="connsiteX6" fmla="*/ 276045 w 638355"/>
              <a:gd name="connsiteY6" fmla="*/ 86264 h 845389"/>
              <a:gd name="connsiteX7" fmla="*/ 250166 w 638355"/>
              <a:gd name="connsiteY7" fmla="*/ 94891 h 845389"/>
              <a:gd name="connsiteX8" fmla="*/ 215660 w 638355"/>
              <a:gd name="connsiteY8" fmla="*/ 129396 h 845389"/>
              <a:gd name="connsiteX9" fmla="*/ 155275 w 638355"/>
              <a:gd name="connsiteY9" fmla="*/ 172528 h 845389"/>
              <a:gd name="connsiteX10" fmla="*/ 112143 w 638355"/>
              <a:gd name="connsiteY10" fmla="*/ 232913 h 845389"/>
              <a:gd name="connsiteX11" fmla="*/ 69011 w 638355"/>
              <a:gd name="connsiteY11" fmla="*/ 284672 h 845389"/>
              <a:gd name="connsiteX12" fmla="*/ 43132 w 638355"/>
              <a:gd name="connsiteY12" fmla="*/ 362310 h 845389"/>
              <a:gd name="connsiteX13" fmla="*/ 34506 w 638355"/>
              <a:gd name="connsiteY13" fmla="*/ 388189 h 845389"/>
              <a:gd name="connsiteX14" fmla="*/ 25879 w 638355"/>
              <a:gd name="connsiteY14" fmla="*/ 439947 h 845389"/>
              <a:gd name="connsiteX15" fmla="*/ 0 w 638355"/>
              <a:gd name="connsiteY15" fmla="*/ 534838 h 845389"/>
              <a:gd name="connsiteX16" fmla="*/ 8626 w 638355"/>
              <a:gd name="connsiteY16" fmla="*/ 569344 h 845389"/>
              <a:gd name="connsiteX17" fmla="*/ 60385 w 638355"/>
              <a:gd name="connsiteY17" fmla="*/ 603849 h 845389"/>
              <a:gd name="connsiteX18" fmla="*/ 112143 w 638355"/>
              <a:gd name="connsiteY18" fmla="*/ 629728 h 845389"/>
              <a:gd name="connsiteX19" fmla="*/ 172528 w 638355"/>
              <a:gd name="connsiteY19" fmla="*/ 672861 h 845389"/>
              <a:gd name="connsiteX20" fmla="*/ 198408 w 638355"/>
              <a:gd name="connsiteY20" fmla="*/ 690113 h 845389"/>
              <a:gd name="connsiteX21" fmla="*/ 224287 w 638355"/>
              <a:gd name="connsiteY21" fmla="*/ 698740 h 845389"/>
              <a:gd name="connsiteX22" fmla="*/ 258792 w 638355"/>
              <a:gd name="connsiteY22" fmla="*/ 715993 h 845389"/>
              <a:gd name="connsiteX23" fmla="*/ 310551 w 638355"/>
              <a:gd name="connsiteY23" fmla="*/ 733245 h 845389"/>
              <a:gd name="connsiteX24" fmla="*/ 379562 w 638355"/>
              <a:gd name="connsiteY24" fmla="*/ 759125 h 845389"/>
              <a:gd name="connsiteX25" fmla="*/ 405442 w 638355"/>
              <a:gd name="connsiteY25" fmla="*/ 776378 h 845389"/>
              <a:gd name="connsiteX26" fmla="*/ 500332 w 638355"/>
              <a:gd name="connsiteY26" fmla="*/ 810883 h 845389"/>
              <a:gd name="connsiteX27" fmla="*/ 577970 w 638355"/>
              <a:gd name="connsiteY27" fmla="*/ 836762 h 845389"/>
              <a:gd name="connsiteX28" fmla="*/ 603849 w 638355"/>
              <a:gd name="connsiteY28" fmla="*/ 845389 h 845389"/>
              <a:gd name="connsiteX29" fmla="*/ 638355 w 638355"/>
              <a:gd name="connsiteY29" fmla="*/ 845389 h 84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38355" h="845389">
                <a:moveTo>
                  <a:pt x="612475" y="0"/>
                </a:moveTo>
                <a:cubicBezTo>
                  <a:pt x="587880" y="2733"/>
                  <a:pt x="537861" y="2802"/>
                  <a:pt x="508959" y="17253"/>
                </a:cubicBezTo>
                <a:cubicBezTo>
                  <a:pt x="499686" y="21890"/>
                  <a:pt x="493097" y="31835"/>
                  <a:pt x="483079" y="34506"/>
                </a:cubicBezTo>
                <a:cubicBezTo>
                  <a:pt x="449279" y="43519"/>
                  <a:pt x="414011" y="45680"/>
                  <a:pt x="379562" y="51759"/>
                </a:cubicBezTo>
                <a:cubicBezTo>
                  <a:pt x="365123" y="54307"/>
                  <a:pt x="350807" y="57510"/>
                  <a:pt x="336430" y="60385"/>
                </a:cubicBezTo>
                <a:cubicBezTo>
                  <a:pt x="327804" y="66136"/>
                  <a:pt x="320080" y="73554"/>
                  <a:pt x="310551" y="77638"/>
                </a:cubicBezTo>
                <a:cubicBezTo>
                  <a:pt x="299654" y="82308"/>
                  <a:pt x="287445" y="83007"/>
                  <a:pt x="276045" y="86264"/>
                </a:cubicBezTo>
                <a:cubicBezTo>
                  <a:pt x="267302" y="88762"/>
                  <a:pt x="258792" y="92015"/>
                  <a:pt x="250166" y="94891"/>
                </a:cubicBezTo>
                <a:cubicBezTo>
                  <a:pt x="238664" y="106393"/>
                  <a:pt x="228673" y="119636"/>
                  <a:pt x="215660" y="129396"/>
                </a:cubicBezTo>
                <a:cubicBezTo>
                  <a:pt x="124824" y="197523"/>
                  <a:pt x="233338" y="94468"/>
                  <a:pt x="155275" y="172528"/>
                </a:cubicBezTo>
                <a:cubicBezTo>
                  <a:pt x="107993" y="267098"/>
                  <a:pt x="170430" y="151311"/>
                  <a:pt x="112143" y="232913"/>
                </a:cubicBezTo>
                <a:cubicBezTo>
                  <a:pt x="72343" y="288633"/>
                  <a:pt x="120032" y="250659"/>
                  <a:pt x="69011" y="284672"/>
                </a:cubicBezTo>
                <a:lnTo>
                  <a:pt x="43132" y="362310"/>
                </a:lnTo>
                <a:cubicBezTo>
                  <a:pt x="40257" y="370936"/>
                  <a:pt x="36001" y="379220"/>
                  <a:pt x="34506" y="388189"/>
                </a:cubicBezTo>
                <a:cubicBezTo>
                  <a:pt x="31630" y="405442"/>
                  <a:pt x="29544" y="422845"/>
                  <a:pt x="25879" y="439947"/>
                </a:cubicBezTo>
                <a:cubicBezTo>
                  <a:pt x="14204" y="494431"/>
                  <a:pt x="13140" y="495418"/>
                  <a:pt x="0" y="534838"/>
                </a:cubicBezTo>
                <a:cubicBezTo>
                  <a:pt x="2875" y="546340"/>
                  <a:pt x="819" y="560422"/>
                  <a:pt x="8626" y="569344"/>
                </a:cubicBezTo>
                <a:cubicBezTo>
                  <a:pt x="22280" y="584949"/>
                  <a:pt x="43132" y="592347"/>
                  <a:pt x="60385" y="603849"/>
                </a:cubicBezTo>
                <a:cubicBezTo>
                  <a:pt x="93832" y="626147"/>
                  <a:pt x="76426" y="617823"/>
                  <a:pt x="112143" y="629728"/>
                </a:cubicBezTo>
                <a:cubicBezTo>
                  <a:pt x="173153" y="670401"/>
                  <a:pt x="97602" y="619342"/>
                  <a:pt x="172528" y="672861"/>
                </a:cubicBezTo>
                <a:cubicBezTo>
                  <a:pt x="180965" y="678887"/>
                  <a:pt x="189135" y="685476"/>
                  <a:pt x="198408" y="690113"/>
                </a:cubicBezTo>
                <a:cubicBezTo>
                  <a:pt x="206541" y="694179"/>
                  <a:pt x="215929" y="695158"/>
                  <a:pt x="224287" y="698740"/>
                </a:cubicBezTo>
                <a:cubicBezTo>
                  <a:pt x="236107" y="703806"/>
                  <a:pt x="246852" y="711217"/>
                  <a:pt x="258792" y="715993"/>
                </a:cubicBezTo>
                <a:cubicBezTo>
                  <a:pt x="275677" y="722747"/>
                  <a:pt x="310551" y="733245"/>
                  <a:pt x="310551" y="733245"/>
                </a:cubicBezTo>
                <a:cubicBezTo>
                  <a:pt x="371241" y="773706"/>
                  <a:pt x="294287" y="727146"/>
                  <a:pt x="379562" y="759125"/>
                </a:cubicBezTo>
                <a:cubicBezTo>
                  <a:pt x="389270" y="762765"/>
                  <a:pt x="396169" y="771741"/>
                  <a:pt x="405442" y="776378"/>
                </a:cubicBezTo>
                <a:cubicBezTo>
                  <a:pt x="429444" y="788379"/>
                  <a:pt x="476182" y="802833"/>
                  <a:pt x="500332" y="810883"/>
                </a:cubicBezTo>
                <a:lnTo>
                  <a:pt x="577970" y="836762"/>
                </a:lnTo>
                <a:cubicBezTo>
                  <a:pt x="586596" y="839638"/>
                  <a:pt x="594756" y="845389"/>
                  <a:pt x="603849" y="845389"/>
                </a:cubicBezTo>
                <a:lnTo>
                  <a:pt x="638355" y="845389"/>
                </a:ln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자유형 14"/>
          <p:cNvSpPr/>
          <p:nvPr/>
        </p:nvSpPr>
        <p:spPr bwMode="auto">
          <a:xfrm>
            <a:off x="1849939" y="3886169"/>
            <a:ext cx="638355" cy="845389"/>
          </a:xfrm>
          <a:custGeom>
            <a:avLst/>
            <a:gdLst>
              <a:gd name="connsiteX0" fmla="*/ 612475 w 638355"/>
              <a:gd name="connsiteY0" fmla="*/ 0 h 845389"/>
              <a:gd name="connsiteX1" fmla="*/ 508959 w 638355"/>
              <a:gd name="connsiteY1" fmla="*/ 17253 h 845389"/>
              <a:gd name="connsiteX2" fmla="*/ 483079 w 638355"/>
              <a:gd name="connsiteY2" fmla="*/ 34506 h 845389"/>
              <a:gd name="connsiteX3" fmla="*/ 379562 w 638355"/>
              <a:gd name="connsiteY3" fmla="*/ 51759 h 845389"/>
              <a:gd name="connsiteX4" fmla="*/ 336430 w 638355"/>
              <a:gd name="connsiteY4" fmla="*/ 60385 h 845389"/>
              <a:gd name="connsiteX5" fmla="*/ 310551 w 638355"/>
              <a:gd name="connsiteY5" fmla="*/ 77638 h 845389"/>
              <a:gd name="connsiteX6" fmla="*/ 276045 w 638355"/>
              <a:gd name="connsiteY6" fmla="*/ 86264 h 845389"/>
              <a:gd name="connsiteX7" fmla="*/ 250166 w 638355"/>
              <a:gd name="connsiteY7" fmla="*/ 94891 h 845389"/>
              <a:gd name="connsiteX8" fmla="*/ 215660 w 638355"/>
              <a:gd name="connsiteY8" fmla="*/ 129396 h 845389"/>
              <a:gd name="connsiteX9" fmla="*/ 155275 w 638355"/>
              <a:gd name="connsiteY9" fmla="*/ 172528 h 845389"/>
              <a:gd name="connsiteX10" fmla="*/ 112143 w 638355"/>
              <a:gd name="connsiteY10" fmla="*/ 232913 h 845389"/>
              <a:gd name="connsiteX11" fmla="*/ 69011 w 638355"/>
              <a:gd name="connsiteY11" fmla="*/ 284672 h 845389"/>
              <a:gd name="connsiteX12" fmla="*/ 43132 w 638355"/>
              <a:gd name="connsiteY12" fmla="*/ 362310 h 845389"/>
              <a:gd name="connsiteX13" fmla="*/ 34506 w 638355"/>
              <a:gd name="connsiteY13" fmla="*/ 388189 h 845389"/>
              <a:gd name="connsiteX14" fmla="*/ 25879 w 638355"/>
              <a:gd name="connsiteY14" fmla="*/ 439947 h 845389"/>
              <a:gd name="connsiteX15" fmla="*/ 0 w 638355"/>
              <a:gd name="connsiteY15" fmla="*/ 534838 h 845389"/>
              <a:gd name="connsiteX16" fmla="*/ 8626 w 638355"/>
              <a:gd name="connsiteY16" fmla="*/ 569344 h 845389"/>
              <a:gd name="connsiteX17" fmla="*/ 60385 w 638355"/>
              <a:gd name="connsiteY17" fmla="*/ 603849 h 845389"/>
              <a:gd name="connsiteX18" fmla="*/ 112143 w 638355"/>
              <a:gd name="connsiteY18" fmla="*/ 629728 h 845389"/>
              <a:gd name="connsiteX19" fmla="*/ 172528 w 638355"/>
              <a:gd name="connsiteY19" fmla="*/ 672861 h 845389"/>
              <a:gd name="connsiteX20" fmla="*/ 198408 w 638355"/>
              <a:gd name="connsiteY20" fmla="*/ 690113 h 845389"/>
              <a:gd name="connsiteX21" fmla="*/ 224287 w 638355"/>
              <a:gd name="connsiteY21" fmla="*/ 698740 h 845389"/>
              <a:gd name="connsiteX22" fmla="*/ 258792 w 638355"/>
              <a:gd name="connsiteY22" fmla="*/ 715993 h 845389"/>
              <a:gd name="connsiteX23" fmla="*/ 310551 w 638355"/>
              <a:gd name="connsiteY23" fmla="*/ 733245 h 845389"/>
              <a:gd name="connsiteX24" fmla="*/ 379562 w 638355"/>
              <a:gd name="connsiteY24" fmla="*/ 759125 h 845389"/>
              <a:gd name="connsiteX25" fmla="*/ 405442 w 638355"/>
              <a:gd name="connsiteY25" fmla="*/ 776378 h 845389"/>
              <a:gd name="connsiteX26" fmla="*/ 500332 w 638355"/>
              <a:gd name="connsiteY26" fmla="*/ 810883 h 845389"/>
              <a:gd name="connsiteX27" fmla="*/ 577970 w 638355"/>
              <a:gd name="connsiteY27" fmla="*/ 836762 h 845389"/>
              <a:gd name="connsiteX28" fmla="*/ 603849 w 638355"/>
              <a:gd name="connsiteY28" fmla="*/ 845389 h 845389"/>
              <a:gd name="connsiteX29" fmla="*/ 638355 w 638355"/>
              <a:gd name="connsiteY29" fmla="*/ 845389 h 84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38355" h="845389">
                <a:moveTo>
                  <a:pt x="612475" y="0"/>
                </a:moveTo>
                <a:cubicBezTo>
                  <a:pt x="587880" y="2733"/>
                  <a:pt x="537861" y="2802"/>
                  <a:pt x="508959" y="17253"/>
                </a:cubicBezTo>
                <a:cubicBezTo>
                  <a:pt x="499686" y="21890"/>
                  <a:pt x="493097" y="31835"/>
                  <a:pt x="483079" y="34506"/>
                </a:cubicBezTo>
                <a:cubicBezTo>
                  <a:pt x="449279" y="43519"/>
                  <a:pt x="414011" y="45680"/>
                  <a:pt x="379562" y="51759"/>
                </a:cubicBezTo>
                <a:cubicBezTo>
                  <a:pt x="365123" y="54307"/>
                  <a:pt x="350807" y="57510"/>
                  <a:pt x="336430" y="60385"/>
                </a:cubicBezTo>
                <a:cubicBezTo>
                  <a:pt x="327804" y="66136"/>
                  <a:pt x="320080" y="73554"/>
                  <a:pt x="310551" y="77638"/>
                </a:cubicBezTo>
                <a:cubicBezTo>
                  <a:pt x="299654" y="82308"/>
                  <a:pt x="287445" y="83007"/>
                  <a:pt x="276045" y="86264"/>
                </a:cubicBezTo>
                <a:cubicBezTo>
                  <a:pt x="267302" y="88762"/>
                  <a:pt x="258792" y="92015"/>
                  <a:pt x="250166" y="94891"/>
                </a:cubicBezTo>
                <a:cubicBezTo>
                  <a:pt x="238664" y="106393"/>
                  <a:pt x="228673" y="119636"/>
                  <a:pt x="215660" y="129396"/>
                </a:cubicBezTo>
                <a:cubicBezTo>
                  <a:pt x="124824" y="197523"/>
                  <a:pt x="233338" y="94468"/>
                  <a:pt x="155275" y="172528"/>
                </a:cubicBezTo>
                <a:cubicBezTo>
                  <a:pt x="107993" y="267098"/>
                  <a:pt x="170430" y="151311"/>
                  <a:pt x="112143" y="232913"/>
                </a:cubicBezTo>
                <a:cubicBezTo>
                  <a:pt x="72343" y="288633"/>
                  <a:pt x="120032" y="250659"/>
                  <a:pt x="69011" y="284672"/>
                </a:cubicBezTo>
                <a:lnTo>
                  <a:pt x="43132" y="362310"/>
                </a:lnTo>
                <a:cubicBezTo>
                  <a:pt x="40257" y="370936"/>
                  <a:pt x="36001" y="379220"/>
                  <a:pt x="34506" y="388189"/>
                </a:cubicBezTo>
                <a:cubicBezTo>
                  <a:pt x="31630" y="405442"/>
                  <a:pt x="29544" y="422845"/>
                  <a:pt x="25879" y="439947"/>
                </a:cubicBezTo>
                <a:cubicBezTo>
                  <a:pt x="14204" y="494431"/>
                  <a:pt x="13140" y="495418"/>
                  <a:pt x="0" y="534838"/>
                </a:cubicBezTo>
                <a:cubicBezTo>
                  <a:pt x="2875" y="546340"/>
                  <a:pt x="819" y="560422"/>
                  <a:pt x="8626" y="569344"/>
                </a:cubicBezTo>
                <a:cubicBezTo>
                  <a:pt x="22280" y="584949"/>
                  <a:pt x="43132" y="592347"/>
                  <a:pt x="60385" y="603849"/>
                </a:cubicBezTo>
                <a:cubicBezTo>
                  <a:pt x="93832" y="626147"/>
                  <a:pt x="76426" y="617823"/>
                  <a:pt x="112143" y="629728"/>
                </a:cubicBezTo>
                <a:cubicBezTo>
                  <a:pt x="173153" y="670401"/>
                  <a:pt x="97602" y="619342"/>
                  <a:pt x="172528" y="672861"/>
                </a:cubicBezTo>
                <a:cubicBezTo>
                  <a:pt x="180965" y="678887"/>
                  <a:pt x="189135" y="685476"/>
                  <a:pt x="198408" y="690113"/>
                </a:cubicBezTo>
                <a:cubicBezTo>
                  <a:pt x="206541" y="694179"/>
                  <a:pt x="215929" y="695158"/>
                  <a:pt x="224287" y="698740"/>
                </a:cubicBezTo>
                <a:cubicBezTo>
                  <a:pt x="236107" y="703806"/>
                  <a:pt x="246852" y="711217"/>
                  <a:pt x="258792" y="715993"/>
                </a:cubicBezTo>
                <a:cubicBezTo>
                  <a:pt x="275677" y="722747"/>
                  <a:pt x="310551" y="733245"/>
                  <a:pt x="310551" y="733245"/>
                </a:cubicBezTo>
                <a:cubicBezTo>
                  <a:pt x="371241" y="773706"/>
                  <a:pt x="294287" y="727146"/>
                  <a:pt x="379562" y="759125"/>
                </a:cubicBezTo>
                <a:cubicBezTo>
                  <a:pt x="389270" y="762765"/>
                  <a:pt x="396169" y="771741"/>
                  <a:pt x="405442" y="776378"/>
                </a:cubicBezTo>
                <a:cubicBezTo>
                  <a:pt x="429444" y="788379"/>
                  <a:pt x="476182" y="802833"/>
                  <a:pt x="500332" y="810883"/>
                </a:cubicBezTo>
                <a:lnTo>
                  <a:pt x="577970" y="836762"/>
                </a:lnTo>
                <a:cubicBezTo>
                  <a:pt x="586596" y="839638"/>
                  <a:pt x="594756" y="845389"/>
                  <a:pt x="603849" y="845389"/>
                </a:cubicBezTo>
                <a:lnTo>
                  <a:pt x="638355" y="845389"/>
                </a:ln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자유형 1"/>
          <p:cNvSpPr/>
          <p:nvPr/>
        </p:nvSpPr>
        <p:spPr bwMode="auto">
          <a:xfrm>
            <a:off x="2855343" y="4917057"/>
            <a:ext cx="69012" cy="517585"/>
          </a:xfrm>
          <a:custGeom>
            <a:avLst/>
            <a:gdLst>
              <a:gd name="connsiteX0" fmla="*/ 0 w 69012"/>
              <a:gd name="connsiteY0" fmla="*/ 0 h 517585"/>
              <a:gd name="connsiteX1" fmla="*/ 25880 w 69012"/>
              <a:gd name="connsiteY1" fmla="*/ 77637 h 517585"/>
              <a:gd name="connsiteX2" fmla="*/ 43132 w 69012"/>
              <a:gd name="connsiteY2" fmla="*/ 181154 h 517585"/>
              <a:gd name="connsiteX3" fmla="*/ 51759 w 69012"/>
              <a:gd name="connsiteY3" fmla="*/ 379562 h 517585"/>
              <a:gd name="connsiteX4" fmla="*/ 69012 w 69012"/>
              <a:gd name="connsiteY4" fmla="*/ 465826 h 517585"/>
              <a:gd name="connsiteX5" fmla="*/ 60385 w 69012"/>
              <a:gd name="connsiteY5" fmla="*/ 517585 h 51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12" h="517585">
                <a:moveTo>
                  <a:pt x="0" y="0"/>
                </a:moveTo>
                <a:cubicBezTo>
                  <a:pt x="12413" y="31031"/>
                  <a:pt x="20574" y="45802"/>
                  <a:pt x="25880" y="77637"/>
                </a:cubicBezTo>
                <a:cubicBezTo>
                  <a:pt x="46076" y="198814"/>
                  <a:pt x="23718" y="103497"/>
                  <a:pt x="43132" y="181154"/>
                </a:cubicBezTo>
                <a:cubicBezTo>
                  <a:pt x="46008" y="247290"/>
                  <a:pt x="47204" y="313520"/>
                  <a:pt x="51759" y="379562"/>
                </a:cubicBezTo>
                <a:cubicBezTo>
                  <a:pt x="53774" y="408776"/>
                  <a:pt x="61945" y="437561"/>
                  <a:pt x="69012" y="465826"/>
                </a:cubicBezTo>
                <a:cubicBezTo>
                  <a:pt x="57657" y="499889"/>
                  <a:pt x="60385" y="482612"/>
                  <a:pt x="60385" y="517585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자유형 2"/>
          <p:cNvSpPr/>
          <p:nvPr/>
        </p:nvSpPr>
        <p:spPr bwMode="auto">
          <a:xfrm>
            <a:off x="845389" y="5443268"/>
            <a:ext cx="1906437" cy="879894"/>
          </a:xfrm>
          <a:custGeom>
            <a:avLst/>
            <a:gdLst>
              <a:gd name="connsiteX0" fmla="*/ 1906437 w 1906437"/>
              <a:gd name="connsiteY0" fmla="*/ 0 h 879894"/>
              <a:gd name="connsiteX1" fmla="*/ 1863305 w 1906437"/>
              <a:gd name="connsiteY1" fmla="*/ 17253 h 879894"/>
              <a:gd name="connsiteX2" fmla="*/ 1837426 w 1906437"/>
              <a:gd name="connsiteY2" fmla="*/ 25879 h 879894"/>
              <a:gd name="connsiteX3" fmla="*/ 1768415 w 1906437"/>
              <a:gd name="connsiteY3" fmla="*/ 69011 h 879894"/>
              <a:gd name="connsiteX4" fmla="*/ 1690777 w 1906437"/>
              <a:gd name="connsiteY4" fmla="*/ 94890 h 879894"/>
              <a:gd name="connsiteX5" fmla="*/ 1621766 w 1906437"/>
              <a:gd name="connsiteY5" fmla="*/ 129396 h 879894"/>
              <a:gd name="connsiteX6" fmla="*/ 1578634 w 1906437"/>
              <a:gd name="connsiteY6" fmla="*/ 155275 h 879894"/>
              <a:gd name="connsiteX7" fmla="*/ 1423358 w 1906437"/>
              <a:gd name="connsiteY7" fmla="*/ 198407 h 879894"/>
              <a:gd name="connsiteX8" fmla="*/ 1371600 w 1906437"/>
              <a:gd name="connsiteY8" fmla="*/ 232913 h 879894"/>
              <a:gd name="connsiteX9" fmla="*/ 1276709 w 1906437"/>
              <a:gd name="connsiteY9" fmla="*/ 258792 h 879894"/>
              <a:gd name="connsiteX10" fmla="*/ 1190445 w 1906437"/>
              <a:gd name="connsiteY10" fmla="*/ 310551 h 879894"/>
              <a:gd name="connsiteX11" fmla="*/ 1061049 w 1906437"/>
              <a:gd name="connsiteY11" fmla="*/ 353683 h 879894"/>
              <a:gd name="connsiteX12" fmla="*/ 1009290 w 1906437"/>
              <a:gd name="connsiteY12" fmla="*/ 379562 h 879894"/>
              <a:gd name="connsiteX13" fmla="*/ 940279 w 1906437"/>
              <a:gd name="connsiteY13" fmla="*/ 405441 h 879894"/>
              <a:gd name="connsiteX14" fmla="*/ 810883 w 1906437"/>
              <a:gd name="connsiteY14" fmla="*/ 448574 h 879894"/>
              <a:gd name="connsiteX15" fmla="*/ 750498 w 1906437"/>
              <a:gd name="connsiteY15" fmla="*/ 465826 h 879894"/>
              <a:gd name="connsiteX16" fmla="*/ 715992 w 1906437"/>
              <a:gd name="connsiteY16" fmla="*/ 474453 h 879894"/>
              <a:gd name="connsiteX17" fmla="*/ 612475 w 1906437"/>
              <a:gd name="connsiteY17" fmla="*/ 508958 h 879894"/>
              <a:gd name="connsiteX18" fmla="*/ 534837 w 1906437"/>
              <a:gd name="connsiteY18" fmla="*/ 526211 h 879894"/>
              <a:gd name="connsiteX19" fmla="*/ 474453 w 1906437"/>
              <a:gd name="connsiteY19" fmla="*/ 560717 h 879894"/>
              <a:gd name="connsiteX20" fmla="*/ 422694 w 1906437"/>
              <a:gd name="connsiteY20" fmla="*/ 577970 h 879894"/>
              <a:gd name="connsiteX21" fmla="*/ 388188 w 1906437"/>
              <a:gd name="connsiteY21" fmla="*/ 595223 h 879894"/>
              <a:gd name="connsiteX22" fmla="*/ 362309 w 1906437"/>
              <a:gd name="connsiteY22" fmla="*/ 612475 h 879894"/>
              <a:gd name="connsiteX23" fmla="*/ 250166 w 1906437"/>
              <a:gd name="connsiteY23" fmla="*/ 664234 h 879894"/>
              <a:gd name="connsiteX24" fmla="*/ 163902 w 1906437"/>
              <a:gd name="connsiteY24" fmla="*/ 733245 h 879894"/>
              <a:gd name="connsiteX25" fmla="*/ 94890 w 1906437"/>
              <a:gd name="connsiteY25" fmla="*/ 785004 h 879894"/>
              <a:gd name="connsiteX26" fmla="*/ 77637 w 1906437"/>
              <a:gd name="connsiteY26" fmla="*/ 819509 h 879894"/>
              <a:gd name="connsiteX27" fmla="*/ 17253 w 1906437"/>
              <a:gd name="connsiteY27" fmla="*/ 862641 h 879894"/>
              <a:gd name="connsiteX28" fmla="*/ 0 w 1906437"/>
              <a:gd name="connsiteY28" fmla="*/ 879894 h 87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906437" h="879894">
                <a:moveTo>
                  <a:pt x="1906437" y="0"/>
                </a:moveTo>
                <a:cubicBezTo>
                  <a:pt x="1892060" y="5751"/>
                  <a:pt x="1877804" y="11816"/>
                  <a:pt x="1863305" y="17253"/>
                </a:cubicBezTo>
                <a:cubicBezTo>
                  <a:pt x="1854791" y="20446"/>
                  <a:pt x="1844825" y="20594"/>
                  <a:pt x="1837426" y="25879"/>
                </a:cubicBezTo>
                <a:cubicBezTo>
                  <a:pt x="1754608" y="85034"/>
                  <a:pt x="1847802" y="44585"/>
                  <a:pt x="1768415" y="69011"/>
                </a:cubicBezTo>
                <a:cubicBezTo>
                  <a:pt x="1742342" y="77033"/>
                  <a:pt x="1690777" y="94890"/>
                  <a:pt x="1690777" y="94890"/>
                </a:cubicBezTo>
                <a:cubicBezTo>
                  <a:pt x="1630823" y="134860"/>
                  <a:pt x="1706175" y="87191"/>
                  <a:pt x="1621766" y="129396"/>
                </a:cubicBezTo>
                <a:cubicBezTo>
                  <a:pt x="1606769" y="136894"/>
                  <a:pt x="1594138" y="148891"/>
                  <a:pt x="1578634" y="155275"/>
                </a:cubicBezTo>
                <a:cubicBezTo>
                  <a:pt x="1496956" y="188907"/>
                  <a:pt x="1492513" y="186882"/>
                  <a:pt x="1423358" y="198407"/>
                </a:cubicBezTo>
                <a:cubicBezTo>
                  <a:pt x="1406105" y="209909"/>
                  <a:pt x="1390740" y="224938"/>
                  <a:pt x="1371600" y="232913"/>
                </a:cubicBezTo>
                <a:cubicBezTo>
                  <a:pt x="1237574" y="288758"/>
                  <a:pt x="1395390" y="195496"/>
                  <a:pt x="1276709" y="258792"/>
                </a:cubicBezTo>
                <a:cubicBezTo>
                  <a:pt x="1247121" y="274572"/>
                  <a:pt x="1221267" y="297342"/>
                  <a:pt x="1190445" y="310551"/>
                </a:cubicBezTo>
                <a:cubicBezTo>
                  <a:pt x="983231" y="399356"/>
                  <a:pt x="1286690" y="273097"/>
                  <a:pt x="1061049" y="353683"/>
                </a:cubicBezTo>
                <a:cubicBezTo>
                  <a:pt x="1042883" y="360171"/>
                  <a:pt x="1027020" y="371964"/>
                  <a:pt x="1009290" y="379562"/>
                </a:cubicBezTo>
                <a:cubicBezTo>
                  <a:pt x="986708" y="389240"/>
                  <a:pt x="963483" y="397370"/>
                  <a:pt x="940279" y="405441"/>
                </a:cubicBezTo>
                <a:cubicBezTo>
                  <a:pt x="897337" y="420377"/>
                  <a:pt x="854599" y="436084"/>
                  <a:pt x="810883" y="448574"/>
                </a:cubicBezTo>
                <a:lnTo>
                  <a:pt x="750498" y="465826"/>
                </a:lnTo>
                <a:cubicBezTo>
                  <a:pt x="739060" y="468945"/>
                  <a:pt x="727308" y="470917"/>
                  <a:pt x="715992" y="474453"/>
                </a:cubicBezTo>
                <a:cubicBezTo>
                  <a:pt x="681276" y="485302"/>
                  <a:pt x="648141" y="501824"/>
                  <a:pt x="612475" y="508958"/>
                </a:cubicBezTo>
                <a:cubicBezTo>
                  <a:pt x="557717" y="519910"/>
                  <a:pt x="583567" y="514029"/>
                  <a:pt x="534837" y="526211"/>
                </a:cubicBezTo>
                <a:cubicBezTo>
                  <a:pt x="511495" y="541773"/>
                  <a:pt x="501813" y="549773"/>
                  <a:pt x="474453" y="560717"/>
                </a:cubicBezTo>
                <a:cubicBezTo>
                  <a:pt x="457568" y="567471"/>
                  <a:pt x="438960" y="569837"/>
                  <a:pt x="422694" y="577970"/>
                </a:cubicBezTo>
                <a:cubicBezTo>
                  <a:pt x="411192" y="583721"/>
                  <a:pt x="399353" y="588843"/>
                  <a:pt x="388188" y="595223"/>
                </a:cubicBezTo>
                <a:cubicBezTo>
                  <a:pt x="379186" y="600367"/>
                  <a:pt x="371437" y="607560"/>
                  <a:pt x="362309" y="612475"/>
                </a:cubicBezTo>
                <a:cubicBezTo>
                  <a:pt x="285611" y="653773"/>
                  <a:pt x="301538" y="647109"/>
                  <a:pt x="250166" y="664234"/>
                </a:cubicBezTo>
                <a:cubicBezTo>
                  <a:pt x="135874" y="778524"/>
                  <a:pt x="248395" y="676916"/>
                  <a:pt x="163902" y="733245"/>
                </a:cubicBezTo>
                <a:cubicBezTo>
                  <a:pt x="139976" y="749196"/>
                  <a:pt x="94890" y="785004"/>
                  <a:pt x="94890" y="785004"/>
                </a:cubicBezTo>
                <a:cubicBezTo>
                  <a:pt x="89139" y="796506"/>
                  <a:pt x="86006" y="809745"/>
                  <a:pt x="77637" y="819509"/>
                </a:cubicBezTo>
                <a:cubicBezTo>
                  <a:pt x="64384" y="834971"/>
                  <a:pt x="33790" y="849412"/>
                  <a:pt x="17253" y="862641"/>
                </a:cubicBezTo>
                <a:cubicBezTo>
                  <a:pt x="10902" y="867722"/>
                  <a:pt x="5751" y="874143"/>
                  <a:pt x="0" y="879894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3600" smtClean="0"/>
              <a:t>switch </a:t>
            </a:r>
            <a:r>
              <a:rPr lang="ko-KR" altLang="en-US" sz="3600" smtClean="0"/>
              <a:t>문과 </a:t>
            </a:r>
            <a:r>
              <a:rPr lang="en-US" altLang="ko-KR" sz="3600" smtClean="0"/>
              <a:t>if-else </a:t>
            </a:r>
            <a:r>
              <a:rPr lang="ko-KR" altLang="en-US" sz="3600" smtClean="0"/>
              <a:t>문</a:t>
            </a:r>
          </a:p>
        </p:txBody>
      </p:sp>
      <p:sp>
        <p:nvSpPr>
          <p:cNvPr id="43011" name="Rectangle 6"/>
          <p:cNvSpPr>
            <a:spLocks noChangeArrowheads="1"/>
          </p:cNvSpPr>
          <p:nvPr/>
        </p:nvSpPr>
        <p:spPr bwMode="auto">
          <a:xfrm>
            <a:off x="1008540" y="1731593"/>
            <a:ext cx="3125788" cy="45275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number;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scanf(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&amp;number);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/>
            </a:r>
            <a:b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</a:b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 number == 0 )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없음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\n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");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else i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f( number == 1 )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하나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\n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");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else i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f( number == 2 )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둘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else 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많음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3012" name="Rectangle 7"/>
          <p:cNvSpPr>
            <a:spLocks noChangeArrowheads="1"/>
          </p:cNvSpPr>
          <p:nvPr/>
        </p:nvSpPr>
        <p:spPr bwMode="auto">
          <a:xfrm>
            <a:off x="4831240" y="1722068"/>
            <a:ext cx="3397250" cy="45275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switch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(number)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case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0: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없음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break;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case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1: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하나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break;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case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2: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“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둘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break;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default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: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많음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break;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3013" name="AutoShape 8"/>
          <p:cNvSpPr>
            <a:spLocks noChangeArrowheads="1"/>
          </p:cNvSpPr>
          <p:nvPr/>
        </p:nvSpPr>
        <p:spPr bwMode="auto">
          <a:xfrm>
            <a:off x="4029553" y="3500068"/>
            <a:ext cx="842962" cy="13049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97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ko-KR" altLang="en-US" dirty="0" smtClean="0"/>
              <a:t>문에서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주의할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94114" y="1732995"/>
            <a:ext cx="8390467" cy="450850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/>
              </a:rPr>
              <a:t>switch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(number)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/>
              </a:rPr>
              <a:t>{</a:t>
            </a:r>
            <a:r>
              <a:rPr lang="ko-KR" altLang="en-US" sz="1600" dirty="0">
                <a:solidFill>
                  <a:srgbClr val="000000"/>
                </a:solidFill>
                <a:latin typeface="Trebuchet MS"/>
              </a:rPr>
              <a:t>	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FF0000"/>
                </a:solidFill>
                <a:latin typeface="Trebuchet MS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Trebuchet MS"/>
              </a:rPr>
              <a:t>case x:			// </a:t>
            </a:r>
            <a:r>
              <a:rPr lang="ko-KR" altLang="en-US" sz="1600" dirty="0">
                <a:solidFill>
                  <a:srgbClr val="FF0000"/>
                </a:solidFill>
                <a:latin typeface="Trebuchet MS"/>
              </a:rPr>
              <a:t>변수는 사용할 수 없다</a:t>
            </a:r>
            <a:r>
              <a:rPr lang="en-US" altLang="ko-KR" sz="1600" dirty="0">
                <a:solidFill>
                  <a:srgbClr val="FF0000"/>
                </a:solidFill>
                <a:latin typeface="Trebuchet MS"/>
              </a:rPr>
              <a:t>. 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282828"/>
                </a:solidFill>
                <a:latin typeface="Trebuchet MS"/>
              </a:rPr>
              <a:t>	</a:t>
            </a:r>
            <a:r>
              <a:rPr lang="ko-KR" altLang="en-US" sz="1600" dirty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/>
              </a:rPr>
              <a:t>"x</a:t>
            </a:r>
            <a:r>
              <a:rPr lang="ko-KR" altLang="en-US" sz="1600" dirty="0">
                <a:solidFill>
                  <a:srgbClr val="800000"/>
                </a:solidFill>
                <a:latin typeface="Trebuchet MS"/>
              </a:rPr>
              <a:t>와 일치합니다</a:t>
            </a:r>
            <a:r>
              <a:rPr lang="en-US" altLang="ko-KR" sz="1600" dirty="0">
                <a:solidFill>
                  <a:srgbClr val="800000"/>
                </a:solidFill>
                <a:latin typeface="Trebuchet MS"/>
              </a:rPr>
              <a:t>. 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FF0000"/>
                </a:solidFill>
                <a:latin typeface="Trebuchet MS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Trebuchet MS"/>
              </a:rPr>
              <a:t>case (x+2):		// </a:t>
            </a:r>
            <a:r>
              <a:rPr lang="ko-KR" altLang="en-US" sz="1600" dirty="0">
                <a:solidFill>
                  <a:srgbClr val="FF0000"/>
                </a:solidFill>
                <a:latin typeface="Trebuchet MS"/>
              </a:rPr>
              <a:t>변수가 들어간 수식은 사용할 수 없다</a:t>
            </a:r>
            <a:r>
              <a:rPr lang="en-US" altLang="ko-KR" sz="1600" dirty="0">
                <a:solidFill>
                  <a:srgbClr val="FF0000"/>
                </a:solidFill>
                <a:latin typeface="Trebuchet MS"/>
              </a:rPr>
              <a:t>. 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282828"/>
                </a:solidFill>
                <a:latin typeface="Trebuchet MS"/>
              </a:rPr>
              <a:t>	</a:t>
            </a:r>
            <a:r>
              <a:rPr lang="ko-KR" altLang="en-US" sz="1600" dirty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/>
              </a:rPr>
              <a:t>"</a:t>
            </a:r>
            <a:r>
              <a:rPr lang="ko-KR" altLang="en-US" sz="1600" dirty="0">
                <a:solidFill>
                  <a:srgbClr val="800000"/>
                </a:solidFill>
                <a:latin typeface="Trebuchet MS"/>
              </a:rPr>
              <a:t>수식과 일치합니다</a:t>
            </a:r>
            <a:r>
              <a:rPr lang="en-US" altLang="ko-KR" sz="1600" dirty="0">
                <a:solidFill>
                  <a:srgbClr val="800000"/>
                </a:solidFill>
                <a:latin typeface="Trebuchet MS"/>
              </a:rPr>
              <a:t>. 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FF0000"/>
                </a:solidFill>
                <a:latin typeface="Trebuchet MS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Trebuchet MS"/>
              </a:rPr>
              <a:t>case 0.001:		// </a:t>
            </a:r>
            <a:r>
              <a:rPr lang="ko-KR" altLang="en-US" sz="1600" dirty="0">
                <a:solidFill>
                  <a:srgbClr val="FF0000"/>
                </a:solidFill>
                <a:latin typeface="Trebuchet MS"/>
              </a:rPr>
              <a:t>실수는 사용할 수 없다</a:t>
            </a:r>
            <a:r>
              <a:rPr lang="en-US" altLang="ko-KR" sz="1600" dirty="0">
                <a:solidFill>
                  <a:srgbClr val="FF0000"/>
                </a:solidFill>
                <a:latin typeface="Trebuchet MS"/>
              </a:rPr>
              <a:t>.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282828"/>
                </a:solidFill>
                <a:latin typeface="Trebuchet MS"/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/>
              </a:rPr>
              <a:t>"</a:t>
            </a:r>
            <a:r>
              <a:rPr lang="ko-KR" altLang="en-US" sz="1600" dirty="0">
                <a:solidFill>
                  <a:srgbClr val="800000"/>
                </a:solidFill>
                <a:latin typeface="Trebuchet MS"/>
              </a:rPr>
              <a:t>실수</a:t>
            </a:r>
            <a:r>
              <a:rPr lang="en-US" altLang="ko-KR" sz="1600" dirty="0">
                <a:solidFill>
                  <a:srgbClr val="800000"/>
                </a:solidFill>
                <a:latin typeface="Trebuchet MS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FF0000"/>
                </a:solidFill>
                <a:latin typeface="Trebuchet MS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Trebuchet MS"/>
              </a:rPr>
              <a:t>case “001”:		// </a:t>
            </a:r>
            <a:r>
              <a:rPr lang="ko-KR" altLang="en-US" sz="1600" dirty="0">
                <a:solidFill>
                  <a:srgbClr val="FF0000"/>
                </a:solidFill>
                <a:latin typeface="Trebuchet MS"/>
              </a:rPr>
              <a:t>문자열은 사용할 수 없다</a:t>
            </a:r>
            <a:r>
              <a:rPr lang="en-US" altLang="ko-KR" sz="1600" dirty="0">
                <a:solidFill>
                  <a:srgbClr val="FF0000"/>
                </a:solidFill>
                <a:latin typeface="Trebuchet MS"/>
              </a:rPr>
              <a:t>.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282828"/>
                </a:solidFill>
                <a:latin typeface="Trebuchet MS"/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/>
              </a:rPr>
              <a:t>"</a:t>
            </a:r>
            <a:r>
              <a:rPr lang="ko-KR" altLang="en-US" sz="1600" dirty="0">
                <a:solidFill>
                  <a:srgbClr val="800000"/>
                </a:solidFill>
                <a:latin typeface="Trebuchet MS"/>
              </a:rPr>
              <a:t>문자열</a:t>
            </a:r>
            <a:r>
              <a:rPr lang="en-US" altLang="ko-KR" sz="1600" dirty="0">
                <a:solidFill>
                  <a:srgbClr val="800000"/>
                </a:solidFill>
                <a:latin typeface="Trebuchet MS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/>
              </a:rPr>
              <a:t>}</a:t>
            </a:r>
            <a:r>
              <a:rPr lang="ko-KR" altLang="en-US" sz="1600" dirty="0">
                <a:solidFill>
                  <a:srgbClr val="000000"/>
                </a:solidFill>
                <a:latin typeface="Trebuchet MS"/>
              </a:rPr>
              <a:t>	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753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 dirty="0" smtClean="0"/>
              <a:t>예제 </a:t>
            </a:r>
            <a:r>
              <a:rPr lang="en-US" altLang="ko-KR" sz="3600" dirty="0" smtClean="0"/>
              <a:t>#1</a:t>
            </a:r>
            <a:endParaRPr lang="ko-KR" altLang="en-US" sz="3600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  <a:latin typeface="Trebuchet MS" pitchFamily="34" charset="0"/>
              </a:rPr>
              <a:t>달의 일수를 계산하는 프로그램 </a:t>
            </a:r>
            <a:endParaRPr lang="ko-KR" altLang="en-US" sz="160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dirty="0" smtClean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600" dirty="0" err="1" smtClean="0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600" dirty="0" smtClean="0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 dirty="0" smtClean="0">
              <a:solidFill>
                <a:srgbClr val="800000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en-US" altLang="ko-KR" sz="160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 month, days;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        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 smtClean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ko-KR" altLang="en-US" sz="1600" dirty="0" smtClean="0">
                <a:solidFill>
                  <a:srgbClr val="800000"/>
                </a:solidFill>
                <a:latin typeface="Trebuchet MS" pitchFamily="34" charset="0"/>
              </a:rPr>
              <a:t>달을 입력하시오</a:t>
            </a:r>
            <a:r>
              <a:rPr lang="en-US" altLang="ko-KR" sz="1600" dirty="0" smtClean="0">
                <a:solidFill>
                  <a:srgbClr val="800000"/>
                </a:solidFill>
                <a:latin typeface="Trebuchet MS" pitchFamily="34" charset="0"/>
              </a:rPr>
              <a:t>: "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 smtClean="0">
                <a:solidFill>
                  <a:srgbClr val="800000"/>
                </a:solidFill>
                <a:latin typeface="Trebuchet MS" pitchFamily="34" charset="0"/>
              </a:rPr>
              <a:t>"%d"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, &amp;month);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en-US" altLang="ko-KR" sz="16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       </a:t>
            </a:r>
            <a:endParaRPr lang="ko-KR" altLang="en-US" sz="1600" dirty="0" smtClean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 smtClean="0"/>
              <a:t>예제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switch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(month)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        {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                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 2: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                        days = 28;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                        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break;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                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 4: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                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 6: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                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 9: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                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 11: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                        days = 30;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                        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break;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                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default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: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                        days = 31;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                        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break;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        }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 smtClean="0">
                <a:solidFill>
                  <a:srgbClr val="800000"/>
                </a:solidFill>
                <a:latin typeface="Trebuchet MS" pitchFamily="34" charset="0"/>
              </a:rPr>
              <a:t>"%d</a:t>
            </a:r>
            <a:r>
              <a:rPr lang="ko-KR" altLang="en-US" sz="1600" dirty="0" smtClean="0">
                <a:solidFill>
                  <a:srgbClr val="800000"/>
                </a:solidFill>
                <a:latin typeface="Trebuchet MS" pitchFamily="34" charset="0"/>
              </a:rPr>
              <a:t>월의 일수는 </a:t>
            </a:r>
            <a:r>
              <a:rPr lang="en-US" altLang="ko-KR" sz="1600" dirty="0" smtClean="0">
                <a:solidFill>
                  <a:srgbClr val="800000"/>
                </a:solidFill>
                <a:latin typeface="Trebuchet MS" pitchFamily="34" charset="0"/>
              </a:rPr>
              <a:t>%d</a:t>
            </a:r>
            <a:r>
              <a:rPr lang="ko-KR" altLang="en-US" sz="1600" dirty="0" smtClean="0">
                <a:solidFill>
                  <a:srgbClr val="800000"/>
                </a:solidFill>
                <a:latin typeface="Trebuchet MS" pitchFamily="34" charset="0"/>
              </a:rPr>
              <a:t>입니다</a:t>
            </a:r>
            <a:r>
              <a:rPr lang="en-US" altLang="ko-KR" sz="1600" dirty="0" smtClean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, month, days);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 0;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 sz="1600" dirty="0" smtClean="0">
              <a:solidFill>
                <a:srgbClr val="000000"/>
              </a:solidFill>
              <a:latin typeface="Trebuchet MS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352505" y="1689319"/>
            <a:ext cx="3581401" cy="1560512"/>
            <a:chOff x="1264444" y="1662113"/>
            <a:chExt cx="4895850" cy="3916362"/>
          </a:xfrm>
        </p:grpSpPr>
        <p:sp>
          <p:nvSpPr>
            <p:cNvPr id="11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757263" y="2100015"/>
            <a:ext cx="3027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달을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12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12</a:t>
            </a:r>
            <a:r>
              <a:rPr lang="ko-KR" altLang="en-US" sz="1600" i="1" dirty="0">
                <a:solidFill>
                  <a:schemeClr val="bg1"/>
                </a:solidFill>
              </a:rPr>
              <a:t>월의 일수는 </a:t>
            </a:r>
            <a:r>
              <a:rPr lang="en-US" altLang="ko-KR" sz="1600" i="1" dirty="0">
                <a:solidFill>
                  <a:schemeClr val="bg1"/>
                </a:solidFill>
              </a:rPr>
              <a:t>31</a:t>
            </a:r>
            <a:r>
              <a:rPr lang="ko-KR" altLang="en-US" sz="1600" i="1" dirty="0">
                <a:solidFill>
                  <a:schemeClr val="bg1"/>
                </a:solidFill>
              </a:rPr>
              <a:t>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9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 dirty="0" smtClean="0"/>
              <a:t>실습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산술 계산기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  <a:ea typeface="+mj-ea"/>
              </a:rPr>
              <a:t>#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include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itchFamily="34" charset="0"/>
                <a:ea typeface="+mj-ea"/>
              </a:rPr>
              <a:t>stdio.h</a:t>
            </a:r>
            <a:r>
              <a:rPr lang="en-US" altLang="ko-KR" sz="1600" dirty="0" smtClean="0">
                <a:solidFill>
                  <a:srgbClr val="A31515"/>
                </a:solidFill>
                <a:latin typeface="Trebuchet MS" pitchFamily="34" charset="0"/>
                <a:ea typeface="+mj-ea"/>
              </a:rPr>
              <a:t>&gt;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A31515"/>
              </a:solidFill>
              <a:latin typeface="Trebuchet MS" pitchFamily="34" charset="0"/>
              <a:ea typeface="+mj-ea"/>
            </a:endParaRPr>
          </a:p>
          <a:p>
            <a:pPr marL="0" indent="0">
              <a:buNone/>
            </a:pPr>
            <a:r>
              <a:rPr lang="en-US" altLang="ko-KR" sz="1600" dirty="0" err="1" smtClean="0">
                <a:solidFill>
                  <a:srgbClr val="0000FF"/>
                </a:solidFill>
                <a:latin typeface="Trebuchet MS" pitchFamily="34" charset="0"/>
                <a:ea typeface="+mj-ea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main(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+mj-ea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op;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+mj-ea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x, y, result;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수식을 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"(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예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: 2 + 5) 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"&gt;&gt;"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"%d %c %d"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, &amp;x, &amp;op, &amp;y);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  <a:ea typeface="+mj-ea"/>
              </a:rPr>
              <a:t>	</a:t>
            </a: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 dirty="0" smtClean="0"/>
              <a:t>실습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산술 계산기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	switch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(op)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'+'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: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	result = x + y;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break;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'-'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: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	result = x - y;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break;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		…</a:t>
            </a:r>
            <a:endParaRPr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default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:</a:t>
            </a: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ko-KR" altLang="en-US" sz="1600" dirty="0">
                <a:solidFill>
                  <a:srgbClr val="800000"/>
                </a:solidFill>
                <a:latin typeface="Trebuchet MS" pitchFamily="34" charset="0"/>
              </a:rPr>
              <a:t>지원되지 않는 연산자입니다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. 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break;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  <a:ea typeface="휴먼명조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s-E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printf(</a:t>
            </a:r>
            <a:r>
              <a:rPr lang="es-ES" altLang="ko-KR" sz="160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"%d %c %d = %d "</a:t>
            </a:r>
            <a:r>
              <a:rPr lang="es-E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, x, op, y, result);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0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}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149379" y="4809789"/>
            <a:ext cx="4552088" cy="1821532"/>
            <a:chOff x="1264444" y="1662113"/>
            <a:chExt cx="4895850" cy="3916362"/>
          </a:xfrm>
        </p:grpSpPr>
        <p:sp>
          <p:nvSpPr>
            <p:cNvPr id="9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924377" y="5010952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수식을 입력하시오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(</a:t>
            </a:r>
            <a:r>
              <a:rPr lang="ko-KR" altLang="en-US" sz="1600" i="1" dirty="0">
                <a:solidFill>
                  <a:schemeClr val="bg1"/>
                </a:solidFill>
              </a:rPr>
              <a:t>예</a:t>
            </a:r>
            <a:r>
              <a:rPr lang="en-US" altLang="ko-KR" sz="1600" i="1" dirty="0">
                <a:solidFill>
                  <a:schemeClr val="bg1"/>
                </a:solidFill>
              </a:rPr>
              <a:t>: 2 + 5)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&gt;&gt;2 + 5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2 + 5 = 7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93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위의 프로그램은 단순히 산술 연산자만을 처리한다</a:t>
            </a:r>
            <a:r>
              <a:rPr lang="en-US" altLang="ko-KR" dirty="0"/>
              <a:t>. </a:t>
            </a:r>
            <a:r>
              <a:rPr lang="ko-KR" altLang="en-US" dirty="0"/>
              <a:t>비트 연산자</a:t>
            </a:r>
            <a:r>
              <a:rPr lang="en-US" altLang="ko-KR" dirty="0"/>
              <a:t>(&amp;, |, ^)</a:t>
            </a:r>
            <a:r>
              <a:rPr lang="ko-KR" altLang="en-US" dirty="0"/>
              <a:t>을 추가하여 보자</a:t>
            </a:r>
            <a:r>
              <a:rPr lang="en-US" altLang="ko-KR" dirty="0"/>
              <a:t>. </a:t>
            </a:r>
            <a:r>
              <a:rPr lang="ko-KR" altLang="en-US" dirty="0"/>
              <a:t>비트 연산자인 경우에는 </a:t>
            </a:r>
            <a:r>
              <a:rPr lang="en-US" altLang="ko-KR" dirty="0"/>
              <a:t>16</a:t>
            </a:r>
            <a:r>
              <a:rPr lang="ko-KR" altLang="en-US" dirty="0"/>
              <a:t>진수로 </a:t>
            </a:r>
            <a:r>
              <a:rPr lang="ko-KR" altLang="en-US" dirty="0" err="1"/>
              <a:t>입력값과</a:t>
            </a:r>
            <a:r>
              <a:rPr lang="ko-KR" altLang="en-US" dirty="0"/>
              <a:t> 결과값을 출력하여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7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가지의 </a:t>
            </a:r>
            <a:r>
              <a:rPr lang="ko-KR" altLang="en-US" dirty="0" err="1" smtClean="0"/>
              <a:t>제어구조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22325" y="2309812"/>
            <a:ext cx="77343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970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829861" y="2186496"/>
            <a:ext cx="4789703" cy="372603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1. case </a:t>
            </a:r>
            <a:r>
              <a:rPr lang="ko-KR" altLang="en-US" sz="1600" dirty="0" smtClean="0">
                <a:latin typeface="Trebuchet MS" pitchFamily="34" charset="0"/>
              </a:rPr>
              <a:t>절에서 </a:t>
            </a:r>
            <a:r>
              <a:rPr lang="en-US" altLang="ko-KR" sz="1600" dirty="0" smtClean="0">
                <a:latin typeface="Trebuchet MS" pitchFamily="34" charset="0"/>
              </a:rPr>
              <a:t>break </a:t>
            </a:r>
            <a:r>
              <a:rPr lang="ko-KR" altLang="en-US" sz="1600" dirty="0" smtClean="0">
                <a:latin typeface="Trebuchet MS" pitchFamily="34" charset="0"/>
              </a:rPr>
              <a:t>문을 생략하면 어떻게 되는가</a:t>
            </a:r>
            <a:r>
              <a:rPr lang="en-US" altLang="ko-KR" sz="1600" dirty="0" smtClean="0">
                <a:latin typeface="Trebuchet MS" pitchFamily="34" charset="0"/>
              </a:rPr>
              <a:t>?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2. </a:t>
            </a:r>
            <a:r>
              <a:rPr lang="ko-KR" altLang="en-US" sz="1600" dirty="0" smtClean="0">
                <a:latin typeface="Trebuchet MS" pitchFamily="34" charset="0"/>
              </a:rPr>
              <a:t>변수 </a:t>
            </a:r>
            <a:r>
              <a:rPr lang="en-US" altLang="ko-KR" sz="1600" dirty="0" smtClean="0">
                <a:latin typeface="Trebuchet MS" pitchFamily="34" charset="0"/>
              </a:rPr>
              <a:t>fruit</a:t>
            </a:r>
            <a:r>
              <a:rPr lang="ko-KR" altLang="en-US" sz="1600" dirty="0" smtClean="0">
                <a:latin typeface="Trebuchet MS" pitchFamily="34" charset="0"/>
              </a:rPr>
              <a:t>의 값이 각각 </a:t>
            </a:r>
            <a:r>
              <a:rPr lang="en-US" altLang="ko-KR" sz="1600" dirty="0" smtClean="0">
                <a:latin typeface="Trebuchet MS" pitchFamily="34" charset="0"/>
              </a:rPr>
              <a:t>1, 2, 5</a:t>
            </a:r>
            <a:r>
              <a:rPr lang="ko-KR" altLang="en-US" sz="1600" dirty="0" smtClean="0">
                <a:latin typeface="Trebuchet MS" pitchFamily="34" charset="0"/>
              </a:rPr>
              <a:t>일 때</a:t>
            </a:r>
            <a:r>
              <a:rPr lang="en-US" altLang="ko-KR" sz="1600" dirty="0" smtClean="0">
                <a:latin typeface="Trebuchet MS" pitchFamily="34" charset="0"/>
              </a:rPr>
              <a:t>, </a:t>
            </a:r>
            <a:r>
              <a:rPr lang="ko-KR" altLang="en-US" sz="1600" dirty="0" smtClean="0">
                <a:latin typeface="Trebuchet MS" pitchFamily="34" charset="0"/>
              </a:rPr>
              <a:t>다음의 코드의 출력을 쓰시오</a:t>
            </a:r>
            <a:r>
              <a:rPr lang="en-US" altLang="ko-KR" sz="1600" dirty="0" smtClean="0">
                <a:latin typeface="Trebuchet MS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switch(fruit) {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	case 1: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	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 smtClean="0">
                <a:latin typeface="Trebuchet MS" pitchFamily="34" charset="0"/>
              </a:rPr>
              <a:t>("</a:t>
            </a:r>
            <a:r>
              <a:rPr lang="ko-KR" altLang="en-US" sz="1600" dirty="0" smtClean="0">
                <a:latin typeface="Trebuchet MS" pitchFamily="34" charset="0"/>
              </a:rPr>
              <a:t>사과</a:t>
            </a:r>
            <a:r>
              <a:rPr lang="en-US" altLang="ko-KR" sz="1600" dirty="0" smtClean="0">
                <a:latin typeface="Trebuchet MS" pitchFamily="34" charset="0"/>
              </a:rPr>
              <a:t>“);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		break;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	case 2: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	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 smtClean="0">
                <a:latin typeface="Trebuchet MS" pitchFamily="34" charset="0"/>
              </a:rPr>
              <a:t>(“</a:t>
            </a:r>
            <a:r>
              <a:rPr lang="ko-KR" altLang="en-US" sz="1600" dirty="0" smtClean="0">
                <a:latin typeface="Trebuchet MS" pitchFamily="34" charset="0"/>
              </a:rPr>
              <a:t>배“</a:t>
            </a:r>
            <a:r>
              <a:rPr lang="en-US" altLang="ko-KR" sz="1600" dirty="0" smtClean="0">
                <a:latin typeface="Trebuchet MS" pitchFamily="34" charset="0"/>
              </a:rPr>
              <a:t>);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	case 3: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	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 smtClean="0">
                <a:latin typeface="Trebuchet MS" pitchFamily="34" charset="0"/>
              </a:rPr>
              <a:t>("</a:t>
            </a:r>
            <a:r>
              <a:rPr lang="ko-KR" altLang="en-US" sz="1600" dirty="0" smtClean="0">
                <a:latin typeface="Trebuchet MS" pitchFamily="34" charset="0"/>
              </a:rPr>
              <a:t>바나나“</a:t>
            </a:r>
            <a:r>
              <a:rPr lang="en-US" altLang="ko-KR" sz="1600" dirty="0" smtClean="0">
                <a:latin typeface="Trebuchet MS" pitchFamily="34" charset="0"/>
              </a:rPr>
              <a:t>);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		break;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	default: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	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 smtClean="0">
                <a:latin typeface="Trebuchet MS" pitchFamily="34" charset="0"/>
              </a:rPr>
              <a:t>(“</a:t>
            </a:r>
            <a:r>
              <a:rPr lang="ko-KR" altLang="en-US" sz="1600" dirty="0" smtClean="0">
                <a:latin typeface="Trebuchet MS" pitchFamily="34" charset="0"/>
              </a:rPr>
              <a:t>과일“</a:t>
            </a:r>
            <a:r>
              <a:rPr lang="en-US" altLang="ko-KR" sz="1600" dirty="0" smtClean="0">
                <a:latin typeface="Trebuchet MS" pitchFamily="34" charset="0"/>
              </a:rPr>
              <a:t>);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		break;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}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7110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9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Goto</a:t>
            </a:r>
            <a:r>
              <a:rPr lang="ko-KR" altLang="en-US" sz="3600" smtClean="0"/>
              <a:t>문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mtClean="0"/>
              <a:t>조건없이 어떤 위치로 점프</a:t>
            </a:r>
          </a:p>
          <a:p>
            <a:pPr eaLnBrk="1" hangingPunct="1"/>
            <a:r>
              <a:rPr lang="ko-KR" altLang="en-US" smtClean="0"/>
              <a:t>사용하지 않는 것이 좋음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85" y="2752863"/>
            <a:ext cx="3876675" cy="2524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goto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22337" y="2105025"/>
            <a:ext cx="75342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178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예제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8000"/>
                </a:solidFill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</a:rPr>
              <a:t>구구단출력프로그램 </a:t>
            </a:r>
            <a:endParaRPr lang="ko-KR" altLang="en-US" sz="16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FF"/>
                </a:solidFill>
              </a:rPr>
              <a:t>#include</a:t>
            </a:r>
            <a:r>
              <a:rPr lang="en-US" altLang="ko-KR" sz="1600" dirty="0" smtClean="0">
                <a:solidFill>
                  <a:srgbClr val="000000"/>
                </a:solidFill>
              </a:rPr>
              <a:t> </a:t>
            </a:r>
            <a:r>
              <a:rPr lang="en-US" altLang="ko-KR" sz="1600" dirty="0" smtClean="0">
                <a:solidFill>
                  <a:srgbClr val="800000"/>
                </a:solidFill>
              </a:rPr>
              <a:t>&lt;</a:t>
            </a:r>
            <a:r>
              <a:rPr lang="en-US" altLang="ko-KR" sz="1600" dirty="0" err="1" smtClean="0">
                <a:solidFill>
                  <a:srgbClr val="800000"/>
                </a:solidFill>
              </a:rPr>
              <a:t>stdio.h</a:t>
            </a:r>
            <a:r>
              <a:rPr lang="en-US" altLang="ko-KR" sz="1600" dirty="0" smtClean="0">
                <a:solidFill>
                  <a:srgbClr val="800000"/>
                </a:solidFill>
              </a:rPr>
              <a:t>&gt;</a:t>
            </a:r>
            <a:r>
              <a:rPr lang="en-US" altLang="ko-KR" sz="1600" dirty="0" smtClean="0">
                <a:solidFill>
                  <a:srgbClr val="0000FF"/>
                </a:solidFill>
              </a:rPr>
              <a:t> </a:t>
            </a:r>
            <a:endParaRPr lang="en-US" altLang="ko-KR" sz="1600" dirty="0" smtClean="0">
              <a:solidFill>
                <a:srgbClr val="800000"/>
              </a:solidFill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800000"/>
                </a:solidFill>
              </a:rPr>
              <a:t/>
            </a:r>
            <a:br>
              <a:rPr lang="en-US" altLang="ko-KR" sz="1600" dirty="0" smtClean="0">
                <a:solidFill>
                  <a:srgbClr val="800000"/>
                </a:solidFill>
              </a:rPr>
            </a:br>
            <a:endParaRPr lang="en-US" altLang="ko-KR" sz="16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err="1" smtClean="0">
                <a:solidFill>
                  <a:srgbClr val="0000FF"/>
                </a:solidFill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</a:rPr>
              <a:t> main(</a:t>
            </a:r>
            <a:r>
              <a:rPr lang="en-US" altLang="ko-KR" sz="1600" dirty="0" smtClean="0">
                <a:solidFill>
                  <a:srgbClr val="0000FF"/>
                </a:solidFill>
              </a:rPr>
              <a:t>void</a:t>
            </a:r>
            <a:r>
              <a:rPr lang="en-US" altLang="ko-KR" sz="1600" dirty="0" smtClean="0">
                <a:solidFill>
                  <a:srgbClr val="000000"/>
                </a:solidFill>
              </a:rPr>
              <a:t>)</a:t>
            </a:r>
            <a:r>
              <a:rPr lang="en-US" altLang="ko-KR" sz="1600" dirty="0" smtClean="0">
                <a:solidFill>
                  <a:srgbClr val="0000FF"/>
                </a:solidFill>
              </a:rPr>
              <a:t> 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</a:rPr>
              <a:t>{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</a:rPr>
              <a:t> = 1;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</a:rPr>
              <a:t/>
            </a:r>
            <a:br>
              <a:rPr lang="en-US" altLang="ko-KR" sz="1600" dirty="0" smtClean="0">
                <a:solidFill>
                  <a:srgbClr val="000000"/>
                </a:solidFill>
              </a:rPr>
            </a:br>
            <a:endParaRPr lang="en-US" altLang="ko-KR" sz="16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</a:rPr>
              <a:t>loop: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dirty="0" err="1" smtClean="0">
                <a:solidFill>
                  <a:srgbClr val="000000"/>
                </a:solidFill>
              </a:rPr>
              <a:t>printf</a:t>
            </a:r>
            <a:r>
              <a:rPr lang="en-US" altLang="ko-KR" sz="1600" dirty="0" smtClean="0">
                <a:solidFill>
                  <a:srgbClr val="000000"/>
                </a:solidFill>
              </a:rPr>
              <a:t>(</a:t>
            </a:r>
            <a:r>
              <a:rPr lang="en-US" altLang="ko-KR" sz="1600" dirty="0" smtClean="0">
                <a:solidFill>
                  <a:srgbClr val="800000"/>
                </a:solidFill>
              </a:rPr>
              <a:t>"%d * %d = %d \n"</a:t>
            </a:r>
            <a:r>
              <a:rPr lang="en-US" altLang="ko-KR" sz="1600" dirty="0" smtClean="0">
                <a:solidFill>
                  <a:srgbClr val="000000"/>
                </a:solidFill>
              </a:rPr>
              <a:t>, 3, </a:t>
            </a:r>
            <a:r>
              <a:rPr lang="en-US" altLang="ko-KR" sz="1600" dirty="0" err="1" smtClean="0">
                <a:solidFill>
                  <a:srgbClr val="000000"/>
                </a:solidFill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</a:rPr>
              <a:t>, 3 * </a:t>
            </a:r>
            <a:r>
              <a:rPr lang="en-US" altLang="ko-KR" sz="1600" dirty="0" err="1" smtClean="0">
                <a:solidFill>
                  <a:srgbClr val="000000"/>
                </a:solidFill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dirty="0" err="1" smtClean="0">
                <a:solidFill>
                  <a:srgbClr val="000000"/>
                </a:solidFill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</a:rPr>
              <a:t>++;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dirty="0" smtClean="0">
                <a:solidFill>
                  <a:srgbClr val="0000FF"/>
                </a:solidFill>
              </a:rPr>
              <a:t>if</a:t>
            </a:r>
            <a:r>
              <a:rPr lang="en-US" altLang="ko-KR" sz="1600" dirty="0" smtClean="0">
                <a:solidFill>
                  <a:srgbClr val="000000"/>
                </a:solidFill>
              </a:rPr>
              <a:t>( </a:t>
            </a:r>
            <a:r>
              <a:rPr lang="en-US" altLang="ko-KR" sz="1600" dirty="0" err="1" smtClean="0">
                <a:solidFill>
                  <a:srgbClr val="000000"/>
                </a:solidFill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</a:rPr>
              <a:t> == 10 ) 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goto</a:t>
            </a:r>
            <a:r>
              <a:rPr lang="en-US" altLang="ko-KR" sz="1600" dirty="0" smtClean="0">
                <a:solidFill>
                  <a:srgbClr val="000000"/>
                </a:solidFill>
              </a:rPr>
              <a:t> end;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goto</a:t>
            </a:r>
            <a:r>
              <a:rPr lang="en-US" altLang="ko-KR" sz="1600" dirty="0" smtClean="0">
                <a:solidFill>
                  <a:srgbClr val="000000"/>
                </a:solidFill>
              </a:rPr>
              <a:t> loop;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</a:rPr>
              <a:t/>
            </a:r>
            <a:br>
              <a:rPr lang="en-US" altLang="ko-KR" sz="1600" dirty="0" smtClean="0">
                <a:solidFill>
                  <a:srgbClr val="000000"/>
                </a:solidFill>
              </a:rPr>
            </a:br>
            <a:endParaRPr lang="en-US" altLang="ko-KR" sz="16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</a:rPr>
              <a:t>end: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dirty="0" smtClean="0">
                <a:solidFill>
                  <a:srgbClr val="0000FF"/>
                </a:solidFill>
              </a:rPr>
              <a:t>return</a:t>
            </a:r>
            <a:r>
              <a:rPr lang="en-US" altLang="ko-KR" sz="1600" dirty="0" smtClean="0">
                <a:solidFill>
                  <a:srgbClr val="000000"/>
                </a:solidFill>
              </a:rPr>
              <a:t> 0;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</a:rPr>
              <a:t>} </a:t>
            </a:r>
            <a:endParaRPr lang="ko-KR" alt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40965" name="Freeform 5"/>
          <p:cNvSpPr>
            <a:spLocks/>
          </p:cNvSpPr>
          <p:nvPr/>
        </p:nvSpPr>
        <p:spPr bwMode="auto">
          <a:xfrm>
            <a:off x="612648" y="3830105"/>
            <a:ext cx="739775" cy="1106488"/>
          </a:xfrm>
          <a:custGeom>
            <a:avLst/>
            <a:gdLst>
              <a:gd name="T0" fmla="*/ 2147483647 w 484"/>
              <a:gd name="T1" fmla="*/ 2147483647 h 697"/>
              <a:gd name="T2" fmla="*/ 2147483647 w 484"/>
              <a:gd name="T3" fmla="*/ 2147483647 h 697"/>
              <a:gd name="T4" fmla="*/ 2147483647 w 484"/>
              <a:gd name="T5" fmla="*/ 2147483647 h 697"/>
              <a:gd name="T6" fmla="*/ 2147483647 w 484"/>
              <a:gd name="T7" fmla="*/ 2147483647 h 697"/>
              <a:gd name="T8" fmla="*/ 2147483647 w 484"/>
              <a:gd name="T9" fmla="*/ 2147483647 h 697"/>
              <a:gd name="T10" fmla="*/ 2147483647 w 484"/>
              <a:gd name="T11" fmla="*/ 2147483647 h 697"/>
              <a:gd name="T12" fmla="*/ 2147483647 w 484"/>
              <a:gd name="T13" fmla="*/ 2147483647 h 697"/>
              <a:gd name="T14" fmla="*/ 2147483647 w 484"/>
              <a:gd name="T15" fmla="*/ 2147483647 h 697"/>
              <a:gd name="T16" fmla="*/ 0 w 484"/>
              <a:gd name="T17" fmla="*/ 2147483647 h 697"/>
              <a:gd name="T18" fmla="*/ 2147483647 w 484"/>
              <a:gd name="T19" fmla="*/ 2147483647 h 697"/>
              <a:gd name="T20" fmla="*/ 2147483647 w 484"/>
              <a:gd name="T21" fmla="*/ 2147483647 h 697"/>
              <a:gd name="T22" fmla="*/ 2147483647 w 484"/>
              <a:gd name="T23" fmla="*/ 2147483647 h 697"/>
              <a:gd name="T24" fmla="*/ 2147483647 w 484"/>
              <a:gd name="T25" fmla="*/ 0 h 6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84" h="697">
                <a:moveTo>
                  <a:pt x="484" y="697"/>
                </a:moveTo>
                <a:cubicBezTo>
                  <a:pt x="431" y="686"/>
                  <a:pt x="409" y="672"/>
                  <a:pt x="363" y="653"/>
                </a:cubicBezTo>
                <a:cubicBezTo>
                  <a:pt x="314" y="633"/>
                  <a:pt x="260" y="624"/>
                  <a:pt x="213" y="600"/>
                </a:cubicBezTo>
                <a:cubicBezTo>
                  <a:pt x="195" y="591"/>
                  <a:pt x="180" y="578"/>
                  <a:pt x="160" y="571"/>
                </a:cubicBezTo>
                <a:cubicBezTo>
                  <a:pt x="146" y="560"/>
                  <a:pt x="130" y="553"/>
                  <a:pt x="116" y="542"/>
                </a:cubicBezTo>
                <a:cubicBezTo>
                  <a:pt x="98" y="529"/>
                  <a:pt x="99" y="515"/>
                  <a:pt x="77" y="508"/>
                </a:cubicBezTo>
                <a:cubicBezTo>
                  <a:pt x="63" y="490"/>
                  <a:pt x="57" y="473"/>
                  <a:pt x="43" y="455"/>
                </a:cubicBezTo>
                <a:cubicBezTo>
                  <a:pt x="35" y="433"/>
                  <a:pt x="30" y="413"/>
                  <a:pt x="19" y="392"/>
                </a:cubicBezTo>
                <a:cubicBezTo>
                  <a:pt x="12" y="363"/>
                  <a:pt x="6" y="334"/>
                  <a:pt x="0" y="305"/>
                </a:cubicBezTo>
                <a:cubicBezTo>
                  <a:pt x="2" y="268"/>
                  <a:pt x="2" y="230"/>
                  <a:pt x="5" y="193"/>
                </a:cubicBezTo>
                <a:cubicBezTo>
                  <a:pt x="8" y="150"/>
                  <a:pt x="39" y="115"/>
                  <a:pt x="63" y="82"/>
                </a:cubicBezTo>
                <a:cubicBezTo>
                  <a:pt x="69" y="73"/>
                  <a:pt x="70" y="61"/>
                  <a:pt x="77" y="53"/>
                </a:cubicBezTo>
                <a:cubicBezTo>
                  <a:pt x="93" y="33"/>
                  <a:pt x="121" y="19"/>
                  <a:pt x="140" y="0"/>
                </a:cubicBezTo>
              </a:path>
            </a:pathLst>
          </a:custGeom>
          <a:noFill/>
          <a:ln w="38100" cmpd="sng">
            <a:solidFill>
              <a:schemeClr val="tx2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66" name="Freeform 6"/>
          <p:cNvSpPr>
            <a:spLocks/>
          </p:cNvSpPr>
          <p:nvPr/>
        </p:nvSpPr>
        <p:spPr bwMode="auto">
          <a:xfrm>
            <a:off x="1479423" y="4455580"/>
            <a:ext cx="1314450" cy="968375"/>
          </a:xfrm>
          <a:custGeom>
            <a:avLst/>
            <a:gdLst>
              <a:gd name="T0" fmla="*/ 2147483647 w 861"/>
              <a:gd name="T1" fmla="*/ 0 h 610"/>
              <a:gd name="T2" fmla="*/ 2147483647 w 861"/>
              <a:gd name="T3" fmla="*/ 2147483647 h 610"/>
              <a:gd name="T4" fmla="*/ 2147483647 w 861"/>
              <a:gd name="T5" fmla="*/ 2147483647 h 610"/>
              <a:gd name="T6" fmla="*/ 2147483647 w 861"/>
              <a:gd name="T7" fmla="*/ 2147483647 h 610"/>
              <a:gd name="T8" fmla="*/ 2147483647 w 861"/>
              <a:gd name="T9" fmla="*/ 2147483647 h 610"/>
              <a:gd name="T10" fmla="*/ 2147483647 w 861"/>
              <a:gd name="T11" fmla="*/ 2147483647 h 610"/>
              <a:gd name="T12" fmla="*/ 2147483647 w 861"/>
              <a:gd name="T13" fmla="*/ 2147483647 h 610"/>
              <a:gd name="T14" fmla="*/ 2147483647 w 861"/>
              <a:gd name="T15" fmla="*/ 2147483647 h 610"/>
              <a:gd name="T16" fmla="*/ 2147483647 w 861"/>
              <a:gd name="T17" fmla="*/ 2147483647 h 610"/>
              <a:gd name="T18" fmla="*/ 2147483647 w 861"/>
              <a:gd name="T19" fmla="*/ 2147483647 h 610"/>
              <a:gd name="T20" fmla="*/ 2147483647 w 861"/>
              <a:gd name="T21" fmla="*/ 2147483647 h 610"/>
              <a:gd name="T22" fmla="*/ 0 w 861"/>
              <a:gd name="T23" fmla="*/ 2147483647 h 6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61" h="610">
                <a:moveTo>
                  <a:pt x="833" y="0"/>
                </a:moveTo>
                <a:cubicBezTo>
                  <a:pt x="853" y="14"/>
                  <a:pt x="849" y="31"/>
                  <a:pt x="857" y="53"/>
                </a:cubicBezTo>
                <a:cubicBezTo>
                  <a:pt x="854" y="121"/>
                  <a:pt x="861" y="178"/>
                  <a:pt x="833" y="237"/>
                </a:cubicBezTo>
                <a:cubicBezTo>
                  <a:pt x="823" y="306"/>
                  <a:pt x="789" y="369"/>
                  <a:pt x="750" y="426"/>
                </a:cubicBezTo>
                <a:cubicBezTo>
                  <a:pt x="742" y="438"/>
                  <a:pt x="706" y="478"/>
                  <a:pt x="687" y="484"/>
                </a:cubicBezTo>
                <a:cubicBezTo>
                  <a:pt x="667" y="504"/>
                  <a:pt x="653" y="506"/>
                  <a:pt x="629" y="518"/>
                </a:cubicBezTo>
                <a:cubicBezTo>
                  <a:pt x="616" y="525"/>
                  <a:pt x="605" y="536"/>
                  <a:pt x="591" y="542"/>
                </a:cubicBezTo>
                <a:cubicBezTo>
                  <a:pt x="581" y="546"/>
                  <a:pt x="570" y="546"/>
                  <a:pt x="561" y="552"/>
                </a:cubicBezTo>
                <a:cubicBezTo>
                  <a:pt x="548" y="560"/>
                  <a:pt x="537" y="571"/>
                  <a:pt x="523" y="576"/>
                </a:cubicBezTo>
                <a:cubicBezTo>
                  <a:pt x="496" y="585"/>
                  <a:pt x="475" y="594"/>
                  <a:pt x="450" y="610"/>
                </a:cubicBezTo>
                <a:cubicBezTo>
                  <a:pt x="368" y="607"/>
                  <a:pt x="312" y="605"/>
                  <a:pt x="237" y="595"/>
                </a:cubicBezTo>
                <a:cubicBezTo>
                  <a:pt x="183" y="576"/>
                  <a:pt x="61" y="600"/>
                  <a:pt x="0" y="600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자유형 2"/>
          <p:cNvSpPr>
            <a:spLocks/>
          </p:cNvSpPr>
          <p:nvPr/>
        </p:nvSpPr>
        <p:spPr bwMode="auto">
          <a:xfrm>
            <a:off x="1354011" y="3753905"/>
            <a:ext cx="369887" cy="165100"/>
          </a:xfrm>
          <a:custGeom>
            <a:avLst/>
            <a:gdLst>
              <a:gd name="T0" fmla="*/ 0 w 370986"/>
              <a:gd name="T1" fmla="*/ 27153 h 165190"/>
              <a:gd name="T2" fmla="*/ 51606 w 370986"/>
              <a:gd name="T3" fmla="*/ 1287 h 165190"/>
              <a:gd name="T4" fmla="*/ 206421 w 370986"/>
              <a:gd name="T5" fmla="*/ 18531 h 165190"/>
              <a:gd name="T6" fmla="*/ 275227 w 370986"/>
              <a:gd name="T7" fmla="*/ 78883 h 165190"/>
              <a:gd name="T8" fmla="*/ 283829 w 370986"/>
              <a:gd name="T9" fmla="*/ 104748 h 165190"/>
              <a:gd name="T10" fmla="*/ 275227 w 370986"/>
              <a:gd name="T11" fmla="*/ 139235 h 165190"/>
              <a:gd name="T12" fmla="*/ 215021 w 370986"/>
              <a:gd name="T13" fmla="*/ 113370 h 165190"/>
              <a:gd name="T14" fmla="*/ 232223 w 370986"/>
              <a:gd name="T15" fmla="*/ 139235 h 165190"/>
              <a:gd name="T16" fmla="*/ 283829 w 370986"/>
              <a:gd name="T17" fmla="*/ 165100 h 165190"/>
              <a:gd name="T18" fmla="*/ 309631 w 370986"/>
              <a:gd name="T19" fmla="*/ 156479 h 165190"/>
              <a:gd name="T20" fmla="*/ 344035 w 370986"/>
              <a:gd name="T21" fmla="*/ 104748 h 165190"/>
              <a:gd name="T22" fmla="*/ 369837 w 370986"/>
              <a:gd name="T23" fmla="*/ 78883 h 16519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70986" h="165190">
                <a:moveTo>
                  <a:pt x="0" y="27168"/>
                </a:moveTo>
                <a:cubicBezTo>
                  <a:pt x="17253" y="18541"/>
                  <a:pt x="32575" y="3307"/>
                  <a:pt x="51759" y="1288"/>
                </a:cubicBezTo>
                <a:cubicBezTo>
                  <a:pt x="102862" y="-4091"/>
                  <a:pt x="156727" y="8480"/>
                  <a:pt x="207034" y="18541"/>
                </a:cubicBezTo>
                <a:cubicBezTo>
                  <a:pt x="245853" y="44421"/>
                  <a:pt x="258073" y="42983"/>
                  <a:pt x="276045" y="78926"/>
                </a:cubicBezTo>
                <a:cubicBezTo>
                  <a:pt x="280112" y="87059"/>
                  <a:pt x="281796" y="96179"/>
                  <a:pt x="284672" y="104805"/>
                </a:cubicBezTo>
                <a:cubicBezTo>
                  <a:pt x="281796" y="116307"/>
                  <a:pt x="286211" y="133211"/>
                  <a:pt x="276045" y="139311"/>
                </a:cubicBezTo>
                <a:cubicBezTo>
                  <a:pt x="261386" y="148107"/>
                  <a:pt x="225253" y="119827"/>
                  <a:pt x="215660" y="113432"/>
                </a:cubicBezTo>
                <a:cubicBezTo>
                  <a:pt x="221411" y="122058"/>
                  <a:pt x="225582" y="131980"/>
                  <a:pt x="232913" y="139311"/>
                </a:cubicBezTo>
                <a:cubicBezTo>
                  <a:pt x="249637" y="156035"/>
                  <a:pt x="263622" y="158174"/>
                  <a:pt x="284672" y="165190"/>
                </a:cubicBezTo>
                <a:cubicBezTo>
                  <a:pt x="293298" y="162315"/>
                  <a:pt x="304121" y="162994"/>
                  <a:pt x="310551" y="156564"/>
                </a:cubicBezTo>
                <a:cubicBezTo>
                  <a:pt x="325213" y="141902"/>
                  <a:pt x="327804" y="116307"/>
                  <a:pt x="345057" y="104805"/>
                </a:cubicBezTo>
                <a:cubicBezTo>
                  <a:pt x="373328" y="85957"/>
                  <a:pt x="370936" y="97920"/>
                  <a:pt x="370936" y="789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자유형 4"/>
          <p:cNvSpPr>
            <a:spLocks/>
          </p:cNvSpPr>
          <p:nvPr/>
        </p:nvSpPr>
        <p:spPr bwMode="auto">
          <a:xfrm>
            <a:off x="1422273" y="4092043"/>
            <a:ext cx="106363" cy="120650"/>
          </a:xfrm>
          <a:custGeom>
            <a:avLst/>
            <a:gdLst>
              <a:gd name="T0" fmla="*/ 51933 w 106006"/>
              <a:gd name="T1" fmla="*/ 0 h 120770"/>
              <a:gd name="T2" fmla="*/ 43277 w 106006"/>
              <a:gd name="T3" fmla="*/ 120650 h 120770"/>
              <a:gd name="T4" fmla="*/ 95211 w 106006"/>
              <a:gd name="T5" fmla="*/ 112033 h 120770"/>
              <a:gd name="T6" fmla="*/ 103866 w 106006"/>
              <a:gd name="T7" fmla="*/ 86179 h 120770"/>
              <a:gd name="T8" fmla="*/ 77899 w 106006"/>
              <a:gd name="T9" fmla="*/ 94797 h 120770"/>
              <a:gd name="T10" fmla="*/ 51933 w 106006"/>
              <a:gd name="T11" fmla="*/ 112033 h 120770"/>
              <a:gd name="T12" fmla="*/ 25967 w 106006"/>
              <a:gd name="T13" fmla="*/ 94797 h 120770"/>
              <a:gd name="T14" fmla="*/ 8656 w 106006"/>
              <a:gd name="T15" fmla="*/ 68943 h 120770"/>
              <a:gd name="T16" fmla="*/ 0 w 106006"/>
              <a:gd name="T17" fmla="*/ 60325 h 12077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6006" h="120770">
                <a:moveTo>
                  <a:pt x="51759" y="0"/>
                </a:moveTo>
                <a:lnTo>
                  <a:pt x="43132" y="120770"/>
                </a:lnTo>
                <a:cubicBezTo>
                  <a:pt x="60385" y="117895"/>
                  <a:pt x="79705" y="120822"/>
                  <a:pt x="94891" y="112144"/>
                </a:cubicBezTo>
                <a:cubicBezTo>
                  <a:pt x="102786" y="107633"/>
                  <a:pt x="109947" y="92695"/>
                  <a:pt x="103517" y="86265"/>
                </a:cubicBezTo>
                <a:cubicBezTo>
                  <a:pt x="97087" y="79835"/>
                  <a:pt x="86264" y="92016"/>
                  <a:pt x="77638" y="94891"/>
                </a:cubicBezTo>
                <a:cubicBezTo>
                  <a:pt x="69012" y="100642"/>
                  <a:pt x="62127" y="112144"/>
                  <a:pt x="51759" y="112144"/>
                </a:cubicBezTo>
                <a:cubicBezTo>
                  <a:pt x="41391" y="112144"/>
                  <a:pt x="33211" y="102222"/>
                  <a:pt x="25880" y="94891"/>
                </a:cubicBezTo>
                <a:cubicBezTo>
                  <a:pt x="18549" y="87560"/>
                  <a:pt x="14848" y="77306"/>
                  <a:pt x="8627" y="69012"/>
                </a:cubicBezTo>
                <a:cubicBezTo>
                  <a:pt x="6187" y="65759"/>
                  <a:pt x="2876" y="63261"/>
                  <a:pt x="0" y="60385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자유형 5"/>
          <p:cNvSpPr>
            <a:spLocks/>
          </p:cNvSpPr>
          <p:nvPr/>
        </p:nvSpPr>
        <p:spPr bwMode="auto">
          <a:xfrm>
            <a:off x="1663573" y="4212693"/>
            <a:ext cx="336550" cy="171450"/>
          </a:xfrm>
          <a:custGeom>
            <a:avLst/>
            <a:gdLst>
              <a:gd name="T0" fmla="*/ 0 w 336480"/>
              <a:gd name="T1" fmla="*/ 17145 h 172529"/>
              <a:gd name="T2" fmla="*/ 77654 w 336480"/>
              <a:gd name="T3" fmla="*/ 8573 h 172529"/>
              <a:gd name="T4" fmla="*/ 103539 w 336480"/>
              <a:gd name="T5" fmla="*/ 0 h 172529"/>
              <a:gd name="T6" fmla="*/ 232961 w 336480"/>
              <a:gd name="T7" fmla="*/ 8573 h 172529"/>
              <a:gd name="T8" fmla="*/ 250218 w 336480"/>
              <a:gd name="T9" fmla="*/ 34290 h 172529"/>
              <a:gd name="T10" fmla="*/ 241590 w 336480"/>
              <a:gd name="T11" fmla="*/ 137160 h 172529"/>
              <a:gd name="T12" fmla="*/ 224334 w 336480"/>
              <a:gd name="T13" fmla="*/ 128587 h 172529"/>
              <a:gd name="T14" fmla="*/ 267475 w 336480"/>
              <a:gd name="T15" fmla="*/ 171450 h 172529"/>
              <a:gd name="T16" fmla="*/ 310616 w 336480"/>
              <a:gd name="T17" fmla="*/ 137160 h 172529"/>
              <a:gd name="T18" fmla="*/ 336500 w 336480"/>
              <a:gd name="T19" fmla="*/ 111443 h 1725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36480" h="172529">
                <a:moveTo>
                  <a:pt x="0" y="17253"/>
                </a:moveTo>
                <a:cubicBezTo>
                  <a:pt x="25879" y="14378"/>
                  <a:pt x="51954" y="12908"/>
                  <a:pt x="77638" y="8627"/>
                </a:cubicBezTo>
                <a:cubicBezTo>
                  <a:pt x="86607" y="7132"/>
                  <a:pt x="94424" y="0"/>
                  <a:pt x="103517" y="0"/>
                </a:cubicBezTo>
                <a:cubicBezTo>
                  <a:pt x="146745" y="0"/>
                  <a:pt x="189781" y="5751"/>
                  <a:pt x="232913" y="8627"/>
                </a:cubicBezTo>
                <a:cubicBezTo>
                  <a:pt x="238664" y="17253"/>
                  <a:pt x="245529" y="25233"/>
                  <a:pt x="250166" y="34506"/>
                </a:cubicBezTo>
                <a:cubicBezTo>
                  <a:pt x="269792" y="73758"/>
                  <a:pt x="253135" y="85845"/>
                  <a:pt x="241540" y="138023"/>
                </a:cubicBezTo>
                <a:cubicBezTo>
                  <a:pt x="241444" y="137895"/>
                  <a:pt x="191356" y="63535"/>
                  <a:pt x="224287" y="129396"/>
                </a:cubicBezTo>
                <a:cubicBezTo>
                  <a:pt x="238665" y="158152"/>
                  <a:pt x="241539" y="155275"/>
                  <a:pt x="267419" y="172529"/>
                </a:cubicBezTo>
                <a:cubicBezTo>
                  <a:pt x="317800" y="155734"/>
                  <a:pt x="271532" y="177042"/>
                  <a:pt x="310551" y="138023"/>
                </a:cubicBezTo>
                <a:cubicBezTo>
                  <a:pt x="338822" y="109752"/>
                  <a:pt x="336430" y="133751"/>
                  <a:pt x="336430" y="112144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자유형 6"/>
          <p:cNvSpPr>
            <a:spLocks/>
          </p:cNvSpPr>
          <p:nvPr/>
        </p:nvSpPr>
        <p:spPr bwMode="auto">
          <a:xfrm>
            <a:off x="1006348" y="3285593"/>
            <a:ext cx="158750" cy="357187"/>
          </a:xfrm>
          <a:custGeom>
            <a:avLst/>
            <a:gdLst>
              <a:gd name="T0" fmla="*/ 37516 w 158142"/>
              <a:gd name="T1" fmla="*/ 0 h 357276"/>
              <a:gd name="T2" fmla="*/ 46175 w 158142"/>
              <a:gd name="T3" fmla="*/ 77619 h 357276"/>
              <a:gd name="T4" fmla="*/ 54835 w 158142"/>
              <a:gd name="T5" fmla="*/ 189734 h 357276"/>
              <a:gd name="T6" fmla="*/ 63494 w 158142"/>
              <a:gd name="T7" fmla="*/ 284601 h 357276"/>
              <a:gd name="T8" fmla="*/ 46175 w 158142"/>
              <a:gd name="T9" fmla="*/ 293225 h 357276"/>
              <a:gd name="T10" fmla="*/ 28856 w 158142"/>
              <a:gd name="T11" fmla="*/ 267352 h 357276"/>
              <a:gd name="T12" fmla="*/ 2877 w 158142"/>
              <a:gd name="T13" fmla="*/ 215606 h 357276"/>
              <a:gd name="T14" fmla="*/ 11537 w 158142"/>
              <a:gd name="T15" fmla="*/ 241479 h 357276"/>
              <a:gd name="T16" fmla="*/ 37516 w 158142"/>
              <a:gd name="T17" fmla="*/ 310474 h 357276"/>
              <a:gd name="T18" fmla="*/ 63494 w 158142"/>
              <a:gd name="T19" fmla="*/ 327722 h 357276"/>
              <a:gd name="T20" fmla="*/ 98133 w 158142"/>
              <a:gd name="T21" fmla="*/ 344970 h 357276"/>
              <a:gd name="T22" fmla="*/ 106792 w 158142"/>
              <a:gd name="T23" fmla="*/ 319097 h 357276"/>
              <a:gd name="T24" fmla="*/ 132771 w 158142"/>
              <a:gd name="T25" fmla="*/ 301849 h 357276"/>
              <a:gd name="T26" fmla="*/ 141431 w 158142"/>
              <a:gd name="T27" fmla="*/ 275976 h 357276"/>
              <a:gd name="T28" fmla="*/ 158750 w 158142"/>
              <a:gd name="T29" fmla="*/ 250104 h 35727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142" h="357276">
                <a:moveTo>
                  <a:pt x="37372" y="0"/>
                </a:moveTo>
                <a:cubicBezTo>
                  <a:pt x="40247" y="25879"/>
                  <a:pt x="43641" y="51706"/>
                  <a:pt x="45998" y="77638"/>
                </a:cubicBezTo>
                <a:cubicBezTo>
                  <a:pt x="49392" y="114975"/>
                  <a:pt x="51511" y="152419"/>
                  <a:pt x="54625" y="189781"/>
                </a:cubicBezTo>
                <a:cubicBezTo>
                  <a:pt x="57263" y="221432"/>
                  <a:pt x="60376" y="253042"/>
                  <a:pt x="63251" y="284672"/>
                </a:cubicBezTo>
                <a:cubicBezTo>
                  <a:pt x="49731" y="338755"/>
                  <a:pt x="60437" y="322174"/>
                  <a:pt x="45998" y="293298"/>
                </a:cubicBezTo>
                <a:cubicBezTo>
                  <a:pt x="41361" y="284025"/>
                  <a:pt x="34496" y="276045"/>
                  <a:pt x="28745" y="267419"/>
                </a:cubicBezTo>
                <a:cubicBezTo>
                  <a:pt x="26618" y="261037"/>
                  <a:pt x="14016" y="215660"/>
                  <a:pt x="2866" y="215660"/>
                </a:cubicBezTo>
                <a:cubicBezTo>
                  <a:pt x="-6227" y="215660"/>
                  <a:pt x="8995" y="232796"/>
                  <a:pt x="11493" y="241539"/>
                </a:cubicBezTo>
                <a:cubicBezTo>
                  <a:pt x="18559" y="266271"/>
                  <a:pt x="19891" y="289574"/>
                  <a:pt x="37372" y="310551"/>
                </a:cubicBezTo>
                <a:cubicBezTo>
                  <a:pt x="44009" y="318516"/>
                  <a:pt x="54625" y="322053"/>
                  <a:pt x="63251" y="327804"/>
                </a:cubicBezTo>
                <a:cubicBezTo>
                  <a:pt x="69002" y="345058"/>
                  <a:pt x="69001" y="373812"/>
                  <a:pt x="97757" y="345056"/>
                </a:cubicBezTo>
                <a:cubicBezTo>
                  <a:pt x="104187" y="338626"/>
                  <a:pt x="100703" y="326277"/>
                  <a:pt x="106383" y="319177"/>
                </a:cubicBezTo>
                <a:cubicBezTo>
                  <a:pt x="112860" y="311081"/>
                  <a:pt x="123636" y="307675"/>
                  <a:pt x="132262" y="301924"/>
                </a:cubicBezTo>
                <a:cubicBezTo>
                  <a:pt x="135138" y="293298"/>
                  <a:pt x="136822" y="284178"/>
                  <a:pt x="140889" y="276045"/>
                </a:cubicBezTo>
                <a:cubicBezTo>
                  <a:pt x="145526" y="266772"/>
                  <a:pt x="158142" y="250166"/>
                  <a:pt x="158142" y="25016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1896936" y="4574643"/>
            <a:ext cx="103187" cy="138112"/>
          </a:xfrm>
          <a:custGeom>
            <a:avLst/>
            <a:gdLst>
              <a:gd name="T0" fmla="*/ 42995 w 103517"/>
              <a:gd name="T1" fmla="*/ 0 h 138022"/>
              <a:gd name="T2" fmla="*/ 34396 w 103517"/>
              <a:gd name="T3" fmla="*/ 120849 h 138022"/>
              <a:gd name="T4" fmla="*/ 25797 w 103517"/>
              <a:gd name="T5" fmla="*/ 94952 h 138022"/>
              <a:gd name="T6" fmla="*/ 0 w 103517"/>
              <a:gd name="T7" fmla="*/ 69056 h 138022"/>
              <a:gd name="T8" fmla="*/ 25797 w 103517"/>
              <a:gd name="T9" fmla="*/ 120849 h 138022"/>
              <a:gd name="T10" fmla="*/ 51594 w 103517"/>
              <a:gd name="T11" fmla="*/ 138112 h 138022"/>
              <a:gd name="T12" fmla="*/ 103187 w 103517"/>
              <a:gd name="T13" fmla="*/ 77688 h 1380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3517" h="138022">
                <a:moveTo>
                  <a:pt x="43132" y="0"/>
                </a:moveTo>
                <a:cubicBezTo>
                  <a:pt x="40257" y="40257"/>
                  <a:pt x="41726" y="81062"/>
                  <a:pt x="34506" y="120770"/>
                </a:cubicBezTo>
                <a:cubicBezTo>
                  <a:pt x="32879" y="129717"/>
                  <a:pt x="30923" y="102456"/>
                  <a:pt x="25879" y="94890"/>
                </a:cubicBezTo>
                <a:cubicBezTo>
                  <a:pt x="19112" y="84739"/>
                  <a:pt x="8626" y="77637"/>
                  <a:pt x="0" y="69011"/>
                </a:cubicBezTo>
                <a:cubicBezTo>
                  <a:pt x="7015" y="90056"/>
                  <a:pt x="9159" y="104050"/>
                  <a:pt x="25879" y="120770"/>
                </a:cubicBezTo>
                <a:cubicBezTo>
                  <a:pt x="33210" y="128101"/>
                  <a:pt x="43132" y="132271"/>
                  <a:pt x="51759" y="138022"/>
                </a:cubicBezTo>
                <a:cubicBezTo>
                  <a:pt x="89831" y="80914"/>
                  <a:pt x="67718" y="95537"/>
                  <a:pt x="103517" y="77637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5333160" y="2497311"/>
            <a:ext cx="3581401" cy="3902720"/>
            <a:chOff x="1264444" y="1662113"/>
            <a:chExt cx="4895850" cy="3916362"/>
          </a:xfrm>
        </p:grpSpPr>
        <p:sp>
          <p:nvSpPr>
            <p:cNvPr id="1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791868" y="3015722"/>
            <a:ext cx="292377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3 * 1 = 3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3 * 2 = 6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3 * 3 = 9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3 * 4 = 12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3 * 5 = 15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3 * 6 = 18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3 * 7 = 21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3 * 8 = 24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3 * 9 = 27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66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project: </a:t>
            </a:r>
            <a:r>
              <a:rPr lang="ko-KR" altLang="en-US" b="1" dirty="0"/>
              <a:t>올바른 삼각형 구별하기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860" y="2130422"/>
            <a:ext cx="2518951" cy="1907092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12648" y="1923743"/>
            <a:ext cx="5719539" cy="3902720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1193905" y="2601691"/>
            <a:ext cx="4496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삼각형의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변을 </a:t>
            </a:r>
            <a:r>
              <a:rPr lang="ko-KR" altLang="en-US" dirty="0" err="1">
                <a:solidFill>
                  <a:schemeClr val="bg1"/>
                </a:solidFill>
              </a:rPr>
              <a:t>입력하시오</a:t>
            </a:r>
            <a:r>
              <a:rPr lang="en-US" altLang="ko-KR" dirty="0">
                <a:solidFill>
                  <a:schemeClr val="bg1"/>
                </a:solidFill>
              </a:rPr>
              <a:t>: 8 10 3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올바른 삼각형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951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예제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153400" cy="5120196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pPr>
              <a:lnSpc>
                <a:spcPct val="80000"/>
              </a:lnSpc>
              <a:buNone/>
            </a:pPr>
            <a:endParaRPr lang="en-US" altLang="ko-KR" sz="1600" dirty="0"/>
          </a:p>
          <a:p>
            <a:pPr>
              <a:lnSpc>
                <a:spcPct val="80000"/>
              </a:lnSpc>
              <a:buNone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main(void)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6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b, c;</a:t>
            </a:r>
          </a:p>
          <a:p>
            <a:pPr>
              <a:lnSpc>
                <a:spcPct val="80000"/>
              </a:lnSpc>
              <a:buNone/>
            </a:pPr>
            <a:endParaRPr lang="en-US" altLang="ko-KR" sz="1600" dirty="0"/>
          </a:p>
          <a:p>
            <a:pPr>
              <a:lnSpc>
                <a:spcPct val="8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</a:t>
            </a:r>
            <a:r>
              <a:rPr lang="ko-KR" altLang="en-US" sz="1600" dirty="0"/>
              <a:t>삼각형의 </a:t>
            </a:r>
            <a:r>
              <a:rPr lang="en-US" altLang="ko-KR" sz="1600" dirty="0"/>
              <a:t>3</a:t>
            </a:r>
            <a:r>
              <a:rPr lang="ko-KR" altLang="en-US" sz="1600" dirty="0"/>
              <a:t>변을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");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scanf</a:t>
            </a:r>
            <a:r>
              <a:rPr lang="en-US" altLang="ko-KR" sz="1600" dirty="0"/>
              <a:t>("%</a:t>
            </a:r>
            <a:r>
              <a:rPr lang="en-US" altLang="ko-KR" sz="1600" dirty="0" err="1"/>
              <a:t>d%d%d</a:t>
            </a:r>
            <a:r>
              <a:rPr lang="en-US" altLang="ko-KR" sz="1600" dirty="0"/>
              <a:t>", &amp;a, &amp;b, &amp;c);</a:t>
            </a:r>
          </a:p>
          <a:p>
            <a:pPr>
              <a:lnSpc>
                <a:spcPct val="80000"/>
              </a:lnSpc>
              <a:buNone/>
            </a:pPr>
            <a:endParaRPr lang="en-US" altLang="ko-KR" sz="1600" dirty="0"/>
          </a:p>
          <a:p>
            <a:pPr>
              <a:lnSpc>
                <a:spcPct val="80000"/>
              </a:lnSpc>
              <a:buNone/>
            </a:pPr>
            <a:r>
              <a:rPr lang="en-US" altLang="ko-KR" sz="1600" dirty="0"/>
              <a:t>	if ((a + b) &gt; c &amp;&amp; (b + c) &gt; a &amp;&amp; (a + c) &gt; b) {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</a:t>
            </a:r>
            <a:r>
              <a:rPr lang="ko-KR" altLang="en-US" sz="1600" dirty="0"/>
              <a:t>올바른 삼각형</a:t>
            </a:r>
            <a:r>
              <a:rPr lang="en-US" altLang="ko-KR" sz="1600" dirty="0"/>
              <a:t>\n");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600" dirty="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600" dirty="0"/>
              <a:t>	else {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</a:t>
            </a:r>
            <a:r>
              <a:rPr lang="ko-KR" altLang="en-US" sz="1600" dirty="0"/>
              <a:t>올바르지 않은 삼각형</a:t>
            </a:r>
            <a:r>
              <a:rPr lang="en-US" altLang="ko-KR" sz="1600" dirty="0"/>
              <a:t>\n");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600" dirty="0"/>
              <a:t>	}</a:t>
            </a:r>
          </a:p>
          <a:p>
            <a:pPr>
              <a:lnSpc>
                <a:spcPct val="80000"/>
              </a:lnSpc>
              <a:buNone/>
            </a:pPr>
            <a:endParaRPr lang="en-US" altLang="ko-KR" sz="1600" dirty="0"/>
          </a:p>
          <a:p>
            <a:pPr>
              <a:lnSpc>
                <a:spcPct val="80000"/>
              </a:lnSpc>
              <a:buNone/>
            </a:pPr>
            <a:r>
              <a:rPr lang="en-US" altLang="ko-KR" sz="1600" dirty="0"/>
              <a:t>	return 0;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600" dirty="0"/>
              <a:t>}</a:t>
            </a:r>
            <a:endParaRPr lang="ko-KR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3217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41987" name="Picture 7" descr="C:\Documents and Settings\1\Local Settings\Temporary Internet Files\Content.IE5\VRMSPK9M\MC900441902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025" y="1978025"/>
            <a:ext cx="2767013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9" descr="C:\Documents and Settings\1\Local Settings\Temporary Internet Files\Content.IE5\26VA9Z9X\MC90044193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1643063"/>
            <a:ext cx="1978025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10" descr="C:\Documents and Settings\1\Local Settings\Temporary Internet Files\Content.IE5\26VA9Z9X\MC90007871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2411413"/>
            <a:ext cx="1622425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자동차</a:t>
            </a:r>
            <a:r>
              <a:rPr lang="en-US" altLang="ko-KR" dirty="0"/>
              <a:t>(CPU)</a:t>
            </a:r>
            <a:r>
              <a:rPr lang="ko-KR" altLang="en-US" dirty="0"/>
              <a:t>가 주행하는 도로로 </a:t>
            </a:r>
            <a:r>
              <a:rPr lang="ko-KR" altLang="en-US" dirty="0" smtClean="0"/>
              <a:t>생각하자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65225" y="2090737"/>
            <a:ext cx="70485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0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 smtClean="0"/>
              <a:t>if</a:t>
            </a:r>
            <a:r>
              <a:rPr lang="ko-KR" altLang="en-US" sz="3600" dirty="0" smtClean="0"/>
              <a:t>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73" y="1572318"/>
            <a:ext cx="8486775" cy="2257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2893"/>
          <a:stretch/>
        </p:blipFill>
        <p:spPr>
          <a:xfrm>
            <a:off x="1713390" y="3970353"/>
            <a:ext cx="534366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7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if</a:t>
            </a:r>
            <a:r>
              <a:rPr lang="ko-KR" altLang="en-US" sz="3600" smtClean="0"/>
              <a:t>문의 예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749008" y="2217183"/>
            <a:ext cx="7493000" cy="9128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 number</a:t>
            </a:r>
            <a:r>
              <a:rPr kumimoji="1"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&gt; 0 )                      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kumimoji="1"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("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양수입니다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\n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"); 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783933" y="3533287"/>
            <a:ext cx="7458075" cy="14351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( temperature &lt; 0 )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현재 영하입니다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.\n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");           </a:t>
            </a:r>
            <a:r>
              <a:rPr kumimoji="1" lang="en-US" altLang="ko-KR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dirty="0">
                <a:solidFill>
                  <a:srgbClr val="008000"/>
                </a:solidFill>
                <a:latin typeface="Trebuchet MS" panose="020B0603020202020204" pitchFamily="34" charset="0"/>
              </a:rPr>
              <a:t>조건이 참일 때만 실행</a:t>
            </a:r>
            <a:endParaRPr kumimoji="1" lang="en-US" altLang="ko-KR" dirty="0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현재 온도는 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%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도 입니다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, temperature); </a:t>
            </a:r>
            <a:r>
              <a:rPr kumimoji="1" lang="en-US" altLang="ko-KR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dirty="0">
                <a:solidFill>
                  <a:srgbClr val="008000"/>
                </a:solidFill>
                <a:latin typeface="Trebuchet MS" panose="020B0603020202020204" pitchFamily="34" charset="0"/>
              </a:rPr>
              <a:t>항상 실행</a:t>
            </a:r>
            <a:r>
              <a:rPr kumimoji="1"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8343" y="1255811"/>
            <a:ext cx="199445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rebuchet MS" panose="020B0603020202020204" pitchFamily="34" charset="0"/>
              </a:rPr>
              <a:t>number</a:t>
            </a:r>
            <a:r>
              <a:rPr lang="ko-KR" altLang="en-US" sz="1400" dirty="0">
                <a:latin typeface="Trebuchet MS" panose="020B0603020202020204" pitchFamily="34" charset="0"/>
              </a:rPr>
              <a:t> 가</a:t>
            </a:r>
            <a:r>
              <a:rPr lang="en-US" altLang="ko-KR" sz="1400" dirty="0">
                <a:latin typeface="Trebuchet MS" panose="020B0603020202020204" pitchFamily="34" charset="0"/>
              </a:rPr>
              <a:t> 0</a:t>
            </a:r>
            <a:r>
              <a:rPr lang="ko-KR" altLang="en-US" sz="1400" dirty="0">
                <a:latin typeface="Trebuchet MS" panose="020B0603020202020204" pitchFamily="34" charset="0"/>
              </a:rPr>
              <a:t>보다 크면</a:t>
            </a:r>
          </a:p>
        </p:txBody>
      </p:sp>
      <p:sp>
        <p:nvSpPr>
          <p:cNvPr id="9" name="자유형 8"/>
          <p:cNvSpPr/>
          <p:nvPr/>
        </p:nvSpPr>
        <p:spPr bwMode="auto">
          <a:xfrm flipH="1">
            <a:off x="2040820" y="1624197"/>
            <a:ext cx="669723" cy="721229"/>
          </a:xfrm>
          <a:custGeom>
            <a:avLst/>
            <a:gdLst>
              <a:gd name="connsiteX0" fmla="*/ 0 w 825624"/>
              <a:gd name="connsiteY0" fmla="*/ 9114 h 721229"/>
              <a:gd name="connsiteX1" fmla="*/ 44389 w 825624"/>
              <a:gd name="connsiteY1" fmla="*/ 236 h 721229"/>
              <a:gd name="connsiteX2" fmla="*/ 79899 w 825624"/>
              <a:gd name="connsiteY2" fmla="*/ 17992 h 721229"/>
              <a:gd name="connsiteX3" fmla="*/ 124288 w 825624"/>
              <a:gd name="connsiteY3" fmla="*/ 35747 h 721229"/>
              <a:gd name="connsiteX4" fmla="*/ 159798 w 825624"/>
              <a:gd name="connsiteY4" fmla="*/ 44625 h 721229"/>
              <a:gd name="connsiteX5" fmla="*/ 257453 w 825624"/>
              <a:gd name="connsiteY5" fmla="*/ 71258 h 721229"/>
              <a:gd name="connsiteX6" fmla="*/ 284086 w 825624"/>
              <a:gd name="connsiteY6" fmla="*/ 89013 h 721229"/>
              <a:gd name="connsiteX7" fmla="*/ 363985 w 825624"/>
              <a:gd name="connsiteY7" fmla="*/ 115646 h 721229"/>
              <a:gd name="connsiteX8" fmla="*/ 417251 w 825624"/>
              <a:gd name="connsiteY8" fmla="*/ 160034 h 721229"/>
              <a:gd name="connsiteX9" fmla="*/ 443884 w 825624"/>
              <a:gd name="connsiteY9" fmla="*/ 186667 h 721229"/>
              <a:gd name="connsiteX10" fmla="*/ 470517 w 825624"/>
              <a:gd name="connsiteY10" fmla="*/ 204423 h 721229"/>
              <a:gd name="connsiteX11" fmla="*/ 506028 w 825624"/>
              <a:gd name="connsiteY11" fmla="*/ 248811 h 721229"/>
              <a:gd name="connsiteX12" fmla="*/ 532661 w 825624"/>
              <a:gd name="connsiteY12" fmla="*/ 275444 h 721229"/>
              <a:gd name="connsiteX13" fmla="*/ 550416 w 825624"/>
              <a:gd name="connsiteY13" fmla="*/ 310955 h 721229"/>
              <a:gd name="connsiteX14" fmla="*/ 603682 w 825624"/>
              <a:gd name="connsiteY14" fmla="*/ 346465 h 721229"/>
              <a:gd name="connsiteX15" fmla="*/ 648070 w 825624"/>
              <a:gd name="connsiteY15" fmla="*/ 390854 h 721229"/>
              <a:gd name="connsiteX16" fmla="*/ 665826 w 825624"/>
              <a:gd name="connsiteY16" fmla="*/ 408609 h 721229"/>
              <a:gd name="connsiteX17" fmla="*/ 710214 w 825624"/>
              <a:gd name="connsiteY17" fmla="*/ 488508 h 721229"/>
              <a:gd name="connsiteX18" fmla="*/ 727969 w 825624"/>
              <a:gd name="connsiteY18" fmla="*/ 532896 h 721229"/>
              <a:gd name="connsiteX19" fmla="*/ 754602 w 825624"/>
              <a:gd name="connsiteY19" fmla="*/ 568407 h 721229"/>
              <a:gd name="connsiteX20" fmla="*/ 772358 w 825624"/>
              <a:gd name="connsiteY20" fmla="*/ 603918 h 721229"/>
              <a:gd name="connsiteX21" fmla="*/ 790113 w 825624"/>
              <a:gd name="connsiteY21" fmla="*/ 674939 h 721229"/>
              <a:gd name="connsiteX22" fmla="*/ 807868 w 825624"/>
              <a:gd name="connsiteY22" fmla="*/ 701572 h 721229"/>
              <a:gd name="connsiteX23" fmla="*/ 825624 w 825624"/>
              <a:gd name="connsiteY23" fmla="*/ 719327 h 721229"/>
              <a:gd name="connsiteX24" fmla="*/ 807868 w 825624"/>
              <a:gd name="connsiteY24" fmla="*/ 710450 h 7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25624" h="721229">
                <a:moveTo>
                  <a:pt x="0" y="9114"/>
                </a:moveTo>
                <a:cubicBezTo>
                  <a:pt x="14796" y="6155"/>
                  <a:pt x="29392" y="-1430"/>
                  <a:pt x="44389" y="236"/>
                </a:cubicBezTo>
                <a:cubicBezTo>
                  <a:pt x="57542" y="1697"/>
                  <a:pt x="67806" y="12617"/>
                  <a:pt x="79899" y="17992"/>
                </a:cubicBezTo>
                <a:cubicBezTo>
                  <a:pt x="94462" y="24464"/>
                  <a:pt x="109170" y="30708"/>
                  <a:pt x="124288" y="35747"/>
                </a:cubicBezTo>
                <a:cubicBezTo>
                  <a:pt x="135863" y="39605"/>
                  <a:pt x="148112" y="41119"/>
                  <a:pt x="159798" y="44625"/>
                </a:cubicBezTo>
                <a:cubicBezTo>
                  <a:pt x="249901" y="71656"/>
                  <a:pt x="176554" y="55078"/>
                  <a:pt x="257453" y="71258"/>
                </a:cubicBezTo>
                <a:cubicBezTo>
                  <a:pt x="266331" y="77176"/>
                  <a:pt x="274543" y="84241"/>
                  <a:pt x="284086" y="89013"/>
                </a:cubicBezTo>
                <a:cubicBezTo>
                  <a:pt x="317515" y="105727"/>
                  <a:pt x="330079" y="107169"/>
                  <a:pt x="363985" y="115646"/>
                </a:cubicBezTo>
                <a:cubicBezTo>
                  <a:pt x="441794" y="193455"/>
                  <a:pt x="343092" y="98235"/>
                  <a:pt x="417251" y="160034"/>
                </a:cubicBezTo>
                <a:cubicBezTo>
                  <a:pt x="426896" y="168071"/>
                  <a:pt x="434239" y="178629"/>
                  <a:pt x="443884" y="186667"/>
                </a:cubicBezTo>
                <a:cubicBezTo>
                  <a:pt x="452081" y="193498"/>
                  <a:pt x="462972" y="196878"/>
                  <a:pt x="470517" y="204423"/>
                </a:cubicBezTo>
                <a:cubicBezTo>
                  <a:pt x="483915" y="217821"/>
                  <a:pt x="493550" y="234551"/>
                  <a:pt x="506028" y="248811"/>
                </a:cubicBezTo>
                <a:cubicBezTo>
                  <a:pt x="514296" y="258259"/>
                  <a:pt x="523783" y="266566"/>
                  <a:pt x="532661" y="275444"/>
                </a:cubicBezTo>
                <a:cubicBezTo>
                  <a:pt x="538579" y="287281"/>
                  <a:pt x="541058" y="301597"/>
                  <a:pt x="550416" y="310955"/>
                </a:cubicBezTo>
                <a:cubicBezTo>
                  <a:pt x="565505" y="326044"/>
                  <a:pt x="588593" y="331376"/>
                  <a:pt x="603682" y="346465"/>
                </a:cubicBezTo>
                <a:lnTo>
                  <a:pt x="648070" y="390854"/>
                </a:lnTo>
                <a:cubicBezTo>
                  <a:pt x="653989" y="396773"/>
                  <a:pt x="661520" y="401432"/>
                  <a:pt x="665826" y="408609"/>
                </a:cubicBezTo>
                <a:cubicBezTo>
                  <a:pt x="685037" y="440627"/>
                  <a:pt x="695657" y="455755"/>
                  <a:pt x="710214" y="488508"/>
                </a:cubicBezTo>
                <a:cubicBezTo>
                  <a:pt x="716686" y="503070"/>
                  <a:pt x="720230" y="518966"/>
                  <a:pt x="727969" y="532896"/>
                </a:cubicBezTo>
                <a:cubicBezTo>
                  <a:pt x="735155" y="545830"/>
                  <a:pt x="746760" y="555860"/>
                  <a:pt x="754602" y="568407"/>
                </a:cubicBezTo>
                <a:cubicBezTo>
                  <a:pt x="761616" y="579630"/>
                  <a:pt x="766439" y="592081"/>
                  <a:pt x="772358" y="603918"/>
                </a:cubicBezTo>
                <a:cubicBezTo>
                  <a:pt x="775735" y="620806"/>
                  <a:pt x="781012" y="656737"/>
                  <a:pt x="790113" y="674939"/>
                </a:cubicBezTo>
                <a:cubicBezTo>
                  <a:pt x="794885" y="684482"/>
                  <a:pt x="801203" y="693241"/>
                  <a:pt x="807868" y="701572"/>
                </a:cubicBezTo>
                <a:cubicBezTo>
                  <a:pt x="813097" y="708108"/>
                  <a:pt x="825624" y="710957"/>
                  <a:pt x="825624" y="719327"/>
                </a:cubicBezTo>
                <a:cubicBezTo>
                  <a:pt x="825624" y="725944"/>
                  <a:pt x="813787" y="713409"/>
                  <a:pt x="807868" y="71045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24732" y="3225510"/>
            <a:ext cx="227818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rebuchet MS" panose="020B0603020202020204" pitchFamily="34" charset="0"/>
              </a:rPr>
              <a:t>“</a:t>
            </a:r>
            <a:r>
              <a:rPr lang="ko-KR" altLang="en-US" sz="1400" dirty="0">
                <a:latin typeface="Trebuchet MS" panose="020B0603020202020204" pitchFamily="34" charset="0"/>
              </a:rPr>
              <a:t>양수입니다</a:t>
            </a:r>
            <a:r>
              <a:rPr lang="en-US" altLang="ko-KR" sz="1400" dirty="0">
                <a:latin typeface="Trebuchet MS" panose="020B0603020202020204" pitchFamily="34" charset="0"/>
              </a:rPr>
              <a:t>”</a:t>
            </a:r>
            <a:r>
              <a:rPr lang="ko-KR" altLang="en-US" sz="1400" dirty="0">
                <a:latin typeface="Trebuchet MS" panose="020B0603020202020204" pitchFamily="34" charset="0"/>
              </a:rPr>
              <a:t>를 출력한다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11" name="자유형 10"/>
          <p:cNvSpPr/>
          <p:nvPr/>
        </p:nvSpPr>
        <p:spPr bwMode="auto">
          <a:xfrm flipH="1" flipV="1">
            <a:off x="3639640" y="2728949"/>
            <a:ext cx="1485092" cy="758820"/>
          </a:xfrm>
          <a:custGeom>
            <a:avLst/>
            <a:gdLst>
              <a:gd name="connsiteX0" fmla="*/ 0 w 825624"/>
              <a:gd name="connsiteY0" fmla="*/ 9114 h 721229"/>
              <a:gd name="connsiteX1" fmla="*/ 44389 w 825624"/>
              <a:gd name="connsiteY1" fmla="*/ 236 h 721229"/>
              <a:gd name="connsiteX2" fmla="*/ 79899 w 825624"/>
              <a:gd name="connsiteY2" fmla="*/ 17992 h 721229"/>
              <a:gd name="connsiteX3" fmla="*/ 124288 w 825624"/>
              <a:gd name="connsiteY3" fmla="*/ 35747 h 721229"/>
              <a:gd name="connsiteX4" fmla="*/ 159798 w 825624"/>
              <a:gd name="connsiteY4" fmla="*/ 44625 h 721229"/>
              <a:gd name="connsiteX5" fmla="*/ 257453 w 825624"/>
              <a:gd name="connsiteY5" fmla="*/ 71258 h 721229"/>
              <a:gd name="connsiteX6" fmla="*/ 284086 w 825624"/>
              <a:gd name="connsiteY6" fmla="*/ 89013 h 721229"/>
              <a:gd name="connsiteX7" fmla="*/ 363985 w 825624"/>
              <a:gd name="connsiteY7" fmla="*/ 115646 h 721229"/>
              <a:gd name="connsiteX8" fmla="*/ 417251 w 825624"/>
              <a:gd name="connsiteY8" fmla="*/ 160034 h 721229"/>
              <a:gd name="connsiteX9" fmla="*/ 443884 w 825624"/>
              <a:gd name="connsiteY9" fmla="*/ 186667 h 721229"/>
              <a:gd name="connsiteX10" fmla="*/ 470517 w 825624"/>
              <a:gd name="connsiteY10" fmla="*/ 204423 h 721229"/>
              <a:gd name="connsiteX11" fmla="*/ 506028 w 825624"/>
              <a:gd name="connsiteY11" fmla="*/ 248811 h 721229"/>
              <a:gd name="connsiteX12" fmla="*/ 532661 w 825624"/>
              <a:gd name="connsiteY12" fmla="*/ 275444 h 721229"/>
              <a:gd name="connsiteX13" fmla="*/ 550416 w 825624"/>
              <a:gd name="connsiteY13" fmla="*/ 310955 h 721229"/>
              <a:gd name="connsiteX14" fmla="*/ 603682 w 825624"/>
              <a:gd name="connsiteY14" fmla="*/ 346465 h 721229"/>
              <a:gd name="connsiteX15" fmla="*/ 648070 w 825624"/>
              <a:gd name="connsiteY15" fmla="*/ 390854 h 721229"/>
              <a:gd name="connsiteX16" fmla="*/ 665826 w 825624"/>
              <a:gd name="connsiteY16" fmla="*/ 408609 h 721229"/>
              <a:gd name="connsiteX17" fmla="*/ 710214 w 825624"/>
              <a:gd name="connsiteY17" fmla="*/ 488508 h 721229"/>
              <a:gd name="connsiteX18" fmla="*/ 727969 w 825624"/>
              <a:gd name="connsiteY18" fmla="*/ 532896 h 721229"/>
              <a:gd name="connsiteX19" fmla="*/ 754602 w 825624"/>
              <a:gd name="connsiteY19" fmla="*/ 568407 h 721229"/>
              <a:gd name="connsiteX20" fmla="*/ 772358 w 825624"/>
              <a:gd name="connsiteY20" fmla="*/ 603918 h 721229"/>
              <a:gd name="connsiteX21" fmla="*/ 790113 w 825624"/>
              <a:gd name="connsiteY21" fmla="*/ 674939 h 721229"/>
              <a:gd name="connsiteX22" fmla="*/ 807868 w 825624"/>
              <a:gd name="connsiteY22" fmla="*/ 701572 h 721229"/>
              <a:gd name="connsiteX23" fmla="*/ 825624 w 825624"/>
              <a:gd name="connsiteY23" fmla="*/ 719327 h 721229"/>
              <a:gd name="connsiteX24" fmla="*/ 807868 w 825624"/>
              <a:gd name="connsiteY24" fmla="*/ 710450 h 7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25624" h="721229">
                <a:moveTo>
                  <a:pt x="0" y="9114"/>
                </a:moveTo>
                <a:cubicBezTo>
                  <a:pt x="14796" y="6155"/>
                  <a:pt x="29392" y="-1430"/>
                  <a:pt x="44389" y="236"/>
                </a:cubicBezTo>
                <a:cubicBezTo>
                  <a:pt x="57542" y="1697"/>
                  <a:pt x="67806" y="12617"/>
                  <a:pt x="79899" y="17992"/>
                </a:cubicBezTo>
                <a:cubicBezTo>
                  <a:pt x="94462" y="24464"/>
                  <a:pt x="109170" y="30708"/>
                  <a:pt x="124288" y="35747"/>
                </a:cubicBezTo>
                <a:cubicBezTo>
                  <a:pt x="135863" y="39605"/>
                  <a:pt x="148112" y="41119"/>
                  <a:pt x="159798" y="44625"/>
                </a:cubicBezTo>
                <a:cubicBezTo>
                  <a:pt x="249901" y="71656"/>
                  <a:pt x="176554" y="55078"/>
                  <a:pt x="257453" y="71258"/>
                </a:cubicBezTo>
                <a:cubicBezTo>
                  <a:pt x="266331" y="77176"/>
                  <a:pt x="274543" y="84241"/>
                  <a:pt x="284086" y="89013"/>
                </a:cubicBezTo>
                <a:cubicBezTo>
                  <a:pt x="317515" y="105727"/>
                  <a:pt x="330079" y="107169"/>
                  <a:pt x="363985" y="115646"/>
                </a:cubicBezTo>
                <a:cubicBezTo>
                  <a:pt x="441794" y="193455"/>
                  <a:pt x="343092" y="98235"/>
                  <a:pt x="417251" y="160034"/>
                </a:cubicBezTo>
                <a:cubicBezTo>
                  <a:pt x="426896" y="168071"/>
                  <a:pt x="434239" y="178629"/>
                  <a:pt x="443884" y="186667"/>
                </a:cubicBezTo>
                <a:cubicBezTo>
                  <a:pt x="452081" y="193498"/>
                  <a:pt x="462972" y="196878"/>
                  <a:pt x="470517" y="204423"/>
                </a:cubicBezTo>
                <a:cubicBezTo>
                  <a:pt x="483915" y="217821"/>
                  <a:pt x="493550" y="234551"/>
                  <a:pt x="506028" y="248811"/>
                </a:cubicBezTo>
                <a:cubicBezTo>
                  <a:pt x="514296" y="258259"/>
                  <a:pt x="523783" y="266566"/>
                  <a:pt x="532661" y="275444"/>
                </a:cubicBezTo>
                <a:cubicBezTo>
                  <a:pt x="538579" y="287281"/>
                  <a:pt x="541058" y="301597"/>
                  <a:pt x="550416" y="310955"/>
                </a:cubicBezTo>
                <a:cubicBezTo>
                  <a:pt x="565505" y="326044"/>
                  <a:pt x="588593" y="331376"/>
                  <a:pt x="603682" y="346465"/>
                </a:cubicBezTo>
                <a:lnTo>
                  <a:pt x="648070" y="390854"/>
                </a:lnTo>
                <a:cubicBezTo>
                  <a:pt x="653989" y="396773"/>
                  <a:pt x="661520" y="401432"/>
                  <a:pt x="665826" y="408609"/>
                </a:cubicBezTo>
                <a:cubicBezTo>
                  <a:pt x="685037" y="440627"/>
                  <a:pt x="695657" y="455755"/>
                  <a:pt x="710214" y="488508"/>
                </a:cubicBezTo>
                <a:cubicBezTo>
                  <a:pt x="716686" y="503070"/>
                  <a:pt x="720230" y="518966"/>
                  <a:pt x="727969" y="532896"/>
                </a:cubicBezTo>
                <a:cubicBezTo>
                  <a:pt x="735155" y="545830"/>
                  <a:pt x="746760" y="555860"/>
                  <a:pt x="754602" y="568407"/>
                </a:cubicBezTo>
                <a:cubicBezTo>
                  <a:pt x="761616" y="579630"/>
                  <a:pt x="766439" y="592081"/>
                  <a:pt x="772358" y="603918"/>
                </a:cubicBezTo>
                <a:cubicBezTo>
                  <a:pt x="775735" y="620806"/>
                  <a:pt x="781012" y="656737"/>
                  <a:pt x="790113" y="674939"/>
                </a:cubicBezTo>
                <a:cubicBezTo>
                  <a:pt x="794885" y="684482"/>
                  <a:pt x="801203" y="693241"/>
                  <a:pt x="807868" y="701572"/>
                </a:cubicBezTo>
                <a:cubicBezTo>
                  <a:pt x="813097" y="708108"/>
                  <a:pt x="825624" y="710957"/>
                  <a:pt x="825624" y="719327"/>
                </a:cubicBezTo>
                <a:cubicBezTo>
                  <a:pt x="825624" y="725944"/>
                  <a:pt x="813787" y="713409"/>
                  <a:pt x="807868" y="71045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7750" y="5276164"/>
            <a:ext cx="3454792" cy="2862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1400" dirty="0" smtClean="0"/>
              <a:t>if </a:t>
            </a:r>
            <a:r>
              <a:rPr lang="ko-KR" altLang="en-US" sz="1400" dirty="0"/>
              <a:t>문이 끝나면 </a:t>
            </a:r>
            <a:r>
              <a:rPr lang="en-US" altLang="ko-KR" sz="1400" dirty="0"/>
              <a:t>if </a:t>
            </a:r>
            <a:r>
              <a:rPr lang="ko-KR" altLang="en-US" sz="1400" dirty="0"/>
              <a:t>문 다음 문장이 실행된다</a:t>
            </a:r>
            <a:r>
              <a:rPr lang="en-US" altLang="ko-KR" sz="1400" dirty="0"/>
              <a:t>.</a:t>
            </a:r>
          </a:p>
        </p:txBody>
      </p:sp>
      <p:sp>
        <p:nvSpPr>
          <p:cNvPr id="13" name="자유형 12"/>
          <p:cNvSpPr/>
          <p:nvPr/>
        </p:nvSpPr>
        <p:spPr bwMode="auto">
          <a:xfrm flipH="1" flipV="1">
            <a:off x="4182658" y="4779603"/>
            <a:ext cx="1485092" cy="758820"/>
          </a:xfrm>
          <a:custGeom>
            <a:avLst/>
            <a:gdLst>
              <a:gd name="connsiteX0" fmla="*/ 0 w 825624"/>
              <a:gd name="connsiteY0" fmla="*/ 9114 h 721229"/>
              <a:gd name="connsiteX1" fmla="*/ 44389 w 825624"/>
              <a:gd name="connsiteY1" fmla="*/ 236 h 721229"/>
              <a:gd name="connsiteX2" fmla="*/ 79899 w 825624"/>
              <a:gd name="connsiteY2" fmla="*/ 17992 h 721229"/>
              <a:gd name="connsiteX3" fmla="*/ 124288 w 825624"/>
              <a:gd name="connsiteY3" fmla="*/ 35747 h 721229"/>
              <a:gd name="connsiteX4" fmla="*/ 159798 w 825624"/>
              <a:gd name="connsiteY4" fmla="*/ 44625 h 721229"/>
              <a:gd name="connsiteX5" fmla="*/ 257453 w 825624"/>
              <a:gd name="connsiteY5" fmla="*/ 71258 h 721229"/>
              <a:gd name="connsiteX6" fmla="*/ 284086 w 825624"/>
              <a:gd name="connsiteY6" fmla="*/ 89013 h 721229"/>
              <a:gd name="connsiteX7" fmla="*/ 363985 w 825624"/>
              <a:gd name="connsiteY7" fmla="*/ 115646 h 721229"/>
              <a:gd name="connsiteX8" fmla="*/ 417251 w 825624"/>
              <a:gd name="connsiteY8" fmla="*/ 160034 h 721229"/>
              <a:gd name="connsiteX9" fmla="*/ 443884 w 825624"/>
              <a:gd name="connsiteY9" fmla="*/ 186667 h 721229"/>
              <a:gd name="connsiteX10" fmla="*/ 470517 w 825624"/>
              <a:gd name="connsiteY10" fmla="*/ 204423 h 721229"/>
              <a:gd name="connsiteX11" fmla="*/ 506028 w 825624"/>
              <a:gd name="connsiteY11" fmla="*/ 248811 h 721229"/>
              <a:gd name="connsiteX12" fmla="*/ 532661 w 825624"/>
              <a:gd name="connsiteY12" fmla="*/ 275444 h 721229"/>
              <a:gd name="connsiteX13" fmla="*/ 550416 w 825624"/>
              <a:gd name="connsiteY13" fmla="*/ 310955 h 721229"/>
              <a:gd name="connsiteX14" fmla="*/ 603682 w 825624"/>
              <a:gd name="connsiteY14" fmla="*/ 346465 h 721229"/>
              <a:gd name="connsiteX15" fmla="*/ 648070 w 825624"/>
              <a:gd name="connsiteY15" fmla="*/ 390854 h 721229"/>
              <a:gd name="connsiteX16" fmla="*/ 665826 w 825624"/>
              <a:gd name="connsiteY16" fmla="*/ 408609 h 721229"/>
              <a:gd name="connsiteX17" fmla="*/ 710214 w 825624"/>
              <a:gd name="connsiteY17" fmla="*/ 488508 h 721229"/>
              <a:gd name="connsiteX18" fmla="*/ 727969 w 825624"/>
              <a:gd name="connsiteY18" fmla="*/ 532896 h 721229"/>
              <a:gd name="connsiteX19" fmla="*/ 754602 w 825624"/>
              <a:gd name="connsiteY19" fmla="*/ 568407 h 721229"/>
              <a:gd name="connsiteX20" fmla="*/ 772358 w 825624"/>
              <a:gd name="connsiteY20" fmla="*/ 603918 h 721229"/>
              <a:gd name="connsiteX21" fmla="*/ 790113 w 825624"/>
              <a:gd name="connsiteY21" fmla="*/ 674939 h 721229"/>
              <a:gd name="connsiteX22" fmla="*/ 807868 w 825624"/>
              <a:gd name="connsiteY22" fmla="*/ 701572 h 721229"/>
              <a:gd name="connsiteX23" fmla="*/ 825624 w 825624"/>
              <a:gd name="connsiteY23" fmla="*/ 719327 h 721229"/>
              <a:gd name="connsiteX24" fmla="*/ 807868 w 825624"/>
              <a:gd name="connsiteY24" fmla="*/ 710450 h 7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25624" h="721229">
                <a:moveTo>
                  <a:pt x="0" y="9114"/>
                </a:moveTo>
                <a:cubicBezTo>
                  <a:pt x="14796" y="6155"/>
                  <a:pt x="29392" y="-1430"/>
                  <a:pt x="44389" y="236"/>
                </a:cubicBezTo>
                <a:cubicBezTo>
                  <a:pt x="57542" y="1697"/>
                  <a:pt x="67806" y="12617"/>
                  <a:pt x="79899" y="17992"/>
                </a:cubicBezTo>
                <a:cubicBezTo>
                  <a:pt x="94462" y="24464"/>
                  <a:pt x="109170" y="30708"/>
                  <a:pt x="124288" y="35747"/>
                </a:cubicBezTo>
                <a:cubicBezTo>
                  <a:pt x="135863" y="39605"/>
                  <a:pt x="148112" y="41119"/>
                  <a:pt x="159798" y="44625"/>
                </a:cubicBezTo>
                <a:cubicBezTo>
                  <a:pt x="249901" y="71656"/>
                  <a:pt x="176554" y="55078"/>
                  <a:pt x="257453" y="71258"/>
                </a:cubicBezTo>
                <a:cubicBezTo>
                  <a:pt x="266331" y="77176"/>
                  <a:pt x="274543" y="84241"/>
                  <a:pt x="284086" y="89013"/>
                </a:cubicBezTo>
                <a:cubicBezTo>
                  <a:pt x="317515" y="105727"/>
                  <a:pt x="330079" y="107169"/>
                  <a:pt x="363985" y="115646"/>
                </a:cubicBezTo>
                <a:cubicBezTo>
                  <a:pt x="441794" y="193455"/>
                  <a:pt x="343092" y="98235"/>
                  <a:pt x="417251" y="160034"/>
                </a:cubicBezTo>
                <a:cubicBezTo>
                  <a:pt x="426896" y="168071"/>
                  <a:pt x="434239" y="178629"/>
                  <a:pt x="443884" y="186667"/>
                </a:cubicBezTo>
                <a:cubicBezTo>
                  <a:pt x="452081" y="193498"/>
                  <a:pt x="462972" y="196878"/>
                  <a:pt x="470517" y="204423"/>
                </a:cubicBezTo>
                <a:cubicBezTo>
                  <a:pt x="483915" y="217821"/>
                  <a:pt x="493550" y="234551"/>
                  <a:pt x="506028" y="248811"/>
                </a:cubicBezTo>
                <a:cubicBezTo>
                  <a:pt x="514296" y="258259"/>
                  <a:pt x="523783" y="266566"/>
                  <a:pt x="532661" y="275444"/>
                </a:cubicBezTo>
                <a:cubicBezTo>
                  <a:pt x="538579" y="287281"/>
                  <a:pt x="541058" y="301597"/>
                  <a:pt x="550416" y="310955"/>
                </a:cubicBezTo>
                <a:cubicBezTo>
                  <a:pt x="565505" y="326044"/>
                  <a:pt x="588593" y="331376"/>
                  <a:pt x="603682" y="346465"/>
                </a:cubicBezTo>
                <a:lnTo>
                  <a:pt x="648070" y="390854"/>
                </a:lnTo>
                <a:cubicBezTo>
                  <a:pt x="653989" y="396773"/>
                  <a:pt x="661520" y="401432"/>
                  <a:pt x="665826" y="408609"/>
                </a:cubicBezTo>
                <a:cubicBezTo>
                  <a:pt x="685037" y="440627"/>
                  <a:pt x="695657" y="455755"/>
                  <a:pt x="710214" y="488508"/>
                </a:cubicBezTo>
                <a:cubicBezTo>
                  <a:pt x="716686" y="503070"/>
                  <a:pt x="720230" y="518966"/>
                  <a:pt x="727969" y="532896"/>
                </a:cubicBezTo>
                <a:cubicBezTo>
                  <a:pt x="735155" y="545830"/>
                  <a:pt x="746760" y="555860"/>
                  <a:pt x="754602" y="568407"/>
                </a:cubicBezTo>
                <a:cubicBezTo>
                  <a:pt x="761616" y="579630"/>
                  <a:pt x="766439" y="592081"/>
                  <a:pt x="772358" y="603918"/>
                </a:cubicBezTo>
                <a:cubicBezTo>
                  <a:pt x="775735" y="620806"/>
                  <a:pt x="781012" y="656737"/>
                  <a:pt x="790113" y="674939"/>
                </a:cubicBezTo>
                <a:cubicBezTo>
                  <a:pt x="794885" y="684482"/>
                  <a:pt x="801203" y="693241"/>
                  <a:pt x="807868" y="701572"/>
                </a:cubicBezTo>
                <a:cubicBezTo>
                  <a:pt x="813097" y="708108"/>
                  <a:pt x="825624" y="710957"/>
                  <a:pt x="825624" y="719327"/>
                </a:cubicBezTo>
                <a:cubicBezTo>
                  <a:pt x="825624" y="725944"/>
                  <a:pt x="813787" y="713409"/>
                  <a:pt x="807868" y="71045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08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0269" y="1185142"/>
            <a:ext cx="7626350" cy="44244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돋움체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  <a:ea typeface="돋움체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Trebuchet MS" pitchFamily="34" charset="0"/>
                <a:ea typeface="돋움체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  <a:ea typeface="돋움체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err="1" smtClean="0">
                <a:solidFill>
                  <a:srgbClr val="0000FF"/>
                </a:solidFill>
                <a:latin typeface="Trebuchet MS" pitchFamily="34" charset="0"/>
                <a:ea typeface="돋움체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돋움체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main(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돋움체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돋움체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돋움체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 number;</a:t>
            </a:r>
          </a:p>
          <a:p>
            <a:pPr marL="0" indent="0">
              <a:buNone/>
            </a:pPr>
            <a:endParaRPr lang="en-US" altLang="ko-KR" sz="1600" dirty="0" smtClean="0">
              <a:solidFill>
                <a:srgbClr val="000000"/>
              </a:solidFill>
              <a:latin typeface="Trebuchet MS" pitchFamily="34" charset="0"/>
              <a:ea typeface="돋움체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돋움체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  <a:ea typeface="돋움체"/>
              </a:rPr>
              <a:t>"</a:t>
            </a:r>
            <a:r>
              <a:rPr lang="ko-KR" altLang="en-US" sz="1600" dirty="0">
                <a:solidFill>
                  <a:srgbClr val="800000"/>
                </a:solidFill>
                <a:latin typeface="Trebuchet MS" pitchFamily="34" charset="0"/>
                <a:ea typeface="돋움체"/>
              </a:rPr>
              <a:t>정수를 입력하시오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  <a:ea typeface="돋움체"/>
              </a:rPr>
              <a:t>:"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돋움체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  <a:ea typeface="돋움체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, &amp;number);</a:t>
            </a:r>
          </a:p>
          <a:p>
            <a:pPr marL="0" indent="0">
              <a:buNone/>
            </a:pPr>
            <a:endParaRPr lang="en-US" altLang="ko-KR" sz="1600" dirty="0" smtClean="0">
              <a:solidFill>
                <a:srgbClr val="000000"/>
              </a:solidFill>
              <a:latin typeface="Trebuchet MS" pitchFamily="34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돋움체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( number &gt; 0 )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돋움체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  <a:ea typeface="돋움체"/>
              </a:rPr>
              <a:t>"</a:t>
            </a:r>
            <a:r>
              <a:rPr lang="ko-KR" altLang="en-US" sz="1600" dirty="0">
                <a:solidFill>
                  <a:srgbClr val="800000"/>
                </a:solidFill>
                <a:latin typeface="Trebuchet MS" pitchFamily="34" charset="0"/>
                <a:ea typeface="돋움체"/>
              </a:rPr>
              <a:t>양수입니다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  <a:ea typeface="돋움체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);</a:t>
            </a:r>
          </a:p>
          <a:p>
            <a:pPr marL="0" indent="0">
              <a:buNone/>
            </a:pPr>
            <a:endParaRPr lang="en-US" altLang="ko-KR" sz="1600" dirty="0" smtClean="0">
              <a:solidFill>
                <a:srgbClr val="000000"/>
              </a:solidFill>
              <a:latin typeface="Trebuchet MS" pitchFamily="34" charset="0"/>
              <a:ea typeface="돋움체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돋움체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  <a:ea typeface="돋움체"/>
              </a:rPr>
              <a:t>"</a:t>
            </a:r>
            <a:r>
              <a:rPr lang="ko-KR" altLang="en-US" sz="1600" dirty="0">
                <a:solidFill>
                  <a:srgbClr val="800000"/>
                </a:solidFill>
                <a:latin typeface="Trebuchet MS" pitchFamily="34" charset="0"/>
                <a:ea typeface="돋움체"/>
              </a:rPr>
              <a:t>입력된 값은 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  <a:ea typeface="돋움체"/>
              </a:rPr>
              <a:t>%d</a:t>
            </a:r>
            <a:r>
              <a:rPr lang="ko-KR" altLang="en-US" sz="1600" dirty="0">
                <a:solidFill>
                  <a:srgbClr val="800000"/>
                </a:solidFill>
                <a:latin typeface="Trebuchet MS" pitchFamily="34" charset="0"/>
                <a:ea typeface="돋움체"/>
              </a:rPr>
              <a:t>입니다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  <a:ea typeface="돋움체"/>
              </a:rPr>
              <a:t>.", number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);</a:t>
            </a:r>
          </a:p>
          <a:p>
            <a:pPr marL="0" indent="0">
              <a:buNone/>
            </a:pPr>
            <a:endParaRPr lang="en-US" altLang="ko-KR" sz="1600" dirty="0" smtClean="0">
              <a:solidFill>
                <a:srgbClr val="000000"/>
              </a:solidFill>
              <a:latin typeface="Trebuchet MS" pitchFamily="34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돋움체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 0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돋움체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}</a:t>
            </a:r>
          </a:p>
        </p:txBody>
      </p:sp>
      <p:pic>
        <p:nvPicPr>
          <p:cNvPr id="2052" name="Picture 4" descr="http://cdn1.hark.com/images/000/004/445/4445/original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43" y="2402637"/>
            <a:ext cx="305858" cy="35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5413288" y="4861259"/>
            <a:ext cx="3581401" cy="1560512"/>
            <a:chOff x="1264444" y="1662113"/>
            <a:chExt cx="4895850" cy="3916362"/>
          </a:xfrm>
        </p:grpSpPr>
        <p:sp>
          <p:nvSpPr>
            <p:cNvPr id="13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589211" y="5102678"/>
            <a:ext cx="304431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정수를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:25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양수입니다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입력된 값은 </a:t>
            </a:r>
            <a:r>
              <a:rPr lang="en-US" altLang="ko-KR" sz="1600" i="1" dirty="0">
                <a:solidFill>
                  <a:schemeClr val="bg1"/>
                </a:solidFill>
              </a:rPr>
              <a:t>25</a:t>
            </a:r>
            <a:r>
              <a:rPr lang="ko-KR" altLang="en-US" sz="1600" i="1" dirty="0">
                <a:solidFill>
                  <a:schemeClr val="bg1"/>
                </a:solidFill>
              </a:rPr>
              <a:t>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9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1.85185E-6 C 0.02239 0.00093 0.03506 0.00278 0.05468 0.00764 C 0.06319 0.01204 0.07256 0.01157 0.08159 0.01412 C 0.08385 0.01482 0.08853 0.01667 0.09131 0.01782 C 0.09253 0.01829 0.09513 0.01921 0.09513 0.01921 C 0.10017 0.02361 0.10572 0.02708 0.11145 0.0294 C 0.11614 0.03565 0.12204 0.04074 0.12777 0.04491 " pathEditMode="relative" ptsTypes="ffffffA">
                                      <p:cBhvr>
                                        <p:cTn id="6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777 0.04491 L 0.0835 0.07199 L 0.13246 0.08727 " pathEditMode="relative" ptsTypes="AAA">
                                      <p:cBhvr>
                                        <p:cTn id="10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46 0.08727 L 0.07395 0.11805 L 0.13246 0.15393 " pathEditMode="relative" ptsTypes="AAA">
                                      <p:cBhvr>
                                        <p:cTn id="14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46 0.15393 L 0.09305 0.17963 L 0.23819 0.19236 " pathEditMode="relative" ptsTypes="AAA">
                                      <p:cBhvr>
                                        <p:cTn id="18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19 0.19236 C 0.21492 0.20625 0.18697 0.2007 0.16232 0.20648 C 0.15659 0.20787 0.15069 0.21065 0.14496 0.21158 C 0.13923 0.2125 0.1276 0.21412 0.1276 0.21412 C 0.11666 0.21968 0.10538 0.22361 0.09409 0.22709 C 0.09079 0.22917 0.08767 0.23056 0.08437 0.23218 C 0.08732 0.23773 0.08992 0.24074 0.09496 0.24236 C 0.09843 0.24699 0.09999 0.24861 0.10468 0.25 C 0.10867 0.25347 0.11319 0.25486 0.11718 0.25787 C 0.12152 0.26111 0.12499 0.26574 0.12968 0.26806 C 0.13611 0.27107 0.14392 0.27431 0.14878 0.28079 " pathEditMode="relative" ptsTypes="ffffffffffA">
                                      <p:cBhvr>
                                        <p:cTn id="22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78 0.28078 C 0.14375 0.28611 0.13541 0.29629 0.12951 0.29884 C 0.12569 0.30046 0.12222 0.30185 0.11892 0.30509 C 0.1125 0.31157 0.10572 0.31851 0.09774 0.32175 C 0.09114 0.32777 0.09427 0.32615 0.08923 0.32824 C 0.08003 0.33611 0.06961 0.34004 0.06024 0.34745 C 0.05347 0.35277 0.04774 0.35717 0.0401 0.36041 C 0.03454 0.36782 0.02552 0.37037 0.01805 0.37314 C 0.01059 0.37986 0.00173 0.38333 -0.00695 0.38588 C -0.0099 0.38842 -0.01233 0.38958 -0.01563 0.39097 C -0.0198 0.39699 -0.01494 0.39097 -0.02049 0.3949 C -0.02553 0.39861 -0.02778 0.40208 -0.03299 0.40393 C -0.03612 0.40671 -0.0349 0.40555 -0.03681 0.40763 " pathEditMode="relative" ptsTypes="ffffffffffffA">
                                      <p:cBhvr>
                                        <p:cTn id="26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ack-to-school presentation">
  <a:themeElements>
    <a:clrScheme name="Back-to-school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ck-to-school presentatio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ack-to-school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5006</TotalTime>
  <Words>1090</Words>
  <Application>Microsoft Office PowerPoint</Application>
  <PresentationFormat>화면 슬라이드 쇼(4:3)</PresentationFormat>
  <Paragraphs>660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56</vt:i4>
      </vt:variant>
    </vt:vector>
  </HeadingPairs>
  <TitlesOfParts>
    <vt:vector size="79" baseType="lpstr">
      <vt:lpstr>HY얕은샘물M</vt:lpstr>
      <vt:lpstr>굴림</vt:lpstr>
      <vt:lpstr>돋움체</vt:lpstr>
      <vt:lpstr>새굴림</vt:lpstr>
      <vt:lpstr>한컴바탕</vt:lpstr>
      <vt:lpstr>휴먼명조</vt:lpstr>
      <vt:lpstr>휴먼명조,한컴돋움</vt:lpstr>
      <vt:lpstr>Arial</vt:lpstr>
      <vt:lpstr>Cambria Math</vt:lpstr>
      <vt:lpstr>Century Schoolbook</vt:lpstr>
      <vt:lpstr>Comic Sans MS</vt:lpstr>
      <vt:lpstr>Lucida Console</vt:lpstr>
      <vt:lpstr>Symbol</vt:lpstr>
      <vt:lpstr>Trebuchet MS</vt:lpstr>
      <vt:lpstr>Tw Cen MT</vt:lpstr>
      <vt:lpstr>Wingdings</vt:lpstr>
      <vt:lpstr>Wingdings 2</vt:lpstr>
      <vt:lpstr>1_Crayons</vt:lpstr>
      <vt:lpstr>가을</vt:lpstr>
      <vt:lpstr>2_Crayons</vt:lpstr>
      <vt:lpstr>Back-to-school presentation</vt:lpstr>
      <vt:lpstr>3_Crayons</vt:lpstr>
      <vt:lpstr>4_Crayons</vt:lpstr>
      <vt:lpstr>PowerPoint 프레젠테이션</vt:lpstr>
      <vt:lpstr>이번 장에서 학습할 내용</vt:lpstr>
      <vt:lpstr>조건문</vt:lpstr>
      <vt:lpstr>제어문</vt:lpstr>
      <vt:lpstr>3가지의 제어구조</vt:lpstr>
      <vt:lpstr>자동차(CPU)가 주행하는 도로로 생각하자.</vt:lpstr>
      <vt:lpstr>if문</vt:lpstr>
      <vt:lpstr>if문의 예</vt:lpstr>
      <vt:lpstr>예제</vt:lpstr>
      <vt:lpstr>예제</vt:lpstr>
      <vt:lpstr>복합문</vt:lpstr>
      <vt:lpstr>중간 점검</vt:lpstr>
      <vt:lpstr>if-else 문</vt:lpstr>
      <vt:lpstr>if-else 문</vt:lpstr>
      <vt:lpstr>if-else 문</vt:lpstr>
      <vt:lpstr>복잡한 조건식도 가능</vt:lpstr>
      <vt:lpstr>예제 #1</vt:lpstr>
      <vt:lpstr>예제 #2</vt:lpstr>
      <vt:lpstr>예제 #3</vt:lpstr>
      <vt:lpstr>중간 점검</vt:lpstr>
      <vt:lpstr>중첩 if</vt:lpstr>
      <vt:lpstr>중첩 if</vt:lpstr>
      <vt:lpstr>if와 else의 매칭 문제</vt:lpstr>
      <vt:lpstr>연속적인 if</vt:lpstr>
      <vt:lpstr>학점 결정 예제</vt:lpstr>
      <vt:lpstr>문자 분류 예제</vt:lpstr>
      <vt:lpstr>중간 점검</vt:lpstr>
      <vt:lpstr>실습: 산술 계산기</vt:lpstr>
      <vt:lpstr>소스</vt:lpstr>
      <vt:lpstr>소스</vt:lpstr>
      <vt:lpstr>lab: 이차 방정식</vt:lpstr>
      <vt:lpstr>실행 결과</vt:lpstr>
      <vt:lpstr>알고리즘</vt:lpstr>
      <vt:lpstr>소스</vt:lpstr>
      <vt:lpstr>소스 </vt:lpstr>
      <vt:lpstr>switch 문</vt:lpstr>
      <vt:lpstr>switch 문</vt:lpstr>
      <vt:lpstr>예제</vt:lpstr>
      <vt:lpstr>사용자가 1을 입력하는 경우</vt:lpstr>
      <vt:lpstr>break가 생략되는 경우</vt:lpstr>
      <vt:lpstr>의도적인 break생략</vt:lpstr>
      <vt:lpstr>default 문</vt:lpstr>
      <vt:lpstr>switch 문과 if-else 문</vt:lpstr>
      <vt:lpstr>switch 문에서 주의할 점</vt:lpstr>
      <vt:lpstr>예제 #1</vt:lpstr>
      <vt:lpstr>예제</vt:lpstr>
      <vt:lpstr>실습: 산술 계산기</vt:lpstr>
      <vt:lpstr>실습: 산술 계산기</vt:lpstr>
      <vt:lpstr>도전문제</vt:lpstr>
      <vt:lpstr>중간 점검</vt:lpstr>
      <vt:lpstr>Goto문</vt:lpstr>
      <vt:lpstr>goto 문</vt:lpstr>
      <vt:lpstr>예제</vt:lpstr>
      <vt:lpstr>mini project: 올바른 삼각형 구별하기</vt:lpstr>
      <vt:lpstr>예제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Windows 사용자</cp:lastModifiedBy>
  <cp:revision>489</cp:revision>
  <dcterms:created xsi:type="dcterms:W3CDTF">2007-06-29T06:43:39Z</dcterms:created>
  <dcterms:modified xsi:type="dcterms:W3CDTF">2018-08-21T00:54:49Z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