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81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9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2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730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07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8208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2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3766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1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93333" y="1987021"/>
            <a:ext cx="9144000" cy="3064933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ランプの妖精と</a:t>
            </a:r>
            <a:r>
              <a:rPr kumimoji="1" lang="en-US" altLang="ja-JP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8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影</a:t>
            </a:r>
            <a:r>
              <a:rPr lang="ja-JP" altLang="en-US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</a:t>
            </a:r>
            <a:r>
              <a:rPr lang="ja-JP" altLang="en-US" sz="8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世界</a:t>
            </a:r>
            <a:endParaRPr kumimoji="1" lang="ja-JP" altLang="en-US" sz="8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86933" y="294482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パズルアクションゲーム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52700" y="6027003"/>
            <a:ext cx="493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制作：</a:t>
            </a:r>
            <a:r>
              <a:rPr kumimoji="1" lang="en-US" altLang="ja-JP" sz="24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HoT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24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HaTS</a:t>
            </a:r>
            <a:endParaRPr kumimoji="1" lang="en-US" altLang="ja-JP" sz="2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Visual Studio 2019 Ver.16.0 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使用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本作で感じてほしいこと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アクションをしながらパズルを解く楽しさ</a:t>
            </a: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ja-JP" altLang="en-US" sz="2800" dirty="0"/>
              <a:t>視点</a:t>
            </a:r>
            <a:r>
              <a:rPr lang="ja-JP" altLang="en-US" sz="2800" dirty="0" smtClean="0"/>
              <a:t>を切り換えながら進む面白さ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kumimoji="1" lang="ja-JP" altLang="en-US" sz="2800" dirty="0" smtClean="0"/>
              <a:t>パズルを解いてゴールにたどり着いた時の達成感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1678" y="853012"/>
            <a:ext cx="10178322" cy="1492132"/>
          </a:xfrm>
        </p:spPr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主人公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2815772"/>
            <a:ext cx="10178322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主人公はランプの妖精です。</a:t>
            </a:r>
            <a:endParaRPr kumimoji="1"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光の世界に現れた“影のヒビ”を直すために、</a:t>
            </a:r>
            <a:endParaRPr lang="en-US" altLang="ja-JP" sz="28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主人公はいろいろな場所を</a:t>
            </a:r>
            <a:r>
              <a:rPr lang="ja-JP" altLang="en-US" sz="2800" dirty="0" smtClean="0"/>
              <a:t>めぐります。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73" y="672671"/>
            <a:ext cx="1884714" cy="21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7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特徴的なアクション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光と影の世界を行き来する。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主人公の妖精は頭のランプを点けたり消したりすることで、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光と影の世界の行き来ができます。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光と影を切り換えて先に進みましょう。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338" y="1476290"/>
            <a:ext cx="1209861" cy="1343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95" y="1476290"/>
            <a:ext cx="1181100" cy="134302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 flipH="1">
            <a:off x="8682521" y="1489796"/>
            <a:ext cx="81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→</a:t>
            </a:r>
            <a:endParaRPr kumimoji="1" lang="ja-JP" altLang="en-US" sz="4400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8682521" y="2147802"/>
            <a:ext cx="81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←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18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マップ</a:t>
            </a:r>
            <a:r>
              <a:rPr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点在</a:t>
            </a:r>
            <a:r>
              <a:rPr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するパズル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マップにはスイッチやそれによって動くブロックなどがあり、</a:t>
            </a:r>
            <a:endParaRPr kumimoji="1"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簡単</a:t>
            </a:r>
            <a:r>
              <a:rPr lang="ja-JP" altLang="en-US" sz="2800" dirty="0" smtClean="0"/>
              <a:t>には先に進めません。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なので、あなたの手で妖精を導いてあげましょう。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80" y="4385497"/>
            <a:ext cx="2043860" cy="16759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4899965"/>
            <a:ext cx="1122363" cy="10705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262" y="4891044"/>
            <a:ext cx="1104548" cy="10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4E388B9AA22D54CA9788CA1CC16B2A3" ma:contentTypeVersion="7" ma:contentTypeDescription="新しいドキュメントを作成します。" ma:contentTypeScope="" ma:versionID="b315e5be343f605af64d3f1acdc0491b">
  <xsd:schema xmlns:xsd="http://www.w3.org/2001/XMLSchema" xmlns:xs="http://www.w3.org/2001/XMLSchema" xmlns:p="http://schemas.microsoft.com/office/2006/metadata/properties" xmlns:ns3="0d067b38-844c-4ced-a7dc-cbf2a2f367d3" targetNamespace="http://schemas.microsoft.com/office/2006/metadata/properties" ma:root="true" ma:fieldsID="4bb398ab5478f124d58ff503a905aaca" ns3:_="">
    <xsd:import namespace="0d067b38-844c-4ced-a7dc-cbf2a2f367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67b38-844c-4ced-a7dc-cbf2a2f36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3687D2-527E-4852-877C-52C9EE2A9922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0d067b38-844c-4ced-a7dc-cbf2a2f367d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971FE3-286B-4DD5-A3EF-01458DEDC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BE56AB-F6B6-4787-AE63-AB8EC1F47C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67b38-844c-4ced-a7dc-cbf2a2f367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200</TotalTime>
  <Words>154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HGP創英角ﾎﾟｯﾌﾟ体</vt:lpstr>
      <vt:lpstr>HGS創英角ｺﾞｼｯｸUB</vt:lpstr>
      <vt:lpstr>HGS創英角ﾎﾟｯﾌﾟ体</vt:lpstr>
      <vt:lpstr>メイリオ</vt:lpstr>
      <vt:lpstr>Arial</vt:lpstr>
      <vt:lpstr>Gill Sans MT</vt:lpstr>
      <vt:lpstr>Impact</vt:lpstr>
      <vt:lpstr>Badge</vt:lpstr>
      <vt:lpstr>ランプの妖精と 影の世界</vt:lpstr>
      <vt:lpstr>本作で感じてほしいこと</vt:lpstr>
      <vt:lpstr>主人公</vt:lpstr>
      <vt:lpstr>特徴的なアクション</vt:lpstr>
      <vt:lpstr>マップに点在するパズル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ランプの妖精と 影の世界</dc:title>
  <dc:creator>田邊　奏樹</dc:creator>
  <cp:lastModifiedBy>GA1B</cp:lastModifiedBy>
  <cp:revision>15</cp:revision>
  <dcterms:created xsi:type="dcterms:W3CDTF">2020-12-03T23:59:28Z</dcterms:created>
  <dcterms:modified xsi:type="dcterms:W3CDTF">2020-12-14T01:04:57Z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0x01010074E388B9AA22D54CA9788CA1CC16B2A3</vt:lpwstr>
  </property>
</Properties>
</file>