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1" r:id="rId7"/>
    <p:sldId id="258" r:id="rId8"/>
    <p:sldId id="259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3" autoAdjust="0"/>
    <p:restoredTop sz="94660"/>
  </p:normalViewPr>
  <p:slideViewPr>
    <p:cSldViewPr snapToGrid="0">
      <p:cViewPr varScale="1">
        <p:scale>
          <a:sx n="57" d="100"/>
          <a:sy n="57" d="100"/>
        </p:scale>
        <p:origin x="1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2143799-112E-454D-A25D-E15AB7320A39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1A7808C-F57F-4320-A30A-4035819D1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8819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3799-112E-454D-A25D-E15AB7320A39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808C-F57F-4320-A30A-4035819D1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406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3799-112E-454D-A25D-E15AB7320A39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808C-F57F-4320-A30A-4035819D1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8987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3799-112E-454D-A25D-E15AB7320A39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808C-F57F-4320-A30A-4035819D1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0225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2143799-112E-454D-A25D-E15AB7320A39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1A7808C-F57F-4320-A30A-4035819D1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87307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3799-112E-454D-A25D-E15AB7320A39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808C-F57F-4320-A30A-4035819D1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340742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3799-112E-454D-A25D-E15AB7320A39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808C-F57F-4320-A30A-4035819D1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18208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3799-112E-454D-A25D-E15AB7320A39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808C-F57F-4320-A30A-4035819D1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1109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3799-112E-454D-A25D-E15AB7320A39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808C-F57F-4320-A30A-4035819D1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7284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82143799-112E-454D-A25D-E15AB7320A39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31A7808C-F57F-4320-A30A-4035819D1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73766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82143799-112E-454D-A25D-E15AB7320A39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31A7808C-F57F-4320-A30A-4035819D1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463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2143799-112E-454D-A25D-E15AB7320A39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1A7808C-F57F-4320-A30A-4035819D1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0132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93333" y="1987021"/>
            <a:ext cx="9144000" cy="3064933"/>
          </a:xfrm>
        </p:spPr>
        <p:txBody>
          <a:bodyPr anchor="ctr" anchorCtr="0">
            <a:normAutofit/>
          </a:bodyPr>
          <a:lstStyle/>
          <a:p>
            <a:r>
              <a:rPr kumimoji="1" lang="ja-JP" altLang="en-US" sz="88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ランプの妖精と</a:t>
            </a:r>
            <a:r>
              <a:rPr kumimoji="1" lang="en-US" altLang="ja-JP" sz="88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kumimoji="1" lang="en-US" altLang="ja-JP" sz="88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r>
              <a:rPr lang="ja-JP" altLang="en-US" sz="8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影</a:t>
            </a:r>
            <a:r>
              <a:rPr lang="ja-JP" altLang="en-US" sz="88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の</a:t>
            </a:r>
            <a:r>
              <a:rPr lang="ja-JP" altLang="en-US" sz="8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世界</a:t>
            </a:r>
            <a:endParaRPr kumimoji="1" lang="ja-JP" altLang="en-US" sz="8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286933" y="294482"/>
            <a:ext cx="9144000" cy="1655762"/>
          </a:xfrm>
        </p:spPr>
        <p:txBody>
          <a:bodyPr/>
          <a:lstStyle/>
          <a:p>
            <a:r>
              <a:rPr kumimoji="1" lang="ja-JP" altLang="en-US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パズルアクションゲーム</a:t>
            </a:r>
            <a:endParaRPr kumimoji="1" lang="ja-JP" altLang="en-US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955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本作で感じてほしいこと</a:t>
            </a:r>
            <a:endParaRPr kumimoji="1" lang="ja-JP" altLang="en-US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 smtClean="0"/>
              <a:t>アクションをしながらパズルを解く楽しさ</a:t>
            </a:r>
            <a:endParaRPr kumimoji="1" lang="en-US" altLang="ja-JP" sz="2800" dirty="0" smtClean="0"/>
          </a:p>
          <a:p>
            <a:pPr marL="0" indent="0">
              <a:buNone/>
            </a:pPr>
            <a:endParaRPr lang="en-US" altLang="ja-JP" sz="2800" dirty="0"/>
          </a:p>
          <a:p>
            <a:r>
              <a:rPr lang="ja-JP" altLang="en-US" sz="2800" dirty="0"/>
              <a:t>視点</a:t>
            </a:r>
            <a:r>
              <a:rPr lang="ja-JP" altLang="en-US" sz="2800" dirty="0" smtClean="0"/>
              <a:t>を切り換えながら進む面白さ</a:t>
            </a:r>
            <a:endParaRPr lang="en-US" altLang="ja-JP" sz="2800" dirty="0" smtClean="0"/>
          </a:p>
          <a:p>
            <a:pPr marL="0" indent="0">
              <a:buNone/>
            </a:pPr>
            <a:endParaRPr lang="en-US" altLang="ja-JP" sz="2800" dirty="0" smtClean="0"/>
          </a:p>
          <a:p>
            <a:r>
              <a:rPr kumimoji="1" lang="ja-JP" altLang="en-US" sz="2800" dirty="0" smtClean="0"/>
              <a:t>パズルを解いてゴールにたどり着いた時の達成感</a:t>
            </a:r>
            <a:endParaRPr kumimoji="1" lang="en-US" altLang="ja-JP" sz="2800" dirty="0" smtClean="0"/>
          </a:p>
          <a:p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854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51678" y="853012"/>
            <a:ext cx="10178322" cy="1492132"/>
          </a:xfrm>
        </p:spPr>
        <p:txBody>
          <a:bodyPr/>
          <a:lstStyle/>
          <a:p>
            <a:r>
              <a:rPr kumimoji="1" lang="ja-JP" altLang="en-US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主人公</a:t>
            </a:r>
            <a:endParaRPr kumimoji="1" lang="ja-JP" altLang="en-US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1678" y="2815772"/>
            <a:ext cx="10178322" cy="359359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800" dirty="0" smtClean="0"/>
              <a:t>主人公はランプの妖精です。</a:t>
            </a:r>
            <a:endParaRPr kumimoji="1" lang="en-US" altLang="ja-JP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800" dirty="0"/>
              <a:t>光の世界に現れた“影のヒビ”を直すために、</a:t>
            </a:r>
            <a:endParaRPr lang="en-US" altLang="ja-JP" sz="2800" dirty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800" dirty="0"/>
              <a:t>主人公はいろいろな場所を</a:t>
            </a:r>
            <a:r>
              <a:rPr lang="ja-JP" altLang="en-US" sz="2800" dirty="0" smtClean="0"/>
              <a:t>めぐります。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673" y="672671"/>
            <a:ext cx="1884714" cy="214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072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特徴的なアクション</a:t>
            </a:r>
            <a:endParaRPr kumimoji="1" lang="ja-JP" altLang="en-US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005075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/>
              <a:t>光と影の世界を行き来する。</a:t>
            </a:r>
            <a:endParaRPr kumimoji="1" lang="en-US" altLang="ja-JP" sz="3200" dirty="0" smtClean="0"/>
          </a:p>
          <a:p>
            <a:pPr marL="0" indent="0">
              <a:buNone/>
            </a:pPr>
            <a:endParaRPr kumimoji="1" lang="en-US" altLang="ja-JP" sz="3200" dirty="0" smtClean="0"/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800" dirty="0" smtClean="0"/>
              <a:t>主人公の妖精は頭のランプを点けたり消したりすることで、</a:t>
            </a:r>
            <a:endParaRPr kumimoji="1" lang="en-US" altLang="ja-JP" sz="2800" dirty="0" smtClean="0"/>
          </a:p>
          <a:p>
            <a:pPr marL="0" indent="0">
              <a:buNone/>
            </a:pPr>
            <a:r>
              <a:rPr lang="ja-JP" altLang="en-US" sz="2800" dirty="0" smtClean="0"/>
              <a:t>光と影の世界の行き来ができます。</a:t>
            </a:r>
            <a:endParaRPr lang="en-US" altLang="ja-JP" sz="2800" dirty="0" smtClean="0"/>
          </a:p>
          <a:p>
            <a:pPr marL="0" indent="0">
              <a:buNone/>
            </a:pPr>
            <a:r>
              <a:rPr kumimoji="1" lang="ja-JP" altLang="en-US" sz="2800" dirty="0" smtClean="0"/>
              <a:t>光と影を切り換えて先に進みましょう。</a:t>
            </a:r>
            <a:endParaRPr kumimoji="1" lang="ja-JP" altLang="en-US" sz="28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3338" y="1476290"/>
            <a:ext cx="1209861" cy="134302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995" y="1476290"/>
            <a:ext cx="1181100" cy="1343025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 flipH="1">
            <a:off x="8682521" y="1489796"/>
            <a:ext cx="8193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/>
              <a:t>→</a:t>
            </a:r>
            <a:endParaRPr kumimoji="1" lang="ja-JP" altLang="en-US" sz="4400" dirty="0"/>
          </a:p>
        </p:txBody>
      </p:sp>
      <p:sp>
        <p:nvSpPr>
          <p:cNvPr id="21" name="テキスト ボックス 20"/>
          <p:cNvSpPr txBox="1"/>
          <p:nvPr/>
        </p:nvSpPr>
        <p:spPr>
          <a:xfrm flipH="1">
            <a:off x="8682521" y="2147802"/>
            <a:ext cx="8193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/>
              <a:t>←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61844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マップ</a:t>
            </a:r>
            <a:r>
              <a:rPr lang="ja-JP" altLang="en-US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に</a:t>
            </a:r>
            <a:r>
              <a:rPr lang="ja-JP" altLang="en-US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点在</a:t>
            </a:r>
            <a:r>
              <a:rPr lang="ja-JP" altLang="en-US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するパズル</a:t>
            </a:r>
            <a:endParaRPr kumimoji="1" lang="ja-JP" altLang="en-US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800" dirty="0" smtClean="0"/>
              <a:t>マップにはスイッチやそれによって動くブロックなどがあり、</a:t>
            </a:r>
            <a:endParaRPr kumimoji="1" lang="en-US" altLang="ja-JP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800" dirty="0"/>
              <a:t>簡単</a:t>
            </a:r>
            <a:r>
              <a:rPr lang="ja-JP" altLang="en-US" sz="2800" dirty="0" smtClean="0"/>
              <a:t>には先に進めません。</a:t>
            </a:r>
            <a:endParaRPr lang="en-US" altLang="ja-JP" sz="2800" dirty="0" smtClean="0"/>
          </a:p>
          <a:p>
            <a:pPr marL="0" indent="0">
              <a:buNone/>
            </a:pPr>
            <a:r>
              <a:rPr kumimoji="1" lang="ja-JP" altLang="en-US" sz="2800" dirty="0" smtClean="0"/>
              <a:t>なので、あなたの手で妖精を導いてあげましょう。</a:t>
            </a:r>
            <a:endParaRPr kumimoji="1" lang="en-US" altLang="ja-JP" sz="28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980" y="4385497"/>
            <a:ext cx="2043860" cy="167596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839" y="4899965"/>
            <a:ext cx="1122363" cy="1070562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9262" y="4891044"/>
            <a:ext cx="1104548" cy="107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3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74E388B9AA22D54CA9788CA1CC16B2A3" ma:contentTypeVersion="7" ma:contentTypeDescription="新しいドキュメントを作成します。" ma:contentTypeScope="" ma:versionID="b315e5be343f605af64d3f1acdc0491b">
  <xsd:schema xmlns:xsd="http://www.w3.org/2001/XMLSchema" xmlns:xs="http://www.w3.org/2001/XMLSchema" xmlns:p="http://schemas.microsoft.com/office/2006/metadata/properties" xmlns:ns3="0d067b38-844c-4ced-a7dc-cbf2a2f367d3" targetNamespace="http://schemas.microsoft.com/office/2006/metadata/properties" ma:root="true" ma:fieldsID="4bb398ab5478f124d58ff503a905aaca" ns3:_="">
    <xsd:import namespace="0d067b38-844c-4ced-a7dc-cbf2a2f367d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067b38-844c-4ced-a7dc-cbf2a2f367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EBE56AB-F6B6-4787-AE63-AB8EC1F47C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067b38-844c-4ced-a7dc-cbf2a2f367d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C971FE3-286B-4DD5-A3EF-01458DEDC4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3687D2-527E-4852-877C-52C9EE2A9922}">
  <ds:schemaRefs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elements/1.1/"/>
    <ds:schemaRef ds:uri="0d067b38-844c-4ced-a7dc-cbf2a2f367d3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TM10001106[[fn=バッジ]]</Template>
  <TotalTime>198</TotalTime>
  <Words>145</Words>
  <Application>Microsoft Office PowerPoint</Application>
  <PresentationFormat>ワイド画面</PresentationFormat>
  <Paragraphs>24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2" baseType="lpstr">
      <vt:lpstr>HGS創英角ｺﾞｼｯｸUB</vt:lpstr>
      <vt:lpstr>HGS創英角ﾎﾟｯﾌﾟ体</vt:lpstr>
      <vt:lpstr>メイリオ</vt:lpstr>
      <vt:lpstr>Arial</vt:lpstr>
      <vt:lpstr>Gill Sans MT</vt:lpstr>
      <vt:lpstr>Impact</vt:lpstr>
      <vt:lpstr>Badge</vt:lpstr>
      <vt:lpstr>ランプの妖精と 影の世界</vt:lpstr>
      <vt:lpstr>本作で感じてほしいこと</vt:lpstr>
      <vt:lpstr>主人公</vt:lpstr>
      <vt:lpstr>特徴的なアクション</vt:lpstr>
      <vt:lpstr>マップに点在するパズル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ランプの妖精と 影の世界</dc:title>
  <dc:creator>田邊　奏樹</dc:creator>
  <cp:lastModifiedBy>田邊　奏樹</cp:lastModifiedBy>
  <cp:revision>14</cp:revision>
  <dcterms:created xsi:type="dcterms:W3CDTF">2020-12-03T23:59:28Z</dcterms:created>
  <dcterms:modified xsi:type="dcterms:W3CDTF">2020-12-08T02:48:16Z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0x01010074E388B9AA22D54CA9788CA1CC16B2A3</vt:lpwstr>
  </property>
</Properties>
</file>