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Relationship Id="rId25" Type="http://schemas.openxmlformats.org/officeDocument/2006/relationships/image" Target="../media/image145.png"/><Relationship Id="rId26" Type="http://schemas.openxmlformats.org/officeDocument/2006/relationships/image" Target="../media/image146.png"/><Relationship Id="rId27" Type="http://schemas.openxmlformats.org/officeDocument/2006/relationships/image" Target="../media/image147.png"/><Relationship Id="rId28" Type="http://schemas.openxmlformats.org/officeDocument/2006/relationships/image" Target="../media/image148.png"/><Relationship Id="rId29" Type="http://schemas.openxmlformats.org/officeDocument/2006/relationships/image" Target="../media/image149.png"/><Relationship Id="rId30" Type="http://schemas.openxmlformats.org/officeDocument/2006/relationships/image" Target="../media/image150.png"/><Relationship Id="rId31" Type="http://schemas.openxmlformats.org/officeDocument/2006/relationships/image" Target="../media/image151.png"/><Relationship Id="rId32" Type="http://schemas.openxmlformats.org/officeDocument/2006/relationships/image" Target="../media/image152.png"/><Relationship Id="rId33" Type="http://schemas.openxmlformats.org/officeDocument/2006/relationships/image" Target="../media/image153.png"/><Relationship Id="rId34" Type="http://schemas.openxmlformats.org/officeDocument/2006/relationships/image" Target="../media/image15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Relationship Id="rId23" Type="http://schemas.openxmlformats.org/officeDocument/2006/relationships/image" Target="../media/image176.png"/><Relationship Id="rId24" Type="http://schemas.openxmlformats.org/officeDocument/2006/relationships/image" Target="../media/image177.png"/><Relationship Id="rId25" Type="http://schemas.openxmlformats.org/officeDocument/2006/relationships/image" Target="../media/image178.png"/><Relationship Id="rId26" Type="http://schemas.openxmlformats.org/officeDocument/2006/relationships/image" Target="../media/image179.png"/><Relationship Id="rId27" Type="http://schemas.openxmlformats.org/officeDocument/2006/relationships/image" Target="../media/image180.png"/><Relationship Id="rId28" Type="http://schemas.openxmlformats.org/officeDocument/2006/relationships/image" Target="../media/image181.png"/><Relationship Id="rId29" Type="http://schemas.openxmlformats.org/officeDocument/2006/relationships/image" Target="../media/image182.png"/><Relationship Id="rId30" Type="http://schemas.openxmlformats.org/officeDocument/2006/relationships/image" Target="../media/image183.png"/><Relationship Id="rId31" Type="http://schemas.openxmlformats.org/officeDocument/2006/relationships/image" Target="../media/image184.png"/><Relationship Id="rId32" Type="http://schemas.openxmlformats.org/officeDocument/2006/relationships/image" Target="../media/image185.png"/><Relationship Id="rId33" Type="http://schemas.openxmlformats.org/officeDocument/2006/relationships/image" Target="../media/image186.png"/><Relationship Id="rId34" Type="http://schemas.openxmlformats.org/officeDocument/2006/relationships/image" Target="../media/image187.png"/><Relationship Id="rId35" Type="http://schemas.openxmlformats.org/officeDocument/2006/relationships/image" Target="../media/image188.png"/><Relationship Id="rId36" Type="http://schemas.openxmlformats.org/officeDocument/2006/relationships/image" Target="../media/image189.png"/><Relationship Id="rId37" Type="http://schemas.openxmlformats.org/officeDocument/2006/relationships/image" Target="../media/image190.png"/><Relationship Id="rId38" Type="http://schemas.openxmlformats.org/officeDocument/2006/relationships/image" Target="../media/image191.png"/><Relationship Id="rId39" Type="http://schemas.openxmlformats.org/officeDocument/2006/relationships/image" Target="../media/image19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20" Type="http://schemas.openxmlformats.org/officeDocument/2006/relationships/image" Target="../media/image211.png"/><Relationship Id="rId21" Type="http://schemas.openxmlformats.org/officeDocument/2006/relationships/image" Target="../media/image212.png"/><Relationship Id="rId22" Type="http://schemas.openxmlformats.org/officeDocument/2006/relationships/image" Target="../media/image213.png"/><Relationship Id="rId23" Type="http://schemas.openxmlformats.org/officeDocument/2006/relationships/image" Target="../media/image214.png"/><Relationship Id="rId24" Type="http://schemas.openxmlformats.org/officeDocument/2006/relationships/image" Target="../media/image215.png"/><Relationship Id="rId25" Type="http://schemas.openxmlformats.org/officeDocument/2006/relationships/image" Target="../media/image216.png"/><Relationship Id="rId26" Type="http://schemas.openxmlformats.org/officeDocument/2006/relationships/image" Target="../media/image217.png"/><Relationship Id="rId27" Type="http://schemas.openxmlformats.org/officeDocument/2006/relationships/image" Target="../media/image218.png"/><Relationship Id="rId28" Type="http://schemas.openxmlformats.org/officeDocument/2006/relationships/image" Target="../media/image219.png"/><Relationship Id="rId29" Type="http://schemas.openxmlformats.org/officeDocument/2006/relationships/image" Target="../media/image220.png"/><Relationship Id="rId30" Type="http://schemas.openxmlformats.org/officeDocument/2006/relationships/image" Target="../media/image221.png"/><Relationship Id="rId31" Type="http://schemas.openxmlformats.org/officeDocument/2006/relationships/image" Target="../media/image222.png"/><Relationship Id="rId32" Type="http://schemas.openxmlformats.org/officeDocument/2006/relationships/image" Target="../media/image223.png"/><Relationship Id="rId33" Type="http://schemas.openxmlformats.org/officeDocument/2006/relationships/image" Target="../media/image224.png"/><Relationship Id="rId34" Type="http://schemas.openxmlformats.org/officeDocument/2006/relationships/image" Target="../media/image2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Relationship Id="rId11" Type="http://schemas.openxmlformats.org/officeDocument/2006/relationships/image" Target="../media/image235.png"/><Relationship Id="rId12" Type="http://schemas.openxmlformats.org/officeDocument/2006/relationships/image" Target="../media/image236.png"/><Relationship Id="rId13" Type="http://schemas.openxmlformats.org/officeDocument/2006/relationships/image" Target="../media/image237.png"/><Relationship Id="rId14" Type="http://schemas.openxmlformats.org/officeDocument/2006/relationships/image" Target="../media/image238.png"/><Relationship Id="rId15" Type="http://schemas.openxmlformats.org/officeDocument/2006/relationships/image" Target="../media/image23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image" Target="../media/image271.png"/><Relationship Id="rId7" Type="http://schemas.openxmlformats.org/officeDocument/2006/relationships/image" Target="../media/image272.png"/><Relationship Id="rId8" Type="http://schemas.openxmlformats.org/officeDocument/2006/relationships/image" Target="../media/image273.png"/><Relationship Id="rId9" Type="http://schemas.openxmlformats.org/officeDocument/2006/relationships/image" Target="../media/image274.png"/><Relationship Id="rId10" Type="http://schemas.openxmlformats.org/officeDocument/2006/relationships/image" Target="../media/image27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image" Target="../media/image283.png"/><Relationship Id="rId10" Type="http://schemas.openxmlformats.org/officeDocument/2006/relationships/image" Target="../media/image28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0" Type="http://schemas.openxmlformats.org/officeDocument/2006/relationships/image" Target="../media/image294.png"/><Relationship Id="rId11" Type="http://schemas.openxmlformats.org/officeDocument/2006/relationships/image" Target="../media/image295.png"/><Relationship Id="rId12" Type="http://schemas.openxmlformats.org/officeDocument/2006/relationships/image" Target="../media/image296.png"/><Relationship Id="rId13" Type="http://schemas.openxmlformats.org/officeDocument/2006/relationships/image" Target="../media/image297.png"/><Relationship Id="rId14" Type="http://schemas.openxmlformats.org/officeDocument/2006/relationships/image" Target="../media/image298.png"/><Relationship Id="rId15" Type="http://schemas.openxmlformats.org/officeDocument/2006/relationships/image" Target="../media/image299.png"/><Relationship Id="rId16" Type="http://schemas.openxmlformats.org/officeDocument/2006/relationships/image" Target="../media/image300.png"/><Relationship Id="rId17" Type="http://schemas.openxmlformats.org/officeDocument/2006/relationships/image" Target="../media/image301.png"/><Relationship Id="rId18" Type="http://schemas.openxmlformats.org/officeDocument/2006/relationships/image" Target="../media/image302.png"/><Relationship Id="rId19" Type="http://schemas.openxmlformats.org/officeDocument/2006/relationships/image" Target="../media/image303.png"/><Relationship Id="rId20" Type="http://schemas.openxmlformats.org/officeDocument/2006/relationships/image" Target="../media/image304.png"/><Relationship Id="rId21" Type="http://schemas.openxmlformats.org/officeDocument/2006/relationships/image" Target="../media/image305.png"/><Relationship Id="rId22" Type="http://schemas.openxmlformats.org/officeDocument/2006/relationships/image" Target="../media/image306.png"/><Relationship Id="rId23" Type="http://schemas.openxmlformats.org/officeDocument/2006/relationships/image" Target="../media/image307.png"/><Relationship Id="rId24" Type="http://schemas.openxmlformats.org/officeDocument/2006/relationships/image" Target="../media/image308.png"/><Relationship Id="rId25" Type="http://schemas.openxmlformats.org/officeDocument/2006/relationships/image" Target="../media/image309.png"/><Relationship Id="rId26" Type="http://schemas.openxmlformats.org/officeDocument/2006/relationships/image" Target="../media/image310.png"/><Relationship Id="rId27" Type="http://schemas.openxmlformats.org/officeDocument/2006/relationships/image" Target="../media/image311.png"/><Relationship Id="rId28" Type="http://schemas.openxmlformats.org/officeDocument/2006/relationships/image" Target="../media/image312.png"/><Relationship Id="rId29" Type="http://schemas.openxmlformats.org/officeDocument/2006/relationships/image" Target="../media/image313.png"/><Relationship Id="rId30" Type="http://schemas.openxmlformats.org/officeDocument/2006/relationships/image" Target="../media/image314.png"/><Relationship Id="rId31" Type="http://schemas.openxmlformats.org/officeDocument/2006/relationships/image" Target="../media/image315.png"/><Relationship Id="rId32" Type="http://schemas.openxmlformats.org/officeDocument/2006/relationships/image" Target="../media/image316.png"/><Relationship Id="rId33" Type="http://schemas.openxmlformats.org/officeDocument/2006/relationships/image" Target="../media/image317.png"/><Relationship Id="rId34" Type="http://schemas.openxmlformats.org/officeDocument/2006/relationships/image" Target="../media/image318.png"/><Relationship Id="rId35" Type="http://schemas.openxmlformats.org/officeDocument/2006/relationships/image" Target="../media/image319.png"/><Relationship Id="rId36" Type="http://schemas.openxmlformats.org/officeDocument/2006/relationships/image" Target="../media/image320.png"/><Relationship Id="rId37" Type="http://schemas.openxmlformats.org/officeDocument/2006/relationships/image" Target="../media/image321.png"/><Relationship Id="rId38" Type="http://schemas.openxmlformats.org/officeDocument/2006/relationships/image" Target="../media/image322.png"/><Relationship Id="rId39" Type="http://schemas.openxmlformats.org/officeDocument/2006/relationships/image" Target="../media/image323.png"/><Relationship Id="rId40" Type="http://schemas.openxmlformats.org/officeDocument/2006/relationships/image" Target="../media/image324.png"/><Relationship Id="rId41" Type="http://schemas.openxmlformats.org/officeDocument/2006/relationships/image" Target="../media/image325.png"/><Relationship Id="rId42" Type="http://schemas.openxmlformats.org/officeDocument/2006/relationships/image" Target="../media/image326.png"/><Relationship Id="rId43" Type="http://schemas.openxmlformats.org/officeDocument/2006/relationships/image" Target="../media/image327.png"/><Relationship Id="rId44" Type="http://schemas.openxmlformats.org/officeDocument/2006/relationships/image" Target="../media/image328.png"/><Relationship Id="rId45" Type="http://schemas.openxmlformats.org/officeDocument/2006/relationships/image" Target="../media/image329.png"/><Relationship Id="rId46" Type="http://schemas.openxmlformats.org/officeDocument/2006/relationships/image" Target="../media/image330.png"/><Relationship Id="rId47" Type="http://schemas.openxmlformats.org/officeDocument/2006/relationships/image" Target="../media/image33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2.png"/><Relationship Id="rId3" Type="http://schemas.openxmlformats.org/officeDocument/2006/relationships/image" Target="../media/image333.png"/><Relationship Id="rId4" Type="http://schemas.openxmlformats.org/officeDocument/2006/relationships/image" Target="../media/image334.png"/><Relationship Id="rId5" Type="http://schemas.openxmlformats.org/officeDocument/2006/relationships/image" Target="../media/image335.png"/><Relationship Id="rId6" Type="http://schemas.openxmlformats.org/officeDocument/2006/relationships/image" Target="../media/image336.png"/><Relationship Id="rId7" Type="http://schemas.openxmlformats.org/officeDocument/2006/relationships/image" Target="../media/image337.png"/><Relationship Id="rId8" Type="http://schemas.openxmlformats.org/officeDocument/2006/relationships/image" Target="../media/image338.png"/><Relationship Id="rId9" Type="http://schemas.openxmlformats.org/officeDocument/2006/relationships/image" Target="../media/image339.png"/><Relationship Id="rId10" Type="http://schemas.openxmlformats.org/officeDocument/2006/relationships/image" Target="../media/image340.png"/><Relationship Id="rId11" Type="http://schemas.openxmlformats.org/officeDocument/2006/relationships/image" Target="../media/image341.png"/><Relationship Id="rId12" Type="http://schemas.openxmlformats.org/officeDocument/2006/relationships/image" Target="../media/image342.png"/><Relationship Id="rId13" Type="http://schemas.openxmlformats.org/officeDocument/2006/relationships/image" Target="../media/image343.png"/><Relationship Id="rId14" Type="http://schemas.openxmlformats.org/officeDocument/2006/relationships/image" Target="../media/image34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9.png"/><Relationship Id="rId3" Type="http://schemas.openxmlformats.org/officeDocument/2006/relationships/image" Target="../media/image350.png"/><Relationship Id="rId4" Type="http://schemas.openxmlformats.org/officeDocument/2006/relationships/image" Target="../media/image351.png"/><Relationship Id="rId5" Type="http://schemas.openxmlformats.org/officeDocument/2006/relationships/image" Target="../media/image352.png"/><Relationship Id="rId6" Type="http://schemas.openxmlformats.org/officeDocument/2006/relationships/image" Target="../media/image35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1680" y="1005627"/>
            <a:ext cx="10348331" cy="30349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917" y="3808109"/>
            <a:ext cx="6332231" cy="1139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12708" y="7780705"/>
            <a:ext cx="1649544" cy="528910"/>
            <a:chOff x="10512708" y="7780705"/>
            <a:chExt cx="1649544" cy="5289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2708" y="7780705"/>
              <a:ext cx="1649544" cy="5289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5682" y="5142857"/>
            <a:ext cx="1083595" cy="2406688"/>
            <a:chOff x="10795682" y="5142857"/>
            <a:chExt cx="1083595" cy="24066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5682" y="5142857"/>
              <a:ext cx="1083595" cy="24066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34465" y="5142857"/>
            <a:ext cx="1083595" cy="2406688"/>
            <a:chOff x="16334465" y="5142857"/>
            <a:chExt cx="1083595" cy="24066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34465" y="5142857"/>
              <a:ext cx="1083595" cy="2406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66670" y="5142857"/>
            <a:ext cx="1083595" cy="2406688"/>
            <a:chOff x="12566670" y="5142857"/>
            <a:chExt cx="1083595" cy="24066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66670" y="5142857"/>
              <a:ext cx="1083595" cy="24066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468091" y="5142857"/>
            <a:ext cx="1083595" cy="2406688"/>
            <a:chOff x="14468091" y="5142857"/>
            <a:chExt cx="1083595" cy="240668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68091" y="5142857"/>
              <a:ext cx="1083595" cy="24066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61973" y="7780705"/>
            <a:ext cx="1649544" cy="528910"/>
            <a:chOff x="12361973" y="7780705"/>
            <a:chExt cx="1649544" cy="5289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61973" y="7780705"/>
              <a:ext cx="1649544" cy="5289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85117" y="7780705"/>
            <a:ext cx="1649544" cy="528910"/>
            <a:chOff x="14185117" y="7780705"/>
            <a:chExt cx="1649544" cy="52891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85117" y="7780705"/>
              <a:ext cx="1649544" cy="5289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67146" y="7780705"/>
            <a:ext cx="1649544" cy="528910"/>
            <a:chOff x="16067146" y="7780705"/>
            <a:chExt cx="1649544" cy="52891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67146" y="7780705"/>
              <a:ext cx="1649544" cy="52891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90876" y="7726526"/>
            <a:ext cx="1308952" cy="78197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63250" y="7713392"/>
            <a:ext cx="1300283" cy="78197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40107" y="7726525"/>
            <a:ext cx="1300283" cy="7819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248964" y="7726525"/>
            <a:ext cx="1300283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89829" y="3139989"/>
            <a:ext cx="5939178" cy="1614802"/>
            <a:chOff x="8589829" y="3139989"/>
            <a:chExt cx="5939178" cy="16148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9829" y="3139989"/>
              <a:ext cx="5939178" cy="16148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82210" y="1112604"/>
            <a:ext cx="5939178" cy="1719365"/>
            <a:chOff x="8582210" y="1112604"/>
            <a:chExt cx="5939178" cy="17193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2210" y="1112604"/>
              <a:ext cx="5939178" cy="17193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69896" y="1431439"/>
            <a:ext cx="5110023" cy="1355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6182" y="6484115"/>
            <a:ext cx="1562694" cy="1947047"/>
            <a:chOff x="1096182" y="6484115"/>
            <a:chExt cx="1562694" cy="19470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6182" y="6484115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27116" y="2918222"/>
            <a:ext cx="525714" cy="525714"/>
            <a:chOff x="7927116" y="2918222"/>
            <a:chExt cx="525714" cy="52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7116" y="2918222"/>
              <a:ext cx="525714" cy="52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12741" y="4880000"/>
            <a:ext cx="525714" cy="525714"/>
            <a:chOff x="7912741" y="4880000"/>
            <a:chExt cx="525714" cy="52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12741" y="4880000"/>
              <a:ext cx="525714" cy="52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27116" y="6825343"/>
            <a:ext cx="525714" cy="525714"/>
            <a:chOff x="7927116" y="6825343"/>
            <a:chExt cx="525714" cy="52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27116" y="6825343"/>
              <a:ext cx="525714" cy="5257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66475" y="3151183"/>
            <a:ext cx="3711313" cy="19390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870062" y="1034136"/>
            <a:ext cx="3909783" cy="8151743"/>
            <a:chOff x="3870062" y="1034136"/>
            <a:chExt cx="3909783" cy="81517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870062" y="5016457"/>
              <a:ext cx="3885714" cy="252800"/>
              <a:chOff x="3870062" y="5016457"/>
              <a:chExt cx="3885714" cy="25280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870062" y="5016457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589716" y="3053759"/>
              <a:ext cx="2166060" cy="252800"/>
              <a:chOff x="5589716" y="3053759"/>
              <a:chExt cx="2166060" cy="25280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589716" y="3053759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598374" y="6979155"/>
              <a:ext cx="2157402" cy="252800"/>
              <a:chOff x="5598374" y="6979155"/>
              <a:chExt cx="2157402" cy="2528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598374" y="6979155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634558" y="5016457"/>
              <a:ext cx="3961905" cy="252800"/>
              <a:chOff x="3634558" y="5016457"/>
              <a:chExt cx="3961905" cy="25280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5400000">
                <a:off x="3634558" y="5016457"/>
                <a:ext cx="3961905" cy="25280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597263" y="2025256"/>
              <a:ext cx="2023360" cy="252800"/>
              <a:chOff x="4597263" y="2025256"/>
              <a:chExt cx="2023360" cy="25280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5400000">
                <a:off x="4597263" y="2025256"/>
                <a:ext cx="2023360" cy="25280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613024" y="7976460"/>
              <a:ext cx="1994609" cy="252800"/>
              <a:chOff x="4613024" y="7976460"/>
              <a:chExt cx="1994609" cy="25280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5400000">
                <a:off x="4613024" y="7976460"/>
                <a:ext cx="1994609" cy="25280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605986" y="1034136"/>
              <a:ext cx="2157402" cy="252800"/>
              <a:chOff x="5605986" y="1034136"/>
              <a:chExt cx="2157402" cy="25280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605986" y="1034136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622443" y="8933079"/>
              <a:ext cx="2157402" cy="252800"/>
              <a:chOff x="5622443" y="8933079"/>
              <a:chExt cx="2157402" cy="25280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622443" y="8933079"/>
                <a:ext cx="2157402" cy="25280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927116" y="900264"/>
            <a:ext cx="525714" cy="525714"/>
            <a:chOff x="7927116" y="900264"/>
            <a:chExt cx="525714" cy="52571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27116" y="900264"/>
              <a:ext cx="525714" cy="52571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45700" y="747043"/>
            <a:ext cx="1661475" cy="78197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672564" y="8755759"/>
            <a:ext cx="2383856" cy="78197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72564" y="6818460"/>
            <a:ext cx="1762609" cy="78197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72564" y="4806047"/>
            <a:ext cx="2484989" cy="78197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945700" y="2803179"/>
            <a:ext cx="1300285" cy="78197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688649" y="3366849"/>
            <a:ext cx="5906700" cy="135552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7927116" y="8809937"/>
            <a:ext cx="525714" cy="565263"/>
            <a:chOff x="7927116" y="8809937"/>
            <a:chExt cx="525714" cy="56526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27116" y="8809937"/>
              <a:ext cx="525714" cy="565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6182" y="6484115"/>
            <a:ext cx="1562694" cy="1947047"/>
            <a:chOff x="1096182" y="6484115"/>
            <a:chExt cx="1562694" cy="19470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182" y="6484115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2741" y="3999673"/>
            <a:ext cx="525714" cy="525714"/>
            <a:chOff x="7912741" y="3999673"/>
            <a:chExt cx="525714" cy="52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741" y="3999673"/>
              <a:ext cx="525714" cy="52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66475" y="3151183"/>
            <a:ext cx="3711313" cy="19390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9614" y="2173512"/>
            <a:ext cx="525714" cy="525714"/>
            <a:chOff x="7869614" y="2173512"/>
            <a:chExt cx="525714" cy="52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9614" y="2173512"/>
              <a:ext cx="525714" cy="52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44441" y="7795145"/>
            <a:ext cx="7125201" cy="7985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50736" y="5952860"/>
            <a:ext cx="4030884" cy="7985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4441" y="3945497"/>
            <a:ext cx="7223806" cy="7819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40488" y="2063212"/>
            <a:ext cx="1661475" cy="7985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97736" y="7865899"/>
            <a:ext cx="525714" cy="565263"/>
            <a:chOff x="7797736" y="7865899"/>
            <a:chExt cx="525714" cy="5652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7736" y="7865899"/>
              <a:ext cx="525714" cy="5652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70062" y="2338353"/>
            <a:ext cx="3759314" cy="5890380"/>
            <a:chOff x="3870062" y="2338353"/>
            <a:chExt cx="3759314" cy="58903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870062" y="5016457"/>
              <a:ext cx="1593254" cy="252800"/>
              <a:chOff x="3870062" y="5016457"/>
              <a:chExt cx="1593254" cy="25280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870062" y="5016457"/>
                <a:ext cx="1593254" cy="25280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63316" y="4066329"/>
              <a:ext cx="2166060" cy="252800"/>
              <a:chOff x="5463316" y="4066329"/>
              <a:chExt cx="2166060" cy="25280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463316" y="4066329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463316" y="6175918"/>
              <a:ext cx="2157402" cy="252800"/>
              <a:chOff x="5463316" y="6175918"/>
              <a:chExt cx="2157402" cy="25280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463316" y="617591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617945" y="6165750"/>
              <a:ext cx="3690743" cy="252800"/>
              <a:chOff x="3617945" y="6165750"/>
              <a:chExt cx="3690743" cy="2528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5400000">
                <a:off x="3617945" y="6165750"/>
                <a:ext cx="3690743" cy="25280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454593" y="3310130"/>
              <a:ext cx="2023360" cy="252800"/>
              <a:chOff x="4454593" y="3310130"/>
              <a:chExt cx="2023360" cy="25280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5400000">
                <a:off x="4454593" y="3310130"/>
                <a:ext cx="2023360" cy="25280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463316" y="2338353"/>
              <a:ext cx="2157402" cy="252800"/>
              <a:chOff x="5463316" y="2338353"/>
              <a:chExt cx="2157402" cy="25280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463316" y="2338353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463316" y="7975933"/>
              <a:ext cx="2157402" cy="252800"/>
              <a:chOff x="5463316" y="7975933"/>
              <a:chExt cx="2157402" cy="25280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463316" y="7975933"/>
                <a:ext cx="2157402" cy="25280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7797736" y="6023614"/>
            <a:ext cx="525714" cy="565263"/>
            <a:chOff x="7797736" y="6023614"/>
            <a:chExt cx="525714" cy="5652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97736" y="6023614"/>
              <a:ext cx="525714" cy="565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40234" y="4103010"/>
            <a:ext cx="525714" cy="525714"/>
            <a:chOff x="7740234" y="4103010"/>
            <a:chExt cx="525714" cy="52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234" y="4103010"/>
              <a:ext cx="525714" cy="52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66475" y="3151183"/>
            <a:ext cx="3998234" cy="19390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40234" y="0"/>
            <a:ext cx="525714" cy="525714"/>
            <a:chOff x="7740234" y="0"/>
            <a:chExt cx="525714" cy="52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0234" y="0"/>
              <a:ext cx="525714" cy="52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90707" y="4048831"/>
            <a:ext cx="2484989" cy="7985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85679" y="2694079"/>
            <a:ext cx="1661475" cy="7985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80831" y="1223507"/>
            <a:ext cx="6900902" cy="7985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5202" y="-54179"/>
            <a:ext cx="2123799" cy="7985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70062" y="5016457"/>
            <a:ext cx="1593254" cy="252800"/>
            <a:chOff x="3870062" y="5016457"/>
            <a:chExt cx="1593254" cy="252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0062" y="5016457"/>
              <a:ext cx="1593254" cy="252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63316" y="1450486"/>
            <a:ext cx="2166060" cy="252800"/>
            <a:chOff x="5463316" y="1450486"/>
            <a:chExt cx="2166060" cy="252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3316" y="1450486"/>
              <a:ext cx="2166060" cy="252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92067" y="2893867"/>
            <a:ext cx="2157402" cy="252800"/>
            <a:chOff x="5492067" y="2893867"/>
            <a:chExt cx="2157402" cy="252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2067" y="289386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70288" y="3553617"/>
            <a:ext cx="2986057" cy="252800"/>
            <a:chOff x="3970288" y="3553617"/>
            <a:chExt cx="2986057" cy="2528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3970288" y="3553617"/>
              <a:ext cx="2986057" cy="2528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54593" y="1088436"/>
            <a:ext cx="2023360" cy="252800"/>
            <a:chOff x="4454593" y="1088436"/>
            <a:chExt cx="2023360" cy="2528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4454593" y="1088436"/>
              <a:ext cx="2023360" cy="2528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3316" y="116658"/>
            <a:ext cx="2157402" cy="252800"/>
            <a:chOff x="5463316" y="116658"/>
            <a:chExt cx="2157402" cy="25280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3316" y="116658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63316" y="4306619"/>
            <a:ext cx="2157402" cy="252800"/>
            <a:chOff x="5463316" y="4306619"/>
            <a:chExt cx="2157402" cy="2528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3316" y="4306619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6639" y="6186733"/>
            <a:ext cx="1961780" cy="1961794"/>
            <a:chOff x="896639" y="6186733"/>
            <a:chExt cx="1961780" cy="196179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6639" y="6186733"/>
              <a:ext cx="1961780" cy="19617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73020" y="8662446"/>
            <a:ext cx="2166060" cy="252800"/>
            <a:chOff x="5473020" y="8662446"/>
            <a:chExt cx="2166060" cy="2528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473020" y="8662446"/>
              <a:ext cx="2166060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501771" y="7219066"/>
            <a:ext cx="2157402" cy="252800"/>
            <a:chOff x="5501771" y="7219066"/>
            <a:chExt cx="2157402" cy="2528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5501771" y="7219066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70467" y="6540268"/>
            <a:ext cx="2986057" cy="252800"/>
            <a:chOff x="3970467" y="6540268"/>
            <a:chExt cx="2986057" cy="25280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3970467" y="6540268"/>
              <a:ext cx="2986057" cy="2528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454773" y="9024497"/>
            <a:ext cx="2023360" cy="252800"/>
            <a:chOff x="4454773" y="9024497"/>
            <a:chExt cx="2023360" cy="2528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4454773" y="9024497"/>
              <a:ext cx="2023360" cy="2528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473020" y="10005798"/>
            <a:ext cx="2157402" cy="252800"/>
            <a:chOff x="5473020" y="10005798"/>
            <a:chExt cx="2157402" cy="2528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5473020" y="10005798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473020" y="5739647"/>
            <a:ext cx="2157402" cy="252800"/>
            <a:chOff x="5473020" y="5739647"/>
            <a:chExt cx="2157402" cy="25280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5473020" y="573964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740234" y="9760000"/>
            <a:ext cx="525714" cy="525714"/>
            <a:chOff x="7740234" y="9760000"/>
            <a:chExt cx="525714" cy="525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40234" y="9760000"/>
              <a:ext cx="525714" cy="52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740234" y="8506942"/>
            <a:ext cx="525714" cy="525714"/>
            <a:chOff x="7740234" y="8506942"/>
            <a:chExt cx="525714" cy="5257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40234" y="8506942"/>
              <a:ext cx="525714" cy="52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740234" y="7091440"/>
            <a:ext cx="525714" cy="525714"/>
            <a:chOff x="7740234" y="7091440"/>
            <a:chExt cx="525714" cy="52571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40234" y="7091440"/>
              <a:ext cx="525714" cy="52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740234" y="5603190"/>
            <a:ext cx="525714" cy="525714"/>
            <a:chOff x="7740234" y="5603190"/>
            <a:chExt cx="525714" cy="52571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40234" y="5603190"/>
              <a:ext cx="525714" cy="52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740234" y="2735957"/>
            <a:ext cx="525714" cy="525714"/>
            <a:chOff x="7740234" y="2735957"/>
            <a:chExt cx="525714" cy="52571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40234" y="2735957"/>
              <a:ext cx="525714" cy="52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740234" y="1328405"/>
            <a:ext cx="525714" cy="525714"/>
            <a:chOff x="7740234" y="1328405"/>
            <a:chExt cx="525714" cy="52571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40234" y="1328405"/>
              <a:ext cx="525714" cy="525714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480831" y="5523564"/>
            <a:ext cx="1762609" cy="79854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452079" y="6984898"/>
            <a:ext cx="3048446" cy="80573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466450" y="8435460"/>
            <a:ext cx="1300285" cy="79854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90707" y="9633155"/>
            <a:ext cx="1762609" cy="798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66475" y="3151183"/>
            <a:ext cx="3998234" cy="19390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0707" y="4048831"/>
            <a:ext cx="5367288" cy="7985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85679" y="2694079"/>
            <a:ext cx="4543774" cy="7985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0831" y="1223507"/>
            <a:ext cx="3308503" cy="7985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95202" y="-54178"/>
            <a:ext cx="5006098" cy="798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70062" y="5016457"/>
            <a:ext cx="1593254" cy="252800"/>
            <a:chOff x="3870062" y="5016457"/>
            <a:chExt cx="1593254" cy="252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0062" y="5016457"/>
              <a:ext cx="1593254" cy="252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63316" y="1450486"/>
            <a:ext cx="2166060" cy="252800"/>
            <a:chOff x="5463316" y="1450486"/>
            <a:chExt cx="2166060" cy="252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3316" y="1450486"/>
              <a:ext cx="2166060" cy="25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2067" y="2893867"/>
            <a:ext cx="2157402" cy="252800"/>
            <a:chOff x="5492067" y="2893867"/>
            <a:chExt cx="2157402" cy="252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2067" y="289386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70288" y="3553617"/>
            <a:ext cx="2986057" cy="252800"/>
            <a:chOff x="3970288" y="3553617"/>
            <a:chExt cx="2986057" cy="252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3970288" y="3553617"/>
              <a:ext cx="2986057" cy="252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54593" y="1088436"/>
            <a:ext cx="2023360" cy="252800"/>
            <a:chOff x="4454593" y="1088436"/>
            <a:chExt cx="2023360" cy="252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4454593" y="1088436"/>
              <a:ext cx="2023360" cy="2528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63316" y="116658"/>
            <a:ext cx="2157402" cy="252800"/>
            <a:chOff x="5463316" y="116658"/>
            <a:chExt cx="2157402" cy="2528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3316" y="116658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63316" y="4306619"/>
            <a:ext cx="2157402" cy="252800"/>
            <a:chOff x="5463316" y="4306619"/>
            <a:chExt cx="2157402" cy="2528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63316" y="4306619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6639" y="6186733"/>
            <a:ext cx="1961780" cy="1961794"/>
            <a:chOff x="896639" y="6186733"/>
            <a:chExt cx="1961780" cy="196179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6639" y="6186733"/>
              <a:ext cx="1961780" cy="19617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73020" y="8662446"/>
            <a:ext cx="2166060" cy="252800"/>
            <a:chOff x="5473020" y="8662446"/>
            <a:chExt cx="2166060" cy="2528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5473020" y="8662446"/>
              <a:ext cx="2166060" cy="2528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01771" y="7219066"/>
            <a:ext cx="2157402" cy="252800"/>
            <a:chOff x="5501771" y="7219066"/>
            <a:chExt cx="2157402" cy="2528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5501771" y="7219066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970467" y="6540268"/>
            <a:ext cx="2986057" cy="252800"/>
            <a:chOff x="3970467" y="6540268"/>
            <a:chExt cx="2986057" cy="2528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3970467" y="6540268"/>
              <a:ext cx="2986057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454773" y="9024497"/>
            <a:ext cx="2023360" cy="252800"/>
            <a:chOff x="4454773" y="9024497"/>
            <a:chExt cx="2023360" cy="2528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4454773" y="9024497"/>
              <a:ext cx="2023360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73020" y="10005798"/>
            <a:ext cx="2157402" cy="252800"/>
            <a:chOff x="5473020" y="10005798"/>
            <a:chExt cx="2157402" cy="25280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5473020" y="10005798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473020" y="5739647"/>
            <a:ext cx="2157402" cy="252800"/>
            <a:chOff x="5473020" y="5739647"/>
            <a:chExt cx="2157402" cy="2528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5473020" y="573964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40234" y="9760000"/>
            <a:ext cx="525714" cy="525714"/>
            <a:chOff x="7740234" y="9760000"/>
            <a:chExt cx="525714" cy="52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40234" y="9760000"/>
              <a:ext cx="525714" cy="52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740234" y="7091440"/>
            <a:ext cx="525714" cy="525714"/>
            <a:chOff x="7740234" y="7091440"/>
            <a:chExt cx="525714" cy="5257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40234" y="7091440"/>
              <a:ext cx="525714" cy="52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740234" y="1328405"/>
            <a:ext cx="525714" cy="525714"/>
            <a:chOff x="7740234" y="1328405"/>
            <a:chExt cx="525714" cy="525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40234" y="1328405"/>
              <a:ext cx="525714" cy="52571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485763" y="5570011"/>
            <a:ext cx="4637649" cy="78119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452079" y="6992088"/>
            <a:ext cx="6799769" cy="79854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466535" y="8452120"/>
            <a:ext cx="7149769" cy="78119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490707" y="9633153"/>
            <a:ext cx="6194414" cy="79854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740234" y="19934"/>
            <a:ext cx="525714" cy="554322"/>
            <a:chOff x="7740234" y="19934"/>
            <a:chExt cx="525714" cy="55432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40234" y="19934"/>
              <a:ext cx="525714" cy="554322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510601" y="564123"/>
            <a:ext cx="3763563" cy="49484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740234" y="2744726"/>
            <a:ext cx="525714" cy="554322"/>
            <a:chOff x="7740234" y="2744726"/>
            <a:chExt cx="525714" cy="55432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40234" y="2744726"/>
              <a:ext cx="525714" cy="554322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510601" y="3341131"/>
            <a:ext cx="3763563" cy="494845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510601" y="4750867"/>
            <a:ext cx="3763563" cy="49484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740234" y="4147095"/>
            <a:ext cx="525714" cy="554322"/>
            <a:chOff x="7740234" y="4147095"/>
            <a:chExt cx="525714" cy="55432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40234" y="4147095"/>
              <a:ext cx="525714" cy="55432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740234" y="5472388"/>
            <a:ext cx="525714" cy="714345"/>
            <a:chOff x="7740234" y="5472388"/>
            <a:chExt cx="525714" cy="71434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40234" y="5472388"/>
              <a:ext cx="525714" cy="714345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510601" y="6159110"/>
            <a:ext cx="3638538" cy="50255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7740234" y="8346643"/>
            <a:ext cx="525714" cy="820945"/>
            <a:chOff x="7740234" y="8346643"/>
            <a:chExt cx="525714" cy="82094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40234" y="8346643"/>
              <a:ext cx="525714" cy="820945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510601" y="9065944"/>
            <a:ext cx="3049067" cy="5025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40234" y="4103010"/>
            <a:ext cx="525714" cy="525714"/>
            <a:chOff x="7740234" y="4103010"/>
            <a:chExt cx="525714" cy="52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234" y="4103010"/>
              <a:ext cx="525714" cy="52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66475" y="3151183"/>
            <a:ext cx="3770856" cy="19390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40234" y="0"/>
            <a:ext cx="525714" cy="525714"/>
            <a:chOff x="7740234" y="0"/>
            <a:chExt cx="525714" cy="52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0234" y="0"/>
              <a:ext cx="525714" cy="52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90707" y="4048831"/>
            <a:ext cx="1307148" cy="7985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85679" y="2694079"/>
            <a:ext cx="939095" cy="7985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80831" y="1223507"/>
            <a:ext cx="1661475" cy="7985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5202" y="-54179"/>
            <a:ext cx="939095" cy="7985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70062" y="5016457"/>
            <a:ext cx="1593254" cy="252800"/>
            <a:chOff x="3870062" y="5016457"/>
            <a:chExt cx="1593254" cy="252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0062" y="5016457"/>
              <a:ext cx="1593254" cy="252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63316" y="1450486"/>
            <a:ext cx="2166060" cy="252800"/>
            <a:chOff x="5463316" y="1450486"/>
            <a:chExt cx="2166060" cy="252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3316" y="1450486"/>
              <a:ext cx="2166060" cy="252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92067" y="2893867"/>
            <a:ext cx="2157402" cy="252800"/>
            <a:chOff x="5492067" y="2893867"/>
            <a:chExt cx="2157402" cy="252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2067" y="289386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70288" y="3553617"/>
            <a:ext cx="2986057" cy="252800"/>
            <a:chOff x="3970288" y="3553617"/>
            <a:chExt cx="2986057" cy="2528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3970288" y="3553617"/>
              <a:ext cx="2986057" cy="2528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54593" y="1088436"/>
            <a:ext cx="2023360" cy="252800"/>
            <a:chOff x="4454593" y="1088436"/>
            <a:chExt cx="2023360" cy="2528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4454593" y="1088436"/>
              <a:ext cx="2023360" cy="2528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3316" y="116658"/>
            <a:ext cx="2157402" cy="252800"/>
            <a:chOff x="5463316" y="116658"/>
            <a:chExt cx="2157402" cy="25280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3316" y="116658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63316" y="4306619"/>
            <a:ext cx="2157402" cy="252800"/>
            <a:chOff x="5463316" y="4306619"/>
            <a:chExt cx="2157402" cy="2528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3316" y="4306619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73020" y="8662446"/>
            <a:ext cx="2166060" cy="252800"/>
            <a:chOff x="5473020" y="8662446"/>
            <a:chExt cx="2166060" cy="2528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5473020" y="8662446"/>
              <a:ext cx="2166060" cy="2528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01771" y="7219066"/>
            <a:ext cx="2157402" cy="252800"/>
            <a:chOff x="5501771" y="7219066"/>
            <a:chExt cx="2157402" cy="2528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501771" y="7219066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70467" y="6540268"/>
            <a:ext cx="2986057" cy="252800"/>
            <a:chOff x="3970467" y="6540268"/>
            <a:chExt cx="2986057" cy="2528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3970467" y="6540268"/>
              <a:ext cx="2986057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54773" y="9024497"/>
            <a:ext cx="2023360" cy="252800"/>
            <a:chOff x="4454773" y="9024497"/>
            <a:chExt cx="2023360" cy="25280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4454773" y="9024497"/>
              <a:ext cx="2023360" cy="2528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473020" y="10005798"/>
            <a:ext cx="2157402" cy="252800"/>
            <a:chOff x="5473020" y="10005798"/>
            <a:chExt cx="2157402" cy="2528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5473020" y="10005798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473020" y="5739647"/>
            <a:ext cx="2157402" cy="252800"/>
            <a:chOff x="5473020" y="5739647"/>
            <a:chExt cx="2157402" cy="2528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5473020" y="573964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740234" y="9760000"/>
            <a:ext cx="525714" cy="525714"/>
            <a:chOff x="7740234" y="9760000"/>
            <a:chExt cx="525714" cy="5257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40234" y="9760000"/>
              <a:ext cx="525714" cy="52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740234" y="8506942"/>
            <a:ext cx="525714" cy="525714"/>
            <a:chOff x="7740234" y="8506942"/>
            <a:chExt cx="525714" cy="525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40234" y="8506942"/>
              <a:ext cx="525714" cy="52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740234" y="7091440"/>
            <a:ext cx="525714" cy="525714"/>
            <a:chOff x="7740234" y="7091440"/>
            <a:chExt cx="525714" cy="5257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40234" y="7091440"/>
              <a:ext cx="525714" cy="52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740234" y="5603190"/>
            <a:ext cx="525714" cy="525714"/>
            <a:chOff x="7740234" y="5603190"/>
            <a:chExt cx="525714" cy="52571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40234" y="5603190"/>
              <a:ext cx="525714" cy="52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740234" y="2735957"/>
            <a:ext cx="525714" cy="525714"/>
            <a:chOff x="7740234" y="2735957"/>
            <a:chExt cx="525714" cy="52571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40234" y="2735957"/>
              <a:ext cx="525714" cy="52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740234" y="1328405"/>
            <a:ext cx="525714" cy="525714"/>
            <a:chOff x="7740234" y="1328405"/>
            <a:chExt cx="525714" cy="52571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40234" y="1328405"/>
              <a:ext cx="525714" cy="525714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480831" y="5523564"/>
            <a:ext cx="1661475" cy="79854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452079" y="6992088"/>
            <a:ext cx="1661475" cy="798549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466450" y="8428269"/>
            <a:ext cx="2022666" cy="80573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490707" y="9633155"/>
            <a:ext cx="2022666" cy="79854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828113" y="5739647"/>
            <a:ext cx="2098832" cy="2458598"/>
            <a:chOff x="828113" y="5739647"/>
            <a:chExt cx="2098832" cy="245859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8113" y="5739647"/>
              <a:ext cx="2098832" cy="2458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66475" y="3151183"/>
            <a:ext cx="3770856" cy="19390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0707" y="4077402"/>
            <a:ext cx="3409636" cy="798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70062" y="5016457"/>
            <a:ext cx="1593254" cy="252800"/>
            <a:chOff x="3870062" y="5016457"/>
            <a:chExt cx="1593254" cy="252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0062" y="5016457"/>
              <a:ext cx="1593254" cy="252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76254" y="4659584"/>
            <a:ext cx="774124" cy="252800"/>
            <a:chOff x="5076254" y="4659584"/>
            <a:chExt cx="774124" cy="252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5076254" y="4659584"/>
              <a:ext cx="774124" cy="25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63316" y="4306619"/>
            <a:ext cx="2157402" cy="252800"/>
            <a:chOff x="5463316" y="4306619"/>
            <a:chExt cx="2157402" cy="252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3316" y="4306619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10513" y="5400222"/>
            <a:ext cx="705965" cy="252800"/>
            <a:chOff x="5110513" y="5400222"/>
            <a:chExt cx="705965" cy="2528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5110513" y="5400222"/>
              <a:ext cx="705965" cy="252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44448" y="5739647"/>
            <a:ext cx="2157402" cy="252800"/>
            <a:chOff x="5444448" y="5739647"/>
            <a:chExt cx="2157402" cy="252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444448" y="5739647"/>
              <a:ext cx="2157402" cy="2528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40234" y="5603190"/>
            <a:ext cx="525714" cy="525714"/>
            <a:chOff x="7740234" y="5603190"/>
            <a:chExt cx="525714" cy="52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0234" y="5603190"/>
              <a:ext cx="525714" cy="5257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80831" y="5510536"/>
            <a:ext cx="7072106" cy="7985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8113" y="5739647"/>
            <a:ext cx="2098832" cy="2458598"/>
            <a:chOff x="828113" y="5739647"/>
            <a:chExt cx="2098832" cy="24585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8113" y="5739647"/>
              <a:ext cx="2098832" cy="24585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40234" y="4153804"/>
            <a:ext cx="525714" cy="554322"/>
            <a:chOff x="7740234" y="4153804"/>
            <a:chExt cx="525714" cy="5543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0234" y="4153804"/>
              <a:ext cx="525714" cy="55432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10601" y="4759323"/>
            <a:ext cx="3763563" cy="4948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98455" y="3999673"/>
            <a:ext cx="525714" cy="525714"/>
            <a:chOff x="7798455" y="3999673"/>
            <a:chExt cx="525714" cy="52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455" y="3999673"/>
              <a:ext cx="525714" cy="52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66475" y="3179936"/>
            <a:ext cx="3476678" cy="19390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93423" y="2173512"/>
            <a:ext cx="525714" cy="525714"/>
            <a:chOff x="7793423" y="2173512"/>
            <a:chExt cx="525714" cy="52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3423" y="2173512"/>
              <a:ext cx="525714" cy="52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44441" y="7795145"/>
            <a:ext cx="1762609" cy="7985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41212" y="5952860"/>
            <a:ext cx="1762609" cy="7985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44441" y="3928926"/>
            <a:ext cx="1762609" cy="7985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0488" y="2063212"/>
            <a:ext cx="1762609" cy="7985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70062" y="2338353"/>
            <a:ext cx="3759314" cy="5890380"/>
            <a:chOff x="3870062" y="2338353"/>
            <a:chExt cx="3759314" cy="589038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870062" y="5016457"/>
              <a:ext cx="1593254" cy="252800"/>
              <a:chOff x="3870062" y="5016457"/>
              <a:chExt cx="1593254" cy="25280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70062" y="5016457"/>
                <a:ext cx="1593254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63316" y="4066329"/>
              <a:ext cx="2166060" cy="252800"/>
              <a:chOff x="5463316" y="4066329"/>
              <a:chExt cx="2166060" cy="25280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63316" y="4066329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463316" y="6175918"/>
              <a:ext cx="2157402" cy="252800"/>
              <a:chOff x="5463316" y="6175918"/>
              <a:chExt cx="2157402" cy="25280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463316" y="617591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617945" y="6165750"/>
              <a:ext cx="3690743" cy="252800"/>
              <a:chOff x="3617945" y="6165750"/>
              <a:chExt cx="3690743" cy="25280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3617945" y="6165750"/>
                <a:ext cx="3690743" cy="25280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454593" y="3310130"/>
              <a:ext cx="2023360" cy="252800"/>
              <a:chOff x="4454593" y="3310130"/>
              <a:chExt cx="2023360" cy="25280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5400000">
                <a:off x="4454593" y="3310130"/>
                <a:ext cx="2023360" cy="25280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463316" y="2338353"/>
              <a:ext cx="2157402" cy="252800"/>
              <a:chOff x="5463316" y="2338353"/>
              <a:chExt cx="2157402" cy="2528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463316" y="2338353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463316" y="7975933"/>
              <a:ext cx="2157402" cy="252800"/>
              <a:chOff x="5463316" y="7975933"/>
              <a:chExt cx="2157402" cy="25280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463316" y="7975933"/>
                <a:ext cx="2157402" cy="25280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75969" y="6291866"/>
            <a:ext cx="2089374" cy="2043454"/>
            <a:chOff x="875969" y="6291866"/>
            <a:chExt cx="2089374" cy="20434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5969" y="6291866"/>
              <a:ext cx="2089374" cy="20434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98455" y="7849324"/>
            <a:ext cx="525714" cy="525714"/>
            <a:chOff x="7798455" y="7849324"/>
            <a:chExt cx="525714" cy="52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98455" y="7849324"/>
              <a:ext cx="525714" cy="52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05894" y="6007038"/>
            <a:ext cx="525714" cy="525714"/>
            <a:chOff x="7805894" y="6007038"/>
            <a:chExt cx="525714" cy="52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05894" y="6007038"/>
              <a:ext cx="525714" cy="52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755058" cy="10316446"/>
            <a:chOff x="0" y="0"/>
            <a:chExt cx="3755058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755058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8699" y="515210"/>
            <a:ext cx="3535034" cy="14548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66475" y="3179936"/>
            <a:ext cx="3493008" cy="19390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06298" y="5088679"/>
            <a:ext cx="3308503" cy="798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5969" y="6291866"/>
            <a:ext cx="2089374" cy="2043454"/>
            <a:chOff x="875969" y="6291866"/>
            <a:chExt cx="2089374" cy="20434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969" y="6291866"/>
              <a:ext cx="2089374" cy="20434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6268" y="5142857"/>
            <a:ext cx="525714" cy="525714"/>
            <a:chOff x="8046268" y="5142857"/>
            <a:chExt cx="525714" cy="52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6268" y="5142857"/>
              <a:ext cx="525714" cy="52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32934" y="5856153"/>
            <a:ext cx="2995811" cy="5025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9727" y="3725244"/>
            <a:ext cx="9884526" cy="33709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7238"/>
            <a:ext cx="12407195" cy="8891380"/>
            <a:chOff x="0" y="187238"/>
            <a:chExt cx="12407195" cy="8891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7238"/>
              <a:ext cx="12407195" cy="8891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70153" y="2207823"/>
            <a:ext cx="6241200" cy="6511405"/>
            <a:chOff x="11370153" y="2207823"/>
            <a:chExt cx="6241200" cy="65114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0153" y="2207823"/>
              <a:ext cx="6241200" cy="6511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29856" y="4067636"/>
            <a:ext cx="4604958" cy="3263138"/>
            <a:chOff x="12229856" y="4067636"/>
            <a:chExt cx="4604958" cy="32631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9856" y="4067636"/>
              <a:ext cx="4604958" cy="32631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82686" y="4864152"/>
            <a:ext cx="4070219" cy="13901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65" y="213801"/>
            <a:ext cx="1207588" cy="16016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87868" y="2717725"/>
            <a:ext cx="4413350" cy="13564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512827" y="6808215"/>
            <a:ext cx="1537870" cy="1409347"/>
            <a:chOff x="15512827" y="6808215"/>
            <a:chExt cx="1537870" cy="14093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27" y="6808215"/>
              <a:ext cx="1537870" cy="1409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996" y="3177066"/>
            <a:ext cx="1207589" cy="4023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84178" y="3541260"/>
            <a:ext cx="1889324" cy="32890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90" y="4291566"/>
            <a:ext cx="4051364" cy="15967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502"/>
            <a:ext cx="11255149" cy="10066340"/>
            <a:chOff x="0" y="57502"/>
            <a:chExt cx="11255149" cy="10066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502"/>
              <a:ext cx="11255149" cy="10066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70153" y="2207823"/>
            <a:ext cx="6241200" cy="6511405"/>
            <a:chOff x="11370153" y="2207823"/>
            <a:chExt cx="6241200" cy="65114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0153" y="2207823"/>
              <a:ext cx="6241200" cy="6511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29856" y="4067636"/>
            <a:ext cx="4604958" cy="3263138"/>
            <a:chOff x="12229856" y="4067636"/>
            <a:chExt cx="4604958" cy="32631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9856" y="4067636"/>
              <a:ext cx="4604958" cy="32631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82686" y="4864152"/>
            <a:ext cx="4070219" cy="13901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65" y="213801"/>
            <a:ext cx="1207588" cy="16016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87868" y="2717725"/>
            <a:ext cx="4075186" cy="13564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512827" y="6808215"/>
            <a:ext cx="1537870" cy="1409347"/>
            <a:chOff x="15512827" y="6808215"/>
            <a:chExt cx="1537870" cy="14093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27" y="6808215"/>
              <a:ext cx="1537870" cy="1409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9727" y="3725241"/>
            <a:ext cx="9842718" cy="33709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7700" y="2222064"/>
            <a:ext cx="11670147" cy="7342229"/>
            <a:chOff x="5117700" y="2222064"/>
            <a:chExt cx="11670147" cy="73422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7700" y="2222064"/>
              <a:ext cx="11670147" cy="73422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0219" y="1933476"/>
            <a:ext cx="4836852" cy="7861902"/>
            <a:chOff x="180219" y="1933476"/>
            <a:chExt cx="4836852" cy="78619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255485" y="6441636"/>
              <a:ext cx="2179361" cy="1744085"/>
              <a:chOff x="2255485" y="6441636"/>
              <a:chExt cx="2179361" cy="174408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55485" y="6441636"/>
                <a:ext cx="2179361" cy="174408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55518" y="4574825"/>
              <a:ext cx="1983473" cy="1732004"/>
              <a:chOff x="355518" y="4574825"/>
              <a:chExt cx="1983473" cy="17320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5518" y="4574825"/>
                <a:ext cx="1983473" cy="173200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12228" y="1933476"/>
              <a:ext cx="2919994" cy="2692728"/>
              <a:chOff x="1712228" y="1933476"/>
              <a:chExt cx="2919994" cy="269272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12228" y="1933476"/>
                <a:ext cx="2919994" cy="269272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3457" y="2478744"/>
              <a:ext cx="1746397" cy="2339859"/>
              <a:chOff x="903457" y="2478744"/>
              <a:chExt cx="1746397" cy="233985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3457" y="2478744"/>
                <a:ext cx="1746397" cy="233985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53604" y="3507596"/>
              <a:ext cx="498410" cy="385221"/>
              <a:chOff x="1253604" y="3507596"/>
              <a:chExt cx="498410" cy="3852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53604" y="3507596"/>
                <a:ext cx="498410" cy="3852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76506" y="3274604"/>
              <a:ext cx="543391" cy="716196"/>
              <a:chOff x="676506" y="3274604"/>
              <a:chExt cx="543391" cy="7161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6506" y="3274604"/>
                <a:ext cx="543391" cy="71619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589912" y="4466654"/>
              <a:ext cx="2326030" cy="2520879"/>
              <a:chOff x="2589912" y="4466654"/>
              <a:chExt cx="2326030" cy="25208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89912" y="4466654"/>
                <a:ext cx="2326030" cy="252087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886695" y="4253901"/>
              <a:ext cx="1803529" cy="1992997"/>
              <a:chOff x="1886695" y="4253901"/>
              <a:chExt cx="1803529" cy="199299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86695" y="4253901"/>
                <a:ext cx="1803529" cy="199299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833900" y="5474867"/>
              <a:ext cx="387332" cy="471498"/>
              <a:chOff x="1833900" y="5474867"/>
              <a:chExt cx="387332" cy="47149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33900" y="5474867"/>
                <a:ext cx="387332" cy="47149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324254" y="6295930"/>
              <a:ext cx="520199" cy="603431"/>
              <a:chOff x="3324254" y="6295930"/>
              <a:chExt cx="520199" cy="60343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324254" y="6295930"/>
                <a:ext cx="520199" cy="6034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141384" y="6771817"/>
              <a:ext cx="611094" cy="606356"/>
              <a:chOff x="4141384" y="6771817"/>
              <a:chExt cx="611094" cy="60635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41384" y="6771817"/>
                <a:ext cx="611094" cy="60635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904395" y="7328136"/>
              <a:ext cx="657204" cy="507637"/>
              <a:chOff x="3904395" y="7328136"/>
              <a:chExt cx="657204" cy="50763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904395" y="7328136"/>
                <a:ext cx="657204" cy="50763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4036" y="6025276"/>
              <a:ext cx="1970686" cy="1381850"/>
              <a:chOff x="734036" y="6025276"/>
              <a:chExt cx="1970686" cy="138185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4036" y="6025276"/>
                <a:ext cx="1970686" cy="138185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47006" y="7105766"/>
              <a:ext cx="2268406" cy="1976648"/>
              <a:chOff x="247006" y="7105766"/>
              <a:chExt cx="2268406" cy="197664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47006" y="7105766"/>
                <a:ext cx="2268406" cy="197664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08966" y="7487121"/>
              <a:ext cx="477392" cy="305516"/>
              <a:chOff x="1008966" y="7487121"/>
              <a:chExt cx="477392" cy="3055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08966" y="7487121"/>
                <a:ext cx="477392" cy="30551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00146" y="9287929"/>
              <a:ext cx="973097" cy="507449"/>
              <a:chOff x="1400146" y="9287929"/>
              <a:chExt cx="973097" cy="50744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0146" y="9287929"/>
                <a:ext cx="973097" cy="50744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5585" y="3559259"/>
              <a:ext cx="945750" cy="434066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7343" y="3940808"/>
              <a:ext cx="1002141" cy="527990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348" y="3337388"/>
              <a:ext cx="925236" cy="434066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94711" y="3252253"/>
              <a:ext cx="1002141" cy="52799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9892" y="5244869"/>
              <a:ext cx="1079495" cy="527990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10935" y="4621179"/>
              <a:ext cx="1079495" cy="527990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42938" y="5546264"/>
              <a:ext cx="1044807" cy="434066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0067" y="6523974"/>
              <a:ext cx="1079496" cy="52425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0659" y="7844132"/>
              <a:ext cx="1079496" cy="52714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7055" y="7484285"/>
              <a:ext cx="1044807" cy="434066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18416" y="7121452"/>
              <a:ext cx="1079496" cy="524259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17828" y="9375001"/>
              <a:ext cx="1468475" cy="520483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41517" y="7392741"/>
              <a:ext cx="1061857" cy="434066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59064" y="6912365"/>
              <a:ext cx="1061857" cy="434066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25415" y="6434885"/>
              <a:ext cx="1061857" cy="434066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82068" y="5534866"/>
              <a:ext cx="1096546" cy="524259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6717665" y="213801"/>
            <a:ext cx="1207588" cy="1601625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725597" y="2556445"/>
            <a:ext cx="1518560" cy="627352"/>
            <a:chOff x="3725597" y="2556445"/>
            <a:chExt cx="1518560" cy="62735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25597" y="2556445"/>
              <a:ext cx="1518560" cy="62735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345006" y="3761593"/>
            <a:ext cx="635784" cy="606016"/>
            <a:chOff x="6345006" y="3761593"/>
            <a:chExt cx="635784" cy="606016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45006" y="3761593"/>
              <a:ext cx="635784" cy="606016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5226346" y="643265"/>
            <a:ext cx="2861641" cy="173709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6917535" y="2411393"/>
            <a:ext cx="9465072" cy="707712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345006" y="2650378"/>
            <a:ext cx="635784" cy="658663"/>
            <a:chOff x="6345006" y="2650378"/>
            <a:chExt cx="635784" cy="658663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45006" y="2650378"/>
              <a:ext cx="635784" cy="65866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345006" y="4804787"/>
            <a:ext cx="635784" cy="676140"/>
            <a:chOff x="6345006" y="4804787"/>
            <a:chExt cx="635784" cy="67614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345006" y="4804787"/>
              <a:ext cx="635784" cy="67614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345006" y="5799245"/>
            <a:ext cx="635784" cy="635197"/>
            <a:chOff x="6345006" y="5799245"/>
            <a:chExt cx="635784" cy="63519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45006" y="5799245"/>
              <a:ext cx="635784" cy="63519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345006" y="7941246"/>
            <a:ext cx="635784" cy="641933"/>
            <a:chOff x="6345006" y="7941246"/>
            <a:chExt cx="635784" cy="641933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45006" y="7941246"/>
              <a:ext cx="635784" cy="64193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345006" y="6904110"/>
            <a:ext cx="635784" cy="813176"/>
            <a:chOff x="6345006" y="6904110"/>
            <a:chExt cx="635784" cy="813176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345006" y="6904110"/>
              <a:ext cx="635784" cy="81317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363486" y="3828330"/>
            <a:ext cx="11162661" cy="5455191"/>
            <a:chOff x="5363486" y="3828330"/>
            <a:chExt cx="11162661" cy="5455191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363486" y="3828330"/>
              <a:ext cx="11162661" cy="5455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2627" y="3828571"/>
            <a:ext cx="3717857" cy="4712381"/>
            <a:chOff x="2742627" y="3828571"/>
            <a:chExt cx="3717857" cy="471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2627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83929" y="3828571"/>
            <a:ext cx="3717857" cy="4712381"/>
            <a:chOff x="7283929" y="3828571"/>
            <a:chExt cx="3717857" cy="471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929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25230" y="3828571"/>
            <a:ext cx="3717857" cy="4712381"/>
            <a:chOff x="11825230" y="3828571"/>
            <a:chExt cx="3717857" cy="471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25230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01715" y="4382857"/>
            <a:ext cx="1154634" cy="1081952"/>
            <a:chOff x="13201715" y="4382857"/>
            <a:chExt cx="1154634" cy="1081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01715" y="4382857"/>
              <a:ext cx="1154634" cy="10819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65" y="213801"/>
            <a:ext cx="1207588" cy="16016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24896" y="6406998"/>
            <a:ext cx="1965209" cy="7779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81853" y="6406998"/>
            <a:ext cx="1965209" cy="7779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18028" y="6406999"/>
            <a:ext cx="1594314" cy="7779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57321" y="867057"/>
            <a:ext cx="8771072" cy="2632387"/>
            <a:chOff x="4757321" y="867057"/>
            <a:chExt cx="8771072" cy="26323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7321" y="867057"/>
              <a:ext cx="8771072" cy="26323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57073" y="4390476"/>
            <a:ext cx="1195031" cy="1195031"/>
            <a:chOff x="3957073" y="4390476"/>
            <a:chExt cx="1195031" cy="119503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7073" y="4390476"/>
              <a:ext cx="1195031" cy="11950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5689" y="4491066"/>
            <a:ext cx="1234336" cy="1209649"/>
            <a:chOff x="8525689" y="4491066"/>
            <a:chExt cx="1234336" cy="12096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5689" y="4491066"/>
              <a:ext cx="1234336" cy="1209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4232" y="954764"/>
            <a:ext cx="2509973" cy="4356925"/>
            <a:chOff x="1204232" y="954764"/>
            <a:chExt cx="2509973" cy="43569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232" y="954764"/>
              <a:ext cx="2509973" cy="43569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81670" y="1023836"/>
            <a:ext cx="4035207" cy="4287853"/>
            <a:chOff x="14081670" y="1023836"/>
            <a:chExt cx="4035207" cy="4287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1670" y="1023836"/>
              <a:ext cx="4035207" cy="4287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8550" y="4786664"/>
            <a:ext cx="10064826" cy="493714"/>
            <a:chOff x="3698550" y="4786664"/>
            <a:chExt cx="1006482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8550" y="4786664"/>
              <a:ext cx="10064826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10571" y="5280378"/>
            <a:ext cx="3840783" cy="4540117"/>
            <a:chOff x="6810571" y="5280378"/>
            <a:chExt cx="3840783" cy="45401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0571" y="5280378"/>
              <a:ext cx="3840783" cy="45401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5" y="2592489"/>
            <a:ext cx="7167260" cy="25038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1457" y="4806543"/>
            <a:ext cx="2784001" cy="9601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59671"/>
            <a:ext cx="5681946" cy="83347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9670" y="2009156"/>
            <a:ext cx="6679182" cy="3357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590" y="4409504"/>
            <a:ext cx="7905172" cy="16626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4286" y="0"/>
            <a:ext cx="7011429" cy="10293333"/>
            <a:chOff x="11274286" y="0"/>
            <a:chExt cx="7011429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4286" y="0"/>
              <a:ext cx="7011429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5135" y="768031"/>
            <a:ext cx="7995989" cy="27452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673" y="4698326"/>
            <a:ext cx="9427285" cy="42376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61429" y="3950476"/>
            <a:ext cx="5237143" cy="3571885"/>
            <a:chOff x="12161429" y="3950476"/>
            <a:chExt cx="5237143" cy="35718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1429" y="3950476"/>
              <a:ext cx="5237143" cy="3571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13709" y="7162720"/>
            <a:ext cx="1566291" cy="1245865"/>
            <a:chOff x="13213709" y="7162720"/>
            <a:chExt cx="1566291" cy="12458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13709" y="7162720"/>
              <a:ext cx="1566291" cy="12458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0668" y="4303573"/>
            <a:ext cx="4432005" cy="20498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0334" y="2965798"/>
            <a:ext cx="6073178" cy="16626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925578" y="6500579"/>
            <a:ext cx="1871140" cy="1888638"/>
            <a:chOff x="14925578" y="6500579"/>
            <a:chExt cx="1871140" cy="18886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25578" y="6500579"/>
              <a:ext cx="1871140" cy="1888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1904" y="4793562"/>
            <a:ext cx="690392" cy="706210"/>
            <a:chOff x="901904" y="4793562"/>
            <a:chExt cx="690392" cy="7062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904" y="4793562"/>
              <a:ext cx="690392" cy="706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1904" y="5858795"/>
            <a:ext cx="690392" cy="706210"/>
            <a:chOff x="901904" y="5858795"/>
            <a:chExt cx="690392" cy="7062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1904" y="5858795"/>
              <a:ext cx="690392" cy="706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904" y="7785652"/>
            <a:ext cx="690392" cy="706210"/>
            <a:chOff x="901904" y="7785652"/>
            <a:chExt cx="690392" cy="7062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1904" y="7785652"/>
              <a:ext cx="690392" cy="7062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1904" y="9001510"/>
            <a:ext cx="690392" cy="706210"/>
            <a:chOff x="901904" y="9001510"/>
            <a:chExt cx="690392" cy="7062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1904" y="9001510"/>
              <a:ext cx="690392" cy="70621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98088" y="8752973"/>
            <a:ext cx="3246849" cy="1184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1"/>
            <a:ext cx="6283675" cy="83347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0622" y="2009156"/>
            <a:ext cx="5991397" cy="3357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590" y="4409504"/>
            <a:ext cx="10058946" cy="16626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88" cy="16016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223" y="2081535"/>
            <a:ext cx="5309466" cy="881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6807" y="4216290"/>
            <a:ext cx="4522576" cy="4575067"/>
            <a:chOff x="956807" y="4216290"/>
            <a:chExt cx="4522576" cy="45750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807" y="4216290"/>
              <a:ext cx="4522576" cy="4575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70989" y="4959269"/>
            <a:ext cx="824239" cy="890625"/>
            <a:chOff x="6670989" y="4959269"/>
            <a:chExt cx="824239" cy="890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0989" y="4959269"/>
              <a:ext cx="824239" cy="89062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0869" y="4474225"/>
            <a:ext cx="9830503" cy="2032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1"/>
            <a:ext cx="6283675" cy="83347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9670" y="1852415"/>
            <a:ext cx="6216125" cy="3357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590" y="4409504"/>
            <a:ext cx="6617928" cy="16626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9745" y="2632093"/>
            <a:ext cx="10019137" cy="55441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6481" y="1365817"/>
            <a:ext cx="3672417" cy="15174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207590" cy="16016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926" y="3828571"/>
            <a:ext cx="3717857" cy="4712381"/>
            <a:chOff x="801926" y="3828571"/>
            <a:chExt cx="3717857" cy="471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926" y="3828571"/>
              <a:ext cx="3717857" cy="47123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4569" y="6480997"/>
            <a:ext cx="3344777" cy="12731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46002" y="3828571"/>
            <a:ext cx="3717857" cy="4712381"/>
            <a:chOff x="9646002" y="3828571"/>
            <a:chExt cx="3717857" cy="47123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6002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21528" y="3828571"/>
            <a:ext cx="3717857" cy="4712381"/>
            <a:chOff x="14021528" y="3828571"/>
            <a:chExt cx="3717857" cy="47123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21528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22734" y="3828571"/>
            <a:ext cx="3717857" cy="4712381"/>
            <a:chOff x="5322734" y="3828571"/>
            <a:chExt cx="3717857" cy="47123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2734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32296" y="4449966"/>
            <a:ext cx="1257116" cy="1385782"/>
            <a:chOff x="2032296" y="4449966"/>
            <a:chExt cx="1257116" cy="13857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2296" y="4449966"/>
              <a:ext cx="1257116" cy="13857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11500" y="4449966"/>
            <a:ext cx="1566936" cy="1385782"/>
            <a:chOff x="6411500" y="4449966"/>
            <a:chExt cx="1566936" cy="13857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1500" y="4449966"/>
              <a:ext cx="1566936" cy="13857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45380" y="6480999"/>
            <a:ext cx="3649473" cy="12731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690133" y="4449966"/>
            <a:ext cx="1730352" cy="1385782"/>
            <a:chOff x="10690133" y="4449966"/>
            <a:chExt cx="1730352" cy="13857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90133" y="4449966"/>
              <a:ext cx="1730352" cy="138578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19018" y="6480999"/>
            <a:ext cx="3344776" cy="12731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240481" y="4449966"/>
            <a:ext cx="1550175" cy="1385782"/>
            <a:chOff x="15240481" y="4449966"/>
            <a:chExt cx="1550175" cy="138578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40481" y="4449966"/>
              <a:ext cx="1550175" cy="138578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79304" y="6480999"/>
            <a:ext cx="2973166" cy="1273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2021-09-03T17:30:15Z</dcterms:created>
  <dcterms:modified xsi:type="dcterms:W3CDTF">2021-09-03T17:30:15Z</dcterms:modified>
</cp:coreProperties>
</file>