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589-D780-7D6D-6581-1172358ED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ABBC9-B0CB-4310-CFFA-10537B491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78185-AD4D-C205-E743-4A767C06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BC79-27CC-4E5D-88FE-3D94D315A5D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80DE-EBC9-0219-53C0-82D0D19B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D06AB-35C4-0191-B237-693C60BE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4763-136C-4D5A-A827-6CBB34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0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82C6-5139-649C-A895-0871DFDF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07BC1-9217-774D-5200-7BC412F64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A20C-D7E9-DCCA-DDB5-5551DEC1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BC79-27CC-4E5D-88FE-3D94D315A5D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029F-A934-69C0-49BE-29EF2D2F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B917D-EA18-1C83-3F06-B0881225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4763-136C-4D5A-A827-6CBB34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9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22662-A8E0-1ED1-9275-23958D328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48034-4A1C-F51F-3316-CFCC8AF8E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F190-F21A-2ACF-5F9F-A411A778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BC79-27CC-4E5D-88FE-3D94D315A5D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27F5-0527-13EF-F142-14AC26E0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45A6-1556-F51C-C014-B61FD043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4763-136C-4D5A-A827-6CBB34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8134-A16C-9FFA-06DB-7C470D61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79B7-3C31-FD3A-4C5E-5589FD94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67028-6FE5-48D9-E0BC-ADA218C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BC79-27CC-4E5D-88FE-3D94D315A5D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84CC-B34E-7E87-06DA-7D664A24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2627-25F4-081F-CCA9-C054B2A6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4763-136C-4D5A-A827-6CBB34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4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ADDF-E091-4087-393F-BABB13B0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6F467-AF72-6FC4-5A37-CA362F96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41A0-BBCD-5F9E-7B96-09518633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BC79-27CC-4E5D-88FE-3D94D315A5D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3FDB-B8CA-F5BD-7586-5FBA26F7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12A7F-17A1-1C11-6011-31C006D1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4763-136C-4D5A-A827-6CBB34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7AF4-2EB4-8F6A-F5AA-47557F72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15F2-A068-F784-B431-3A7D89204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4A83-F823-2630-FDBC-B7245F904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4F14C-80FB-84C5-2AD7-09D5E892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BC79-27CC-4E5D-88FE-3D94D315A5D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6767E-BCD0-A8D9-EE56-4CB6834A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F78DF-61E2-054C-166D-C730A161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4763-136C-4D5A-A827-6CBB34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0DFB-D3FD-F715-B438-240916C7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7E66B-31D0-AF5F-A4D3-A276C09C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A965B-F1E9-10ED-1210-C92FBA875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886-087B-4218-D564-6CF0EE372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B2405-A18F-EB8D-1E12-723203619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BC02E-9736-2967-035E-2ED3671B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BC79-27CC-4E5D-88FE-3D94D315A5D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DEE59-7A25-68C1-BA68-8BF7DFFF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0635-21D4-CC30-3327-D99F7E6A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4763-136C-4D5A-A827-6CBB34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8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685B-A1DD-4839-5245-BFDC8BDF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783BE-918A-F06E-A1B4-9D98D636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BC79-27CC-4E5D-88FE-3D94D315A5D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F6EBC-62A4-ECBC-1B14-E3A09E93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C0983-6EA9-24BB-96AD-11F76B2C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4763-136C-4D5A-A827-6CBB34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09476-5FA5-AA3E-82AD-87953EF6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BC79-27CC-4E5D-88FE-3D94D315A5D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9B481-5EDF-EC9E-F0B7-8A4A9380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AFD3E-74DE-AEBB-9E6A-F3E5CE60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4763-136C-4D5A-A827-6CBB34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107E-F74A-183E-809C-3E15955C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0E0D-7F41-6C59-0FC6-87FEBD47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D2FF0-A004-F50B-6803-3B2E8A0E6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DEFB7-64ED-9859-817D-35554C1E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BC79-27CC-4E5D-88FE-3D94D315A5D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3C530-2A8F-5B7B-790E-DD2CBAD3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B734A-6D41-52DD-5EDB-E53F35B8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4763-136C-4D5A-A827-6CBB34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CF06-D11A-B56D-5EAD-B286D29E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2D519-8E04-7892-50D6-2E596CB2C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03EE3-0743-4A61-8F05-A093DFDC5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F4376-8689-C030-9574-F5675F1D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BC79-27CC-4E5D-88FE-3D94D315A5D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FC028-65C4-F11E-E572-1E690CF0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46224-7B71-EF74-8DB8-3B4BB819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4763-136C-4D5A-A827-6CBB34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33883-4716-2863-5BB7-E3E186DD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92F69-2723-D7EE-212D-094480AA4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4697-92EE-9770-0C0B-F743DFF86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BC79-27CC-4E5D-88FE-3D94D315A5D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94CF-7ADF-2D3A-455B-656E59E87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0F1AB-3202-4E41-1E20-72DF1C8E7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24763-136C-4D5A-A827-6CBB348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7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304A-FA9D-83BF-959A-9FE39798C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081" y="2235200"/>
            <a:ext cx="9923929" cy="2387600"/>
          </a:xfrm>
        </p:spPr>
        <p:txBody>
          <a:bodyPr anchor="ctr"/>
          <a:lstStyle/>
          <a:p>
            <a:r>
              <a:rPr lang="en-US" b="1">
                <a:latin typeface="+mn-lt"/>
              </a:rPr>
              <a:t>GIT FROM BASIC TO ADVANCE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41844-A6AF-1A35-4895-BBABD385B004}"/>
              </a:ext>
            </a:extLst>
          </p:cNvPr>
          <p:cNvSpPr/>
          <p:nvPr/>
        </p:nvSpPr>
        <p:spPr>
          <a:xfrm>
            <a:off x="286871" y="941297"/>
            <a:ext cx="3182470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304A-FA9D-83BF-959A-9FE39798C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71" y="420597"/>
            <a:ext cx="4150658" cy="42463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600" b="1">
                <a:latin typeface="+mn-lt"/>
              </a:rPr>
              <a:t>Basic Commands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41844-A6AF-1A35-4895-BBABD385B004}"/>
              </a:ext>
            </a:extLst>
          </p:cNvPr>
          <p:cNvSpPr/>
          <p:nvPr/>
        </p:nvSpPr>
        <p:spPr>
          <a:xfrm>
            <a:off x="286871" y="941297"/>
            <a:ext cx="3182470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BF8D4F-9BCE-E093-5394-BE03464057F4}"/>
              </a:ext>
            </a:extLst>
          </p:cNvPr>
          <p:cNvSpPr txBox="1">
            <a:spLocks/>
          </p:cNvSpPr>
          <p:nvPr/>
        </p:nvSpPr>
        <p:spPr>
          <a:xfrm>
            <a:off x="286871" y="1433609"/>
            <a:ext cx="6777318" cy="4178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init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config –global user.email “github email”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config –global user.name “your name”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clone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pull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add &amp; git add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commit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push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status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log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log –decorate –graph --oneline</a:t>
            </a:r>
          </a:p>
        </p:txBody>
      </p:sp>
    </p:spTree>
    <p:extLst>
      <p:ext uri="{BB962C8B-B14F-4D97-AF65-F5344CB8AC3E}">
        <p14:creationId xmlns:p14="http://schemas.microsoft.com/office/powerpoint/2010/main" val="424236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304A-FA9D-83BF-959A-9FE39798C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71" y="420597"/>
            <a:ext cx="4150658" cy="42463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600" b="1">
                <a:latin typeface="+mn-lt"/>
              </a:rPr>
              <a:t>Advance Commands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41844-A6AF-1A35-4895-BBABD385B004}"/>
              </a:ext>
            </a:extLst>
          </p:cNvPr>
          <p:cNvSpPr/>
          <p:nvPr/>
        </p:nvSpPr>
        <p:spPr>
          <a:xfrm>
            <a:off x="286871" y="941297"/>
            <a:ext cx="3182470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BF8D4F-9BCE-E093-5394-BE03464057F4}"/>
              </a:ext>
            </a:extLst>
          </p:cNvPr>
          <p:cNvSpPr txBox="1">
            <a:spLocks/>
          </p:cNvSpPr>
          <p:nvPr/>
        </p:nvSpPr>
        <p:spPr>
          <a:xfrm>
            <a:off x="286871" y="1433609"/>
            <a:ext cx="6777318" cy="4178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branch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checkout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merge</a:t>
            </a:r>
          </a:p>
          <a:p>
            <a:pPr algn="l"/>
            <a:endParaRPr lang="en-US" sz="240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rebase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git cherry-pick</a:t>
            </a:r>
          </a:p>
          <a:p>
            <a:pPr algn="l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346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304A-FA9D-83BF-959A-9FE39798C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71" y="420597"/>
            <a:ext cx="4150658" cy="42463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600" b="1">
                <a:latin typeface="+mn-lt"/>
              </a:rPr>
              <a:t>SSH key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41844-A6AF-1A35-4895-BBABD385B004}"/>
              </a:ext>
            </a:extLst>
          </p:cNvPr>
          <p:cNvSpPr/>
          <p:nvPr/>
        </p:nvSpPr>
        <p:spPr>
          <a:xfrm>
            <a:off x="286871" y="941297"/>
            <a:ext cx="3182470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BF8D4F-9BCE-E093-5394-BE03464057F4}"/>
              </a:ext>
            </a:extLst>
          </p:cNvPr>
          <p:cNvSpPr txBox="1">
            <a:spLocks/>
          </p:cNvSpPr>
          <p:nvPr/>
        </p:nvSpPr>
        <p:spPr>
          <a:xfrm>
            <a:off x="286870" y="1083085"/>
            <a:ext cx="11655748" cy="55920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>
                <a:latin typeface="+mn-lt"/>
              </a:rPr>
              <a:t>Create a ssh key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>
                <a:latin typeface="+mn-lt"/>
              </a:rPr>
              <a:t>ssh-keygen -t rsa -b 4096 -C </a:t>
            </a:r>
            <a:r>
              <a:rPr lang="de-DE" sz="2400">
                <a:latin typeface="+mn-lt"/>
                <a:hlinkClick r:id="rId2"/>
              </a:rPr>
              <a:t>your_email@example.com</a:t>
            </a:r>
            <a:endParaRPr lang="de-DE" sz="240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>
                <a:latin typeface="+mn-lt"/>
              </a:rPr>
              <a:t>Add ssh key into ssh-agent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>
                <a:latin typeface="+mn-lt"/>
              </a:rPr>
              <a:t>eval "$(ssh-agent -s)„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>
                <a:latin typeface="+mn-lt"/>
              </a:rPr>
              <a:t>ssh-add ~/.ssh/id_rsa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>
                <a:latin typeface="+mn-lt"/>
              </a:rPr>
              <a:t>Add ssh public key into github 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>
                <a:latin typeface="+mn-lt"/>
              </a:rPr>
              <a:t>pbcopy &lt; ~/.ssh/id_rsa.pub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>
                <a:latin typeface="+mn-lt"/>
              </a:rPr>
              <a:t>cat ~/.ssh/id_rsa.pub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>
                <a:latin typeface="+mn-lt"/>
              </a:rPr>
              <a:t>Copy all key and paste to Github 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Check the connection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>
                <a:latin typeface="+mn-lt"/>
              </a:rPr>
              <a:t>ssh -T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117391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304A-FA9D-83BF-959A-9FE39798C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71" y="420597"/>
            <a:ext cx="4150658" cy="42463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600" b="1">
                <a:latin typeface="+mn-lt"/>
              </a:rPr>
              <a:t>Practice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A41844-A6AF-1A35-4895-BBABD385B004}"/>
              </a:ext>
            </a:extLst>
          </p:cNvPr>
          <p:cNvSpPr/>
          <p:nvPr/>
        </p:nvSpPr>
        <p:spPr>
          <a:xfrm>
            <a:off x="286871" y="941297"/>
            <a:ext cx="3182470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BF8D4F-9BCE-E093-5394-BE03464057F4}"/>
              </a:ext>
            </a:extLst>
          </p:cNvPr>
          <p:cNvSpPr txBox="1">
            <a:spLocks/>
          </p:cNvSpPr>
          <p:nvPr/>
        </p:nvSpPr>
        <p:spPr>
          <a:xfrm>
            <a:off x="286870" y="1433609"/>
            <a:ext cx="8731623" cy="4178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>
                <a:latin typeface="+mn-lt"/>
              </a:rPr>
              <a:t> ssh-keygen -t rsa -b 4096 -C </a:t>
            </a:r>
            <a:r>
              <a:rPr lang="de-DE" sz="2400">
                <a:latin typeface="+mn-lt"/>
                <a:hlinkClick r:id="rId2"/>
              </a:rPr>
              <a:t>your_email@example.com</a:t>
            </a:r>
            <a:endParaRPr lang="de-DE" sz="240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sz="2400">
              <a:latin typeface="+mn-lt"/>
            </a:endParaRPr>
          </a:p>
          <a:p>
            <a:pPr algn="l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832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172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 FROM BASIC TO ADVANCE</vt:lpstr>
      <vt:lpstr>Basic Commands</vt:lpstr>
      <vt:lpstr>Advance Commands</vt:lpstr>
      <vt:lpstr>SSH key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FROM BASIC TO ADVANCE</dc:title>
  <dc:creator>Than Ho</dc:creator>
  <cp:lastModifiedBy>Than Ho</cp:lastModifiedBy>
  <cp:revision>10</cp:revision>
  <dcterms:created xsi:type="dcterms:W3CDTF">2023-11-23T01:55:37Z</dcterms:created>
  <dcterms:modified xsi:type="dcterms:W3CDTF">2023-11-23T03:08:50Z</dcterms:modified>
</cp:coreProperties>
</file>