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sldIdLst>
    <p:sldId id="256" r:id="rId2"/>
    <p:sldId id="257" r:id="rId3"/>
    <p:sldId id="258" r:id="rId4"/>
    <p:sldId id="259" r:id="rId5"/>
    <p:sldId id="260" r:id="rId6"/>
    <p:sldId id="261" r:id="rId7"/>
    <p:sldId id="267" r:id="rId8"/>
    <p:sldId id="262"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5143500" type="screen16x9"/>
  <p:notesSz cx="6858000" cy="9144000"/>
  <p:embeddedFontLst>
    <p:embeddedFont>
      <p:font typeface="Hind" panose="020B0604020202020204" charset="0"/>
      <p:regular r:id="rId56"/>
      <p:bold r:id="rId57"/>
    </p:embeddedFont>
    <p:embeddedFont>
      <p:font typeface="Calibri" panose="020F050202020403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smtClean="0"/>
              <a:t>Click to edit Master title style</a:t>
            </a:r>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1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r>
              <a:rPr lang="en-US" smtClean="0"/>
              <a:t>Click to edit Master subtitle style</a:t>
            </a:r>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pPr lvl="0"/>
            <a:r>
              <a:rPr lang="en-US" smtClean="0"/>
              <a:t>Click to edit Master text styles</a:t>
            </a: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smtClean="0"/>
              <a:t>Click to edit Master text styles</a:t>
            </a: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smtClean="0"/>
              <a:t>Click to edit Master text styles</a:t>
            </a: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smtClean="0"/>
              <a:t>Click to edit Master text styles</a:t>
            </a: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3" name="Google Shape;113;p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a:pPr lvl="0"/>
            <a:r>
              <a:rPr lang="en-US" smtClean="0"/>
              <a:t>Click to edit Master text styles</a:t>
            </a:r>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4281"/>
            <a:ext cx="6922854" cy="1663294"/>
          </a:xfrm>
        </p:spPr>
        <p:txBody>
          <a:bodyPr/>
          <a:lstStyle/>
          <a:p>
            <a:r>
              <a:rPr lang="vi-VN" sz="3000" dirty="0">
                <a:solidFill>
                  <a:srgbClr val="92D050"/>
                </a:solidFill>
                <a:latin typeface="+mn-lt"/>
              </a:rPr>
              <a:t>Giới thiệu và hướng dẫn </a:t>
            </a:r>
            <a:r>
              <a:rPr lang="en-US" sz="3000" dirty="0" err="1" smtClean="0">
                <a:solidFill>
                  <a:srgbClr val="92D050"/>
                </a:solidFill>
                <a:latin typeface="+mn-lt"/>
              </a:rPr>
              <a:t>làm</a:t>
            </a:r>
            <a:r>
              <a:rPr lang="en-US" sz="3000" dirty="0" smtClean="0">
                <a:solidFill>
                  <a:srgbClr val="92D050"/>
                </a:solidFill>
                <a:latin typeface="+mn-lt"/>
              </a:rPr>
              <a:t> </a:t>
            </a:r>
            <a:r>
              <a:rPr lang="en-US" sz="3000" dirty="0" err="1" smtClean="0">
                <a:solidFill>
                  <a:srgbClr val="92D050"/>
                </a:solidFill>
                <a:latin typeface="+mn-lt"/>
              </a:rPr>
              <a:t>SunnyLandGamePlay</a:t>
            </a:r>
            <a:endParaRPr lang="en-US" sz="3000" dirty="0">
              <a:latin typeface="+mn-lt"/>
            </a:endParaRPr>
          </a:p>
        </p:txBody>
      </p:sp>
      <p:sp>
        <p:nvSpPr>
          <p:cNvPr id="3" name="Rectangle 2"/>
          <p:cNvSpPr/>
          <p:nvPr/>
        </p:nvSpPr>
        <p:spPr>
          <a:xfrm>
            <a:off x="2178864" y="4421760"/>
            <a:ext cx="2565126" cy="400110"/>
          </a:xfrm>
          <a:prstGeom prst="rect">
            <a:avLst/>
          </a:prstGeom>
        </p:spPr>
        <p:txBody>
          <a:bodyPr wrap="none">
            <a:spAutoFit/>
          </a:bodyPr>
          <a:lstStyle/>
          <a:p>
            <a:r>
              <a:rPr lang="en-US" sz="2000" b="1" dirty="0">
                <a:solidFill>
                  <a:srgbClr val="92D050"/>
                </a:solidFill>
              </a:rPr>
              <a:t>GV: </a:t>
            </a:r>
            <a:r>
              <a:rPr lang="en-US" sz="2000" b="1" dirty="0" err="1">
                <a:solidFill>
                  <a:srgbClr val="92D050"/>
                </a:solidFill>
              </a:rPr>
              <a:t>Trần</a:t>
            </a:r>
            <a:r>
              <a:rPr lang="en-US" sz="2000" b="1" dirty="0">
                <a:solidFill>
                  <a:srgbClr val="92D050"/>
                </a:solidFill>
              </a:rPr>
              <a:t> </a:t>
            </a:r>
            <a:r>
              <a:rPr lang="en-US" sz="2000" b="1" dirty="0" err="1">
                <a:solidFill>
                  <a:srgbClr val="92D050"/>
                </a:solidFill>
              </a:rPr>
              <a:t>Văn</a:t>
            </a:r>
            <a:r>
              <a:rPr lang="en-US" sz="2000" b="1" dirty="0">
                <a:solidFill>
                  <a:srgbClr val="92D050"/>
                </a:solidFill>
              </a:rPr>
              <a:t> </a:t>
            </a:r>
            <a:r>
              <a:rPr lang="en-US" sz="2000" b="1" dirty="0" err="1">
                <a:solidFill>
                  <a:srgbClr val="92D050"/>
                </a:solidFill>
              </a:rPr>
              <a:t>Hưng</a:t>
            </a:r>
            <a:endParaRPr lang="en-US" sz="2000" b="1" dirty="0">
              <a:solidFill>
                <a:srgbClr val="92D050"/>
              </a:solidFill>
            </a:endParaRPr>
          </a:p>
        </p:txBody>
      </p:sp>
      <p:sp>
        <p:nvSpPr>
          <p:cNvPr id="4" name="Rectangle 3"/>
          <p:cNvSpPr/>
          <p:nvPr/>
        </p:nvSpPr>
        <p:spPr>
          <a:xfrm>
            <a:off x="6225700" y="4421760"/>
            <a:ext cx="2918300" cy="707886"/>
          </a:xfrm>
          <a:prstGeom prst="rect">
            <a:avLst/>
          </a:prstGeom>
        </p:spPr>
        <p:txBody>
          <a:bodyPr wrap="square">
            <a:spAutoFit/>
          </a:bodyPr>
          <a:lstStyle/>
          <a:p>
            <a:r>
              <a:rPr lang="en-US" sz="2000" b="1" dirty="0" smtClean="0">
                <a:solidFill>
                  <a:srgbClr val="92D050"/>
                </a:solidFill>
              </a:rPr>
              <a:t>SV: </a:t>
            </a:r>
            <a:r>
              <a:rPr lang="en-US" sz="2000" b="1" dirty="0" err="1" smtClean="0">
                <a:solidFill>
                  <a:srgbClr val="92D050"/>
                </a:solidFill>
              </a:rPr>
              <a:t>Hồ</a:t>
            </a:r>
            <a:r>
              <a:rPr lang="en-US" sz="2000" b="1" dirty="0" smtClean="0">
                <a:solidFill>
                  <a:srgbClr val="92D050"/>
                </a:solidFill>
              </a:rPr>
              <a:t> </a:t>
            </a:r>
            <a:r>
              <a:rPr lang="en-US" sz="2000" b="1" dirty="0" err="1">
                <a:solidFill>
                  <a:srgbClr val="92D050"/>
                </a:solidFill>
              </a:rPr>
              <a:t>Trần</a:t>
            </a:r>
            <a:r>
              <a:rPr lang="en-US" sz="2000" b="1" dirty="0">
                <a:solidFill>
                  <a:srgbClr val="92D050"/>
                </a:solidFill>
              </a:rPr>
              <a:t> </a:t>
            </a:r>
            <a:r>
              <a:rPr lang="en-US" sz="2000" b="1" dirty="0" err="1">
                <a:solidFill>
                  <a:srgbClr val="92D050"/>
                </a:solidFill>
              </a:rPr>
              <a:t>Quốc</a:t>
            </a:r>
            <a:r>
              <a:rPr lang="en-US" sz="2000" b="1" dirty="0">
                <a:solidFill>
                  <a:srgbClr val="92D050"/>
                </a:solidFill>
              </a:rPr>
              <a:t> </a:t>
            </a:r>
            <a:r>
              <a:rPr lang="en-US" sz="2000" b="1" dirty="0" err="1">
                <a:solidFill>
                  <a:srgbClr val="92D050"/>
                </a:solidFill>
              </a:rPr>
              <a:t>Huy</a:t>
            </a:r>
            <a:endParaRPr lang="en-US" sz="2000" b="1" dirty="0">
              <a:solidFill>
                <a:srgbClr val="92D050"/>
              </a:solidFill>
            </a:endParaRPr>
          </a:p>
          <a:p>
            <a:r>
              <a:rPr lang="en-US" sz="2000" b="1" dirty="0" err="1" smtClean="0">
                <a:solidFill>
                  <a:srgbClr val="92D050"/>
                </a:solidFill>
              </a:rPr>
              <a:t>Lớp</a:t>
            </a:r>
            <a:r>
              <a:rPr lang="en-US" sz="2000" b="1" dirty="0" smtClean="0">
                <a:solidFill>
                  <a:srgbClr val="92D050"/>
                </a:solidFill>
              </a:rPr>
              <a:t>: 20CNTT1</a:t>
            </a:r>
            <a:endParaRPr lang="en-US" sz="2000" b="1" dirty="0">
              <a:solidFill>
                <a:srgbClr val="92D050"/>
              </a:solidFill>
            </a:endParaRPr>
          </a:p>
        </p:txBody>
      </p:sp>
      <p:pic>
        <p:nvPicPr>
          <p:cNvPr id="5" name="Picture 4"/>
          <p:cNvPicPr>
            <a:picLocks noChangeAspect="1"/>
          </p:cNvPicPr>
          <p:nvPr/>
        </p:nvPicPr>
        <p:blipFill>
          <a:blip r:embed="rId2"/>
          <a:stretch>
            <a:fillRect/>
          </a:stretch>
        </p:blipFill>
        <p:spPr>
          <a:xfrm>
            <a:off x="2431205" y="1673157"/>
            <a:ext cx="4115510" cy="2181934"/>
          </a:xfrm>
          <a:prstGeom prst="rect">
            <a:avLst/>
          </a:prstGeom>
        </p:spPr>
      </p:pic>
    </p:spTree>
    <p:extLst>
      <p:ext uri="{BB962C8B-B14F-4D97-AF65-F5344CB8AC3E}">
        <p14:creationId xmlns:p14="http://schemas.microsoft.com/office/powerpoint/2010/main" val="790989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itle 4"/>
          <p:cNvSpPr>
            <a:spLocks noGrp="1"/>
          </p:cNvSpPr>
          <p:nvPr>
            <p:ph type="body" idx="1"/>
          </p:nvPr>
        </p:nvSpPr>
        <p:spPr>
          <a:xfrm>
            <a:off x="668253" y="278948"/>
            <a:ext cx="5972100" cy="1316388"/>
          </a:xfrm>
        </p:spPr>
        <p:txBody>
          <a:bodyPr/>
          <a:lstStyle/>
          <a:p>
            <a:r>
              <a:rPr lang="en-US" dirty="0" smtClean="0"/>
              <a:t>Layers: </a:t>
            </a:r>
            <a:r>
              <a:rPr lang="en-US" dirty="0" err="1" smtClean="0"/>
              <a:t>Tạo</a:t>
            </a:r>
            <a:r>
              <a:rPr lang="en-US" dirty="0" smtClean="0"/>
              <a:t> </a:t>
            </a:r>
            <a:r>
              <a:rPr lang="en-US" dirty="0" err="1" smtClean="0"/>
              <a:t>các</a:t>
            </a:r>
            <a:r>
              <a:rPr lang="en-US" dirty="0" smtClean="0"/>
              <a:t> </a:t>
            </a:r>
            <a:r>
              <a:rPr lang="en-US" dirty="0" err="1" smtClean="0"/>
              <a:t>lớp</a:t>
            </a:r>
            <a:r>
              <a:rPr lang="en-US" dirty="0" smtClean="0"/>
              <a:t> </a:t>
            </a:r>
            <a:r>
              <a:rPr lang="en-US" dirty="0" err="1" smtClean="0"/>
              <a:t>cho</a:t>
            </a:r>
            <a:r>
              <a:rPr lang="en-US" dirty="0" smtClean="0"/>
              <a:t> object.</a:t>
            </a:r>
          </a:p>
          <a:p>
            <a:r>
              <a:rPr lang="en-US" dirty="0" err="1" smtClean="0"/>
              <a:t>Có</a:t>
            </a:r>
            <a:r>
              <a:rPr lang="en-US" dirty="0" smtClean="0"/>
              <a:t> </a:t>
            </a:r>
            <a:r>
              <a:rPr lang="en-US" dirty="0" err="1" smtClean="0"/>
              <a:t>thể</a:t>
            </a:r>
            <a:r>
              <a:rPr lang="en-US" dirty="0" smtClean="0"/>
              <a:t> </a:t>
            </a:r>
            <a:r>
              <a:rPr lang="en-US" dirty="0" err="1" smtClean="0"/>
              <a:t>thêm</a:t>
            </a:r>
            <a:r>
              <a:rPr lang="en-US" dirty="0" smtClean="0"/>
              <a:t> Layers </a:t>
            </a:r>
            <a:r>
              <a:rPr lang="en-US" dirty="0" err="1" smtClean="0"/>
              <a:t>bằng</a:t>
            </a:r>
            <a:r>
              <a:rPr lang="en-US" dirty="0" smtClean="0"/>
              <a:t> </a:t>
            </a:r>
            <a:r>
              <a:rPr lang="en-US" dirty="0" err="1" smtClean="0"/>
              <a:t>cách</a:t>
            </a:r>
            <a:r>
              <a:rPr lang="en-US" dirty="0" smtClean="0"/>
              <a:t> </a:t>
            </a:r>
            <a:r>
              <a:rPr lang="en-US" dirty="0" err="1" smtClean="0"/>
              <a:t>ghi</a:t>
            </a:r>
            <a:r>
              <a:rPr lang="en-US" dirty="0" smtClean="0"/>
              <a:t> </a:t>
            </a:r>
            <a:r>
              <a:rPr lang="en-US" dirty="0" err="1" smtClean="0"/>
              <a:t>tên</a:t>
            </a:r>
            <a:r>
              <a:rPr lang="en-US" dirty="0" smtClean="0"/>
              <a:t> layers </a:t>
            </a:r>
            <a:r>
              <a:rPr lang="en-US" dirty="0" err="1" smtClean="0"/>
              <a:t>muốn</a:t>
            </a:r>
            <a:r>
              <a:rPr lang="en-US" dirty="0" smtClean="0"/>
              <a:t> </a:t>
            </a:r>
            <a:r>
              <a:rPr lang="en-US" dirty="0" err="1" smtClean="0"/>
              <a:t>tạo</a:t>
            </a:r>
            <a:r>
              <a:rPr lang="en-US" dirty="0" smtClean="0"/>
              <a:t> </a:t>
            </a:r>
            <a:r>
              <a:rPr lang="en-US" dirty="0" err="1" smtClean="0"/>
              <a:t>vào</a:t>
            </a:r>
            <a:r>
              <a:rPr lang="en-US" dirty="0" smtClean="0"/>
              <a:t> </a:t>
            </a:r>
            <a:r>
              <a:rPr lang="en-US" dirty="0" err="1" smtClean="0"/>
              <a:t>khung</a:t>
            </a:r>
            <a:r>
              <a:rPr lang="en-US" dirty="0" smtClean="0"/>
              <a:t> User </a:t>
            </a:r>
            <a:r>
              <a:rPr lang="en-US" dirty="0" err="1" smtClean="0"/>
              <a:t>cho</a:t>
            </a:r>
            <a:r>
              <a:rPr lang="en-US" dirty="0" smtClean="0"/>
              <a:t> </a:t>
            </a:r>
            <a:r>
              <a:rPr lang="en-US" dirty="0" err="1" smtClean="0"/>
              <a:t>phép</a:t>
            </a:r>
            <a:r>
              <a:rPr lang="en-US" dirty="0"/>
              <a:t> </a:t>
            </a:r>
            <a:r>
              <a:rPr lang="en-US" dirty="0" err="1" smtClean="0"/>
              <a:t>chỉnh</a:t>
            </a:r>
            <a:r>
              <a:rPr lang="en-US" dirty="0" smtClean="0"/>
              <a:t> </a:t>
            </a:r>
            <a:r>
              <a:rPr lang="en-US" dirty="0" err="1" smtClean="0"/>
              <a:t>sữa</a:t>
            </a:r>
            <a:r>
              <a:rPr lang="en-US" dirty="0" smtClean="0"/>
              <a:t>.</a:t>
            </a:r>
          </a:p>
        </p:txBody>
      </p:sp>
      <p:pic>
        <p:nvPicPr>
          <p:cNvPr id="2" name="Picture 1"/>
          <p:cNvPicPr>
            <a:picLocks noChangeAspect="1"/>
          </p:cNvPicPr>
          <p:nvPr/>
        </p:nvPicPr>
        <p:blipFill>
          <a:blip r:embed="rId2"/>
          <a:stretch>
            <a:fillRect/>
          </a:stretch>
        </p:blipFill>
        <p:spPr>
          <a:xfrm>
            <a:off x="2345889" y="2373549"/>
            <a:ext cx="4163647" cy="2351607"/>
          </a:xfrm>
          <a:prstGeom prst="rect">
            <a:avLst/>
          </a:prstGeom>
        </p:spPr>
      </p:pic>
    </p:spTree>
    <p:extLst>
      <p:ext uri="{BB962C8B-B14F-4D97-AF65-F5344CB8AC3E}">
        <p14:creationId xmlns:p14="http://schemas.microsoft.com/office/powerpoint/2010/main" val="169629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25" y="231914"/>
            <a:ext cx="5972100" cy="636000"/>
          </a:xfrm>
        </p:spPr>
        <p:txBody>
          <a:bodyPr/>
          <a:lstStyle/>
          <a:p>
            <a:r>
              <a:rPr lang="en-US" dirty="0">
                <a:solidFill>
                  <a:schemeClr val="accent4">
                    <a:lumMod val="75000"/>
                  </a:schemeClr>
                </a:solidFill>
              </a:rPr>
              <a:t>PHẦN</a:t>
            </a:r>
            <a:r>
              <a:rPr lang="vi-VN" dirty="0">
                <a:solidFill>
                  <a:schemeClr val="accent4">
                    <a:lumMod val="75000"/>
                  </a:schemeClr>
                </a:solidFill>
              </a:rPr>
              <a:t> 2: </a:t>
            </a:r>
            <a:r>
              <a:rPr lang="en-US" dirty="0">
                <a:solidFill>
                  <a:schemeClr val="accent4">
                    <a:lumMod val="75000"/>
                  </a:schemeClr>
                </a:solidFill>
              </a:rPr>
              <a:t>Map Game + </a:t>
            </a:r>
            <a:r>
              <a:rPr lang="en-US" dirty="0" err="1" smtClean="0">
                <a:solidFill>
                  <a:schemeClr val="accent4">
                    <a:lumMod val="75000"/>
                  </a:schemeClr>
                </a:solidFill>
              </a:rPr>
              <a:t>màn</a:t>
            </a:r>
            <a:r>
              <a:rPr lang="en-US" dirty="0" smtClean="0">
                <a:solidFill>
                  <a:schemeClr val="accent4">
                    <a:lumMod val="75000"/>
                  </a:schemeClr>
                </a:solidFill>
              </a:rPr>
              <a:t> </a:t>
            </a:r>
            <a:r>
              <a:rPr lang="en-US" dirty="0" err="1" smtClean="0">
                <a:solidFill>
                  <a:schemeClr val="accent4">
                    <a:lumMod val="75000"/>
                  </a:schemeClr>
                </a:solidFill>
              </a:rPr>
              <a:t>hình</a:t>
            </a:r>
            <a:r>
              <a:rPr lang="en-US" dirty="0" smtClean="0">
                <a:solidFill>
                  <a:schemeClr val="accent4">
                    <a:lumMod val="75000"/>
                  </a:schemeClr>
                </a:solidFill>
              </a:rPr>
              <a:t>.</a:t>
            </a:r>
            <a:endParaRPr lang="en-US" dirty="0">
              <a:solidFill>
                <a:schemeClr val="accent4">
                  <a:lumMod val="75000"/>
                </a:schemeClr>
              </a:solidFill>
            </a:endParaRPr>
          </a:p>
        </p:txBody>
      </p:sp>
      <p:sp>
        <p:nvSpPr>
          <p:cNvPr id="3" name="Text Placeholder 2"/>
          <p:cNvSpPr>
            <a:spLocks noGrp="1"/>
          </p:cNvSpPr>
          <p:nvPr>
            <p:ph type="body" idx="1"/>
          </p:nvPr>
        </p:nvSpPr>
        <p:spPr>
          <a:xfrm>
            <a:off x="1417282" y="1076616"/>
            <a:ext cx="5972100" cy="2764500"/>
          </a:xfrm>
        </p:spPr>
        <p:txBody>
          <a:bodyPr/>
          <a:lstStyle/>
          <a:p>
            <a:r>
              <a:rPr lang="en-US" dirty="0" smtClean="0"/>
              <a:t>Map game:</a:t>
            </a:r>
          </a:p>
          <a:p>
            <a:pPr lvl="1">
              <a:buFont typeface="Wingdings" panose="05000000000000000000" pitchFamily="2" charset="2"/>
              <a:buChar char="§"/>
            </a:pPr>
            <a:r>
              <a:rPr lang="en-US" dirty="0" err="1" smtClean="0"/>
              <a:t>Backgroud</a:t>
            </a:r>
            <a:r>
              <a:rPr lang="en-US" dirty="0" smtClean="0"/>
              <a:t>.</a:t>
            </a:r>
          </a:p>
          <a:p>
            <a:pPr lvl="1">
              <a:buFont typeface="Wingdings" panose="05000000000000000000" pitchFamily="2" charset="2"/>
              <a:buChar char="§"/>
            </a:pPr>
            <a:r>
              <a:rPr lang="en-US" dirty="0" err="1" smtClean="0"/>
              <a:t>BackBack</a:t>
            </a:r>
            <a:r>
              <a:rPr lang="en-US" dirty="0" smtClean="0"/>
              <a:t> </a:t>
            </a:r>
            <a:r>
              <a:rPr lang="en-US" dirty="0" err="1" smtClean="0"/>
              <a:t>và</a:t>
            </a:r>
            <a:r>
              <a:rPr lang="en-US" dirty="0" smtClean="0"/>
              <a:t> </a:t>
            </a:r>
            <a:r>
              <a:rPr lang="en-US" dirty="0" err="1" smtClean="0"/>
              <a:t>BackUp</a:t>
            </a:r>
            <a:r>
              <a:rPr lang="en-US" dirty="0" smtClean="0"/>
              <a:t>.</a:t>
            </a:r>
          </a:p>
          <a:p>
            <a:pPr lvl="1">
              <a:buFont typeface="Wingdings" panose="05000000000000000000" pitchFamily="2" charset="2"/>
              <a:buChar char="§"/>
            </a:pPr>
            <a:r>
              <a:rPr lang="en-US" dirty="0" smtClean="0"/>
              <a:t>Fore.</a:t>
            </a:r>
          </a:p>
          <a:p>
            <a:r>
              <a:rPr lang="en-US" dirty="0" err="1" smtClean="0"/>
              <a:t>Màn</a:t>
            </a:r>
            <a:r>
              <a:rPr lang="en-US" dirty="0" smtClean="0"/>
              <a:t> </a:t>
            </a:r>
            <a:r>
              <a:rPr lang="en-US" dirty="0" err="1" smtClean="0"/>
              <a:t>hình</a:t>
            </a:r>
            <a:r>
              <a:rPr lang="en-US" dirty="0" smtClean="0"/>
              <a:t>:</a:t>
            </a:r>
          </a:p>
          <a:p>
            <a:pPr lvl="1">
              <a:buFont typeface="Wingdings" panose="05000000000000000000" pitchFamily="2" charset="2"/>
              <a:buChar char="§"/>
            </a:pPr>
            <a:r>
              <a:rPr lang="en-US" dirty="0" err="1" smtClean="0"/>
              <a:t>Chuyển</a:t>
            </a:r>
            <a:r>
              <a:rPr lang="en-US" dirty="0"/>
              <a:t> </a:t>
            </a:r>
            <a:r>
              <a:rPr lang="en-US" dirty="0" err="1" smtClean="0"/>
              <a:t>đổi</a:t>
            </a:r>
            <a:r>
              <a:rPr lang="en-US" dirty="0" smtClean="0"/>
              <a:t> </a:t>
            </a:r>
            <a:r>
              <a:rPr lang="en-US" dirty="0" err="1" smtClean="0"/>
              <a:t>màn</a:t>
            </a:r>
            <a:r>
              <a:rPr lang="en-US" dirty="0" smtClean="0"/>
              <a:t> </a:t>
            </a:r>
            <a:r>
              <a:rPr lang="en-US" dirty="0" err="1" smtClean="0"/>
              <a:t>hình</a:t>
            </a:r>
            <a:r>
              <a:rPr lang="en-US" dirty="0" smtClean="0"/>
              <a:t>.</a:t>
            </a:r>
          </a:p>
          <a:p>
            <a:pPr lvl="1">
              <a:buFont typeface="Wingdings" panose="05000000000000000000" pitchFamily="2" charset="2"/>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838444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34" y="88151"/>
            <a:ext cx="5972100" cy="636000"/>
          </a:xfrm>
        </p:spPr>
        <p:txBody>
          <a:bodyPr/>
          <a:lstStyle/>
          <a:p>
            <a:r>
              <a:rPr lang="en-US" dirty="0"/>
              <a:t>Map game</a:t>
            </a:r>
            <a:r>
              <a:rPr lang="en-US" dirty="0" smtClean="0"/>
              <a:t>:</a:t>
            </a:r>
            <a:endParaRPr lang="en-US" dirty="0"/>
          </a:p>
        </p:txBody>
      </p:sp>
      <p:pic>
        <p:nvPicPr>
          <p:cNvPr id="5" name="Picture 4"/>
          <p:cNvPicPr>
            <a:picLocks noChangeAspect="1"/>
          </p:cNvPicPr>
          <p:nvPr/>
        </p:nvPicPr>
        <p:blipFill>
          <a:blip r:embed="rId2"/>
          <a:stretch>
            <a:fillRect/>
          </a:stretch>
        </p:blipFill>
        <p:spPr>
          <a:xfrm>
            <a:off x="2320693" y="3093394"/>
            <a:ext cx="3629025" cy="1381125"/>
          </a:xfrm>
          <a:prstGeom prst="rect">
            <a:avLst/>
          </a:prstGeom>
        </p:spPr>
      </p:pic>
      <p:sp>
        <p:nvSpPr>
          <p:cNvPr id="3" name="Text Placeholder 2"/>
          <p:cNvSpPr>
            <a:spLocks noGrp="1"/>
          </p:cNvSpPr>
          <p:nvPr>
            <p:ph type="body" idx="1"/>
          </p:nvPr>
        </p:nvSpPr>
        <p:spPr>
          <a:xfrm>
            <a:off x="0" y="724151"/>
            <a:ext cx="8043483" cy="2764500"/>
          </a:xfrm>
        </p:spPr>
        <p:txBody>
          <a:bodyPr/>
          <a:lstStyle/>
          <a:p>
            <a:r>
              <a:rPr lang="en-US" dirty="0" err="1" smtClean="0"/>
              <a:t>Chọn</a:t>
            </a:r>
            <a:r>
              <a:rPr lang="en-US" dirty="0" smtClean="0"/>
              <a:t> </a:t>
            </a:r>
            <a:r>
              <a:rPr lang="en-US" dirty="0" err="1" smtClean="0"/>
              <a:t>GameObject</a:t>
            </a:r>
            <a:r>
              <a:rPr lang="en-US" dirty="0" smtClean="0"/>
              <a:t> -&gt; Create Empty(Ctrl + Shift + N) </a:t>
            </a:r>
            <a:r>
              <a:rPr lang="en-US" dirty="0" err="1" smtClean="0"/>
              <a:t>để</a:t>
            </a:r>
            <a:r>
              <a:rPr lang="en-US" dirty="0" smtClean="0"/>
              <a:t> </a:t>
            </a:r>
            <a:r>
              <a:rPr lang="en-US" dirty="0" err="1" smtClean="0"/>
              <a:t>tạo</a:t>
            </a:r>
            <a:r>
              <a:rPr lang="en-US" dirty="0" smtClean="0"/>
              <a:t> Object </a:t>
            </a:r>
            <a:r>
              <a:rPr lang="en-US" dirty="0" err="1" smtClean="0"/>
              <a:t>chung</a:t>
            </a:r>
            <a:r>
              <a:rPr lang="en-US" dirty="0" smtClean="0"/>
              <a:t> </a:t>
            </a:r>
            <a:r>
              <a:rPr lang="en-US" dirty="0" err="1" smtClean="0"/>
              <a:t>cho</a:t>
            </a:r>
            <a:r>
              <a:rPr lang="en-US" dirty="0" smtClean="0"/>
              <a:t> map.</a:t>
            </a:r>
          </a:p>
          <a:p>
            <a:r>
              <a:rPr lang="en-US" dirty="0" err="1"/>
              <a:t>Chọn</a:t>
            </a:r>
            <a:r>
              <a:rPr lang="en-US" dirty="0"/>
              <a:t> </a:t>
            </a:r>
            <a:r>
              <a:rPr lang="en-US" dirty="0" smtClean="0"/>
              <a:t>Object </a:t>
            </a:r>
            <a:r>
              <a:rPr lang="en-US" dirty="0" err="1" smtClean="0"/>
              <a:t>vừa</a:t>
            </a:r>
            <a:r>
              <a:rPr lang="en-US" dirty="0" smtClean="0"/>
              <a:t> </a:t>
            </a:r>
            <a:r>
              <a:rPr lang="en-US" dirty="0" err="1" smtClean="0"/>
              <a:t>được</a:t>
            </a:r>
            <a:r>
              <a:rPr lang="en-US" dirty="0" smtClean="0"/>
              <a:t> </a:t>
            </a:r>
            <a:r>
              <a:rPr lang="en-US" dirty="0" err="1" smtClean="0"/>
              <a:t>tạo</a:t>
            </a:r>
            <a:r>
              <a:rPr lang="en-US" dirty="0" smtClean="0"/>
              <a:t> -&gt; </a:t>
            </a:r>
            <a:r>
              <a:rPr lang="en-US" dirty="0" err="1" smtClean="0"/>
              <a:t>GameObject</a:t>
            </a:r>
            <a:r>
              <a:rPr lang="en-US" dirty="0" smtClean="0"/>
              <a:t> </a:t>
            </a:r>
            <a:r>
              <a:rPr lang="en-US" dirty="0"/>
              <a:t>-&gt; Create </a:t>
            </a:r>
            <a:r>
              <a:rPr lang="en-US" dirty="0" smtClean="0"/>
              <a:t>Empty Child(Ctrl + </a:t>
            </a:r>
            <a:r>
              <a:rPr lang="en-US" dirty="0"/>
              <a:t>Shift + N) </a:t>
            </a:r>
            <a:r>
              <a:rPr lang="en-US" dirty="0" err="1"/>
              <a:t>để</a:t>
            </a:r>
            <a:r>
              <a:rPr lang="en-US" dirty="0"/>
              <a:t> </a:t>
            </a:r>
            <a:r>
              <a:rPr lang="en-US" dirty="0" err="1"/>
              <a:t>tạo</a:t>
            </a:r>
            <a:r>
              <a:rPr lang="en-US" dirty="0"/>
              <a:t> Object </a:t>
            </a:r>
            <a:r>
              <a:rPr lang="en-US" dirty="0" smtClean="0"/>
              <a:t>con ( Object </a:t>
            </a:r>
            <a:r>
              <a:rPr lang="en-US" dirty="0" err="1" smtClean="0"/>
              <a:t>tạo</a:t>
            </a:r>
            <a:r>
              <a:rPr lang="en-US" dirty="0" smtClean="0"/>
              <a:t> map).</a:t>
            </a: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138112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6799" y="1961179"/>
            <a:ext cx="4563351" cy="1814344"/>
          </a:xfrm>
          <a:prstGeom prst="rect">
            <a:avLst/>
          </a:prstGeom>
        </p:spPr>
      </p:pic>
      <p:sp>
        <p:nvSpPr>
          <p:cNvPr id="3" name="Text Placeholder 2"/>
          <p:cNvSpPr>
            <a:spLocks noGrp="1"/>
          </p:cNvSpPr>
          <p:nvPr>
            <p:ph type="body" idx="1"/>
          </p:nvPr>
        </p:nvSpPr>
        <p:spPr>
          <a:xfrm>
            <a:off x="233465" y="201128"/>
            <a:ext cx="6984460" cy="2764500"/>
          </a:xfrm>
        </p:spPr>
        <p:txBody>
          <a:bodyPr/>
          <a:lstStyle/>
          <a:p>
            <a:r>
              <a:rPr lang="en-US" dirty="0" err="1" smtClean="0"/>
              <a:t>Chọn</a:t>
            </a:r>
            <a:r>
              <a:rPr lang="en-US" dirty="0"/>
              <a:t> </a:t>
            </a:r>
            <a:r>
              <a:rPr lang="en-US" dirty="0" smtClean="0"/>
              <a:t>Object </a:t>
            </a:r>
            <a:r>
              <a:rPr lang="en-US" dirty="0" err="1" smtClean="0"/>
              <a:t>chung</a:t>
            </a:r>
            <a:r>
              <a:rPr lang="en-US" dirty="0" smtClean="0"/>
              <a:t> -&gt; </a:t>
            </a:r>
            <a:r>
              <a:rPr lang="en-US" dirty="0" err="1" smtClean="0"/>
              <a:t>GameObject</a:t>
            </a:r>
            <a:r>
              <a:rPr lang="en-US" dirty="0" smtClean="0"/>
              <a:t> -&gt; 2D Object -&gt; Tile Map -&gt; Rectangular.</a:t>
            </a:r>
          </a:p>
          <a:p>
            <a:r>
              <a:rPr lang="en-US" dirty="0" err="1" smtClean="0"/>
              <a:t>Chọn</a:t>
            </a:r>
            <a:r>
              <a:rPr lang="en-US" dirty="0"/>
              <a:t> </a:t>
            </a:r>
            <a:r>
              <a:rPr lang="en-US" dirty="0" smtClean="0"/>
              <a:t>object </a:t>
            </a:r>
            <a:r>
              <a:rPr lang="en-US" dirty="0" err="1" smtClean="0"/>
              <a:t>cần</a:t>
            </a:r>
            <a:r>
              <a:rPr lang="en-US" dirty="0" smtClean="0"/>
              <a:t> </a:t>
            </a:r>
            <a:r>
              <a:rPr lang="en-US" dirty="0" err="1" smtClean="0"/>
              <a:t>chỉnh</a:t>
            </a:r>
            <a:r>
              <a:rPr lang="en-US" dirty="0" smtClean="0"/>
              <a:t> </a:t>
            </a:r>
            <a:r>
              <a:rPr lang="en-US" dirty="0" err="1" smtClean="0"/>
              <a:t>sửa</a:t>
            </a:r>
            <a:r>
              <a:rPr lang="en-US" dirty="0" smtClean="0"/>
              <a:t> map.</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3"/>
          <a:stretch>
            <a:fillRect/>
          </a:stretch>
        </p:blipFill>
        <p:spPr>
          <a:xfrm>
            <a:off x="5373700" y="2625400"/>
            <a:ext cx="3476625" cy="2352675"/>
          </a:xfrm>
          <a:prstGeom prst="rect">
            <a:avLst/>
          </a:prstGeom>
        </p:spPr>
      </p:pic>
      <p:cxnSp>
        <p:nvCxnSpPr>
          <p:cNvPr id="8" name="Elbow Connector 7"/>
          <p:cNvCxnSpPr>
            <a:stCxn id="5" idx="2"/>
          </p:cNvCxnSpPr>
          <p:nvPr/>
        </p:nvCxnSpPr>
        <p:spPr>
          <a:xfrm rot="16200000" flipH="1">
            <a:off x="3721895" y="2852102"/>
            <a:ext cx="728386" cy="25752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17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7836" y="201127"/>
            <a:ext cx="7149740" cy="2764500"/>
          </a:xfrm>
        </p:spPr>
        <p:txBody>
          <a:bodyPr/>
          <a:lstStyle/>
          <a:p>
            <a:r>
              <a:rPr lang="en-US" dirty="0" err="1" smtClean="0"/>
              <a:t>Chọn</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muốn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mục</a:t>
            </a:r>
            <a:r>
              <a:rPr lang="en-US" dirty="0" smtClean="0"/>
              <a:t> Tile Map -&gt; </a:t>
            </a:r>
            <a:r>
              <a:rPr lang="en-US" dirty="0" err="1" smtClean="0"/>
              <a:t>chỉnh</a:t>
            </a:r>
            <a:r>
              <a:rPr lang="en-US" dirty="0" smtClean="0"/>
              <a:t> </a:t>
            </a:r>
            <a:r>
              <a:rPr lang="en-US" dirty="0" err="1" smtClean="0"/>
              <a:t>sửa</a:t>
            </a:r>
            <a:r>
              <a:rPr lang="en-US" dirty="0" smtClean="0"/>
              <a:t> Pixels Per Unit = 16 -&gt; Sprite Mode = Multiple -&gt; Sprite Editor.</a:t>
            </a:r>
          </a:p>
          <a:p>
            <a:r>
              <a:rPr lang="en-US" dirty="0" err="1" smtClean="0"/>
              <a:t>Chọn</a:t>
            </a:r>
            <a:r>
              <a:rPr lang="en-US" dirty="0" smtClean="0"/>
              <a:t> Slice -&gt; Type = Grid By Cell Size -&gt; Pixel Size ( x = 16 ; y = 16) -&gt; Slice -&gt; Apply.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1164025" y="2580394"/>
            <a:ext cx="2435210" cy="2096044"/>
          </a:xfrm>
          <a:prstGeom prst="rect">
            <a:avLst/>
          </a:prstGeom>
        </p:spPr>
      </p:pic>
      <p:pic>
        <p:nvPicPr>
          <p:cNvPr id="6" name="Picture 5"/>
          <p:cNvPicPr>
            <a:picLocks noChangeAspect="1"/>
          </p:cNvPicPr>
          <p:nvPr/>
        </p:nvPicPr>
        <p:blipFill>
          <a:blip r:embed="rId3"/>
          <a:stretch>
            <a:fillRect/>
          </a:stretch>
        </p:blipFill>
        <p:spPr>
          <a:xfrm>
            <a:off x="5168351" y="2834065"/>
            <a:ext cx="3594424" cy="1529643"/>
          </a:xfrm>
          <a:prstGeom prst="rect">
            <a:avLst/>
          </a:prstGeom>
        </p:spPr>
      </p:pic>
      <p:sp>
        <p:nvSpPr>
          <p:cNvPr id="7" name="Right Arrow 6"/>
          <p:cNvSpPr/>
          <p:nvPr/>
        </p:nvSpPr>
        <p:spPr>
          <a:xfrm>
            <a:off x="3785542" y="3312785"/>
            <a:ext cx="1196502" cy="572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857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785" y="243192"/>
            <a:ext cx="7308427" cy="1157591"/>
          </a:xfrm>
        </p:spPr>
        <p:txBody>
          <a:bodyPr/>
          <a:lstStyle/>
          <a:p>
            <a:r>
              <a:rPr lang="en-US" dirty="0" err="1" smtClean="0"/>
              <a:t>Kéo</a:t>
            </a:r>
            <a:r>
              <a:rPr lang="en-US" dirty="0" smtClean="0"/>
              <a:t> </a:t>
            </a:r>
            <a:r>
              <a:rPr lang="en-US" dirty="0" err="1" smtClean="0"/>
              <a:t>ảnh</a:t>
            </a:r>
            <a:r>
              <a:rPr lang="en-US" dirty="0" smtClean="0"/>
              <a:t> </a:t>
            </a:r>
            <a:r>
              <a:rPr lang="en-US" dirty="0" err="1" smtClean="0"/>
              <a:t>vào</a:t>
            </a:r>
            <a:r>
              <a:rPr lang="en-US" dirty="0" smtClean="0"/>
              <a:t> </a:t>
            </a:r>
            <a:r>
              <a:rPr lang="en-US" dirty="0" err="1" smtClean="0"/>
              <a:t>mục</a:t>
            </a:r>
            <a:r>
              <a:rPr lang="en-US" dirty="0" smtClean="0"/>
              <a:t> Tile Map -&gt; Select Folder.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stretch>
            <a:fillRect/>
          </a:stretch>
        </p:blipFill>
        <p:spPr>
          <a:xfrm>
            <a:off x="931322" y="1177047"/>
            <a:ext cx="6619875" cy="1190625"/>
          </a:xfrm>
          <a:prstGeom prst="rect">
            <a:avLst/>
          </a:prstGeom>
        </p:spPr>
      </p:pic>
      <p:sp>
        <p:nvSpPr>
          <p:cNvPr id="6" name="TextBox 5"/>
          <p:cNvSpPr txBox="1"/>
          <p:nvPr/>
        </p:nvSpPr>
        <p:spPr>
          <a:xfrm>
            <a:off x="931322" y="2538918"/>
            <a:ext cx="4922196" cy="323165"/>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1500" dirty="0" err="1" smtClean="0">
                <a:solidFill>
                  <a:schemeClr val="tx1"/>
                </a:solidFill>
              </a:rPr>
              <a:t>Chọn</a:t>
            </a:r>
            <a:r>
              <a:rPr lang="en-US" sz="1500" dirty="0" smtClean="0">
                <a:solidFill>
                  <a:schemeClr val="tx1"/>
                </a:solidFill>
              </a:rPr>
              <a:t> </a:t>
            </a:r>
            <a:r>
              <a:rPr lang="en-US" sz="1500" dirty="0" err="1" smtClean="0">
                <a:solidFill>
                  <a:schemeClr val="tx1"/>
                </a:solidFill>
              </a:rPr>
              <a:t>các</a:t>
            </a:r>
            <a:r>
              <a:rPr lang="en-US" sz="1500" dirty="0" smtClean="0">
                <a:solidFill>
                  <a:schemeClr val="tx1"/>
                </a:solidFill>
              </a:rPr>
              <a:t> </a:t>
            </a:r>
            <a:r>
              <a:rPr lang="en-US" sz="1500" dirty="0" err="1" smtClean="0">
                <a:solidFill>
                  <a:schemeClr val="tx1"/>
                </a:solidFill>
              </a:rPr>
              <a:t>công</a:t>
            </a:r>
            <a:r>
              <a:rPr lang="en-US" sz="1500" dirty="0" smtClean="0">
                <a:solidFill>
                  <a:schemeClr val="tx1"/>
                </a:solidFill>
              </a:rPr>
              <a:t> </a:t>
            </a:r>
            <a:r>
              <a:rPr lang="en-US" sz="1500" dirty="0" err="1" smtClean="0">
                <a:solidFill>
                  <a:schemeClr val="tx1"/>
                </a:solidFill>
              </a:rPr>
              <a:t>cụ</a:t>
            </a:r>
            <a:r>
              <a:rPr lang="en-US" sz="1500" dirty="0" smtClean="0">
                <a:solidFill>
                  <a:schemeClr val="tx1"/>
                </a:solidFill>
              </a:rPr>
              <a:t> </a:t>
            </a:r>
            <a:r>
              <a:rPr lang="en-US" sz="1500" dirty="0" err="1" smtClean="0">
                <a:solidFill>
                  <a:schemeClr val="tx1"/>
                </a:solidFill>
              </a:rPr>
              <a:t>trong</a:t>
            </a:r>
            <a:r>
              <a:rPr lang="en-US" sz="1500" dirty="0" smtClean="0">
                <a:solidFill>
                  <a:schemeClr val="tx1"/>
                </a:solidFill>
              </a:rPr>
              <a:t> tile map tool bar </a:t>
            </a:r>
            <a:r>
              <a:rPr lang="en-US" sz="1500" dirty="0" err="1" smtClean="0">
                <a:solidFill>
                  <a:schemeClr val="tx1"/>
                </a:solidFill>
              </a:rPr>
              <a:t>để</a:t>
            </a:r>
            <a:r>
              <a:rPr lang="en-US" sz="1500" dirty="0" smtClean="0">
                <a:solidFill>
                  <a:schemeClr val="tx1"/>
                </a:solidFill>
              </a:rPr>
              <a:t> </a:t>
            </a:r>
            <a:r>
              <a:rPr lang="en-US" sz="1500" dirty="0" err="1" smtClean="0">
                <a:solidFill>
                  <a:schemeClr val="tx1"/>
                </a:solidFill>
              </a:rPr>
              <a:t>vẽ</a:t>
            </a:r>
            <a:r>
              <a:rPr lang="en-US" sz="1500" dirty="0" smtClean="0">
                <a:solidFill>
                  <a:schemeClr val="tx1"/>
                </a:solidFill>
              </a:rPr>
              <a:t> map.</a:t>
            </a:r>
            <a:endParaRPr lang="en-US" sz="1500" dirty="0">
              <a:solidFill>
                <a:schemeClr val="tx1"/>
              </a:solidFill>
            </a:endParaRPr>
          </a:p>
        </p:txBody>
      </p:sp>
      <p:pic>
        <p:nvPicPr>
          <p:cNvPr id="7" name="Picture 6"/>
          <p:cNvPicPr>
            <a:picLocks noChangeAspect="1"/>
          </p:cNvPicPr>
          <p:nvPr/>
        </p:nvPicPr>
        <p:blipFill>
          <a:blip r:embed="rId3"/>
          <a:stretch>
            <a:fillRect/>
          </a:stretch>
        </p:blipFill>
        <p:spPr>
          <a:xfrm>
            <a:off x="1879972" y="3205377"/>
            <a:ext cx="5535038" cy="1356895"/>
          </a:xfrm>
          <a:prstGeom prst="rect">
            <a:avLst/>
          </a:prstGeom>
        </p:spPr>
      </p:pic>
    </p:spTree>
    <p:extLst>
      <p:ext uri="{BB962C8B-B14F-4D97-AF65-F5344CB8AC3E}">
        <p14:creationId xmlns:p14="http://schemas.microsoft.com/office/powerpoint/2010/main" val="97894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79" y="168242"/>
            <a:ext cx="5972100" cy="636000"/>
          </a:xfrm>
        </p:spPr>
        <p:txBody>
          <a:bodyPr/>
          <a:lstStyle/>
          <a:p>
            <a:r>
              <a:rPr lang="en-US" dirty="0" err="1" smtClean="0"/>
              <a:t>Tạo</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cho</a:t>
            </a:r>
            <a:r>
              <a:rPr lang="en-US" dirty="0" smtClean="0"/>
              <a:t> map </a:t>
            </a:r>
            <a:r>
              <a:rPr lang="en-US" dirty="0" err="1" smtClean="0"/>
              <a:t>sau</a:t>
            </a:r>
            <a:r>
              <a:rPr lang="en-US" dirty="0" smtClean="0"/>
              <a:t> </a:t>
            </a:r>
            <a:r>
              <a:rPr lang="en-US" dirty="0" err="1" smtClean="0"/>
              <a:t>khi</a:t>
            </a:r>
            <a:r>
              <a:rPr lang="en-US" dirty="0" smtClean="0"/>
              <a:t> </a:t>
            </a:r>
            <a:r>
              <a:rPr lang="en-US" dirty="0" err="1" smtClean="0"/>
              <a:t>vẽ</a:t>
            </a:r>
            <a:r>
              <a:rPr lang="en-US" dirty="0" smtClean="0"/>
              <a:t>:</a:t>
            </a:r>
            <a:endParaRPr lang="en-US" dirty="0"/>
          </a:p>
        </p:txBody>
      </p:sp>
      <p:sp>
        <p:nvSpPr>
          <p:cNvPr id="3" name="Text Placeholder 2"/>
          <p:cNvSpPr>
            <a:spLocks noGrp="1"/>
          </p:cNvSpPr>
          <p:nvPr>
            <p:ph type="body" idx="1"/>
          </p:nvPr>
        </p:nvSpPr>
        <p:spPr>
          <a:xfrm>
            <a:off x="395879" y="804242"/>
            <a:ext cx="8038002" cy="2764500"/>
          </a:xfrm>
        </p:spPr>
        <p:txBody>
          <a:bodyPr/>
          <a:lstStyle/>
          <a:p>
            <a:r>
              <a:rPr lang="en-US" dirty="0" smtClean="0"/>
              <a:t>Back Ground:  Add Component -&gt; </a:t>
            </a:r>
            <a:r>
              <a:rPr lang="en-US" dirty="0" err="1" smtClean="0"/>
              <a:t>tạo</a:t>
            </a:r>
            <a:r>
              <a:rPr lang="en-US" dirty="0" smtClean="0"/>
              <a:t> 3 component.</a:t>
            </a:r>
          </a:p>
          <a:p>
            <a:pPr lvl="1">
              <a:lnSpc>
                <a:spcPct val="250000"/>
              </a:lnSpc>
              <a:buFont typeface="Wingdings" panose="05000000000000000000" pitchFamily="2" charset="2"/>
              <a:buChar char="§"/>
            </a:pPr>
            <a:r>
              <a:rPr lang="en-US" dirty="0" err="1" smtClean="0"/>
              <a:t>Tilemap</a:t>
            </a:r>
            <a:r>
              <a:rPr lang="en-US" dirty="0" smtClean="0"/>
              <a:t>.</a:t>
            </a:r>
          </a:p>
          <a:p>
            <a:pPr lvl="1">
              <a:lnSpc>
                <a:spcPct val="250000"/>
              </a:lnSpc>
              <a:buFont typeface="Wingdings" panose="05000000000000000000" pitchFamily="2" charset="2"/>
              <a:buChar char="§"/>
            </a:pPr>
            <a:r>
              <a:rPr lang="en-US" dirty="0" err="1" smtClean="0"/>
              <a:t>Tilemap</a:t>
            </a:r>
            <a:r>
              <a:rPr lang="en-US" dirty="0" smtClean="0"/>
              <a:t> Renderer.</a:t>
            </a:r>
          </a:p>
          <a:p>
            <a:pPr lvl="1">
              <a:lnSpc>
                <a:spcPct val="250000"/>
              </a:lnSpc>
              <a:buFont typeface="Wingdings" panose="05000000000000000000" pitchFamily="2" charset="2"/>
              <a:buChar char="§"/>
            </a:pPr>
            <a:r>
              <a:rPr lang="en-US" dirty="0" smtClean="0"/>
              <a:t>Polygon Collider 2D.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5180656" y="1592343"/>
            <a:ext cx="2374645" cy="2840983"/>
          </a:xfrm>
          <a:prstGeom prst="rect">
            <a:avLst/>
          </a:prstGeom>
        </p:spPr>
      </p:pic>
    </p:spTree>
    <p:extLst>
      <p:ext uri="{BB962C8B-B14F-4D97-AF65-F5344CB8AC3E}">
        <p14:creationId xmlns:p14="http://schemas.microsoft.com/office/powerpoint/2010/main" val="4268358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6971" y="967334"/>
            <a:ext cx="6789906" cy="2764500"/>
          </a:xfrm>
        </p:spPr>
        <p:txBody>
          <a:bodyPr/>
          <a:lstStyle/>
          <a:p>
            <a:pPr lvl="1">
              <a:buFont typeface="Wingdings" panose="05000000000000000000" pitchFamily="2" charset="2"/>
              <a:buChar char="§"/>
            </a:pPr>
            <a:r>
              <a:rPr lang="en-US" dirty="0" err="1" smtClean="0"/>
              <a:t>Tilemap</a:t>
            </a:r>
            <a:r>
              <a:rPr lang="en-US" dirty="0" smtClean="0"/>
              <a:t> Renderer -&gt; Sorting Layer -&gt; Back.</a:t>
            </a:r>
          </a:p>
          <a:p>
            <a:pPr marL="533400" lvl="1" indent="0">
              <a:buNone/>
            </a:pPr>
            <a:endParaRPr lang="en-US" dirty="0" smtClean="0"/>
          </a:p>
          <a:p>
            <a:pPr lvl="1">
              <a:buFont typeface="Wingdings" panose="05000000000000000000" pitchFamily="2" charset="2"/>
              <a:buChar char="§"/>
            </a:pPr>
            <a:r>
              <a:rPr lang="en-US" dirty="0" smtClean="0"/>
              <a:t>Polygon Collider 2D -&gt; Is Trigger -&gt; On -&gt; Edit Collider –&gt;       -&gt; </a:t>
            </a:r>
            <a:r>
              <a:rPr lang="en-US" dirty="0" err="1" smtClean="0"/>
              <a:t>điều</a:t>
            </a:r>
            <a:r>
              <a:rPr lang="en-US" dirty="0" smtClean="0"/>
              <a:t> </a:t>
            </a:r>
            <a:r>
              <a:rPr lang="en-US" dirty="0" err="1" smtClean="0"/>
              <a:t>chỉnh</a:t>
            </a:r>
            <a:r>
              <a:rPr lang="en-US" dirty="0" smtClean="0"/>
              <a:t> </a:t>
            </a:r>
            <a:r>
              <a:rPr lang="en-US" dirty="0" err="1" smtClean="0"/>
              <a:t>khung</a:t>
            </a:r>
            <a:r>
              <a:rPr lang="en-US" dirty="0" smtClean="0"/>
              <a:t> </a:t>
            </a:r>
            <a:r>
              <a:rPr lang="en-US" dirty="0" err="1" smtClean="0"/>
              <a:t>xanh</a:t>
            </a:r>
            <a:r>
              <a:rPr lang="en-US" dirty="0" smtClean="0"/>
              <a:t> </a:t>
            </a:r>
            <a:r>
              <a:rPr lang="en-US" dirty="0" err="1" smtClean="0"/>
              <a:t>vừa</a:t>
            </a:r>
            <a:r>
              <a:rPr lang="en-US" dirty="0" smtClean="0"/>
              <a:t> </a:t>
            </a:r>
            <a:r>
              <a:rPr lang="en-US" dirty="0" err="1" smtClean="0"/>
              <a:t>với</a:t>
            </a:r>
            <a:r>
              <a:rPr lang="en-US" dirty="0" smtClean="0"/>
              <a:t> </a:t>
            </a:r>
            <a:r>
              <a:rPr lang="en-US" dirty="0" err="1" smtClean="0"/>
              <a:t>khung</a:t>
            </a:r>
            <a:r>
              <a:rPr lang="en-US" dirty="0" smtClean="0"/>
              <a:t> </a:t>
            </a:r>
            <a:r>
              <a:rPr lang="en-US" dirty="0" err="1" smtClean="0"/>
              <a:t>hình</a:t>
            </a:r>
            <a:r>
              <a:rPr lang="en-US" dirty="0" smtClean="0"/>
              <a:t> map.</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p:cNvPicPr>
            <a:picLocks noChangeAspect="1"/>
          </p:cNvPicPr>
          <p:nvPr/>
        </p:nvPicPr>
        <p:blipFill>
          <a:blip r:embed="rId2"/>
          <a:stretch>
            <a:fillRect/>
          </a:stretch>
        </p:blipFill>
        <p:spPr>
          <a:xfrm>
            <a:off x="6330484" y="424742"/>
            <a:ext cx="2519841" cy="4387883"/>
          </a:xfrm>
          <a:prstGeom prst="rect">
            <a:avLst/>
          </a:prstGeom>
        </p:spPr>
      </p:pic>
      <p:pic>
        <p:nvPicPr>
          <p:cNvPr id="6" name="Picture 5"/>
          <p:cNvPicPr>
            <a:picLocks noChangeAspect="1"/>
          </p:cNvPicPr>
          <p:nvPr/>
        </p:nvPicPr>
        <p:blipFill>
          <a:blip r:embed="rId3"/>
          <a:stretch>
            <a:fillRect/>
          </a:stretch>
        </p:blipFill>
        <p:spPr>
          <a:xfrm>
            <a:off x="2513195" y="2182896"/>
            <a:ext cx="371475" cy="333375"/>
          </a:xfrm>
          <a:prstGeom prst="rect">
            <a:avLst/>
          </a:prstGeom>
        </p:spPr>
      </p:pic>
    </p:spTree>
    <p:extLst>
      <p:ext uri="{BB962C8B-B14F-4D97-AF65-F5344CB8AC3E}">
        <p14:creationId xmlns:p14="http://schemas.microsoft.com/office/powerpoint/2010/main" val="2508246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1170"/>
            <a:ext cx="7785084" cy="5032355"/>
          </a:xfrm>
        </p:spPr>
        <p:txBody>
          <a:bodyPr/>
          <a:lstStyle/>
          <a:p>
            <a:r>
              <a:rPr lang="en-US" dirty="0" err="1" smtClean="0"/>
              <a:t>BackBack</a:t>
            </a:r>
            <a:r>
              <a:rPr lang="en-US" dirty="0" smtClean="0"/>
              <a:t> </a:t>
            </a:r>
            <a:r>
              <a:rPr lang="en-US" dirty="0" err="1" smtClean="0"/>
              <a:t>và</a:t>
            </a:r>
            <a:r>
              <a:rPr lang="en-US" dirty="0" smtClean="0"/>
              <a:t> </a:t>
            </a:r>
            <a:r>
              <a:rPr lang="en-US" dirty="0" err="1" smtClean="0"/>
              <a:t>BackUp</a:t>
            </a:r>
            <a:r>
              <a:rPr lang="en-US" dirty="0" smtClean="0"/>
              <a:t> </a:t>
            </a:r>
            <a:r>
              <a:rPr lang="en-US" dirty="0"/>
              <a:t>Ground:  Add Component -&gt; </a:t>
            </a:r>
            <a:r>
              <a:rPr lang="en-US" dirty="0" err="1"/>
              <a:t>tạo</a:t>
            </a:r>
            <a:r>
              <a:rPr lang="en-US" dirty="0"/>
              <a:t> </a:t>
            </a:r>
            <a:r>
              <a:rPr lang="en-US" dirty="0" smtClean="0"/>
              <a:t>2 </a:t>
            </a:r>
            <a:r>
              <a:rPr lang="en-US" dirty="0"/>
              <a:t>component.</a:t>
            </a:r>
          </a:p>
          <a:p>
            <a:pPr lvl="1">
              <a:lnSpc>
                <a:spcPct val="150000"/>
              </a:lnSpc>
              <a:buFont typeface="Wingdings" panose="05000000000000000000" pitchFamily="2" charset="2"/>
              <a:buChar char="§"/>
            </a:pPr>
            <a:r>
              <a:rPr lang="en-US" dirty="0" err="1"/>
              <a:t>Tilemap</a:t>
            </a:r>
            <a:r>
              <a:rPr lang="en-US" dirty="0"/>
              <a:t>.</a:t>
            </a:r>
          </a:p>
          <a:p>
            <a:pPr lvl="1">
              <a:lnSpc>
                <a:spcPct val="150000"/>
              </a:lnSpc>
              <a:buFont typeface="Wingdings" panose="05000000000000000000" pitchFamily="2" charset="2"/>
              <a:buChar char="§"/>
            </a:pPr>
            <a:r>
              <a:rPr lang="en-US" dirty="0" err="1"/>
              <a:t>Tilemap</a:t>
            </a:r>
            <a:r>
              <a:rPr lang="en-US" dirty="0"/>
              <a:t> Renderer</a:t>
            </a:r>
            <a:r>
              <a:rPr lang="en-US" dirty="0" smtClean="0"/>
              <a:t>.</a:t>
            </a:r>
          </a:p>
          <a:p>
            <a:pPr lvl="2">
              <a:lnSpc>
                <a:spcPct val="150000"/>
              </a:lnSpc>
              <a:buFont typeface="Arial" panose="020B0604020202020204" pitchFamily="34" charset="0"/>
              <a:buChar char="•"/>
            </a:pPr>
            <a:r>
              <a:rPr lang="en-US" dirty="0" err="1" smtClean="0"/>
              <a:t>BackBack</a:t>
            </a:r>
            <a:r>
              <a:rPr lang="en-US" dirty="0" smtClean="0"/>
              <a:t>: </a:t>
            </a:r>
            <a:r>
              <a:rPr lang="en-US" dirty="0" err="1"/>
              <a:t>Tilemap</a:t>
            </a:r>
            <a:r>
              <a:rPr lang="en-US" dirty="0"/>
              <a:t> Renderer -&gt; Sorting Layer -&gt; </a:t>
            </a:r>
            <a:r>
              <a:rPr lang="en-US" dirty="0" err="1" smtClean="0"/>
              <a:t>BackBack</a:t>
            </a:r>
            <a:r>
              <a:rPr lang="en-US" dirty="0" smtClean="0"/>
              <a:t>.</a:t>
            </a:r>
          </a:p>
          <a:p>
            <a:pPr lvl="2">
              <a:lnSpc>
                <a:spcPct val="150000"/>
              </a:lnSpc>
              <a:buFont typeface="Arial" panose="020B0604020202020204" pitchFamily="34" charset="0"/>
              <a:buChar char="•"/>
            </a:pPr>
            <a:r>
              <a:rPr lang="en-US" dirty="0" err="1" smtClean="0"/>
              <a:t>BackUp</a:t>
            </a:r>
            <a:r>
              <a:rPr lang="en-US" dirty="0" smtClean="0"/>
              <a:t>: </a:t>
            </a:r>
            <a:r>
              <a:rPr lang="en-US" dirty="0" err="1"/>
              <a:t>Tilemap</a:t>
            </a:r>
            <a:r>
              <a:rPr lang="en-US" dirty="0"/>
              <a:t> Renderer -&gt; Sorting Layer -&gt; </a:t>
            </a:r>
            <a:r>
              <a:rPr lang="en-US" dirty="0" err="1" smtClean="0"/>
              <a:t>BackUp</a:t>
            </a:r>
            <a:r>
              <a:rPr lang="en-US" dirty="0" smtClean="0"/>
              <a:t>.</a:t>
            </a:r>
            <a:endParaRPr lang="en-US" b="1" dirty="0"/>
          </a:p>
          <a:p>
            <a:pPr lvl="2">
              <a:lnSpc>
                <a:spcPct val="250000"/>
              </a:lnSpc>
              <a:buFont typeface="Arial" panose="020B0604020202020204" pitchFamily="34" charset="0"/>
              <a:buChar char="•"/>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92941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1326" y="288676"/>
            <a:ext cx="7668350" cy="2764500"/>
          </a:xfrm>
        </p:spPr>
        <p:txBody>
          <a:bodyPr/>
          <a:lstStyle/>
          <a:p>
            <a:r>
              <a:rPr lang="en-US" dirty="0" smtClean="0"/>
              <a:t>Fore Ground: </a:t>
            </a:r>
            <a:r>
              <a:rPr lang="en-US" dirty="0"/>
              <a:t>Add Component -&gt; </a:t>
            </a:r>
            <a:r>
              <a:rPr lang="en-US" dirty="0" err="1"/>
              <a:t>tạo</a:t>
            </a:r>
            <a:r>
              <a:rPr lang="en-US" dirty="0"/>
              <a:t> </a:t>
            </a:r>
            <a:r>
              <a:rPr lang="en-US" dirty="0" smtClean="0"/>
              <a:t>5 </a:t>
            </a:r>
            <a:r>
              <a:rPr lang="en-US" dirty="0"/>
              <a:t>component</a:t>
            </a:r>
            <a:r>
              <a:rPr lang="en-US" dirty="0" smtClean="0"/>
              <a:t>.</a:t>
            </a:r>
          </a:p>
          <a:p>
            <a:pPr lvl="1">
              <a:lnSpc>
                <a:spcPct val="200000"/>
              </a:lnSpc>
              <a:buFont typeface="Wingdings" panose="05000000000000000000" pitchFamily="2" charset="2"/>
              <a:buChar char="§"/>
            </a:pPr>
            <a:r>
              <a:rPr lang="en-US" dirty="0" err="1"/>
              <a:t>Tilemap</a:t>
            </a:r>
            <a:r>
              <a:rPr lang="en-US" dirty="0"/>
              <a:t>.</a:t>
            </a:r>
          </a:p>
          <a:p>
            <a:pPr lvl="1">
              <a:lnSpc>
                <a:spcPct val="200000"/>
              </a:lnSpc>
              <a:buFont typeface="Wingdings" panose="05000000000000000000" pitchFamily="2" charset="2"/>
              <a:buChar char="§"/>
            </a:pPr>
            <a:r>
              <a:rPr lang="en-US" dirty="0" err="1"/>
              <a:t>Tilemap</a:t>
            </a:r>
            <a:r>
              <a:rPr lang="en-US" dirty="0"/>
              <a:t> Renderer.</a:t>
            </a:r>
          </a:p>
          <a:p>
            <a:pPr lvl="1">
              <a:lnSpc>
                <a:spcPct val="200000"/>
              </a:lnSpc>
              <a:buFont typeface="Wingdings" panose="05000000000000000000" pitchFamily="2" charset="2"/>
              <a:buChar char="§"/>
            </a:pPr>
            <a:r>
              <a:rPr lang="en-US" dirty="0" err="1" smtClean="0"/>
              <a:t>Tilemap</a:t>
            </a:r>
            <a:r>
              <a:rPr lang="en-US" dirty="0" smtClean="0"/>
              <a:t> </a:t>
            </a:r>
            <a:r>
              <a:rPr lang="en-US" dirty="0"/>
              <a:t>Collider 2D</a:t>
            </a:r>
            <a:r>
              <a:rPr lang="en-US" dirty="0" smtClean="0"/>
              <a:t>.</a:t>
            </a:r>
          </a:p>
          <a:p>
            <a:pPr lvl="1">
              <a:lnSpc>
                <a:spcPct val="200000"/>
              </a:lnSpc>
              <a:buFont typeface="Wingdings" panose="05000000000000000000" pitchFamily="2" charset="2"/>
              <a:buChar char="§"/>
            </a:pPr>
            <a:r>
              <a:rPr lang="en-US" dirty="0" err="1" smtClean="0"/>
              <a:t>Rigidbody</a:t>
            </a:r>
            <a:r>
              <a:rPr lang="en-US" dirty="0" smtClean="0"/>
              <a:t> 2D.</a:t>
            </a:r>
          </a:p>
          <a:p>
            <a:pPr lvl="1">
              <a:lnSpc>
                <a:spcPct val="200000"/>
              </a:lnSpc>
              <a:buFont typeface="Wingdings" panose="05000000000000000000" pitchFamily="2" charset="2"/>
              <a:buChar char="§"/>
            </a:pPr>
            <a:r>
              <a:rPr lang="en-US" dirty="0" smtClean="0"/>
              <a:t>Composite Collider 2D.</a:t>
            </a: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a:picLocks noChangeAspect="1"/>
          </p:cNvPicPr>
          <p:nvPr/>
        </p:nvPicPr>
        <p:blipFill>
          <a:blip r:embed="rId2"/>
          <a:stretch>
            <a:fillRect/>
          </a:stretch>
        </p:blipFill>
        <p:spPr>
          <a:xfrm>
            <a:off x="5508996" y="941049"/>
            <a:ext cx="2581275" cy="3533775"/>
          </a:xfrm>
          <a:prstGeom prst="rect">
            <a:avLst/>
          </a:prstGeom>
        </p:spPr>
      </p:pic>
    </p:spTree>
    <p:extLst>
      <p:ext uri="{BB962C8B-B14F-4D97-AF65-F5344CB8AC3E}">
        <p14:creationId xmlns:p14="http://schemas.microsoft.com/office/powerpoint/2010/main" val="3084146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77" y="134637"/>
            <a:ext cx="5972100" cy="636000"/>
          </a:xfrm>
        </p:spPr>
        <p:txBody>
          <a:bodyPr/>
          <a:lstStyle/>
          <a:p>
            <a:r>
              <a:rPr lang="en-US" sz="2800" dirty="0" err="1">
                <a:solidFill>
                  <a:schemeClr val="accent4">
                    <a:lumMod val="75000"/>
                  </a:schemeClr>
                </a:solidFill>
              </a:rPr>
              <a:t>Nội</a:t>
            </a:r>
            <a:r>
              <a:rPr lang="en-US" sz="2800" dirty="0">
                <a:solidFill>
                  <a:schemeClr val="accent4">
                    <a:lumMod val="75000"/>
                  </a:schemeClr>
                </a:solidFill>
              </a:rPr>
              <a:t> dung:</a:t>
            </a:r>
            <a:endParaRPr lang="en-US" dirty="0">
              <a:solidFill>
                <a:schemeClr val="accent4">
                  <a:lumMod val="75000"/>
                </a:schemeClr>
              </a:solidFill>
            </a:endParaRPr>
          </a:p>
        </p:txBody>
      </p:sp>
      <p:sp>
        <p:nvSpPr>
          <p:cNvPr id="3" name="Subtitle 2"/>
          <p:cNvSpPr>
            <a:spLocks noGrp="1"/>
          </p:cNvSpPr>
          <p:nvPr>
            <p:ph type="body" idx="1"/>
          </p:nvPr>
        </p:nvSpPr>
        <p:spPr>
          <a:xfrm>
            <a:off x="969814" y="656918"/>
            <a:ext cx="6802588" cy="4051269"/>
          </a:xfrm>
        </p:spPr>
        <p:txBody>
          <a:bodyPr/>
          <a:lstStyle/>
          <a:p>
            <a:pPr algn="l">
              <a:lnSpc>
                <a:spcPct val="150000"/>
              </a:lnSpc>
              <a:buFont typeface="Arial" panose="020B0604020202020204" pitchFamily="34" charset="0"/>
              <a:buChar char="•"/>
            </a:pPr>
            <a:r>
              <a:rPr lang="vi-VN" b="1" dirty="0"/>
              <a:t>PHẦN 1: </a:t>
            </a:r>
            <a:r>
              <a:rPr lang="en-US" b="1" dirty="0" err="1" smtClean="0"/>
              <a:t>Giới</a:t>
            </a:r>
            <a:r>
              <a:rPr lang="en-US" b="1" dirty="0" smtClean="0"/>
              <a:t> </a:t>
            </a:r>
            <a:r>
              <a:rPr lang="en-US" b="1" dirty="0" err="1" smtClean="0"/>
              <a:t>thiệu</a:t>
            </a:r>
            <a:r>
              <a:rPr lang="en-US" b="1" dirty="0" smtClean="0"/>
              <a:t> </a:t>
            </a:r>
            <a:r>
              <a:rPr lang="en-US" b="1" dirty="0" err="1" smtClean="0"/>
              <a:t>và</a:t>
            </a:r>
            <a:r>
              <a:rPr lang="en-US" b="1" dirty="0" smtClean="0"/>
              <a:t> </a:t>
            </a:r>
            <a:r>
              <a:rPr lang="en-US" b="1" dirty="0" err="1" smtClean="0"/>
              <a:t>lưu</a:t>
            </a:r>
            <a:r>
              <a:rPr lang="en-US" b="1" dirty="0" smtClean="0"/>
              <a:t> ý </a:t>
            </a:r>
            <a:r>
              <a:rPr lang="en-US" b="1" dirty="0" err="1" smtClean="0"/>
              <a:t>khi</a:t>
            </a:r>
            <a:r>
              <a:rPr lang="en-US" b="1" dirty="0" smtClean="0"/>
              <a:t> </a:t>
            </a:r>
            <a:r>
              <a:rPr lang="en-US" b="1" dirty="0" err="1" smtClean="0"/>
              <a:t>cài</a:t>
            </a:r>
            <a:r>
              <a:rPr lang="en-US" b="1" dirty="0" smtClean="0"/>
              <a:t> </a:t>
            </a:r>
            <a:r>
              <a:rPr lang="en-US" b="1" dirty="0" err="1" smtClean="0"/>
              <a:t>đặt</a:t>
            </a:r>
            <a:r>
              <a:rPr lang="en-US" b="1" dirty="0" smtClean="0"/>
              <a:t> game.</a:t>
            </a:r>
            <a:endParaRPr lang="vi-VN" b="1" dirty="0"/>
          </a:p>
          <a:p>
            <a:pPr algn="l">
              <a:lnSpc>
                <a:spcPct val="150000"/>
              </a:lnSpc>
              <a:buFont typeface="Arial" panose="020B0604020202020204" pitchFamily="34" charset="0"/>
              <a:buChar char="•"/>
            </a:pPr>
            <a:r>
              <a:rPr lang="en-US" b="1" dirty="0"/>
              <a:t>PHẦN</a:t>
            </a:r>
            <a:r>
              <a:rPr lang="vi-VN" b="1" dirty="0"/>
              <a:t> 2: </a:t>
            </a:r>
            <a:r>
              <a:rPr lang="en-US" b="1" dirty="0" smtClean="0"/>
              <a:t>Map Game + </a:t>
            </a:r>
            <a:r>
              <a:rPr lang="en-US" b="1" dirty="0" err="1" smtClean="0"/>
              <a:t>màn</a:t>
            </a:r>
            <a:r>
              <a:rPr lang="en-US" b="1" dirty="0" smtClean="0"/>
              <a:t> </a:t>
            </a:r>
            <a:r>
              <a:rPr lang="en-US" b="1" dirty="0" err="1" smtClean="0"/>
              <a:t>hình</a:t>
            </a:r>
            <a:r>
              <a:rPr lang="en-US" b="1" dirty="0" smtClean="0"/>
              <a:t>.</a:t>
            </a:r>
            <a:endParaRPr lang="vi-VN" b="1" dirty="0"/>
          </a:p>
          <a:p>
            <a:pPr algn="l">
              <a:lnSpc>
                <a:spcPct val="150000"/>
              </a:lnSpc>
              <a:buFont typeface="Arial" panose="020B0604020202020204" pitchFamily="34" charset="0"/>
              <a:buChar char="•"/>
            </a:pPr>
            <a:r>
              <a:rPr lang="en-US" b="1" dirty="0"/>
              <a:t>PHẦN 3: </a:t>
            </a:r>
            <a:r>
              <a:rPr lang="en-US" b="1" dirty="0" err="1" smtClean="0"/>
              <a:t>Người</a:t>
            </a:r>
            <a:r>
              <a:rPr lang="en-US" b="1" dirty="0" smtClean="0"/>
              <a:t> </a:t>
            </a:r>
            <a:r>
              <a:rPr lang="en-US" b="1" dirty="0" err="1" smtClean="0"/>
              <a:t>chơi</a:t>
            </a:r>
            <a:r>
              <a:rPr lang="en-US" b="1" dirty="0" smtClean="0"/>
              <a:t> + Camera.</a:t>
            </a:r>
          </a:p>
          <a:p>
            <a:pPr algn="l">
              <a:lnSpc>
                <a:spcPct val="150000"/>
              </a:lnSpc>
              <a:buFont typeface="Arial" panose="020B0604020202020204" pitchFamily="34" charset="0"/>
              <a:buChar char="•"/>
            </a:pPr>
            <a:r>
              <a:rPr lang="en-US" b="1" dirty="0" smtClean="0"/>
              <a:t>PHẦN 4: </a:t>
            </a:r>
            <a:r>
              <a:rPr lang="en-US" b="1" dirty="0" err="1" smtClean="0"/>
              <a:t>Vật</a:t>
            </a:r>
            <a:r>
              <a:rPr lang="en-US" b="1" dirty="0" smtClean="0"/>
              <a:t> </a:t>
            </a:r>
            <a:r>
              <a:rPr lang="en-US" b="1" dirty="0" err="1" smtClean="0"/>
              <a:t>phẩm</a:t>
            </a:r>
            <a:r>
              <a:rPr lang="en-US" b="1" dirty="0" smtClean="0"/>
              <a:t>.</a:t>
            </a:r>
          </a:p>
          <a:p>
            <a:pPr algn="l">
              <a:lnSpc>
                <a:spcPct val="150000"/>
              </a:lnSpc>
              <a:buFont typeface="Arial" panose="020B0604020202020204" pitchFamily="34" charset="0"/>
              <a:buChar char="•"/>
            </a:pPr>
            <a:r>
              <a:rPr lang="en-US" b="1" dirty="0" smtClean="0"/>
              <a:t>PHẦN 5: </a:t>
            </a:r>
            <a:r>
              <a:rPr lang="en-US" b="1" dirty="0" err="1" smtClean="0"/>
              <a:t>Quái</a:t>
            </a:r>
            <a:r>
              <a:rPr lang="en-US" b="1" dirty="0" smtClean="0"/>
              <a:t> </a:t>
            </a:r>
            <a:r>
              <a:rPr lang="en-US" b="1" dirty="0" err="1" smtClean="0"/>
              <a:t>vật</a:t>
            </a:r>
            <a:r>
              <a:rPr lang="en-US" b="1" dirty="0" smtClean="0"/>
              <a:t> + </a:t>
            </a:r>
            <a:r>
              <a:rPr lang="en-US" b="1" dirty="0" err="1" smtClean="0"/>
              <a:t>chướng</a:t>
            </a:r>
            <a:r>
              <a:rPr lang="en-US" b="1" dirty="0" smtClean="0"/>
              <a:t> </a:t>
            </a:r>
            <a:r>
              <a:rPr lang="en-US" b="1" dirty="0" err="1" smtClean="0"/>
              <a:t>ngại</a:t>
            </a:r>
            <a:r>
              <a:rPr lang="en-US" b="1" dirty="0" smtClean="0"/>
              <a:t> </a:t>
            </a:r>
            <a:r>
              <a:rPr lang="en-US" b="1" dirty="0" err="1" smtClean="0"/>
              <a:t>vật</a:t>
            </a:r>
            <a:r>
              <a:rPr lang="en-US" b="1" dirty="0" smtClean="0"/>
              <a:t>.</a:t>
            </a:r>
          </a:p>
          <a:p>
            <a:pPr algn="l">
              <a:lnSpc>
                <a:spcPct val="150000"/>
              </a:lnSpc>
              <a:buFont typeface="Arial" panose="020B0604020202020204" pitchFamily="34" charset="0"/>
              <a:buChar char="•"/>
            </a:pPr>
            <a:r>
              <a:rPr lang="en-US" b="1" dirty="0" smtClean="0"/>
              <a:t>PHẦN 6: Canvas (UI).</a:t>
            </a:r>
            <a:endParaRPr lang="en-US" b="1" dirty="0"/>
          </a:p>
          <a:p>
            <a:pPr algn="l"/>
            <a:endParaRPr lang="en-US" dirty="0"/>
          </a:p>
        </p:txBody>
      </p:sp>
    </p:spTree>
    <p:extLst>
      <p:ext uri="{BB962C8B-B14F-4D97-AF65-F5344CB8AC3E}">
        <p14:creationId xmlns:p14="http://schemas.microsoft.com/office/powerpoint/2010/main" val="3138671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0696" y="91675"/>
            <a:ext cx="8504552" cy="2764500"/>
          </a:xfrm>
        </p:spPr>
        <p:txBody>
          <a:bodyPr/>
          <a:lstStyle/>
          <a:p>
            <a:pPr lvl="1">
              <a:buFont typeface="Wingdings" panose="05000000000000000000" pitchFamily="2" charset="2"/>
              <a:buChar char="§"/>
            </a:pPr>
            <a:r>
              <a:rPr lang="en-US" dirty="0" err="1"/>
              <a:t>Tilemap</a:t>
            </a:r>
            <a:r>
              <a:rPr lang="en-US" dirty="0"/>
              <a:t> Renderer -&gt; Sorting Layer -&gt; </a:t>
            </a:r>
            <a:r>
              <a:rPr lang="en-US" dirty="0" smtClean="0"/>
              <a:t>Fore.</a:t>
            </a:r>
          </a:p>
          <a:p>
            <a:pPr lvl="1">
              <a:buFont typeface="Wingdings" panose="05000000000000000000" pitchFamily="2" charset="2"/>
              <a:buChar char="§"/>
            </a:pPr>
            <a:endParaRPr lang="en-US" dirty="0"/>
          </a:p>
          <a:p>
            <a:pPr lvl="1">
              <a:buFont typeface="Wingdings" panose="05000000000000000000" pitchFamily="2" charset="2"/>
              <a:buChar char="§"/>
            </a:pPr>
            <a:r>
              <a:rPr lang="en-US" dirty="0" err="1" smtClean="0"/>
              <a:t>Tilemap</a:t>
            </a:r>
            <a:r>
              <a:rPr lang="en-US" dirty="0" smtClean="0"/>
              <a:t> </a:t>
            </a:r>
            <a:r>
              <a:rPr lang="en-US" dirty="0"/>
              <a:t>Collider </a:t>
            </a:r>
            <a:r>
              <a:rPr lang="en-US" dirty="0" smtClean="0"/>
              <a:t>2D -&gt; Used By Composite-&gt; On.</a:t>
            </a:r>
          </a:p>
          <a:p>
            <a:pPr lvl="1">
              <a:buFont typeface="Wingdings" panose="05000000000000000000" pitchFamily="2" charset="2"/>
              <a:buChar char="§"/>
            </a:pPr>
            <a:endParaRPr lang="en-US" dirty="0"/>
          </a:p>
          <a:p>
            <a:pPr lvl="1">
              <a:buFont typeface="Wingdings" panose="05000000000000000000" pitchFamily="2" charset="2"/>
              <a:buChar char="§"/>
            </a:pPr>
            <a:r>
              <a:rPr lang="en-US" dirty="0" err="1" smtClean="0"/>
              <a:t>Rigidbody</a:t>
            </a:r>
            <a:r>
              <a:rPr lang="en-US" dirty="0" smtClean="0"/>
              <a:t> 2D -&gt; Body Type = Static -&gt; Simulated -&gt; On.</a:t>
            </a:r>
          </a:p>
          <a:p>
            <a:pPr lvl="1">
              <a:buFont typeface="Wingdings" panose="05000000000000000000" pitchFamily="2" charset="2"/>
              <a:buChar char="§"/>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p:cNvPicPr>
            <a:picLocks noChangeAspect="1"/>
          </p:cNvPicPr>
          <p:nvPr/>
        </p:nvPicPr>
        <p:blipFill>
          <a:blip r:embed="rId2"/>
          <a:stretch>
            <a:fillRect/>
          </a:stretch>
        </p:blipFill>
        <p:spPr>
          <a:xfrm>
            <a:off x="1108255" y="2856175"/>
            <a:ext cx="3318700" cy="1628276"/>
          </a:xfrm>
          <a:prstGeom prst="rect">
            <a:avLst/>
          </a:prstGeom>
        </p:spPr>
      </p:pic>
      <p:pic>
        <p:nvPicPr>
          <p:cNvPr id="6" name="Picture 5"/>
          <p:cNvPicPr>
            <a:picLocks noChangeAspect="1"/>
          </p:cNvPicPr>
          <p:nvPr/>
        </p:nvPicPr>
        <p:blipFill>
          <a:blip r:embed="rId3"/>
          <a:stretch>
            <a:fillRect/>
          </a:stretch>
        </p:blipFill>
        <p:spPr>
          <a:xfrm>
            <a:off x="5139951" y="2856175"/>
            <a:ext cx="3244837" cy="1628276"/>
          </a:xfrm>
          <a:prstGeom prst="rect">
            <a:avLst/>
          </a:prstGeom>
        </p:spPr>
      </p:pic>
    </p:spTree>
    <p:extLst>
      <p:ext uri="{BB962C8B-B14F-4D97-AF65-F5344CB8AC3E}">
        <p14:creationId xmlns:p14="http://schemas.microsoft.com/office/powerpoint/2010/main" val="4275782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5" y="163821"/>
            <a:ext cx="5972100" cy="636000"/>
          </a:xfrm>
        </p:spPr>
        <p:txBody>
          <a:bodyPr/>
          <a:lstStyle/>
          <a:p>
            <a:r>
              <a:rPr lang="en-US" dirty="0" err="1" smtClean="0"/>
              <a:t>Màn</a:t>
            </a:r>
            <a:r>
              <a:rPr lang="en-US" dirty="0" smtClean="0"/>
              <a:t> </a:t>
            </a:r>
            <a:r>
              <a:rPr lang="en-US" dirty="0" err="1" smtClean="0"/>
              <a:t>hình</a:t>
            </a:r>
            <a:r>
              <a:rPr lang="en-US" dirty="0" smtClean="0"/>
              <a:t>:</a:t>
            </a:r>
            <a:endParaRPr lang="en-US" dirty="0"/>
          </a:p>
        </p:txBody>
      </p:sp>
      <p:sp>
        <p:nvSpPr>
          <p:cNvPr id="3" name="Text Placeholder 2"/>
          <p:cNvSpPr>
            <a:spLocks noGrp="1"/>
          </p:cNvSpPr>
          <p:nvPr>
            <p:ph type="body" idx="1"/>
          </p:nvPr>
        </p:nvSpPr>
        <p:spPr>
          <a:xfrm>
            <a:off x="0" y="684812"/>
            <a:ext cx="7996136" cy="2764500"/>
          </a:xfrm>
        </p:spPr>
        <p:txBody>
          <a:bodyPr/>
          <a:lstStyle/>
          <a:p>
            <a:r>
              <a:rPr lang="en-US" dirty="0" err="1" smtClean="0"/>
              <a:t>Chuyển</a:t>
            </a:r>
            <a:r>
              <a:rPr lang="en-US" dirty="0" smtClean="0"/>
              <a:t> </a:t>
            </a:r>
            <a:r>
              <a:rPr lang="en-US" dirty="0" err="1" smtClean="0"/>
              <a:t>đổi</a:t>
            </a:r>
            <a:r>
              <a:rPr lang="en-US" dirty="0" smtClean="0"/>
              <a:t> </a:t>
            </a:r>
            <a:r>
              <a:rPr lang="en-US" dirty="0" err="1" smtClean="0"/>
              <a:t>màn</a:t>
            </a:r>
            <a:r>
              <a:rPr lang="en-US" dirty="0" smtClean="0"/>
              <a:t> </a:t>
            </a:r>
            <a:r>
              <a:rPr lang="en-US" dirty="0" err="1" smtClean="0"/>
              <a:t>hình</a:t>
            </a:r>
            <a:r>
              <a:rPr lang="en-US" dirty="0" smtClean="0"/>
              <a:t>:</a:t>
            </a:r>
          </a:p>
          <a:p>
            <a:pPr lvl="1">
              <a:buFont typeface="Wingdings" panose="05000000000000000000" pitchFamily="2" charset="2"/>
              <a:buChar char="§"/>
            </a:pPr>
            <a:r>
              <a:rPr lang="en-US" dirty="0" err="1" smtClean="0"/>
              <a:t>Cấu</a:t>
            </a:r>
            <a:r>
              <a:rPr lang="en-US" dirty="0" smtClean="0"/>
              <a:t> </a:t>
            </a:r>
            <a:r>
              <a:rPr lang="en-US" dirty="0" err="1" smtClean="0"/>
              <a:t>hình</a:t>
            </a:r>
            <a:r>
              <a:rPr lang="en-US" dirty="0"/>
              <a:t> </a:t>
            </a:r>
            <a:r>
              <a:rPr lang="en-US" dirty="0" smtClean="0"/>
              <a:t>: </a:t>
            </a:r>
            <a:r>
              <a:rPr lang="en-US" dirty="0"/>
              <a:t>Add Component -&gt; </a:t>
            </a:r>
            <a:r>
              <a:rPr lang="en-US" dirty="0" err="1"/>
              <a:t>tạo</a:t>
            </a:r>
            <a:r>
              <a:rPr lang="en-US" dirty="0"/>
              <a:t> </a:t>
            </a:r>
            <a:r>
              <a:rPr lang="en-US" dirty="0" smtClean="0"/>
              <a:t>2 </a:t>
            </a:r>
            <a:r>
              <a:rPr lang="en-US" dirty="0"/>
              <a:t>component</a:t>
            </a:r>
            <a:r>
              <a:rPr lang="en-US" dirty="0" smtClean="0"/>
              <a:t>.</a:t>
            </a:r>
          </a:p>
          <a:p>
            <a:pPr lvl="2">
              <a:buFont typeface="Arial" panose="020B0604020202020204" pitchFamily="34" charset="0"/>
              <a:buChar char="•"/>
            </a:pPr>
            <a:r>
              <a:rPr lang="en-US" dirty="0" smtClean="0"/>
              <a:t>Box Collider 2D -&gt; Edit Collider </a:t>
            </a:r>
            <a:r>
              <a:rPr lang="en-US" dirty="0" err="1" smtClean="0"/>
              <a:t>tùy</a:t>
            </a:r>
            <a:r>
              <a:rPr lang="en-US" dirty="0" smtClean="0"/>
              <a:t> ý -&gt; Is Trigger -&gt; On.</a:t>
            </a:r>
            <a:endParaRPr lang="en-US" dirty="0"/>
          </a:p>
          <a:p>
            <a:pPr lvl="1">
              <a:buFont typeface="Wingdings" panose="05000000000000000000" pitchFamily="2" charset="2"/>
              <a:buChar char="§"/>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p:cNvPicPr>
            <a:picLocks noChangeAspect="1"/>
          </p:cNvPicPr>
          <p:nvPr/>
        </p:nvPicPr>
        <p:blipFill>
          <a:blip r:embed="rId2"/>
          <a:stretch>
            <a:fillRect/>
          </a:stretch>
        </p:blipFill>
        <p:spPr>
          <a:xfrm>
            <a:off x="3998068" y="2035181"/>
            <a:ext cx="2498895" cy="2828262"/>
          </a:xfrm>
          <a:prstGeom prst="rect">
            <a:avLst/>
          </a:prstGeom>
        </p:spPr>
      </p:pic>
    </p:spTree>
    <p:extLst>
      <p:ext uri="{BB962C8B-B14F-4D97-AF65-F5344CB8AC3E}">
        <p14:creationId xmlns:p14="http://schemas.microsoft.com/office/powerpoint/2010/main" val="2307125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781" y="144250"/>
            <a:ext cx="7794809" cy="2764500"/>
          </a:xfrm>
        </p:spPr>
        <p:txBody>
          <a:bodyPr/>
          <a:lstStyle/>
          <a:p>
            <a:pPr lvl="1">
              <a:buFont typeface="Wingdings" panose="05000000000000000000" pitchFamily="2" charset="2"/>
              <a:buChar char="§"/>
            </a:pPr>
            <a:r>
              <a:rPr lang="en-US" dirty="0" smtClean="0"/>
              <a:t>New Script ( Code) -&gt; </a:t>
            </a:r>
            <a:r>
              <a:rPr lang="en-US" dirty="0" err="1" smtClean="0"/>
              <a:t>Đặt</a:t>
            </a:r>
            <a:r>
              <a:rPr lang="en-US" dirty="0" smtClean="0"/>
              <a:t> </a:t>
            </a:r>
            <a:r>
              <a:rPr lang="en-US" dirty="0" err="1" smtClean="0"/>
              <a:t>tên</a:t>
            </a:r>
            <a:r>
              <a:rPr lang="en-US" dirty="0" smtClean="0"/>
              <a:t> -&gt; Create and Add -&gt; Script -&gt; </a:t>
            </a:r>
            <a:r>
              <a:rPr lang="en-US" dirty="0" err="1" smtClean="0"/>
              <a:t>Sửa</a:t>
            </a:r>
            <a:r>
              <a:rPr lang="en-US" dirty="0" smtClean="0"/>
              <a:t> </a:t>
            </a:r>
            <a:r>
              <a:rPr lang="en-US" dirty="0" err="1" smtClean="0"/>
              <a:t>đổi</a:t>
            </a:r>
            <a:r>
              <a:rPr lang="en-US" dirty="0" smtClean="0"/>
              <a:t> code -&gt; Scene Name ( </a:t>
            </a:r>
            <a:r>
              <a:rPr lang="en-US" dirty="0" err="1" smtClean="0"/>
              <a:t>màn</a:t>
            </a:r>
            <a:r>
              <a:rPr lang="en-US" dirty="0" smtClean="0"/>
              <a:t> </a:t>
            </a:r>
            <a:r>
              <a:rPr lang="en-US" dirty="0" err="1" smtClean="0"/>
              <a:t>hình</a:t>
            </a:r>
            <a:r>
              <a:rPr lang="en-US" dirty="0" smtClean="0"/>
              <a:t> </a:t>
            </a:r>
            <a:r>
              <a:rPr lang="en-US" dirty="0" err="1" smtClean="0"/>
              <a:t>muốn</a:t>
            </a:r>
            <a:r>
              <a:rPr lang="en-US" dirty="0" smtClean="0"/>
              <a:t> </a:t>
            </a:r>
            <a:r>
              <a:rPr lang="en-US" dirty="0" err="1" smtClean="0"/>
              <a:t>chuyển</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p:cNvPicPr>
            <a:picLocks noChangeAspect="1"/>
          </p:cNvPicPr>
          <p:nvPr/>
        </p:nvPicPr>
        <p:blipFill>
          <a:blip r:embed="rId2"/>
          <a:stretch>
            <a:fillRect/>
          </a:stretch>
        </p:blipFill>
        <p:spPr>
          <a:xfrm>
            <a:off x="1142384" y="1526500"/>
            <a:ext cx="2733675" cy="3286125"/>
          </a:xfrm>
          <a:prstGeom prst="rect">
            <a:avLst/>
          </a:prstGeom>
        </p:spPr>
      </p:pic>
      <p:pic>
        <p:nvPicPr>
          <p:cNvPr id="6" name="Picture 5"/>
          <p:cNvPicPr>
            <a:picLocks noChangeAspect="1"/>
          </p:cNvPicPr>
          <p:nvPr/>
        </p:nvPicPr>
        <p:blipFill>
          <a:blip r:embed="rId3"/>
          <a:stretch>
            <a:fillRect/>
          </a:stretch>
        </p:blipFill>
        <p:spPr>
          <a:xfrm>
            <a:off x="4797661" y="2181697"/>
            <a:ext cx="3381375" cy="1781175"/>
          </a:xfrm>
          <a:prstGeom prst="rect">
            <a:avLst/>
          </a:prstGeom>
        </p:spPr>
      </p:pic>
    </p:spTree>
    <p:extLst>
      <p:ext uri="{BB962C8B-B14F-4D97-AF65-F5344CB8AC3E}">
        <p14:creationId xmlns:p14="http://schemas.microsoft.com/office/powerpoint/2010/main" val="698027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5" y="105454"/>
            <a:ext cx="5972100" cy="636000"/>
          </a:xfrm>
        </p:spPr>
        <p:txBody>
          <a:bodyPr/>
          <a:lstStyle/>
          <a:p>
            <a:r>
              <a:rPr lang="en-US" dirty="0" smtClean="0"/>
              <a:t>Code: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p:cNvPicPr>
            <a:picLocks noChangeAspect="1"/>
          </p:cNvPicPr>
          <p:nvPr/>
        </p:nvPicPr>
        <p:blipFill>
          <a:blip r:embed="rId2"/>
          <a:stretch>
            <a:fillRect/>
          </a:stretch>
        </p:blipFill>
        <p:spPr>
          <a:xfrm>
            <a:off x="1667787" y="565376"/>
            <a:ext cx="6299166" cy="4247249"/>
          </a:xfrm>
          <a:prstGeom prst="rect">
            <a:avLst/>
          </a:prstGeom>
        </p:spPr>
      </p:pic>
    </p:spTree>
    <p:extLst>
      <p:ext uri="{BB962C8B-B14F-4D97-AF65-F5344CB8AC3E}">
        <p14:creationId xmlns:p14="http://schemas.microsoft.com/office/powerpoint/2010/main" val="468551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331" y="202731"/>
            <a:ext cx="5972100" cy="636000"/>
          </a:xfrm>
        </p:spPr>
        <p:txBody>
          <a:bodyPr/>
          <a:lstStyle/>
          <a:p>
            <a:r>
              <a:rPr lang="en-US" dirty="0">
                <a:solidFill>
                  <a:schemeClr val="accent4">
                    <a:lumMod val="75000"/>
                  </a:schemeClr>
                </a:solidFill>
              </a:rPr>
              <a:t>PHẦN</a:t>
            </a:r>
            <a:r>
              <a:rPr lang="vi-VN" dirty="0">
                <a:solidFill>
                  <a:schemeClr val="accent4">
                    <a:lumMod val="75000"/>
                  </a:schemeClr>
                </a:solidFill>
              </a:rPr>
              <a:t> </a:t>
            </a:r>
            <a:r>
              <a:rPr lang="en-US" dirty="0" smtClean="0">
                <a:solidFill>
                  <a:schemeClr val="accent4">
                    <a:lumMod val="75000"/>
                  </a:schemeClr>
                </a:solidFill>
              </a:rPr>
              <a:t>3</a:t>
            </a:r>
            <a:r>
              <a:rPr lang="vi-VN" dirty="0" smtClean="0">
                <a:solidFill>
                  <a:schemeClr val="accent4">
                    <a:lumMod val="75000"/>
                  </a:schemeClr>
                </a:solidFill>
              </a:rPr>
              <a:t>: </a:t>
            </a:r>
            <a:r>
              <a:rPr lang="en-US" dirty="0" err="1" smtClean="0">
                <a:solidFill>
                  <a:schemeClr val="accent4">
                    <a:lumMod val="75000"/>
                  </a:schemeClr>
                </a:solidFill>
              </a:rPr>
              <a:t>Người</a:t>
            </a:r>
            <a:r>
              <a:rPr lang="en-US" dirty="0" smtClean="0">
                <a:solidFill>
                  <a:schemeClr val="accent4">
                    <a:lumMod val="75000"/>
                  </a:schemeClr>
                </a:solidFill>
              </a:rPr>
              <a:t> </a:t>
            </a:r>
            <a:r>
              <a:rPr lang="en-US" dirty="0" err="1" smtClean="0">
                <a:solidFill>
                  <a:schemeClr val="accent4">
                    <a:lumMod val="75000"/>
                  </a:schemeClr>
                </a:solidFill>
              </a:rPr>
              <a:t>chơi</a:t>
            </a:r>
            <a:r>
              <a:rPr lang="en-US" dirty="0" smtClean="0">
                <a:solidFill>
                  <a:schemeClr val="accent4">
                    <a:lumMod val="75000"/>
                  </a:schemeClr>
                </a:solidFill>
              </a:rPr>
              <a:t> </a:t>
            </a:r>
            <a:r>
              <a:rPr lang="en-US" dirty="0" err="1" smtClean="0">
                <a:solidFill>
                  <a:schemeClr val="accent4">
                    <a:lumMod val="75000"/>
                  </a:schemeClr>
                </a:solidFill>
              </a:rPr>
              <a:t>và</a:t>
            </a:r>
            <a:r>
              <a:rPr lang="en-US" dirty="0" smtClean="0">
                <a:solidFill>
                  <a:schemeClr val="accent4">
                    <a:lumMod val="75000"/>
                  </a:schemeClr>
                </a:solidFill>
              </a:rPr>
              <a:t> camera.</a:t>
            </a:r>
            <a:endParaRPr lang="en-US" dirty="0"/>
          </a:p>
        </p:txBody>
      </p:sp>
      <p:sp>
        <p:nvSpPr>
          <p:cNvPr id="3" name="Text Placeholder 2"/>
          <p:cNvSpPr>
            <a:spLocks noGrp="1"/>
          </p:cNvSpPr>
          <p:nvPr>
            <p:ph type="body" idx="1"/>
          </p:nvPr>
        </p:nvSpPr>
        <p:spPr>
          <a:xfrm>
            <a:off x="1105999" y="969612"/>
            <a:ext cx="5972100" cy="2764500"/>
          </a:xfrm>
        </p:spPr>
        <p:txBody>
          <a:bodyPr/>
          <a:lstStyle/>
          <a:p>
            <a:r>
              <a:rPr lang="en-US" dirty="0" err="1" smtClean="0"/>
              <a:t>Người</a:t>
            </a:r>
            <a:r>
              <a:rPr lang="en-US" dirty="0" smtClean="0"/>
              <a:t> </a:t>
            </a:r>
            <a:r>
              <a:rPr lang="en-US" dirty="0" err="1" smtClean="0"/>
              <a:t>chơi</a:t>
            </a:r>
            <a:r>
              <a:rPr lang="en-US" dirty="0" smtClean="0"/>
              <a:t>:</a:t>
            </a:r>
          </a:p>
          <a:p>
            <a:pPr lvl="1">
              <a:buFont typeface="Wingdings" panose="05000000000000000000" pitchFamily="2" charset="2"/>
              <a:buChar char="§"/>
            </a:pPr>
            <a:r>
              <a:rPr lang="en-US" dirty="0" err="1" smtClean="0"/>
              <a:t>Cấu</a:t>
            </a:r>
            <a:r>
              <a:rPr lang="en-US" dirty="0" smtClean="0"/>
              <a:t> </a:t>
            </a:r>
            <a:r>
              <a:rPr lang="en-US" dirty="0" err="1" smtClean="0"/>
              <a:t>hình</a:t>
            </a:r>
            <a:r>
              <a:rPr lang="en-US" dirty="0" smtClean="0"/>
              <a:t>.</a:t>
            </a:r>
          </a:p>
          <a:p>
            <a:pPr lvl="1">
              <a:buFont typeface="Wingdings" panose="05000000000000000000" pitchFamily="2" charset="2"/>
              <a:buChar char="§"/>
            </a:pPr>
            <a:r>
              <a:rPr lang="en-US" dirty="0" smtClean="0"/>
              <a:t>Code.</a:t>
            </a:r>
          </a:p>
          <a:p>
            <a:pPr lvl="1">
              <a:buFont typeface="Wingdings" panose="05000000000000000000" pitchFamily="2" charset="2"/>
              <a:buChar char="§"/>
            </a:pPr>
            <a:r>
              <a:rPr lang="en-US" dirty="0" smtClean="0"/>
              <a:t>Animation.</a:t>
            </a:r>
          </a:p>
          <a:p>
            <a:r>
              <a:rPr lang="en-US" dirty="0" smtClean="0"/>
              <a:t>Camera:</a:t>
            </a:r>
          </a:p>
          <a:p>
            <a:pPr lvl="1">
              <a:buFont typeface="Wingdings" panose="05000000000000000000" pitchFamily="2" charset="2"/>
              <a:buChar char="§"/>
            </a:pPr>
            <a:r>
              <a:rPr lang="en-US" dirty="0" smtClean="0"/>
              <a:t>Code.</a:t>
            </a:r>
          </a:p>
          <a:p>
            <a:pPr lvl="1">
              <a:buFont typeface="Wingdings" panose="05000000000000000000" pitchFamily="2" charset="2"/>
              <a:buChar char="§"/>
            </a:pPr>
            <a:r>
              <a:rPr lang="en-US" dirty="0" err="1" smtClean="0"/>
              <a:t>Cinemachine</a:t>
            </a:r>
            <a:r>
              <a:rPr lang="en-US" dirty="0" smtClean="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010412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12" y="702244"/>
            <a:ext cx="5972100" cy="636000"/>
          </a:xfrm>
        </p:spPr>
        <p:txBody>
          <a:bodyPr/>
          <a:lstStyle/>
          <a:p>
            <a:r>
              <a:rPr lang="en-US" dirty="0" err="1" smtClean="0"/>
              <a:t>Người</a:t>
            </a:r>
            <a:r>
              <a:rPr lang="en-US" dirty="0" smtClean="0"/>
              <a:t> </a:t>
            </a:r>
            <a:r>
              <a:rPr lang="en-US" dirty="0" err="1" smtClean="0"/>
              <a:t>chơi</a:t>
            </a:r>
            <a:r>
              <a:rPr lang="en-US" dirty="0" smtClean="0"/>
              <a:t>:</a:t>
            </a:r>
            <a:endParaRPr lang="en-US" dirty="0"/>
          </a:p>
        </p:txBody>
      </p:sp>
      <p:sp>
        <p:nvSpPr>
          <p:cNvPr id="3" name="Text Placeholder 2"/>
          <p:cNvSpPr>
            <a:spLocks noGrp="1"/>
          </p:cNvSpPr>
          <p:nvPr>
            <p:ph type="body" idx="1"/>
          </p:nvPr>
        </p:nvSpPr>
        <p:spPr>
          <a:xfrm>
            <a:off x="551522" y="1692060"/>
            <a:ext cx="5972100" cy="2764500"/>
          </a:xfrm>
        </p:spPr>
        <p:txBody>
          <a:bodyPr/>
          <a:lstStyle/>
          <a:p>
            <a:pPr marL="457200" lvl="1">
              <a:spcBef>
                <a:spcPts val="600"/>
              </a:spcBef>
            </a:pPr>
            <a:r>
              <a:rPr lang="en-US" dirty="0" err="1"/>
              <a:t>Cấu</a:t>
            </a:r>
            <a:r>
              <a:rPr lang="en-US" dirty="0"/>
              <a:t> </a:t>
            </a:r>
            <a:r>
              <a:rPr lang="en-US" dirty="0" err="1" smtClean="0"/>
              <a:t>hình</a:t>
            </a:r>
            <a:r>
              <a:rPr lang="en-US" dirty="0" smtClean="0"/>
              <a:t>:</a:t>
            </a:r>
          </a:p>
          <a:p>
            <a:pPr marL="876300" lvl="2" indent="-342900">
              <a:spcBef>
                <a:spcPts val="600"/>
              </a:spcBef>
              <a:buFont typeface="Wingdings" panose="05000000000000000000" pitchFamily="2" charset="2"/>
              <a:buChar char="§"/>
            </a:pPr>
            <a:r>
              <a:rPr lang="en-US" dirty="0" err="1" smtClean="0"/>
              <a:t>Chuyển</a:t>
            </a:r>
            <a:r>
              <a:rPr lang="en-US" dirty="0" smtClean="0"/>
              <a:t> Tag = Player.</a:t>
            </a:r>
          </a:p>
          <a:p>
            <a:pPr marL="876300" lvl="2" indent="-342900">
              <a:spcBef>
                <a:spcPts val="600"/>
              </a:spcBef>
              <a:buFont typeface="Wingdings" panose="05000000000000000000" pitchFamily="2" charset="2"/>
              <a:buChar char="§"/>
            </a:pPr>
            <a:r>
              <a:rPr lang="en-US" dirty="0" err="1" smtClean="0"/>
              <a:t>Thêm</a:t>
            </a:r>
            <a:r>
              <a:rPr lang="en-US" dirty="0" smtClean="0"/>
              <a:t> Component.</a:t>
            </a: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p:cNvPicPr>
            <a:picLocks noChangeAspect="1"/>
          </p:cNvPicPr>
          <p:nvPr/>
        </p:nvPicPr>
        <p:blipFill>
          <a:blip r:embed="rId2"/>
          <a:stretch>
            <a:fillRect/>
          </a:stretch>
        </p:blipFill>
        <p:spPr>
          <a:xfrm>
            <a:off x="5466649" y="970410"/>
            <a:ext cx="1685925" cy="771525"/>
          </a:xfrm>
          <a:prstGeom prst="rect">
            <a:avLst/>
          </a:prstGeom>
        </p:spPr>
      </p:pic>
      <p:pic>
        <p:nvPicPr>
          <p:cNvPr id="6" name="Picture 5"/>
          <p:cNvPicPr>
            <a:picLocks noChangeAspect="1"/>
          </p:cNvPicPr>
          <p:nvPr/>
        </p:nvPicPr>
        <p:blipFill>
          <a:blip r:embed="rId3"/>
          <a:stretch>
            <a:fillRect/>
          </a:stretch>
        </p:blipFill>
        <p:spPr>
          <a:xfrm>
            <a:off x="4952301" y="2069759"/>
            <a:ext cx="2714625" cy="2714625"/>
          </a:xfrm>
          <a:prstGeom prst="rect">
            <a:avLst/>
          </a:prstGeom>
        </p:spPr>
      </p:pic>
    </p:spTree>
    <p:extLst>
      <p:ext uri="{BB962C8B-B14F-4D97-AF65-F5344CB8AC3E}">
        <p14:creationId xmlns:p14="http://schemas.microsoft.com/office/powerpoint/2010/main" val="971288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5062" y="230310"/>
            <a:ext cx="7921269" cy="654907"/>
          </a:xfrm>
        </p:spPr>
        <p:txBody>
          <a:bodyPr/>
          <a:lstStyle/>
          <a:p>
            <a:r>
              <a:rPr lang="en-US" dirty="0" err="1" smtClean="0"/>
              <a:t>Chỉnh</a:t>
            </a:r>
            <a:r>
              <a:rPr lang="en-US" dirty="0" smtClean="0"/>
              <a:t> </a:t>
            </a:r>
            <a:r>
              <a:rPr lang="en-US" dirty="0" err="1" smtClean="0"/>
              <a:t>sửa</a:t>
            </a:r>
            <a:r>
              <a:rPr lang="en-US" dirty="0" smtClean="0"/>
              <a:t> component: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p:cNvPicPr>
            <a:picLocks noChangeAspect="1"/>
          </p:cNvPicPr>
          <p:nvPr/>
        </p:nvPicPr>
        <p:blipFill>
          <a:blip r:embed="rId2"/>
          <a:stretch>
            <a:fillRect/>
          </a:stretch>
        </p:blipFill>
        <p:spPr>
          <a:xfrm>
            <a:off x="394061" y="963038"/>
            <a:ext cx="2676525" cy="2219325"/>
          </a:xfrm>
          <a:prstGeom prst="rect">
            <a:avLst/>
          </a:prstGeom>
        </p:spPr>
      </p:pic>
      <p:pic>
        <p:nvPicPr>
          <p:cNvPr id="6" name="Picture 5"/>
          <p:cNvPicPr>
            <a:picLocks noChangeAspect="1"/>
          </p:cNvPicPr>
          <p:nvPr/>
        </p:nvPicPr>
        <p:blipFill>
          <a:blip r:embed="rId3"/>
          <a:stretch>
            <a:fillRect/>
          </a:stretch>
        </p:blipFill>
        <p:spPr>
          <a:xfrm>
            <a:off x="3434518" y="1253551"/>
            <a:ext cx="2619375" cy="3248025"/>
          </a:xfrm>
          <a:prstGeom prst="rect">
            <a:avLst/>
          </a:prstGeom>
        </p:spPr>
      </p:pic>
      <p:pic>
        <p:nvPicPr>
          <p:cNvPr id="7" name="Picture 6"/>
          <p:cNvPicPr>
            <a:picLocks noChangeAspect="1"/>
          </p:cNvPicPr>
          <p:nvPr/>
        </p:nvPicPr>
        <p:blipFill>
          <a:blip r:embed="rId4"/>
          <a:stretch>
            <a:fillRect/>
          </a:stretch>
        </p:blipFill>
        <p:spPr>
          <a:xfrm>
            <a:off x="6417825" y="1894361"/>
            <a:ext cx="2466975" cy="2733675"/>
          </a:xfrm>
          <a:prstGeom prst="rect">
            <a:avLst/>
          </a:prstGeom>
        </p:spPr>
      </p:pic>
    </p:spTree>
    <p:extLst>
      <p:ext uri="{BB962C8B-B14F-4D97-AF65-F5344CB8AC3E}">
        <p14:creationId xmlns:p14="http://schemas.microsoft.com/office/powerpoint/2010/main" val="2245304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p:cNvPicPr>
            <a:picLocks noChangeAspect="1"/>
          </p:cNvPicPr>
          <p:nvPr/>
        </p:nvPicPr>
        <p:blipFill>
          <a:blip r:embed="rId2"/>
          <a:stretch>
            <a:fillRect/>
          </a:stretch>
        </p:blipFill>
        <p:spPr>
          <a:xfrm>
            <a:off x="1674880" y="1547812"/>
            <a:ext cx="2447925" cy="2047875"/>
          </a:xfrm>
          <a:prstGeom prst="rect">
            <a:avLst/>
          </a:prstGeom>
        </p:spPr>
      </p:pic>
      <p:pic>
        <p:nvPicPr>
          <p:cNvPr id="7" name="Picture 6"/>
          <p:cNvPicPr>
            <a:picLocks noChangeAspect="1"/>
          </p:cNvPicPr>
          <p:nvPr/>
        </p:nvPicPr>
        <p:blipFill>
          <a:blip r:embed="rId3"/>
          <a:stretch>
            <a:fillRect/>
          </a:stretch>
        </p:blipFill>
        <p:spPr>
          <a:xfrm>
            <a:off x="5037084" y="364684"/>
            <a:ext cx="2381555" cy="4772377"/>
          </a:xfrm>
          <a:prstGeom prst="rect">
            <a:avLst/>
          </a:prstGeom>
        </p:spPr>
      </p:pic>
    </p:spTree>
    <p:extLst>
      <p:ext uri="{BB962C8B-B14F-4D97-AF65-F5344CB8AC3E}">
        <p14:creationId xmlns:p14="http://schemas.microsoft.com/office/powerpoint/2010/main" val="2410459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92" y="115182"/>
            <a:ext cx="5972100" cy="636000"/>
          </a:xfrm>
        </p:spPr>
        <p:txBody>
          <a:bodyPr/>
          <a:lstStyle/>
          <a:p>
            <a:r>
              <a:rPr lang="en-US" dirty="0" smtClean="0"/>
              <a:t>Code: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p:cNvPicPr>
            <a:picLocks noChangeAspect="1"/>
          </p:cNvPicPr>
          <p:nvPr/>
        </p:nvPicPr>
        <p:blipFill>
          <a:blip r:embed="rId2"/>
          <a:stretch>
            <a:fillRect/>
          </a:stretch>
        </p:blipFill>
        <p:spPr>
          <a:xfrm>
            <a:off x="259692" y="664208"/>
            <a:ext cx="4659097" cy="4230295"/>
          </a:xfrm>
          <a:prstGeom prst="rect">
            <a:avLst/>
          </a:prstGeom>
        </p:spPr>
      </p:pic>
      <p:sp>
        <p:nvSpPr>
          <p:cNvPr id="6" name="Right Arrow 5"/>
          <p:cNvSpPr/>
          <p:nvPr/>
        </p:nvSpPr>
        <p:spPr>
          <a:xfrm>
            <a:off x="5087566" y="2042809"/>
            <a:ext cx="340468" cy="301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596811" y="751182"/>
            <a:ext cx="3385226" cy="3724275"/>
          </a:xfrm>
          <a:prstGeom prst="rect">
            <a:avLst/>
          </a:prstGeom>
        </p:spPr>
      </p:pic>
    </p:spTree>
    <p:extLst>
      <p:ext uri="{BB962C8B-B14F-4D97-AF65-F5344CB8AC3E}">
        <p14:creationId xmlns:p14="http://schemas.microsoft.com/office/powerpoint/2010/main" val="3380911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p:cNvPicPr>
            <a:picLocks noChangeAspect="1"/>
          </p:cNvPicPr>
          <p:nvPr/>
        </p:nvPicPr>
        <p:blipFill>
          <a:blip r:embed="rId2"/>
          <a:stretch>
            <a:fillRect/>
          </a:stretch>
        </p:blipFill>
        <p:spPr>
          <a:xfrm>
            <a:off x="810131" y="296795"/>
            <a:ext cx="7115175" cy="4238625"/>
          </a:xfrm>
          <a:prstGeom prst="rect">
            <a:avLst/>
          </a:prstGeom>
        </p:spPr>
      </p:pic>
    </p:spTree>
    <p:extLst>
      <p:ext uri="{BB962C8B-B14F-4D97-AF65-F5344CB8AC3E}">
        <p14:creationId xmlns:p14="http://schemas.microsoft.com/office/powerpoint/2010/main" val="349281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99" y="572382"/>
            <a:ext cx="8310376" cy="636000"/>
          </a:xfrm>
        </p:spPr>
        <p:txBody>
          <a:bodyPr/>
          <a:lstStyle/>
          <a:p>
            <a:r>
              <a:rPr lang="vi-VN" dirty="0">
                <a:solidFill>
                  <a:schemeClr val="accent4">
                    <a:lumMod val="75000"/>
                  </a:schemeClr>
                </a:solidFill>
              </a:rPr>
              <a:t>PHẦN 1: </a:t>
            </a:r>
            <a:r>
              <a:rPr lang="en-US" dirty="0" err="1">
                <a:solidFill>
                  <a:schemeClr val="accent4">
                    <a:lumMod val="75000"/>
                  </a:schemeClr>
                </a:solidFill>
              </a:rPr>
              <a:t>Giới</a:t>
            </a:r>
            <a:r>
              <a:rPr lang="en-US" dirty="0">
                <a:solidFill>
                  <a:schemeClr val="accent4">
                    <a:lumMod val="75000"/>
                  </a:schemeClr>
                </a:solidFill>
              </a:rPr>
              <a:t> </a:t>
            </a:r>
            <a:r>
              <a:rPr lang="en-US" dirty="0" err="1">
                <a:solidFill>
                  <a:schemeClr val="accent4">
                    <a:lumMod val="75000"/>
                  </a:schemeClr>
                </a:solidFill>
              </a:rPr>
              <a:t>thiệu</a:t>
            </a:r>
            <a:r>
              <a:rPr lang="en-US" dirty="0">
                <a:solidFill>
                  <a:schemeClr val="accent4">
                    <a:lumMod val="75000"/>
                  </a:schemeClr>
                </a:solidFill>
              </a:rPr>
              <a:t> </a:t>
            </a:r>
            <a:r>
              <a:rPr lang="en-US" dirty="0" err="1">
                <a:solidFill>
                  <a:schemeClr val="accent4">
                    <a:lumMod val="75000"/>
                  </a:schemeClr>
                </a:solidFill>
              </a:rPr>
              <a:t>và</a:t>
            </a:r>
            <a:r>
              <a:rPr lang="en-US" dirty="0">
                <a:solidFill>
                  <a:schemeClr val="accent4">
                    <a:lumMod val="75000"/>
                  </a:schemeClr>
                </a:solidFill>
              </a:rPr>
              <a:t> </a:t>
            </a:r>
            <a:r>
              <a:rPr lang="en-US" dirty="0" err="1">
                <a:solidFill>
                  <a:schemeClr val="accent4">
                    <a:lumMod val="75000"/>
                  </a:schemeClr>
                </a:solidFill>
              </a:rPr>
              <a:t>lưu</a:t>
            </a:r>
            <a:r>
              <a:rPr lang="en-US" dirty="0">
                <a:solidFill>
                  <a:schemeClr val="accent4">
                    <a:lumMod val="75000"/>
                  </a:schemeClr>
                </a:solidFill>
              </a:rPr>
              <a:t> ý </a:t>
            </a:r>
            <a:r>
              <a:rPr lang="en-US" dirty="0" err="1">
                <a:solidFill>
                  <a:schemeClr val="accent4">
                    <a:lumMod val="75000"/>
                  </a:schemeClr>
                </a:solidFill>
              </a:rPr>
              <a:t>khi</a:t>
            </a:r>
            <a:r>
              <a:rPr lang="en-US" dirty="0">
                <a:solidFill>
                  <a:schemeClr val="accent4">
                    <a:lumMod val="75000"/>
                  </a:schemeClr>
                </a:solidFill>
              </a:rPr>
              <a:t> </a:t>
            </a:r>
            <a:r>
              <a:rPr lang="en-US" dirty="0" err="1">
                <a:solidFill>
                  <a:schemeClr val="accent4">
                    <a:lumMod val="75000"/>
                  </a:schemeClr>
                </a:solidFill>
              </a:rPr>
              <a:t>cài</a:t>
            </a:r>
            <a:r>
              <a:rPr lang="en-US" dirty="0">
                <a:solidFill>
                  <a:schemeClr val="accent4">
                    <a:lumMod val="75000"/>
                  </a:schemeClr>
                </a:solidFill>
              </a:rPr>
              <a:t> </a:t>
            </a:r>
            <a:r>
              <a:rPr lang="en-US" dirty="0" err="1">
                <a:solidFill>
                  <a:schemeClr val="accent4">
                    <a:lumMod val="75000"/>
                  </a:schemeClr>
                </a:solidFill>
              </a:rPr>
              <a:t>đặt</a:t>
            </a:r>
            <a:r>
              <a:rPr lang="en-US" dirty="0">
                <a:solidFill>
                  <a:schemeClr val="accent4">
                    <a:lumMod val="75000"/>
                  </a:schemeClr>
                </a:solidFill>
              </a:rPr>
              <a:t> game.</a:t>
            </a:r>
            <a:r>
              <a:rPr lang="vi-VN" dirty="0"/>
              <a:t/>
            </a:r>
            <a:br>
              <a:rPr lang="vi-VN" dirty="0"/>
            </a:br>
            <a:endParaRPr lang="en-US" dirty="0"/>
          </a:p>
        </p:txBody>
      </p:sp>
      <p:sp>
        <p:nvSpPr>
          <p:cNvPr id="3" name="Text Placeholder 2"/>
          <p:cNvSpPr>
            <a:spLocks noGrp="1"/>
          </p:cNvSpPr>
          <p:nvPr>
            <p:ph type="body" idx="1"/>
          </p:nvPr>
        </p:nvSpPr>
        <p:spPr>
          <a:xfrm>
            <a:off x="1415537" y="815866"/>
            <a:ext cx="5972100" cy="3763295"/>
          </a:xfrm>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a:t> </a:t>
            </a:r>
            <a:r>
              <a:rPr lang="en-US" dirty="0" err="1" smtClean="0"/>
              <a:t>SunnyLandGamePlay</a:t>
            </a:r>
            <a:r>
              <a:rPr lang="en-US" dirty="0" smtClean="0"/>
              <a:t>.</a:t>
            </a:r>
          </a:p>
          <a:p>
            <a:pPr lvl="1">
              <a:buFont typeface="Wingdings" panose="05000000000000000000" pitchFamily="2" charset="2"/>
              <a:buChar char="§"/>
            </a:pPr>
            <a:r>
              <a:rPr lang="en-US" dirty="0" smtClean="0"/>
              <a:t>Ý </a:t>
            </a:r>
            <a:r>
              <a:rPr lang="en-US" dirty="0" err="1" smtClean="0"/>
              <a:t>tưởng</a:t>
            </a:r>
            <a:r>
              <a:rPr lang="en-US" dirty="0" smtClean="0"/>
              <a:t>.</a:t>
            </a:r>
          </a:p>
          <a:p>
            <a:pPr lvl="1">
              <a:buFont typeface="Wingdings" panose="05000000000000000000" pitchFamily="2" charset="2"/>
              <a:buChar char="§"/>
            </a:pPr>
            <a:r>
              <a:rPr lang="en-US" dirty="0" err="1" smtClean="0"/>
              <a:t>Cốt</a:t>
            </a:r>
            <a:r>
              <a:rPr lang="en-US" dirty="0" smtClean="0"/>
              <a:t> </a:t>
            </a:r>
            <a:r>
              <a:rPr lang="en-US" dirty="0" err="1" smtClean="0"/>
              <a:t>truyện</a:t>
            </a:r>
            <a:r>
              <a:rPr lang="en-US" dirty="0" smtClean="0"/>
              <a:t>.</a:t>
            </a:r>
          </a:p>
          <a:p>
            <a:pPr lvl="1">
              <a:buFont typeface="Wingdings" panose="05000000000000000000" pitchFamily="2" charset="2"/>
              <a:buChar char="§"/>
            </a:pPr>
            <a:r>
              <a:rPr lang="en-US" dirty="0" err="1" smtClean="0"/>
              <a:t>Tùy</a:t>
            </a:r>
            <a:r>
              <a:rPr lang="en-US" dirty="0" smtClean="0"/>
              <a:t> </a:t>
            </a:r>
            <a:r>
              <a:rPr lang="en-US" dirty="0" err="1" smtClean="0"/>
              <a:t>chọn</a:t>
            </a:r>
            <a:r>
              <a:rPr lang="en-US" dirty="0" smtClean="0"/>
              <a:t>.</a:t>
            </a:r>
          </a:p>
          <a:p>
            <a:r>
              <a:rPr lang="en-US" dirty="0" err="1" smtClean="0"/>
              <a:t>Lưu</a:t>
            </a:r>
            <a:r>
              <a:rPr lang="en-US" dirty="0" smtClean="0"/>
              <a:t> ý </a:t>
            </a:r>
            <a:r>
              <a:rPr lang="en-US" dirty="0" err="1" smtClean="0"/>
              <a:t>quan</a:t>
            </a:r>
            <a:r>
              <a:rPr lang="en-US" dirty="0" smtClean="0"/>
              <a:t> </a:t>
            </a:r>
            <a:r>
              <a:rPr lang="en-US" dirty="0" err="1" smtClean="0"/>
              <a:t>trọng</a:t>
            </a:r>
            <a:r>
              <a:rPr lang="en-US" dirty="0" smtClean="0"/>
              <a:t> </a:t>
            </a:r>
            <a:r>
              <a:rPr lang="en-US" dirty="0" err="1" smtClean="0"/>
              <a:t>khi</a:t>
            </a:r>
            <a:r>
              <a:rPr lang="en-US" dirty="0" smtClean="0"/>
              <a:t> </a:t>
            </a:r>
            <a:r>
              <a:rPr lang="en-US" dirty="0" err="1" smtClean="0"/>
              <a:t>cài</a:t>
            </a:r>
            <a:r>
              <a:rPr lang="en-US" dirty="0" smtClean="0"/>
              <a:t> </a:t>
            </a:r>
            <a:r>
              <a:rPr lang="en-US" dirty="0" err="1" smtClean="0"/>
              <a:t>đặt</a:t>
            </a:r>
            <a:r>
              <a:rPr lang="en-US" dirty="0" smtClean="0"/>
              <a:t> game.</a:t>
            </a:r>
          </a:p>
          <a:p>
            <a:pPr lvl="1">
              <a:buFont typeface="Wingdings" panose="05000000000000000000" pitchFamily="2" charset="2"/>
              <a:buChar char="§"/>
            </a:pPr>
            <a:r>
              <a:rPr lang="en-US" dirty="0" smtClean="0"/>
              <a:t>Tags.</a:t>
            </a:r>
          </a:p>
          <a:p>
            <a:pPr lvl="1">
              <a:buFont typeface="Wingdings" panose="05000000000000000000" pitchFamily="2" charset="2"/>
              <a:buChar char="§"/>
            </a:pPr>
            <a:r>
              <a:rPr lang="en-US" dirty="0" smtClean="0"/>
              <a:t>Sorting Layers.</a:t>
            </a:r>
          </a:p>
          <a:p>
            <a:pPr lvl="1">
              <a:buFont typeface="Wingdings" panose="05000000000000000000" pitchFamily="2" charset="2"/>
              <a:buChar char="§"/>
            </a:pPr>
            <a:r>
              <a:rPr lang="en-US" dirty="0" smtClean="0"/>
              <a:t>Layers.</a:t>
            </a:r>
          </a:p>
          <a:p>
            <a:pPr lvl="1">
              <a:buFont typeface="Wingdings" panose="05000000000000000000" pitchFamily="2" charset="2"/>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604862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Picture 4"/>
          <p:cNvPicPr>
            <a:picLocks noChangeAspect="1"/>
          </p:cNvPicPr>
          <p:nvPr/>
        </p:nvPicPr>
        <p:blipFill>
          <a:blip r:embed="rId2"/>
          <a:stretch>
            <a:fillRect/>
          </a:stretch>
        </p:blipFill>
        <p:spPr>
          <a:xfrm>
            <a:off x="1196199" y="466639"/>
            <a:ext cx="6654024" cy="4345986"/>
          </a:xfrm>
          <a:prstGeom prst="rect">
            <a:avLst/>
          </a:prstGeom>
        </p:spPr>
      </p:pic>
    </p:spTree>
    <p:extLst>
      <p:ext uri="{BB962C8B-B14F-4D97-AF65-F5344CB8AC3E}">
        <p14:creationId xmlns:p14="http://schemas.microsoft.com/office/powerpoint/2010/main" val="3797269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5" name="Picture 4"/>
          <p:cNvPicPr>
            <a:picLocks noChangeAspect="1"/>
          </p:cNvPicPr>
          <p:nvPr/>
        </p:nvPicPr>
        <p:blipFill>
          <a:blip r:embed="rId2"/>
          <a:stretch>
            <a:fillRect/>
          </a:stretch>
        </p:blipFill>
        <p:spPr>
          <a:xfrm>
            <a:off x="829587" y="739302"/>
            <a:ext cx="7406136" cy="3446732"/>
          </a:xfrm>
          <a:prstGeom prst="rect">
            <a:avLst/>
          </a:prstGeom>
        </p:spPr>
      </p:pic>
    </p:spTree>
    <p:extLst>
      <p:ext uri="{BB962C8B-B14F-4D97-AF65-F5344CB8AC3E}">
        <p14:creationId xmlns:p14="http://schemas.microsoft.com/office/powerpoint/2010/main" val="3667008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5" name="Picture 4"/>
          <p:cNvPicPr>
            <a:picLocks noChangeAspect="1"/>
          </p:cNvPicPr>
          <p:nvPr/>
        </p:nvPicPr>
        <p:blipFill>
          <a:blip r:embed="rId2"/>
          <a:stretch>
            <a:fillRect/>
          </a:stretch>
        </p:blipFill>
        <p:spPr>
          <a:xfrm>
            <a:off x="2064797" y="0"/>
            <a:ext cx="5241137" cy="3060261"/>
          </a:xfrm>
          <a:prstGeom prst="rect">
            <a:avLst/>
          </a:prstGeom>
        </p:spPr>
      </p:pic>
      <p:pic>
        <p:nvPicPr>
          <p:cNvPr id="6" name="Picture 5"/>
          <p:cNvPicPr>
            <a:picLocks noChangeAspect="1"/>
          </p:cNvPicPr>
          <p:nvPr/>
        </p:nvPicPr>
        <p:blipFill>
          <a:blip r:embed="rId3"/>
          <a:stretch>
            <a:fillRect/>
          </a:stretch>
        </p:blipFill>
        <p:spPr>
          <a:xfrm>
            <a:off x="2064797" y="3435181"/>
            <a:ext cx="5133975" cy="1152525"/>
          </a:xfrm>
          <a:prstGeom prst="rect">
            <a:avLst/>
          </a:prstGeom>
        </p:spPr>
      </p:pic>
    </p:spTree>
    <p:extLst>
      <p:ext uri="{BB962C8B-B14F-4D97-AF65-F5344CB8AC3E}">
        <p14:creationId xmlns:p14="http://schemas.microsoft.com/office/powerpoint/2010/main" val="2659296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3" name="Picture 2"/>
          <p:cNvPicPr>
            <a:picLocks noChangeAspect="1"/>
          </p:cNvPicPr>
          <p:nvPr/>
        </p:nvPicPr>
        <p:blipFill>
          <a:blip r:embed="rId2"/>
          <a:stretch>
            <a:fillRect/>
          </a:stretch>
        </p:blipFill>
        <p:spPr>
          <a:xfrm>
            <a:off x="847421" y="359923"/>
            <a:ext cx="3527238" cy="3684295"/>
          </a:xfrm>
          <a:prstGeom prst="rect">
            <a:avLst/>
          </a:prstGeom>
        </p:spPr>
      </p:pic>
      <p:pic>
        <p:nvPicPr>
          <p:cNvPr id="4" name="Picture 3"/>
          <p:cNvPicPr>
            <a:picLocks noChangeAspect="1"/>
          </p:cNvPicPr>
          <p:nvPr/>
        </p:nvPicPr>
        <p:blipFill>
          <a:blip r:embed="rId3"/>
          <a:stretch>
            <a:fillRect/>
          </a:stretch>
        </p:blipFill>
        <p:spPr>
          <a:xfrm>
            <a:off x="4985879" y="1342417"/>
            <a:ext cx="3650438" cy="3331115"/>
          </a:xfrm>
          <a:prstGeom prst="rect">
            <a:avLst/>
          </a:prstGeom>
        </p:spPr>
      </p:pic>
    </p:spTree>
    <p:extLst>
      <p:ext uri="{BB962C8B-B14F-4D97-AF65-F5344CB8AC3E}">
        <p14:creationId xmlns:p14="http://schemas.microsoft.com/office/powerpoint/2010/main" val="2945593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3429" y="149385"/>
            <a:ext cx="5972100" cy="636000"/>
          </a:xfrm>
        </p:spPr>
        <p:txBody>
          <a:bodyPr/>
          <a:lstStyle/>
          <a:p>
            <a:r>
              <a:rPr lang="en-US" dirty="0" smtClean="0"/>
              <a:t>Animation:</a:t>
            </a:r>
            <a:endParaRPr lang="en-US" dirty="0"/>
          </a:p>
        </p:txBody>
      </p:sp>
      <p:sp>
        <p:nvSpPr>
          <p:cNvPr id="4" name="Text Placeholder 3"/>
          <p:cNvSpPr>
            <a:spLocks noGrp="1"/>
          </p:cNvSpPr>
          <p:nvPr>
            <p:ph type="body" idx="1"/>
          </p:nvPr>
        </p:nvSpPr>
        <p:spPr>
          <a:xfrm>
            <a:off x="369651" y="1426092"/>
            <a:ext cx="4618460" cy="2764500"/>
          </a:xfrm>
        </p:spPr>
        <p:txBody>
          <a:bodyPr/>
          <a:lstStyle/>
          <a:p>
            <a:r>
              <a:rPr lang="en-US" dirty="0" err="1" smtClean="0"/>
              <a:t>Chọn</a:t>
            </a:r>
            <a:r>
              <a:rPr lang="en-US" dirty="0" smtClean="0"/>
              <a:t> </a:t>
            </a:r>
            <a:r>
              <a:rPr lang="en-US" dirty="0" err="1" smtClean="0"/>
              <a:t>thư</a:t>
            </a:r>
            <a:r>
              <a:rPr lang="en-US" dirty="0" smtClean="0"/>
              <a:t> </a:t>
            </a:r>
            <a:r>
              <a:rPr lang="en-US" dirty="0" err="1" smtClean="0"/>
              <a:t>mục</a:t>
            </a:r>
            <a:r>
              <a:rPr lang="en-US" dirty="0" smtClean="0"/>
              <a:t> </a:t>
            </a:r>
            <a:r>
              <a:rPr lang="en-US" dirty="0" err="1" smtClean="0"/>
              <a:t>chưa</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nhân</a:t>
            </a:r>
            <a:r>
              <a:rPr lang="en-US" dirty="0" smtClean="0"/>
              <a:t> </a:t>
            </a:r>
            <a:r>
              <a:rPr lang="en-US" dirty="0" err="1" smtClean="0"/>
              <a:t>vật</a:t>
            </a:r>
            <a:r>
              <a:rPr lang="en-US" dirty="0"/>
              <a:t> </a:t>
            </a:r>
            <a:r>
              <a:rPr lang="en-US" dirty="0" smtClean="0"/>
              <a:t>-&gt; </a:t>
            </a:r>
            <a:r>
              <a:rPr lang="en-US" dirty="0" err="1" smtClean="0"/>
              <a:t>chuột</a:t>
            </a:r>
            <a:r>
              <a:rPr lang="en-US" dirty="0" smtClean="0"/>
              <a:t> </a:t>
            </a:r>
            <a:r>
              <a:rPr lang="en-US" dirty="0" err="1" smtClean="0"/>
              <a:t>phải</a:t>
            </a:r>
            <a:r>
              <a:rPr lang="en-US" dirty="0" smtClean="0"/>
              <a:t> -&gt; Create -&gt; Animation.</a:t>
            </a:r>
          </a:p>
          <a:p>
            <a:r>
              <a:rPr lang="en-US" dirty="0" err="1" smtClean="0"/>
              <a:t>Đặt</a:t>
            </a:r>
            <a:r>
              <a:rPr lang="en-US" dirty="0" smtClean="0"/>
              <a:t> </a:t>
            </a:r>
            <a:r>
              <a:rPr lang="en-US" dirty="0" err="1" smtClean="0"/>
              <a:t>tên</a:t>
            </a:r>
            <a:r>
              <a:rPr lang="en-US" dirty="0" smtClean="0"/>
              <a:t> -&gt; </a:t>
            </a:r>
            <a:r>
              <a:rPr lang="en-US" dirty="0" err="1" smtClean="0"/>
              <a:t>kéo</a:t>
            </a:r>
            <a:r>
              <a:rPr lang="en-US" dirty="0" smtClean="0"/>
              <a:t> </a:t>
            </a:r>
            <a:r>
              <a:rPr lang="en-US" dirty="0" err="1" smtClean="0"/>
              <a:t>vào</a:t>
            </a:r>
            <a:r>
              <a:rPr lang="en-US" dirty="0" smtClean="0"/>
              <a:t> object </a:t>
            </a:r>
            <a:r>
              <a:rPr lang="en-US" dirty="0" err="1" smtClean="0"/>
              <a:t>người</a:t>
            </a:r>
            <a:r>
              <a:rPr lang="en-US" dirty="0" smtClean="0"/>
              <a:t> </a:t>
            </a:r>
            <a:r>
              <a:rPr lang="en-US" dirty="0" err="1" smtClean="0"/>
              <a:t>chơi</a:t>
            </a:r>
            <a:r>
              <a:rPr lang="en-US" dirty="0"/>
              <a:t>.</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p:cNvPicPr>
            <a:picLocks noChangeAspect="1"/>
          </p:cNvPicPr>
          <p:nvPr/>
        </p:nvPicPr>
        <p:blipFill>
          <a:blip r:embed="rId2"/>
          <a:stretch>
            <a:fillRect/>
          </a:stretch>
        </p:blipFill>
        <p:spPr>
          <a:xfrm>
            <a:off x="4774103" y="877641"/>
            <a:ext cx="4231865" cy="3723207"/>
          </a:xfrm>
          <a:prstGeom prst="rect">
            <a:avLst/>
          </a:prstGeom>
        </p:spPr>
      </p:pic>
    </p:spTree>
    <p:extLst>
      <p:ext uri="{BB962C8B-B14F-4D97-AF65-F5344CB8AC3E}">
        <p14:creationId xmlns:p14="http://schemas.microsoft.com/office/powerpoint/2010/main" val="33166274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321" y="298403"/>
            <a:ext cx="7989363" cy="2764500"/>
          </a:xfrm>
        </p:spPr>
        <p:txBody>
          <a:bodyPr/>
          <a:lstStyle/>
          <a:p>
            <a:r>
              <a:rPr lang="en-US" dirty="0" err="1" smtClean="0"/>
              <a:t>Sau</a:t>
            </a:r>
            <a:r>
              <a:rPr lang="en-US" dirty="0"/>
              <a:t> </a:t>
            </a:r>
            <a:r>
              <a:rPr lang="en-US" dirty="0" err="1" smtClean="0"/>
              <a:t>khi</a:t>
            </a:r>
            <a:r>
              <a:rPr lang="en-US" dirty="0" smtClean="0"/>
              <a:t> </a:t>
            </a:r>
            <a:r>
              <a:rPr lang="en-US" dirty="0" err="1" smtClean="0"/>
              <a:t>kéo</a:t>
            </a:r>
            <a:r>
              <a:rPr lang="en-US" dirty="0" smtClean="0"/>
              <a:t> </a:t>
            </a:r>
            <a:r>
              <a:rPr lang="en-US" dirty="0" err="1" smtClean="0"/>
              <a:t>thu</a:t>
            </a:r>
            <a:r>
              <a:rPr lang="en-US" dirty="0" smtClean="0"/>
              <a:t> </a:t>
            </a:r>
            <a:r>
              <a:rPr lang="en-US" dirty="0" err="1" smtClean="0"/>
              <a:t>mục</a:t>
            </a:r>
            <a:r>
              <a:rPr lang="en-US" dirty="0" smtClean="0"/>
              <a:t> animation </a:t>
            </a:r>
            <a:r>
              <a:rPr lang="en-US" dirty="0" err="1" smtClean="0"/>
              <a:t>vừa</a:t>
            </a:r>
            <a:r>
              <a:rPr lang="en-US" dirty="0" smtClean="0"/>
              <a:t> </a:t>
            </a:r>
            <a:r>
              <a:rPr lang="en-US" dirty="0" err="1" smtClean="0"/>
              <a:t>tạo</a:t>
            </a:r>
            <a:r>
              <a:rPr lang="en-US" dirty="0" smtClean="0"/>
              <a:t> </a:t>
            </a:r>
            <a:r>
              <a:rPr lang="en-US" dirty="0" err="1" smtClean="0"/>
              <a:t>vào</a:t>
            </a:r>
            <a:r>
              <a:rPr lang="en-US" dirty="0" smtClean="0"/>
              <a:t> object -&gt; </a:t>
            </a:r>
            <a:r>
              <a:rPr lang="en-US" dirty="0" err="1" smtClean="0"/>
              <a:t>thư</a:t>
            </a:r>
            <a:r>
              <a:rPr lang="en-US" dirty="0" smtClean="0"/>
              <a:t> </a:t>
            </a:r>
            <a:r>
              <a:rPr lang="en-US" dirty="0" err="1" smtClean="0"/>
              <a:t>mục</a:t>
            </a:r>
            <a:r>
              <a:rPr lang="en-US" dirty="0" smtClean="0"/>
              <a:t> Animator Controller             </a:t>
            </a:r>
            <a:r>
              <a:rPr lang="en-US" dirty="0" err="1" smtClean="0"/>
              <a:t>được</a:t>
            </a:r>
            <a:r>
              <a:rPr lang="en-US" dirty="0" smtClean="0"/>
              <a:t> </a:t>
            </a:r>
            <a:r>
              <a:rPr lang="en-US" dirty="0" err="1" smtClean="0"/>
              <a:t>hiển</a:t>
            </a:r>
            <a:r>
              <a:rPr lang="en-US" dirty="0" smtClean="0"/>
              <a:t> </a:t>
            </a:r>
            <a:r>
              <a:rPr lang="en-US" dirty="0" err="1" smtClean="0"/>
              <a:t>thị</a:t>
            </a:r>
            <a:r>
              <a:rPr lang="en-US" dirty="0"/>
              <a:t> </a:t>
            </a:r>
            <a:r>
              <a:rPr lang="en-US" dirty="0" smtClean="0"/>
              <a:t>-&gt; Ctrl + 6.</a:t>
            </a:r>
          </a:p>
          <a:p>
            <a:r>
              <a:rPr lang="en-US" dirty="0" err="1" smtClean="0"/>
              <a:t>Chọn</a:t>
            </a:r>
            <a:r>
              <a:rPr lang="en-US" dirty="0" smtClean="0"/>
              <a:t> Player -&gt; </a:t>
            </a:r>
            <a:r>
              <a:rPr lang="en-US" dirty="0" err="1" smtClean="0"/>
              <a:t>kéo</a:t>
            </a:r>
            <a:r>
              <a:rPr lang="en-US" dirty="0" smtClean="0"/>
              <a:t> </a:t>
            </a:r>
            <a:r>
              <a:rPr lang="en-US" dirty="0" err="1" smtClean="0"/>
              <a:t>thả</a:t>
            </a:r>
            <a:r>
              <a:rPr lang="en-US" dirty="0" smtClean="0"/>
              <a:t> </a:t>
            </a:r>
            <a:r>
              <a:rPr lang="en-US" dirty="0" err="1" smtClean="0"/>
              <a:t>chuyển</a:t>
            </a:r>
            <a:r>
              <a:rPr lang="en-US" dirty="0" smtClean="0"/>
              <a:t> </a:t>
            </a:r>
            <a:r>
              <a:rPr lang="en-US" dirty="0" err="1" smtClean="0"/>
              <a:t>động</a:t>
            </a:r>
            <a:r>
              <a:rPr lang="en-US" dirty="0" smtClean="0"/>
              <a:t> </a:t>
            </a:r>
            <a:r>
              <a:rPr lang="en-US" dirty="0" err="1" smtClean="0"/>
              <a:t>vào</a:t>
            </a:r>
            <a:r>
              <a:rPr lang="en-US" dirty="0" smtClean="0"/>
              <a:t> </a:t>
            </a:r>
            <a:r>
              <a:rPr lang="en-US" dirty="0" err="1" smtClean="0"/>
              <a:t>trong</a:t>
            </a:r>
            <a:r>
              <a:rPr lang="en-US" dirty="0" smtClean="0"/>
              <a:t> object </a:t>
            </a:r>
            <a:r>
              <a:rPr lang="en-US" dirty="0" err="1" smtClean="0"/>
              <a:t>vừa</a:t>
            </a:r>
            <a:r>
              <a:rPr lang="en-US" dirty="0" smtClean="0"/>
              <a:t> </a:t>
            </a:r>
            <a:r>
              <a:rPr lang="en-US" dirty="0" err="1" smtClean="0"/>
              <a:t>được</a:t>
            </a:r>
            <a:r>
              <a:rPr lang="en-US" dirty="0" smtClean="0"/>
              <a:t> </a:t>
            </a:r>
            <a:r>
              <a:rPr lang="en-US" dirty="0" err="1" smtClean="0"/>
              <a:t>tạo</a:t>
            </a:r>
            <a:r>
              <a:rPr lang="en-US" dirty="0" smtClean="0"/>
              <a:t> -&gt; play </a:t>
            </a:r>
            <a:r>
              <a:rPr lang="en-US" dirty="0" err="1" smtClean="0"/>
              <a:t>để</a:t>
            </a:r>
            <a:r>
              <a:rPr lang="en-US" dirty="0" smtClean="0"/>
              <a:t> </a:t>
            </a:r>
            <a:r>
              <a:rPr lang="en-US" dirty="0" err="1" smtClean="0"/>
              <a:t>xem</a:t>
            </a:r>
            <a:r>
              <a:rPr lang="en-US" dirty="0" smtClean="0"/>
              <a:t> </a:t>
            </a:r>
            <a:r>
              <a:rPr lang="en-US" dirty="0" err="1" smtClean="0"/>
              <a:t>chuyển</a:t>
            </a:r>
            <a:r>
              <a:rPr lang="en-US" dirty="0" smtClean="0"/>
              <a:t> </a:t>
            </a:r>
            <a:r>
              <a:rPr lang="en-US" dirty="0" err="1" smtClean="0"/>
              <a:t>động</a:t>
            </a:r>
            <a:r>
              <a:rPr lang="en-US" dirty="0" smtClean="0"/>
              <a:t>.</a:t>
            </a:r>
          </a:p>
          <a:p>
            <a:r>
              <a:rPr lang="en-US" dirty="0" err="1" smtClean="0"/>
              <a:t>Lưu</a:t>
            </a:r>
            <a:r>
              <a:rPr lang="en-US" dirty="0" smtClean="0"/>
              <a:t> ý </a:t>
            </a:r>
            <a:r>
              <a:rPr lang="en-US" dirty="0" err="1" smtClean="0"/>
              <a:t>kích</a:t>
            </a:r>
            <a:r>
              <a:rPr lang="en-US" dirty="0" smtClean="0"/>
              <a:t> </a:t>
            </a:r>
            <a:r>
              <a:rPr lang="en-US" dirty="0" err="1" smtClean="0"/>
              <a:t>thước</a:t>
            </a:r>
            <a:r>
              <a:rPr lang="en-US" dirty="0" smtClean="0"/>
              <a:t> </a:t>
            </a:r>
            <a:r>
              <a:rPr lang="en-US" dirty="0" smtClean="0"/>
              <a:t>= 16 pixel size.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p:cNvPicPr>
            <a:picLocks noChangeAspect="1"/>
          </p:cNvPicPr>
          <p:nvPr/>
        </p:nvPicPr>
        <p:blipFill>
          <a:blip r:embed="rId2"/>
          <a:stretch>
            <a:fillRect/>
          </a:stretch>
        </p:blipFill>
        <p:spPr>
          <a:xfrm>
            <a:off x="4624024" y="817843"/>
            <a:ext cx="616998" cy="485664"/>
          </a:xfrm>
          <a:prstGeom prst="rect">
            <a:avLst/>
          </a:prstGeom>
        </p:spPr>
      </p:pic>
      <p:pic>
        <p:nvPicPr>
          <p:cNvPr id="6" name="Picture 5"/>
          <p:cNvPicPr>
            <a:picLocks noChangeAspect="1"/>
          </p:cNvPicPr>
          <p:nvPr/>
        </p:nvPicPr>
        <p:blipFill>
          <a:blip r:embed="rId3"/>
          <a:stretch>
            <a:fillRect/>
          </a:stretch>
        </p:blipFill>
        <p:spPr>
          <a:xfrm>
            <a:off x="275861" y="2994864"/>
            <a:ext cx="8696325" cy="1895475"/>
          </a:xfrm>
          <a:prstGeom prst="rect">
            <a:avLst/>
          </a:prstGeom>
        </p:spPr>
      </p:pic>
    </p:spTree>
    <p:extLst>
      <p:ext uri="{BB962C8B-B14F-4D97-AF65-F5344CB8AC3E}">
        <p14:creationId xmlns:p14="http://schemas.microsoft.com/office/powerpoint/2010/main" val="1395071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871" y="133033"/>
            <a:ext cx="5972100" cy="2764500"/>
          </a:xfrm>
        </p:spPr>
        <p:txBody>
          <a:bodyPr/>
          <a:lstStyle/>
          <a:p>
            <a:r>
              <a:rPr lang="en-US" dirty="0" err="1" smtClean="0"/>
              <a:t>Tương</a:t>
            </a:r>
            <a:r>
              <a:rPr lang="en-US" dirty="0" smtClean="0"/>
              <a:t> </a:t>
            </a:r>
            <a:r>
              <a:rPr lang="en-US" dirty="0" err="1" smtClean="0"/>
              <a:t>tự</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hoạt</a:t>
            </a:r>
            <a:r>
              <a:rPr lang="en-US" dirty="0" smtClean="0"/>
              <a:t> </a:t>
            </a:r>
            <a:r>
              <a:rPr lang="en-US" dirty="0" err="1" smtClean="0"/>
              <a:t>ảnh</a:t>
            </a:r>
            <a:r>
              <a:rPr lang="en-US" dirty="0" smtClean="0"/>
              <a:t> </a:t>
            </a:r>
            <a:r>
              <a:rPr lang="en-US" dirty="0" err="1" smtClean="0"/>
              <a:t>khác</a:t>
            </a:r>
            <a:r>
              <a:rPr lang="en-US" dirty="0" smtClean="0"/>
              <a:t>.</a:t>
            </a:r>
          </a:p>
          <a:p>
            <a:r>
              <a:rPr lang="en-US" dirty="0" err="1" smtClean="0"/>
              <a:t>Tạo</a:t>
            </a:r>
            <a:r>
              <a:rPr lang="en-US" dirty="0" smtClean="0"/>
              <a:t> </a:t>
            </a:r>
            <a:r>
              <a:rPr lang="en-US" dirty="0" err="1" smtClean="0"/>
              <a:t>mạng</a:t>
            </a:r>
            <a:r>
              <a:rPr lang="en-US" dirty="0" smtClean="0"/>
              <a:t> </a:t>
            </a:r>
            <a:r>
              <a:rPr lang="en-US" dirty="0" err="1" smtClean="0"/>
              <a:t>lưới</a:t>
            </a:r>
            <a:r>
              <a:rPr lang="en-US" dirty="0" smtClean="0"/>
              <a:t> </a:t>
            </a:r>
            <a:r>
              <a:rPr lang="en-US" dirty="0" err="1" smtClean="0"/>
              <a:t>chuyển</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hình</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5" name="Picture 4"/>
          <p:cNvPicPr>
            <a:picLocks noChangeAspect="1"/>
          </p:cNvPicPr>
          <p:nvPr/>
        </p:nvPicPr>
        <p:blipFill>
          <a:blip r:embed="rId2"/>
          <a:stretch>
            <a:fillRect/>
          </a:stretch>
        </p:blipFill>
        <p:spPr>
          <a:xfrm>
            <a:off x="1293780" y="1413474"/>
            <a:ext cx="6426418" cy="3321489"/>
          </a:xfrm>
          <a:prstGeom prst="rect">
            <a:avLst/>
          </a:prstGeom>
        </p:spPr>
      </p:pic>
    </p:spTree>
    <p:extLst>
      <p:ext uri="{BB962C8B-B14F-4D97-AF65-F5344CB8AC3E}">
        <p14:creationId xmlns:p14="http://schemas.microsoft.com/office/powerpoint/2010/main" val="3561394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1250" y="393037"/>
            <a:ext cx="5972100" cy="2764500"/>
          </a:xfrm>
        </p:spPr>
        <p:txBody>
          <a:bodyPr/>
          <a:lstStyle/>
          <a:p>
            <a:r>
              <a:rPr lang="en-US" dirty="0" err="1" smtClean="0"/>
              <a:t>Nhấn</a:t>
            </a:r>
            <a:r>
              <a:rPr lang="en-US" dirty="0" smtClean="0"/>
              <a:t> Animator -&gt; Parameters -&gt; (“+”):</a:t>
            </a:r>
          </a:p>
          <a:p>
            <a:pPr lvl="1">
              <a:buFont typeface="Wingdings" panose="05000000000000000000" pitchFamily="2" charset="2"/>
              <a:buChar char="§"/>
            </a:pPr>
            <a:r>
              <a:rPr lang="en-US" dirty="0" smtClean="0"/>
              <a:t>Trigger: Death.</a:t>
            </a:r>
          </a:p>
          <a:p>
            <a:pPr lvl="1">
              <a:buFont typeface="Wingdings" panose="05000000000000000000" pitchFamily="2" charset="2"/>
              <a:buChar char="§"/>
            </a:pPr>
            <a:r>
              <a:rPr lang="en-US" dirty="0" err="1" smtClean="0"/>
              <a:t>Int</a:t>
            </a:r>
            <a:r>
              <a:rPr lang="en-US" dirty="0" smtClean="0"/>
              <a:t> : state</a:t>
            </a:r>
          </a:p>
          <a:p>
            <a:r>
              <a:rPr lang="en-US" dirty="0" err="1" smtClean="0"/>
              <a:t>Mũi</a:t>
            </a:r>
            <a:r>
              <a:rPr lang="en-US" dirty="0" smtClean="0"/>
              <a:t> </a:t>
            </a:r>
            <a:r>
              <a:rPr lang="en-US" dirty="0" err="1" smtClean="0"/>
              <a:t>tên</a:t>
            </a:r>
            <a:r>
              <a:rPr lang="en-US" dirty="0" smtClean="0"/>
              <a:t> transition</a:t>
            </a:r>
          </a:p>
          <a:p>
            <a:pPr marL="76200" indent="0">
              <a:buNone/>
            </a:pPr>
            <a:r>
              <a:rPr lang="en-US" dirty="0" smtClean="0"/>
              <a:t>-&gt; Conditions </a:t>
            </a:r>
            <a:r>
              <a:rPr lang="en-US" dirty="0" err="1" smtClean="0"/>
              <a:t>theo</a:t>
            </a:r>
            <a:r>
              <a:rPr lang="en-US" dirty="0"/>
              <a:t> </a:t>
            </a:r>
            <a:r>
              <a:rPr lang="en-US" dirty="0" err="1" smtClean="0"/>
              <a:t>chuỗi</a:t>
            </a:r>
            <a:r>
              <a:rPr lang="en-US" dirty="0" smtClean="0"/>
              <a:t> </a:t>
            </a:r>
            <a:r>
              <a:rPr lang="en-US" dirty="0" err="1" smtClean="0"/>
              <a:t>kí</a:t>
            </a:r>
            <a:r>
              <a:rPr lang="en-US" dirty="0" smtClean="0"/>
              <a:t> </a:t>
            </a:r>
            <a:r>
              <a:rPr lang="en-US" dirty="0" err="1" smtClean="0"/>
              <a:t>tự</a:t>
            </a:r>
            <a:r>
              <a:rPr lang="en-US" dirty="0" smtClean="0"/>
              <a:t> state </a:t>
            </a:r>
          </a:p>
          <a:p>
            <a:pPr marL="76200" indent="0">
              <a:buNone/>
            </a:pPr>
            <a:r>
              <a:rPr lang="en-US" dirty="0" err="1" smtClean="0"/>
              <a:t>trong</a:t>
            </a:r>
            <a:r>
              <a:rPr lang="en-US" dirty="0" smtClean="0"/>
              <a:t> Code ( idle = 0, ++ ).</a:t>
            </a:r>
          </a:p>
          <a:p>
            <a:pPr marL="76200" indent="0">
              <a:buNone/>
            </a:pPr>
            <a:r>
              <a:rPr lang="en-US" dirty="0" err="1" smtClean="0"/>
              <a:t>Toàn</a:t>
            </a:r>
            <a:r>
              <a:rPr lang="en-US" dirty="0" smtClean="0"/>
              <a:t> </a:t>
            </a:r>
            <a:r>
              <a:rPr lang="en-US" dirty="0" err="1" smtClean="0"/>
              <a:t>bộ</a:t>
            </a:r>
            <a:r>
              <a:rPr lang="en-US" dirty="0"/>
              <a:t> </a:t>
            </a:r>
            <a:r>
              <a:rPr lang="en-US" dirty="0" err="1" smtClean="0"/>
              <a:t>mũi</a:t>
            </a:r>
            <a:r>
              <a:rPr lang="en-US" dirty="0" smtClean="0"/>
              <a:t> </a:t>
            </a:r>
            <a:r>
              <a:rPr lang="en-US" dirty="0" err="1" smtClean="0"/>
              <a:t>tên</a:t>
            </a:r>
            <a:r>
              <a:rPr lang="en-US" dirty="0" smtClean="0"/>
              <a:t> </a:t>
            </a:r>
            <a:r>
              <a:rPr lang="en-US" dirty="0" err="1" smtClean="0"/>
              <a:t>bỏ</a:t>
            </a:r>
            <a:r>
              <a:rPr lang="en-US" dirty="0" smtClean="0"/>
              <a:t> </a:t>
            </a:r>
            <a:r>
              <a:rPr lang="en-US" dirty="0" err="1" smtClean="0"/>
              <a:t>tích</a:t>
            </a:r>
            <a:r>
              <a:rPr lang="en-US" dirty="0" smtClean="0"/>
              <a:t> </a:t>
            </a:r>
            <a:r>
              <a:rPr lang="en-US" dirty="0" err="1" smtClean="0"/>
              <a:t>và</a:t>
            </a:r>
            <a:r>
              <a:rPr lang="en-US" dirty="0" smtClean="0"/>
              <a:t> Transition</a:t>
            </a:r>
          </a:p>
          <a:p>
            <a:pPr marL="76200" indent="0">
              <a:buNone/>
            </a:pPr>
            <a:r>
              <a:rPr lang="en-US" dirty="0" smtClean="0"/>
              <a:t>Duration = 0.</a:t>
            </a:r>
            <a:endParaRPr lang="en-US" dirty="0"/>
          </a:p>
          <a:p>
            <a:pPr marL="762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5" name="Picture 4"/>
          <p:cNvPicPr>
            <a:picLocks noChangeAspect="1"/>
          </p:cNvPicPr>
          <p:nvPr/>
        </p:nvPicPr>
        <p:blipFill>
          <a:blip r:embed="rId2"/>
          <a:stretch>
            <a:fillRect/>
          </a:stretch>
        </p:blipFill>
        <p:spPr>
          <a:xfrm>
            <a:off x="3969847" y="964558"/>
            <a:ext cx="1571625" cy="1171575"/>
          </a:xfrm>
          <a:prstGeom prst="rect">
            <a:avLst/>
          </a:prstGeom>
        </p:spPr>
      </p:pic>
      <p:pic>
        <p:nvPicPr>
          <p:cNvPr id="6" name="Picture 5"/>
          <p:cNvPicPr>
            <a:picLocks noChangeAspect="1"/>
          </p:cNvPicPr>
          <p:nvPr/>
        </p:nvPicPr>
        <p:blipFill>
          <a:blip r:embed="rId3"/>
          <a:stretch>
            <a:fillRect/>
          </a:stretch>
        </p:blipFill>
        <p:spPr>
          <a:xfrm>
            <a:off x="5899267" y="1493778"/>
            <a:ext cx="2260044" cy="3327518"/>
          </a:xfrm>
          <a:prstGeom prst="rect">
            <a:avLst/>
          </a:prstGeom>
        </p:spPr>
      </p:pic>
    </p:spTree>
    <p:extLst>
      <p:ext uri="{BB962C8B-B14F-4D97-AF65-F5344CB8AC3E}">
        <p14:creationId xmlns:p14="http://schemas.microsoft.com/office/powerpoint/2010/main" val="1607773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35" y="261097"/>
            <a:ext cx="5972100" cy="636000"/>
          </a:xfrm>
        </p:spPr>
        <p:txBody>
          <a:bodyPr/>
          <a:lstStyle/>
          <a:p>
            <a:r>
              <a:rPr lang="en-US" dirty="0" err="1" smtClean="0"/>
              <a:t>Chọn</a:t>
            </a:r>
            <a:r>
              <a:rPr lang="en-US" dirty="0" smtClean="0"/>
              <a:t> </a:t>
            </a:r>
            <a:r>
              <a:rPr lang="en-US" dirty="0" err="1" smtClean="0"/>
              <a:t>sự</a:t>
            </a:r>
            <a:r>
              <a:rPr lang="en-US" dirty="0" smtClean="0"/>
              <a:t> </a:t>
            </a:r>
            <a:r>
              <a:rPr lang="en-US" dirty="0" err="1" smtClean="0"/>
              <a:t>kiện</a:t>
            </a:r>
            <a:r>
              <a:rPr lang="en-US" dirty="0" smtClean="0"/>
              <a:t>:</a:t>
            </a:r>
            <a:endParaRPr lang="en-US" dirty="0"/>
          </a:p>
        </p:txBody>
      </p:sp>
      <p:sp>
        <p:nvSpPr>
          <p:cNvPr id="3" name="Text Placeholder 2"/>
          <p:cNvSpPr>
            <a:spLocks noGrp="1"/>
          </p:cNvSpPr>
          <p:nvPr>
            <p:ph type="body" idx="1"/>
          </p:nvPr>
        </p:nvSpPr>
        <p:spPr>
          <a:xfrm>
            <a:off x="45341" y="784786"/>
            <a:ext cx="8271807" cy="2764500"/>
          </a:xfrm>
        </p:spPr>
        <p:txBody>
          <a:bodyPr/>
          <a:lstStyle/>
          <a:p>
            <a:r>
              <a:rPr lang="en-US" dirty="0" err="1" smtClean="0"/>
              <a:t>Ctr</a:t>
            </a:r>
            <a:r>
              <a:rPr lang="en-US" dirty="0" smtClean="0"/>
              <a:t> + 6 -&gt;</a:t>
            </a:r>
            <a:r>
              <a:rPr lang="en-US" dirty="0" err="1" smtClean="0"/>
              <a:t>Chọn</a:t>
            </a:r>
            <a:r>
              <a:rPr lang="en-US" dirty="0" smtClean="0"/>
              <a:t> </a:t>
            </a:r>
            <a:r>
              <a:rPr lang="en-US" dirty="0" err="1" smtClean="0"/>
              <a:t>chuyển</a:t>
            </a:r>
            <a:r>
              <a:rPr lang="en-US" dirty="0" smtClean="0"/>
              <a:t> </a:t>
            </a:r>
            <a:r>
              <a:rPr lang="en-US" dirty="0" err="1" smtClean="0"/>
              <a:t>động</a:t>
            </a:r>
            <a:r>
              <a:rPr lang="en-US" dirty="0" smtClean="0"/>
              <a:t> </a:t>
            </a:r>
            <a:r>
              <a:rPr lang="en-US" dirty="0" err="1" smtClean="0"/>
              <a:t>muốn</a:t>
            </a:r>
            <a:r>
              <a:rPr lang="en-US" dirty="0" smtClean="0"/>
              <a:t> </a:t>
            </a:r>
            <a:r>
              <a:rPr lang="en-US" dirty="0" err="1" smtClean="0"/>
              <a:t>thêm</a:t>
            </a:r>
            <a:r>
              <a:rPr lang="en-US" dirty="0" smtClean="0"/>
              <a:t> </a:t>
            </a:r>
            <a:r>
              <a:rPr lang="en-US" dirty="0" err="1" smtClean="0"/>
              <a:t>sự</a:t>
            </a:r>
            <a:r>
              <a:rPr lang="en-US" dirty="0" smtClean="0"/>
              <a:t> </a:t>
            </a:r>
            <a:r>
              <a:rPr lang="en-US" dirty="0" err="1" smtClean="0"/>
              <a:t>kiện</a:t>
            </a:r>
            <a:r>
              <a:rPr lang="en-US" dirty="0" smtClean="0"/>
              <a:t> -&gt; Add Event          -&gt; Di </a:t>
            </a:r>
            <a:r>
              <a:rPr lang="en-US" dirty="0" err="1" smtClean="0"/>
              <a:t>chuyển</a:t>
            </a:r>
            <a:r>
              <a:rPr lang="en-US" dirty="0" smtClean="0"/>
              <a:t> </a:t>
            </a:r>
            <a:r>
              <a:rPr lang="en-US" dirty="0" err="1" smtClean="0"/>
              <a:t>đến</a:t>
            </a:r>
            <a:r>
              <a:rPr lang="en-US" dirty="0" smtClean="0"/>
              <a:t> </a:t>
            </a:r>
            <a:r>
              <a:rPr lang="en-US" dirty="0" err="1" smtClean="0"/>
              <a:t>chuyển</a:t>
            </a:r>
            <a:r>
              <a:rPr lang="en-US" dirty="0" smtClean="0"/>
              <a:t> </a:t>
            </a:r>
            <a:r>
              <a:rPr lang="en-US" dirty="0" err="1" smtClean="0"/>
              <a:t>động</a:t>
            </a:r>
            <a:r>
              <a:rPr lang="en-US" dirty="0" smtClean="0"/>
              <a:t> </a:t>
            </a:r>
            <a:r>
              <a:rPr lang="en-US" dirty="0" err="1" smtClean="0"/>
              <a:t>muốn</a:t>
            </a:r>
            <a:r>
              <a:rPr lang="en-US" dirty="0" smtClean="0"/>
              <a:t> </a:t>
            </a:r>
            <a:r>
              <a:rPr lang="en-US" dirty="0" err="1" smtClean="0"/>
              <a:t>thêm</a:t>
            </a:r>
            <a:r>
              <a:rPr lang="en-US" dirty="0" smtClean="0"/>
              <a:t> event -&gt; </a:t>
            </a:r>
            <a:r>
              <a:rPr lang="en-US" dirty="0" err="1" smtClean="0"/>
              <a:t>Chọn</a:t>
            </a:r>
            <a:r>
              <a:rPr lang="en-US" dirty="0" smtClean="0"/>
              <a:t> event </a:t>
            </a:r>
            <a:r>
              <a:rPr lang="en-US" dirty="0" err="1" smtClean="0"/>
              <a:t>muốn</a:t>
            </a:r>
            <a:r>
              <a:rPr lang="en-US" dirty="0" smtClean="0"/>
              <a:t> </a:t>
            </a:r>
            <a:r>
              <a:rPr lang="en-US" dirty="0" err="1" smtClean="0"/>
              <a:t>thêm</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trong</a:t>
            </a:r>
            <a:r>
              <a:rPr lang="en-US" dirty="0" smtClean="0"/>
              <a:t> code.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p:cNvPicPr>
            <a:picLocks noChangeAspect="1"/>
          </p:cNvPicPr>
          <p:nvPr/>
        </p:nvPicPr>
        <p:blipFill>
          <a:blip r:embed="rId2"/>
          <a:stretch>
            <a:fillRect/>
          </a:stretch>
        </p:blipFill>
        <p:spPr>
          <a:xfrm>
            <a:off x="1487824" y="1272588"/>
            <a:ext cx="409575" cy="400569"/>
          </a:xfrm>
          <a:prstGeom prst="rect">
            <a:avLst/>
          </a:prstGeom>
        </p:spPr>
      </p:pic>
      <p:pic>
        <p:nvPicPr>
          <p:cNvPr id="7" name="Picture 6"/>
          <p:cNvPicPr>
            <a:picLocks noChangeAspect="1"/>
          </p:cNvPicPr>
          <p:nvPr/>
        </p:nvPicPr>
        <p:blipFill>
          <a:blip r:embed="rId3"/>
          <a:stretch>
            <a:fillRect/>
          </a:stretch>
        </p:blipFill>
        <p:spPr>
          <a:xfrm>
            <a:off x="2577750" y="2149604"/>
            <a:ext cx="4251067" cy="2799364"/>
          </a:xfrm>
          <a:prstGeom prst="rect">
            <a:avLst/>
          </a:prstGeom>
        </p:spPr>
      </p:pic>
    </p:spTree>
    <p:extLst>
      <p:ext uri="{BB962C8B-B14F-4D97-AF65-F5344CB8AC3E}">
        <p14:creationId xmlns:p14="http://schemas.microsoft.com/office/powerpoint/2010/main" val="4062638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892" y="426467"/>
            <a:ext cx="5972100" cy="636000"/>
          </a:xfrm>
        </p:spPr>
        <p:txBody>
          <a:bodyPr/>
          <a:lstStyle/>
          <a:p>
            <a:r>
              <a:rPr lang="en-US" dirty="0" err="1" smtClean="0"/>
              <a:t>Lưu</a:t>
            </a:r>
            <a:r>
              <a:rPr lang="en-US" dirty="0" smtClean="0"/>
              <a:t> ý </a:t>
            </a:r>
            <a:r>
              <a:rPr lang="en-US" dirty="0" err="1" smtClean="0"/>
              <a:t>nhỏ</a:t>
            </a:r>
            <a:r>
              <a:rPr lang="en-US" dirty="0" smtClean="0"/>
              <a:t>:</a:t>
            </a:r>
            <a:endParaRPr lang="en-US" dirty="0"/>
          </a:p>
        </p:txBody>
      </p:sp>
      <p:sp>
        <p:nvSpPr>
          <p:cNvPr id="3" name="Text Placeholder 2"/>
          <p:cNvSpPr>
            <a:spLocks noGrp="1"/>
          </p:cNvSpPr>
          <p:nvPr>
            <p:ph type="body" idx="1"/>
          </p:nvPr>
        </p:nvSpPr>
        <p:spPr>
          <a:xfrm>
            <a:off x="716892" y="1062467"/>
            <a:ext cx="7143056" cy="2764500"/>
          </a:xfrm>
        </p:spPr>
        <p:txBody>
          <a:bodyPr/>
          <a:lstStyle/>
          <a:p>
            <a:r>
              <a:rPr lang="en-US" dirty="0" smtClean="0"/>
              <a:t>Loot time = on </a:t>
            </a:r>
            <a:r>
              <a:rPr lang="en-US" dirty="0" err="1" smtClean="0"/>
              <a:t>với</a:t>
            </a:r>
            <a:r>
              <a:rPr lang="en-US" dirty="0" smtClean="0"/>
              <a:t> </a:t>
            </a:r>
            <a:r>
              <a:rPr lang="en-US" dirty="0" err="1" smtClean="0"/>
              <a:t>tất</a:t>
            </a:r>
            <a:r>
              <a:rPr lang="en-US" dirty="0" smtClean="0"/>
              <a:t> </a:t>
            </a:r>
            <a:r>
              <a:rPr lang="en-US" dirty="0" err="1" smtClean="0"/>
              <a:t>cả</a:t>
            </a:r>
            <a:r>
              <a:rPr lang="en-US" dirty="0" smtClean="0"/>
              <a:t> animation </a:t>
            </a:r>
            <a:r>
              <a:rPr lang="en-US" dirty="0" err="1" smtClean="0"/>
              <a:t>chính</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5" name="Picture 4"/>
          <p:cNvPicPr>
            <a:picLocks noChangeAspect="1"/>
          </p:cNvPicPr>
          <p:nvPr/>
        </p:nvPicPr>
        <p:blipFill>
          <a:blip r:embed="rId2"/>
          <a:stretch>
            <a:fillRect/>
          </a:stretch>
        </p:blipFill>
        <p:spPr>
          <a:xfrm>
            <a:off x="3188949" y="2141005"/>
            <a:ext cx="3038475" cy="1933575"/>
          </a:xfrm>
          <a:prstGeom prst="rect">
            <a:avLst/>
          </a:prstGeom>
        </p:spPr>
      </p:pic>
    </p:spTree>
    <p:extLst>
      <p:ext uri="{BB962C8B-B14F-4D97-AF65-F5344CB8AC3E}">
        <p14:creationId xmlns:p14="http://schemas.microsoft.com/office/powerpoint/2010/main" val="850687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387" y="353067"/>
            <a:ext cx="7016597" cy="636000"/>
          </a:xfrm>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SunnyLandGamePlay</a:t>
            </a:r>
            <a:r>
              <a:rPr lang="en-US" dirty="0" smtClean="0"/>
              <a:t>.</a:t>
            </a:r>
            <a:endParaRPr lang="en-US" dirty="0"/>
          </a:p>
        </p:txBody>
      </p:sp>
      <p:sp>
        <p:nvSpPr>
          <p:cNvPr id="3" name="Text Placeholder 2"/>
          <p:cNvSpPr>
            <a:spLocks noGrp="1"/>
          </p:cNvSpPr>
          <p:nvPr>
            <p:ph type="body" idx="1"/>
          </p:nvPr>
        </p:nvSpPr>
        <p:spPr>
          <a:xfrm>
            <a:off x="1397828" y="1625067"/>
            <a:ext cx="5972100" cy="2764500"/>
          </a:xfrm>
        </p:spPr>
        <p:txBody>
          <a:bodyPr/>
          <a:lstStyle/>
          <a:p>
            <a:r>
              <a:rPr lang="en-US" dirty="0" smtClean="0"/>
              <a:t>Game </a:t>
            </a:r>
            <a:r>
              <a:rPr lang="en-US" dirty="0" err="1" smtClean="0"/>
              <a:t>được</a:t>
            </a:r>
            <a:r>
              <a:rPr lang="en-US" dirty="0" smtClean="0"/>
              <a:t> </a:t>
            </a:r>
            <a:r>
              <a:rPr lang="en-US" dirty="0" err="1" smtClean="0"/>
              <a:t>lấy</a:t>
            </a:r>
            <a:r>
              <a:rPr lang="en-US" dirty="0" smtClean="0"/>
              <a:t> ý </a:t>
            </a:r>
            <a:r>
              <a:rPr lang="en-US" dirty="0" err="1" smtClean="0"/>
              <a:t>tưởng</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tựa</a:t>
            </a:r>
            <a:r>
              <a:rPr lang="en-US" dirty="0" smtClean="0"/>
              <a:t> game ALT F4. </a:t>
            </a:r>
            <a:r>
              <a:rPr lang="en-US" dirty="0" err="1" smtClean="0"/>
              <a:t>Với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là</a:t>
            </a:r>
            <a:r>
              <a:rPr lang="en-US" dirty="0" smtClean="0"/>
              <a:t> </a:t>
            </a:r>
            <a:r>
              <a:rPr lang="en-US" dirty="0" err="1" smtClean="0"/>
              <a:t>đưa</a:t>
            </a:r>
            <a:r>
              <a:rPr lang="en-US" dirty="0" smtClean="0"/>
              <a:t> </a:t>
            </a:r>
            <a:r>
              <a:rPr lang="en-US" dirty="0" err="1" smtClean="0"/>
              <a:t>người</a:t>
            </a:r>
            <a:r>
              <a:rPr lang="en-US" dirty="0" smtClean="0"/>
              <a:t> </a:t>
            </a:r>
            <a:r>
              <a:rPr lang="en-US" dirty="0" err="1" smtClean="0"/>
              <a:t>chơi</a:t>
            </a:r>
            <a:r>
              <a:rPr lang="en-US" dirty="0" smtClean="0"/>
              <a:t> </a:t>
            </a:r>
            <a:r>
              <a:rPr lang="en-US" dirty="0" err="1" smtClean="0"/>
              <a:t>hóa</a:t>
            </a:r>
            <a:r>
              <a:rPr lang="en-US" dirty="0" smtClean="0"/>
              <a:t> </a:t>
            </a:r>
            <a:r>
              <a:rPr lang="en-US" dirty="0" err="1" smtClean="0"/>
              <a:t>thân</a:t>
            </a:r>
            <a:r>
              <a:rPr lang="en-US" dirty="0" smtClean="0"/>
              <a:t> </a:t>
            </a:r>
            <a:r>
              <a:rPr lang="en-US" dirty="0" err="1" smtClean="0"/>
              <a:t>thành</a:t>
            </a:r>
            <a:r>
              <a:rPr lang="en-US" dirty="0" smtClean="0"/>
              <a:t> 1 </a:t>
            </a:r>
            <a:r>
              <a:rPr lang="en-US" dirty="0" err="1" smtClean="0"/>
              <a:t>chú</a:t>
            </a:r>
            <a:r>
              <a:rPr lang="en-US" dirty="0" smtClean="0"/>
              <a:t> </a:t>
            </a:r>
            <a:r>
              <a:rPr lang="en-US" dirty="0" err="1" smtClean="0"/>
              <a:t>cáo</a:t>
            </a:r>
            <a:r>
              <a:rPr lang="en-US" dirty="0"/>
              <a:t> </a:t>
            </a:r>
            <a:r>
              <a:rPr lang="en-US" dirty="0" err="1" smtClean="0"/>
              <a:t>và</a:t>
            </a:r>
            <a:r>
              <a:rPr lang="en-US" dirty="0" smtClean="0"/>
              <a:t> </a:t>
            </a:r>
            <a:r>
              <a:rPr lang="en-US" dirty="0" err="1" smtClean="0"/>
              <a:t>đưa</a:t>
            </a:r>
            <a:r>
              <a:rPr lang="en-US" dirty="0" smtClean="0"/>
              <a:t> </a:t>
            </a:r>
            <a:r>
              <a:rPr lang="en-US" dirty="0" err="1" smtClean="0"/>
              <a:t>chú</a:t>
            </a:r>
            <a:r>
              <a:rPr lang="en-US" dirty="0" smtClean="0"/>
              <a:t> </a:t>
            </a:r>
            <a:r>
              <a:rPr lang="en-US" dirty="0" err="1" smtClean="0"/>
              <a:t>cáo</a:t>
            </a:r>
            <a:r>
              <a:rPr lang="en-US" dirty="0" smtClean="0"/>
              <a:t> </a:t>
            </a:r>
            <a:r>
              <a:rPr lang="en-US" dirty="0" err="1" smtClean="0"/>
              <a:t>về</a:t>
            </a:r>
            <a:r>
              <a:rPr lang="en-US" dirty="0" smtClean="0"/>
              <a:t> </a:t>
            </a:r>
            <a:r>
              <a:rPr lang="en-US" dirty="0" err="1" smtClean="0"/>
              <a:t>nhà</a:t>
            </a:r>
            <a:r>
              <a:rPr lang="en-US" dirty="0" smtClean="0"/>
              <a:t> an </a:t>
            </a:r>
            <a:r>
              <a:rPr lang="en-US" dirty="0" err="1" smtClean="0"/>
              <a:t>toàn</a:t>
            </a:r>
            <a:r>
              <a:rPr lang="en-US" dirty="0" smtClean="0"/>
              <a:t> </a:t>
            </a:r>
            <a:r>
              <a:rPr lang="en-US" dirty="0" err="1" smtClean="0"/>
              <a:t>với</a:t>
            </a:r>
            <a:r>
              <a:rPr lang="en-US" dirty="0" smtClean="0"/>
              <a:t> </a:t>
            </a:r>
            <a:r>
              <a:rPr lang="en-US" dirty="0" err="1" smtClean="0"/>
              <a:t>gia</a:t>
            </a:r>
            <a:r>
              <a:rPr lang="en-US" dirty="0" smtClean="0"/>
              <a:t> </a:t>
            </a:r>
            <a:r>
              <a:rPr lang="en-US" dirty="0" err="1" smtClean="0"/>
              <a:t>đình</a:t>
            </a:r>
            <a:r>
              <a:rPr lang="en-US" dirty="0" smtClean="0"/>
              <a:t>.</a:t>
            </a:r>
          </a:p>
          <a:p>
            <a:r>
              <a:rPr lang="en-US" dirty="0" err="1" smtClean="0"/>
              <a:t>Với</a:t>
            </a:r>
            <a:r>
              <a:rPr lang="en-US" dirty="0" smtClean="0"/>
              <a:t> </a:t>
            </a:r>
            <a:r>
              <a:rPr lang="en-US" dirty="0" err="1" smtClean="0"/>
              <a:t>mỗi</a:t>
            </a:r>
            <a:r>
              <a:rPr lang="en-US" dirty="0" smtClean="0"/>
              <a:t> </a:t>
            </a:r>
            <a:r>
              <a:rPr lang="en-US" dirty="0" err="1" smtClean="0"/>
              <a:t>khi</a:t>
            </a:r>
            <a:r>
              <a:rPr lang="en-US" dirty="0" smtClean="0"/>
              <a:t> </a:t>
            </a:r>
            <a:r>
              <a:rPr lang="en-US" dirty="0" err="1" smtClean="0"/>
              <a:t>người</a:t>
            </a:r>
            <a:r>
              <a:rPr lang="en-US" dirty="0" smtClean="0"/>
              <a:t> </a:t>
            </a:r>
            <a:r>
              <a:rPr lang="en-US" dirty="0" err="1" smtClean="0"/>
              <a:t>chơi</a:t>
            </a:r>
            <a:r>
              <a:rPr lang="en-US" dirty="0" smtClean="0"/>
              <a:t> </a:t>
            </a:r>
            <a:r>
              <a:rPr lang="en-US" dirty="0" err="1" smtClean="0"/>
              <a:t>chết</a:t>
            </a:r>
            <a:r>
              <a:rPr lang="en-US" dirty="0" smtClean="0"/>
              <a:t>, </a:t>
            </a:r>
            <a:r>
              <a:rPr lang="en-US" dirty="0" err="1" smtClean="0"/>
              <a:t>người</a:t>
            </a:r>
            <a:r>
              <a:rPr lang="en-US" dirty="0" smtClean="0"/>
              <a:t> </a:t>
            </a:r>
            <a:r>
              <a:rPr lang="en-US" dirty="0" err="1" smtClean="0"/>
              <a:t>chơi</a:t>
            </a:r>
            <a:r>
              <a:rPr lang="en-US" dirty="0" smtClean="0"/>
              <a:t> </a:t>
            </a:r>
            <a:r>
              <a:rPr lang="en-US" dirty="0" err="1" smtClean="0"/>
              <a:t>sẽ</a:t>
            </a:r>
            <a:r>
              <a:rPr lang="en-US" dirty="0" smtClean="0"/>
              <a:t> </a:t>
            </a:r>
            <a:r>
              <a:rPr lang="en-US" dirty="0" err="1" smtClean="0"/>
              <a:t>trở</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ban </a:t>
            </a:r>
            <a:r>
              <a:rPr lang="en-US" dirty="0" err="1" smtClean="0"/>
              <a:t>đầu</a:t>
            </a:r>
            <a:r>
              <a:rPr lang="en-US" dirty="0" smtClean="0"/>
              <a:t> (“Lv1”).</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p:cNvSpPr txBox="1"/>
          <p:nvPr/>
        </p:nvSpPr>
        <p:spPr>
          <a:xfrm>
            <a:off x="953311" y="989067"/>
            <a:ext cx="4717915" cy="477054"/>
          </a:xfrm>
          <a:prstGeom prst="rect">
            <a:avLst/>
          </a:prstGeom>
          <a:noFill/>
        </p:spPr>
        <p:txBody>
          <a:bodyPr wrap="square" rtlCol="0">
            <a:spAutoFit/>
          </a:bodyPr>
          <a:lstStyle/>
          <a:p>
            <a:pPr lvl="1"/>
            <a:r>
              <a:rPr lang="en-US" sz="2500" b="1" dirty="0">
                <a:solidFill>
                  <a:schemeClr val="tx1"/>
                </a:solidFill>
              </a:rPr>
              <a:t>Ý </a:t>
            </a:r>
            <a:r>
              <a:rPr lang="en-US" sz="2500" b="1" dirty="0" err="1" smtClean="0">
                <a:solidFill>
                  <a:schemeClr val="tx1"/>
                </a:solidFill>
              </a:rPr>
              <a:t>tưởng</a:t>
            </a:r>
            <a:r>
              <a:rPr lang="en-US" sz="2500" b="1" dirty="0" smtClean="0">
                <a:solidFill>
                  <a:schemeClr val="tx1"/>
                </a:solidFill>
              </a:rPr>
              <a:t>:</a:t>
            </a:r>
            <a:endParaRPr lang="en-US" sz="2500" b="1" dirty="0">
              <a:solidFill>
                <a:schemeClr val="tx1"/>
              </a:solidFill>
            </a:endParaRPr>
          </a:p>
        </p:txBody>
      </p:sp>
    </p:spTree>
    <p:extLst>
      <p:ext uri="{BB962C8B-B14F-4D97-AF65-F5344CB8AC3E}">
        <p14:creationId xmlns:p14="http://schemas.microsoft.com/office/powerpoint/2010/main" val="2365323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429" y="154093"/>
            <a:ext cx="5972100" cy="636000"/>
          </a:xfrm>
        </p:spPr>
        <p:txBody>
          <a:bodyPr/>
          <a:lstStyle/>
          <a:p>
            <a:r>
              <a:rPr lang="en-US" dirty="0" smtClean="0"/>
              <a:t>Camera:</a:t>
            </a:r>
            <a:endParaRPr lang="en-US" dirty="0"/>
          </a:p>
        </p:txBody>
      </p:sp>
      <p:sp>
        <p:nvSpPr>
          <p:cNvPr id="3" name="Text Placeholder 2"/>
          <p:cNvSpPr>
            <a:spLocks noGrp="1"/>
          </p:cNvSpPr>
          <p:nvPr>
            <p:ph type="body" idx="1"/>
          </p:nvPr>
        </p:nvSpPr>
        <p:spPr>
          <a:xfrm>
            <a:off x="1096271" y="790093"/>
            <a:ext cx="5972100" cy="2764500"/>
          </a:xfrm>
        </p:spPr>
        <p:txBody>
          <a:bodyPr/>
          <a:lstStyle/>
          <a:p>
            <a:r>
              <a:rPr lang="en-US" dirty="0" smtClean="0"/>
              <a:t>Code: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5" name="Picture 4"/>
          <p:cNvPicPr>
            <a:picLocks noChangeAspect="1"/>
          </p:cNvPicPr>
          <p:nvPr/>
        </p:nvPicPr>
        <p:blipFill>
          <a:blip r:embed="rId2"/>
          <a:stretch>
            <a:fillRect/>
          </a:stretch>
        </p:blipFill>
        <p:spPr>
          <a:xfrm>
            <a:off x="483429" y="1635158"/>
            <a:ext cx="8315325" cy="2943225"/>
          </a:xfrm>
          <a:prstGeom prst="rect">
            <a:avLst/>
          </a:prstGeom>
        </p:spPr>
      </p:pic>
    </p:spTree>
    <p:extLst>
      <p:ext uri="{BB962C8B-B14F-4D97-AF65-F5344CB8AC3E}">
        <p14:creationId xmlns:p14="http://schemas.microsoft.com/office/powerpoint/2010/main" val="3705976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960" y="201127"/>
            <a:ext cx="8485474" cy="2764500"/>
          </a:xfrm>
        </p:spPr>
        <p:txBody>
          <a:bodyPr/>
          <a:lstStyle/>
          <a:p>
            <a:r>
              <a:rPr lang="en-US" dirty="0" err="1" smtClean="0"/>
              <a:t>Cinemachine</a:t>
            </a:r>
            <a:r>
              <a:rPr lang="en-US" dirty="0" smtClean="0"/>
              <a:t>:</a:t>
            </a:r>
          </a:p>
          <a:p>
            <a:pPr lvl="1">
              <a:buFont typeface="Wingdings" panose="05000000000000000000" pitchFamily="2" charset="2"/>
              <a:buChar char="§"/>
            </a:pPr>
            <a:r>
              <a:rPr lang="en-US" dirty="0" smtClean="0"/>
              <a:t>Window -&gt; Package Manager -&gt; Unity Registry -&gt; </a:t>
            </a:r>
            <a:r>
              <a:rPr lang="en-US" dirty="0" err="1" smtClean="0"/>
              <a:t>Cinemachine</a:t>
            </a:r>
            <a:r>
              <a:rPr lang="en-US" dirty="0" smtClean="0"/>
              <a:t> -&gt; Import (</a:t>
            </a:r>
            <a:r>
              <a:rPr lang="en-US" dirty="0" err="1" smtClean="0"/>
              <a:t>Nếu</a:t>
            </a:r>
            <a:r>
              <a:rPr lang="en-US" dirty="0" smtClean="0"/>
              <a:t> </a:t>
            </a:r>
            <a:r>
              <a:rPr lang="en-US" dirty="0" err="1" smtClean="0"/>
              <a:t>chưa</a:t>
            </a:r>
            <a:r>
              <a:rPr lang="en-US" dirty="0" smtClean="0"/>
              <a:t> </a:t>
            </a:r>
            <a:r>
              <a:rPr lang="en-US" dirty="0" err="1" smtClean="0"/>
              <a:t>có</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p:cNvPicPr>
            <a:picLocks noChangeAspect="1"/>
          </p:cNvPicPr>
          <p:nvPr/>
        </p:nvPicPr>
        <p:blipFill>
          <a:blip r:embed="rId2"/>
          <a:stretch>
            <a:fillRect/>
          </a:stretch>
        </p:blipFill>
        <p:spPr>
          <a:xfrm>
            <a:off x="804457" y="1990983"/>
            <a:ext cx="2924175" cy="2505075"/>
          </a:xfrm>
          <a:prstGeom prst="rect">
            <a:avLst/>
          </a:prstGeom>
        </p:spPr>
      </p:pic>
      <p:pic>
        <p:nvPicPr>
          <p:cNvPr id="6" name="Picture 5"/>
          <p:cNvPicPr>
            <a:picLocks noChangeAspect="1"/>
          </p:cNvPicPr>
          <p:nvPr/>
        </p:nvPicPr>
        <p:blipFill>
          <a:blip r:embed="rId3"/>
          <a:stretch>
            <a:fillRect/>
          </a:stretch>
        </p:blipFill>
        <p:spPr>
          <a:xfrm>
            <a:off x="4646883" y="2062872"/>
            <a:ext cx="2524125" cy="1400175"/>
          </a:xfrm>
          <a:prstGeom prst="rect">
            <a:avLst/>
          </a:prstGeom>
        </p:spPr>
      </p:pic>
      <p:sp>
        <p:nvSpPr>
          <p:cNvPr id="7" name="Right Arrow 6"/>
          <p:cNvSpPr/>
          <p:nvPr/>
        </p:nvSpPr>
        <p:spPr>
          <a:xfrm>
            <a:off x="3827999" y="2691618"/>
            <a:ext cx="447473" cy="274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4385697" y="4022050"/>
            <a:ext cx="4429125" cy="790575"/>
          </a:xfrm>
          <a:prstGeom prst="rect">
            <a:avLst/>
          </a:prstGeom>
        </p:spPr>
      </p:pic>
      <p:sp>
        <p:nvSpPr>
          <p:cNvPr id="9" name="Down Arrow 8"/>
          <p:cNvSpPr/>
          <p:nvPr/>
        </p:nvSpPr>
        <p:spPr>
          <a:xfrm>
            <a:off x="5778230" y="3560087"/>
            <a:ext cx="262647" cy="204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1214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4123"/>
            <a:ext cx="8005864" cy="2764500"/>
          </a:xfrm>
        </p:spPr>
        <p:txBody>
          <a:bodyPr/>
          <a:lstStyle/>
          <a:p>
            <a:r>
              <a:rPr lang="en-US" dirty="0" err="1" smtClean="0"/>
              <a:t>Kéo</a:t>
            </a:r>
            <a:r>
              <a:rPr lang="en-US" dirty="0" smtClean="0"/>
              <a:t> </a:t>
            </a:r>
            <a:r>
              <a:rPr lang="en-US" dirty="0" err="1" smtClean="0"/>
              <a:t>thả</a:t>
            </a:r>
            <a:r>
              <a:rPr lang="en-US" dirty="0" smtClean="0"/>
              <a:t> Object Player </a:t>
            </a:r>
            <a:r>
              <a:rPr lang="en-US" dirty="0" err="1" smtClean="0"/>
              <a:t>vào</a:t>
            </a:r>
            <a:r>
              <a:rPr lang="en-US" dirty="0" smtClean="0"/>
              <a:t> Follow </a:t>
            </a:r>
            <a:r>
              <a:rPr lang="en-US" dirty="0" err="1" smtClean="0"/>
              <a:t>của</a:t>
            </a:r>
            <a:r>
              <a:rPr lang="en-US" dirty="0" smtClean="0"/>
              <a:t> CM vcam1 -&gt; </a:t>
            </a:r>
            <a:r>
              <a:rPr lang="en-US" dirty="0" err="1" smtClean="0"/>
              <a:t>điều</a:t>
            </a:r>
            <a:r>
              <a:rPr lang="en-US" dirty="0" smtClean="0"/>
              <a:t> </a:t>
            </a:r>
            <a:r>
              <a:rPr lang="en-US" dirty="0" err="1" smtClean="0"/>
              <a:t>chỉnh</a:t>
            </a:r>
            <a:r>
              <a:rPr lang="en-US" dirty="0" smtClean="0"/>
              <a:t> </a:t>
            </a:r>
            <a:r>
              <a:rPr lang="en-US" dirty="0" err="1" smtClean="0"/>
              <a:t>cấu</a:t>
            </a:r>
            <a:r>
              <a:rPr lang="en-US" dirty="0" smtClean="0"/>
              <a:t> </a:t>
            </a:r>
            <a:r>
              <a:rPr lang="en-US" dirty="0" err="1" smtClean="0"/>
              <a:t>hình</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5" name="Picture 4"/>
          <p:cNvPicPr>
            <a:picLocks noChangeAspect="1"/>
          </p:cNvPicPr>
          <p:nvPr/>
        </p:nvPicPr>
        <p:blipFill>
          <a:blip r:embed="rId2"/>
          <a:stretch>
            <a:fillRect/>
          </a:stretch>
        </p:blipFill>
        <p:spPr>
          <a:xfrm>
            <a:off x="996580" y="1305178"/>
            <a:ext cx="2719386" cy="3604724"/>
          </a:xfrm>
          <a:prstGeom prst="rect">
            <a:avLst/>
          </a:prstGeom>
        </p:spPr>
      </p:pic>
      <p:sp>
        <p:nvSpPr>
          <p:cNvPr id="6" name="TextBox 5"/>
          <p:cNvSpPr txBox="1"/>
          <p:nvPr/>
        </p:nvSpPr>
        <p:spPr>
          <a:xfrm>
            <a:off x="4314217" y="1632015"/>
            <a:ext cx="3798651" cy="707886"/>
          </a:xfrm>
          <a:prstGeom prst="rect">
            <a:avLst/>
          </a:prstGeom>
          <a:noFill/>
        </p:spPr>
        <p:txBody>
          <a:bodyPr wrap="square" rtlCol="0">
            <a:spAutoFit/>
          </a:bodyPr>
          <a:lstStyle/>
          <a:p>
            <a:r>
              <a:rPr lang="en-US" sz="2000" dirty="0" err="1" smtClean="0">
                <a:solidFill>
                  <a:schemeClr val="tx1"/>
                </a:solidFill>
              </a:rPr>
              <a:t>Kéo</a:t>
            </a:r>
            <a:r>
              <a:rPr lang="en-US" sz="2000" dirty="0" smtClean="0">
                <a:solidFill>
                  <a:schemeClr val="tx1"/>
                </a:solidFill>
              </a:rPr>
              <a:t> </a:t>
            </a:r>
            <a:r>
              <a:rPr lang="en-US" sz="2000" dirty="0" err="1" smtClean="0">
                <a:solidFill>
                  <a:schemeClr val="tx1"/>
                </a:solidFill>
              </a:rPr>
              <a:t>thả</a:t>
            </a:r>
            <a:r>
              <a:rPr lang="en-US" sz="2000" dirty="0" smtClean="0">
                <a:solidFill>
                  <a:schemeClr val="tx1"/>
                </a:solidFill>
              </a:rPr>
              <a:t> Object </a:t>
            </a:r>
            <a:r>
              <a:rPr lang="en-US" sz="2000" dirty="0" err="1" smtClean="0">
                <a:solidFill>
                  <a:schemeClr val="tx1"/>
                </a:solidFill>
              </a:rPr>
              <a:t>BackGround</a:t>
            </a:r>
            <a:r>
              <a:rPr lang="en-US" sz="2000" dirty="0" smtClean="0">
                <a:solidFill>
                  <a:schemeClr val="tx1"/>
                </a:solidFill>
              </a:rPr>
              <a:t> </a:t>
            </a:r>
            <a:r>
              <a:rPr lang="en-US" sz="2000" dirty="0" err="1" smtClean="0">
                <a:solidFill>
                  <a:schemeClr val="tx1"/>
                </a:solidFill>
              </a:rPr>
              <a:t>vào</a:t>
            </a:r>
            <a:r>
              <a:rPr lang="en-US" sz="2000" dirty="0" smtClean="0">
                <a:solidFill>
                  <a:schemeClr val="tx1"/>
                </a:solidFill>
              </a:rPr>
              <a:t> Bounding Shape 2D </a:t>
            </a:r>
            <a:endParaRPr lang="en-US" sz="2000" dirty="0">
              <a:solidFill>
                <a:schemeClr val="tx1"/>
              </a:solidFill>
            </a:endParaRPr>
          </a:p>
        </p:txBody>
      </p:sp>
      <p:pic>
        <p:nvPicPr>
          <p:cNvPr id="7" name="Picture 6"/>
          <p:cNvPicPr>
            <a:picLocks noChangeAspect="1"/>
          </p:cNvPicPr>
          <p:nvPr/>
        </p:nvPicPr>
        <p:blipFill>
          <a:blip r:embed="rId3"/>
          <a:stretch>
            <a:fillRect/>
          </a:stretch>
        </p:blipFill>
        <p:spPr>
          <a:xfrm>
            <a:off x="4577775" y="2573674"/>
            <a:ext cx="3057525" cy="1552575"/>
          </a:xfrm>
          <a:prstGeom prst="rect">
            <a:avLst/>
          </a:prstGeom>
        </p:spPr>
      </p:pic>
    </p:spTree>
    <p:extLst>
      <p:ext uri="{BB962C8B-B14F-4D97-AF65-F5344CB8AC3E}">
        <p14:creationId xmlns:p14="http://schemas.microsoft.com/office/powerpoint/2010/main" val="4071797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9" y="193004"/>
            <a:ext cx="5972100" cy="636000"/>
          </a:xfrm>
        </p:spPr>
        <p:txBody>
          <a:bodyPr/>
          <a:lstStyle/>
          <a:p>
            <a:r>
              <a:rPr lang="en-US" dirty="0">
                <a:solidFill>
                  <a:schemeClr val="accent4">
                    <a:lumMod val="75000"/>
                  </a:schemeClr>
                </a:solidFill>
              </a:rPr>
              <a:t>PHẦN</a:t>
            </a:r>
            <a:r>
              <a:rPr lang="vi-VN" dirty="0">
                <a:solidFill>
                  <a:schemeClr val="accent4">
                    <a:lumMod val="75000"/>
                  </a:schemeClr>
                </a:solidFill>
              </a:rPr>
              <a:t> </a:t>
            </a:r>
            <a:r>
              <a:rPr lang="en-US" dirty="0" smtClean="0">
                <a:solidFill>
                  <a:schemeClr val="accent4">
                    <a:lumMod val="75000"/>
                  </a:schemeClr>
                </a:solidFill>
              </a:rPr>
              <a:t>4</a:t>
            </a:r>
            <a:r>
              <a:rPr lang="vi-VN" dirty="0" smtClean="0">
                <a:solidFill>
                  <a:schemeClr val="accent4">
                    <a:lumMod val="75000"/>
                  </a:schemeClr>
                </a:solidFill>
              </a:rPr>
              <a:t>: </a:t>
            </a:r>
            <a:r>
              <a:rPr lang="en-US" dirty="0" err="1" smtClean="0">
                <a:solidFill>
                  <a:schemeClr val="accent4">
                    <a:lumMod val="75000"/>
                  </a:schemeClr>
                </a:solidFill>
              </a:rPr>
              <a:t>Vật</a:t>
            </a:r>
            <a:r>
              <a:rPr lang="en-US" dirty="0" smtClean="0">
                <a:solidFill>
                  <a:schemeClr val="accent4">
                    <a:lumMod val="75000"/>
                  </a:schemeClr>
                </a:solidFill>
              </a:rPr>
              <a:t> </a:t>
            </a:r>
            <a:r>
              <a:rPr lang="en-US" dirty="0" err="1" smtClean="0">
                <a:solidFill>
                  <a:schemeClr val="accent4">
                    <a:lumMod val="75000"/>
                  </a:schemeClr>
                </a:solidFill>
              </a:rPr>
              <a:t>phẩm</a:t>
            </a:r>
            <a:endParaRPr lang="en-US" dirty="0"/>
          </a:p>
        </p:txBody>
      </p:sp>
      <p:sp>
        <p:nvSpPr>
          <p:cNvPr id="3" name="Text Placeholder 2"/>
          <p:cNvSpPr>
            <a:spLocks noGrp="1"/>
          </p:cNvSpPr>
          <p:nvPr>
            <p:ph type="body" idx="1"/>
          </p:nvPr>
        </p:nvSpPr>
        <p:spPr>
          <a:xfrm>
            <a:off x="230509" y="829004"/>
            <a:ext cx="7347338" cy="2764500"/>
          </a:xfrm>
        </p:spPr>
        <p:txBody>
          <a:bodyPr/>
          <a:lstStyle/>
          <a:p>
            <a:r>
              <a:rPr lang="en-US" dirty="0" err="1" smtClean="0"/>
              <a:t>Tạo</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và</a:t>
            </a:r>
            <a:r>
              <a:rPr lang="en-US" dirty="0" smtClean="0"/>
              <a:t> </a:t>
            </a:r>
            <a:r>
              <a:rPr lang="en-US" dirty="0" err="1" smtClean="0"/>
              <a:t>thêm</a:t>
            </a:r>
            <a:r>
              <a:rPr lang="en-US" dirty="0" smtClean="0"/>
              <a:t> Tags </a:t>
            </a:r>
            <a:r>
              <a:rPr lang="en-US" dirty="0" err="1" smtClean="0"/>
              <a:t>tùy</a:t>
            </a:r>
            <a:r>
              <a:rPr lang="en-US" dirty="0" smtClean="0"/>
              <a:t> ý </a:t>
            </a:r>
            <a:r>
              <a:rPr lang="en-US" dirty="0" err="1" smtClean="0"/>
              <a:t>tương</a:t>
            </a:r>
            <a:r>
              <a:rPr lang="en-US" dirty="0" smtClean="0"/>
              <a:t> </a:t>
            </a:r>
            <a:r>
              <a:rPr lang="en-US" dirty="0" err="1" smtClean="0"/>
              <a:t>tự</a:t>
            </a:r>
            <a:r>
              <a:rPr lang="en-US" dirty="0" smtClean="0"/>
              <a:t> map </a:t>
            </a:r>
            <a:r>
              <a:rPr lang="en-US" dirty="0" err="1" smtClean="0"/>
              <a:t>và</a:t>
            </a:r>
            <a:r>
              <a:rPr lang="en-US" dirty="0" smtClean="0"/>
              <a:t> </a:t>
            </a:r>
            <a:r>
              <a:rPr lang="en-US" dirty="0" err="1" smtClean="0"/>
              <a:t>người</a:t>
            </a:r>
            <a:r>
              <a:rPr lang="en-US" dirty="0" smtClean="0"/>
              <a:t> </a:t>
            </a:r>
            <a:r>
              <a:rPr lang="en-US" dirty="0" err="1" smtClean="0"/>
              <a:t>chơi</a:t>
            </a:r>
            <a:r>
              <a:rPr lang="en-US" dirty="0" smtClean="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p:cNvPicPr>
            <a:picLocks noChangeAspect="1"/>
          </p:cNvPicPr>
          <p:nvPr/>
        </p:nvPicPr>
        <p:blipFill>
          <a:blip r:embed="rId2"/>
          <a:stretch>
            <a:fillRect/>
          </a:stretch>
        </p:blipFill>
        <p:spPr>
          <a:xfrm>
            <a:off x="3673307" y="1468304"/>
            <a:ext cx="2601034" cy="3344321"/>
          </a:xfrm>
          <a:prstGeom prst="rect">
            <a:avLst/>
          </a:prstGeom>
        </p:spPr>
      </p:pic>
    </p:spTree>
    <p:extLst>
      <p:ext uri="{BB962C8B-B14F-4D97-AF65-F5344CB8AC3E}">
        <p14:creationId xmlns:p14="http://schemas.microsoft.com/office/powerpoint/2010/main" val="17017444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18" y="698842"/>
            <a:ext cx="6617763" cy="636000"/>
          </a:xfrm>
        </p:spPr>
        <p:txBody>
          <a:bodyPr/>
          <a:lstStyle/>
          <a:p>
            <a:r>
              <a:rPr lang="en-US" dirty="0">
                <a:solidFill>
                  <a:schemeClr val="accent4">
                    <a:lumMod val="75000"/>
                  </a:schemeClr>
                </a:solidFill>
              </a:rPr>
              <a:t>PHẦN 5: </a:t>
            </a:r>
            <a:r>
              <a:rPr lang="en-US" dirty="0" err="1">
                <a:solidFill>
                  <a:schemeClr val="accent4">
                    <a:lumMod val="75000"/>
                  </a:schemeClr>
                </a:solidFill>
              </a:rPr>
              <a:t>Quái</a:t>
            </a:r>
            <a:r>
              <a:rPr lang="en-US" dirty="0">
                <a:solidFill>
                  <a:schemeClr val="accent4">
                    <a:lumMod val="75000"/>
                  </a:schemeClr>
                </a:solidFill>
              </a:rPr>
              <a:t> </a:t>
            </a:r>
            <a:r>
              <a:rPr lang="en-US" dirty="0" err="1">
                <a:solidFill>
                  <a:schemeClr val="accent4">
                    <a:lumMod val="75000"/>
                  </a:schemeClr>
                </a:solidFill>
              </a:rPr>
              <a:t>vật</a:t>
            </a:r>
            <a:r>
              <a:rPr lang="en-US" dirty="0">
                <a:solidFill>
                  <a:schemeClr val="accent4">
                    <a:lumMod val="75000"/>
                  </a:schemeClr>
                </a:solidFill>
              </a:rPr>
              <a:t> + </a:t>
            </a:r>
            <a:r>
              <a:rPr lang="en-US" dirty="0" err="1">
                <a:solidFill>
                  <a:schemeClr val="accent4">
                    <a:lumMod val="75000"/>
                  </a:schemeClr>
                </a:solidFill>
              </a:rPr>
              <a:t>chướng</a:t>
            </a:r>
            <a:r>
              <a:rPr lang="en-US" dirty="0">
                <a:solidFill>
                  <a:schemeClr val="accent4">
                    <a:lumMod val="75000"/>
                  </a:schemeClr>
                </a:solidFill>
              </a:rPr>
              <a:t> </a:t>
            </a:r>
            <a:r>
              <a:rPr lang="en-US" dirty="0" err="1">
                <a:solidFill>
                  <a:schemeClr val="accent4">
                    <a:lumMod val="75000"/>
                  </a:schemeClr>
                </a:solidFill>
              </a:rPr>
              <a:t>ngại</a:t>
            </a:r>
            <a:r>
              <a:rPr lang="en-US" dirty="0">
                <a:solidFill>
                  <a:schemeClr val="accent4">
                    <a:lumMod val="75000"/>
                  </a:schemeClr>
                </a:solidFill>
              </a:rPr>
              <a:t> </a:t>
            </a:r>
            <a:r>
              <a:rPr lang="en-US" dirty="0" err="1">
                <a:solidFill>
                  <a:schemeClr val="accent4">
                    <a:lumMod val="75000"/>
                  </a:schemeClr>
                </a:solidFill>
              </a:rPr>
              <a:t>vật</a:t>
            </a:r>
            <a:r>
              <a:rPr lang="en-US" dirty="0" smtClean="0">
                <a:solidFill>
                  <a:schemeClr val="accent4">
                    <a:lumMod val="75000"/>
                  </a:schemeClr>
                </a:solidFill>
              </a:rPr>
              <a:t>.</a:t>
            </a:r>
            <a:endParaRPr lang="en-US" dirty="0">
              <a:solidFill>
                <a:schemeClr val="accent4">
                  <a:lumMod val="75000"/>
                </a:schemeClr>
              </a:solidFill>
            </a:endParaRPr>
          </a:p>
        </p:txBody>
      </p:sp>
      <p:sp>
        <p:nvSpPr>
          <p:cNvPr id="3" name="Text Placeholder 2"/>
          <p:cNvSpPr>
            <a:spLocks noGrp="1"/>
          </p:cNvSpPr>
          <p:nvPr>
            <p:ph type="body" idx="1"/>
          </p:nvPr>
        </p:nvSpPr>
        <p:spPr>
          <a:xfrm>
            <a:off x="0" y="1524089"/>
            <a:ext cx="7966953" cy="1306660"/>
          </a:xfrm>
        </p:spPr>
        <p:txBody>
          <a:bodyPr/>
          <a:lstStyle/>
          <a:p>
            <a:r>
              <a:rPr lang="en-US" dirty="0" err="1" smtClean="0"/>
              <a:t>Tạo</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và</a:t>
            </a:r>
            <a:r>
              <a:rPr lang="en-US" dirty="0" smtClean="0"/>
              <a:t> </a:t>
            </a:r>
            <a:r>
              <a:rPr lang="en-US" dirty="0" err="1" smtClean="0"/>
              <a:t>thêm</a:t>
            </a:r>
            <a:r>
              <a:rPr lang="en-US" dirty="0" smtClean="0"/>
              <a:t> Tags </a:t>
            </a:r>
            <a:r>
              <a:rPr lang="en-US" dirty="0" err="1" smtClean="0"/>
              <a:t>quái</a:t>
            </a:r>
            <a:r>
              <a:rPr lang="en-US" dirty="0" smtClean="0"/>
              <a:t> </a:t>
            </a:r>
            <a:r>
              <a:rPr lang="en-US" dirty="0" err="1" smtClean="0"/>
              <a:t>vật</a:t>
            </a:r>
            <a:r>
              <a:rPr lang="en-US" dirty="0" smtClean="0"/>
              <a:t> </a:t>
            </a:r>
            <a:r>
              <a:rPr lang="en-US" dirty="0" err="1" smtClean="0"/>
              <a:t>và</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trước</a:t>
            </a:r>
            <a:r>
              <a:rPr lang="en-US" dirty="0" smtClean="0"/>
              <a:t>.</a:t>
            </a:r>
          </a:p>
          <a:p>
            <a:r>
              <a:rPr lang="en-US" dirty="0" err="1" smtClean="0"/>
              <a:t>Điều</a:t>
            </a:r>
            <a:r>
              <a:rPr lang="en-US" dirty="0" smtClean="0"/>
              <a:t> </a:t>
            </a:r>
            <a:r>
              <a:rPr lang="en-US" dirty="0" err="1" smtClean="0"/>
              <a:t>chỉnh</a:t>
            </a:r>
            <a:r>
              <a:rPr lang="en-US" dirty="0" smtClean="0"/>
              <a:t> code </a:t>
            </a:r>
            <a:r>
              <a:rPr lang="en-US" dirty="0" err="1" smtClean="0"/>
              <a:t>cho</a:t>
            </a:r>
            <a:r>
              <a:rPr lang="en-US" dirty="0" smtClean="0"/>
              <a:t> </a:t>
            </a:r>
            <a:r>
              <a:rPr lang="en-US" dirty="0" err="1" smtClean="0"/>
              <a:t>từng</a:t>
            </a:r>
            <a:r>
              <a:rPr lang="en-US" dirty="0" smtClean="0"/>
              <a:t> </a:t>
            </a:r>
            <a:r>
              <a:rPr lang="en-US" dirty="0" err="1" smtClean="0"/>
              <a:t>loại</a:t>
            </a:r>
            <a:r>
              <a:rPr lang="en-US" dirty="0" smtClean="0"/>
              <a:t> </a:t>
            </a:r>
            <a:r>
              <a:rPr lang="en-US" dirty="0" err="1" smtClean="0"/>
              <a:t>quái</a:t>
            </a:r>
            <a:r>
              <a:rPr lang="en-US" dirty="0" smtClean="0"/>
              <a:t> </a:t>
            </a:r>
            <a:r>
              <a:rPr lang="en-US" dirty="0" err="1" smtClean="0"/>
              <a:t>vật</a:t>
            </a:r>
            <a:r>
              <a:rPr lang="en-US" dirty="0" smtClean="0"/>
              <a:t> </a:t>
            </a:r>
            <a:r>
              <a:rPr lang="en-US" dirty="0" err="1" smtClean="0"/>
              <a:t>và</a:t>
            </a:r>
            <a:r>
              <a:rPr lang="en-US" dirty="0" smtClean="0"/>
              <a:t> code </a:t>
            </a:r>
            <a:r>
              <a:rPr lang="en-US" dirty="0" err="1" smtClean="0"/>
              <a:t>chung</a:t>
            </a:r>
            <a:r>
              <a:rPr lang="en-US" dirty="0" smtClean="0"/>
              <a:t> </a:t>
            </a:r>
            <a:r>
              <a:rPr lang="en-US" dirty="0" err="1" smtClean="0"/>
              <a:t>của</a:t>
            </a:r>
            <a:r>
              <a:rPr lang="en-US" dirty="0" smtClean="0"/>
              <a:t> </a:t>
            </a:r>
            <a:r>
              <a:rPr lang="en-US" dirty="0" err="1" smtClean="0"/>
              <a:t>toàn</a:t>
            </a:r>
            <a:r>
              <a:rPr lang="en-US" dirty="0" smtClean="0"/>
              <a:t> </a:t>
            </a:r>
            <a:r>
              <a:rPr lang="en-US" dirty="0" err="1" smtClean="0"/>
              <a:t>bộ</a:t>
            </a:r>
            <a:r>
              <a:rPr lang="en-US" dirty="0" smtClean="0"/>
              <a:t> </a:t>
            </a:r>
            <a:r>
              <a:rPr lang="en-US" dirty="0" err="1" smtClean="0"/>
              <a:t>quái</a:t>
            </a:r>
            <a:r>
              <a:rPr lang="en-US" dirty="0" smtClean="0"/>
              <a:t> </a:t>
            </a:r>
            <a:r>
              <a:rPr lang="en-US" dirty="0" err="1" smtClean="0"/>
              <a:t>vật</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2186880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92" y="124910"/>
            <a:ext cx="5972100" cy="636000"/>
          </a:xfrm>
        </p:spPr>
        <p:txBody>
          <a:bodyPr/>
          <a:lstStyle/>
          <a:p>
            <a:r>
              <a:rPr lang="en-US" dirty="0" smtClean="0"/>
              <a:t>Code </a:t>
            </a:r>
            <a:r>
              <a:rPr lang="en-US" dirty="0" err="1" smtClean="0"/>
              <a:t>chung</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5" name="Picture 4"/>
          <p:cNvPicPr>
            <a:picLocks noChangeAspect="1"/>
          </p:cNvPicPr>
          <p:nvPr/>
        </p:nvPicPr>
        <p:blipFill>
          <a:blip r:embed="rId2"/>
          <a:stretch>
            <a:fillRect/>
          </a:stretch>
        </p:blipFill>
        <p:spPr>
          <a:xfrm>
            <a:off x="2275361" y="543991"/>
            <a:ext cx="4426998" cy="4268634"/>
          </a:xfrm>
          <a:prstGeom prst="rect">
            <a:avLst/>
          </a:prstGeom>
        </p:spPr>
      </p:pic>
    </p:spTree>
    <p:extLst>
      <p:ext uri="{BB962C8B-B14F-4D97-AF65-F5344CB8AC3E}">
        <p14:creationId xmlns:p14="http://schemas.microsoft.com/office/powerpoint/2010/main" val="2542008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901" y="147550"/>
            <a:ext cx="5972100" cy="636000"/>
          </a:xfrm>
        </p:spPr>
        <p:txBody>
          <a:bodyPr/>
          <a:lstStyle/>
          <a:p>
            <a:r>
              <a:rPr lang="en-US" dirty="0" smtClean="0"/>
              <a:t>Code </a:t>
            </a:r>
            <a:r>
              <a:rPr lang="en-US" dirty="0" err="1" smtClean="0"/>
              <a:t>Ếch</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5" name="Picture 4"/>
          <p:cNvPicPr>
            <a:picLocks noChangeAspect="1"/>
          </p:cNvPicPr>
          <p:nvPr/>
        </p:nvPicPr>
        <p:blipFill>
          <a:blip r:embed="rId2"/>
          <a:stretch>
            <a:fillRect/>
          </a:stretch>
        </p:blipFill>
        <p:spPr>
          <a:xfrm>
            <a:off x="211056" y="783550"/>
            <a:ext cx="3884290" cy="4029075"/>
          </a:xfrm>
          <a:prstGeom prst="rect">
            <a:avLst/>
          </a:prstGeom>
        </p:spPr>
      </p:pic>
      <p:pic>
        <p:nvPicPr>
          <p:cNvPr id="6" name="Picture 5"/>
          <p:cNvPicPr>
            <a:picLocks noChangeAspect="1"/>
          </p:cNvPicPr>
          <p:nvPr/>
        </p:nvPicPr>
        <p:blipFill>
          <a:blip r:embed="rId3"/>
          <a:stretch>
            <a:fillRect/>
          </a:stretch>
        </p:blipFill>
        <p:spPr>
          <a:xfrm>
            <a:off x="4649982" y="1144498"/>
            <a:ext cx="4200343" cy="3422276"/>
          </a:xfrm>
          <a:prstGeom prst="rect">
            <a:avLst/>
          </a:prstGeom>
        </p:spPr>
      </p:pic>
    </p:spTree>
    <p:extLst>
      <p:ext uri="{BB962C8B-B14F-4D97-AF65-F5344CB8AC3E}">
        <p14:creationId xmlns:p14="http://schemas.microsoft.com/office/powerpoint/2010/main" val="1652115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5" name="Picture 4"/>
          <p:cNvPicPr>
            <a:picLocks noChangeAspect="1"/>
          </p:cNvPicPr>
          <p:nvPr/>
        </p:nvPicPr>
        <p:blipFill>
          <a:blip r:embed="rId2"/>
          <a:stretch>
            <a:fillRect/>
          </a:stretch>
        </p:blipFill>
        <p:spPr>
          <a:xfrm>
            <a:off x="1907128" y="551782"/>
            <a:ext cx="6020915" cy="4260843"/>
          </a:xfrm>
          <a:prstGeom prst="rect">
            <a:avLst/>
          </a:prstGeom>
        </p:spPr>
      </p:pic>
    </p:spTree>
    <p:extLst>
      <p:ext uri="{BB962C8B-B14F-4D97-AF65-F5344CB8AC3E}">
        <p14:creationId xmlns:p14="http://schemas.microsoft.com/office/powerpoint/2010/main" val="17114225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8556625" y="4813300"/>
            <a:ext cx="587375" cy="330200"/>
          </a:xfrm>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5" name="Text Placeholder 4"/>
          <p:cNvSpPr>
            <a:spLocks noGrp="1"/>
          </p:cNvSpPr>
          <p:nvPr>
            <p:ph type="body" idx="4294967295"/>
          </p:nvPr>
        </p:nvSpPr>
        <p:spPr>
          <a:xfrm>
            <a:off x="2208179" y="1660019"/>
            <a:ext cx="4717915" cy="2765425"/>
          </a:xfrm>
        </p:spPr>
        <p:txBody>
          <a:bodyPr/>
          <a:lstStyle/>
          <a:p>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các</a:t>
            </a:r>
            <a:r>
              <a:rPr lang="en-US" dirty="0" smtClean="0"/>
              <a:t> code </a:t>
            </a:r>
            <a:r>
              <a:rPr lang="en-US" dirty="0" err="1" smtClean="0"/>
              <a:t>vào</a:t>
            </a:r>
            <a:r>
              <a:rPr lang="en-US" dirty="0" smtClean="0"/>
              <a:t> </a:t>
            </a:r>
            <a:r>
              <a:rPr lang="en-US" dirty="0" err="1" smtClean="0"/>
              <a:t>chướng</a:t>
            </a:r>
            <a:r>
              <a:rPr lang="en-US" dirty="0" smtClean="0"/>
              <a:t> </a:t>
            </a:r>
            <a:r>
              <a:rPr lang="en-US" dirty="0" err="1" smtClean="0"/>
              <a:t>ngại</a:t>
            </a:r>
            <a:r>
              <a:rPr lang="en-US" dirty="0" smtClean="0"/>
              <a:t> </a:t>
            </a:r>
            <a:r>
              <a:rPr lang="en-US" dirty="0" err="1" smtClean="0"/>
              <a:t>vật</a:t>
            </a:r>
            <a:r>
              <a:rPr lang="en-US" dirty="0" smtClean="0"/>
              <a:t> </a:t>
            </a:r>
            <a:r>
              <a:rPr lang="en-US" dirty="0" err="1" smtClean="0"/>
              <a:t>hoặc</a:t>
            </a:r>
            <a:r>
              <a:rPr lang="en-US" dirty="0" smtClean="0"/>
              <a:t> </a:t>
            </a:r>
            <a:r>
              <a:rPr lang="en-US" dirty="0" err="1" smtClean="0"/>
              <a:t>những</a:t>
            </a:r>
            <a:r>
              <a:rPr lang="en-US" dirty="0" smtClean="0"/>
              <a:t> </a:t>
            </a:r>
            <a:r>
              <a:rPr lang="en-US" dirty="0" err="1" smtClean="0"/>
              <a:t>quái</a:t>
            </a:r>
            <a:r>
              <a:rPr lang="en-US" dirty="0" smtClean="0"/>
              <a:t> </a:t>
            </a:r>
            <a:r>
              <a:rPr lang="en-US" dirty="0" err="1" smtClean="0"/>
              <a:t>vật</a:t>
            </a:r>
            <a:r>
              <a:rPr lang="en-US" dirty="0" smtClean="0"/>
              <a:t> </a:t>
            </a:r>
            <a:r>
              <a:rPr lang="en-US" dirty="0" err="1" smtClean="0"/>
              <a:t>khác</a:t>
            </a:r>
            <a:r>
              <a:rPr lang="en-US" dirty="0" smtClean="0"/>
              <a:t> </a:t>
            </a:r>
            <a:r>
              <a:rPr lang="en-US" dirty="0" err="1" smtClean="0"/>
              <a:t>miễn</a:t>
            </a:r>
            <a:r>
              <a:rPr lang="en-US" dirty="0" smtClean="0"/>
              <a:t> </a:t>
            </a:r>
            <a:r>
              <a:rPr lang="en-US" dirty="0" err="1" smtClean="0"/>
              <a:t>là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tương</a:t>
            </a:r>
            <a:r>
              <a:rPr lang="en-US" dirty="0" smtClean="0"/>
              <a:t> </a:t>
            </a:r>
            <a:r>
              <a:rPr lang="en-US" dirty="0" err="1" smtClean="0"/>
              <a:t>tự</a:t>
            </a:r>
            <a:r>
              <a:rPr lang="en-US" dirty="0" smtClean="0"/>
              <a:t> .</a:t>
            </a:r>
            <a:endParaRPr lang="en-US" dirty="0"/>
          </a:p>
        </p:txBody>
      </p:sp>
    </p:spTree>
    <p:extLst>
      <p:ext uri="{BB962C8B-B14F-4D97-AF65-F5344CB8AC3E}">
        <p14:creationId xmlns:p14="http://schemas.microsoft.com/office/powerpoint/2010/main" val="6964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416" y="134638"/>
            <a:ext cx="5972100" cy="636000"/>
          </a:xfrm>
        </p:spPr>
        <p:txBody>
          <a:bodyPr/>
          <a:lstStyle/>
          <a:p>
            <a:r>
              <a:rPr lang="en-US" dirty="0">
                <a:solidFill>
                  <a:schemeClr val="accent4">
                    <a:lumMod val="75000"/>
                  </a:schemeClr>
                </a:solidFill>
              </a:rPr>
              <a:t>PHẦN 6: Canvas (UI</a:t>
            </a:r>
            <a:r>
              <a:rPr lang="en-US" dirty="0" smtClean="0">
                <a:solidFill>
                  <a:schemeClr val="accent4">
                    <a:lumMod val="75000"/>
                  </a:schemeClr>
                </a:solidFill>
              </a:rPr>
              <a:t>).</a:t>
            </a:r>
            <a:endParaRPr lang="en-US" dirty="0">
              <a:solidFill>
                <a:schemeClr val="accent4">
                  <a:lumMod val="75000"/>
                </a:schemeClr>
              </a:solidFill>
            </a:endParaRPr>
          </a:p>
        </p:txBody>
      </p:sp>
      <p:pic>
        <p:nvPicPr>
          <p:cNvPr id="8" name="Picture 7"/>
          <p:cNvPicPr>
            <a:picLocks noChangeAspect="1"/>
          </p:cNvPicPr>
          <p:nvPr/>
        </p:nvPicPr>
        <p:blipFill>
          <a:blip r:embed="rId2"/>
          <a:stretch>
            <a:fillRect/>
          </a:stretch>
        </p:blipFill>
        <p:spPr>
          <a:xfrm>
            <a:off x="1912053" y="891791"/>
            <a:ext cx="3251037" cy="3905990"/>
          </a:xfrm>
          <a:prstGeom prst="rect">
            <a:avLst/>
          </a:prstGeom>
        </p:spPr>
      </p:pic>
      <p:sp>
        <p:nvSpPr>
          <p:cNvPr id="6" name="Text Placeholder 5"/>
          <p:cNvSpPr>
            <a:spLocks noGrp="1"/>
          </p:cNvSpPr>
          <p:nvPr>
            <p:ph type="body" idx="1"/>
          </p:nvPr>
        </p:nvSpPr>
        <p:spPr>
          <a:xfrm>
            <a:off x="395879" y="891791"/>
            <a:ext cx="5972100" cy="713273"/>
          </a:xfrm>
        </p:spPr>
        <p:txBody>
          <a:bodyPr/>
          <a:lstStyle/>
          <a:p>
            <a:r>
              <a:rPr lang="en-US" dirty="0" smtClean="0"/>
              <a:t>Code:</a:t>
            </a:r>
            <a:endParaRPr lang="en-US" dirty="0"/>
          </a:p>
        </p:txBody>
      </p:sp>
      <p:pic>
        <p:nvPicPr>
          <p:cNvPr id="9" name="Picture 8"/>
          <p:cNvPicPr>
            <a:picLocks noChangeAspect="1"/>
          </p:cNvPicPr>
          <p:nvPr/>
        </p:nvPicPr>
        <p:blipFill>
          <a:blip r:embed="rId3"/>
          <a:stretch>
            <a:fillRect/>
          </a:stretch>
        </p:blipFill>
        <p:spPr>
          <a:xfrm>
            <a:off x="5445192" y="1853635"/>
            <a:ext cx="3523710" cy="2695575"/>
          </a:xfrm>
          <a:prstGeom prst="rect">
            <a:avLst/>
          </a:prstGeom>
        </p:spPr>
      </p:pic>
    </p:spTree>
    <p:extLst>
      <p:ext uri="{BB962C8B-B14F-4D97-AF65-F5344CB8AC3E}">
        <p14:creationId xmlns:p14="http://schemas.microsoft.com/office/powerpoint/2010/main" val="2010031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99" y="105455"/>
            <a:ext cx="5972100" cy="636000"/>
          </a:xfrm>
        </p:spPr>
        <p:txBody>
          <a:bodyPr/>
          <a:lstStyle/>
          <a:p>
            <a:pPr lvl="1"/>
            <a:r>
              <a:rPr lang="en-US" sz="2500" dirty="0" err="1">
                <a:latin typeface="+mj-lt"/>
              </a:rPr>
              <a:t>Cốt</a:t>
            </a:r>
            <a:r>
              <a:rPr lang="en-US" sz="2500" dirty="0">
                <a:latin typeface="+mj-lt"/>
              </a:rPr>
              <a:t> </a:t>
            </a:r>
            <a:r>
              <a:rPr lang="en-US" sz="2500" dirty="0" err="1" smtClean="0">
                <a:latin typeface="+mj-lt"/>
              </a:rPr>
              <a:t>truyện</a:t>
            </a:r>
            <a:r>
              <a:rPr lang="en-US" sz="2500" dirty="0">
                <a:latin typeface="+mj-lt"/>
              </a:rPr>
              <a:t>:</a:t>
            </a:r>
          </a:p>
        </p:txBody>
      </p:sp>
      <p:sp>
        <p:nvSpPr>
          <p:cNvPr id="3" name="Text Placeholder 2"/>
          <p:cNvSpPr>
            <a:spLocks noGrp="1"/>
          </p:cNvSpPr>
          <p:nvPr>
            <p:ph type="body" idx="1"/>
          </p:nvPr>
        </p:nvSpPr>
        <p:spPr>
          <a:xfrm>
            <a:off x="1242186" y="1115527"/>
            <a:ext cx="5972100" cy="2764500"/>
          </a:xfrm>
        </p:spPr>
        <p:txBody>
          <a:bodyPr/>
          <a:lstStyle/>
          <a:p>
            <a:r>
              <a:rPr lang="vi-VN" sz="1500" dirty="0" smtClean="0">
                <a:latin typeface="+mn-lt"/>
              </a:rPr>
              <a:t> </a:t>
            </a:r>
            <a:r>
              <a:rPr lang="vi-VN" sz="1500" dirty="0">
                <a:latin typeface="+mn-lt"/>
              </a:rPr>
              <a:t>Chú cáo rời nhà và đi sang cây câu gỗ để qua bên kia hẽm núi rồi vào trong hang núi để làm việc.</a:t>
            </a:r>
          </a:p>
          <a:p>
            <a:r>
              <a:rPr lang="vi-VN" sz="1500" dirty="0" smtClean="0">
                <a:latin typeface="+mn-lt"/>
              </a:rPr>
              <a:t> </a:t>
            </a:r>
            <a:r>
              <a:rPr lang="vi-VN" sz="1500" dirty="0">
                <a:latin typeface="+mn-lt"/>
              </a:rPr>
              <a:t>Thường ngày thì chú cáo sẽ có thể qua lại nơi làm việc và nhà bằng cây cầu gỗ ấy.</a:t>
            </a:r>
          </a:p>
          <a:p>
            <a:r>
              <a:rPr lang="vi-VN" sz="1500" dirty="0" smtClean="0">
                <a:latin typeface="+mn-lt"/>
              </a:rPr>
              <a:t> </a:t>
            </a:r>
            <a:r>
              <a:rPr lang="vi-VN" sz="1500" dirty="0">
                <a:latin typeface="+mn-lt"/>
              </a:rPr>
              <a:t>Nhưng bổng dưng cây cầu gỗ đã bị gẫy khiến chú cáo không thể quay về nhà bằng cách thông thường được.</a:t>
            </a:r>
          </a:p>
          <a:p>
            <a:r>
              <a:rPr lang="vi-VN" sz="1500" dirty="0" smtClean="0">
                <a:latin typeface="+mn-lt"/>
              </a:rPr>
              <a:t> </a:t>
            </a:r>
            <a:r>
              <a:rPr lang="vi-VN" sz="1500" dirty="0">
                <a:latin typeface="+mn-lt"/>
              </a:rPr>
              <a:t>Chú cáo phải chọn con đường ngược lại, vượt qua hẽm núi để về tới nhà đoàn tụ với gia đình nhưng con đường này không hề an toàn và dễ dàng chút nào.</a:t>
            </a:r>
          </a:p>
          <a:p>
            <a:r>
              <a:rPr lang="vi-VN" sz="1500" dirty="0">
                <a:latin typeface="+mn-lt"/>
              </a:rPr>
              <a:t>Nhiệm vụ : Người chơi hóa thân thành chú cáo, điều khiển chú cáo về nhà an toàn.</a:t>
            </a:r>
          </a:p>
          <a:p>
            <a:endParaRPr lang="en-US" sz="15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1934732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5" y="193004"/>
            <a:ext cx="5972100" cy="636000"/>
          </a:xfrm>
        </p:spPr>
        <p:txBody>
          <a:bodyPr/>
          <a:lstStyle/>
          <a:p>
            <a:r>
              <a:rPr lang="en-US" dirty="0" err="1" smtClean="0"/>
              <a:t>Thanh</a:t>
            </a:r>
            <a:r>
              <a:rPr lang="en-US" dirty="0" smtClean="0"/>
              <a:t> </a:t>
            </a:r>
            <a:r>
              <a:rPr lang="en-US" dirty="0" err="1" smtClean="0"/>
              <a:t>máu</a:t>
            </a:r>
            <a:r>
              <a:rPr lang="en-US" dirty="0" smtClean="0"/>
              <a:t>:</a:t>
            </a:r>
            <a:endParaRPr lang="en-US" dirty="0"/>
          </a:p>
        </p:txBody>
      </p:sp>
      <p:sp>
        <p:nvSpPr>
          <p:cNvPr id="3" name="Text Placeholder 2"/>
          <p:cNvSpPr>
            <a:spLocks noGrp="1"/>
          </p:cNvSpPr>
          <p:nvPr>
            <p:ph type="body" idx="1"/>
          </p:nvPr>
        </p:nvSpPr>
        <p:spPr>
          <a:xfrm>
            <a:off x="-1" y="658327"/>
            <a:ext cx="7772325" cy="2764500"/>
          </a:xfrm>
        </p:spPr>
        <p:txBody>
          <a:bodyPr/>
          <a:lstStyle/>
          <a:p>
            <a:r>
              <a:rPr lang="en-US" dirty="0" err="1" smtClean="0"/>
              <a:t>Bước</a:t>
            </a:r>
            <a:r>
              <a:rPr lang="en-US" dirty="0" smtClean="0"/>
              <a:t> 1: </a:t>
            </a:r>
            <a:r>
              <a:rPr lang="en-US" dirty="0" err="1" smtClean="0"/>
              <a:t>Tải</a:t>
            </a:r>
            <a:r>
              <a:rPr lang="en-US" dirty="0" smtClean="0"/>
              <a:t> </a:t>
            </a:r>
            <a:r>
              <a:rPr lang="en-US" dirty="0" err="1" smtClean="0"/>
              <a:t>ảnh</a:t>
            </a:r>
            <a:r>
              <a:rPr lang="en-US" dirty="0" smtClean="0"/>
              <a:t>.</a:t>
            </a:r>
          </a:p>
          <a:p>
            <a:r>
              <a:rPr lang="en-US" dirty="0" err="1" smtClean="0"/>
              <a:t>Bước</a:t>
            </a:r>
            <a:r>
              <a:rPr lang="en-US" dirty="0" smtClean="0"/>
              <a:t> 2: </a:t>
            </a:r>
            <a:r>
              <a:rPr lang="en-US" dirty="0" err="1" smtClean="0"/>
              <a:t>Tạo</a:t>
            </a:r>
            <a:r>
              <a:rPr lang="en-US" dirty="0" smtClean="0"/>
              <a:t> </a:t>
            </a:r>
            <a:r>
              <a:rPr lang="en-US" dirty="0" err="1"/>
              <a:t>thanh</a:t>
            </a:r>
            <a:r>
              <a:rPr lang="en-US" dirty="0"/>
              <a:t> Health Bar </a:t>
            </a:r>
            <a:r>
              <a:rPr lang="en-US" dirty="0" err="1"/>
              <a:t>bằng</a:t>
            </a:r>
            <a:r>
              <a:rPr lang="en-US" dirty="0"/>
              <a:t> </a:t>
            </a:r>
            <a:r>
              <a:rPr lang="en-US" dirty="0" err="1"/>
              <a:t>ảnh</a:t>
            </a:r>
            <a:r>
              <a:rPr lang="en-US" dirty="0"/>
              <a:t> </a:t>
            </a:r>
            <a:r>
              <a:rPr lang="en-US" dirty="0" err="1"/>
              <a:t>bên</a:t>
            </a:r>
            <a:r>
              <a:rPr lang="en-US" dirty="0"/>
              <a:t> </a:t>
            </a:r>
            <a:r>
              <a:rPr lang="en-US" dirty="0" err="1"/>
              <a:t>trên</a:t>
            </a:r>
            <a:r>
              <a:rPr lang="en-US" dirty="0" smtClean="0"/>
              <a:t>.</a:t>
            </a:r>
          </a:p>
          <a:p>
            <a:pPr lvl="1">
              <a:buFont typeface="Wingdings" panose="05000000000000000000" pitchFamily="2" charset="2"/>
              <a:buChar char="§"/>
            </a:pPr>
            <a:r>
              <a:rPr lang="en-US" dirty="0" err="1"/>
              <a:t>T</a:t>
            </a:r>
            <a:r>
              <a:rPr lang="en-US" dirty="0" err="1" smtClean="0"/>
              <a:t>ạo</a:t>
            </a:r>
            <a:r>
              <a:rPr lang="en-US" dirty="0" smtClean="0"/>
              <a:t> </a:t>
            </a:r>
            <a:r>
              <a:rPr lang="en-US" dirty="0"/>
              <a:t>2 </a:t>
            </a:r>
            <a:r>
              <a:rPr lang="en-US" dirty="0" err="1"/>
              <a:t>ảnh</a:t>
            </a:r>
            <a:r>
              <a:rPr lang="en-US" dirty="0"/>
              <a:t> </a:t>
            </a:r>
            <a:r>
              <a:rPr lang="en-US" dirty="0" err="1"/>
              <a:t>trong</a:t>
            </a:r>
            <a:r>
              <a:rPr lang="en-US" dirty="0"/>
              <a:t> UI, 1 </a:t>
            </a:r>
            <a:r>
              <a:rPr lang="en-US" dirty="0" err="1"/>
              <a:t>cái</a:t>
            </a:r>
            <a:r>
              <a:rPr lang="en-US" dirty="0"/>
              <a:t> </a:t>
            </a:r>
            <a:r>
              <a:rPr lang="en-US" dirty="0" err="1"/>
              <a:t>đặt</a:t>
            </a:r>
            <a:r>
              <a:rPr lang="en-US" dirty="0"/>
              <a:t> </a:t>
            </a:r>
            <a:r>
              <a:rPr lang="en-US" dirty="0" err="1"/>
              <a:t>bên</a:t>
            </a:r>
            <a:r>
              <a:rPr lang="en-US" dirty="0"/>
              <a:t> </a:t>
            </a:r>
            <a:r>
              <a:rPr lang="en-US" dirty="0" err="1"/>
              <a:t>trong</a:t>
            </a:r>
            <a:r>
              <a:rPr lang="en-US" dirty="0"/>
              <a:t> </a:t>
            </a:r>
            <a:r>
              <a:rPr lang="en-US" dirty="0" err="1"/>
              <a:t>cái</a:t>
            </a:r>
            <a:r>
              <a:rPr lang="en-US" dirty="0"/>
              <a:t> </a:t>
            </a:r>
            <a:r>
              <a:rPr lang="en-US" dirty="0" err="1"/>
              <a:t>còn</a:t>
            </a:r>
            <a:r>
              <a:rPr lang="en-US" dirty="0"/>
              <a:t> </a:t>
            </a:r>
            <a:r>
              <a:rPr lang="en-US" dirty="0" err="1"/>
              <a:t>lại</a:t>
            </a:r>
            <a:r>
              <a:rPr lang="en-US" dirty="0"/>
              <a:t> (</a:t>
            </a:r>
            <a:r>
              <a:rPr lang="en-US" dirty="0" err="1"/>
              <a:t>chúng</a:t>
            </a:r>
            <a:r>
              <a:rPr lang="en-US" dirty="0"/>
              <a:t> </a:t>
            </a:r>
            <a:r>
              <a:rPr lang="en-US" dirty="0" err="1"/>
              <a:t>sẽ</a:t>
            </a:r>
            <a:r>
              <a:rPr lang="en-US" dirty="0"/>
              <a:t> </a:t>
            </a:r>
            <a:r>
              <a:rPr lang="en-US" dirty="0" err="1"/>
              <a:t>nằm</a:t>
            </a:r>
            <a:r>
              <a:rPr lang="en-US" dirty="0"/>
              <a:t> </a:t>
            </a:r>
            <a:r>
              <a:rPr lang="en-US" dirty="0" err="1"/>
              <a:t>trong</a:t>
            </a:r>
            <a:r>
              <a:rPr lang="en-US" dirty="0"/>
              <a:t> 1 </a:t>
            </a:r>
            <a:r>
              <a:rPr lang="en-US" dirty="0" err="1"/>
              <a:t>cái</a:t>
            </a:r>
            <a:r>
              <a:rPr lang="en-US" dirty="0"/>
              <a:t> canvas</a:t>
            </a:r>
            <a:r>
              <a:rPr lang="en-US" dirty="0" smtClean="0"/>
              <a:t>).</a:t>
            </a:r>
          </a:p>
          <a:p>
            <a:pPr lvl="1">
              <a:buFont typeface="Wingdings" panose="05000000000000000000" pitchFamily="2" charset="2"/>
              <a:buChar char="§"/>
            </a:pPr>
            <a:r>
              <a:rPr lang="vi-VN" dirty="0"/>
              <a:t>Kéo ảnh border vào đối tượng cha, ảnh fill vào đối tượng con</a:t>
            </a:r>
            <a:r>
              <a:rPr lang="vi-VN" dirty="0" smtClean="0"/>
              <a:t>.</a:t>
            </a:r>
            <a:endParaRPr lang="en-US" dirty="0" smtClean="0"/>
          </a:p>
          <a:p>
            <a:pPr lvl="1">
              <a:buFont typeface="Wingdings" panose="05000000000000000000" pitchFamily="2" charset="2"/>
              <a:buChar char="§"/>
            </a:pPr>
            <a:r>
              <a:rPr lang="en-US" dirty="0" err="1"/>
              <a:t>Chỉnh</a:t>
            </a:r>
            <a:r>
              <a:rPr lang="en-US" dirty="0"/>
              <a:t> </a:t>
            </a:r>
            <a:r>
              <a:rPr lang="en-US" dirty="0" err="1"/>
              <a:t>lại</a:t>
            </a:r>
            <a:r>
              <a:rPr lang="en-US" dirty="0"/>
              <a:t> </a:t>
            </a:r>
            <a:r>
              <a:rPr lang="en-US" dirty="0" err="1"/>
              <a:t>tọa</a:t>
            </a:r>
            <a:r>
              <a:rPr lang="en-US" dirty="0"/>
              <a:t> </a:t>
            </a:r>
            <a:r>
              <a:rPr lang="en-US" dirty="0" err="1"/>
              <a:t>độ</a:t>
            </a:r>
            <a:r>
              <a:rPr lang="en-US" dirty="0"/>
              <a:t> </a:t>
            </a:r>
            <a:r>
              <a:rPr lang="en-US" dirty="0" err="1"/>
              <a:t>của</a:t>
            </a:r>
            <a:r>
              <a:rPr lang="en-US" dirty="0"/>
              <a:t> Fill </a:t>
            </a:r>
            <a:r>
              <a:rPr lang="en-US" dirty="0" err="1"/>
              <a:t>để</a:t>
            </a:r>
            <a:r>
              <a:rPr lang="en-US" dirty="0"/>
              <a:t> </a:t>
            </a:r>
            <a:r>
              <a:rPr lang="en-US" dirty="0" err="1"/>
              <a:t>đảm</a:t>
            </a:r>
            <a:r>
              <a:rPr lang="en-US" dirty="0"/>
              <a:t> </a:t>
            </a:r>
            <a:r>
              <a:rPr lang="en-US" dirty="0" err="1"/>
              <a:t>bảo</a:t>
            </a:r>
            <a:r>
              <a:rPr lang="en-US" dirty="0"/>
              <a:t> </a:t>
            </a:r>
            <a:r>
              <a:rPr lang="en-US" dirty="0" err="1"/>
              <a:t>nó</a:t>
            </a:r>
            <a:r>
              <a:rPr lang="en-US" dirty="0"/>
              <a:t> </a:t>
            </a:r>
            <a:r>
              <a:rPr lang="en-US" dirty="0" err="1"/>
              <a:t>nằm</a:t>
            </a:r>
            <a:r>
              <a:rPr lang="en-US" dirty="0"/>
              <a:t> </a:t>
            </a:r>
            <a:r>
              <a:rPr lang="en-US" dirty="0" err="1"/>
              <a:t>trong</a:t>
            </a:r>
            <a:r>
              <a:rPr lang="en-US" dirty="0"/>
              <a:t> border.</a:t>
            </a:r>
          </a:p>
          <a:p>
            <a:pPr lvl="1">
              <a:buFont typeface="Wingdings" panose="05000000000000000000" pitchFamily="2" charset="2"/>
              <a:buChar char="§"/>
            </a:pPr>
            <a:endParaRPr lang="vi-VN"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1026" name="Picture 2" descr="https://images.viblo.asia/full/0a51c26b-e85e-4057-8f15-e31b03d5ac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680" y="3463600"/>
            <a:ext cx="1459882"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02933" y="522114"/>
            <a:ext cx="3438525" cy="695325"/>
          </a:xfrm>
          <a:prstGeom prst="rect">
            <a:avLst/>
          </a:prstGeom>
        </p:spPr>
      </p:pic>
    </p:spTree>
    <p:extLst>
      <p:ext uri="{BB962C8B-B14F-4D97-AF65-F5344CB8AC3E}">
        <p14:creationId xmlns:p14="http://schemas.microsoft.com/office/powerpoint/2010/main" val="41001125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71945"/>
            <a:ext cx="8057457" cy="2764500"/>
          </a:xfrm>
        </p:spPr>
        <p:txBody>
          <a:bodyPr/>
          <a:lstStyle/>
          <a:p>
            <a:r>
              <a:rPr lang="vi-VN" dirty="0"/>
              <a:t>Bước 3: Làm cho fill có thể tăng giảm</a:t>
            </a:r>
            <a:r>
              <a:rPr lang="vi-VN" dirty="0" smtClean="0"/>
              <a:t>.</a:t>
            </a:r>
            <a:endParaRPr lang="en-US" dirty="0" smtClean="0"/>
          </a:p>
          <a:p>
            <a:pPr lvl="1">
              <a:buFont typeface="Wingdings" panose="05000000000000000000" pitchFamily="2" charset="2"/>
              <a:buChar char="§"/>
            </a:pPr>
            <a:r>
              <a:rPr lang="en-US" dirty="0" err="1" smtClean="0"/>
              <a:t>Ấn</a:t>
            </a:r>
            <a:r>
              <a:rPr lang="en-US" dirty="0" smtClean="0"/>
              <a:t> </a:t>
            </a:r>
            <a:r>
              <a:rPr lang="en-US" dirty="0" err="1"/>
              <a:t>vào</a:t>
            </a:r>
            <a:r>
              <a:rPr lang="en-US" dirty="0"/>
              <a:t> Image-Fill, </a:t>
            </a:r>
            <a:r>
              <a:rPr lang="en-US" dirty="0" err="1"/>
              <a:t>sau</a:t>
            </a:r>
            <a:r>
              <a:rPr lang="en-US" dirty="0"/>
              <a:t> </a:t>
            </a:r>
            <a:r>
              <a:rPr lang="en-US" dirty="0" err="1"/>
              <a:t>đó</a:t>
            </a:r>
            <a:r>
              <a:rPr lang="en-US" dirty="0"/>
              <a:t> </a:t>
            </a:r>
            <a:r>
              <a:rPr lang="en-US" dirty="0" err="1"/>
              <a:t>đổi</a:t>
            </a:r>
            <a:r>
              <a:rPr lang="en-US" dirty="0"/>
              <a:t> </a:t>
            </a:r>
            <a:r>
              <a:rPr lang="en-US" dirty="0" smtClean="0"/>
              <a:t>Image Type </a:t>
            </a:r>
            <a:r>
              <a:rPr lang="en-US" dirty="0" err="1"/>
              <a:t>từ</a:t>
            </a:r>
            <a:r>
              <a:rPr lang="en-US" dirty="0"/>
              <a:t> Simple </a:t>
            </a:r>
            <a:r>
              <a:rPr lang="en-US" dirty="0" err="1"/>
              <a:t>thành</a:t>
            </a:r>
            <a:r>
              <a:rPr lang="en-US" dirty="0"/>
              <a:t> Filled</a:t>
            </a:r>
            <a:r>
              <a:rPr lang="en-US" dirty="0" smtClean="0"/>
              <a:t>.</a:t>
            </a:r>
          </a:p>
          <a:p>
            <a:pPr lvl="1">
              <a:buFont typeface="Wingdings" panose="05000000000000000000" pitchFamily="2" charset="2"/>
              <a:buChar char="§"/>
            </a:pPr>
            <a:r>
              <a:rPr lang="vi-VN" dirty="0"/>
              <a:t>Tiếp theo ở bên dưới của Image Type </a:t>
            </a:r>
            <a:r>
              <a:rPr lang="vi-VN" dirty="0" smtClean="0"/>
              <a:t>sẽ </a:t>
            </a:r>
            <a:r>
              <a:rPr lang="vi-VN" dirty="0"/>
              <a:t>thấy có Fill Method, </a:t>
            </a:r>
            <a:r>
              <a:rPr lang="vi-VN" dirty="0" smtClean="0"/>
              <a:t>đổi </a:t>
            </a:r>
            <a:r>
              <a:rPr lang="vi-VN" dirty="0"/>
              <a:t>nó từ Radial 360 thành Horizoltal.</a:t>
            </a:r>
          </a:p>
          <a:p>
            <a:pPr lvl="1">
              <a:buFont typeface="Wingdings" panose="05000000000000000000" pitchFamily="2" charset="2"/>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6" name="Picture 5"/>
          <p:cNvPicPr>
            <a:picLocks noChangeAspect="1"/>
          </p:cNvPicPr>
          <p:nvPr/>
        </p:nvPicPr>
        <p:blipFill>
          <a:blip r:embed="rId2"/>
          <a:stretch>
            <a:fillRect/>
          </a:stretch>
        </p:blipFill>
        <p:spPr>
          <a:xfrm>
            <a:off x="1498060" y="2192542"/>
            <a:ext cx="5740028" cy="2785533"/>
          </a:xfrm>
          <a:prstGeom prst="rect">
            <a:avLst/>
          </a:prstGeom>
        </p:spPr>
      </p:pic>
    </p:spTree>
    <p:extLst>
      <p:ext uri="{BB962C8B-B14F-4D97-AF65-F5344CB8AC3E}">
        <p14:creationId xmlns:p14="http://schemas.microsoft.com/office/powerpoint/2010/main" val="1045108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6" y="144365"/>
            <a:ext cx="5972100" cy="636000"/>
          </a:xfrm>
        </p:spPr>
        <p:txBody>
          <a:bodyPr/>
          <a:lstStyle/>
          <a:p>
            <a:r>
              <a:rPr lang="en-US" dirty="0" smtClean="0"/>
              <a:t>Code </a:t>
            </a:r>
            <a:r>
              <a:rPr lang="en-US" dirty="0" err="1" smtClean="0"/>
              <a:t>các</a:t>
            </a:r>
            <a:r>
              <a:rPr lang="en-US" dirty="0" smtClean="0"/>
              <a:t> </a:t>
            </a:r>
            <a:r>
              <a:rPr lang="en-US" dirty="0" err="1" smtClean="0"/>
              <a:t>nút</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pic>
        <p:nvPicPr>
          <p:cNvPr id="5" name="Picture 4"/>
          <p:cNvPicPr>
            <a:picLocks noChangeAspect="1"/>
          </p:cNvPicPr>
          <p:nvPr/>
        </p:nvPicPr>
        <p:blipFill>
          <a:blip r:embed="rId2"/>
          <a:stretch>
            <a:fillRect/>
          </a:stretch>
        </p:blipFill>
        <p:spPr>
          <a:xfrm>
            <a:off x="1236437" y="904618"/>
            <a:ext cx="6516508" cy="4073457"/>
          </a:xfrm>
          <a:prstGeom prst="rect">
            <a:avLst/>
          </a:prstGeom>
        </p:spPr>
      </p:pic>
    </p:spTree>
    <p:extLst>
      <p:ext uri="{BB962C8B-B14F-4D97-AF65-F5344CB8AC3E}">
        <p14:creationId xmlns:p14="http://schemas.microsoft.com/office/powerpoint/2010/main" val="2173093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9" y="163821"/>
            <a:ext cx="5972100" cy="636000"/>
          </a:xfrm>
        </p:spPr>
        <p:txBody>
          <a:bodyPr/>
          <a:lstStyle/>
          <a:p>
            <a:r>
              <a:rPr lang="en-US" dirty="0" err="1" smtClean="0"/>
              <a:t>Tạo</a:t>
            </a:r>
            <a:r>
              <a:rPr lang="en-US" dirty="0" smtClean="0"/>
              <a:t> </a:t>
            </a:r>
            <a:r>
              <a:rPr lang="en-US" dirty="0" err="1" smtClean="0"/>
              <a:t>nút</a:t>
            </a:r>
            <a:r>
              <a:rPr lang="en-US" dirty="0" smtClean="0"/>
              <a:t>:</a:t>
            </a:r>
            <a:endParaRPr lang="en-US" dirty="0"/>
          </a:p>
        </p:txBody>
      </p:sp>
      <p:sp>
        <p:nvSpPr>
          <p:cNvPr id="3" name="Text Placeholder 2"/>
          <p:cNvSpPr>
            <a:spLocks noGrp="1"/>
          </p:cNvSpPr>
          <p:nvPr>
            <p:ph type="body" idx="1"/>
          </p:nvPr>
        </p:nvSpPr>
        <p:spPr>
          <a:xfrm>
            <a:off x="415335" y="726421"/>
            <a:ext cx="5972100" cy="2764500"/>
          </a:xfrm>
        </p:spPr>
        <p:txBody>
          <a:bodyPr/>
          <a:lstStyle/>
          <a:p>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Canvas -&gt; UI -&gt; Button.</a:t>
            </a:r>
          </a:p>
          <a:p>
            <a:r>
              <a:rPr lang="en-US" dirty="0" err="1" smtClean="0"/>
              <a:t>Chọn</a:t>
            </a:r>
            <a:r>
              <a:rPr lang="en-US" dirty="0" smtClean="0"/>
              <a:t> </a:t>
            </a:r>
            <a:r>
              <a:rPr lang="en-US" dirty="0" err="1" smtClean="0"/>
              <a:t>ảnh</a:t>
            </a:r>
            <a:r>
              <a:rPr lang="en-US" dirty="0" smtClean="0"/>
              <a:t> </a:t>
            </a:r>
            <a:r>
              <a:rPr lang="en-US" dirty="0" err="1" smtClean="0"/>
              <a:t>muốn</a:t>
            </a:r>
            <a:r>
              <a:rPr lang="en-US" dirty="0" smtClean="0"/>
              <a:t> </a:t>
            </a:r>
            <a:r>
              <a:rPr lang="en-US" dirty="0" err="1" smtClean="0"/>
              <a:t>thêm</a:t>
            </a:r>
            <a:r>
              <a:rPr lang="en-US" dirty="0" smtClean="0"/>
              <a:t> Source </a:t>
            </a:r>
          </a:p>
          <a:p>
            <a:pPr marL="76200" indent="0">
              <a:buNone/>
            </a:pPr>
            <a:r>
              <a:rPr lang="en-US" dirty="0" smtClean="0"/>
              <a:t>Image -&gt; Button -&gt; On Click-&gt; </a:t>
            </a:r>
            <a:r>
              <a:rPr lang="en-US" dirty="0" err="1" smtClean="0"/>
              <a:t>Kéo</a:t>
            </a:r>
            <a:r>
              <a:rPr lang="en-US" dirty="0" smtClean="0"/>
              <a:t> </a:t>
            </a:r>
          </a:p>
          <a:p>
            <a:pPr marL="76200" indent="0">
              <a:buNone/>
            </a:pPr>
            <a:r>
              <a:rPr lang="en-US" dirty="0" err="1" smtClean="0"/>
              <a:t>thả</a:t>
            </a:r>
            <a:r>
              <a:rPr lang="en-US" dirty="0" smtClean="0"/>
              <a:t> </a:t>
            </a:r>
            <a:r>
              <a:rPr lang="en-US" dirty="0" err="1" smtClean="0"/>
              <a:t>hoặc</a:t>
            </a:r>
            <a:r>
              <a:rPr lang="en-US" dirty="0" smtClean="0"/>
              <a:t> </a:t>
            </a:r>
            <a:r>
              <a:rPr lang="en-US" dirty="0" err="1" smtClean="0"/>
              <a:t>chọn</a:t>
            </a:r>
            <a:r>
              <a:rPr lang="en-US" dirty="0" smtClean="0"/>
              <a:t> code -&gt; </a:t>
            </a:r>
            <a:r>
              <a:rPr lang="en-US" dirty="0" err="1" smtClean="0"/>
              <a:t>chọn</a:t>
            </a:r>
            <a:r>
              <a:rPr lang="en-US" dirty="0" smtClean="0"/>
              <a:t> </a:t>
            </a:r>
          </a:p>
          <a:p>
            <a:pPr marL="76200" indent="0">
              <a:buNone/>
            </a:pPr>
            <a:r>
              <a:rPr lang="en-US" dirty="0" smtClean="0"/>
              <a:t>Function </a:t>
            </a:r>
            <a:r>
              <a:rPr lang="en-US" dirty="0" err="1" smtClean="0"/>
              <a:t>được</a:t>
            </a:r>
            <a:r>
              <a:rPr lang="en-US" dirty="0" smtClean="0"/>
              <a:t> </a:t>
            </a:r>
            <a:r>
              <a:rPr lang="en-US" dirty="0" err="1" smtClean="0"/>
              <a:t>thêm</a:t>
            </a:r>
            <a:r>
              <a:rPr lang="en-US" dirty="0" smtClean="0"/>
              <a:t> </a:t>
            </a:r>
            <a:r>
              <a:rPr lang="en-US" dirty="0" err="1" smtClean="0"/>
              <a:t>trong</a:t>
            </a:r>
            <a:r>
              <a:rPr lang="en-US" dirty="0" smtClean="0"/>
              <a:t>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5" name="Picture 4"/>
          <p:cNvPicPr>
            <a:picLocks noChangeAspect="1"/>
          </p:cNvPicPr>
          <p:nvPr/>
        </p:nvPicPr>
        <p:blipFill>
          <a:blip r:embed="rId2"/>
          <a:stretch>
            <a:fillRect/>
          </a:stretch>
        </p:blipFill>
        <p:spPr>
          <a:xfrm>
            <a:off x="5409493" y="1177048"/>
            <a:ext cx="3440832" cy="3227860"/>
          </a:xfrm>
          <a:prstGeom prst="rect">
            <a:avLst/>
          </a:prstGeom>
        </p:spPr>
      </p:pic>
      <p:pic>
        <p:nvPicPr>
          <p:cNvPr id="6" name="Picture 5"/>
          <p:cNvPicPr>
            <a:picLocks noChangeAspect="1"/>
          </p:cNvPicPr>
          <p:nvPr/>
        </p:nvPicPr>
        <p:blipFill>
          <a:blip r:embed="rId3"/>
          <a:stretch>
            <a:fillRect/>
          </a:stretch>
        </p:blipFill>
        <p:spPr>
          <a:xfrm>
            <a:off x="1018450" y="3145544"/>
            <a:ext cx="4049661" cy="1815953"/>
          </a:xfrm>
          <a:prstGeom prst="rect">
            <a:avLst/>
          </a:prstGeom>
        </p:spPr>
      </p:pic>
    </p:spTree>
    <p:extLst>
      <p:ext uri="{BB962C8B-B14F-4D97-AF65-F5344CB8AC3E}">
        <p14:creationId xmlns:p14="http://schemas.microsoft.com/office/powerpoint/2010/main" val="34460690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7347" y="706240"/>
            <a:ext cx="6680925" cy="1159800"/>
          </a:xfrm>
        </p:spPr>
        <p:txBody>
          <a:bodyPr/>
          <a:lstStyle/>
          <a:p>
            <a:r>
              <a:rPr lang="en-US" dirty="0" err="1" smtClean="0"/>
              <a:t>Trên</a:t>
            </a:r>
            <a:r>
              <a:rPr lang="en-US" dirty="0" smtClean="0"/>
              <a:t> </a:t>
            </a:r>
            <a:r>
              <a:rPr lang="en-US" dirty="0" err="1" smtClean="0"/>
              <a:t>đây</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phần</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để</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trò</a:t>
            </a:r>
            <a:r>
              <a:rPr lang="en-US" dirty="0" smtClean="0"/>
              <a:t> </a:t>
            </a:r>
            <a:r>
              <a:rPr lang="en-US" dirty="0" err="1" smtClean="0"/>
              <a:t>chơi</a:t>
            </a:r>
            <a:r>
              <a:rPr lang="en-US" dirty="0"/>
              <a:t>.</a:t>
            </a:r>
          </a:p>
        </p:txBody>
      </p:sp>
      <p:sp>
        <p:nvSpPr>
          <p:cNvPr id="6" name="Subtitle 5"/>
          <p:cNvSpPr>
            <a:spLocks noGrp="1"/>
          </p:cNvSpPr>
          <p:nvPr>
            <p:ph type="subTitle" idx="1"/>
          </p:nvPr>
        </p:nvSpPr>
        <p:spPr>
          <a:xfrm>
            <a:off x="1908673" y="2413653"/>
            <a:ext cx="5260613" cy="784800"/>
          </a:xfrm>
        </p:spPr>
        <p:txBody>
          <a:bodyPr/>
          <a:lstStyle/>
          <a:p>
            <a:r>
              <a:rPr lang="en-US" sz="4000" b="1" dirty="0" err="1" smtClean="0"/>
              <a:t>Cảm</a:t>
            </a:r>
            <a:r>
              <a:rPr lang="en-US" sz="4000" b="1" dirty="0" smtClean="0"/>
              <a:t> </a:t>
            </a:r>
            <a:r>
              <a:rPr lang="en-US" sz="4000" b="1" dirty="0" err="1" smtClean="0"/>
              <a:t>ơn</a:t>
            </a:r>
            <a:r>
              <a:rPr lang="en-US" sz="4000" b="1" dirty="0" smtClean="0"/>
              <a:t> </a:t>
            </a:r>
            <a:r>
              <a:rPr lang="en-US" sz="4000" b="1" dirty="0" err="1" smtClean="0"/>
              <a:t>thầy</a:t>
            </a:r>
            <a:r>
              <a:rPr lang="en-US" sz="4000" b="1" dirty="0" smtClean="0"/>
              <a:t> </a:t>
            </a:r>
            <a:r>
              <a:rPr lang="en-US" sz="4000" b="1" dirty="0" err="1" smtClean="0"/>
              <a:t>và</a:t>
            </a:r>
            <a:r>
              <a:rPr lang="en-US" sz="4000" b="1" dirty="0" smtClean="0"/>
              <a:t> </a:t>
            </a:r>
            <a:r>
              <a:rPr lang="en-US" sz="4000" b="1" dirty="0" err="1" smtClean="0"/>
              <a:t>các</a:t>
            </a:r>
            <a:r>
              <a:rPr lang="en-US" sz="4000" b="1" dirty="0" smtClean="0"/>
              <a:t> </a:t>
            </a:r>
            <a:r>
              <a:rPr lang="en-US" sz="4000" b="1" dirty="0" err="1" smtClean="0"/>
              <a:t>bạn</a:t>
            </a:r>
            <a:r>
              <a:rPr lang="en-US" sz="4000" b="1" dirty="0" smtClean="0"/>
              <a:t> </a:t>
            </a:r>
            <a:r>
              <a:rPr lang="en-US" sz="4000" b="1" dirty="0" err="1" smtClean="0"/>
              <a:t>đã</a:t>
            </a:r>
            <a:r>
              <a:rPr lang="en-US" sz="4000" b="1" dirty="0" smtClean="0"/>
              <a:t> </a:t>
            </a:r>
            <a:r>
              <a:rPr lang="en-US" sz="4000" b="1" dirty="0" err="1" smtClean="0"/>
              <a:t>lắng</a:t>
            </a:r>
            <a:r>
              <a:rPr lang="en-US" sz="4000" b="1" dirty="0" smtClean="0"/>
              <a:t> </a:t>
            </a:r>
            <a:r>
              <a:rPr lang="en-US" sz="4000" b="1" dirty="0" err="1" smtClean="0"/>
              <a:t>nghe</a:t>
            </a:r>
            <a:r>
              <a:rPr lang="en-US" sz="4000" b="1" dirty="0" smtClean="0"/>
              <a:t> !</a:t>
            </a:r>
            <a:endParaRPr lang="en-US" sz="4000" b="1" dirty="0"/>
          </a:p>
        </p:txBody>
      </p:sp>
      <p:sp>
        <p:nvSpPr>
          <p:cNvPr id="4" name="Slide Number Placeholder 3"/>
          <p:cNvSpPr>
            <a:spLocks noGrp="1"/>
          </p:cNvSpPr>
          <p:nvPr>
            <p:ph type="sldNum" idx="4294967295"/>
          </p:nvPr>
        </p:nvSpPr>
        <p:spPr>
          <a:xfrm>
            <a:off x="8556625" y="4813300"/>
            <a:ext cx="587375" cy="330200"/>
          </a:xfrm>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1678832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Title 1"/>
          <p:cNvSpPr>
            <a:spLocks noGrp="1"/>
          </p:cNvSpPr>
          <p:nvPr>
            <p:ph type="title" idx="4294967295"/>
          </p:nvPr>
        </p:nvSpPr>
        <p:spPr>
          <a:xfrm>
            <a:off x="418290" y="50427"/>
            <a:ext cx="5972175" cy="636588"/>
          </a:xfrm>
        </p:spPr>
        <p:txBody>
          <a:bodyPr/>
          <a:lstStyle/>
          <a:p>
            <a:pPr lvl="1"/>
            <a:r>
              <a:rPr lang="en-US" sz="2500" dirty="0" err="1">
                <a:latin typeface="+mj-lt"/>
              </a:rPr>
              <a:t>Tùy</a:t>
            </a:r>
            <a:r>
              <a:rPr lang="en-US" sz="2500" dirty="0">
                <a:latin typeface="+mj-lt"/>
              </a:rPr>
              <a:t> </a:t>
            </a:r>
            <a:r>
              <a:rPr lang="en-US" sz="2500" dirty="0" err="1" smtClean="0">
                <a:latin typeface="+mj-lt"/>
              </a:rPr>
              <a:t>chọn</a:t>
            </a:r>
            <a:r>
              <a:rPr lang="en-US" sz="2500" dirty="0">
                <a:latin typeface="+mj-lt"/>
              </a:rPr>
              <a:t>:</a:t>
            </a:r>
          </a:p>
        </p:txBody>
      </p:sp>
      <p:sp>
        <p:nvSpPr>
          <p:cNvPr id="3" name="Text Placeholder 2"/>
          <p:cNvSpPr>
            <a:spLocks noGrp="1"/>
          </p:cNvSpPr>
          <p:nvPr>
            <p:ph type="body" idx="4294967295"/>
          </p:nvPr>
        </p:nvSpPr>
        <p:spPr>
          <a:xfrm>
            <a:off x="828825" y="611913"/>
            <a:ext cx="7857975" cy="4602113"/>
          </a:xfrm>
        </p:spPr>
        <p:txBody>
          <a:bodyPr/>
          <a:lstStyle/>
          <a:p>
            <a:pPr marL="76200" indent="0">
              <a:buNone/>
            </a:pPr>
            <a:r>
              <a:rPr lang="vi-VN" sz="1500" dirty="0">
                <a:latin typeface="+mn-lt"/>
              </a:rPr>
              <a:t>- Nhấn nút [A] và [D] hoặc mũi tên [&lt;-] và [-&gt;] để di chuyển nhân vật sang trái và phải.</a:t>
            </a:r>
          </a:p>
          <a:p>
            <a:pPr marL="76200" indent="0">
              <a:buNone/>
            </a:pPr>
            <a:r>
              <a:rPr lang="vi-VN" sz="1500" dirty="0">
                <a:latin typeface="+mn-lt"/>
              </a:rPr>
              <a:t>- Nhấn nút [Space] để nhân vật nhảy:</a:t>
            </a:r>
          </a:p>
          <a:p>
            <a:pPr marL="76200" indent="0">
              <a:buNone/>
            </a:pPr>
            <a:r>
              <a:rPr lang="vi-VN" sz="1500" dirty="0">
                <a:latin typeface="+mn-lt"/>
              </a:rPr>
              <a:t>- Ăn những cặp cherry để tích lũy:</a:t>
            </a:r>
          </a:p>
          <a:p>
            <a:pPr marL="76200" indent="0">
              <a:buNone/>
            </a:pPr>
            <a:r>
              <a:rPr lang="vi-VN" sz="1500" dirty="0">
                <a:latin typeface="+mn-lt"/>
              </a:rPr>
              <a:t>    o Khi đủ 5 quả cherry và máu dưới mức tối đa nhấn [B] để dùng số cherry tích lũy được để hồi 1 lượng máu nhất định.</a:t>
            </a:r>
          </a:p>
          <a:p>
            <a:pPr marL="76200" indent="0">
              <a:buNone/>
            </a:pPr>
            <a:r>
              <a:rPr lang="vi-VN" sz="1500" dirty="0">
                <a:latin typeface="+mn-lt"/>
              </a:rPr>
              <a:t>    o Những quả cherry dùng để hồi máu sẽ mất.</a:t>
            </a:r>
          </a:p>
          <a:p>
            <a:pPr marL="76200" indent="0">
              <a:buNone/>
            </a:pPr>
            <a:r>
              <a:rPr lang="vi-VN" sz="1500" dirty="0">
                <a:latin typeface="+mn-lt"/>
              </a:rPr>
              <a:t>- Ăn những viên kim cương để tăng sức mạnh tạm thời hoặc sẽ bị trừ một phần máu </a:t>
            </a:r>
            <a:r>
              <a:rPr lang="vi-VN" sz="1500" dirty="0" smtClean="0">
                <a:latin typeface="+mn-lt"/>
              </a:rPr>
              <a:t>.</a:t>
            </a:r>
            <a:endParaRPr lang="vi-VN" sz="1500" dirty="0">
              <a:latin typeface="+mn-lt"/>
            </a:endParaRPr>
          </a:p>
          <a:p>
            <a:pPr marL="76200" indent="0">
              <a:buNone/>
            </a:pPr>
            <a:r>
              <a:rPr lang="vi-VN" sz="1500" dirty="0">
                <a:latin typeface="+mn-lt"/>
              </a:rPr>
              <a:t>- Lưu ý:</a:t>
            </a:r>
          </a:p>
          <a:p>
            <a:pPr marL="76200" indent="0">
              <a:buNone/>
            </a:pPr>
            <a:r>
              <a:rPr lang="vi-VN" sz="1500" dirty="0">
                <a:latin typeface="+mn-lt"/>
              </a:rPr>
              <a:t>   o Người chơi sẽ chơi lại màn 1 nếu chết hoặc hết máu.</a:t>
            </a:r>
          </a:p>
          <a:p>
            <a:pPr marL="76200" indent="0">
              <a:buNone/>
            </a:pPr>
            <a:r>
              <a:rPr lang="vi-VN" sz="1500" dirty="0">
                <a:latin typeface="+mn-lt"/>
              </a:rPr>
              <a:t>   o Ngoại trừ người chơi tất cả các quái khác đều là kẻ thù.</a:t>
            </a:r>
          </a:p>
          <a:p>
            <a:pPr marL="76200" indent="0">
              <a:buNone/>
            </a:pPr>
            <a:r>
              <a:rPr lang="vi-VN" sz="1500" dirty="0">
                <a:latin typeface="+mn-lt"/>
              </a:rPr>
              <a:t>   o Quái sẽ gây nhiều sát thương hơn theo từng màn.</a:t>
            </a:r>
          </a:p>
          <a:p>
            <a:pPr marL="76200" indent="0">
              <a:buNone/>
            </a:pPr>
            <a:r>
              <a:rPr lang="vi-VN" sz="1500" dirty="0">
                <a:latin typeface="+mn-lt"/>
              </a:rPr>
              <a:t>   o Người chơi sẽ chết nếu rơi vào cọc nhọn hoặc rơi xuống vực.</a:t>
            </a:r>
          </a:p>
          <a:p>
            <a:pPr marL="76200" indent="0">
              <a:buNone/>
            </a:pPr>
            <a:r>
              <a:rPr lang="vi-VN" sz="1500" dirty="0">
                <a:latin typeface="+mn-lt"/>
              </a:rPr>
              <a:t>   o Thoát màn hiện tại và chơi lại vẫn sẽ bắt đầu ở màn 1.</a:t>
            </a:r>
          </a:p>
          <a:p>
            <a:pPr marL="76200" indent="0">
              <a:buNone/>
            </a:pPr>
            <a:r>
              <a:rPr lang="vi-VN" sz="1500" dirty="0">
                <a:latin typeface="+mn-lt"/>
              </a:rPr>
              <a:t>   o Nhắc nhở nhẹ nhàng là hãy cố gắng tích lũy cherry nhiều nhất có thể nhá..</a:t>
            </a:r>
          </a:p>
          <a:p>
            <a:pPr marL="76200" indent="0">
              <a:buNone/>
            </a:pPr>
            <a:endParaRPr lang="en-US" dirty="0"/>
          </a:p>
        </p:txBody>
      </p:sp>
    </p:spTree>
    <p:extLst>
      <p:ext uri="{BB962C8B-B14F-4D97-AF65-F5344CB8AC3E}">
        <p14:creationId xmlns:p14="http://schemas.microsoft.com/office/powerpoint/2010/main" val="325027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12" y="436194"/>
            <a:ext cx="7036052" cy="636000"/>
          </a:xfrm>
        </p:spPr>
        <p:txBody>
          <a:bodyPr/>
          <a:lstStyle/>
          <a:p>
            <a:r>
              <a:rPr lang="en-US" dirty="0" err="1"/>
              <a:t>Lưu</a:t>
            </a:r>
            <a:r>
              <a:rPr lang="en-US" dirty="0"/>
              <a:t> ý </a:t>
            </a:r>
            <a:r>
              <a:rPr lang="en-US" dirty="0" err="1"/>
              <a:t>quan</a:t>
            </a:r>
            <a:r>
              <a:rPr lang="en-US" dirty="0"/>
              <a:t> </a:t>
            </a:r>
            <a:r>
              <a:rPr lang="en-US" dirty="0" err="1"/>
              <a:t>trọng</a:t>
            </a:r>
            <a:r>
              <a:rPr lang="en-US" dirty="0"/>
              <a:t> </a:t>
            </a:r>
            <a:r>
              <a:rPr lang="en-US" dirty="0" err="1"/>
              <a:t>khi</a:t>
            </a:r>
            <a:r>
              <a:rPr lang="en-US" dirty="0"/>
              <a:t> </a:t>
            </a:r>
            <a:r>
              <a:rPr lang="en-US" dirty="0" err="1"/>
              <a:t>cài</a:t>
            </a:r>
            <a:r>
              <a:rPr lang="en-US" dirty="0"/>
              <a:t> </a:t>
            </a:r>
            <a:r>
              <a:rPr lang="en-US" dirty="0" err="1"/>
              <a:t>đặt</a:t>
            </a:r>
            <a:r>
              <a:rPr lang="en-US" dirty="0"/>
              <a:t> game.</a:t>
            </a:r>
          </a:p>
        </p:txBody>
      </p:sp>
      <p:pic>
        <p:nvPicPr>
          <p:cNvPr id="5" name="Picture 4"/>
          <p:cNvPicPr>
            <a:picLocks noChangeAspect="1"/>
          </p:cNvPicPr>
          <p:nvPr/>
        </p:nvPicPr>
        <p:blipFill>
          <a:blip r:embed="rId2"/>
          <a:stretch>
            <a:fillRect/>
          </a:stretch>
        </p:blipFill>
        <p:spPr>
          <a:xfrm>
            <a:off x="1883869" y="2505247"/>
            <a:ext cx="1439694" cy="833507"/>
          </a:xfrm>
          <a:prstGeom prst="rect">
            <a:avLst/>
          </a:prstGeom>
        </p:spPr>
      </p:pic>
      <p:sp>
        <p:nvSpPr>
          <p:cNvPr id="3" name="Text Placeholder 2"/>
          <p:cNvSpPr>
            <a:spLocks noGrp="1"/>
          </p:cNvSpPr>
          <p:nvPr>
            <p:ph type="body" idx="1"/>
          </p:nvPr>
        </p:nvSpPr>
        <p:spPr>
          <a:xfrm>
            <a:off x="337513" y="838730"/>
            <a:ext cx="5972100" cy="1427815"/>
          </a:xfrm>
        </p:spPr>
        <p:txBody>
          <a:bodyPr/>
          <a:lstStyle/>
          <a:p>
            <a:r>
              <a:rPr lang="en-US" dirty="0" err="1" smtClean="0"/>
              <a:t>Chọn</a:t>
            </a:r>
            <a:r>
              <a:rPr lang="en-US" dirty="0" smtClean="0"/>
              <a:t> </a:t>
            </a:r>
            <a:r>
              <a:rPr lang="en-US" dirty="0" err="1" smtClean="0"/>
              <a:t>mục</a:t>
            </a:r>
            <a:r>
              <a:rPr lang="en-US" dirty="0" smtClean="0"/>
              <a:t> layers ở </a:t>
            </a:r>
            <a:r>
              <a:rPr lang="en-US" dirty="0" err="1" smtClean="0"/>
              <a:t>góc</a:t>
            </a:r>
            <a:r>
              <a:rPr lang="en-US" dirty="0" smtClean="0"/>
              <a:t> </a:t>
            </a:r>
            <a:r>
              <a:rPr lang="en-US" dirty="0" err="1" smtClean="0"/>
              <a:t>phải</a:t>
            </a:r>
            <a:r>
              <a:rPr lang="en-US" dirty="0" smtClean="0"/>
              <a:t> </a:t>
            </a:r>
            <a:r>
              <a:rPr lang="en-US" dirty="0" err="1" smtClean="0"/>
              <a:t>màn</a:t>
            </a:r>
            <a:r>
              <a:rPr lang="en-US" dirty="0" smtClean="0"/>
              <a:t> </a:t>
            </a:r>
            <a:r>
              <a:rPr lang="en-US" dirty="0" err="1" smtClean="0"/>
              <a:t>hình</a:t>
            </a:r>
            <a:r>
              <a:rPr lang="en-US" dirty="0" smtClean="0"/>
              <a:t> -&gt; </a:t>
            </a:r>
            <a:r>
              <a:rPr lang="en-US" dirty="0" err="1" smtClean="0"/>
              <a:t>chọn</a:t>
            </a:r>
            <a:r>
              <a:rPr lang="en-US" dirty="0" smtClean="0"/>
              <a:t> edit layers.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p:cNvPicPr>
            <a:picLocks noChangeAspect="1"/>
          </p:cNvPicPr>
          <p:nvPr/>
        </p:nvPicPr>
        <p:blipFill>
          <a:blip r:embed="rId3"/>
          <a:stretch>
            <a:fillRect/>
          </a:stretch>
        </p:blipFill>
        <p:spPr>
          <a:xfrm>
            <a:off x="5121512" y="1838528"/>
            <a:ext cx="1451720" cy="2789431"/>
          </a:xfrm>
          <a:prstGeom prst="rect">
            <a:avLst/>
          </a:prstGeom>
        </p:spPr>
      </p:pic>
      <p:sp>
        <p:nvSpPr>
          <p:cNvPr id="7" name="Right Arrow 6"/>
          <p:cNvSpPr/>
          <p:nvPr/>
        </p:nvSpPr>
        <p:spPr>
          <a:xfrm>
            <a:off x="3686783" y="2669081"/>
            <a:ext cx="1089498" cy="56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504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88875" y="461793"/>
            <a:ext cx="7143057" cy="1104649"/>
          </a:xfrm>
        </p:spPr>
        <p:txBody>
          <a:bodyPr/>
          <a:lstStyle/>
          <a:p>
            <a:pPr marL="419100" lvl="1" indent="-342900">
              <a:spcBef>
                <a:spcPts val="600"/>
              </a:spcBef>
            </a:pPr>
            <a:r>
              <a:rPr lang="en-US" dirty="0" smtClean="0"/>
              <a:t>Tags: </a:t>
            </a:r>
            <a:r>
              <a:rPr lang="en-US" dirty="0" err="1" smtClean="0"/>
              <a:t>Để</a:t>
            </a:r>
            <a:r>
              <a:rPr lang="en-US" dirty="0" smtClean="0"/>
              <a:t> </a:t>
            </a:r>
            <a:r>
              <a:rPr lang="en-US" dirty="0" err="1"/>
              <a:t>nhóm</a:t>
            </a:r>
            <a:r>
              <a:rPr lang="en-US" dirty="0"/>
              <a:t> </a:t>
            </a:r>
            <a:r>
              <a:rPr lang="en-US" dirty="0" err="1"/>
              <a:t>các</a:t>
            </a:r>
            <a:r>
              <a:rPr lang="en-US" dirty="0"/>
              <a:t> object </a:t>
            </a:r>
            <a:r>
              <a:rPr lang="en-US" dirty="0" err="1"/>
              <a:t>có</a:t>
            </a:r>
            <a:r>
              <a:rPr lang="en-US" dirty="0"/>
              <a:t> </a:t>
            </a:r>
            <a:r>
              <a:rPr lang="en-US" dirty="0" err="1"/>
              <a:t>chung</a:t>
            </a:r>
            <a:r>
              <a:rPr lang="en-US" dirty="0"/>
              <a:t> </a:t>
            </a:r>
            <a:r>
              <a:rPr lang="en-US" dirty="0" err="1"/>
              <a:t>đặc</a:t>
            </a:r>
            <a:r>
              <a:rPr lang="en-US" dirty="0"/>
              <a:t> </a:t>
            </a:r>
            <a:r>
              <a:rPr lang="en-US" dirty="0" err="1"/>
              <a:t>điểm</a:t>
            </a:r>
            <a:r>
              <a:rPr lang="en-US" dirty="0"/>
              <a:t> </a:t>
            </a:r>
            <a:r>
              <a:rPr lang="en-US" dirty="0" err="1"/>
              <a:t>lại</a:t>
            </a:r>
            <a:r>
              <a:rPr lang="en-US" dirty="0"/>
              <a:t> </a:t>
            </a:r>
            <a:r>
              <a:rPr lang="en-US" dirty="0" err="1"/>
              <a:t>với</a:t>
            </a:r>
            <a:r>
              <a:rPr lang="en-US" dirty="0"/>
              <a:t> </a:t>
            </a:r>
            <a:r>
              <a:rPr lang="en-US" dirty="0" err="1" smtClean="0"/>
              <a:t>nhau</a:t>
            </a:r>
            <a:r>
              <a:rPr lang="en-US" dirty="0" smtClean="0"/>
              <a:t>, </a:t>
            </a:r>
            <a:r>
              <a:rPr lang="en-US" dirty="0" err="1" smtClean="0"/>
              <a:t>gọi</a:t>
            </a:r>
            <a:r>
              <a:rPr lang="en-US" dirty="0" smtClean="0"/>
              <a:t> </a:t>
            </a:r>
            <a:r>
              <a:rPr lang="en-US" dirty="0" err="1" smtClean="0"/>
              <a:t>các</a:t>
            </a:r>
            <a:r>
              <a:rPr lang="en-US" dirty="0" smtClean="0"/>
              <a:t> </a:t>
            </a:r>
            <a:r>
              <a:rPr lang="en-US" dirty="0" err="1" smtClean="0"/>
              <a:t>nhóm</a:t>
            </a:r>
            <a:r>
              <a:rPr lang="en-US" dirty="0" smtClean="0"/>
              <a:t> object </a:t>
            </a:r>
            <a:r>
              <a:rPr lang="en-US" dirty="0" err="1" smtClean="0"/>
              <a:t>dễ</a:t>
            </a:r>
            <a:r>
              <a:rPr lang="en-US" dirty="0" smtClean="0"/>
              <a:t> </a:t>
            </a:r>
            <a:r>
              <a:rPr lang="en-US" dirty="0" err="1" smtClean="0"/>
              <a:t>dàng</a:t>
            </a:r>
            <a:r>
              <a:rPr lang="en-US" dirty="0" smtClean="0"/>
              <a:t> </a:t>
            </a:r>
            <a:r>
              <a:rPr lang="en-US" dirty="0" err="1" smtClean="0"/>
              <a:t>hơn</a:t>
            </a:r>
            <a:r>
              <a:rPr lang="en-US" dirty="0" smtClean="0"/>
              <a:t>.</a:t>
            </a:r>
          </a:p>
          <a:p>
            <a:pPr marL="419100" lvl="1" indent="-342900">
              <a:spcBef>
                <a:spcPts val="600"/>
              </a:spcBef>
            </a:pPr>
            <a:r>
              <a:rPr lang="en-US" dirty="0" err="1" smtClean="0"/>
              <a:t>Có</a:t>
            </a:r>
            <a:r>
              <a:rPr lang="en-US" dirty="0" smtClean="0"/>
              <a:t> </a:t>
            </a:r>
            <a:r>
              <a:rPr lang="en-US" dirty="0" err="1"/>
              <a:t>thể</a:t>
            </a:r>
            <a:r>
              <a:rPr lang="en-US" dirty="0"/>
              <a:t> </a:t>
            </a:r>
            <a:r>
              <a:rPr lang="en-US" dirty="0" err="1"/>
              <a:t>thêm</a:t>
            </a:r>
            <a:r>
              <a:rPr lang="en-US" dirty="0"/>
              <a:t> sorting layers </a:t>
            </a:r>
            <a:r>
              <a:rPr lang="en-US" dirty="0" err="1"/>
              <a:t>bằng</a:t>
            </a:r>
            <a:r>
              <a:rPr lang="en-US" dirty="0"/>
              <a:t> </a:t>
            </a:r>
            <a:r>
              <a:rPr lang="en-US" dirty="0" err="1"/>
              <a:t>cách</a:t>
            </a:r>
            <a:r>
              <a:rPr lang="en-US" dirty="0"/>
              <a:t> </a:t>
            </a:r>
            <a:r>
              <a:rPr lang="en-US" dirty="0" err="1"/>
              <a:t>nhấn</a:t>
            </a:r>
            <a:r>
              <a:rPr lang="en-US" dirty="0"/>
              <a:t> </a:t>
            </a:r>
            <a:r>
              <a:rPr lang="en-US" dirty="0" err="1"/>
              <a:t>dấu</a:t>
            </a:r>
            <a:r>
              <a:rPr lang="en-US" dirty="0"/>
              <a:t> (“+”) </a:t>
            </a:r>
            <a:r>
              <a:rPr lang="en-US" dirty="0" err="1"/>
              <a:t>và</a:t>
            </a:r>
            <a:r>
              <a:rPr lang="en-US" dirty="0"/>
              <a:t> </a:t>
            </a:r>
            <a:r>
              <a:rPr lang="en-US" dirty="0" err="1"/>
              <a:t>ngược</a:t>
            </a:r>
            <a:r>
              <a:rPr lang="en-US" dirty="0"/>
              <a:t> </a:t>
            </a:r>
            <a:r>
              <a:rPr lang="en-US" dirty="0" err="1"/>
              <a:t>lại</a:t>
            </a:r>
            <a:r>
              <a:rPr lang="en-US" dirty="0"/>
              <a:t>, </a:t>
            </a:r>
            <a:r>
              <a:rPr lang="en-US" dirty="0" err="1"/>
              <a:t>dấu</a:t>
            </a:r>
            <a:r>
              <a:rPr lang="en-US" dirty="0"/>
              <a:t> (“-”)</a:t>
            </a:r>
            <a:r>
              <a:rPr lang="en-US" dirty="0" err="1"/>
              <a:t>với</a:t>
            </a:r>
            <a:r>
              <a:rPr lang="en-US" dirty="0"/>
              <a:t> </a:t>
            </a:r>
            <a:r>
              <a:rPr lang="en-US" dirty="0" err="1"/>
              <a:t>chọn</a:t>
            </a:r>
            <a:r>
              <a:rPr lang="en-US" dirty="0"/>
              <a:t> Layers </a:t>
            </a:r>
            <a:r>
              <a:rPr lang="en-US" dirty="0" err="1"/>
              <a:t>để</a:t>
            </a:r>
            <a:r>
              <a:rPr lang="en-US" dirty="0"/>
              <a:t> </a:t>
            </a:r>
            <a:r>
              <a:rPr lang="en-US" dirty="0" err="1"/>
              <a:t>xóa</a:t>
            </a:r>
            <a:r>
              <a:rPr lang="en-US" dirty="0"/>
              <a:t>.</a:t>
            </a:r>
          </a:p>
          <a:p>
            <a:pPr marL="419100" lvl="1" indent="-342900">
              <a:spcBef>
                <a:spcPts val="600"/>
              </a:spcBef>
            </a:pPr>
            <a:endParaRPr lang="en-US" dirty="0" smtClean="0"/>
          </a:p>
          <a:p>
            <a:pPr marL="76200" lvl="1" indent="0">
              <a:spcBef>
                <a:spcPts val="600"/>
              </a:spcBef>
              <a:buNone/>
            </a:pPr>
            <a:endParaRPr lang="en-US" dirty="0" smtClean="0"/>
          </a:p>
          <a:p>
            <a:pPr marL="76200" lvl="1" indent="0">
              <a:spcBef>
                <a:spcPts val="600"/>
              </a:spcBef>
              <a:buNone/>
            </a:pPr>
            <a:endParaRPr lang="en-US" dirty="0"/>
          </a:p>
          <a:p>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p:cNvPicPr>
            <a:picLocks noChangeAspect="1"/>
          </p:cNvPicPr>
          <p:nvPr/>
        </p:nvPicPr>
        <p:blipFill>
          <a:blip r:embed="rId2"/>
          <a:stretch>
            <a:fillRect/>
          </a:stretch>
        </p:blipFill>
        <p:spPr>
          <a:xfrm>
            <a:off x="3064214" y="2556801"/>
            <a:ext cx="2966936" cy="1892948"/>
          </a:xfrm>
          <a:prstGeom prst="rect">
            <a:avLst/>
          </a:prstGeom>
        </p:spPr>
      </p:pic>
    </p:spTree>
    <p:extLst>
      <p:ext uri="{BB962C8B-B14F-4D97-AF65-F5344CB8AC3E}">
        <p14:creationId xmlns:p14="http://schemas.microsoft.com/office/powerpoint/2010/main" val="328180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itle 4"/>
          <p:cNvSpPr>
            <a:spLocks noGrp="1"/>
          </p:cNvSpPr>
          <p:nvPr>
            <p:ph type="body" idx="1"/>
          </p:nvPr>
        </p:nvSpPr>
        <p:spPr>
          <a:xfrm>
            <a:off x="668252" y="278948"/>
            <a:ext cx="6812317" cy="1316388"/>
          </a:xfrm>
        </p:spPr>
        <p:txBody>
          <a:bodyPr/>
          <a:lstStyle/>
          <a:p>
            <a:r>
              <a:rPr lang="en-US" dirty="0" smtClean="0"/>
              <a:t>Sorting Layers: </a:t>
            </a:r>
            <a:r>
              <a:rPr lang="en-US" dirty="0" err="1" smtClean="0"/>
              <a:t>Tạo</a:t>
            </a:r>
            <a:r>
              <a:rPr lang="en-US" dirty="0" smtClean="0"/>
              <a:t> </a:t>
            </a:r>
            <a:r>
              <a:rPr lang="en-US" dirty="0" err="1" smtClean="0"/>
              <a:t>các</a:t>
            </a:r>
            <a:r>
              <a:rPr lang="en-US" dirty="0" smtClean="0"/>
              <a:t> </a:t>
            </a:r>
            <a:r>
              <a:rPr lang="en-US" dirty="0" err="1" smtClean="0"/>
              <a:t>lớp</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cho</a:t>
            </a:r>
            <a:r>
              <a:rPr lang="en-US" dirty="0" smtClean="0"/>
              <a:t> object.</a:t>
            </a:r>
          </a:p>
          <a:p>
            <a:r>
              <a:rPr lang="en-US" dirty="0" err="1" smtClean="0"/>
              <a:t>Có</a:t>
            </a:r>
            <a:r>
              <a:rPr lang="en-US" dirty="0" smtClean="0"/>
              <a:t> </a:t>
            </a:r>
            <a:r>
              <a:rPr lang="en-US" dirty="0" err="1" smtClean="0"/>
              <a:t>thể</a:t>
            </a:r>
            <a:r>
              <a:rPr lang="en-US" dirty="0" smtClean="0"/>
              <a:t> </a:t>
            </a:r>
            <a:r>
              <a:rPr lang="en-US" dirty="0" err="1" smtClean="0"/>
              <a:t>thêm</a:t>
            </a:r>
            <a:r>
              <a:rPr lang="en-US" dirty="0" smtClean="0"/>
              <a:t> sorting layers </a:t>
            </a:r>
            <a:r>
              <a:rPr lang="en-US" dirty="0" err="1" smtClean="0"/>
              <a:t>bằng</a:t>
            </a:r>
            <a:r>
              <a:rPr lang="en-US" dirty="0" smtClean="0"/>
              <a:t> </a:t>
            </a:r>
            <a:r>
              <a:rPr lang="en-US" dirty="0" err="1" smtClean="0"/>
              <a:t>cách</a:t>
            </a:r>
            <a:r>
              <a:rPr lang="en-US" dirty="0" smtClean="0"/>
              <a:t> </a:t>
            </a:r>
            <a:r>
              <a:rPr lang="en-US" dirty="0" err="1" smtClean="0"/>
              <a:t>nhấn</a:t>
            </a:r>
            <a:r>
              <a:rPr lang="en-US" dirty="0" smtClean="0"/>
              <a:t> </a:t>
            </a:r>
            <a:r>
              <a:rPr lang="en-US" dirty="0" err="1" smtClean="0"/>
              <a:t>dấu</a:t>
            </a:r>
            <a:r>
              <a:rPr lang="en-US" dirty="0" smtClean="0"/>
              <a:t> (“+”) </a:t>
            </a:r>
            <a:r>
              <a:rPr lang="en-US" dirty="0" err="1" smtClean="0"/>
              <a:t>và</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dấu</a:t>
            </a:r>
            <a:r>
              <a:rPr lang="en-US" dirty="0" smtClean="0"/>
              <a:t> (“-”)</a:t>
            </a:r>
            <a:r>
              <a:rPr lang="en-US" dirty="0" err="1" smtClean="0"/>
              <a:t>với</a:t>
            </a:r>
            <a:r>
              <a:rPr lang="en-US" dirty="0" smtClean="0"/>
              <a:t> </a:t>
            </a:r>
            <a:r>
              <a:rPr lang="en-US" dirty="0" err="1" smtClean="0"/>
              <a:t>chọn</a:t>
            </a:r>
            <a:r>
              <a:rPr lang="en-US" dirty="0" smtClean="0"/>
              <a:t> Layers </a:t>
            </a:r>
            <a:r>
              <a:rPr lang="en-US" dirty="0" err="1" smtClean="0"/>
              <a:t>để</a:t>
            </a:r>
            <a:r>
              <a:rPr lang="en-US" dirty="0" smtClean="0"/>
              <a:t> </a:t>
            </a:r>
            <a:r>
              <a:rPr lang="en-US" dirty="0" err="1" smtClean="0"/>
              <a:t>xóa</a:t>
            </a:r>
            <a:r>
              <a:rPr lang="en-US" dirty="0" smtClean="0"/>
              <a:t>.</a:t>
            </a:r>
          </a:p>
          <a:p>
            <a:r>
              <a:rPr lang="en-US" dirty="0" err="1" smtClean="0"/>
              <a:t>Lưu</a:t>
            </a:r>
            <a:r>
              <a:rPr lang="en-US" dirty="0" smtClean="0"/>
              <a:t> ý </a:t>
            </a:r>
            <a:r>
              <a:rPr lang="en-US" dirty="0" err="1" smtClean="0"/>
              <a:t>thứ</a:t>
            </a:r>
            <a:r>
              <a:rPr lang="en-US" dirty="0" smtClean="0"/>
              <a:t> </a:t>
            </a:r>
            <a:r>
              <a:rPr lang="en-US" dirty="0" err="1" smtClean="0"/>
              <a:t>tự</a:t>
            </a:r>
            <a:r>
              <a:rPr lang="en-US" dirty="0" smtClean="0"/>
              <a:t> </a:t>
            </a:r>
            <a:r>
              <a:rPr lang="en-US" dirty="0" err="1" smtClean="0"/>
              <a:t>phải</a:t>
            </a:r>
            <a:r>
              <a:rPr lang="en-US" dirty="0" smtClean="0"/>
              <a:t> </a:t>
            </a:r>
            <a:r>
              <a:rPr lang="en-US" dirty="0" err="1" smtClean="0"/>
              <a:t>như</a:t>
            </a:r>
            <a:r>
              <a:rPr lang="en-US" dirty="0" smtClean="0"/>
              <a:t> </a:t>
            </a:r>
            <a:r>
              <a:rPr lang="en-US" dirty="0" err="1" smtClean="0"/>
              <a:t>hình</a:t>
            </a:r>
            <a:r>
              <a:rPr lang="en-US" dirty="0"/>
              <a:t>.</a:t>
            </a:r>
          </a:p>
        </p:txBody>
      </p:sp>
      <p:pic>
        <p:nvPicPr>
          <p:cNvPr id="8" name="Picture 7"/>
          <p:cNvPicPr>
            <a:picLocks noChangeAspect="1"/>
          </p:cNvPicPr>
          <p:nvPr/>
        </p:nvPicPr>
        <p:blipFill>
          <a:blip r:embed="rId2"/>
          <a:stretch>
            <a:fillRect/>
          </a:stretch>
        </p:blipFill>
        <p:spPr>
          <a:xfrm>
            <a:off x="3423779" y="2879387"/>
            <a:ext cx="2419985" cy="1826234"/>
          </a:xfrm>
          <a:prstGeom prst="rect">
            <a:avLst/>
          </a:prstGeom>
        </p:spPr>
      </p:pic>
    </p:spTree>
    <p:extLst>
      <p:ext uri="{BB962C8B-B14F-4D97-AF65-F5344CB8AC3E}">
        <p14:creationId xmlns:p14="http://schemas.microsoft.com/office/powerpoint/2010/main" val="222209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4">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B2F7750E-06A3-414F-8CF8-2D1C3C35F62D}" vid="{BBE42106-44A2-4BF9-96FC-CFBE0C479959}"/>
    </a:ext>
  </a:extLst>
</a:theme>
</file>

<file path=docProps/app.xml><?xml version="1.0" encoding="utf-8"?>
<Properties xmlns="http://schemas.openxmlformats.org/officeDocument/2006/extended-properties" xmlns:vt="http://schemas.openxmlformats.org/officeDocument/2006/docPropsVTypes">
  <Template>Theme4</Template>
  <TotalTime>432</TotalTime>
  <Words>1660</Words>
  <Application>Microsoft Office PowerPoint</Application>
  <PresentationFormat>On-screen Show (16:9)</PresentationFormat>
  <Paragraphs>221</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Wingdings</vt:lpstr>
      <vt:lpstr>Hind</vt:lpstr>
      <vt:lpstr>Calibri</vt:lpstr>
      <vt:lpstr>Theme4</vt:lpstr>
      <vt:lpstr>Giới thiệu và hướng dẫn làm SunnyLandGamePlay</vt:lpstr>
      <vt:lpstr>Nội dung:</vt:lpstr>
      <vt:lpstr>PHẦN 1: Giới thiệu và lưu ý khi cài đặt game. </vt:lpstr>
      <vt:lpstr>Giới thiệu về SunnyLandGamePlay.</vt:lpstr>
      <vt:lpstr>Cốt truyện:</vt:lpstr>
      <vt:lpstr>Tùy chọn:</vt:lpstr>
      <vt:lpstr>Lưu ý quan trọng khi cài đặt game.</vt:lpstr>
      <vt:lpstr>PowerPoint Presentation</vt:lpstr>
      <vt:lpstr>PowerPoint Presentation</vt:lpstr>
      <vt:lpstr>PowerPoint Presentation</vt:lpstr>
      <vt:lpstr>PHẦN 2: Map Game + màn hình.</vt:lpstr>
      <vt:lpstr>Map game:</vt:lpstr>
      <vt:lpstr>PowerPoint Presentation</vt:lpstr>
      <vt:lpstr>PowerPoint Presentation</vt:lpstr>
      <vt:lpstr>PowerPoint Presentation</vt:lpstr>
      <vt:lpstr>Tạo cấu hình cho map sau khi vẽ:</vt:lpstr>
      <vt:lpstr>PowerPoint Presentation</vt:lpstr>
      <vt:lpstr>PowerPoint Presentation</vt:lpstr>
      <vt:lpstr>PowerPoint Presentation</vt:lpstr>
      <vt:lpstr>PowerPoint Presentation</vt:lpstr>
      <vt:lpstr>Màn hình:</vt:lpstr>
      <vt:lpstr>PowerPoint Presentation</vt:lpstr>
      <vt:lpstr>Code:</vt:lpstr>
      <vt:lpstr>PHẦN 3: Người chơi và camera.</vt:lpstr>
      <vt:lpstr>Người chơi:</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Animation:</vt:lpstr>
      <vt:lpstr>PowerPoint Presentation</vt:lpstr>
      <vt:lpstr>PowerPoint Presentation</vt:lpstr>
      <vt:lpstr>PowerPoint Presentation</vt:lpstr>
      <vt:lpstr>Chọn sự kiện:</vt:lpstr>
      <vt:lpstr>Lưu ý nhỏ:</vt:lpstr>
      <vt:lpstr>Camera:</vt:lpstr>
      <vt:lpstr>PowerPoint Presentation</vt:lpstr>
      <vt:lpstr>PowerPoint Presentation</vt:lpstr>
      <vt:lpstr>PHẦN 4: Vật phẩm</vt:lpstr>
      <vt:lpstr>PHẦN 5: Quái vật + chướng ngại vật.</vt:lpstr>
      <vt:lpstr>Code chung:</vt:lpstr>
      <vt:lpstr>Code Ếch:</vt:lpstr>
      <vt:lpstr>PowerPoint Presentation</vt:lpstr>
      <vt:lpstr>PowerPoint Presentation</vt:lpstr>
      <vt:lpstr>PHẦN 6: Canvas (UI).</vt:lpstr>
      <vt:lpstr>Thanh máu:</vt:lpstr>
      <vt:lpstr>PowerPoint Presentation</vt:lpstr>
      <vt:lpstr>Code các nút:</vt:lpstr>
      <vt:lpstr>Tạo nút:</vt:lpstr>
      <vt:lpstr>Trên đây là những phần quan trọng để cài đặt trò chơi.</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và hướng dẫn làm SunnyLandGamePlay</dc:title>
  <dc:creator>Microsoft account</dc:creator>
  <cp:lastModifiedBy>Microsoft account</cp:lastModifiedBy>
  <cp:revision>31</cp:revision>
  <dcterms:created xsi:type="dcterms:W3CDTF">2021-11-29T02:39:24Z</dcterms:created>
  <dcterms:modified xsi:type="dcterms:W3CDTF">2022-01-04T07:09:01Z</dcterms:modified>
</cp:coreProperties>
</file>