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1" r:id="rId4"/>
    <p:sldId id="282" r:id="rId5"/>
    <p:sldId id="258" r:id="rId6"/>
    <p:sldId id="260" r:id="rId7"/>
    <p:sldId id="283" r:id="rId8"/>
    <p:sldId id="284" r:id="rId9"/>
    <p:sldId id="285" r:id="rId10"/>
    <p:sldId id="287" r:id="rId11"/>
    <p:sldId id="288" r:id="rId12"/>
    <p:sldId id="286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0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7935E-7608-4374-940E-FBD71A1059D8}" type="datetimeFigureOut">
              <a:rPr lang="vi-VN" smtClean="0"/>
              <a:t>19/12/2022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DC3B0-2867-4358-BF9B-F0090209A8E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44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1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488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92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2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47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93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05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1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18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5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60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8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ae437e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ae437e4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08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6951" y="445201"/>
            <a:ext cx="10398100" cy="641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550200" y="2554167"/>
            <a:ext cx="7292800" cy="15464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6400"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6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book">
  <p:cSld name="Blank - No boo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17800" y="61693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6"/>
                </a:solidFill>
              </a:defRPr>
            </a:lvl1pPr>
            <a:lvl2pPr lvl="1" rtl="0">
              <a:buNone/>
              <a:defRPr>
                <a:solidFill>
                  <a:schemeClr val="accent6"/>
                </a:solidFill>
              </a:defRPr>
            </a:lvl2pPr>
            <a:lvl3pPr lvl="2" rtl="0">
              <a:buNone/>
              <a:defRPr>
                <a:solidFill>
                  <a:schemeClr val="accent6"/>
                </a:solidFill>
              </a:defRPr>
            </a:lvl3pPr>
            <a:lvl4pPr lvl="3" rtl="0">
              <a:buNone/>
              <a:defRPr>
                <a:solidFill>
                  <a:schemeClr val="accent6"/>
                </a:solidFill>
              </a:defRPr>
            </a:lvl4pPr>
            <a:lvl5pPr lvl="4" rtl="0">
              <a:buNone/>
              <a:defRPr>
                <a:solidFill>
                  <a:schemeClr val="accent6"/>
                </a:solidFill>
              </a:defRPr>
            </a:lvl5pPr>
            <a:lvl6pPr lvl="5" rtl="0">
              <a:buNone/>
              <a:defRPr>
                <a:solidFill>
                  <a:schemeClr val="accent6"/>
                </a:solidFill>
              </a:defRPr>
            </a:lvl6pPr>
            <a:lvl7pPr lvl="6" rtl="0">
              <a:buNone/>
              <a:defRPr>
                <a:solidFill>
                  <a:schemeClr val="accent6"/>
                </a:solidFill>
              </a:defRPr>
            </a:lvl7pPr>
            <a:lvl8pPr lvl="7" rtl="0">
              <a:buNone/>
              <a:defRPr>
                <a:solidFill>
                  <a:schemeClr val="accent6"/>
                </a:solidFill>
              </a:defRPr>
            </a:lvl8pPr>
            <a:lvl9pPr lvl="8" rtl="0">
              <a:buNone/>
              <a:defRPr>
                <a:solidFill>
                  <a:schemeClr val="accent6"/>
                </a:solidFill>
              </a:defRPr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4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sed book">
  <p:cSld name="Blank - Closed boo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96951" y="445201"/>
            <a:ext cx="10398100" cy="6412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96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9B7748-FED5-42A7-97C2-98204AF8A891}" type="datetimeFigureOut">
              <a:rPr lang="vi-VN" smtClean="0"/>
              <a:t>19/12/2022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63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737448"/>
            <a:ext cx="31996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960000" y="2154333"/>
            <a:ext cx="4142400" cy="2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68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49367" y="2822333"/>
            <a:ext cx="773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549367" y="4193135"/>
            <a:ext cx="773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970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12667" y="1968000"/>
            <a:ext cx="8170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2273967" y="13005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28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53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074900" y="1838428"/>
            <a:ext cx="8822400" cy="40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◈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34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27" name="Google Shape;27;p5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998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074900" y="1972500"/>
            <a:ext cx="4282400" cy="4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◈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615029" y="1972500"/>
            <a:ext cx="4282400" cy="4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◈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34" name="Google Shape;34;p6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6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074900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064301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8053703" y="1892877"/>
            <a:ext cx="28436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◈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42" name="Google Shape;42;p7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951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47" name="Google Shape;47;p8"/>
          <p:cNvCxnSpPr/>
          <p:nvPr/>
        </p:nvCxnSpPr>
        <p:spPr>
          <a:xfrm>
            <a:off x="2219667" y="1809500"/>
            <a:ext cx="8701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819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2123133" y="4853700"/>
            <a:ext cx="87500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 i="1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52" name="Google Shape;52;p9"/>
          <p:cNvCxnSpPr/>
          <p:nvPr/>
        </p:nvCxnSpPr>
        <p:spPr>
          <a:xfrm>
            <a:off x="2275933" y="4857500"/>
            <a:ext cx="842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531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 righ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8876533" y="1118000"/>
            <a:ext cx="1996800" cy="4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 i="1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  <p:cxnSp>
        <p:nvCxnSpPr>
          <p:cNvPr id="57" name="Google Shape;57;p10"/>
          <p:cNvCxnSpPr/>
          <p:nvPr/>
        </p:nvCxnSpPr>
        <p:spPr>
          <a:xfrm>
            <a:off x="8571733" y="1320400"/>
            <a:ext cx="0" cy="41636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853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74900" y="959167"/>
            <a:ext cx="8822400" cy="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4900" y="1838428"/>
            <a:ext cx="8822400" cy="4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532467" y="54645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fld id="{BC1BDBE7-C5DA-449B-B6C3-9B5D7A441A2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8732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30504" y="1034459"/>
            <a:ext cx="7292800" cy="1546400"/>
          </a:xfrm>
        </p:spPr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4425754" y="2786922"/>
            <a:ext cx="390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BÁO CÁO 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CUỐI KÌ</a:t>
            </a:r>
            <a:endParaRPr lang="vi-VN" sz="3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2379" y="4400190"/>
            <a:ext cx="390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Trình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bày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bởi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Hồ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Trần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Quốc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Huy</a:t>
            </a:r>
            <a:endParaRPr lang="vi-VN" sz="3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0909" y="4400190"/>
            <a:ext cx="390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Giảng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viên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Vũ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Thị</a:t>
            </a: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Trà</a:t>
            </a:r>
            <a:endParaRPr lang="vi-VN" sz="3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username khi username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573" y="2199331"/>
            <a:ext cx="896127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form: </a:t>
            </a:r>
            <a:r>
              <a:rPr lang="en-US" sz="2000" dirty="0" err="1"/>
              <a:t>fixture.detectChanges</a:t>
            </a:r>
            <a:r>
              <a:rPr lang="en-US" sz="2000" dirty="0"/>
              <a:t>();</a:t>
            </a:r>
            <a:endParaRPr lang="vi-VN" sz="2000" dirty="0"/>
          </a:p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button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button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form,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click </a:t>
            </a:r>
            <a:r>
              <a:rPr lang="en-US" sz="2000" dirty="0" err="1"/>
              <a:t>của</a:t>
            </a:r>
            <a:r>
              <a:rPr lang="en-US" sz="2000" dirty="0"/>
              <a:t> button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79859" y="3726130"/>
            <a:ext cx="7024688" cy="10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87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username khi username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50069" y="2060048"/>
            <a:ext cx="896127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usernameErrorMsg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span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06429" y="2767211"/>
            <a:ext cx="6930266" cy="9589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5756" y="3794521"/>
            <a:ext cx="920244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Gọi hàm expect() để chờ các phần tử được định nghĩa và cập nhật thẻ span html được truyền vào tương ứng với lỗi ở trên.</a:t>
            </a:r>
            <a:endParaRPr lang="vi-VN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3307659" y="4596236"/>
            <a:ext cx="7029036" cy="9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41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vi-VN" dirty="0"/>
              <a:t>Hiển thị thông báo lỗi username khi username trống.</a:t>
            </a:r>
          </a:p>
          <a:p>
            <a:endParaRPr lang="vi-V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92346" y="1942709"/>
            <a:ext cx="223009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Kết</a:t>
            </a:r>
            <a:r>
              <a:rPr kumimoji="0" lang="vi-V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quả thực hiện: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9668" y="4196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36" y="2619817"/>
            <a:ext cx="4756563" cy="27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8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2" descr="5+ mẫu thiết kế Resort đẹp du khách mê mẩn">
            <a:extLst>
              <a:ext uri="{FF2B5EF4-FFF2-40B4-BE49-F238E27FC236}">
                <a16:creationId xmlns="" xmlns:a16="http://schemas.microsoft.com/office/drawing/2014/main" id="{5C9C20C7-FF68-3A69-EB85-2EE31A13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39" y="622575"/>
            <a:ext cx="6277799" cy="54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5;p41"/>
          <p:cNvSpPr/>
          <p:nvPr/>
        </p:nvSpPr>
        <p:spPr>
          <a:xfrm>
            <a:off x="6906462" y="4719090"/>
            <a:ext cx="4495076" cy="1320975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346;p41"/>
          <p:cNvGrpSpPr/>
          <p:nvPr/>
        </p:nvGrpSpPr>
        <p:grpSpPr>
          <a:xfrm>
            <a:off x="1652479" y="620978"/>
            <a:ext cx="9927399" cy="5168326"/>
            <a:chOff x="745478" y="3454"/>
            <a:chExt cx="9352526" cy="5908285"/>
          </a:xfrm>
        </p:grpSpPr>
        <p:sp>
          <p:nvSpPr>
            <p:cNvPr id="7" name="Google Shape;347;p41"/>
            <p:cNvSpPr/>
            <p:nvPr/>
          </p:nvSpPr>
          <p:spPr>
            <a:xfrm rot="21180019">
              <a:off x="1701001" y="527564"/>
              <a:ext cx="7430730" cy="537995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348;p41"/>
            <p:cNvSpPr/>
            <p:nvPr/>
          </p:nvSpPr>
          <p:spPr>
            <a:xfrm>
              <a:off x="745478" y="3454"/>
              <a:ext cx="9352526" cy="5908285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5" name="Google Shape;376;p41"/>
          <p:cNvSpPr txBox="1"/>
          <p:nvPr/>
        </p:nvSpPr>
        <p:spPr>
          <a:xfrm>
            <a:off x="3583307" y="4020912"/>
            <a:ext cx="2507065" cy="6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429;p44">
            <a:extLst>
              <a:ext uri="{FF2B5EF4-FFF2-40B4-BE49-F238E27FC236}">
                <a16:creationId xmlns="" xmlns:a16="http://schemas.microsoft.com/office/drawing/2014/main" id="{396AC206-88C1-028A-19E4-32F1A675945B}"/>
              </a:ext>
            </a:extLst>
          </p:cNvPr>
          <p:cNvSpPr/>
          <p:nvPr/>
        </p:nvSpPr>
        <p:spPr>
          <a:xfrm>
            <a:off x="6187705" y="4134487"/>
            <a:ext cx="856948" cy="7638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7" name="Google Shape;435;p44">
            <a:extLst>
              <a:ext uri="{FF2B5EF4-FFF2-40B4-BE49-F238E27FC236}">
                <a16:creationId xmlns="" xmlns:a16="http://schemas.microsoft.com/office/drawing/2014/main" id="{32C8645C-934A-8481-B456-374E4C83F0FF}"/>
              </a:ext>
            </a:extLst>
          </p:cNvPr>
          <p:cNvSpPr/>
          <p:nvPr/>
        </p:nvSpPr>
        <p:spPr>
          <a:xfrm>
            <a:off x="6351850" y="4086622"/>
            <a:ext cx="635741" cy="565571"/>
          </a:xfrm>
          <a:custGeom>
            <a:avLst/>
            <a:gdLst/>
            <a:ahLst/>
            <a:cxnLst/>
            <a:rect l="l" t="t" r="r" b="b"/>
            <a:pathLst>
              <a:path w="53279" h="53176" extrusionOk="0">
                <a:moveTo>
                  <a:pt x="38028" y="7497"/>
                </a:moveTo>
                <a:lnTo>
                  <a:pt x="29165" y="16352"/>
                </a:lnTo>
                <a:cubicBezTo>
                  <a:pt x="28583" y="16751"/>
                  <a:pt x="28035" y="17191"/>
                  <a:pt x="27536" y="17681"/>
                </a:cubicBezTo>
                <a:cubicBezTo>
                  <a:pt x="27628" y="15173"/>
                  <a:pt x="28666" y="12805"/>
                  <a:pt x="30444" y="11036"/>
                </a:cubicBezTo>
                <a:lnTo>
                  <a:pt x="31050" y="10421"/>
                </a:lnTo>
                <a:cubicBezTo>
                  <a:pt x="32903" y="8560"/>
                  <a:pt x="35403" y="7514"/>
                  <a:pt x="38028" y="7497"/>
                </a:cubicBezTo>
                <a:close/>
                <a:moveTo>
                  <a:pt x="25668" y="3236"/>
                </a:moveTo>
                <a:lnTo>
                  <a:pt x="25668" y="15779"/>
                </a:lnTo>
                <a:cubicBezTo>
                  <a:pt x="25526" y="16468"/>
                  <a:pt x="25460" y="17158"/>
                  <a:pt x="25443" y="17856"/>
                </a:cubicBezTo>
                <a:cubicBezTo>
                  <a:pt x="23740" y="16020"/>
                  <a:pt x="22802" y="13603"/>
                  <a:pt x="22802" y="11094"/>
                </a:cubicBezTo>
                <a:lnTo>
                  <a:pt x="22802" y="10222"/>
                </a:lnTo>
                <a:cubicBezTo>
                  <a:pt x="22802" y="7605"/>
                  <a:pt x="23832" y="5097"/>
                  <a:pt x="25668" y="3236"/>
                </a:cubicBezTo>
                <a:close/>
                <a:moveTo>
                  <a:pt x="17552" y="16385"/>
                </a:moveTo>
                <a:cubicBezTo>
                  <a:pt x="19413" y="16385"/>
                  <a:pt x="21240" y="16909"/>
                  <a:pt x="22818" y="17897"/>
                </a:cubicBezTo>
                <a:cubicBezTo>
                  <a:pt x="23142" y="18371"/>
                  <a:pt x="23508" y="18819"/>
                  <a:pt x="23898" y="19251"/>
                </a:cubicBezTo>
                <a:lnTo>
                  <a:pt x="9686" y="19251"/>
                </a:lnTo>
                <a:cubicBezTo>
                  <a:pt x="11546" y="17407"/>
                  <a:pt x="14063" y="16385"/>
                  <a:pt x="16680" y="16385"/>
                </a:cubicBezTo>
                <a:close/>
                <a:moveTo>
                  <a:pt x="36757" y="16385"/>
                </a:moveTo>
                <a:cubicBezTo>
                  <a:pt x="39373" y="16385"/>
                  <a:pt x="41890" y="17407"/>
                  <a:pt x="43751" y="19251"/>
                </a:cubicBezTo>
                <a:lnTo>
                  <a:pt x="28890" y="19251"/>
                </a:lnTo>
                <a:cubicBezTo>
                  <a:pt x="30759" y="17407"/>
                  <a:pt x="33268" y="16385"/>
                  <a:pt x="35893" y="16385"/>
                </a:cubicBezTo>
                <a:close/>
                <a:moveTo>
                  <a:pt x="24197" y="21319"/>
                </a:moveTo>
                <a:lnTo>
                  <a:pt x="13914" y="31603"/>
                </a:lnTo>
                <a:cubicBezTo>
                  <a:pt x="13930" y="28986"/>
                  <a:pt x="14985" y="26478"/>
                  <a:pt x="16838" y="24634"/>
                </a:cubicBezTo>
                <a:lnTo>
                  <a:pt x="17452" y="24019"/>
                </a:lnTo>
                <a:cubicBezTo>
                  <a:pt x="18806" y="22665"/>
                  <a:pt x="20526" y="21726"/>
                  <a:pt x="22403" y="21319"/>
                </a:cubicBezTo>
                <a:close/>
                <a:moveTo>
                  <a:pt x="27744" y="22474"/>
                </a:moveTo>
                <a:cubicBezTo>
                  <a:pt x="29580" y="24343"/>
                  <a:pt x="30602" y="26852"/>
                  <a:pt x="30602" y="29476"/>
                </a:cubicBezTo>
                <a:lnTo>
                  <a:pt x="30602" y="30349"/>
                </a:lnTo>
                <a:cubicBezTo>
                  <a:pt x="30602" y="32965"/>
                  <a:pt x="29580" y="35474"/>
                  <a:pt x="27744" y="37343"/>
                </a:cubicBezTo>
                <a:lnTo>
                  <a:pt x="27744" y="22474"/>
                </a:lnTo>
                <a:close/>
                <a:moveTo>
                  <a:pt x="26697" y="1"/>
                </a:moveTo>
                <a:cubicBezTo>
                  <a:pt x="26507" y="1"/>
                  <a:pt x="26312" y="54"/>
                  <a:pt x="26133" y="171"/>
                </a:cubicBezTo>
                <a:cubicBezTo>
                  <a:pt x="22752" y="2405"/>
                  <a:pt x="20717" y="6185"/>
                  <a:pt x="20725" y="10230"/>
                </a:cubicBezTo>
                <a:lnTo>
                  <a:pt x="20725" y="11094"/>
                </a:lnTo>
                <a:cubicBezTo>
                  <a:pt x="20725" y="12398"/>
                  <a:pt x="20933" y="13686"/>
                  <a:pt x="21348" y="14923"/>
                </a:cubicBezTo>
                <a:cubicBezTo>
                  <a:pt x="20127" y="14516"/>
                  <a:pt x="18840" y="14309"/>
                  <a:pt x="17552" y="14309"/>
                </a:cubicBezTo>
                <a:lnTo>
                  <a:pt x="16680" y="14309"/>
                </a:lnTo>
                <a:cubicBezTo>
                  <a:pt x="16672" y="14309"/>
                  <a:pt x="16663" y="14309"/>
                  <a:pt x="16655" y="14309"/>
                </a:cubicBezTo>
                <a:cubicBezTo>
                  <a:pt x="12619" y="14309"/>
                  <a:pt x="8851" y="16334"/>
                  <a:pt x="6629" y="19708"/>
                </a:cubicBezTo>
                <a:cubicBezTo>
                  <a:pt x="6172" y="20397"/>
                  <a:pt x="6670" y="21319"/>
                  <a:pt x="7493" y="21319"/>
                </a:cubicBezTo>
                <a:lnTo>
                  <a:pt x="17419" y="21319"/>
                </a:lnTo>
                <a:cubicBezTo>
                  <a:pt x="16912" y="21693"/>
                  <a:pt x="16422" y="22109"/>
                  <a:pt x="15982" y="22557"/>
                </a:cubicBezTo>
                <a:lnTo>
                  <a:pt x="15367" y="23172"/>
                </a:lnTo>
                <a:cubicBezTo>
                  <a:pt x="12502" y="26029"/>
                  <a:pt x="11264" y="30141"/>
                  <a:pt x="12078" y="34103"/>
                </a:cubicBezTo>
                <a:cubicBezTo>
                  <a:pt x="12153" y="34477"/>
                  <a:pt x="12427" y="34776"/>
                  <a:pt x="12792" y="34892"/>
                </a:cubicBezTo>
                <a:cubicBezTo>
                  <a:pt x="12892" y="34917"/>
                  <a:pt x="12992" y="34934"/>
                  <a:pt x="13091" y="34934"/>
                </a:cubicBezTo>
                <a:cubicBezTo>
                  <a:pt x="13374" y="34934"/>
                  <a:pt x="13631" y="34826"/>
                  <a:pt x="13831" y="34627"/>
                </a:cubicBezTo>
                <a:lnTo>
                  <a:pt x="25668" y="22790"/>
                </a:lnTo>
                <a:lnTo>
                  <a:pt x="25668" y="39536"/>
                </a:lnTo>
                <a:cubicBezTo>
                  <a:pt x="25668" y="40148"/>
                  <a:pt x="26168" y="40575"/>
                  <a:pt x="26707" y="40575"/>
                </a:cubicBezTo>
                <a:cubicBezTo>
                  <a:pt x="26900" y="40575"/>
                  <a:pt x="27097" y="40520"/>
                  <a:pt x="27279" y="40400"/>
                </a:cubicBezTo>
                <a:cubicBezTo>
                  <a:pt x="30651" y="38173"/>
                  <a:pt x="32687" y="34394"/>
                  <a:pt x="32678" y="30349"/>
                </a:cubicBezTo>
                <a:lnTo>
                  <a:pt x="32678" y="29476"/>
                </a:lnTo>
                <a:cubicBezTo>
                  <a:pt x="32678" y="28820"/>
                  <a:pt x="32620" y="28156"/>
                  <a:pt x="32512" y="27508"/>
                </a:cubicBezTo>
                <a:lnTo>
                  <a:pt x="32512" y="27508"/>
                </a:lnTo>
                <a:cubicBezTo>
                  <a:pt x="36682" y="30955"/>
                  <a:pt x="40079" y="35250"/>
                  <a:pt x="42480" y="40101"/>
                </a:cubicBezTo>
                <a:cubicBezTo>
                  <a:pt x="40362" y="41820"/>
                  <a:pt x="38725" y="44079"/>
                  <a:pt x="37754" y="46638"/>
                </a:cubicBezTo>
                <a:cubicBezTo>
                  <a:pt x="37072" y="46389"/>
                  <a:pt x="36458" y="45990"/>
                  <a:pt x="35951" y="45483"/>
                </a:cubicBezTo>
                <a:cubicBezTo>
                  <a:pt x="35748" y="45280"/>
                  <a:pt x="35482" y="45178"/>
                  <a:pt x="35216" y="45178"/>
                </a:cubicBezTo>
                <a:cubicBezTo>
                  <a:pt x="34950" y="45178"/>
                  <a:pt x="34684" y="45280"/>
                  <a:pt x="34481" y="45483"/>
                </a:cubicBezTo>
                <a:cubicBezTo>
                  <a:pt x="33509" y="46455"/>
                  <a:pt x="32234" y="46941"/>
                  <a:pt x="30959" y="46941"/>
                </a:cubicBezTo>
                <a:cubicBezTo>
                  <a:pt x="29684" y="46941"/>
                  <a:pt x="28409" y="46455"/>
                  <a:pt x="27437" y="45483"/>
                </a:cubicBezTo>
                <a:cubicBezTo>
                  <a:pt x="27233" y="45280"/>
                  <a:pt x="26968" y="45178"/>
                  <a:pt x="26702" y="45178"/>
                </a:cubicBezTo>
                <a:cubicBezTo>
                  <a:pt x="26436" y="45178"/>
                  <a:pt x="26170" y="45280"/>
                  <a:pt x="25967" y="45483"/>
                </a:cubicBezTo>
                <a:cubicBezTo>
                  <a:pt x="24995" y="46455"/>
                  <a:pt x="23720" y="46941"/>
                  <a:pt x="22445" y="46941"/>
                </a:cubicBezTo>
                <a:cubicBezTo>
                  <a:pt x="21170" y="46941"/>
                  <a:pt x="19894" y="46455"/>
                  <a:pt x="18923" y="45483"/>
                </a:cubicBezTo>
                <a:cubicBezTo>
                  <a:pt x="18719" y="45280"/>
                  <a:pt x="18453" y="45178"/>
                  <a:pt x="18187" y="45178"/>
                </a:cubicBezTo>
                <a:cubicBezTo>
                  <a:pt x="17922" y="45178"/>
                  <a:pt x="17656" y="45280"/>
                  <a:pt x="17452" y="45483"/>
                </a:cubicBezTo>
                <a:cubicBezTo>
                  <a:pt x="16480" y="46455"/>
                  <a:pt x="15205" y="46941"/>
                  <a:pt x="13930" y="46941"/>
                </a:cubicBezTo>
                <a:cubicBezTo>
                  <a:pt x="12655" y="46941"/>
                  <a:pt x="11380" y="46455"/>
                  <a:pt x="10408" y="45483"/>
                </a:cubicBezTo>
                <a:cubicBezTo>
                  <a:pt x="10205" y="45280"/>
                  <a:pt x="9939" y="45178"/>
                  <a:pt x="9673" y="45178"/>
                </a:cubicBezTo>
                <a:cubicBezTo>
                  <a:pt x="9407" y="45178"/>
                  <a:pt x="9142" y="45280"/>
                  <a:pt x="8938" y="45483"/>
                </a:cubicBezTo>
                <a:cubicBezTo>
                  <a:pt x="7966" y="46455"/>
                  <a:pt x="6691" y="46941"/>
                  <a:pt x="5416" y="46941"/>
                </a:cubicBezTo>
                <a:cubicBezTo>
                  <a:pt x="4141" y="46941"/>
                  <a:pt x="2866" y="46455"/>
                  <a:pt x="1894" y="45483"/>
                </a:cubicBezTo>
                <a:cubicBezTo>
                  <a:pt x="1689" y="45269"/>
                  <a:pt x="1417" y="45163"/>
                  <a:pt x="1147" y="45163"/>
                </a:cubicBezTo>
                <a:cubicBezTo>
                  <a:pt x="882" y="45163"/>
                  <a:pt x="617" y="45265"/>
                  <a:pt x="416" y="45467"/>
                </a:cubicBezTo>
                <a:cubicBezTo>
                  <a:pt x="0" y="45882"/>
                  <a:pt x="9" y="46546"/>
                  <a:pt x="424" y="46953"/>
                </a:cubicBezTo>
                <a:cubicBezTo>
                  <a:pt x="1793" y="48318"/>
                  <a:pt x="3602" y="49016"/>
                  <a:pt x="5419" y="49016"/>
                </a:cubicBezTo>
                <a:cubicBezTo>
                  <a:pt x="6909" y="49016"/>
                  <a:pt x="8404" y="48547"/>
                  <a:pt x="9669" y="47593"/>
                </a:cubicBezTo>
                <a:cubicBezTo>
                  <a:pt x="10932" y="48544"/>
                  <a:pt x="12431" y="49020"/>
                  <a:pt x="13929" y="49020"/>
                </a:cubicBezTo>
                <a:cubicBezTo>
                  <a:pt x="15428" y="49020"/>
                  <a:pt x="16925" y="48544"/>
                  <a:pt x="18183" y="47593"/>
                </a:cubicBezTo>
                <a:cubicBezTo>
                  <a:pt x="19446" y="48544"/>
                  <a:pt x="20945" y="49020"/>
                  <a:pt x="22444" y="49020"/>
                </a:cubicBezTo>
                <a:cubicBezTo>
                  <a:pt x="23942" y="49020"/>
                  <a:pt x="25439" y="48544"/>
                  <a:pt x="26698" y="47593"/>
                </a:cubicBezTo>
                <a:cubicBezTo>
                  <a:pt x="27960" y="48544"/>
                  <a:pt x="29459" y="49020"/>
                  <a:pt x="30958" y="49020"/>
                </a:cubicBezTo>
                <a:cubicBezTo>
                  <a:pt x="32456" y="49020"/>
                  <a:pt x="33953" y="48544"/>
                  <a:pt x="35212" y="47593"/>
                </a:cubicBezTo>
                <a:cubicBezTo>
                  <a:pt x="35802" y="48033"/>
                  <a:pt x="36449" y="48382"/>
                  <a:pt x="37139" y="48631"/>
                </a:cubicBezTo>
                <a:cubicBezTo>
                  <a:pt x="36873" y="49778"/>
                  <a:pt x="36740" y="50957"/>
                  <a:pt x="36740" y="52137"/>
                </a:cubicBezTo>
                <a:cubicBezTo>
                  <a:pt x="36740" y="52710"/>
                  <a:pt x="37205" y="53175"/>
                  <a:pt x="37778" y="53175"/>
                </a:cubicBezTo>
                <a:cubicBezTo>
                  <a:pt x="38352" y="53175"/>
                  <a:pt x="38817" y="52710"/>
                  <a:pt x="38817" y="52137"/>
                </a:cubicBezTo>
                <a:cubicBezTo>
                  <a:pt x="38825" y="44727"/>
                  <a:pt x="44831" y="38713"/>
                  <a:pt x="52248" y="38705"/>
                </a:cubicBezTo>
                <a:cubicBezTo>
                  <a:pt x="52822" y="38705"/>
                  <a:pt x="53279" y="38240"/>
                  <a:pt x="53279" y="37667"/>
                </a:cubicBezTo>
                <a:cubicBezTo>
                  <a:pt x="53279" y="37094"/>
                  <a:pt x="52822" y="36628"/>
                  <a:pt x="52248" y="36628"/>
                </a:cubicBezTo>
                <a:cubicBezTo>
                  <a:pt x="51742" y="36628"/>
                  <a:pt x="51252" y="36653"/>
                  <a:pt x="50762" y="36695"/>
                </a:cubicBezTo>
                <a:cubicBezTo>
                  <a:pt x="49599" y="34527"/>
                  <a:pt x="48253" y="32467"/>
                  <a:pt x="46750" y="30523"/>
                </a:cubicBezTo>
                <a:cubicBezTo>
                  <a:pt x="46543" y="30258"/>
                  <a:pt x="46238" y="30122"/>
                  <a:pt x="45929" y="30122"/>
                </a:cubicBezTo>
                <a:cubicBezTo>
                  <a:pt x="45706" y="30122"/>
                  <a:pt x="45480" y="30194"/>
                  <a:pt x="45288" y="30340"/>
                </a:cubicBezTo>
                <a:cubicBezTo>
                  <a:pt x="44839" y="30689"/>
                  <a:pt x="44756" y="31345"/>
                  <a:pt x="45105" y="31802"/>
                </a:cubicBezTo>
                <a:cubicBezTo>
                  <a:pt x="46401" y="33464"/>
                  <a:pt x="47564" y="35225"/>
                  <a:pt x="48594" y="37060"/>
                </a:cubicBezTo>
                <a:cubicBezTo>
                  <a:pt x="47040" y="37442"/>
                  <a:pt x="45562" y="38057"/>
                  <a:pt x="44199" y="38888"/>
                </a:cubicBezTo>
                <a:cubicBezTo>
                  <a:pt x="41201" y="32957"/>
                  <a:pt x="36798" y="27848"/>
                  <a:pt x="31374" y="24011"/>
                </a:cubicBezTo>
                <a:cubicBezTo>
                  <a:pt x="30876" y="23039"/>
                  <a:pt x="30253" y="22133"/>
                  <a:pt x="29513" y="21328"/>
                </a:cubicBezTo>
                <a:lnTo>
                  <a:pt x="33143" y="21328"/>
                </a:lnTo>
                <a:cubicBezTo>
                  <a:pt x="35120" y="22482"/>
                  <a:pt x="36998" y="23795"/>
                  <a:pt x="38767" y="25248"/>
                </a:cubicBezTo>
                <a:cubicBezTo>
                  <a:pt x="38962" y="25414"/>
                  <a:pt x="39198" y="25494"/>
                  <a:pt x="39434" y="25494"/>
                </a:cubicBezTo>
                <a:cubicBezTo>
                  <a:pt x="39731" y="25494"/>
                  <a:pt x="40025" y="25366"/>
                  <a:pt x="40229" y="25115"/>
                </a:cubicBezTo>
                <a:cubicBezTo>
                  <a:pt x="40594" y="24675"/>
                  <a:pt x="40536" y="24019"/>
                  <a:pt x="40096" y="23654"/>
                </a:cubicBezTo>
                <a:cubicBezTo>
                  <a:pt x="39108" y="22831"/>
                  <a:pt x="38086" y="22059"/>
                  <a:pt x="37023" y="21328"/>
                </a:cubicBezTo>
                <a:lnTo>
                  <a:pt x="45952" y="21328"/>
                </a:lnTo>
                <a:cubicBezTo>
                  <a:pt x="46774" y="21328"/>
                  <a:pt x="47273" y="20406"/>
                  <a:pt x="46816" y="19716"/>
                </a:cubicBezTo>
                <a:cubicBezTo>
                  <a:pt x="44594" y="16342"/>
                  <a:pt x="40826" y="14317"/>
                  <a:pt x="36790" y="14317"/>
                </a:cubicBezTo>
                <a:cubicBezTo>
                  <a:pt x="36782" y="14317"/>
                  <a:pt x="36773" y="14317"/>
                  <a:pt x="36765" y="14317"/>
                </a:cubicBezTo>
                <a:lnTo>
                  <a:pt x="35893" y="14317"/>
                </a:lnTo>
                <a:cubicBezTo>
                  <a:pt x="35848" y="14316"/>
                  <a:pt x="35802" y="14316"/>
                  <a:pt x="35757" y="14316"/>
                </a:cubicBezTo>
                <a:cubicBezTo>
                  <a:pt x="35171" y="14316"/>
                  <a:pt x="34585" y="14366"/>
                  <a:pt x="33999" y="14458"/>
                </a:cubicBezTo>
                <a:lnTo>
                  <a:pt x="41043" y="7414"/>
                </a:lnTo>
                <a:cubicBezTo>
                  <a:pt x="41633" y="6833"/>
                  <a:pt x="41325" y="5828"/>
                  <a:pt x="40520" y="5661"/>
                </a:cubicBezTo>
                <a:cubicBezTo>
                  <a:pt x="39717" y="5497"/>
                  <a:pt x="38908" y="5416"/>
                  <a:pt x="38104" y="5416"/>
                </a:cubicBezTo>
                <a:cubicBezTo>
                  <a:pt x="34943" y="5416"/>
                  <a:pt x="31867" y="6666"/>
                  <a:pt x="29588" y="8951"/>
                </a:cubicBezTo>
                <a:lnTo>
                  <a:pt x="28974" y="9566"/>
                </a:lnTo>
                <a:cubicBezTo>
                  <a:pt x="28525" y="10014"/>
                  <a:pt x="28110" y="10496"/>
                  <a:pt x="27744" y="11011"/>
                </a:cubicBezTo>
                <a:lnTo>
                  <a:pt x="27744" y="1043"/>
                </a:lnTo>
                <a:cubicBezTo>
                  <a:pt x="27738" y="429"/>
                  <a:pt x="27237" y="1"/>
                  <a:pt x="26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Hộp Văn bản 44">
            <a:extLst>
              <a:ext uri="{FF2B5EF4-FFF2-40B4-BE49-F238E27FC236}">
                <a16:creationId xmlns="" xmlns:a16="http://schemas.microsoft.com/office/drawing/2014/main" id="{4F01E2C6-E345-DE3B-B7A6-DF1259232321}"/>
              </a:ext>
            </a:extLst>
          </p:cNvPr>
          <p:cNvSpPr txBox="1"/>
          <p:nvPr/>
        </p:nvSpPr>
        <p:spPr>
          <a:xfrm>
            <a:off x="2510213" y="675695"/>
            <a:ext cx="5273318" cy="37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733" b="1" dirty="0" smtClean="0"/>
              <a:t>0</a:t>
            </a:r>
            <a:r>
              <a:rPr lang="vi-VN" sz="11733" b="1" dirty="0"/>
              <a:t>3</a:t>
            </a:r>
            <a:r>
              <a:rPr lang="vi-VN" sz="2000" b="1" dirty="0" smtClean="0"/>
              <a:t>Trường </a:t>
            </a:r>
            <a:r>
              <a:rPr lang="vi-VN" sz="2000" b="1" dirty="0"/>
              <a:t>hợp thử nghiệm:</a:t>
            </a:r>
            <a:endParaRPr lang="vi-VN" sz="2000" dirty="0"/>
          </a:p>
          <a:p>
            <a:endParaRPr lang="vi-VN" sz="11733" b="1" dirty="0"/>
          </a:p>
        </p:txBody>
      </p:sp>
      <p:sp>
        <p:nvSpPr>
          <p:cNvPr id="39" name="Hộp Văn bản 4">
            <a:extLst>
              <a:ext uri="{FF2B5EF4-FFF2-40B4-BE49-F238E27FC236}">
                <a16:creationId xmlns="" xmlns:a16="http://schemas.microsoft.com/office/drawing/2014/main" id="{40BF2F9C-38E9-2EF4-4BC4-D158B24ED2C7}"/>
              </a:ext>
            </a:extLst>
          </p:cNvPr>
          <p:cNvSpPr txBox="1"/>
          <p:nvPr/>
        </p:nvSpPr>
        <p:spPr>
          <a:xfrm>
            <a:off x="2409372" y="2553666"/>
            <a:ext cx="4249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dirty="0"/>
              <a:t>Hiển thị thông báo lỗi </a:t>
            </a:r>
            <a:r>
              <a:rPr lang="vi-VN" sz="3200" dirty="0" smtClean="0"/>
              <a:t>Mật khẩu khi mật khẩu </a:t>
            </a:r>
            <a:r>
              <a:rPr lang="vi-VN" sz="3200" dirty="0"/>
              <a:t>trống.</a:t>
            </a:r>
          </a:p>
        </p:txBody>
      </p:sp>
    </p:spTree>
    <p:extLst>
      <p:ext uri="{BB962C8B-B14F-4D97-AF65-F5344CB8AC3E}">
        <p14:creationId xmlns:p14="http://schemas.microsoft.com/office/powerpoint/2010/main" val="808520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password khi password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573" y="1877861"/>
            <a:ext cx="896127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Cập nhật form với các hàng số mặc định khi khởi chạy form trong các model tương ứng với dòng lệnh: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       updateForm(</a:t>
            </a:r>
            <a:r>
              <a:rPr lang="vi-VN" sz="2000" dirty="0" smtClean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validUser</a:t>
            </a: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.username,</a:t>
            </a:r>
            <a:r>
              <a:rPr lang="vi-VN" sz="2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blankUser</a:t>
            </a: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.passowrd)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 Với validUser: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0800000" flipV="1">
            <a:off x="2276573" y="4211963"/>
            <a:ext cx="60325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blankUser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799563" y="2971649"/>
            <a:ext cx="3642072" cy="119469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4698538" y="4426226"/>
            <a:ext cx="3835862" cy="12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9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password khi password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573" y="2199331"/>
            <a:ext cx="896127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form: </a:t>
            </a:r>
            <a:r>
              <a:rPr lang="en-US" sz="2000" dirty="0" err="1"/>
              <a:t>fixture.detectChanges</a:t>
            </a:r>
            <a:r>
              <a:rPr lang="en-US" sz="2000" dirty="0"/>
              <a:t>();</a:t>
            </a:r>
            <a:endParaRPr lang="vi-VN" sz="2000" dirty="0"/>
          </a:p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button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button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form,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click </a:t>
            </a:r>
            <a:r>
              <a:rPr lang="en-US" sz="2000" dirty="0" err="1"/>
              <a:t>của</a:t>
            </a:r>
            <a:r>
              <a:rPr lang="en-US" sz="2000" dirty="0"/>
              <a:t> button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79859" y="3726130"/>
            <a:ext cx="7024688" cy="10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1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password khi password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50069" y="2060048"/>
            <a:ext cx="896127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 smtClean="0"/>
              <a:t>passwordErrorMsg</a:t>
            </a:r>
            <a:r>
              <a:rPr lang="en-US" sz="2000" dirty="0" smtClean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span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865756" y="3794521"/>
            <a:ext cx="920244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Gọi hàm expect() để chờ các phần tử được định nghĩa và cập nhật thẻ span html được truyền vào tương ứng với lỗi ở trên.</a:t>
            </a:r>
            <a:endParaRPr lang="vi-VN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762" y="2792680"/>
            <a:ext cx="6507645" cy="9334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322203" y="4626958"/>
            <a:ext cx="6817001" cy="9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3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vi-VN" dirty="0"/>
              <a:t>Hiển thị thông báo lỗi </a:t>
            </a:r>
            <a:r>
              <a:rPr lang="vi-VN" dirty="0" smtClean="0"/>
              <a:t>password khi </a:t>
            </a:r>
            <a:r>
              <a:rPr lang="vi-VN" dirty="0"/>
              <a:t>username trống.</a:t>
            </a:r>
          </a:p>
          <a:p>
            <a:endParaRPr lang="vi-V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92346" y="1942709"/>
            <a:ext cx="223009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Kết</a:t>
            </a:r>
            <a:r>
              <a:rPr kumimoji="0" lang="vi-V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quả thực hiện: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9668" y="4196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35" y="2619817"/>
            <a:ext cx="6244375" cy="27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9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2" descr="5+ mẫu thiết kế Resort đẹp du khách mê mẩn">
            <a:extLst>
              <a:ext uri="{FF2B5EF4-FFF2-40B4-BE49-F238E27FC236}">
                <a16:creationId xmlns="" xmlns:a16="http://schemas.microsoft.com/office/drawing/2014/main" id="{5C9C20C7-FF68-3A69-EB85-2EE31A13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39" y="622575"/>
            <a:ext cx="6277799" cy="54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5;p41"/>
          <p:cNvSpPr/>
          <p:nvPr/>
        </p:nvSpPr>
        <p:spPr>
          <a:xfrm>
            <a:off x="6906462" y="4719090"/>
            <a:ext cx="4495076" cy="1320975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346;p41"/>
          <p:cNvGrpSpPr/>
          <p:nvPr/>
        </p:nvGrpSpPr>
        <p:grpSpPr>
          <a:xfrm>
            <a:off x="1652479" y="620978"/>
            <a:ext cx="9927399" cy="5168326"/>
            <a:chOff x="745478" y="3454"/>
            <a:chExt cx="9352526" cy="5908285"/>
          </a:xfrm>
        </p:grpSpPr>
        <p:sp>
          <p:nvSpPr>
            <p:cNvPr id="7" name="Google Shape;347;p41"/>
            <p:cNvSpPr/>
            <p:nvPr/>
          </p:nvSpPr>
          <p:spPr>
            <a:xfrm rot="21180019">
              <a:off x="1701001" y="527564"/>
              <a:ext cx="7430730" cy="537995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348;p41"/>
            <p:cNvSpPr/>
            <p:nvPr/>
          </p:nvSpPr>
          <p:spPr>
            <a:xfrm>
              <a:off x="745478" y="3454"/>
              <a:ext cx="9352526" cy="5908285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5" name="Google Shape;376;p41"/>
          <p:cNvSpPr txBox="1"/>
          <p:nvPr/>
        </p:nvSpPr>
        <p:spPr>
          <a:xfrm>
            <a:off x="3583307" y="4020912"/>
            <a:ext cx="2507065" cy="6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429;p44">
            <a:extLst>
              <a:ext uri="{FF2B5EF4-FFF2-40B4-BE49-F238E27FC236}">
                <a16:creationId xmlns="" xmlns:a16="http://schemas.microsoft.com/office/drawing/2014/main" id="{396AC206-88C1-028A-19E4-32F1A675945B}"/>
              </a:ext>
            </a:extLst>
          </p:cNvPr>
          <p:cNvSpPr/>
          <p:nvPr/>
        </p:nvSpPr>
        <p:spPr>
          <a:xfrm>
            <a:off x="6187705" y="4134487"/>
            <a:ext cx="856948" cy="7638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7" name="Google Shape;435;p44">
            <a:extLst>
              <a:ext uri="{FF2B5EF4-FFF2-40B4-BE49-F238E27FC236}">
                <a16:creationId xmlns="" xmlns:a16="http://schemas.microsoft.com/office/drawing/2014/main" id="{32C8645C-934A-8481-B456-374E4C83F0FF}"/>
              </a:ext>
            </a:extLst>
          </p:cNvPr>
          <p:cNvSpPr/>
          <p:nvPr/>
        </p:nvSpPr>
        <p:spPr>
          <a:xfrm>
            <a:off x="6351850" y="4086622"/>
            <a:ext cx="635741" cy="565571"/>
          </a:xfrm>
          <a:custGeom>
            <a:avLst/>
            <a:gdLst/>
            <a:ahLst/>
            <a:cxnLst/>
            <a:rect l="l" t="t" r="r" b="b"/>
            <a:pathLst>
              <a:path w="53279" h="53176" extrusionOk="0">
                <a:moveTo>
                  <a:pt x="38028" y="7497"/>
                </a:moveTo>
                <a:lnTo>
                  <a:pt x="29165" y="16352"/>
                </a:lnTo>
                <a:cubicBezTo>
                  <a:pt x="28583" y="16751"/>
                  <a:pt x="28035" y="17191"/>
                  <a:pt x="27536" y="17681"/>
                </a:cubicBezTo>
                <a:cubicBezTo>
                  <a:pt x="27628" y="15173"/>
                  <a:pt x="28666" y="12805"/>
                  <a:pt x="30444" y="11036"/>
                </a:cubicBezTo>
                <a:lnTo>
                  <a:pt x="31050" y="10421"/>
                </a:lnTo>
                <a:cubicBezTo>
                  <a:pt x="32903" y="8560"/>
                  <a:pt x="35403" y="7514"/>
                  <a:pt x="38028" y="7497"/>
                </a:cubicBezTo>
                <a:close/>
                <a:moveTo>
                  <a:pt x="25668" y="3236"/>
                </a:moveTo>
                <a:lnTo>
                  <a:pt x="25668" y="15779"/>
                </a:lnTo>
                <a:cubicBezTo>
                  <a:pt x="25526" y="16468"/>
                  <a:pt x="25460" y="17158"/>
                  <a:pt x="25443" y="17856"/>
                </a:cubicBezTo>
                <a:cubicBezTo>
                  <a:pt x="23740" y="16020"/>
                  <a:pt x="22802" y="13603"/>
                  <a:pt x="22802" y="11094"/>
                </a:cubicBezTo>
                <a:lnTo>
                  <a:pt x="22802" y="10222"/>
                </a:lnTo>
                <a:cubicBezTo>
                  <a:pt x="22802" y="7605"/>
                  <a:pt x="23832" y="5097"/>
                  <a:pt x="25668" y="3236"/>
                </a:cubicBezTo>
                <a:close/>
                <a:moveTo>
                  <a:pt x="17552" y="16385"/>
                </a:moveTo>
                <a:cubicBezTo>
                  <a:pt x="19413" y="16385"/>
                  <a:pt x="21240" y="16909"/>
                  <a:pt x="22818" y="17897"/>
                </a:cubicBezTo>
                <a:cubicBezTo>
                  <a:pt x="23142" y="18371"/>
                  <a:pt x="23508" y="18819"/>
                  <a:pt x="23898" y="19251"/>
                </a:cubicBezTo>
                <a:lnTo>
                  <a:pt x="9686" y="19251"/>
                </a:lnTo>
                <a:cubicBezTo>
                  <a:pt x="11546" y="17407"/>
                  <a:pt x="14063" y="16385"/>
                  <a:pt x="16680" y="16385"/>
                </a:cubicBezTo>
                <a:close/>
                <a:moveTo>
                  <a:pt x="36757" y="16385"/>
                </a:moveTo>
                <a:cubicBezTo>
                  <a:pt x="39373" y="16385"/>
                  <a:pt x="41890" y="17407"/>
                  <a:pt x="43751" y="19251"/>
                </a:cubicBezTo>
                <a:lnTo>
                  <a:pt x="28890" y="19251"/>
                </a:lnTo>
                <a:cubicBezTo>
                  <a:pt x="30759" y="17407"/>
                  <a:pt x="33268" y="16385"/>
                  <a:pt x="35893" y="16385"/>
                </a:cubicBezTo>
                <a:close/>
                <a:moveTo>
                  <a:pt x="24197" y="21319"/>
                </a:moveTo>
                <a:lnTo>
                  <a:pt x="13914" y="31603"/>
                </a:lnTo>
                <a:cubicBezTo>
                  <a:pt x="13930" y="28986"/>
                  <a:pt x="14985" y="26478"/>
                  <a:pt x="16838" y="24634"/>
                </a:cubicBezTo>
                <a:lnTo>
                  <a:pt x="17452" y="24019"/>
                </a:lnTo>
                <a:cubicBezTo>
                  <a:pt x="18806" y="22665"/>
                  <a:pt x="20526" y="21726"/>
                  <a:pt x="22403" y="21319"/>
                </a:cubicBezTo>
                <a:close/>
                <a:moveTo>
                  <a:pt x="27744" y="22474"/>
                </a:moveTo>
                <a:cubicBezTo>
                  <a:pt x="29580" y="24343"/>
                  <a:pt x="30602" y="26852"/>
                  <a:pt x="30602" y="29476"/>
                </a:cubicBezTo>
                <a:lnTo>
                  <a:pt x="30602" y="30349"/>
                </a:lnTo>
                <a:cubicBezTo>
                  <a:pt x="30602" y="32965"/>
                  <a:pt x="29580" y="35474"/>
                  <a:pt x="27744" y="37343"/>
                </a:cubicBezTo>
                <a:lnTo>
                  <a:pt x="27744" y="22474"/>
                </a:lnTo>
                <a:close/>
                <a:moveTo>
                  <a:pt x="26697" y="1"/>
                </a:moveTo>
                <a:cubicBezTo>
                  <a:pt x="26507" y="1"/>
                  <a:pt x="26312" y="54"/>
                  <a:pt x="26133" y="171"/>
                </a:cubicBezTo>
                <a:cubicBezTo>
                  <a:pt x="22752" y="2405"/>
                  <a:pt x="20717" y="6185"/>
                  <a:pt x="20725" y="10230"/>
                </a:cubicBezTo>
                <a:lnTo>
                  <a:pt x="20725" y="11094"/>
                </a:lnTo>
                <a:cubicBezTo>
                  <a:pt x="20725" y="12398"/>
                  <a:pt x="20933" y="13686"/>
                  <a:pt x="21348" y="14923"/>
                </a:cubicBezTo>
                <a:cubicBezTo>
                  <a:pt x="20127" y="14516"/>
                  <a:pt x="18840" y="14309"/>
                  <a:pt x="17552" y="14309"/>
                </a:cubicBezTo>
                <a:lnTo>
                  <a:pt x="16680" y="14309"/>
                </a:lnTo>
                <a:cubicBezTo>
                  <a:pt x="16672" y="14309"/>
                  <a:pt x="16663" y="14309"/>
                  <a:pt x="16655" y="14309"/>
                </a:cubicBezTo>
                <a:cubicBezTo>
                  <a:pt x="12619" y="14309"/>
                  <a:pt x="8851" y="16334"/>
                  <a:pt x="6629" y="19708"/>
                </a:cubicBezTo>
                <a:cubicBezTo>
                  <a:pt x="6172" y="20397"/>
                  <a:pt x="6670" y="21319"/>
                  <a:pt x="7493" y="21319"/>
                </a:cubicBezTo>
                <a:lnTo>
                  <a:pt x="17419" y="21319"/>
                </a:lnTo>
                <a:cubicBezTo>
                  <a:pt x="16912" y="21693"/>
                  <a:pt x="16422" y="22109"/>
                  <a:pt x="15982" y="22557"/>
                </a:cubicBezTo>
                <a:lnTo>
                  <a:pt x="15367" y="23172"/>
                </a:lnTo>
                <a:cubicBezTo>
                  <a:pt x="12502" y="26029"/>
                  <a:pt x="11264" y="30141"/>
                  <a:pt x="12078" y="34103"/>
                </a:cubicBezTo>
                <a:cubicBezTo>
                  <a:pt x="12153" y="34477"/>
                  <a:pt x="12427" y="34776"/>
                  <a:pt x="12792" y="34892"/>
                </a:cubicBezTo>
                <a:cubicBezTo>
                  <a:pt x="12892" y="34917"/>
                  <a:pt x="12992" y="34934"/>
                  <a:pt x="13091" y="34934"/>
                </a:cubicBezTo>
                <a:cubicBezTo>
                  <a:pt x="13374" y="34934"/>
                  <a:pt x="13631" y="34826"/>
                  <a:pt x="13831" y="34627"/>
                </a:cubicBezTo>
                <a:lnTo>
                  <a:pt x="25668" y="22790"/>
                </a:lnTo>
                <a:lnTo>
                  <a:pt x="25668" y="39536"/>
                </a:lnTo>
                <a:cubicBezTo>
                  <a:pt x="25668" y="40148"/>
                  <a:pt x="26168" y="40575"/>
                  <a:pt x="26707" y="40575"/>
                </a:cubicBezTo>
                <a:cubicBezTo>
                  <a:pt x="26900" y="40575"/>
                  <a:pt x="27097" y="40520"/>
                  <a:pt x="27279" y="40400"/>
                </a:cubicBezTo>
                <a:cubicBezTo>
                  <a:pt x="30651" y="38173"/>
                  <a:pt x="32687" y="34394"/>
                  <a:pt x="32678" y="30349"/>
                </a:cubicBezTo>
                <a:lnTo>
                  <a:pt x="32678" y="29476"/>
                </a:lnTo>
                <a:cubicBezTo>
                  <a:pt x="32678" y="28820"/>
                  <a:pt x="32620" y="28156"/>
                  <a:pt x="32512" y="27508"/>
                </a:cubicBezTo>
                <a:lnTo>
                  <a:pt x="32512" y="27508"/>
                </a:lnTo>
                <a:cubicBezTo>
                  <a:pt x="36682" y="30955"/>
                  <a:pt x="40079" y="35250"/>
                  <a:pt x="42480" y="40101"/>
                </a:cubicBezTo>
                <a:cubicBezTo>
                  <a:pt x="40362" y="41820"/>
                  <a:pt x="38725" y="44079"/>
                  <a:pt x="37754" y="46638"/>
                </a:cubicBezTo>
                <a:cubicBezTo>
                  <a:pt x="37072" y="46389"/>
                  <a:pt x="36458" y="45990"/>
                  <a:pt x="35951" y="45483"/>
                </a:cubicBezTo>
                <a:cubicBezTo>
                  <a:pt x="35748" y="45280"/>
                  <a:pt x="35482" y="45178"/>
                  <a:pt x="35216" y="45178"/>
                </a:cubicBezTo>
                <a:cubicBezTo>
                  <a:pt x="34950" y="45178"/>
                  <a:pt x="34684" y="45280"/>
                  <a:pt x="34481" y="45483"/>
                </a:cubicBezTo>
                <a:cubicBezTo>
                  <a:pt x="33509" y="46455"/>
                  <a:pt x="32234" y="46941"/>
                  <a:pt x="30959" y="46941"/>
                </a:cubicBezTo>
                <a:cubicBezTo>
                  <a:pt x="29684" y="46941"/>
                  <a:pt x="28409" y="46455"/>
                  <a:pt x="27437" y="45483"/>
                </a:cubicBezTo>
                <a:cubicBezTo>
                  <a:pt x="27233" y="45280"/>
                  <a:pt x="26968" y="45178"/>
                  <a:pt x="26702" y="45178"/>
                </a:cubicBezTo>
                <a:cubicBezTo>
                  <a:pt x="26436" y="45178"/>
                  <a:pt x="26170" y="45280"/>
                  <a:pt x="25967" y="45483"/>
                </a:cubicBezTo>
                <a:cubicBezTo>
                  <a:pt x="24995" y="46455"/>
                  <a:pt x="23720" y="46941"/>
                  <a:pt x="22445" y="46941"/>
                </a:cubicBezTo>
                <a:cubicBezTo>
                  <a:pt x="21170" y="46941"/>
                  <a:pt x="19894" y="46455"/>
                  <a:pt x="18923" y="45483"/>
                </a:cubicBezTo>
                <a:cubicBezTo>
                  <a:pt x="18719" y="45280"/>
                  <a:pt x="18453" y="45178"/>
                  <a:pt x="18187" y="45178"/>
                </a:cubicBezTo>
                <a:cubicBezTo>
                  <a:pt x="17922" y="45178"/>
                  <a:pt x="17656" y="45280"/>
                  <a:pt x="17452" y="45483"/>
                </a:cubicBezTo>
                <a:cubicBezTo>
                  <a:pt x="16480" y="46455"/>
                  <a:pt x="15205" y="46941"/>
                  <a:pt x="13930" y="46941"/>
                </a:cubicBezTo>
                <a:cubicBezTo>
                  <a:pt x="12655" y="46941"/>
                  <a:pt x="11380" y="46455"/>
                  <a:pt x="10408" y="45483"/>
                </a:cubicBezTo>
                <a:cubicBezTo>
                  <a:pt x="10205" y="45280"/>
                  <a:pt x="9939" y="45178"/>
                  <a:pt x="9673" y="45178"/>
                </a:cubicBezTo>
                <a:cubicBezTo>
                  <a:pt x="9407" y="45178"/>
                  <a:pt x="9142" y="45280"/>
                  <a:pt x="8938" y="45483"/>
                </a:cubicBezTo>
                <a:cubicBezTo>
                  <a:pt x="7966" y="46455"/>
                  <a:pt x="6691" y="46941"/>
                  <a:pt x="5416" y="46941"/>
                </a:cubicBezTo>
                <a:cubicBezTo>
                  <a:pt x="4141" y="46941"/>
                  <a:pt x="2866" y="46455"/>
                  <a:pt x="1894" y="45483"/>
                </a:cubicBezTo>
                <a:cubicBezTo>
                  <a:pt x="1689" y="45269"/>
                  <a:pt x="1417" y="45163"/>
                  <a:pt x="1147" y="45163"/>
                </a:cubicBezTo>
                <a:cubicBezTo>
                  <a:pt x="882" y="45163"/>
                  <a:pt x="617" y="45265"/>
                  <a:pt x="416" y="45467"/>
                </a:cubicBezTo>
                <a:cubicBezTo>
                  <a:pt x="0" y="45882"/>
                  <a:pt x="9" y="46546"/>
                  <a:pt x="424" y="46953"/>
                </a:cubicBezTo>
                <a:cubicBezTo>
                  <a:pt x="1793" y="48318"/>
                  <a:pt x="3602" y="49016"/>
                  <a:pt x="5419" y="49016"/>
                </a:cubicBezTo>
                <a:cubicBezTo>
                  <a:pt x="6909" y="49016"/>
                  <a:pt x="8404" y="48547"/>
                  <a:pt x="9669" y="47593"/>
                </a:cubicBezTo>
                <a:cubicBezTo>
                  <a:pt x="10932" y="48544"/>
                  <a:pt x="12431" y="49020"/>
                  <a:pt x="13929" y="49020"/>
                </a:cubicBezTo>
                <a:cubicBezTo>
                  <a:pt x="15428" y="49020"/>
                  <a:pt x="16925" y="48544"/>
                  <a:pt x="18183" y="47593"/>
                </a:cubicBezTo>
                <a:cubicBezTo>
                  <a:pt x="19446" y="48544"/>
                  <a:pt x="20945" y="49020"/>
                  <a:pt x="22444" y="49020"/>
                </a:cubicBezTo>
                <a:cubicBezTo>
                  <a:pt x="23942" y="49020"/>
                  <a:pt x="25439" y="48544"/>
                  <a:pt x="26698" y="47593"/>
                </a:cubicBezTo>
                <a:cubicBezTo>
                  <a:pt x="27960" y="48544"/>
                  <a:pt x="29459" y="49020"/>
                  <a:pt x="30958" y="49020"/>
                </a:cubicBezTo>
                <a:cubicBezTo>
                  <a:pt x="32456" y="49020"/>
                  <a:pt x="33953" y="48544"/>
                  <a:pt x="35212" y="47593"/>
                </a:cubicBezTo>
                <a:cubicBezTo>
                  <a:pt x="35802" y="48033"/>
                  <a:pt x="36449" y="48382"/>
                  <a:pt x="37139" y="48631"/>
                </a:cubicBezTo>
                <a:cubicBezTo>
                  <a:pt x="36873" y="49778"/>
                  <a:pt x="36740" y="50957"/>
                  <a:pt x="36740" y="52137"/>
                </a:cubicBezTo>
                <a:cubicBezTo>
                  <a:pt x="36740" y="52710"/>
                  <a:pt x="37205" y="53175"/>
                  <a:pt x="37778" y="53175"/>
                </a:cubicBezTo>
                <a:cubicBezTo>
                  <a:pt x="38352" y="53175"/>
                  <a:pt x="38817" y="52710"/>
                  <a:pt x="38817" y="52137"/>
                </a:cubicBezTo>
                <a:cubicBezTo>
                  <a:pt x="38825" y="44727"/>
                  <a:pt x="44831" y="38713"/>
                  <a:pt x="52248" y="38705"/>
                </a:cubicBezTo>
                <a:cubicBezTo>
                  <a:pt x="52822" y="38705"/>
                  <a:pt x="53279" y="38240"/>
                  <a:pt x="53279" y="37667"/>
                </a:cubicBezTo>
                <a:cubicBezTo>
                  <a:pt x="53279" y="37094"/>
                  <a:pt x="52822" y="36628"/>
                  <a:pt x="52248" y="36628"/>
                </a:cubicBezTo>
                <a:cubicBezTo>
                  <a:pt x="51742" y="36628"/>
                  <a:pt x="51252" y="36653"/>
                  <a:pt x="50762" y="36695"/>
                </a:cubicBezTo>
                <a:cubicBezTo>
                  <a:pt x="49599" y="34527"/>
                  <a:pt x="48253" y="32467"/>
                  <a:pt x="46750" y="30523"/>
                </a:cubicBezTo>
                <a:cubicBezTo>
                  <a:pt x="46543" y="30258"/>
                  <a:pt x="46238" y="30122"/>
                  <a:pt x="45929" y="30122"/>
                </a:cubicBezTo>
                <a:cubicBezTo>
                  <a:pt x="45706" y="30122"/>
                  <a:pt x="45480" y="30194"/>
                  <a:pt x="45288" y="30340"/>
                </a:cubicBezTo>
                <a:cubicBezTo>
                  <a:pt x="44839" y="30689"/>
                  <a:pt x="44756" y="31345"/>
                  <a:pt x="45105" y="31802"/>
                </a:cubicBezTo>
                <a:cubicBezTo>
                  <a:pt x="46401" y="33464"/>
                  <a:pt x="47564" y="35225"/>
                  <a:pt x="48594" y="37060"/>
                </a:cubicBezTo>
                <a:cubicBezTo>
                  <a:pt x="47040" y="37442"/>
                  <a:pt x="45562" y="38057"/>
                  <a:pt x="44199" y="38888"/>
                </a:cubicBezTo>
                <a:cubicBezTo>
                  <a:pt x="41201" y="32957"/>
                  <a:pt x="36798" y="27848"/>
                  <a:pt x="31374" y="24011"/>
                </a:cubicBezTo>
                <a:cubicBezTo>
                  <a:pt x="30876" y="23039"/>
                  <a:pt x="30253" y="22133"/>
                  <a:pt x="29513" y="21328"/>
                </a:cubicBezTo>
                <a:lnTo>
                  <a:pt x="33143" y="21328"/>
                </a:lnTo>
                <a:cubicBezTo>
                  <a:pt x="35120" y="22482"/>
                  <a:pt x="36998" y="23795"/>
                  <a:pt x="38767" y="25248"/>
                </a:cubicBezTo>
                <a:cubicBezTo>
                  <a:pt x="38962" y="25414"/>
                  <a:pt x="39198" y="25494"/>
                  <a:pt x="39434" y="25494"/>
                </a:cubicBezTo>
                <a:cubicBezTo>
                  <a:pt x="39731" y="25494"/>
                  <a:pt x="40025" y="25366"/>
                  <a:pt x="40229" y="25115"/>
                </a:cubicBezTo>
                <a:cubicBezTo>
                  <a:pt x="40594" y="24675"/>
                  <a:pt x="40536" y="24019"/>
                  <a:pt x="40096" y="23654"/>
                </a:cubicBezTo>
                <a:cubicBezTo>
                  <a:pt x="39108" y="22831"/>
                  <a:pt x="38086" y="22059"/>
                  <a:pt x="37023" y="21328"/>
                </a:cubicBezTo>
                <a:lnTo>
                  <a:pt x="45952" y="21328"/>
                </a:lnTo>
                <a:cubicBezTo>
                  <a:pt x="46774" y="21328"/>
                  <a:pt x="47273" y="20406"/>
                  <a:pt x="46816" y="19716"/>
                </a:cubicBezTo>
                <a:cubicBezTo>
                  <a:pt x="44594" y="16342"/>
                  <a:pt x="40826" y="14317"/>
                  <a:pt x="36790" y="14317"/>
                </a:cubicBezTo>
                <a:cubicBezTo>
                  <a:pt x="36782" y="14317"/>
                  <a:pt x="36773" y="14317"/>
                  <a:pt x="36765" y="14317"/>
                </a:cubicBezTo>
                <a:lnTo>
                  <a:pt x="35893" y="14317"/>
                </a:lnTo>
                <a:cubicBezTo>
                  <a:pt x="35848" y="14316"/>
                  <a:pt x="35802" y="14316"/>
                  <a:pt x="35757" y="14316"/>
                </a:cubicBezTo>
                <a:cubicBezTo>
                  <a:pt x="35171" y="14316"/>
                  <a:pt x="34585" y="14366"/>
                  <a:pt x="33999" y="14458"/>
                </a:cubicBezTo>
                <a:lnTo>
                  <a:pt x="41043" y="7414"/>
                </a:lnTo>
                <a:cubicBezTo>
                  <a:pt x="41633" y="6833"/>
                  <a:pt x="41325" y="5828"/>
                  <a:pt x="40520" y="5661"/>
                </a:cubicBezTo>
                <a:cubicBezTo>
                  <a:pt x="39717" y="5497"/>
                  <a:pt x="38908" y="5416"/>
                  <a:pt x="38104" y="5416"/>
                </a:cubicBezTo>
                <a:cubicBezTo>
                  <a:pt x="34943" y="5416"/>
                  <a:pt x="31867" y="6666"/>
                  <a:pt x="29588" y="8951"/>
                </a:cubicBezTo>
                <a:lnTo>
                  <a:pt x="28974" y="9566"/>
                </a:lnTo>
                <a:cubicBezTo>
                  <a:pt x="28525" y="10014"/>
                  <a:pt x="28110" y="10496"/>
                  <a:pt x="27744" y="11011"/>
                </a:cubicBezTo>
                <a:lnTo>
                  <a:pt x="27744" y="1043"/>
                </a:lnTo>
                <a:cubicBezTo>
                  <a:pt x="27738" y="429"/>
                  <a:pt x="27237" y="1"/>
                  <a:pt x="26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Hộp Văn bản 44">
            <a:extLst>
              <a:ext uri="{FF2B5EF4-FFF2-40B4-BE49-F238E27FC236}">
                <a16:creationId xmlns="" xmlns:a16="http://schemas.microsoft.com/office/drawing/2014/main" id="{4F01E2C6-E345-DE3B-B7A6-DF1259232321}"/>
              </a:ext>
            </a:extLst>
          </p:cNvPr>
          <p:cNvSpPr txBox="1"/>
          <p:nvPr/>
        </p:nvSpPr>
        <p:spPr>
          <a:xfrm>
            <a:off x="2510213" y="675695"/>
            <a:ext cx="5273318" cy="37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733" b="1" dirty="0" smtClean="0"/>
              <a:t>0</a:t>
            </a:r>
            <a:r>
              <a:rPr lang="vi-VN" sz="11733" b="1" dirty="0" smtClean="0"/>
              <a:t>4</a:t>
            </a:r>
            <a:r>
              <a:rPr lang="vi-VN" sz="2000" b="1" dirty="0" smtClean="0"/>
              <a:t>Trường </a:t>
            </a:r>
            <a:r>
              <a:rPr lang="vi-VN" sz="2000" b="1" dirty="0"/>
              <a:t>hợp thử nghiệm:</a:t>
            </a:r>
            <a:endParaRPr lang="vi-VN" sz="2000" dirty="0"/>
          </a:p>
          <a:p>
            <a:endParaRPr lang="vi-VN" sz="11733" b="1" dirty="0"/>
          </a:p>
        </p:txBody>
      </p:sp>
      <p:sp>
        <p:nvSpPr>
          <p:cNvPr id="39" name="Hộp Văn bản 4">
            <a:extLst>
              <a:ext uri="{FF2B5EF4-FFF2-40B4-BE49-F238E27FC236}">
                <a16:creationId xmlns="" xmlns:a16="http://schemas.microsoft.com/office/drawing/2014/main" id="{40BF2F9C-38E9-2EF4-4BC4-D158B24ED2C7}"/>
              </a:ext>
            </a:extLst>
          </p:cNvPr>
          <p:cNvSpPr txBox="1"/>
          <p:nvPr/>
        </p:nvSpPr>
        <p:spPr>
          <a:xfrm>
            <a:off x="2023960" y="2530489"/>
            <a:ext cx="4885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dirty="0"/>
              <a:t>Hiển thị cả thông báo lỗi tên người dùng và mật khẩu khi tên người dùng và mật khẩu trống.</a:t>
            </a:r>
          </a:p>
        </p:txBody>
      </p:sp>
    </p:spTree>
    <p:extLst>
      <p:ext uri="{BB962C8B-B14F-4D97-AF65-F5344CB8AC3E}">
        <p14:creationId xmlns:p14="http://schemas.microsoft.com/office/powerpoint/2010/main" val="4028561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56159" y="676942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cả thông báo lỗi </a:t>
            </a:r>
            <a:r>
              <a:rPr lang="vi-VN" dirty="0" smtClean="0"/>
              <a:t>username và password khi trống</a:t>
            </a:r>
            <a:r>
              <a:rPr lang="vi-VN" dirty="0"/>
              <a:t>.</a:t>
            </a:r>
          </a:p>
          <a:p>
            <a:pPr marL="38100" lvl="0" indent="0">
              <a:buNone/>
            </a:pPr>
            <a:endParaRPr lang="vi-VN" dirty="0"/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32016" y="2082814"/>
            <a:ext cx="89612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Cập nhật form với các hàng số mặc định khi khởi chạy form trong các model tương ứng với dòng lệnh: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       updateForm(</a:t>
            </a:r>
            <a:r>
              <a:rPr lang="vi-VN" sz="2000" dirty="0" smtClean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validUser</a:t>
            </a: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.username,</a:t>
            </a:r>
            <a:r>
              <a:rPr lang="vi-VN" sz="2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blankUser</a:t>
            </a: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.passowrd)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0800000" flipV="1">
            <a:off x="2077790" y="3358173"/>
            <a:ext cx="60325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blankUser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537" y="4035282"/>
            <a:ext cx="3835862" cy="12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8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931" y="721216"/>
            <a:ext cx="3658249" cy="825183"/>
          </a:xfrm>
        </p:spPr>
        <p:txBody>
          <a:bodyPr/>
          <a:lstStyle/>
          <a:p>
            <a:r>
              <a:rPr lang="vi-VN" sz="4000" dirty="0" smtClean="0">
                <a:solidFill>
                  <a:srgbClr val="FF0000"/>
                </a:solidFill>
                <a:latin typeface="+mn-lt"/>
              </a:rPr>
              <a:t>UNIT TEST</a:t>
            </a:r>
            <a:endParaRPr lang="vi-VN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893" y="1435791"/>
            <a:ext cx="9066727" cy="1046400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phát triển hướng tới các thử nghiệm đầu tiên, các nhóm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hãy chọn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công cụ có hỗ trợ Unit Test để tự động hóa các ca kiểm thử cho 1 chức năng hay 1 nhiệm vụ phát triển của nhóm.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5875" y="3077635"/>
            <a:ext cx="8401319" cy="191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0"/>
              </a:spcAft>
            </a:pPr>
            <a:r>
              <a:rPr lang="vi-VN" sz="2400" b="1" dirty="0" smtClean="0">
                <a:solidFill>
                  <a:srgbClr val="29292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Nội dung: Kiểm </a:t>
            </a:r>
            <a:r>
              <a:rPr lang="vi-VN" sz="2400" b="1" dirty="0">
                <a:solidFill>
                  <a:srgbClr val="29292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 nông (Sử dụng Angular), kiểm tra nội dung nhập vào của form đăng nhập.</a:t>
            </a:r>
            <a:endParaRPr lang="vi-VN" sz="2400" dirty="0"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vi-VN" sz="2400" spc="-5" dirty="0">
                <a:solidFill>
                  <a:srgbClr val="29292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Bài kiểm tra chính mà tôi tập trung trong Kiểm tra nông là kết xuất mẫu. Ví dụ: tôi sẽ đảm bảo button.click()sẽ kích hoạt </a:t>
            </a:r>
            <a:r>
              <a:rPr lang="vi-VN" sz="2400" spc="-5" dirty="0" smtClean="0">
                <a:solidFill>
                  <a:srgbClr val="29292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onSubmit lệnh </a:t>
            </a:r>
            <a:r>
              <a:rPr lang="vi-VN" sz="2400" spc="-5" dirty="0">
                <a:solidFill>
                  <a:srgbClr val="29292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gọi hàm và đảm bảo thông báo lỗi được hiển thị khi trường nhập liệu không hợp lệ.</a:t>
            </a:r>
            <a:endParaRPr lang="vi-VN" sz="2400" dirty="0"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3" y="693350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vi-VN" dirty="0"/>
              <a:t>Hiển thị cả thông báo lỗi username và password khi trống.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573" y="2199331"/>
            <a:ext cx="896127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form: </a:t>
            </a:r>
            <a:r>
              <a:rPr lang="en-US" sz="2000" dirty="0" err="1"/>
              <a:t>fixture.detectChanges</a:t>
            </a:r>
            <a:r>
              <a:rPr lang="en-US" sz="2000" dirty="0"/>
              <a:t>();</a:t>
            </a:r>
            <a:endParaRPr lang="vi-VN" sz="2000" dirty="0"/>
          </a:p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button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button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form,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click </a:t>
            </a:r>
            <a:r>
              <a:rPr lang="en-US" sz="2000" dirty="0" err="1"/>
              <a:t>của</a:t>
            </a:r>
            <a:r>
              <a:rPr lang="en-US" sz="2000" dirty="0"/>
              <a:t> button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79859" y="3726130"/>
            <a:ext cx="7024688" cy="10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45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865756" y="760362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vi-VN" dirty="0"/>
              <a:t>Hiển thị cả thông báo lỗi username và password khi trống.</a:t>
            </a:r>
          </a:p>
          <a:p>
            <a:pPr marL="38100" lvl="0" indent="0">
              <a:buNone/>
            </a:pPr>
            <a:endParaRPr lang="vi-VN" dirty="0"/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50069" y="2060049"/>
            <a:ext cx="896127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usernameErrorMsg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passwordErrorMsg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id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span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.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865756" y="3794521"/>
            <a:ext cx="920244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vi-VN" sz="20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 Gọi hàm expect() để chờ các phần tử được định nghĩa và cập nhật thẻ span html được truyền vào tương ứng với lỗi ở trên.</a:t>
            </a:r>
            <a:endParaRPr lang="vi-VN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177235" y="2876204"/>
            <a:ext cx="7252225" cy="80114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3177235" y="4602368"/>
            <a:ext cx="7085987" cy="9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3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83409" y="648069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vi-VN" dirty="0"/>
              <a:t>Hiển thị cả thông báo lỗi username và password khi trống.</a:t>
            </a:r>
          </a:p>
          <a:p>
            <a:endParaRPr lang="vi-V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92346" y="1942709"/>
            <a:ext cx="223009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Kết</a:t>
            </a:r>
            <a:r>
              <a:rPr kumimoji="0" lang="vi-V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quả thực hiện: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9668" y="4196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26" y="2486887"/>
            <a:ext cx="7306882" cy="30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9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1">
            <a:extLst>
              <a:ext uri="{FF2B5EF4-FFF2-40B4-BE49-F238E27FC236}">
                <a16:creationId xmlns="" xmlns:a16="http://schemas.microsoft.com/office/drawing/2014/main" id="{44C897C4-8B81-B20F-ADF1-B22A5BAA25DB}"/>
              </a:ext>
            </a:extLst>
          </p:cNvPr>
          <p:cNvSpPr txBox="1"/>
          <p:nvPr/>
        </p:nvSpPr>
        <p:spPr>
          <a:xfrm>
            <a:off x="2209489" y="2344544"/>
            <a:ext cx="79378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600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22928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7086" y="1725352"/>
            <a:ext cx="84013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/>
              <a:t>Có 4 trường hợp thử nghiệm:</a:t>
            </a:r>
          </a:p>
          <a:p>
            <a:r>
              <a:rPr lang="vi-VN" sz="2400" dirty="0"/>
              <a:t>1.) Đảm bảo tên người dùng, trường mật khẩu và nút đăng nhập được hiển thị.</a:t>
            </a:r>
          </a:p>
          <a:p>
            <a:r>
              <a:rPr lang="vi-VN" sz="2400" dirty="0"/>
              <a:t>2.) Hiển thị thông báo lỗi Tên người dùng khi tên người dùng trống.</a:t>
            </a:r>
          </a:p>
          <a:p>
            <a:r>
              <a:rPr lang="vi-VN" sz="2400" dirty="0"/>
              <a:t>3.) Hiển thị thông báo lỗi Mật khẩu khi mật khẩu trống.</a:t>
            </a:r>
          </a:p>
          <a:p>
            <a:r>
              <a:rPr lang="vi-VN" sz="2400" dirty="0"/>
              <a:t>4.) Hiển thị cả thông báo lỗi tên người dùng và mật khẩu khi tên người dùng và mật khẩu trống.</a:t>
            </a:r>
          </a:p>
        </p:txBody>
      </p:sp>
    </p:spTree>
    <p:extLst>
      <p:ext uri="{BB962C8B-B14F-4D97-AF65-F5344CB8AC3E}">
        <p14:creationId xmlns:p14="http://schemas.microsoft.com/office/powerpoint/2010/main" val="2923427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4359" y="1995808"/>
            <a:ext cx="8401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/>
              <a:t>Thực hiện kiểm </a:t>
            </a:r>
            <a:r>
              <a:rPr lang="vi-VN" sz="2400" b="1" dirty="0" smtClean="0"/>
              <a:t>thử:</a:t>
            </a:r>
            <a:endParaRPr lang="vi-VN" sz="2400" dirty="0"/>
          </a:p>
          <a:p>
            <a:r>
              <a:rPr lang="en-US" sz="2400" dirty="0"/>
              <a:t>-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fixture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component </a:t>
            </a:r>
            <a:r>
              <a:rPr lang="en-US" sz="2400" dirty="0" err="1"/>
              <a:t>LoginComponent</a:t>
            </a:r>
            <a:r>
              <a:rPr lang="en-US" sz="2400" dirty="0"/>
              <a:t>.</a:t>
            </a:r>
            <a:endParaRPr lang="vi-VN" sz="2400" dirty="0"/>
          </a:p>
          <a:p>
            <a:r>
              <a:rPr lang="en-US" sz="2400" dirty="0"/>
              <a:t>-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updateForm</a:t>
            </a:r>
            <a:r>
              <a:rPr lang="en-US" sz="2400" dirty="0"/>
              <a:t>()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username </a:t>
            </a:r>
            <a:r>
              <a:rPr lang="en-US" sz="2400" dirty="0" err="1"/>
              <a:t>và</a:t>
            </a:r>
            <a:r>
              <a:rPr lang="en-US" sz="2400" dirty="0"/>
              <a:t> password </a:t>
            </a:r>
            <a:r>
              <a:rPr lang="en-US" sz="2400" dirty="0" err="1"/>
              <a:t>từ</a:t>
            </a:r>
            <a:r>
              <a:rPr lang="en-US" sz="2400" dirty="0"/>
              <a:t> form control.</a:t>
            </a:r>
            <a:endParaRPr lang="vi-VN" sz="2400" dirty="0"/>
          </a:p>
          <a:p>
            <a:r>
              <a:rPr lang="en-US" sz="2400" dirty="0"/>
              <a:t>-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module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6159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2" descr="5+ mẫu thiết kế Resort đẹp du khách mê mẩn">
            <a:extLst>
              <a:ext uri="{FF2B5EF4-FFF2-40B4-BE49-F238E27FC236}">
                <a16:creationId xmlns="" xmlns:a16="http://schemas.microsoft.com/office/drawing/2014/main" id="{5C9C20C7-FF68-3A69-EB85-2EE31A13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39" y="622575"/>
            <a:ext cx="6277799" cy="54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5;p41"/>
          <p:cNvSpPr/>
          <p:nvPr/>
        </p:nvSpPr>
        <p:spPr>
          <a:xfrm>
            <a:off x="6906462" y="4719090"/>
            <a:ext cx="4495076" cy="1320975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346;p41"/>
          <p:cNvGrpSpPr/>
          <p:nvPr/>
        </p:nvGrpSpPr>
        <p:grpSpPr>
          <a:xfrm>
            <a:off x="1652479" y="620978"/>
            <a:ext cx="9927399" cy="5168326"/>
            <a:chOff x="745478" y="3454"/>
            <a:chExt cx="9352526" cy="5908285"/>
          </a:xfrm>
        </p:grpSpPr>
        <p:sp>
          <p:nvSpPr>
            <p:cNvPr id="7" name="Google Shape;347;p41"/>
            <p:cNvSpPr/>
            <p:nvPr/>
          </p:nvSpPr>
          <p:spPr>
            <a:xfrm rot="21180019">
              <a:off x="1701001" y="527564"/>
              <a:ext cx="7430730" cy="537995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348;p41"/>
            <p:cNvSpPr/>
            <p:nvPr/>
          </p:nvSpPr>
          <p:spPr>
            <a:xfrm>
              <a:off x="745478" y="3454"/>
              <a:ext cx="9352526" cy="5908285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5" name="Google Shape;376;p41"/>
          <p:cNvSpPr txBox="1"/>
          <p:nvPr/>
        </p:nvSpPr>
        <p:spPr>
          <a:xfrm>
            <a:off x="3583307" y="4020912"/>
            <a:ext cx="2507065" cy="6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429;p44">
            <a:extLst>
              <a:ext uri="{FF2B5EF4-FFF2-40B4-BE49-F238E27FC236}">
                <a16:creationId xmlns="" xmlns:a16="http://schemas.microsoft.com/office/drawing/2014/main" id="{396AC206-88C1-028A-19E4-32F1A675945B}"/>
              </a:ext>
            </a:extLst>
          </p:cNvPr>
          <p:cNvSpPr/>
          <p:nvPr/>
        </p:nvSpPr>
        <p:spPr>
          <a:xfrm>
            <a:off x="6187705" y="4134487"/>
            <a:ext cx="856948" cy="7638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7" name="Google Shape;435;p44">
            <a:extLst>
              <a:ext uri="{FF2B5EF4-FFF2-40B4-BE49-F238E27FC236}">
                <a16:creationId xmlns="" xmlns:a16="http://schemas.microsoft.com/office/drawing/2014/main" id="{32C8645C-934A-8481-B456-374E4C83F0FF}"/>
              </a:ext>
            </a:extLst>
          </p:cNvPr>
          <p:cNvSpPr/>
          <p:nvPr/>
        </p:nvSpPr>
        <p:spPr>
          <a:xfrm>
            <a:off x="6351850" y="4086622"/>
            <a:ext cx="635741" cy="565571"/>
          </a:xfrm>
          <a:custGeom>
            <a:avLst/>
            <a:gdLst/>
            <a:ahLst/>
            <a:cxnLst/>
            <a:rect l="l" t="t" r="r" b="b"/>
            <a:pathLst>
              <a:path w="53279" h="53176" extrusionOk="0">
                <a:moveTo>
                  <a:pt x="38028" y="7497"/>
                </a:moveTo>
                <a:lnTo>
                  <a:pt x="29165" y="16352"/>
                </a:lnTo>
                <a:cubicBezTo>
                  <a:pt x="28583" y="16751"/>
                  <a:pt x="28035" y="17191"/>
                  <a:pt x="27536" y="17681"/>
                </a:cubicBezTo>
                <a:cubicBezTo>
                  <a:pt x="27628" y="15173"/>
                  <a:pt x="28666" y="12805"/>
                  <a:pt x="30444" y="11036"/>
                </a:cubicBezTo>
                <a:lnTo>
                  <a:pt x="31050" y="10421"/>
                </a:lnTo>
                <a:cubicBezTo>
                  <a:pt x="32903" y="8560"/>
                  <a:pt x="35403" y="7514"/>
                  <a:pt x="38028" y="7497"/>
                </a:cubicBezTo>
                <a:close/>
                <a:moveTo>
                  <a:pt x="25668" y="3236"/>
                </a:moveTo>
                <a:lnTo>
                  <a:pt x="25668" y="15779"/>
                </a:lnTo>
                <a:cubicBezTo>
                  <a:pt x="25526" y="16468"/>
                  <a:pt x="25460" y="17158"/>
                  <a:pt x="25443" y="17856"/>
                </a:cubicBezTo>
                <a:cubicBezTo>
                  <a:pt x="23740" y="16020"/>
                  <a:pt x="22802" y="13603"/>
                  <a:pt x="22802" y="11094"/>
                </a:cubicBezTo>
                <a:lnTo>
                  <a:pt x="22802" y="10222"/>
                </a:lnTo>
                <a:cubicBezTo>
                  <a:pt x="22802" y="7605"/>
                  <a:pt x="23832" y="5097"/>
                  <a:pt x="25668" y="3236"/>
                </a:cubicBezTo>
                <a:close/>
                <a:moveTo>
                  <a:pt x="17552" y="16385"/>
                </a:moveTo>
                <a:cubicBezTo>
                  <a:pt x="19413" y="16385"/>
                  <a:pt x="21240" y="16909"/>
                  <a:pt x="22818" y="17897"/>
                </a:cubicBezTo>
                <a:cubicBezTo>
                  <a:pt x="23142" y="18371"/>
                  <a:pt x="23508" y="18819"/>
                  <a:pt x="23898" y="19251"/>
                </a:cubicBezTo>
                <a:lnTo>
                  <a:pt x="9686" y="19251"/>
                </a:lnTo>
                <a:cubicBezTo>
                  <a:pt x="11546" y="17407"/>
                  <a:pt x="14063" y="16385"/>
                  <a:pt x="16680" y="16385"/>
                </a:cubicBezTo>
                <a:close/>
                <a:moveTo>
                  <a:pt x="36757" y="16385"/>
                </a:moveTo>
                <a:cubicBezTo>
                  <a:pt x="39373" y="16385"/>
                  <a:pt x="41890" y="17407"/>
                  <a:pt x="43751" y="19251"/>
                </a:cubicBezTo>
                <a:lnTo>
                  <a:pt x="28890" y="19251"/>
                </a:lnTo>
                <a:cubicBezTo>
                  <a:pt x="30759" y="17407"/>
                  <a:pt x="33268" y="16385"/>
                  <a:pt x="35893" y="16385"/>
                </a:cubicBezTo>
                <a:close/>
                <a:moveTo>
                  <a:pt x="24197" y="21319"/>
                </a:moveTo>
                <a:lnTo>
                  <a:pt x="13914" y="31603"/>
                </a:lnTo>
                <a:cubicBezTo>
                  <a:pt x="13930" y="28986"/>
                  <a:pt x="14985" y="26478"/>
                  <a:pt x="16838" y="24634"/>
                </a:cubicBezTo>
                <a:lnTo>
                  <a:pt x="17452" y="24019"/>
                </a:lnTo>
                <a:cubicBezTo>
                  <a:pt x="18806" y="22665"/>
                  <a:pt x="20526" y="21726"/>
                  <a:pt x="22403" y="21319"/>
                </a:cubicBezTo>
                <a:close/>
                <a:moveTo>
                  <a:pt x="27744" y="22474"/>
                </a:moveTo>
                <a:cubicBezTo>
                  <a:pt x="29580" y="24343"/>
                  <a:pt x="30602" y="26852"/>
                  <a:pt x="30602" y="29476"/>
                </a:cubicBezTo>
                <a:lnTo>
                  <a:pt x="30602" y="30349"/>
                </a:lnTo>
                <a:cubicBezTo>
                  <a:pt x="30602" y="32965"/>
                  <a:pt x="29580" y="35474"/>
                  <a:pt x="27744" y="37343"/>
                </a:cubicBezTo>
                <a:lnTo>
                  <a:pt x="27744" y="22474"/>
                </a:lnTo>
                <a:close/>
                <a:moveTo>
                  <a:pt x="26697" y="1"/>
                </a:moveTo>
                <a:cubicBezTo>
                  <a:pt x="26507" y="1"/>
                  <a:pt x="26312" y="54"/>
                  <a:pt x="26133" y="171"/>
                </a:cubicBezTo>
                <a:cubicBezTo>
                  <a:pt x="22752" y="2405"/>
                  <a:pt x="20717" y="6185"/>
                  <a:pt x="20725" y="10230"/>
                </a:cubicBezTo>
                <a:lnTo>
                  <a:pt x="20725" y="11094"/>
                </a:lnTo>
                <a:cubicBezTo>
                  <a:pt x="20725" y="12398"/>
                  <a:pt x="20933" y="13686"/>
                  <a:pt x="21348" y="14923"/>
                </a:cubicBezTo>
                <a:cubicBezTo>
                  <a:pt x="20127" y="14516"/>
                  <a:pt x="18840" y="14309"/>
                  <a:pt x="17552" y="14309"/>
                </a:cubicBezTo>
                <a:lnTo>
                  <a:pt x="16680" y="14309"/>
                </a:lnTo>
                <a:cubicBezTo>
                  <a:pt x="16672" y="14309"/>
                  <a:pt x="16663" y="14309"/>
                  <a:pt x="16655" y="14309"/>
                </a:cubicBezTo>
                <a:cubicBezTo>
                  <a:pt x="12619" y="14309"/>
                  <a:pt x="8851" y="16334"/>
                  <a:pt x="6629" y="19708"/>
                </a:cubicBezTo>
                <a:cubicBezTo>
                  <a:pt x="6172" y="20397"/>
                  <a:pt x="6670" y="21319"/>
                  <a:pt x="7493" y="21319"/>
                </a:cubicBezTo>
                <a:lnTo>
                  <a:pt x="17419" y="21319"/>
                </a:lnTo>
                <a:cubicBezTo>
                  <a:pt x="16912" y="21693"/>
                  <a:pt x="16422" y="22109"/>
                  <a:pt x="15982" y="22557"/>
                </a:cubicBezTo>
                <a:lnTo>
                  <a:pt x="15367" y="23172"/>
                </a:lnTo>
                <a:cubicBezTo>
                  <a:pt x="12502" y="26029"/>
                  <a:pt x="11264" y="30141"/>
                  <a:pt x="12078" y="34103"/>
                </a:cubicBezTo>
                <a:cubicBezTo>
                  <a:pt x="12153" y="34477"/>
                  <a:pt x="12427" y="34776"/>
                  <a:pt x="12792" y="34892"/>
                </a:cubicBezTo>
                <a:cubicBezTo>
                  <a:pt x="12892" y="34917"/>
                  <a:pt x="12992" y="34934"/>
                  <a:pt x="13091" y="34934"/>
                </a:cubicBezTo>
                <a:cubicBezTo>
                  <a:pt x="13374" y="34934"/>
                  <a:pt x="13631" y="34826"/>
                  <a:pt x="13831" y="34627"/>
                </a:cubicBezTo>
                <a:lnTo>
                  <a:pt x="25668" y="22790"/>
                </a:lnTo>
                <a:lnTo>
                  <a:pt x="25668" y="39536"/>
                </a:lnTo>
                <a:cubicBezTo>
                  <a:pt x="25668" y="40148"/>
                  <a:pt x="26168" y="40575"/>
                  <a:pt x="26707" y="40575"/>
                </a:cubicBezTo>
                <a:cubicBezTo>
                  <a:pt x="26900" y="40575"/>
                  <a:pt x="27097" y="40520"/>
                  <a:pt x="27279" y="40400"/>
                </a:cubicBezTo>
                <a:cubicBezTo>
                  <a:pt x="30651" y="38173"/>
                  <a:pt x="32687" y="34394"/>
                  <a:pt x="32678" y="30349"/>
                </a:cubicBezTo>
                <a:lnTo>
                  <a:pt x="32678" y="29476"/>
                </a:lnTo>
                <a:cubicBezTo>
                  <a:pt x="32678" y="28820"/>
                  <a:pt x="32620" y="28156"/>
                  <a:pt x="32512" y="27508"/>
                </a:cubicBezTo>
                <a:lnTo>
                  <a:pt x="32512" y="27508"/>
                </a:lnTo>
                <a:cubicBezTo>
                  <a:pt x="36682" y="30955"/>
                  <a:pt x="40079" y="35250"/>
                  <a:pt x="42480" y="40101"/>
                </a:cubicBezTo>
                <a:cubicBezTo>
                  <a:pt x="40362" y="41820"/>
                  <a:pt x="38725" y="44079"/>
                  <a:pt x="37754" y="46638"/>
                </a:cubicBezTo>
                <a:cubicBezTo>
                  <a:pt x="37072" y="46389"/>
                  <a:pt x="36458" y="45990"/>
                  <a:pt x="35951" y="45483"/>
                </a:cubicBezTo>
                <a:cubicBezTo>
                  <a:pt x="35748" y="45280"/>
                  <a:pt x="35482" y="45178"/>
                  <a:pt x="35216" y="45178"/>
                </a:cubicBezTo>
                <a:cubicBezTo>
                  <a:pt x="34950" y="45178"/>
                  <a:pt x="34684" y="45280"/>
                  <a:pt x="34481" y="45483"/>
                </a:cubicBezTo>
                <a:cubicBezTo>
                  <a:pt x="33509" y="46455"/>
                  <a:pt x="32234" y="46941"/>
                  <a:pt x="30959" y="46941"/>
                </a:cubicBezTo>
                <a:cubicBezTo>
                  <a:pt x="29684" y="46941"/>
                  <a:pt x="28409" y="46455"/>
                  <a:pt x="27437" y="45483"/>
                </a:cubicBezTo>
                <a:cubicBezTo>
                  <a:pt x="27233" y="45280"/>
                  <a:pt x="26968" y="45178"/>
                  <a:pt x="26702" y="45178"/>
                </a:cubicBezTo>
                <a:cubicBezTo>
                  <a:pt x="26436" y="45178"/>
                  <a:pt x="26170" y="45280"/>
                  <a:pt x="25967" y="45483"/>
                </a:cubicBezTo>
                <a:cubicBezTo>
                  <a:pt x="24995" y="46455"/>
                  <a:pt x="23720" y="46941"/>
                  <a:pt x="22445" y="46941"/>
                </a:cubicBezTo>
                <a:cubicBezTo>
                  <a:pt x="21170" y="46941"/>
                  <a:pt x="19894" y="46455"/>
                  <a:pt x="18923" y="45483"/>
                </a:cubicBezTo>
                <a:cubicBezTo>
                  <a:pt x="18719" y="45280"/>
                  <a:pt x="18453" y="45178"/>
                  <a:pt x="18187" y="45178"/>
                </a:cubicBezTo>
                <a:cubicBezTo>
                  <a:pt x="17922" y="45178"/>
                  <a:pt x="17656" y="45280"/>
                  <a:pt x="17452" y="45483"/>
                </a:cubicBezTo>
                <a:cubicBezTo>
                  <a:pt x="16480" y="46455"/>
                  <a:pt x="15205" y="46941"/>
                  <a:pt x="13930" y="46941"/>
                </a:cubicBezTo>
                <a:cubicBezTo>
                  <a:pt x="12655" y="46941"/>
                  <a:pt x="11380" y="46455"/>
                  <a:pt x="10408" y="45483"/>
                </a:cubicBezTo>
                <a:cubicBezTo>
                  <a:pt x="10205" y="45280"/>
                  <a:pt x="9939" y="45178"/>
                  <a:pt x="9673" y="45178"/>
                </a:cubicBezTo>
                <a:cubicBezTo>
                  <a:pt x="9407" y="45178"/>
                  <a:pt x="9142" y="45280"/>
                  <a:pt x="8938" y="45483"/>
                </a:cubicBezTo>
                <a:cubicBezTo>
                  <a:pt x="7966" y="46455"/>
                  <a:pt x="6691" y="46941"/>
                  <a:pt x="5416" y="46941"/>
                </a:cubicBezTo>
                <a:cubicBezTo>
                  <a:pt x="4141" y="46941"/>
                  <a:pt x="2866" y="46455"/>
                  <a:pt x="1894" y="45483"/>
                </a:cubicBezTo>
                <a:cubicBezTo>
                  <a:pt x="1689" y="45269"/>
                  <a:pt x="1417" y="45163"/>
                  <a:pt x="1147" y="45163"/>
                </a:cubicBezTo>
                <a:cubicBezTo>
                  <a:pt x="882" y="45163"/>
                  <a:pt x="617" y="45265"/>
                  <a:pt x="416" y="45467"/>
                </a:cubicBezTo>
                <a:cubicBezTo>
                  <a:pt x="0" y="45882"/>
                  <a:pt x="9" y="46546"/>
                  <a:pt x="424" y="46953"/>
                </a:cubicBezTo>
                <a:cubicBezTo>
                  <a:pt x="1793" y="48318"/>
                  <a:pt x="3602" y="49016"/>
                  <a:pt x="5419" y="49016"/>
                </a:cubicBezTo>
                <a:cubicBezTo>
                  <a:pt x="6909" y="49016"/>
                  <a:pt x="8404" y="48547"/>
                  <a:pt x="9669" y="47593"/>
                </a:cubicBezTo>
                <a:cubicBezTo>
                  <a:pt x="10932" y="48544"/>
                  <a:pt x="12431" y="49020"/>
                  <a:pt x="13929" y="49020"/>
                </a:cubicBezTo>
                <a:cubicBezTo>
                  <a:pt x="15428" y="49020"/>
                  <a:pt x="16925" y="48544"/>
                  <a:pt x="18183" y="47593"/>
                </a:cubicBezTo>
                <a:cubicBezTo>
                  <a:pt x="19446" y="48544"/>
                  <a:pt x="20945" y="49020"/>
                  <a:pt x="22444" y="49020"/>
                </a:cubicBezTo>
                <a:cubicBezTo>
                  <a:pt x="23942" y="49020"/>
                  <a:pt x="25439" y="48544"/>
                  <a:pt x="26698" y="47593"/>
                </a:cubicBezTo>
                <a:cubicBezTo>
                  <a:pt x="27960" y="48544"/>
                  <a:pt x="29459" y="49020"/>
                  <a:pt x="30958" y="49020"/>
                </a:cubicBezTo>
                <a:cubicBezTo>
                  <a:pt x="32456" y="49020"/>
                  <a:pt x="33953" y="48544"/>
                  <a:pt x="35212" y="47593"/>
                </a:cubicBezTo>
                <a:cubicBezTo>
                  <a:pt x="35802" y="48033"/>
                  <a:pt x="36449" y="48382"/>
                  <a:pt x="37139" y="48631"/>
                </a:cubicBezTo>
                <a:cubicBezTo>
                  <a:pt x="36873" y="49778"/>
                  <a:pt x="36740" y="50957"/>
                  <a:pt x="36740" y="52137"/>
                </a:cubicBezTo>
                <a:cubicBezTo>
                  <a:pt x="36740" y="52710"/>
                  <a:pt x="37205" y="53175"/>
                  <a:pt x="37778" y="53175"/>
                </a:cubicBezTo>
                <a:cubicBezTo>
                  <a:pt x="38352" y="53175"/>
                  <a:pt x="38817" y="52710"/>
                  <a:pt x="38817" y="52137"/>
                </a:cubicBezTo>
                <a:cubicBezTo>
                  <a:pt x="38825" y="44727"/>
                  <a:pt x="44831" y="38713"/>
                  <a:pt x="52248" y="38705"/>
                </a:cubicBezTo>
                <a:cubicBezTo>
                  <a:pt x="52822" y="38705"/>
                  <a:pt x="53279" y="38240"/>
                  <a:pt x="53279" y="37667"/>
                </a:cubicBezTo>
                <a:cubicBezTo>
                  <a:pt x="53279" y="37094"/>
                  <a:pt x="52822" y="36628"/>
                  <a:pt x="52248" y="36628"/>
                </a:cubicBezTo>
                <a:cubicBezTo>
                  <a:pt x="51742" y="36628"/>
                  <a:pt x="51252" y="36653"/>
                  <a:pt x="50762" y="36695"/>
                </a:cubicBezTo>
                <a:cubicBezTo>
                  <a:pt x="49599" y="34527"/>
                  <a:pt x="48253" y="32467"/>
                  <a:pt x="46750" y="30523"/>
                </a:cubicBezTo>
                <a:cubicBezTo>
                  <a:pt x="46543" y="30258"/>
                  <a:pt x="46238" y="30122"/>
                  <a:pt x="45929" y="30122"/>
                </a:cubicBezTo>
                <a:cubicBezTo>
                  <a:pt x="45706" y="30122"/>
                  <a:pt x="45480" y="30194"/>
                  <a:pt x="45288" y="30340"/>
                </a:cubicBezTo>
                <a:cubicBezTo>
                  <a:pt x="44839" y="30689"/>
                  <a:pt x="44756" y="31345"/>
                  <a:pt x="45105" y="31802"/>
                </a:cubicBezTo>
                <a:cubicBezTo>
                  <a:pt x="46401" y="33464"/>
                  <a:pt x="47564" y="35225"/>
                  <a:pt x="48594" y="37060"/>
                </a:cubicBezTo>
                <a:cubicBezTo>
                  <a:pt x="47040" y="37442"/>
                  <a:pt x="45562" y="38057"/>
                  <a:pt x="44199" y="38888"/>
                </a:cubicBezTo>
                <a:cubicBezTo>
                  <a:pt x="41201" y="32957"/>
                  <a:pt x="36798" y="27848"/>
                  <a:pt x="31374" y="24011"/>
                </a:cubicBezTo>
                <a:cubicBezTo>
                  <a:pt x="30876" y="23039"/>
                  <a:pt x="30253" y="22133"/>
                  <a:pt x="29513" y="21328"/>
                </a:cubicBezTo>
                <a:lnTo>
                  <a:pt x="33143" y="21328"/>
                </a:lnTo>
                <a:cubicBezTo>
                  <a:pt x="35120" y="22482"/>
                  <a:pt x="36998" y="23795"/>
                  <a:pt x="38767" y="25248"/>
                </a:cubicBezTo>
                <a:cubicBezTo>
                  <a:pt x="38962" y="25414"/>
                  <a:pt x="39198" y="25494"/>
                  <a:pt x="39434" y="25494"/>
                </a:cubicBezTo>
                <a:cubicBezTo>
                  <a:pt x="39731" y="25494"/>
                  <a:pt x="40025" y="25366"/>
                  <a:pt x="40229" y="25115"/>
                </a:cubicBezTo>
                <a:cubicBezTo>
                  <a:pt x="40594" y="24675"/>
                  <a:pt x="40536" y="24019"/>
                  <a:pt x="40096" y="23654"/>
                </a:cubicBezTo>
                <a:cubicBezTo>
                  <a:pt x="39108" y="22831"/>
                  <a:pt x="38086" y="22059"/>
                  <a:pt x="37023" y="21328"/>
                </a:cubicBezTo>
                <a:lnTo>
                  <a:pt x="45952" y="21328"/>
                </a:lnTo>
                <a:cubicBezTo>
                  <a:pt x="46774" y="21328"/>
                  <a:pt x="47273" y="20406"/>
                  <a:pt x="46816" y="19716"/>
                </a:cubicBezTo>
                <a:cubicBezTo>
                  <a:pt x="44594" y="16342"/>
                  <a:pt x="40826" y="14317"/>
                  <a:pt x="36790" y="14317"/>
                </a:cubicBezTo>
                <a:cubicBezTo>
                  <a:pt x="36782" y="14317"/>
                  <a:pt x="36773" y="14317"/>
                  <a:pt x="36765" y="14317"/>
                </a:cubicBezTo>
                <a:lnTo>
                  <a:pt x="35893" y="14317"/>
                </a:lnTo>
                <a:cubicBezTo>
                  <a:pt x="35848" y="14316"/>
                  <a:pt x="35802" y="14316"/>
                  <a:pt x="35757" y="14316"/>
                </a:cubicBezTo>
                <a:cubicBezTo>
                  <a:pt x="35171" y="14316"/>
                  <a:pt x="34585" y="14366"/>
                  <a:pt x="33999" y="14458"/>
                </a:cubicBezTo>
                <a:lnTo>
                  <a:pt x="41043" y="7414"/>
                </a:lnTo>
                <a:cubicBezTo>
                  <a:pt x="41633" y="6833"/>
                  <a:pt x="41325" y="5828"/>
                  <a:pt x="40520" y="5661"/>
                </a:cubicBezTo>
                <a:cubicBezTo>
                  <a:pt x="39717" y="5497"/>
                  <a:pt x="38908" y="5416"/>
                  <a:pt x="38104" y="5416"/>
                </a:cubicBezTo>
                <a:cubicBezTo>
                  <a:pt x="34943" y="5416"/>
                  <a:pt x="31867" y="6666"/>
                  <a:pt x="29588" y="8951"/>
                </a:cubicBezTo>
                <a:lnTo>
                  <a:pt x="28974" y="9566"/>
                </a:lnTo>
                <a:cubicBezTo>
                  <a:pt x="28525" y="10014"/>
                  <a:pt x="28110" y="10496"/>
                  <a:pt x="27744" y="11011"/>
                </a:cubicBezTo>
                <a:lnTo>
                  <a:pt x="27744" y="1043"/>
                </a:lnTo>
                <a:cubicBezTo>
                  <a:pt x="27738" y="429"/>
                  <a:pt x="27237" y="1"/>
                  <a:pt x="26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Hộp Văn bản 44">
            <a:extLst>
              <a:ext uri="{FF2B5EF4-FFF2-40B4-BE49-F238E27FC236}">
                <a16:creationId xmlns="" xmlns:a16="http://schemas.microsoft.com/office/drawing/2014/main" id="{4F01E2C6-E345-DE3B-B7A6-DF1259232321}"/>
              </a:ext>
            </a:extLst>
          </p:cNvPr>
          <p:cNvSpPr txBox="1"/>
          <p:nvPr/>
        </p:nvSpPr>
        <p:spPr>
          <a:xfrm>
            <a:off x="2510213" y="675695"/>
            <a:ext cx="5273318" cy="37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733" b="1" dirty="0" smtClean="0"/>
              <a:t>01</a:t>
            </a:r>
            <a:r>
              <a:rPr lang="vi-VN" sz="2000" b="1" dirty="0" smtClean="0"/>
              <a:t>Trường </a:t>
            </a:r>
            <a:r>
              <a:rPr lang="vi-VN" sz="2000" b="1" dirty="0"/>
              <a:t>hợp thử nghiệm:</a:t>
            </a:r>
            <a:endParaRPr lang="vi-VN" sz="2000" dirty="0"/>
          </a:p>
          <a:p>
            <a:endParaRPr lang="vi-VN" sz="11733" b="1" dirty="0"/>
          </a:p>
        </p:txBody>
      </p:sp>
      <p:sp>
        <p:nvSpPr>
          <p:cNvPr id="39" name="Hộp Văn bản 4">
            <a:extLst>
              <a:ext uri="{FF2B5EF4-FFF2-40B4-BE49-F238E27FC236}">
                <a16:creationId xmlns="" xmlns:a16="http://schemas.microsoft.com/office/drawing/2014/main" id="{40BF2F9C-38E9-2EF4-4BC4-D158B24ED2C7}"/>
              </a:ext>
            </a:extLst>
          </p:cNvPr>
          <p:cNvSpPr txBox="1"/>
          <p:nvPr/>
        </p:nvSpPr>
        <p:spPr>
          <a:xfrm>
            <a:off x="2409372" y="2553666"/>
            <a:ext cx="43662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Đảm bảo tên người dùng, trường mật khẩu và nút đăng nhập được hiển thị.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3057944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Đảm bảo username, password và button được hiển thị.</a:t>
            </a: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68" y="2684820"/>
            <a:ext cx="8345239" cy="9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8" y="4501146"/>
            <a:ext cx="4667424" cy="11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92346" y="1942709"/>
            <a:ext cx="760977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Khởi tạo hàng số tương ứng thông qua thành phần id của các thẻ input.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2292346" y="3842243"/>
            <a:ext cx="65333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Gọi hàm expect() để chờ các phần tử được định nghĩa.</a:t>
            </a:r>
            <a:endParaRPr kumimoji="0" lang="vi-VN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9668" y="4196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663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indent="0">
              <a:buNone/>
            </a:pP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vi-VN" b="1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Đảm bảo username, password và button được hiển thị.</a:t>
            </a: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92346" y="1942709"/>
            <a:ext cx="223009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Kết</a:t>
            </a:r>
            <a:r>
              <a:rPr kumimoji="0" lang="vi-V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quả thực hiện: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729668" y="41961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778" y="2800556"/>
            <a:ext cx="5276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04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2" descr="5+ mẫu thiết kế Resort đẹp du khách mê mẩn">
            <a:extLst>
              <a:ext uri="{FF2B5EF4-FFF2-40B4-BE49-F238E27FC236}">
                <a16:creationId xmlns="" xmlns:a16="http://schemas.microsoft.com/office/drawing/2014/main" id="{5C9C20C7-FF68-3A69-EB85-2EE31A13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39" y="622575"/>
            <a:ext cx="6277799" cy="54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5;p41"/>
          <p:cNvSpPr/>
          <p:nvPr/>
        </p:nvSpPr>
        <p:spPr>
          <a:xfrm>
            <a:off x="6906462" y="4719090"/>
            <a:ext cx="4495076" cy="1320975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346;p41"/>
          <p:cNvGrpSpPr/>
          <p:nvPr/>
        </p:nvGrpSpPr>
        <p:grpSpPr>
          <a:xfrm>
            <a:off x="1652479" y="620978"/>
            <a:ext cx="9927399" cy="5168326"/>
            <a:chOff x="745478" y="3454"/>
            <a:chExt cx="9352526" cy="5908285"/>
          </a:xfrm>
        </p:grpSpPr>
        <p:sp>
          <p:nvSpPr>
            <p:cNvPr id="7" name="Google Shape;347;p41"/>
            <p:cNvSpPr/>
            <p:nvPr/>
          </p:nvSpPr>
          <p:spPr>
            <a:xfrm rot="21180019">
              <a:off x="1701001" y="527564"/>
              <a:ext cx="7430730" cy="537995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348;p41"/>
            <p:cNvSpPr/>
            <p:nvPr/>
          </p:nvSpPr>
          <p:spPr>
            <a:xfrm>
              <a:off x="745478" y="3454"/>
              <a:ext cx="9352526" cy="5908285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5" name="Google Shape;376;p41"/>
          <p:cNvSpPr txBox="1"/>
          <p:nvPr/>
        </p:nvSpPr>
        <p:spPr>
          <a:xfrm>
            <a:off x="3583307" y="4020912"/>
            <a:ext cx="2507065" cy="63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429;p44">
            <a:extLst>
              <a:ext uri="{FF2B5EF4-FFF2-40B4-BE49-F238E27FC236}">
                <a16:creationId xmlns="" xmlns:a16="http://schemas.microsoft.com/office/drawing/2014/main" id="{396AC206-88C1-028A-19E4-32F1A675945B}"/>
              </a:ext>
            </a:extLst>
          </p:cNvPr>
          <p:cNvSpPr/>
          <p:nvPr/>
        </p:nvSpPr>
        <p:spPr>
          <a:xfrm>
            <a:off x="6187705" y="4134487"/>
            <a:ext cx="856948" cy="76384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7" name="Google Shape;435;p44">
            <a:extLst>
              <a:ext uri="{FF2B5EF4-FFF2-40B4-BE49-F238E27FC236}">
                <a16:creationId xmlns="" xmlns:a16="http://schemas.microsoft.com/office/drawing/2014/main" id="{32C8645C-934A-8481-B456-374E4C83F0FF}"/>
              </a:ext>
            </a:extLst>
          </p:cNvPr>
          <p:cNvSpPr/>
          <p:nvPr/>
        </p:nvSpPr>
        <p:spPr>
          <a:xfrm>
            <a:off x="6351850" y="4086622"/>
            <a:ext cx="635741" cy="565571"/>
          </a:xfrm>
          <a:custGeom>
            <a:avLst/>
            <a:gdLst/>
            <a:ahLst/>
            <a:cxnLst/>
            <a:rect l="l" t="t" r="r" b="b"/>
            <a:pathLst>
              <a:path w="53279" h="53176" extrusionOk="0">
                <a:moveTo>
                  <a:pt x="38028" y="7497"/>
                </a:moveTo>
                <a:lnTo>
                  <a:pt x="29165" y="16352"/>
                </a:lnTo>
                <a:cubicBezTo>
                  <a:pt x="28583" y="16751"/>
                  <a:pt x="28035" y="17191"/>
                  <a:pt x="27536" y="17681"/>
                </a:cubicBezTo>
                <a:cubicBezTo>
                  <a:pt x="27628" y="15173"/>
                  <a:pt x="28666" y="12805"/>
                  <a:pt x="30444" y="11036"/>
                </a:cubicBezTo>
                <a:lnTo>
                  <a:pt x="31050" y="10421"/>
                </a:lnTo>
                <a:cubicBezTo>
                  <a:pt x="32903" y="8560"/>
                  <a:pt x="35403" y="7514"/>
                  <a:pt x="38028" y="7497"/>
                </a:cubicBezTo>
                <a:close/>
                <a:moveTo>
                  <a:pt x="25668" y="3236"/>
                </a:moveTo>
                <a:lnTo>
                  <a:pt x="25668" y="15779"/>
                </a:lnTo>
                <a:cubicBezTo>
                  <a:pt x="25526" y="16468"/>
                  <a:pt x="25460" y="17158"/>
                  <a:pt x="25443" y="17856"/>
                </a:cubicBezTo>
                <a:cubicBezTo>
                  <a:pt x="23740" y="16020"/>
                  <a:pt x="22802" y="13603"/>
                  <a:pt x="22802" y="11094"/>
                </a:cubicBezTo>
                <a:lnTo>
                  <a:pt x="22802" y="10222"/>
                </a:lnTo>
                <a:cubicBezTo>
                  <a:pt x="22802" y="7605"/>
                  <a:pt x="23832" y="5097"/>
                  <a:pt x="25668" y="3236"/>
                </a:cubicBezTo>
                <a:close/>
                <a:moveTo>
                  <a:pt x="17552" y="16385"/>
                </a:moveTo>
                <a:cubicBezTo>
                  <a:pt x="19413" y="16385"/>
                  <a:pt x="21240" y="16909"/>
                  <a:pt x="22818" y="17897"/>
                </a:cubicBezTo>
                <a:cubicBezTo>
                  <a:pt x="23142" y="18371"/>
                  <a:pt x="23508" y="18819"/>
                  <a:pt x="23898" y="19251"/>
                </a:cubicBezTo>
                <a:lnTo>
                  <a:pt x="9686" y="19251"/>
                </a:lnTo>
                <a:cubicBezTo>
                  <a:pt x="11546" y="17407"/>
                  <a:pt x="14063" y="16385"/>
                  <a:pt x="16680" y="16385"/>
                </a:cubicBezTo>
                <a:close/>
                <a:moveTo>
                  <a:pt x="36757" y="16385"/>
                </a:moveTo>
                <a:cubicBezTo>
                  <a:pt x="39373" y="16385"/>
                  <a:pt x="41890" y="17407"/>
                  <a:pt x="43751" y="19251"/>
                </a:cubicBezTo>
                <a:lnTo>
                  <a:pt x="28890" y="19251"/>
                </a:lnTo>
                <a:cubicBezTo>
                  <a:pt x="30759" y="17407"/>
                  <a:pt x="33268" y="16385"/>
                  <a:pt x="35893" y="16385"/>
                </a:cubicBezTo>
                <a:close/>
                <a:moveTo>
                  <a:pt x="24197" y="21319"/>
                </a:moveTo>
                <a:lnTo>
                  <a:pt x="13914" y="31603"/>
                </a:lnTo>
                <a:cubicBezTo>
                  <a:pt x="13930" y="28986"/>
                  <a:pt x="14985" y="26478"/>
                  <a:pt x="16838" y="24634"/>
                </a:cubicBezTo>
                <a:lnTo>
                  <a:pt x="17452" y="24019"/>
                </a:lnTo>
                <a:cubicBezTo>
                  <a:pt x="18806" y="22665"/>
                  <a:pt x="20526" y="21726"/>
                  <a:pt x="22403" y="21319"/>
                </a:cubicBezTo>
                <a:close/>
                <a:moveTo>
                  <a:pt x="27744" y="22474"/>
                </a:moveTo>
                <a:cubicBezTo>
                  <a:pt x="29580" y="24343"/>
                  <a:pt x="30602" y="26852"/>
                  <a:pt x="30602" y="29476"/>
                </a:cubicBezTo>
                <a:lnTo>
                  <a:pt x="30602" y="30349"/>
                </a:lnTo>
                <a:cubicBezTo>
                  <a:pt x="30602" y="32965"/>
                  <a:pt x="29580" y="35474"/>
                  <a:pt x="27744" y="37343"/>
                </a:cubicBezTo>
                <a:lnTo>
                  <a:pt x="27744" y="22474"/>
                </a:lnTo>
                <a:close/>
                <a:moveTo>
                  <a:pt x="26697" y="1"/>
                </a:moveTo>
                <a:cubicBezTo>
                  <a:pt x="26507" y="1"/>
                  <a:pt x="26312" y="54"/>
                  <a:pt x="26133" y="171"/>
                </a:cubicBezTo>
                <a:cubicBezTo>
                  <a:pt x="22752" y="2405"/>
                  <a:pt x="20717" y="6185"/>
                  <a:pt x="20725" y="10230"/>
                </a:cubicBezTo>
                <a:lnTo>
                  <a:pt x="20725" y="11094"/>
                </a:lnTo>
                <a:cubicBezTo>
                  <a:pt x="20725" y="12398"/>
                  <a:pt x="20933" y="13686"/>
                  <a:pt x="21348" y="14923"/>
                </a:cubicBezTo>
                <a:cubicBezTo>
                  <a:pt x="20127" y="14516"/>
                  <a:pt x="18840" y="14309"/>
                  <a:pt x="17552" y="14309"/>
                </a:cubicBezTo>
                <a:lnTo>
                  <a:pt x="16680" y="14309"/>
                </a:lnTo>
                <a:cubicBezTo>
                  <a:pt x="16672" y="14309"/>
                  <a:pt x="16663" y="14309"/>
                  <a:pt x="16655" y="14309"/>
                </a:cubicBezTo>
                <a:cubicBezTo>
                  <a:pt x="12619" y="14309"/>
                  <a:pt x="8851" y="16334"/>
                  <a:pt x="6629" y="19708"/>
                </a:cubicBezTo>
                <a:cubicBezTo>
                  <a:pt x="6172" y="20397"/>
                  <a:pt x="6670" y="21319"/>
                  <a:pt x="7493" y="21319"/>
                </a:cubicBezTo>
                <a:lnTo>
                  <a:pt x="17419" y="21319"/>
                </a:lnTo>
                <a:cubicBezTo>
                  <a:pt x="16912" y="21693"/>
                  <a:pt x="16422" y="22109"/>
                  <a:pt x="15982" y="22557"/>
                </a:cubicBezTo>
                <a:lnTo>
                  <a:pt x="15367" y="23172"/>
                </a:lnTo>
                <a:cubicBezTo>
                  <a:pt x="12502" y="26029"/>
                  <a:pt x="11264" y="30141"/>
                  <a:pt x="12078" y="34103"/>
                </a:cubicBezTo>
                <a:cubicBezTo>
                  <a:pt x="12153" y="34477"/>
                  <a:pt x="12427" y="34776"/>
                  <a:pt x="12792" y="34892"/>
                </a:cubicBezTo>
                <a:cubicBezTo>
                  <a:pt x="12892" y="34917"/>
                  <a:pt x="12992" y="34934"/>
                  <a:pt x="13091" y="34934"/>
                </a:cubicBezTo>
                <a:cubicBezTo>
                  <a:pt x="13374" y="34934"/>
                  <a:pt x="13631" y="34826"/>
                  <a:pt x="13831" y="34627"/>
                </a:cubicBezTo>
                <a:lnTo>
                  <a:pt x="25668" y="22790"/>
                </a:lnTo>
                <a:lnTo>
                  <a:pt x="25668" y="39536"/>
                </a:lnTo>
                <a:cubicBezTo>
                  <a:pt x="25668" y="40148"/>
                  <a:pt x="26168" y="40575"/>
                  <a:pt x="26707" y="40575"/>
                </a:cubicBezTo>
                <a:cubicBezTo>
                  <a:pt x="26900" y="40575"/>
                  <a:pt x="27097" y="40520"/>
                  <a:pt x="27279" y="40400"/>
                </a:cubicBezTo>
                <a:cubicBezTo>
                  <a:pt x="30651" y="38173"/>
                  <a:pt x="32687" y="34394"/>
                  <a:pt x="32678" y="30349"/>
                </a:cubicBezTo>
                <a:lnTo>
                  <a:pt x="32678" y="29476"/>
                </a:lnTo>
                <a:cubicBezTo>
                  <a:pt x="32678" y="28820"/>
                  <a:pt x="32620" y="28156"/>
                  <a:pt x="32512" y="27508"/>
                </a:cubicBezTo>
                <a:lnTo>
                  <a:pt x="32512" y="27508"/>
                </a:lnTo>
                <a:cubicBezTo>
                  <a:pt x="36682" y="30955"/>
                  <a:pt x="40079" y="35250"/>
                  <a:pt x="42480" y="40101"/>
                </a:cubicBezTo>
                <a:cubicBezTo>
                  <a:pt x="40362" y="41820"/>
                  <a:pt x="38725" y="44079"/>
                  <a:pt x="37754" y="46638"/>
                </a:cubicBezTo>
                <a:cubicBezTo>
                  <a:pt x="37072" y="46389"/>
                  <a:pt x="36458" y="45990"/>
                  <a:pt x="35951" y="45483"/>
                </a:cubicBezTo>
                <a:cubicBezTo>
                  <a:pt x="35748" y="45280"/>
                  <a:pt x="35482" y="45178"/>
                  <a:pt x="35216" y="45178"/>
                </a:cubicBezTo>
                <a:cubicBezTo>
                  <a:pt x="34950" y="45178"/>
                  <a:pt x="34684" y="45280"/>
                  <a:pt x="34481" y="45483"/>
                </a:cubicBezTo>
                <a:cubicBezTo>
                  <a:pt x="33509" y="46455"/>
                  <a:pt x="32234" y="46941"/>
                  <a:pt x="30959" y="46941"/>
                </a:cubicBezTo>
                <a:cubicBezTo>
                  <a:pt x="29684" y="46941"/>
                  <a:pt x="28409" y="46455"/>
                  <a:pt x="27437" y="45483"/>
                </a:cubicBezTo>
                <a:cubicBezTo>
                  <a:pt x="27233" y="45280"/>
                  <a:pt x="26968" y="45178"/>
                  <a:pt x="26702" y="45178"/>
                </a:cubicBezTo>
                <a:cubicBezTo>
                  <a:pt x="26436" y="45178"/>
                  <a:pt x="26170" y="45280"/>
                  <a:pt x="25967" y="45483"/>
                </a:cubicBezTo>
                <a:cubicBezTo>
                  <a:pt x="24995" y="46455"/>
                  <a:pt x="23720" y="46941"/>
                  <a:pt x="22445" y="46941"/>
                </a:cubicBezTo>
                <a:cubicBezTo>
                  <a:pt x="21170" y="46941"/>
                  <a:pt x="19894" y="46455"/>
                  <a:pt x="18923" y="45483"/>
                </a:cubicBezTo>
                <a:cubicBezTo>
                  <a:pt x="18719" y="45280"/>
                  <a:pt x="18453" y="45178"/>
                  <a:pt x="18187" y="45178"/>
                </a:cubicBezTo>
                <a:cubicBezTo>
                  <a:pt x="17922" y="45178"/>
                  <a:pt x="17656" y="45280"/>
                  <a:pt x="17452" y="45483"/>
                </a:cubicBezTo>
                <a:cubicBezTo>
                  <a:pt x="16480" y="46455"/>
                  <a:pt x="15205" y="46941"/>
                  <a:pt x="13930" y="46941"/>
                </a:cubicBezTo>
                <a:cubicBezTo>
                  <a:pt x="12655" y="46941"/>
                  <a:pt x="11380" y="46455"/>
                  <a:pt x="10408" y="45483"/>
                </a:cubicBezTo>
                <a:cubicBezTo>
                  <a:pt x="10205" y="45280"/>
                  <a:pt x="9939" y="45178"/>
                  <a:pt x="9673" y="45178"/>
                </a:cubicBezTo>
                <a:cubicBezTo>
                  <a:pt x="9407" y="45178"/>
                  <a:pt x="9142" y="45280"/>
                  <a:pt x="8938" y="45483"/>
                </a:cubicBezTo>
                <a:cubicBezTo>
                  <a:pt x="7966" y="46455"/>
                  <a:pt x="6691" y="46941"/>
                  <a:pt x="5416" y="46941"/>
                </a:cubicBezTo>
                <a:cubicBezTo>
                  <a:pt x="4141" y="46941"/>
                  <a:pt x="2866" y="46455"/>
                  <a:pt x="1894" y="45483"/>
                </a:cubicBezTo>
                <a:cubicBezTo>
                  <a:pt x="1689" y="45269"/>
                  <a:pt x="1417" y="45163"/>
                  <a:pt x="1147" y="45163"/>
                </a:cubicBezTo>
                <a:cubicBezTo>
                  <a:pt x="882" y="45163"/>
                  <a:pt x="617" y="45265"/>
                  <a:pt x="416" y="45467"/>
                </a:cubicBezTo>
                <a:cubicBezTo>
                  <a:pt x="0" y="45882"/>
                  <a:pt x="9" y="46546"/>
                  <a:pt x="424" y="46953"/>
                </a:cubicBezTo>
                <a:cubicBezTo>
                  <a:pt x="1793" y="48318"/>
                  <a:pt x="3602" y="49016"/>
                  <a:pt x="5419" y="49016"/>
                </a:cubicBezTo>
                <a:cubicBezTo>
                  <a:pt x="6909" y="49016"/>
                  <a:pt x="8404" y="48547"/>
                  <a:pt x="9669" y="47593"/>
                </a:cubicBezTo>
                <a:cubicBezTo>
                  <a:pt x="10932" y="48544"/>
                  <a:pt x="12431" y="49020"/>
                  <a:pt x="13929" y="49020"/>
                </a:cubicBezTo>
                <a:cubicBezTo>
                  <a:pt x="15428" y="49020"/>
                  <a:pt x="16925" y="48544"/>
                  <a:pt x="18183" y="47593"/>
                </a:cubicBezTo>
                <a:cubicBezTo>
                  <a:pt x="19446" y="48544"/>
                  <a:pt x="20945" y="49020"/>
                  <a:pt x="22444" y="49020"/>
                </a:cubicBezTo>
                <a:cubicBezTo>
                  <a:pt x="23942" y="49020"/>
                  <a:pt x="25439" y="48544"/>
                  <a:pt x="26698" y="47593"/>
                </a:cubicBezTo>
                <a:cubicBezTo>
                  <a:pt x="27960" y="48544"/>
                  <a:pt x="29459" y="49020"/>
                  <a:pt x="30958" y="49020"/>
                </a:cubicBezTo>
                <a:cubicBezTo>
                  <a:pt x="32456" y="49020"/>
                  <a:pt x="33953" y="48544"/>
                  <a:pt x="35212" y="47593"/>
                </a:cubicBezTo>
                <a:cubicBezTo>
                  <a:pt x="35802" y="48033"/>
                  <a:pt x="36449" y="48382"/>
                  <a:pt x="37139" y="48631"/>
                </a:cubicBezTo>
                <a:cubicBezTo>
                  <a:pt x="36873" y="49778"/>
                  <a:pt x="36740" y="50957"/>
                  <a:pt x="36740" y="52137"/>
                </a:cubicBezTo>
                <a:cubicBezTo>
                  <a:pt x="36740" y="52710"/>
                  <a:pt x="37205" y="53175"/>
                  <a:pt x="37778" y="53175"/>
                </a:cubicBezTo>
                <a:cubicBezTo>
                  <a:pt x="38352" y="53175"/>
                  <a:pt x="38817" y="52710"/>
                  <a:pt x="38817" y="52137"/>
                </a:cubicBezTo>
                <a:cubicBezTo>
                  <a:pt x="38825" y="44727"/>
                  <a:pt x="44831" y="38713"/>
                  <a:pt x="52248" y="38705"/>
                </a:cubicBezTo>
                <a:cubicBezTo>
                  <a:pt x="52822" y="38705"/>
                  <a:pt x="53279" y="38240"/>
                  <a:pt x="53279" y="37667"/>
                </a:cubicBezTo>
                <a:cubicBezTo>
                  <a:pt x="53279" y="37094"/>
                  <a:pt x="52822" y="36628"/>
                  <a:pt x="52248" y="36628"/>
                </a:cubicBezTo>
                <a:cubicBezTo>
                  <a:pt x="51742" y="36628"/>
                  <a:pt x="51252" y="36653"/>
                  <a:pt x="50762" y="36695"/>
                </a:cubicBezTo>
                <a:cubicBezTo>
                  <a:pt x="49599" y="34527"/>
                  <a:pt x="48253" y="32467"/>
                  <a:pt x="46750" y="30523"/>
                </a:cubicBezTo>
                <a:cubicBezTo>
                  <a:pt x="46543" y="30258"/>
                  <a:pt x="46238" y="30122"/>
                  <a:pt x="45929" y="30122"/>
                </a:cubicBezTo>
                <a:cubicBezTo>
                  <a:pt x="45706" y="30122"/>
                  <a:pt x="45480" y="30194"/>
                  <a:pt x="45288" y="30340"/>
                </a:cubicBezTo>
                <a:cubicBezTo>
                  <a:pt x="44839" y="30689"/>
                  <a:pt x="44756" y="31345"/>
                  <a:pt x="45105" y="31802"/>
                </a:cubicBezTo>
                <a:cubicBezTo>
                  <a:pt x="46401" y="33464"/>
                  <a:pt x="47564" y="35225"/>
                  <a:pt x="48594" y="37060"/>
                </a:cubicBezTo>
                <a:cubicBezTo>
                  <a:pt x="47040" y="37442"/>
                  <a:pt x="45562" y="38057"/>
                  <a:pt x="44199" y="38888"/>
                </a:cubicBezTo>
                <a:cubicBezTo>
                  <a:pt x="41201" y="32957"/>
                  <a:pt x="36798" y="27848"/>
                  <a:pt x="31374" y="24011"/>
                </a:cubicBezTo>
                <a:cubicBezTo>
                  <a:pt x="30876" y="23039"/>
                  <a:pt x="30253" y="22133"/>
                  <a:pt x="29513" y="21328"/>
                </a:cubicBezTo>
                <a:lnTo>
                  <a:pt x="33143" y="21328"/>
                </a:lnTo>
                <a:cubicBezTo>
                  <a:pt x="35120" y="22482"/>
                  <a:pt x="36998" y="23795"/>
                  <a:pt x="38767" y="25248"/>
                </a:cubicBezTo>
                <a:cubicBezTo>
                  <a:pt x="38962" y="25414"/>
                  <a:pt x="39198" y="25494"/>
                  <a:pt x="39434" y="25494"/>
                </a:cubicBezTo>
                <a:cubicBezTo>
                  <a:pt x="39731" y="25494"/>
                  <a:pt x="40025" y="25366"/>
                  <a:pt x="40229" y="25115"/>
                </a:cubicBezTo>
                <a:cubicBezTo>
                  <a:pt x="40594" y="24675"/>
                  <a:pt x="40536" y="24019"/>
                  <a:pt x="40096" y="23654"/>
                </a:cubicBezTo>
                <a:cubicBezTo>
                  <a:pt x="39108" y="22831"/>
                  <a:pt x="38086" y="22059"/>
                  <a:pt x="37023" y="21328"/>
                </a:cubicBezTo>
                <a:lnTo>
                  <a:pt x="45952" y="21328"/>
                </a:lnTo>
                <a:cubicBezTo>
                  <a:pt x="46774" y="21328"/>
                  <a:pt x="47273" y="20406"/>
                  <a:pt x="46816" y="19716"/>
                </a:cubicBezTo>
                <a:cubicBezTo>
                  <a:pt x="44594" y="16342"/>
                  <a:pt x="40826" y="14317"/>
                  <a:pt x="36790" y="14317"/>
                </a:cubicBezTo>
                <a:cubicBezTo>
                  <a:pt x="36782" y="14317"/>
                  <a:pt x="36773" y="14317"/>
                  <a:pt x="36765" y="14317"/>
                </a:cubicBezTo>
                <a:lnTo>
                  <a:pt x="35893" y="14317"/>
                </a:lnTo>
                <a:cubicBezTo>
                  <a:pt x="35848" y="14316"/>
                  <a:pt x="35802" y="14316"/>
                  <a:pt x="35757" y="14316"/>
                </a:cubicBezTo>
                <a:cubicBezTo>
                  <a:pt x="35171" y="14316"/>
                  <a:pt x="34585" y="14366"/>
                  <a:pt x="33999" y="14458"/>
                </a:cubicBezTo>
                <a:lnTo>
                  <a:pt x="41043" y="7414"/>
                </a:lnTo>
                <a:cubicBezTo>
                  <a:pt x="41633" y="6833"/>
                  <a:pt x="41325" y="5828"/>
                  <a:pt x="40520" y="5661"/>
                </a:cubicBezTo>
                <a:cubicBezTo>
                  <a:pt x="39717" y="5497"/>
                  <a:pt x="38908" y="5416"/>
                  <a:pt x="38104" y="5416"/>
                </a:cubicBezTo>
                <a:cubicBezTo>
                  <a:pt x="34943" y="5416"/>
                  <a:pt x="31867" y="6666"/>
                  <a:pt x="29588" y="8951"/>
                </a:cubicBezTo>
                <a:lnTo>
                  <a:pt x="28974" y="9566"/>
                </a:lnTo>
                <a:cubicBezTo>
                  <a:pt x="28525" y="10014"/>
                  <a:pt x="28110" y="10496"/>
                  <a:pt x="27744" y="11011"/>
                </a:cubicBezTo>
                <a:lnTo>
                  <a:pt x="27744" y="1043"/>
                </a:lnTo>
                <a:cubicBezTo>
                  <a:pt x="27738" y="429"/>
                  <a:pt x="27237" y="1"/>
                  <a:pt x="266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8" name="Hộp Văn bản 44">
            <a:extLst>
              <a:ext uri="{FF2B5EF4-FFF2-40B4-BE49-F238E27FC236}">
                <a16:creationId xmlns="" xmlns:a16="http://schemas.microsoft.com/office/drawing/2014/main" id="{4F01E2C6-E345-DE3B-B7A6-DF1259232321}"/>
              </a:ext>
            </a:extLst>
          </p:cNvPr>
          <p:cNvSpPr txBox="1"/>
          <p:nvPr/>
        </p:nvSpPr>
        <p:spPr>
          <a:xfrm>
            <a:off x="2510213" y="675695"/>
            <a:ext cx="5273318" cy="370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733" b="1" dirty="0" smtClean="0"/>
              <a:t>0</a:t>
            </a:r>
            <a:r>
              <a:rPr lang="vi-VN" sz="11733" b="1" dirty="0" smtClean="0"/>
              <a:t>2</a:t>
            </a:r>
            <a:r>
              <a:rPr lang="vi-VN" sz="2000" b="1" dirty="0" smtClean="0"/>
              <a:t>Trường </a:t>
            </a:r>
            <a:r>
              <a:rPr lang="vi-VN" sz="2000" b="1" dirty="0"/>
              <a:t>hợp thử nghiệm:</a:t>
            </a:r>
            <a:endParaRPr lang="vi-VN" sz="2000" dirty="0"/>
          </a:p>
          <a:p>
            <a:endParaRPr lang="vi-VN" sz="11733" b="1" dirty="0"/>
          </a:p>
        </p:txBody>
      </p:sp>
      <p:sp>
        <p:nvSpPr>
          <p:cNvPr id="39" name="Hộp Văn bản 4">
            <a:extLst>
              <a:ext uri="{FF2B5EF4-FFF2-40B4-BE49-F238E27FC236}">
                <a16:creationId xmlns="" xmlns:a16="http://schemas.microsoft.com/office/drawing/2014/main" id="{40BF2F9C-38E9-2EF4-4BC4-D158B24ED2C7}"/>
              </a:ext>
            </a:extLst>
          </p:cNvPr>
          <p:cNvSpPr txBox="1"/>
          <p:nvPr/>
        </p:nvSpPr>
        <p:spPr>
          <a:xfrm>
            <a:off x="2409372" y="2553666"/>
            <a:ext cx="37783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3200" dirty="0"/>
              <a:t>Hiển thị thông báo lỗi Tên người dùng khi tên người dùng trống.</a:t>
            </a:r>
          </a:p>
        </p:txBody>
      </p:sp>
    </p:spTree>
    <p:extLst>
      <p:ext uri="{BB962C8B-B14F-4D97-AF65-F5344CB8AC3E}">
        <p14:creationId xmlns:p14="http://schemas.microsoft.com/office/powerpoint/2010/main" val="2356174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731894" y="1126758"/>
            <a:ext cx="9720619" cy="1093788"/>
          </a:xfrm>
        </p:spPr>
        <p:txBody>
          <a:bodyPr/>
          <a:lstStyle/>
          <a:p>
            <a:pPr marL="38100" lvl="0" indent="0">
              <a:buNone/>
            </a:pPr>
            <a:r>
              <a:rPr lang="vi-VN" b="1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vi-VN" b="1" i="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vi-VN" dirty="0"/>
              <a:t>Hiển thị thông báo lỗi </a:t>
            </a:r>
            <a:r>
              <a:rPr lang="vi-VN" dirty="0" smtClean="0"/>
              <a:t>username khi username trống</a:t>
            </a:r>
            <a:r>
              <a:rPr lang="vi-VN" dirty="0"/>
              <a:t>.</a:t>
            </a:r>
          </a:p>
          <a:p>
            <a:pPr marL="38100" indent="0">
              <a:buNone/>
            </a:pPr>
            <a:endParaRPr lang="vi-VN" b="1" i="0" kern="16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76573" y="1877861"/>
            <a:ext cx="896127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 Cập nhật form với các hàng số mặc định khi khởi chạy form trong các model tương ứng với dòng lệnh: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       updateForm(blankUser.username, validUser.passowrd)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 Với validUser: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0800000" flipV="1">
            <a:off x="2276573" y="4211963"/>
            <a:ext cx="60325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blankUser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63269" y="4550517"/>
            <a:ext cx="60325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799563" y="2971649"/>
            <a:ext cx="3642072" cy="119469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4698538" y="4426226"/>
            <a:ext cx="3835862" cy="12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3FCE1CB9-4122-417C-B7F6-015F3B4EE698}" vid="{FA85F007-A25C-4E6A-9FA6-D6EFE3BBA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129</TotalTime>
  <Words>947</Words>
  <Application>Microsoft Office PowerPoint</Application>
  <PresentationFormat>Widescreen</PresentationFormat>
  <Paragraphs>73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Amatic SC</vt:lpstr>
      <vt:lpstr>Arial</vt:lpstr>
      <vt:lpstr>Calibri</vt:lpstr>
      <vt:lpstr>Josefin Sans</vt:lpstr>
      <vt:lpstr>Lato</vt:lpstr>
      <vt:lpstr>Oswald</vt:lpstr>
      <vt:lpstr>Times New Roman</vt:lpstr>
      <vt:lpstr>Tinos</vt:lpstr>
      <vt:lpstr>Theme2</vt:lpstr>
      <vt:lpstr>Công nghệ phần mềm</vt:lpstr>
      <vt:lpstr>UNIT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HUY</cp:lastModifiedBy>
  <cp:revision>17</cp:revision>
  <dcterms:created xsi:type="dcterms:W3CDTF">2022-10-26T13:56:55Z</dcterms:created>
  <dcterms:modified xsi:type="dcterms:W3CDTF">2022-12-19T04:32:11Z</dcterms:modified>
</cp:coreProperties>
</file>