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06" autoAdjust="0"/>
    <p:restoredTop sz="94660"/>
  </p:normalViewPr>
  <p:slideViewPr>
    <p:cSldViewPr snapToGrid="0">
      <p:cViewPr varScale="1">
        <p:scale>
          <a:sx n="91" d="100"/>
          <a:sy n="91" d="100"/>
        </p:scale>
        <p:origin x="571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90ACA-9D95-87C0-D422-F46278D94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3B7499-32AE-2905-21F0-F80B7854D6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C429D-8FA8-623F-16E6-005E68F25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1DAB2-CCFB-4514-BA57-12B3E05B3F4D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B7100-AEB1-49FD-872A-2FBB73227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AE7A0-36E1-25D7-163F-E83B58184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B46AD-00BC-42C3-87A5-342488855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704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8F850-8EC6-F52D-89D4-3670E9BD0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66F3B7-637E-C883-AFE7-D172ACBEB1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BF578A-FF46-BC14-BC9A-142695BD3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1DAB2-CCFB-4514-BA57-12B3E05B3F4D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60AE5F-404F-A7D2-E15C-0B9831630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7F527F-E444-0547-4C79-9D0C87BED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B46AD-00BC-42C3-87A5-342488855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901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6E928E-5CE5-715D-8840-0BE892B39A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8997C9-9849-647C-A359-B840C2AECD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0DC40-4137-04AC-8449-C542443C8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1DAB2-CCFB-4514-BA57-12B3E05B3F4D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17F99-BDA0-211D-AA6F-CBA5B6E73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8195-5322-03E7-997C-EF23606A4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B46AD-00BC-42C3-87A5-342488855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48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5397F-55A2-39A3-8F46-77EE3E524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9B917-3115-3BBB-C9DC-C98E0E96B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AEF54-8891-5B07-D319-04178AD84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1DAB2-CCFB-4514-BA57-12B3E05B3F4D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5DF255-4B00-52F8-6C8B-15E033731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F479B-DDD0-0CF3-6D8E-9776EAB04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B46AD-00BC-42C3-87A5-342488855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651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BF9BE-4B4C-0D42-C280-F528A7955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2D5886-5087-4FAC-793E-818550207E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669E4-3D6D-F3BA-ECEC-8ADD947FC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1DAB2-CCFB-4514-BA57-12B3E05B3F4D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D1AE9D-1CF9-92FE-9FCE-03462D5D0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9E042-9D23-3E9D-B959-B842C4124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B46AD-00BC-42C3-87A5-342488855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430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4B5A3-E841-20A9-1B4C-C8694FEED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120FC-6845-7EE9-EBA7-B4AAE5BE1E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E9701A-6F46-362D-1873-057BBA8EB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F27465-C82D-3C9A-5D6C-45440A04F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1DAB2-CCFB-4514-BA57-12B3E05B3F4D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228379-C8B9-A58D-C9B6-889CF355F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B76A1-6845-E7C8-5908-C28353B6F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B46AD-00BC-42C3-87A5-342488855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326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91066-B74B-7C42-B1CE-FC81BEDDA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F78583-0B77-5D2B-651C-77ACF5D184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B1F2C-9A22-C656-1155-DB8034658A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3B0F59-588E-FBA5-435C-AEFC2DE3AB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671232-813F-DD8B-D0E8-0075DABD3A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EDF80E-61C5-5D35-C077-36CD81E24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1DAB2-CCFB-4514-BA57-12B3E05B3F4D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C7534A-4DD5-FE04-9F26-C0A7D089D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2DD2B7-8B15-927E-EB6B-A17E7DB24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B46AD-00BC-42C3-87A5-342488855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206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43BA7-81B3-7193-EC2E-0DAA7D48A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F28B73-8B4A-908D-1B45-FA01AE5F2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1DAB2-CCFB-4514-BA57-12B3E05B3F4D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3EC396-752E-066E-9FE0-D024BB315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8D1204-490E-023D-5BB4-B738A1174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B46AD-00BC-42C3-87A5-342488855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615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4EA312-EB4B-A0FF-CC90-91BA045B4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1DAB2-CCFB-4514-BA57-12B3E05B3F4D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9ACBC2-4B64-51B9-812D-3A58EC2BA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B122E7-1FF8-277D-63F1-1DCB4CC3B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B46AD-00BC-42C3-87A5-342488855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991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3D23E-C311-65C6-0635-BE77421F9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A19E9-ADB2-29D3-F89D-998397772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8CB385-9B5C-1084-DEF9-D83FC1A814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99CC70-95A3-97E6-989C-001F1AD1E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1DAB2-CCFB-4514-BA57-12B3E05B3F4D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CB3065-F41E-C30A-1EDF-C0DD529E8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CFC4DE-37B2-C526-5F8A-74890D435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B46AD-00BC-42C3-87A5-342488855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352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568D9-083A-09C7-5AC7-5AD3E58B9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455859-F4EF-2572-5598-B2D5593325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B911FF-BC2D-7DF9-68B9-E42C3EED03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D2FAF6-F602-7F6E-090F-EA1038CF2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1DAB2-CCFB-4514-BA57-12B3E05B3F4D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6C8652-B2F1-245B-DDDC-DE73148A9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87A5B9-500B-540A-6FD4-750C8BD40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B46AD-00BC-42C3-87A5-342488855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053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5EC3E1-DBD3-B9E7-6470-960AE0472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46CE87-A1C0-9156-FC67-75C50D370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21A956-8597-D7BB-34B1-63D52BE3DD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1DAB2-CCFB-4514-BA57-12B3E05B3F4D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E387B8-1205-86BA-C914-A7E9CA5C91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AD804-1681-BBDA-DFB2-597EBF3D40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B46AD-00BC-42C3-87A5-342488855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94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64456-AFA4-3334-36EF-3001944FF5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gRPC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9E0EDA-F86E-36C8-14B9-0FBB9535BE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By: HoHai</a:t>
            </a:r>
          </a:p>
          <a:p>
            <a:r>
              <a:rPr lang="en-US"/>
              <a:t>Oct-2023</a:t>
            </a:r>
          </a:p>
        </p:txBody>
      </p:sp>
    </p:spTree>
    <p:extLst>
      <p:ext uri="{BB962C8B-B14F-4D97-AF65-F5344CB8AC3E}">
        <p14:creationId xmlns:p14="http://schemas.microsoft.com/office/powerpoint/2010/main" val="1279177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45D2-FDF2-6E1C-6D8F-9BAA58C9D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172" y="76801"/>
            <a:ext cx="10515600" cy="812886"/>
          </a:xfrm>
        </p:spPr>
        <p:txBody>
          <a:bodyPr/>
          <a:lstStyle/>
          <a:p>
            <a:r>
              <a:rPr lang="en-US"/>
              <a:t>What is gRPC 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DC072A-D13A-A023-FF6A-0AA5BCBA78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6193" y="1006689"/>
            <a:ext cx="6852870" cy="40595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77B8C3-3119-1EB9-9F0F-BCFA27C07526}"/>
              </a:ext>
            </a:extLst>
          </p:cNvPr>
          <p:cNvSpPr txBox="1"/>
          <p:nvPr/>
        </p:nvSpPr>
        <p:spPr>
          <a:xfrm>
            <a:off x="831930" y="5589071"/>
            <a:ext cx="5264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Use </a:t>
            </a:r>
            <a:r>
              <a:rPr lang="en-US">
                <a:solidFill>
                  <a:srgbClr val="0070C0"/>
                </a:solidFill>
              </a:rPr>
              <a:t>.proto</a:t>
            </a:r>
            <a:r>
              <a:rPr lang="en-US"/>
              <a:t> mechanism for serializing structure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A9360D-3503-94BF-2C25-4975D85A8544}"/>
              </a:ext>
            </a:extLst>
          </p:cNvPr>
          <p:cNvSpPr txBox="1"/>
          <p:nvPr/>
        </p:nvSpPr>
        <p:spPr>
          <a:xfrm>
            <a:off x="7290395" y="1006689"/>
            <a:ext cx="42948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For Singple request</a:t>
            </a:r>
            <a:r>
              <a:rPr lang="en-US"/>
              <a:t>: client send request to server and get single response back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For streaming response</a:t>
            </a:r>
            <a:r>
              <a:rPr lang="en-US"/>
              <a:t>, server return a stream to client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For streaming request</a:t>
            </a:r>
            <a:r>
              <a:rPr lang="en-US"/>
              <a:t>, client sent a stream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For Bidirectional stream</a:t>
            </a:r>
            <a:r>
              <a:rPr lang="en-US"/>
              <a:t>: client and server send read-write stream</a:t>
            </a:r>
          </a:p>
        </p:txBody>
      </p:sp>
    </p:spTree>
    <p:extLst>
      <p:ext uri="{BB962C8B-B14F-4D97-AF65-F5344CB8AC3E}">
        <p14:creationId xmlns:p14="http://schemas.microsoft.com/office/powerpoint/2010/main" val="2074086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59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gRPC</vt:lpstr>
      <vt:lpstr>What is gRPC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gRPC</dc:title>
  <dc:creator>Hai Ho Trong</dc:creator>
  <cp:lastModifiedBy>Hai Ho Trong</cp:lastModifiedBy>
  <cp:revision>12</cp:revision>
  <dcterms:created xsi:type="dcterms:W3CDTF">2023-10-21T03:52:32Z</dcterms:created>
  <dcterms:modified xsi:type="dcterms:W3CDTF">2023-10-21T04:37:28Z</dcterms:modified>
</cp:coreProperties>
</file>