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45.96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11 143 18780,'0'0'10306,"-11"12"-7560,62-134-2953,-46 112 183,2-12 15,9 107 254,19 113-145,-34-149-3252,-1-43-300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3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26214,'0'0'4427,"0"5"-4324,0 44-12,-2-11 49,3 0 0,9 69 0,-10-93-276,0-14 84,2-9-44,3-81-509,-1 4 380,-4 84 235,0-1 0,1 0 0,-1 1 0,0-1-1,1 0 1,0 1 0,0-1 0,0 0 0,0 1 0,0 0 0,0-1-1,1 1 1,-1 0 0,1-1 0,0 1 0,-1 0 0,1 0 0,0 0 0,0 1-1,3-3 1,-1 2-1,1 0 0,-1 1 0,1-1 0,0 1 0,0 0 0,-1 0 0,1 1 0,0-1 0,0 1 0,6 0 0,-8 0-124,1 0 1,-1 0 0,0 1 0,1-1 0,-1 1 0,1-1 0,-1 1 0,0 0 0,0 0-1,0 1 1,0-1 0,1 1 0,-2-1 0,1 1 0,0 0 0,0 0 0,-1 0 0,1 1 0,-1-1-1,1 1 1,-1-1 0,0 1 0,0 0 0,3 5 0,4 6-6139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8.1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11 27342,'0'0'2238,"14"-3"-2108,46-4 30,-59 7-156,0-1-1,1 1 0,-1 1 0,0-1 0,1 0 0,-1 0 1,0 0-1,1 1 0,-1-1 0,0 0 0,0 1 0,0 0 1,1-1-1,-1 1 0,0 0 0,0-1 0,0 1 0,0 0 0,0 0 1,0 0-1,0 0 0,0 0 0,-1 0 0,1 0 0,0 0 1,0 0-1,-1 0 0,1 1 0,0 0 0,0 3 1,0-1-1,0 0 1,-1 1-1,1-1 1,-1 1 0,0 5-1,0-6 3,0 3 6,0 0 1,-1-1 0,0 1-1,0-1 1,0 1 0,-1-1-1,0 0 1,0 0 0,-4 9-1,3-11-75,1 0-1,-1-1 1,1 1-1,-1-1 0,0 1 1,0-1-1,-1 0 1,1 0-1,-1 0 1,1-1-1,-1 1 1,0-1-1,0 0 0,-7 3 1,-7 0-4126,7-4-12253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53.17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26766,'0'0'4089,"41"0"-4017,-18 12-72,-6 2 88,6 3-88,6 12-64,-6-3-272,-5-6-1681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25.6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183 59 8378,'0'0'5590,"5"-6"-4519,14-19 1544,-18 24-1959,-1 0-1,1 0 1,0 0-1,-1 1 0,1-1 1,-1 0-1,1 0 0,-1 0 1,1 0-1,-1 0 0,0 0 1,0 0-1,1 0 1,-1 0-1,0-3 0,0 4-527,0 0-1,0-1 1,-1 1-1,1-1 1,0 1-1,0-1 1,-1 1-1,1 0 1,0-1-1,0 1 1,-1 0 0,1-1-1,0 1 1,-1 0-1,1-1 1,-1 1-1,1 0 1,0 0-1,-1-1 1,1 1-1,-1 0 1,1 0-1,-1-1 1,-29 0-1450,25 1 2202,0 0-863,0 0 0,0 0 0,0 1 0,0 0 0,0 0 0,0 0 0,1 0 0,-1 1 0,0-1 0,-8 6 0,5-2 3,0 2-1,0-1 1,0 1 0,-9 12 0,11-12 6,0 1 0,0 1 0,1-1 0,0 1 0,0 0 0,1 0-1,0 0 1,1 1 0,0 0 0,-2 11 0,2-8-4,1 1 0,1 0 0,0 0 0,1 0 0,0 0 0,5 27 0,-2-31-18,0 0-1,2 0 1,-1 0-1,1-1 1,1 0-1,-1 0 1,2 0 0,-1 0-1,1-1 1,0 0-1,1-1 1,0 1-1,0-1 1,1-1-1,0 0 1,0 0 0,18 8-1,-21-12-9,0 0 0,0 0 0,0-1-1,0 0 1,0 0 0,0 0 0,0-1 0,0 0 0,10-1-1,-12 0-3,-1 1 0,1-1 0,-1 0-1,0 0 1,1-1 0,-1 1-1,0-1 1,0 1 0,0-1 0,0 0-1,0 0 1,-1 0 0,1-1-1,0 1 1,-1-1 0,0 1 0,4-5-1,0-4-23,1-1 0,-1 0-1,-1 0 1,0 0-1,0 0 1,-2-1 0,1 1-1,1-17 1,-1-10-58,-1-57 1,-3 86 98,0 7-6,0 0-1,0 0 1,-1 0 0,1 0 0,-1-1-1,1 1 1,-1 0 0,0 0 0,0 1 0,0-1-1,-1 0 1,1 0 0,-1 0 0,1 1-1,-1-1 1,0 1 0,0-1 0,0 1-1,0 0 1,0 0 0,-1 0 0,-2-2-1,0 1 1,0 1-1,-1-1 1,1 1 0,-1 0-1,0 1 1,1-1-1,-1 1 1,0 0-1,0 1 1,0 0-1,-5 0 1,-45 0-1715,43 0-1086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28.73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22005,'0'0'6637,"0"7"-6335,0 5-122,-1 41 169,3 0 1,2 0 0,14 75 0,-5-68-265,3 64 0,-16-151-300,-1 9 91,0 0 0,2 0 0,3-18 0,-4 33 117,1-1 0,0 0 0,0 0 0,0 1 0,0-1 0,1 1 0,-1-1 0,1 1 0,0-1 0,0 1 0,0 0-1,0 0 1,1 0 0,-1 0 0,1 1 0,0-1 0,0 1 0,0-1 0,5-3 0,-6 6 9,0-1-1,0 0 1,-1 0-1,1 1 1,0-1 0,0 1-1,-1-1 1,1 1-1,0 0 1,0 0-1,0-1 1,0 2 0,0-1-1,-1 0 1,1 0-1,0 0 1,0 1 0,0-1-1,0 1 1,-1 0-1,1-1 1,0 1 0,-1 0-1,1 0 1,0 0-1,-1 0 1,1 0-1,-1 1 1,0-1 0,1 0-1,-1 1 1,0-1-1,0 1 1,0-1 0,0 1-1,0-1 1,0 1-1,0 0 1,-1-1 0,1 1-1,0 2 1,5 19 29,-2 0 0,-1 0 0,0 1 1,-2 31-1,-1-53-17,0 0 1,0 0-1,0 0 1,0-1-1,-1 1 1,1 0-1,-1 0 1,1-1-1,-1 1 1,0 0-1,1-1 1,-1 1-1,0 0 1,0-1-1,0 1 1,-1-1-1,1 0 1,0 1 0,0-1-1,-1 0 1,1 0-1,-1 0 1,1 0-1,-1 0 1,0 0-1,1 0 1,-1 0-1,0-1 1,1 1-1,-1-1 1,0 1-1,0-1 1,1 0-1,-1 0 1,0 1-1,0-1 1,0 0-1,0-1 1,-1 1-1,-2 0-14,0-1-1,0 1 0,1-1 1,-1 0-1,1 0 0,-1-1 1,1 1-1,-1-1 0,1 0 1,0 0-1,0-1 0,0 1 1,0-1-1,-5-4 1,6 3-218,1 1 0,-1 0 0,1-1 0,0 0 0,0 1 1,0-1-1,1 0 0,-1 0 0,1 0 0,0 0 0,0 0 1,0 0-1,1 0 0,-1-7 0,1-3-6745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29.1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0 24773,'0'0'4375,"5"13"-4098,6 23 16,-1 0 0,-1 1 0,3 40 0,-1 111 163,-12-188-454,1 1-1,0 0 1,-1-1 0,1 1-1,-1 0 1,1-1-1,-1 1 1,1 0 0,-1-1-1,0 1 1,1-1-1,-1 1 1,1-1-1,-1 1 1,0-1 0,0 0-1,1 1 1,-1-1-1,0 0 1,0 0 0,1 1-1,-1-1 1,0 0-1,0 0 1,0 0-1,1 0 1,-1 0 0,0 0-1,0 0 1,0 0-1,1 0 1,-1-1 0,0 1-1,0 0 1,0 0-1,1-1 1,-1 1-1,0-1 1,1 1 0,-1 0-1,0-1 1,0 0-1,-4-3-59,1-1 0,0 0 0,0 1 0,0-1-1,0-1 1,1 1 0,0 0 0,-4-10 0,1 3-141,-18-37-1917,6 0-3778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29.5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29118,'0'0'960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32.17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21 140 26222,'0'0'2874,"13"1"-2813,40 2-37,-50-3-35,0 0 1,-1 0-1,1 0 1,0-1-1,0 1 1,0-1-1,-1 0 1,1 0-1,0 0 1,-1 0-1,1 0 1,-1 0-1,1-1 1,-1 1-1,0-1 1,1 0-1,-1 0 1,0 0-1,0 0 1,0 0-1,-1 0 1,1 0-1,0-1 1,1-3-1,0 1-38,-1 0 1,1-1-1,-1 1 0,0-1 0,-1 1 0,1-1 1,-1 0-1,0 0 0,0-8 0,-1 3 14,0 9 87,1 0 1,-1 1-1,0-1 0,0 0 1,0 0-1,-1 0 0,1 0 1,0 0-1,-1 1 0,1-1 1,-2-2-1,1 3-8,0 0-1,0 0 1,0 0 0,0 1-1,-1-1 1,1 0 0,0 1 0,0-1-1,-1 1 1,1-1 0,0 1-1,-1 0 1,1 0 0,0-1 0,-1 1-1,1 0 1,0 0 0,-1 0-1,-1 1 1,-2-1 1,-1 0-1,1 0 1,0 1 0,-1 0-1,1 0 1,0 0 0,0 0-1,0 1 1,0 0 0,0 0-1,0 0 1,1 1-1,-1 0 1,0 0 0,1 0-1,0 0 1,0 1 0,0-1-1,0 1 1,1 0 0,-1 0-1,1 1 1,0-1 0,-3 6-1,3-4-17,0 1 0,1-1 0,-1 1 0,1-1 0,0 1 0,1 0 0,0 0 0,-1 10 0,1-13-20,1 0 0,0 0 1,0 1-1,0-1 1,0 0-1,1 0 0,-1 1 1,1-1-1,0 0 1,1 0-1,-1 0 0,1 0 1,-1 0-1,6 7 1,-2-7-113,0 0 1,0 0 0,1 0-1,-1-1 1,1 1-1,0-1 1,0-1 0,1 1-1,-1-1 1,0 0 0,1 0-1,-1-1 1,1 0-1,-1 0 1,1-1 0,0 0-1,-1 0 1,1 0-1,0-1 1,-1 0 0,1 0-1,-1-1 1,1 0 0,-1 0-1,10-4 1,14-13-3608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32.54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84 12 27406,'0'0'3191,"-18"-12"-2908,16 12-272,-1 0 0,1 0 0,-1 0 0,1 1 1,-1-1-1,1 1 0,-1-1 0,1 1 0,0 0 0,-1 0 0,1 0 1,0 0-1,-1 0 0,1 0 0,0 1 0,0-1 0,0 1 0,0-1 1,0 1-1,1 0 0,-1 0 0,0 0 0,1 0 0,0 0 0,-1 0 1,1 0-1,0 1 0,0-1 0,0 0 0,0 1 0,0-1 0,1 0 1,-1 5-1,0-1-2,0 0 1,0 0 0,0 0 0,1 0 0,0 0-1,0 1 1,1-1 0,0 0 0,0-1-1,0 1 1,4 8 0,-4-11-12,1 0 0,0-1-1,0 1 1,0 0 0,0-1 0,0 0 0,0 1-1,1-1 1,-1 0 0,1 0 0,0 0 0,0 0-1,-1-1 1,1 1 0,0-1 0,0 0 0,1 0-1,-1 0 1,0 0 0,0 0 0,0-1 0,6 1-1,-4 0-91,0 0-1,0-1 0,1 0 0,-1 0 0,0 0 0,0 0 1,0-1-1,0 0 0,0 0 0,0 0 0,0 0 1,0-1-1,0 0 0,-1 0 0,1 0 0,0-1 1,-1 0-1,0 1 0,0-2 0,7-5 0,12-19-2177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32.8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20276,'0'0'10703,"0"22"-10523,0 175 101,1-163-154,7 37 0,0 4-2185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33.2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21 29062,'0'0'1961,"116"-21"-1985,-87 21 8,-6 0-368,0 0-1089,-17 0-5360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33.8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95 27358,'0'0'3743,"0"-4"-3624,0-4-189,0 0-1,1 0 1,0 1-1,1-1 1,0 1-1,0-1 1,0 1-1,1 0 1,0 0 0,5-8-1,-5 15 617,-2 6-389,0 10-124,-1-15 5,-2 76 321,0-36-494,2 0 0,1-1 0,8 45 1,-5-73-1888,-3-5-3390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8.47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0 101 26774,'0'0'3002,"25"-2"-2673,79-7-202,-91 7-104,-1 0 0,22-6 0,-31 7-24,0 0-1,1-1 0,-1 1 0,0-1 1,-1 0-1,1 0 0,0 0 0,0 0 1,2-3-1,-4 3-5,0 1 1,0 0-1,-1 0 1,1-1-1,0 1 1,-1 0-1,1-1 1,0 1-1,-1-1 1,0 1-1,1-1 1,-1 1-1,0-1 1,0 1-1,0-1 1,0 1-1,0-1 1,0 1-1,0-1 1,0 1-1,0-1 1,-1 1-1,1 0 0,-1-1 1,1 1-1,-1-1 1,0 1-1,1 0 1,-1-1-1,0 1 1,0 0-1,0 0 1,0 0-1,0 0 1,0-1-1,0 2 1,0-1-1,-1 0 1,1 0-1,0 0 1,0 0-1,-3 0 1,-2 0 52,0 1 0,-1-1 0,1 2 0,-1-1 0,1 1 0,0-1 0,-1 2 0,1-1 1,0 1-1,0 0 0,0 0 0,0 1 0,0 0 0,-5 3 0,7-3-16,1-1 0,0 1-1,-1 0 1,1 0 0,0 0 0,0 1-1,1-1 1,-1 1 0,1 0-1,-1-1 1,1 1 0,1 0 0,-1 0-1,0 0 1,1 1 0,0-1 0,0 0-1,0 1 1,0-1 0,1 0 0,0 7-1,-1-3-17,1-4 2,0 0 0,0 0 0,0 0 0,1 0 0,-1 0-1,1 0 1,2 6 0,-2-9-10,0 1 0,0 0 0,0 0 0,1-1 0,-1 1 0,1 0 0,-1-1 0,1 0 0,-1 1-1,1-1 1,0 0 0,0 0 0,0 0 0,0 0 0,0 0 0,0 0 0,2 0 0,5 2-57,0-1 1,0 0-1,0-1 0,1 0 1,14 0-1,21-3-3335,-33 0-7767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48.54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9 0 22581,'0'0'8000,"-5"9"-7844,3 18-45,1 1-1,0 0 1,2 0-1,6 33 1,-6-51-97,17 194 47,-16-177-63,-3-22-12,2 0 0,-1 1 0,0-1 0,1 1 0,0-1 0,1 0 0,-1 0 0,3 6 0,-4-10-1,0-1 1,0 0-1,1 1 0,-1-1 0,0 0 0,0 1 0,0-1 0,0 0 1,0 0-1,1 1 0,-1-1 0,0 0 0,0 0 0,0 0 0,1 1 1,-1-1-1,0 0 0,0 0 0,1 0 0,-1 0 0,0 1 0,1-1 1,-1 0-1,0 0 0,0 0 0,1 0 0,-1 0 0,0 0 0,1 0 1,-1 0-1,0 0 0,1 0 0,-1 0 0,0 0 0,1 0 0,6-10-576,0-17-1183,-1-12-2654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48.90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26734,'0'0'3550,"18"27"-3197,55 87-191,-12-12 9,35 50-18,-91-145-146,1 0 1,0 0-1,0 0 1,1-1-1,-1 0 1,16 11 0,-18-15-10,1 1 0,0-1 0,0 1 0,0-1 0,1-1 0,-1 1 0,0-1 0,1 0 0,-1 0 0,0 0 0,1-1 1,7 0-1,-10-1-8,0 0-1,0 0 1,1 0 0,-1 0 0,0 0 0,-1 0 0,1-1 0,0 0-1,0 1 1,-1-1 0,1 0 0,-1 0 0,1-1 0,-1 1 0,0 0 0,0-1-1,0 1 1,0-1 0,0 0 0,-1 0 0,1 0 0,1-5 0,4-9-155,0-1 0,6-31 0,-11 41 90,5-34-298,-1 0 0,-3 0 1,-1-55-1,-2 92 382,0 0 0,0 0 0,-1 1 0,1-1 0,-1 0-1,0 0 1,-1 1 0,1-1 0,-1 0 0,0 1 0,-5-9 0,5 11 22,1 0 1,-1 0-1,0 0 1,-1 0-1,1 0 0,0 0 1,-1 0-1,1 1 0,-1-1 1,1 1-1,-1 0 0,0 0 1,1 0-1,-1 0 0,0 0 1,0 1-1,0-1 0,0 1 1,0-1-1,-5 2 0,6-2-28,-1 1-1,1 0 0,0 0 0,0 0 0,-1 1 1,1-1-1,0 0 0,0 1 0,0-1 0,0 1 1,-1 0-1,1 0 0,0 0 0,0 0 0,1 0 1,-1 0-1,0 1 0,-2 1 0,3-1-142,-1 1-1,1-1 0,0 1 1,0 0-1,0-1 0,0 1 1,0 0-1,1 0 0,-1 0 1,1 0-1,-1 0 1,1 0-1,1 5 0,-1 10-4165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49.29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55 1 25293,'0'0'5235,"-6"3"-5039,3-1-179,-1 1 0,0 0 0,1 0 0,0 0 0,0 1 0,0-1 0,0 1 0,0 0 0,1-1 0,0 1 0,0 0 0,0 1 0,0-1 0,0 0 0,1 0 0,0 1 0,0-1 0,0 1 0,1-1 0,-1 7 0,-1 14 40,2 0-1,3 40 1,-2-61-54,-1 0 0,2 1 1,-1-1-1,0 0 1,1 0-1,-1 0 0,1-1 1,0 1-1,1 0 0,-1-1 1,0 1-1,1-1 1,0 0-1,0 0 0,0 0 1,5 4-1,-5-5-8,-1 0 0,1 0 0,0 0 0,0-1 1,0 1-1,0-1 0,0 0 0,0 0 0,0 0 0,1 0 0,-1 0 0,0-1 0,0 1 0,1-1 0,-1 0 0,0 0 1,1 0-1,-1 0 0,0-1 0,1 0 0,5-1 0,-7 1-8,0-1 1,0 1-1,0-1 0,0 1 1,0-1-1,0 0 0,0 1 0,-1-1 1,1 0-1,0 0 0,-1 0 1,0-1-1,1 1 0,-1 0 1,0 0-1,0-1 0,-1 1 1,1-1-1,0 1 0,0-5 0,1-5-47,-1 0 0,0-23 0,-1 32 58,1-6-15,-1 1 1,-1-1-1,0 0 1,0 1-1,-1-1 1,0 1-1,-4-12 1,4 15 30,-1 0 0,0 1 1,0-1-1,0 1 0,0 0 0,-1 0 1,0 0-1,0 0 0,0 0 0,0 1 1,0 0-1,-1 0 0,-6-3 1,6 2-23,-1 1 0,0 0 0,1 1 0,-1-1 0,0 1 0,0 0 0,-1 1 1,1 0-1,0 0 0,-9-1 0,14 2-635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0.52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1 20804,'0'0'9492,"0"3"-9340,-1 71 362,3 100-239,0-157-353,0 0 0,2-1 0,0 0-1,1 0 1,13 30 0,-18-45-86,1 0-1,0 0 1,0 1 0,0-1-1,0 0 1,0 0 0,1 0 0,-1 0-1,0 0 1,0 0 0,1 0-1,-1-1 1,1 1 0,-1 0 0,3 0-1,3 0-3769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0.91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15187,'0'0'14119,"17"31"-13773,59 100-112,-59-102-166,2 1-1,1-2 0,29 31 1,-28-37-21,31 24 1,-41-36-45,-9-8-13,0 0-1,0 0 0,0-1 0,-1 1 0,1-1 0,1 0 0,-1 0 0,0 1 0,0-1 0,0-1 0,1 1 0,-1 0 0,0 0 0,1-1 0,-1 0 0,1 1 0,-1-1 0,0 0 0,1 0 0,-1 0 1,1 0-1,-1-1 0,1 1 0,-1-1 0,0 1 0,1-1 0,-1 0 0,0 0 0,0 0 0,1 0 0,-1 0 0,0-1 0,0 1 0,0-1 0,-1 1 0,1-1 0,0 0 0,0 0 0,-1 1 1,1-1-1,-1 0 0,2-4 0,3-7-399,-1 0 1,0-1-1,-1 0 1,0 0-1,-1-1 1,-1 1-1,1-18 1,-2-107-1611,-3 70 5126,2 68-3031,0-1 1,0 1 0,0 0-1,0 0 1,0-1-1,0 1 1,-1 0-1,1 0 1,0 0 0,-1-1-1,1 1 1,-1 0-1,1 0 1,-1 0-1,1 0 1,-1 0 0,0 0-1,1 0 1,-1 0-1,0 0 1,0 0-1,0 0 1,0 1 0,0-1-1,0 0 1,0 1-1,-1-2 1,-2 1-14,0 0 0,0 0 0,-1 1 1,1-1-1,0 1 0,-7 0 0,10 0-74,1 1 1,-1-1-1,1 1 0,-1-1 1,1 0-1,-1 1 0,1-1 1,0 1-1,-1-1 0,1 1 1,0 0-1,-1-1 1,1 1-1,0-1 0,0 1 1,0-1-1,-1 1 0,1 0 1,0-1-1,0 1 0,0 0 1,0-1-1,0 1 0,0-1 1,0 1-1,0 0 0,1 24-373,-1-19 224,1 17-1168,4 1-2085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1.33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91 12 26182,'0'0'3931,"-12"4"-3589,4-2-271,5-1-54,-1 0 0,1 0 0,0-1 0,0 2 0,-1-1 1,1 0-1,0 1 0,0-1 0,0 1 0,1 0 0,-1 0 0,0 0 0,1 1 0,-1-1 0,1 0 0,0 1 0,0 0 0,0-1 0,0 1 0,0 0 0,-1 4 0,0 3 14,0 0 0,2 1 0,-1-1 0,1 1 0,0-1 0,1 1 0,0-1 0,3 12 0,-3-16-27,1-1 0,0 1 0,1-1 0,-1 0 0,1 1 0,0-1 1,0 0-1,1 0 0,0 0 0,-1-1 0,2 1 0,-1-1 0,0 1 0,1-1 0,0 0 0,5 4 0,-5-5-9,0-1-1,0 0 1,0 0-1,0 0 1,0-1-1,1 0 1,-1 1-1,0-2 1,1 1-1,-1 0 1,1-1-1,6 0 1,-9 0-16,0 0 1,0 0 0,0 0 0,1 0 0,-1-1-1,0 1 1,0-1 0,0 0 0,0 1 0,0-1-1,0 0 1,0 0 0,-1 0 0,1 0-1,0-1 1,0 1 0,-1 0 0,1-1 0,-1 1-1,1-1 1,-1 0 0,0 1 0,0-1 0,1 0-1,-1 0 1,1-4 0,1-3-50,-1-1 0,0 0 0,0 0 0,-1 0 0,-1 0 0,0 0 0,0 0 0,-2-11 0,1 14 77,0 1-1,-1-1 1,1 0 0,-1 1-1,-1 0 1,1-1 0,-1 1 0,0 0-1,-1 1 1,0-1 0,1 0-1,-9-7 1,3 4 119,0 1-1,-21-15 1,29 21-305,-1 1 0,0 0 0,0-1 0,0 1 0,0 0 0,0 0 0,0 1 0,0-1 0,-1 0 0,1 0 0,0 1 0,0 0 0,0-1 0,-1 1 0,1 0 0,0 0 0,-1 0 0,1 0 0,0 1 0,0-1 0,-1 1 0,1-1 0,0 1 0,-3 1 0,-1 7-9360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2.459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9 0 22661,'0'0'8214,"0"1"-8210,0-1 1,0 0-1,0 0 0,0 0 1,0 0-1,0 0 1,0 0-1,0 0 1,0 1-1,0-1 1,0 0-1,0 0 1,0 0-1,0 0 1,0 0-1,0 0 1,0 0-1,0 0 1,0 1-1,0-1 0,0 0 1,0 0-1,0 0 1,0 0-1,0 0 1,-1 0-1,1 0 1,0 0-1,0 0 1,0 0-1,0 0 1,0 0-1,0 0 1,0 0-1,0 0 1,-1 1-1,1-1 0,0 0 1,0 0-1,0 0 1,0 0-1,0 0 1,0 0-1,0 0 1,-1-1-1,1 1 1,0 0-1,0 0 1,0 0-1,0 0 1,0 0-1,0 0 1,0 0-1,0 0 0,-1 0 1,1 0-1,0 0 1,0 0-1,0 0 1,0 0-1,0 0 1,0 0-1,0-1 1,0 1-1,0 0 1,0 0-1,0 0 1,-2 9 49,1 1 1,0 0 0,1-1 0,1 19-1,1 4 1,-4 43 47,0-27-93,8 78 0,-3-107-99,1 0-1,12 32 1,-6-40-273,-10-11 309,0 1 0,1-1 1,-1 0-1,0 0 0,1 0 0,-1 0 0,0 0 1,1 0-1,-1 0 0,0 0 0,1 0 1,-1 0-1,0-1 0,1 1 0,-1 0 0,0 0 1,1 0-1,-1 0 0,0 0 0,1-1 1,-1 1-1,0 0 0,0 0 0,1 0 0,-1-1 1,0 1-1,0 0 0,1-1 0,-1 1 0,0 0 1,0 0-1,0-1 0,0 1 0,1 0 1,-1-1-1,0 1 0,0 0 0,0-1 0,0 1 1,0 0-1,0-1 0,0 1 0,0 0 1,0-1-1,0 1 0,0 0 0,0-1 0,1-22-3800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2.82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33 19852,'0'0'10369,"23"16"-10173,72 59-128,-73-56-43,0 1 0,-2 1 0,33 41 0,-11-10 3,-25-32-8,24 26-19,-37-43 4,-1 0-1,0 0 0,1-1 1,-1 0-1,1 1 0,0-1 1,0-1-1,0 1 1,0-1-1,0 1 0,8 0 1,-11-1-5,0-1 1,1 0-1,-1-1 1,0 1-1,0 0 1,1 0-1,-1 0 1,0-1-1,0 1 1,1-1-1,-1 1 1,0-1-1,0 1 1,0-1-1,0 0 1,0 0-1,0 1 1,0-1-1,0 0 1,0 0-1,0 0 1,0 0-1,0 0 1,-1 0-1,1 0 1,0 0-1,-1-1 1,1 1-1,-1 0 1,1 0-1,-1-1 0,1-1 1,1-5-31,0 0 1,-1-1-1,1-14 0,-2 20 14,2-166-1096,-3 96 793,1 68 328,-2-33-72,2 37 87,0-1 0,0 1-1,0-1 1,-1 1 0,1-1 0,-1 1-1,1-1 1,-1 1 0,0-1 0,1 1-1,-1-1 1,0 1 0,0 0 0,0-1-1,0 1 1,0 0 0,0 0 0,-2-2-1,2 3-19,1 0-1,0 0 0,-1 0 1,1 0-1,0 0 0,-1 0 1,1 0-1,-1 0 0,1 0 1,0 0-1,-1 0 0,1 0 1,0 0-1,-1 0 0,1 0 1,0 0-1,-1 1 1,1-1-1,0 0 0,-1 0 1,1 0-1,0 1 0,-1-1 1,1 0-1,0 0 0,0 1 1,-1-1-1,1 0 0,0 0 1,0 1-1,0-1 0,-1 0 1,1 1-1,0-1 0,0 0 1,0 1-1,0-1 0,0 0 1,0 1-1,-1-1 0,1 1 1,0-1-1,0 0 0,0 1 1,0-1-1,1 1 0,-3 20-92,2-19 84,0 53-1643,0-33-2136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0:53.23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65 0 26262,'0'0'5127,"-10"16"-5016,0-2-86,5-7-17,0-1 1,0 1-1,1 0 1,0 0-1,1 0 0,-1 0 1,2 1-1,-1-1 0,1 1 1,0 0-1,-2 16 0,3-14-1,0 0 1,1 0-1,1 0 0,-1 0 0,1 0 0,1 0 0,0 0 0,6 17 0,-6-23-7,0 1-1,1-1 1,-1 0 0,1 0-1,0 0 1,1 0-1,-1 0 1,0-1 0,1 1-1,0-1 1,0 0 0,0 0-1,0-1 1,0 1-1,1-1 1,-1 0 0,1 0-1,-1 0 1,10 1-1,-8-1-5,0 0-1,1 0 1,0-1-1,-1-1 1,1 1 0,-1-1-1,1 0 1,0 0-1,-1-1 1,1 0-1,0 0 1,10-3-1,-14 2-6,1 0 0,-1 0 0,0 0-1,0 0 1,1 0 0,-1-1 0,-1 0-1,1 1 1,0-1 0,-1 0 0,1 0 0,-1 0-1,0-1 1,0 1 0,0 0 0,0-1 0,-1 0-1,0 1 1,1-1 0,-1 0 0,-1 1 0,2-8-1,0 0-27,0 0 1,-1-1-1,0 0 0,-1 1 0,0-1 0,-1 1 0,-1-1 0,-2-12 0,3 20 44,-1-1 0,0 1 0,0-1 1,0 1-1,0 0 0,-1 0 0,0 0 0,0 0 0,0 0 0,0 1 0,0 0 0,-1-1 0,1 1 0,-1 0 0,0 0 0,0 1 0,0-1 1,-1 1-1,1 0 0,0 0 0,-1 1 0,-5-2 0,-4 0 25,1 1-1,-1 0 1,0 1-1,0 0 1,-15 2 0,3 0-22,25-1-68,1 0 0,-1 1 0,1-1 1,-1 0-1,1 0 0,-1 1 0,1-1 0,-1 0 0,1 1 0,-1-1 1,1 1-1,-1-1 0,1 1 0,0-1 0,-1 0 0,1 1 0,0-1 1,0 1-1,-1 0 0,1-1 0,0 1 0,0-1 0,0 1 0,0-1 1,-1 1-1,1 0 0,0-1 0,0 1 0,0-1 0,0 1 0,0-1 0,1 1 1,-1 0-1,0-1 0,0 1 0,0-1 0,0 1 0,1 0 0,4 3-2695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05.5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5 25910,'0'0'3944,"-3"-5"-3250,3 5-685,0 0 0,0 0 1,0 0-1,0 0 0,0 1 1,0-1-1,0 0 0,0 0 1,0 0-1,0 0 0,0 0 1,0 0-1,0 0 0,0 0 1,0 0-1,0 0 1,0 1-1,0-1 0,0 0 1,0 0-1,0 0 0,0 0 1,0 0-1,0 0 0,0 0 1,0 0-1,-1 0 0,1 0 1,0 0-1,0 0 0,0 0 1,0 0-1,0 0 0,0 0 1,0 0-1,0 0 0,0 0 1,0 0-1,0 0 0,-1 0 1,1 0-1,0 0 0,0 0 1,0 0-1,0 0 0,0 0 1,0 0-1,0 0 0,0 0 1,0 0-1,0 0 0,-1 0 1,4 29 54,2 0 1,0 0 0,2-1-1,1 0 1,20 47-1,-26-68-57,11 25 6,0 1-1,3-2 0,22 37 1,-38-67-12,1-1-1,-1 1 1,0 0 0,0-1 0,1 1 0,-1 0 0,0-1 0,1 1 0,-1 0 0,1-1-1,-1 1 1,1-1 0,-1 1 0,1-1 0,-1 1 0,1-1 0,0 1 0,-1-1-1,1 0 1,0 1 0,-1-1 0,1 0 0,0 0 0,0 1 0,-1-1 0,1 0-1,0 0 1,-1 0 0,1 0 0,0 0 0,0 0 0,-1 0 0,1 0 0,0 0-1,0 0 1,-1 0 0,1-1 0,0 1 0,-1 0 0,1 0 0,0-1 0,-1 1 0,1-1-1,0 1 1,-1 0 0,1-1 0,-1 1 0,1-1 0,0 1 0,-1-1 0,0 0-1,1 1 1,-1-1 0,1 0 0,-1 1 0,0-1 0,1 0 0,-1 1 0,0-2-1,5-7 9,-2 0 0,1 0 0,2-15 0,-4 17-5,7-34-107,-3-1 0,-1 0 0,-2-1-1,-3-53 1,0 67-164,0 29-165,0 8-4911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9.78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40 0 26462,'0'0'3396,"-5"20"-2954,2-9-385,-7 31 329,-10 83 0,19-14-120,1-65-258,2-25 6,-2-21-45,0 1 0,0 0-1,0-1 1,1 1-1,-1-1 1,0 1 0,0-1-1,0 1 1,1-1-1,-1 1 1,0-1 0,1 1-1,-1-1 1,0 1-1,1-1 1,-1 1-1,0-1 1,1 0 0,-1 1-1,1-1 1,-1 0-1,1 0 1,-1 1 0,1-1-1,-1 0 1,1 0-1,-1 1 1,1-1 0,0 0-1,0 0 1,0-1-1120,-1-3-912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06.10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149 1 26638,'0'0'4091,"-6"0"-3891,5 0-199,-4 0 26,0 0-1,0 0 0,0 0 0,0 0 0,0 1 0,0 0 1,1 0-1,-1 0 0,0 0 0,0 1 0,1 0 0,-1 0 1,1 0-1,-1 1 0,1-1 0,0 1 0,-8 7 0,6-2-18,0 0 0,1 1 0,0 0-1,1 0 1,-1 0 0,2 0-1,-1 1 1,1 0 0,1-1 0,0 1-1,0 0 1,1 0 0,0 0-1,1 1 1,0-1 0,0 0 0,1 0-1,3 12 1,-3-18-20,1-1 0,-1 1 1,1-1-1,0 0 0,0 1 0,0-1 0,1 0 0,-1 0 1,1-1-1,-1 1 0,1 0 0,0-1 0,0 0 0,0 0 0,0 0 1,1 0-1,-1 0 0,0 0 0,1-1 0,-1 0 0,1 0 1,0 0-1,-1 0 0,1 0 0,0-1 0,0 1 0,-1-1 1,1 0-1,0 0 0,0-1 0,-1 1 0,6-2 0,-6 1-25,-1 0-1,1 0 1,0 0 0,-1-1-1,1 1 1,-1-1-1,0 1 1,1-1-1,-1 0 1,0 0-1,0 0 1,0 0-1,0 0 1,-1 0 0,1-1-1,-1 1 1,1-1-1,-1 1 1,1-4-1,23-59-1515,-20 48 961,-3 11 608,-1 1-1,1 0 1,-2 0 0,1-1-1,0-9 1569,-2 26-674,-2 7-799,1 0-1,0 1 1,1-1 0,1 1 0,4 28 0,-3-46-116,-1 1-1,1-1 1,0 0-1,-1 0 1,1 0-1,0 1 1,0-1 0,0 0-1,0 0 1,0 0-1,0 0 1,0 0-1,0 0 1,0-1-1,0 1 1,1 0 0,-1 0-1,0-1 1,0 1-1,1-1 1,-1 1-1,0-1 1,1 0-1,-1 0 1,1 1 0,-1-1-1,0 0 1,4 0-1,0 0-82,0 0 0,0 0 0,0-1 0,0 1 0,0-1-1,8-3 1,-9 2-96,0 0-1,-1 0 1,1 0 0,-1 0-1,1-1 1,-1 0 0,3-3-1,23-22-2939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06.9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61 309 27310,'0'0'2054,"9"-19"-2045,7-12-9,-5 9-8,0 0-1,9-29 1,-15 34 13,-2 0 0,0 0 1,-1-1-1,-1 1 0,-1-23 1,0 38 22,0 1-1,0-1 1,-1 1 0,1-1 0,0 1 0,-1-1 0,1 1 0,-1-1 0,1 1 0,-1 0 0,1-1 0,-1 1 0,0 0-1,0 0 1,0-1 0,0 1 0,0 0 0,0 0 0,0 0 0,0 0 0,0 0 0,-1 1 0,1-1 0,0 0 0,0 0 0,-1 1-1,1-1 1,-1 1 0,1-1 0,-1 1 0,0-1 0,-4 0 45,1 1 0,-1-1 0,1 1 0,0 0 0,-1 0 0,1 0 0,-10 2 0,13-1-57,-1 0-1,1 1 1,-1-1 0,1 0-1,0 1 1,0-1-1,-1 1 1,1 0-1,1 0 1,-1 0 0,0 0-1,0 0 1,1 0-1,-1 0 1,1 0-1,-1 1 1,1-1 0,0 1-1,0-1 1,0 1-1,-1 4 1,-1 5 36,0 0-1,1 1 1,-2 16 0,2-8 23,-1 8-24,1 0 0,2 0 0,4 47-1,-2-68-53,1-1 0,-1 0 0,1 0 0,0 0-1,1 0 1,0 0 0,0-1 0,1 0 0,-1 0-1,1 0 1,0 0 0,1-1 0,0 1-1,0-1 1,0-1 0,0 1 0,1-1 0,-1-1-1,1 1 1,0-1 0,0 0 0,0 0 0,1-1-1,-1 0 1,1 0 0,8 0 0,-12-2-39,-1 1 1,1-1-1,-1-1 0,1 1 1,0 0-1,-1-1 1,1 0-1,-1 1 1,0-2-1,1 1 0,-1 0 1,0 0-1,0-1 1,1 0-1,-1 0 0,-1 0 1,1 0-1,0 0 1,0-1-1,-1 1 1,1-1-1,-1 1 0,0-1 1,0 0-1,0 0 1,0 0-1,2-6 1,3-3-58,0-1 1,-1-1 0,0 1-1,-1-1 1,-1 0 0,0 0-1,-1 0 1,0-1 0,0-17 1383,-3 50-1035,0-9-200,0 5 17,0 1 1,1-1-1,0 0 1,7 28-1,-7-38-71,0-1-1,0 0 0,0 0 1,1 0-1,-1 0 0,1 0 1,0 0-1,0-1 1,0 1-1,0 0 0,0-1 1,1 0-1,-1 1 0,1-1 1,-1 0-1,1 0 1,0 0-1,0-1 0,0 1 1,0-1-1,0 0 0,0 0 1,0 0-1,1 0 1,-1 0-1,0 0 0,5-1 1,-5 1-58,-1-1 0,1 0 0,-1 0 0,1 0 0,0-1 0,-1 1 0,1-1 0,-1 1 0,1-1 0,-1 0 0,0 0 0,1 0 0,-1 0 0,0 0 0,1 0 0,-1-1 0,0 1 0,0-1 0,0 0 0,0 1 0,1-3 0,0 0-94,-1 0 0,1 0-1,-1 0 1,0 0 0,0 0 0,-1-1 0,1 1-1,-1-1 1,0 1 0,0-1 0,0-5 0,1-58-1859,-3 39 3807,1 28-249,0 12-700,-1 25-316,0-24-462,0-1-1,0 1 1,1 0-1,1-1 1,0 1-1,1-1 1,0 1-1,1-1 1,4 12-1,-5-19-58,0 0-1,0-1 1,0 0-1,1 1 1,0-1-1,-1 0 1,1-1-1,0 1 1,0 0-1,5 2 1,-7-4-50,0-1 0,0 1 0,0-1 0,0 0 0,0 1 0,0-1 0,0 0 0,0 0 0,0 0 0,0 0 0,0 0 0,0 0 0,0 0 0,0 0-1,0 0 1,0 0 0,0-1 0,0 1 0,0 0 0,0-1 0,0 1 0,0 0 0,0-1 0,0 1 0,0-1 0,-1 0 0,1 1 0,0-1 0,0 0 0,-1 0 0,1 1 0,0-1 0,-1 0 0,1 0 0,-1 0 0,1 0 0,-1 0 0,1 1 0,-1-1 0,0 0 0,1 0 0,-1 0 0,0 0 0,0-2 0,7-25-3182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07.4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35 134 26214,'0'0'4270,"7"-2"-4186,-3 1-90,0 0 0,-1-1 1,1 1-1,0-1 0,-1 0 1,1 0-1,-1-1 0,0 1 1,0-1-1,0 1 0,0-1 1,0 0-1,0 0 0,-1-1 0,1 1 1,-1 0-1,0-1 0,0 1 1,0-1-1,-1 0 0,1 0 1,-1 0-1,0 1 0,0-1 1,0-7-1,0 8 0,0 1 1,-1-1-1,1 1 0,-1-1 1,0 1-1,0-1 1,0 1-1,0-1 0,0 1 1,-1-1-1,1 1 1,-1-1-1,-1-3 1,1 5 27,0 0 0,0 0 0,0 0 0,0 0 1,-1 0-1,1 0 0,0 1 0,-1-1 1,1 0-1,-1 1 0,1-1 0,-1 1 1,1-1-1,-1 1 0,1 0 0,-1 0 0,1-1 1,-1 1-1,0 0 0,1 0 0,-3 1 1,1-1-5,0 0 1,0 1 0,0-1 0,0 1 0,0 0 0,0-1 0,1 1-1,-1 1 1,0-1 0,1 0 0,-1 1 0,1-1 0,-1 1 0,1 0-1,0-1 1,0 1 0,-1 1 0,1-1 0,1 0 0,-1 0 0,0 1-1,0-1 1,1 1 0,0-1 0,-1 1 0,1 0 0,0-1-1,0 1 1,1 0 0,-2 5 0,-1 9 48,0 1-1,1-1 0,1 35 1,1-39-45,0-11-24,1 0 0,-1 0 0,0 0 0,0 0 0,1 0 0,-1-1 0,1 1 0,-1 0 1,1 0-1,0 0 0,0 0 0,0-1 0,0 1 0,0 0 0,0-1 0,0 1 0,1-1 0,-1 1 0,0-1 1,1 0-1,-1 1 0,1-1 0,0 0 0,-1 0 0,1 0 0,0 0 0,0-1 0,0 1 0,0 0 0,-1-1 0,1 1 1,0-1-1,2 1 0,8 0-187,0 0 1,0-1 0,0 0 0,17-2 0,-16 1-279,23-4-1765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08.0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1 137 23165,'0'0'7241,"0"3"-6674,0-6-213,1-5-365,0-1 0,1 1 0,0 0 0,0 0-1,7-15 1,-6 14 5,0 0 1,0 0-1,0 0 0,-1 0 0,-1 0 0,2-10 0,-4 86 156,3 84 280,0-132-505,2-1 1,8 29-1,2 9-656,-13-43-1187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11.71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30 10 24293,'0'0'6764,"-2"-3"-6550,2 2-208,0 1 0,-1 0 1,1-1-1,0 1 0,0 0 1,0-1-1,0 1 0,-1 0 1,1-1-1,0 1 0,0 0 1,-1 0-1,1-1 0,0 1 1,-1 0-1,1 0 0,0-1 1,0 1-1,-1 0 0,1 0 1,0 0-1,-1 0 0,1 0 1,-1 0-1,1-1 1,0 1-1,-1 0 0,1 0 1,0 0-1,-1 0 0,0 0 1,-4 12 88,0 35-64,4-23-6,-5 46 21,5 70 0,2-75-59,-2-54-41,2 0-1,-1 1 1,1-1-1,1 0 1,0 0 0,0 0-1,1 0 1,1 0-1,5 12 1,-9-23-10,0 0-1,1 0 1,-1 1-1,0-1 1,0 0-1,1 0 1,-1 1-1,0-1 1,0 0-1,1 0 1,-1 0-1,0 0 1,1 0-1,-1 1 1,0-1-1,1 0 1,-1 0 0,0 0-1,1 0 1,-1 0-1,0 0 1,1 0-1,-1 0 1,0 0-1,0 0 1,1 0-1,-1 0 1,0-1-1,1 1 1,-1 0-1,0 0 1,1 0-1,-1 0 1,0 0 0,1-1-1,-1 1 1,0 0-1,6-10-3352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12.09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 28070,'0'0'2759,"5"10"-2707,15 30-4,1 0 1,1-2-1,3-1 0,1-1 0,41 45 1,-59-73-46,1-1 0,-1 0 0,19 11 0,-24-15-10,1-1-1,-1-1 1,1 1-1,0 0 1,-1-1 0,1 0-1,0 0 1,0 0-1,0 0 1,0-1 0,0 0-1,0 1 1,0-1-1,5-1 1,-8 0 0,1 1 1,-1 0-1,0-1 0,0 0 1,0 1-1,0-1 1,0 0-1,0 0 0,0 1 1,0-1-1,0 0 0,0 0 1,0 0-1,0 0 1,-1 0-1,1 0 0,0-1 1,-1 1-1,1 0 0,-1 0 1,1-2-1,8-32-89,-7 21 22,4-15-9,-1 0-1,-1 0 1,-1 0 0,-2 0-1,-5-58 1,4 86 98,0-1 0,-1 1 0,1-1 0,-1 1 0,1-1 0,-1 1 0,0-1 0,1 1 0,-1-1 1,0 1-1,0 0 0,0-1 0,0 1 0,-1 0 0,1 0 0,0 0 0,0 0 0,-1 0 0,1 0 0,0 0 0,-1 0 0,1 1 1,-1-1-1,1 1 0,-1-1 0,1 1 0,-1-1 0,0 1 0,1 0 0,-1 0 0,1 0 0,-1-1 0,0 2 0,-2-1 0,2 0-22,0 0-1,-1 1 0,1-1 0,0 1 1,0-1-1,0 1 0,0 0 0,0-1 0,0 1 1,0 0-1,0 1 0,0-1 0,0 0 1,1 0-1,-1 1 0,0-1 0,1 1 0,-1 0 1,1-1-1,-1 1 0,1 0 0,0 0 1,0 0-1,0 0 0,-1 3 0,0 40-1846,2-27-1180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12.504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82 1 28478,'0'0'2618,"-11"3"-2574,-36 12 27,45-14-65,0 0 1,1 0-1,-1 1 1,1-1-1,0 0 1,-1 1-1,1-1 1,0 1-1,0-1 1,0 1-1,0 0 1,0 0-1,0-1 1,0 1-1,1 0 1,-1 0-1,1 0 1,-1 3-1,-1 35 52,2-31-49,0 13 51,2 29-24,-2-48-36,1 0 0,0 1 0,0-1 0,0 0 0,0 0 0,1 0 0,-1 0-1,1 0 1,0-1 0,0 1 0,0 0 0,0-1 0,2 3 0,5 3-10,1 0-1,-1-1 0,1 0 1,0-1-1,16 8 1,-21-12-30,0 0 0,0 0-1,0 0 1,0-1 0,0 0 0,0 0 0,1 0 0,-1 0 0,0-1-1,1 0 1,-1 0 0,0 0 0,1-1 0,8-2 0,-12 2 10,0 0 0,0 0 0,0 0 0,-1 0 0,1 0 0,-1-1 0,1 1 0,-1-1 0,1 1 0,-1-1 0,0 1 0,0-1 0,1 0 0,-1 0 0,-1 0 0,1 1 0,0-1 0,0 0 0,-1 0 0,1 0 0,-1 0 0,1 0 0,-1-3 0,2-55-623,-3 42 481,1 12 152,0-1-1,-1 1 0,1-1 1,-2 1-1,1-1 1,-1 1-1,0 0 0,0 0 1,-1-1-1,1 2 1,-1-1-1,-1 0 0,-5-8 1,6 10 78,-1 1 0,1-1 0,-1 1 0,0 0 0,1 0 1,-1 0-1,-1 1 0,1-1 0,0 1 0,0 0 0,-1 0 0,0 1 1,1-1-1,-1 1 0,0 0 0,1 0 0,-1 0 0,-9 1 0,6 0 19,0 0 0,0 0-1,0 1 1,-15 3-1,21-3-122,-1 0-1,1 0 0,0 0 1,-1 0-1,1 1 1,0-1-1,0 1 0,0-1 1,0 1-1,0 0 1,1 0-1,-1 0 0,0 0 1,1 0-1,-1 0 0,1 0 1,0 0-1,-2 4 1,1 6-1604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2.10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5 1 28526,'0'0'2226,"-1"11"-2169,-2 39-38,2 0 0,3-1-1,1 1 1,3 0 0,2-1-1,2-1 1,2 1 0,21 51-1,-33-99-77,0-1 1,0 1-1,0-1 0,1 1 0,-1-1 0,0 1 0,0-1 1,1 1-1,-1-1 0,0 1 0,0-1 0,1 1 0,-1-1 0,0 0 1,1 1-1,-1-1 0,1 1 0,-1-1 0,1 0 0,-1 0 1,0 1-1,1-1 0,-1 0 0,1 0 0,-1 1 0,1-1 0,-1 0 1,1 0-1,0 0 0,-1 0 0,1 0 0,-1 0 0,1 0 1,-1 0-1,1 0 0,-1 0 0,1 0 0,-1 0 0,1 0 0,-1-1 1,1 1-1,-1 0 0,1 0 0,-1 0 0,1-1 0,-1 1 1,1 0-1,-1-1 0,1 1 0,-1 0 0,0-1 0,1 1 0,-1-1 1,0 1-1,1-1 0,5-19-3770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2.50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30 27334,'0'0'3183,"10"22"-2964,67 139 74,-60-128-186,0 2-47,27 40 0,-38-66-56,0-1 0,1 1 0,0-1-1,0-1 1,0 1 0,1-1 0,1-1 0,-1 1 0,15 7 0,-21-12-9,1-1 0,0 0 0,0 1 0,-1-1 0,1 0 0,0 0 1,0-1-1,0 1 0,0 0 0,0-1 0,0 0 0,0 0 0,0 0 1,0 0-1,0 0 0,0-1 0,0 1 0,0-1 0,0 0 0,0 0 1,0 0-1,3-1 0,-3-1-16,0 1-1,0-1 1,-1 0 0,1 0-1,0 0 1,-1 0 0,0-1 0,0 1-1,0 0 1,0-1 0,0 0 0,-1 1-1,1-1 1,-1 0 0,1-6 0,6-31-412,-2 1 1,-2-1-1,-1 0 0,-3 0 1,-6-63-1,6 98 453,-1 0 0,0 0 0,0 0 0,-1 0 0,1 0 0,-1 0 0,-4-8 0,5 13 16,-1-1 0,1 1 1,0-1-1,-1 1 0,1-1 0,-1 1 1,1 0-1,-1 0 0,0 0 1,1 0-1,-1 0 0,0 0 0,0 0 1,0 1-1,1-1 0,-1 1 1,0-1-1,0 1 0,0 0 1,0-1-1,0 1 0,0 0 0,0 0 1,0 1-1,-3 0 0,3-1-29,0 0 0,0 1 0,0 0 0,0 0 0,0-1 0,0 1-1,0 0 1,0 0 0,1 1 0,-1-1 0,0 0 0,1 0 0,-1 1 0,1-1-1,0 1 1,-1 0 0,1-1 0,0 1 0,0 0 0,0 0 0,0 0 0,0-1-1,0 1 1,1 0 0,-1 0 0,0 4 0,-1 4-496,0 0 0,1 1 0,0-1 0,0 12 0,1 1-6462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2.87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77 7 27302,'0'0'3683,"-8"8"-3597,2-2-56,-1 1 0,1 0 0,0 0 1,1 1-1,0 0 0,0 0 0,1 0 0,0 0 1,0 1-1,1-1 0,-4 16 0,5-12-13,0 1-1,1 0 0,0 0 0,1 0 0,2 22 0,-1-32-16,-1-1-1,1 1 0,-1 0 0,1-1 0,0 1 0,0-1 0,1 1 1,-1-1-1,0 0 0,1 0 0,0 1 0,-1-1 0,1 0 0,0 0 1,0 0-1,0-1 0,0 1 0,0 0 0,1-1 0,-1 1 1,0-1-1,1 0 0,-1 0 0,1 0 0,-1 0 0,1 0 0,0-1 1,-1 1-1,1-1 0,0 1 0,-1-1 0,1 0 0,4-1 0,-2 2-31,0-1 0,0-1-1,0 1 1,0-1-1,0 0 1,0 0 0,0 0-1,5-2 1,-7 1 4,0 0 0,-1 1 1,1-1-1,-1 0 0,0 0 1,0 0-1,0-1 0,0 1 1,0 0-1,0-1 0,0 1 0,-1-1 1,1 0-1,-1 0 0,2-3 1,-1-1 13,0 1 1,0-1 0,0 0 0,-1 1 0,0-1 0,-1 0 0,1 0 0,-1 0 0,-1 0 0,1 0 0,-1 0-1,0 1 1,-1-1 0,1 0 0,-2 1 0,1-1 0,0 1 0,-1 0 0,-1 0 0,1 0 0,-1 0-1,0 0 1,0 1 0,0-1 0,-1 1 0,0 0 0,-8-6 0,8 6 5,0 1 1,-1-1 0,1 1-1,-1 1 1,0-1-1,0 1 1,0 0-1,0 0 1,-1 1 0,1 0-1,-1 0 1,1 0-1,-9 0 1,15 2-27,-1 0 0,1 0 0,0 1 0,-1-1 0,1 0-1,-1 0 1,1 1 0,0-1 0,-1 0 0,1 0 0,0 1 0,0-1 0,-1 0 0,1 1 0,0-1 0,0 1 0,-1-1 0,1 0 0,0 1 0,0-1 0,0 1-1,0-1 1,0 0 0,-1 1 0,1-1 0,0 1 0,0-1 0,0 1 0,0-1 0,0 1 0,0-1 0,1 0 0,-1 1 0,0-1 0,0 1 0,0 0 0,0 2-357,0 15-1928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40.1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26062,'0'0'3088,"149"17"-3088,-106-12-96,-14-3-768,-5 3-6370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3.65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19 2 16948,'0'0'13956,"-3"-1"-13772,3 1-182,-1 0 1,1 0-1,0 0 1,0-1-1,-1 1 0,1 0 1,0 0-1,-1 0 1,1 0-1,0 0 1,-1 0-1,1 0 0,0 0 1,0 0-1,-1 0 1,1 0-1,0 0 1,-1 1-1,1-1 0,0 0 1,-1 0-1,1 0 1,0 0-1,0 0 0,-1 1 1,1-1-1,0 0 1,0 0-1,-1 0 1,1 1-1,0-1 0,0 0 1,0 0-1,0 1 1,-1-1-1,1 0 1,0 0-1,0 1 0,0-1 1,0 1-1,-5 21 93,5 41 52,1-41-112,-2 1-39,2 1 0,1 0 0,0-1 1,2 1-1,1-1 0,1 0 0,0 0 0,2-1 0,1 0 0,1 0 0,18 29 0,-13-34-343,-15-17 279,1 1 0,-1-1 0,1 0 0,-1 1 0,1-1 0,-1 0 0,1 1 1,-1-1-1,1 0 0,-1 0 0,1 0 0,-1 0 0,1 1 0,-1-1 0,1 0 0,0 0 0,-1 0 0,1 0 0,-1 0 0,1 0 0,-1 0 0,1-1 0,0 1 0,-1 0 0,1 0 0,-1 0 0,1-1 0,-1 1 0,1 0 0,-1 0 0,1-1 0,-1 1 0,1-1 0,1-9-2685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3.99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52 28318,'0'0'2757,"21"23"-2692,69 75-8,-19-10 27,-64-76-81,2-1 1,-1 0 0,1 0-1,1 0 1,0-1 0,1-1-1,0 1 1,0-2 0,20 12-1,-29-19-6,-1 0-1,1 0 0,0 0 0,-1-1 0,1 1 0,0 0 1,0-1-1,-1 0 0,1 1 0,0-1 0,0 0 1,-1 0-1,1 0 0,0 0 0,0 0 0,2-1 0,-3 0 0,1 1-1,-1-1 0,0 0 0,0 1 0,0-1 0,0 0 0,-1 0 0,1 0 1,0 1-1,0-1 0,0 0 0,-1 0 0,1 0 0,0 0 0,-1-1 0,1 1 0,-1 0 1,1-2-1,1-5-44,0-1 0,-1 0 0,0 1 0,-1-1 0,0-13 0,-1 8-49,1 14 98,0-42-604,-6-53-1,4 82 594,0 0 1,-1 0-1,-1 0 0,0 0 0,-1 1 1,0-1-1,-1 1 0,-9-14 0,14 24 41,1 1 1,-1 0-1,0 0 0,0 0 0,0 0 0,-1 0 0,1 0 0,0 0 0,0 0 1,0 0-1,-1 0 0,1 1 0,0-1 0,-1 0 0,1 1 0,-1-1 0,1 1 0,-1 0 1,1 0-1,-1-1 0,-2 1 0,3 0-34,0 0-1,0 1 1,1-1 0,-1 0-1,0 0 1,0 1 0,0-1-1,0 1 1,0-1 0,0 0-1,0 1 1,0 0 0,1-1-1,-1 1 1,0 0 0,0-1-1,1 1 1,-1 0 0,1 0-1,-1-1 1,0 1 0,1 0-1,0 0 1,-1 0 0,1 0-1,-1 0 1,1 0 0,0 0-1,0 0 1,-1 0 0,1 1-1,0 3-206,-1-1 0,1 0-1,0 1 1,1-1 0,-1 0 0,1 0-1,-1 1 1,1-1 0,1 0-1,1 5 1,12 13-4166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4.38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119 1 27254,'0'0'4193,"-18"12"-4097,-52 42 13,67-51-103,0 1 0,0 0-1,0 0 1,0 0 0,1 1 0,0-1-1,0 0 1,0 1 0,0 0 0,1-1-1,0 1 1,0 0 0,0 0 0,0 0-1,1 0 1,0-1 0,0 1 0,0 0-1,2 6 1,-2 5-2,0-13-2,0 0-1,1 0 1,-1 0 0,1 1-1,0-1 1,-1 0 0,2 0-1,-1 0 1,0 0 0,0 0 0,1-1-1,0 1 1,-1 0 0,1-1-1,0 1 1,0-1 0,4 4-1,-2-3-3,1 1-1,0-1 1,0 0-1,0 0 0,0 0 1,0-1-1,0 0 0,1 0 1,8 2-1,-8-2-14,0-1 1,0 0-1,0 0 0,0 0 0,0-1 0,1 0 1,-1 0-1,0-1 0,0 0 0,0 0 0,0 0 1,0-1-1,0 1 0,0-2 0,0 1 0,-1-1 1,1 1-1,9-8 0,-10 5-21,0-1 0,-1 0-1,1 0 1,-1 0 0,-1 0 0,1 0 0,-1-1-1,0 0 1,-1 1 0,1-1 0,1-13-1,-3 16 36,0 0-1,0 0 0,-1-1 0,0 1 0,1 0 1,-2-1-1,1 1 0,0 0 0,-1-1 0,0 1 1,0 0-1,0 0 0,0 0 0,-1 0 0,0 0 1,0 0-1,0 0 0,0 0 0,-6-6 0,4 6 13,0 0-1,-1 1 1,0-1 0,0 1-1,0 0 1,0 0 0,0 1-1,-1-1 1,1 1-1,-1 0 1,1 1 0,-1-1-1,0 1 1,0 0-1,1 1 1,-1-1 0,0 1-1,0 1 1,0-1-1,0 1 1,-8 1 0,13-1-110,0 0 0,0-1 0,-1 1 1,1 0-1,0-1 0,0 1 1,0 0-1,0 0 0,0 0 0,0 0 1,0 0-1,1 0 0,-1 0 0,0 0 1,1 0-1,-1 0 0,0 1 1,1-1-1,-1 0 0,1 0 0,0 1 1,-1-1-1,1 0 0,0 1 0,0-1 1,0 0-1,0 1 0,0-1 0,0 0 1,0 1-1,1 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7.5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1 22693,'0'0'8182,"-1"7"-8014,-5 78 193,6 93 1,1-76-323,0-85-33,1 0-1,1 0 0,0 0 0,9 25 0,1 9-123,-11-43-928,-5-23-1195,-7-14-3844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7.8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27766,'0'0'3137,"127"6"-3081,-81 0-56,-5 0 0,-1-4-32,-5-2-168,0 0-529,-18 0-863,0 0-4881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8.2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30 27494,'0'0'3521,"133"-26"-3481,-110 23-40,6 3-144,-6 0-465,-11 0-807,5 3-2881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28.8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62 22117,'0'0'8942,"0"-4"-8837,0-7-72,1-19 47,-1 29-79,0 1-1,0-1 1,1 0-1,-1 0 1,0 0-1,1 0 1,-1 1-1,1-1 1,-1 0 0,1 0-1,0 1 1,-1-1-1,1 0 1,0 1-1,-1-1 1,1 1-1,0-1 1,0 1 0,0-1-1,-1 1 1,1 0-1,0-1 1,0 1-1,0 0 1,0-1-1,0 1 1,0 0-1,0 0 1,-1 0 0,1 0-1,1 0 1,6 0-5,-1 0 1,0 0-1,0 0 0,0 1 1,1 0-1,-1 1 1,8 2-1,-13-3 2,0 1 0,0-1 1,0 1-1,1-1 0,-2 1 0,1 0 1,0 0-1,0-1 0,-1 1 0,1 1 1,-1-1-1,1 0 0,-1 0 0,0 0 0,0 1 1,0-1-1,0 1 0,0-1 0,-1 1 1,1-1-1,-1 1 0,1 4 0,0 0 3,0 0 0,-1 0 0,1 0 0,-1 1 0,-1-1 0,1 0-1,-1 0 1,0 0 0,-1 0 0,0-1 0,0 1 0,0 0 0,-1-1-1,0 1 1,0-1 0,-7 10 0,-65 80-1,51-63 8,23-30 0,35-3 244,145 0-5,-178 0-197,-26 14-1379,10-11-869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43.59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203 6 19548,'0'0'11011,"-8"-1"-10823,0-1-181,-34-1 276,40 4-271,-1-1 0,0 0 0,1 1 0,-1-1 0,1 1-1,-1 0 1,1-1 0,0 1 0,-1 0 0,1 1 0,0-1-1,0 0 1,0 1 0,0-1 0,-3 4 0,-6 7 3,1 1 1,1 1 0,0-1 0,1 1-1,0 1 1,1 0 0,1 0 0,0 0-1,-6 30 1,5-9-5,2 1-1,1 0 1,2 45 0,2-73-11,0 0 1,1 0 0,1 0-1,-1 0 1,1-1 0,1 1-1,0 0 1,0-1 0,1 0-1,0 0 1,0 0 0,7 10-1,-1-5 0,1 0-1,0-1 1,1 0-1,0-1 1,26 18-1,33 16-69,-64-42-227,0 1 0,0-1 1,0-1-1,0 1 0,0-1 1,1-1-1,-1 1 0,15 0 0,-10-2-2620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44.3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 7 24725,'0'0'6039,"0"0"-6021,-1-1-1,1 1 1,-1-1 0,1 1 0,0-1 0,-1 1-1,1 0 1,-1-1 0,1 1 0,-1 0-1,1-1 1,-1 1 0,0 0 0,1 0 0,-1-1-1,1 1 1,-1 0 0,0 0 0,1 0 0,-2 0-1,2 45 60,1-1-1,2 1 0,17 84 1,-20-127-83,5 22-61,2-1-1,0 1 1,2-1-1,0-1 1,17 30-1,-20-47-161,-6-5 184,0 0-1,0 1 0,1-1 0,-1 0 1,0 0-1,0 0 0,0 0 1,0 0-1,0 0 0,0 0 1,0 0-1,0 0 0,0 1 0,0-1 1,1 0-1,-1 0 0,0 0 1,0 0-1,0 0 0,0 0 1,0 0-1,0 0 0,0 0 0,1 0 1,-1 0-1,0 0 0,0 0 1,0 0-1,0 0 0,0 0 1,0 0-1,1 0 0,-1 0 0,0 0 1,0 0-1,0 0 0,0 0 1,0 0-1,0 0 0,0 0 1,1 0-1,-1 0 0,0-1 0,0 1 1,0 0-1,0 0 0,0 0 1,0 0-1,0 0 0,0 0 1,0 0-1,0 0 0,1-1 0,-1 1 1,0 0-1,0 0 0,0 0 1,0-10-3423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59.4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25317,'0'0'6236,"12"1"-6173,22 3-42,63 3-573,-96-7 498,33-4-3757,-22-4-4885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40.59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25982,'0'0'4467,"0"23"-4148,0 117 58,0-137-363,0 0 0,0-1 0,0 1 0,0 0-1,0 0 1,1 0 0,0 0 0,-1 0-1,1-1 1,0 1 0,1 0 0,1 4 0,-1-5-13,-1-1 0,0 0 0,0 0 0,1 0 0,-1 0 1,1-1-1,-1 1 0,1 0 0,-1-1 0,1 1 0,-1-1 0,1 1 0,-1-1 1,1 0-1,0 1 0,-1-1 0,1 0 0,-1 0 0,1 0 0,0 0 1,-1-1-1,1 1 0,2-1 0,-1 0-47,1 0 0,-1-1-1,0 1 1,1-1 0,-1 0 0,0 0-1,0 0 1,0 0 0,0 0 0,-1-1-1,1 1 1,-1-1 0,1 0 0,-1 0-1,4-5 1,3-7-727,14-31 0,-20 40 530,0 0-1,-1 0 0,0 0 0,0-1 0,0 1 0,-1 0 0,1-11-1,-1-8 3951,-5 41-3398,-2 10-172,2-1 1,1 1-1,1 1 1,2 40-1,0-37-95,1-16-21,0 0 0,7 27 1,-5-28-18,-1 1 0,2 27 0,1 24 13,-11-64-10,0-1-35,-1 0-1,1-1 1,0 1 0,0-1 0,0-1-1,0 1 1,-8-4 0,12 4 7,-1 0 0,1-1 0,-1 1 0,1-1 0,0 1 0,0-1 0,0 0 1,0 0-1,0 0 0,0 0 0,0 0 0,0-1 0,1 1 0,-1 0 0,1-1 0,0 0 0,0 1 0,0-1 1,-1-4-1,-3-33-4054,5 23-6643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1:59.7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21 23829,'0'0'6610,"52"-3"-6450,-35 3-112,-6-3 24,7 3-72,-7-3-136,7-3-409,-1 0-999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0.42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 0 20916,'0'0'9378,"0"12"-8984,-2 31-253,1-20 0,0 0 1,4 26 0,-3-44-126,1 1 0,0-1 0,0 0 0,0 0 0,1 0 0,-1 0 0,1 0 0,1-1 0,-1 1 0,1 0 0,0-1 1,0 0-1,0 1 0,6 5 0,-8-9-29,1 1 0,-1-1 1,0 0-1,1 0 0,-1 0 1,0 0-1,1-1 0,-1 1 1,1 0-1,0-1 0,-1 1 1,1-1-1,-1 1 0,1-1 0,0 0 1,-1 1-1,1-1 0,0 0 1,-1 0-1,1 0 0,0 0 1,1-1-1,0 0-35,-1 0 0,0 0 1,0 0-1,0-1 0,0 1 0,0-1 1,0 1-1,0-1 0,0 0 0,-1 0 0,1 1 1,-1-1-1,3-3 0,2-7-198,0 0 0,-1 0 0,0 0 0,5-17 0,-7 13 349,1-1 1,-2 1 0,0-1 0,-1-21 1286,-1 41-1298,0 8-36,1-1-1,0 1 0,1 0 0,0 0 0,1-1 0,6 17 1,-8-24-64,0 0 1,0-1 0,0 1 0,0 0-1,1-1 1,-1 1 0,1-1 0,0 0-1,-1 1 1,1-1 0,0 0 0,1 0 0,-1 0-1,0 0 1,0 0 0,1-1 0,-1 1-1,1-1 1,0 0 0,-1 1 0,1-1 0,0 0-1,0-1 1,-1 1 0,1 0 0,0-1-1,0 0 1,0 1 0,4-1 0,-5-1-113,0 0 1,1 1-1,-1-1 0,0 0 1,0 0-1,0 0 0,0 0 1,0 0-1,0-1 1,0 1-1,0 0 0,0-1 1,-1 0-1,1 1 1,-1-1-1,1 0 0,-1 0 1,1 0-1,-1 0 1,0 0-1,1-3 0,16-24-5886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0.7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1 25910,'0'0'4958,"-1"23"-4802,-3 74-25,5-38-2,-1-56-125,0-1 1,1 1 0,0-1 0,-1 0 0,1 0-1,0 1 1,0-1 0,0 0 0,0 0 0,1 0-1,-1 0 1,1 0 0,2 3 0,-3-5-13,-1 1 1,1 0 0,-1-1-1,1 1 1,0-1-1,-1 1 1,1-1 0,0 1-1,-1-1 1,1 1 0,0-1-1,0 0 1,-1 1-1,1-1 1,0 0 0,0 0-1,0 1 1,0-1 0,-1 0-1,1 0 1,0 0-1,0 0 1,0 0 0,0 0-1,-1 0 1,1-1 0,1 1-1,0-1-29,-1 0 0,1 0 0,-1 0-1,0 0 1,1-1 0,-1 1 0,0 0 0,0-1 0,0 1-1,0 0 1,0-1 0,1-3 0,2-5-209,0-1 1,-1 0-1,3-13 0,-5 19 182,1-18-232,-2 20 326,0-1 0,0 1 0,0 0 0,0 0 0,1 0 0,-1 0 0,1-1 0,0 1-1,0 0 1,0 0 0,0 0 0,0 0 0,1 0 0,-1 1 0,3-4 0,-3 5 3,0 1 0,1-1 0,-1 1 0,0 0 0,0-1 0,0 1 0,0 0 0,0 0 0,1 0 0,-1 0 0,0 0 0,0 0 0,0 0 0,0 0 0,1 0 0,-1 1 0,0-1 0,0 0 0,0 1 0,0-1 0,0 1 0,0-1 0,0 1-1,0 0 1,0-1 0,0 1 0,0 0 0,0 0 0,0-1 0,-1 1 0,1 0 0,0 0 0,0 1 0,3 5 3,0-1 1,0 1-1,-1 0 0,3 8 0,1 1 10,-1-3-158,5 7-74,-2-9-3290,1-8-6499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1.3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152 6 25581,'0'0'5015,"-14"-2"-4755,-47-1-35,58 3-209,1 0-1,-1 1 0,0 0 1,1 0-1,-1-1 1,1 1-1,-1 1 0,1-1 1,-1 0-1,1 1 0,0-1 1,-1 1-1,1 0 0,0-1 1,0 1-1,0 0 1,1 0-1,-1 1 0,0-1 1,1 0-1,-1 1 0,1-1 1,0 0-1,-2 6 1,-1-1 22,1 0-17,0 0 0,0 0 0,1 0-1,0 1 1,0-1 0,1 1 0,0-1 0,0 1-1,1-1 1,-1 1 0,2 0 0,1 12 0,-1-18-20,-1-1 0,1 1-1,0-1 1,0 1 0,-1-1 0,1 1 0,0-1 0,0 1 0,1-1 0,-1 0 0,0 0-1,0 1 1,1-1 0,-1 0 0,1 0 0,-1 0 0,1-1 0,-1 1 0,1 0-1,-1-1 1,1 1 0,0-1 0,-1 1 0,1-1 0,0 0 0,2 1 0,54 1-72,-44-3 26,-9 2-35,0-1-1,-1 0 1,1-1 0,0 1 0,0-1-1,-1 0 1,1 0 0,0-1 0,-1 1 0,1-1-1,-1 0 1,0 0 0,0-1 0,1 1 0,-2-1-1,1 0 1,0 0 0,0 0 0,3-5-1,12-15-2007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3.0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0 19996,'0'0'10971,"0"13"-10706,0 27-98,-1 13-86,2 0 1,2 1 0,16 79-1,-5-33-261,-11-95-863,-2-15-581,-1-9-1304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3.44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58 25870,'0'0'3635,"9"-9"-3515,27-26-8,-33 33-93,-1 1 0,1-1-1,0 1 1,-1-1 0,1 1 0,0 0-1,0 0 1,0 0 0,0 1 0,0-1-1,0 1 1,0-1 0,0 1 0,0 0 0,1 0-1,-1 0 1,0 1 0,0-1 0,0 1-1,0 0 1,0 0 0,0 0 0,-1 0-1,1 0 1,0 1 0,3 1 0,-3 1-13,1-1 0,-1 1 1,0 0-1,-1 0 0,1 0 1,-1 0-1,1 0 0,-1 0 1,-1 1-1,1-1 0,-1 1 1,2 9-1,-1-5 2,-1 1 1,0 0-1,-1-1 0,0 1 1,-2 15-1,0-20 1,1-1-1,-1 1 1,0 0 0,0 0 0,-1-1 0,1 1-1,-1-1 1,0 0 0,-1 0 0,1 0 0,0 0-1,-1-1 1,0 1 0,-6 4 0,4-4-106,0 0 0,0 0 0,0 0 0,0-1 0,-1 1 0,0-2 0,1 1 0,-1-1 0,-13 3 0,-4-5-2142,18-2-1975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3.99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71 2 23373,'0'0'5485,"-2"0"-5333,0-1-1,0 1 1,0 0 0,0 0-1,0 0 1,0 0 0,0 0-1,1 0 1,-1 0-1,0 1 1,0-1 0,-4 2-1,2 3-115,0 0-1,0 0 1,1 1 0,-1-1-1,1 1 1,1-1-1,-1 1 1,1 0 0,0 0-1,0 1 1,0-1-1,0 10 1,0-2 1,0-1 1,1 1-1,1 0 0,3 27 1,-3-40-37,0 0 1,0 0-1,1 1 1,-1-1-1,1 0 1,-1 0-1,1 1 1,-1-1-1,1 0 1,-1 0-1,1 0 1,0 0-1,0 0 1,0 0-1,0 0 1,0 0-1,0 0 1,0 0-1,0 0 1,0-1-1,0 1 1,0 0-1,0-1 1,0 1-1,3 0 1,33 2-44,-29-3 31,-6 0 1,0-1 0,-1 1 0,1-1 0,0 1 0,-1-1 0,1 1 0,-1-1 0,1 0 0,-1 0 0,1 0 0,-1 0 0,1 0 0,-1 0 0,0 0 0,0-1 0,0 1 0,0 0 0,1-1 0,-2 1 0,1-1 0,0 1 0,0-1 0,0 1 0,-1-1 0,1 1 0,-1-1 0,1-3-1,1-3-60,0 0 0,0 0 0,-1 0-1,0-12 1,-1 8-45,0 3 69,0 0 1,0 0-1,-1 0 1,-3-16-1,3 23 47,0 0 0,0 0 0,1-1 0,-2 1 0,1 0 0,0 0 0,0 0 0,0 0 0,-1 0-1,1 0 1,-1 1 0,0-1 0,1 0 0,-1 1 0,0-1 0,0 1 0,0 0 0,0-1 0,0 1 0,0 0-1,-1 0 1,1 1 0,-4-2 0,-10 2-2498,15 5-348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4.36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26638,'0'0'3456,"5"147"-3448,-5-141-16,6-6-8,6 0-560,-1-11-552,-11-12-15227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4.7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28246,'0'0'808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5.07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17788,'0'0'12542,"4"8"-12424,34 76 155,-38-83-288,0-1 0,0 1-1,0-1 1,0 1 0,1-1 0,-1 1-1,0-1 1,1 1 0,-1-1 0,0 0-1,1 1 1,-1-1 0,0 1 0,1-1-1,-1 0 1,1 1 0,-1-1 0,1 0-1,-1 0 1,1 1 0,-1-1 0,1 0-1,-1 0 1,1 0 0,-1 0 0,1 1-1,-1-1 1,1 0 0,-1 0 0,1 0-1,-1 0 1,1 0 0,-1 0 0,1-1-1,-1 1 1,1 0 0,-1 0 0,1 0-1,-1 0 1,1-1 0,-1 1 0,1 0-1,-1 0 1,1-1 0,-1 1 0,1 0-1,-1-1 1,19-19-1069,-7 0 2177,-13 22-1032,1 0-1,0 0 1,0 0-1,0 1 1,0-1-1,1 0 1,-1 0-1,1 0 1,-1 0-1,1 0 1,1 4-1,-1-3 5,4 13-7,-4-9-18,0-1 0,1 0-1,0 0 1,1 0-1,-1 0 1,5 7-1,-6-12-68,0 1-1,0-1 0,0 0 0,1 0 1,-1 0-1,0 0 0,0 0 0,1 0 1,-1 0-1,1 0 0,-1 0 0,1-1 1,-1 1-1,1-1 0,-1 1 0,1-1 1,0 0-1,-1 1 0,1-1 0,-1 0 1,1 0-1,0 0 0,-1 0 0,1 0 1,0-1-1,-1 1 0,1 0 0,-1-1 1,4-1-1,18-12-3116,0-13-7488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40.99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24277,'0'0'6064,"3"16"-5688,12 122 219,0-14-394,-14-105-565,-7-25-272,-7-31-5861,8 13-11854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5.42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116 1 27958,'0'0'2853,"-1"25"-2627,-3 192 222,3-186-415,1-1 44,3 38 0,-1-59-115,-1 0 0,1 0 0,0-1 0,1 1 0,0-1 0,0 1 0,1-1 1,7 13-1,-10-20-557,-1-10-9064</inkml:trace>
  <inkml:trace contextRef="#ctx0" brushRef="#br0" timeOffset="1">1 238 400,'0'0'30767,"92"-23"-30767,-57 23-208,-6 0-657,-6 0-2551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5.8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0 146 22445,'0'0'7323,"16"-8"-7322,47-28-148,-59 33 158,0 1-1,-1-1 1,0 1-1,1-1 1,-1 0-1,0-1 0,0 1 1,-1 0-1,1-1 1,-1 0-1,0 1 1,0-1-1,0 0 1,0 0-1,-1 0 0,1 0 1,-1 0-1,0-1 1,0 1-1,-1 0 1,1-1-1,-1 1 1,0-7-1,-1 10 33,0 0-1,1 1 1,-1-1 0,0 1-1,0-1 1,1 1-1,-1-1 1,0 1 0,0-1-1,0 1 1,0 0 0,1-1-1,-1 1 1,0 0-1,0 0 1,0 0 0,0 0-1,0-1 1,0 1 0,0 1-1,0-1 1,-1 0 0,-24 2 308,23 1-321,-1 0-1,0 0 1,1 0-1,0 0 0,0 0 1,0 1-1,0-1 1,0 1-1,1 0 1,-1 0-1,1 0 0,0 0 1,0 0-1,1 0 1,-1 0-1,-1 9 1,1-4-2,0 0 0,1 1 0,0-1 0,0 0 0,1 1 0,0-1 1,2 13-1,-1-20-28,-1-1 0,0 1 0,1-1 0,0 1 1,-1-1-1,1 1 0,0-1 0,0 0 0,0 1 0,0-1 1,0 0-1,0 0 0,0 1 0,0-1 0,0 0 0,0 0 1,1 0-1,-1 0 0,0-1 0,3 2 0,-1 0-7,2-1 0,-1 1 0,0-1 0,0 0 0,0-1-1,0 1 1,7 0 0,-2-1-89,0 0-1,0-1 1,0 0 0,0 0-1,0-1 1,11-4 0,6-10-1571,-3-4-2119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6.15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 0 28518,'0'0'2431,"0"16"-2280,-2 5-117,1-12-28,0 0 0,1 1 1,0-1-1,1 0 1,3 18-1,-4-26-15,0 0 0,0 0 0,0 0 0,0 0 1,0 1-1,0-1 0,0 0 0,1 0 0,-1 0 0,0 0 0,1 0 0,-1 0 0,1 0 1,-1 0-1,1 0 0,0 0 0,0 0 0,-1 0 0,1 0 0,0 0 0,0 0 0,0-1 1,0 1-1,0 0 0,0-1 0,0 1 0,0 0 0,0-1 0,0 0 0,0 1 0,0-1 1,2 1-1,-2-2-41,1 1 0,-1-1 1,0 0-1,1 1 0,-1-1 1,0 0-1,0 0 0,1 0 1,-1 0-1,0 0 0,0 0 1,0-1-1,0 1 0,0 0 0,-1 0 1,1-1-1,0 1 0,-1-1 1,1 1-1,-1 0 0,1-1 1,-1 1-1,1-3 0,0-1-45,2-5 40,-1 0 0,2 0 0,-1 1 0,8-12 0,-11 19 94,1 1 0,0-1 0,0 1 0,-1-1 0,1 1 0,0 0 1,0-1-1,0 1 0,1 0 0,-1 0 0,0 0 0,0 0 0,1 0 0,-1 0 0,1 0 0,-1 0 1,0 1-1,1-1 0,0 0 0,-1 1 0,1 0 0,-1-1 0,1 1 0,-1 0 0,1 0 0,0-1 1,-1 1-1,1 1 0,0-1 0,-1 0 0,1 0 0,-1 1 0,1-1 0,0 0 0,-1 1 1,3 1-1,-1 0-28,-1 0 1,1 0 0,-1 0-1,1 1 1,-1-1-1,0 1 1,0-1 0,0 1-1,-1 0 1,4 5 0,8 13-941,-8-15-675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06.5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25365,'0'0'5302,"13"5"-5169,-2-1-100,-7-3-21,0 0-1,1 0 1,-1 1 0,0-1 0,0 1 0,0 0-1,0 1 1,0-1 0,0 1 0,0-1 0,-1 1 0,0 0-1,1 1 1,-1-1 0,0 0 0,-1 1 0,1 0 0,0 0-1,1 4 1,7 20 37,-1 0-1,-2 0 1,-1 1 0,-1 0-1,-1 0 1,1 59-1,-5-48-33,1-27 11,-2 1 0,0 0-1,0 0 1,-1 0 0,-1-1-1,0 1 1,-6 19-1,2-16 46,5-15-65,1 0 1,-1 1 0,0-1-1,1 0 1,-1 0-1,0 0 1,-1 1 0,1-1-1,0 0 1,0-1-1,-1 1 1,1 0 0,-1 0-1,0 0 1,0-1 0,-2 3-1,3-1-38,0 0 1,1 1-1,0-1 0,-1 0 0,1 0 0,1 1 1,0 4-1,-1-5-855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21.4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 15 23965,'0'0'5952,"-1"-4"-5588,-8-7 81,11 22 214,15 28-371,12-2-266,1 0 0,1-2 0,42 35 0,21 24-106,-89-89 48,0 0 0,-1 1-1,1-1 1,-1 1 0,-1 0-1,7 12 1,-5 9-4025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21.79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157 1 28142,'0'0'2905,"-6"23"-2703,-39 151 126,11 1-137,16-71-147,11-45-30,6-42-95,-1 0-1,-5 25 0,6-42 36,1 1 0,0-1-1,-1 1 1,1-1-1,0 1 1,-1-1-1,1 1 1,0-1 0,-1 1-1,1-1 1,-1 0-1,1 1 1,-1-1 0,1 0-1,-1 1 1,1-1-1,-1 0 1,1 1-1,-1-1 1,0 0 0,1 0-1,-1 0 1,1 0-1,-1 0 1,0 0-1,1 0 1,-1 0 0,1 0-1,-1 0 1,0 0-1,1 0 1,-1 0 0,1 0-1,-1-1 1,-6 1-1256,-4 0-3276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22.2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41 206 28910,'0'0'1497,"19"-11"-1550,60-32-11,-75 40 55,-1 1-1,1 0 0,-1-1 0,0 0 0,0 0 1,0 0-1,0 0 0,0 0 0,-1 0 0,0-1 1,1 1-1,-1-1 0,0 0 0,-1 0 0,1 0 1,-1 1-1,0-1 0,0-1 0,0 1 0,0 0 1,-1 0-1,1 0 0,-1 0 0,0-1 0,-1 1 1,0-7-1,0-5 32,1 15-3,0 0 0,0 0 0,0-1 0,0 1 1,0 0-1,-1 0 0,1 0 0,0 0 0,-1 0 0,1 0 0,-1 0 1,1-1-1,-1 1 0,0 1 0,1-1 0,-1 0 0,0 0 1,0 0-1,0 0 0,0 0 0,0 1 0,-1-2 0,-1 1 22,1-1-1,-1 1 0,0 0 1,1 0-1,-1 1 1,0-1-1,0 1 0,0-1 1,-4 1-1,2 0 1,1 0 0,-1 0 0,0 0 0,0 1 0,1 0-1,-1 0 1,0 0 0,1 0 0,-1 1 0,1 0 0,-8 4 0,5 0-11,1-1 1,1 1-1,-1 0 1,1 0-1,0 1 1,1-1-1,-1 1 0,1 0 1,0 0-1,1 1 1,0-1-1,0 1 1,-2 10-1,1 3 12,1 0 0,0 0-1,1 38 1,3-57-44,-1 0 0,0 0 0,0 0 1,1 0-1,0 0 0,-1-1 0,1 1 0,0 0 0,0 0 0,-1-1 0,1 1 0,1 0 0,-1-1 0,0 1 1,0-1-1,1 1 0,-1-1 0,0 0 0,1 0 0,0 1 0,-1-1 0,1 0 0,0 0 0,-1-1 1,1 1-1,0 0 0,0-1 0,0 1 0,-1-1 0,5 1 0,7 2-155,-1-2 1,1 0-1,20-1 1,-22 0-90,23-2-963,-13-5-2357,-2-7-9309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22.7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122 21 22893,'0'0'7767,"-7"-4"-7506,2 2-213,1-1 0,-1 1 0,0 0-1,0 0 1,0 0 0,-9-1 0,12 3-41,0-1 0,1 1 0,-1 0 0,0 0 1,1 1-1,-1-1 0,0 0 0,1 0 0,-1 1 1,0-1-1,1 1 0,-1 0 0,1-1 0,-1 1 1,1 0-1,-1 0 0,1 0 0,0 0 0,-1 0 1,1 0-1,0 0 0,0 0 0,0 1 0,0-1 1,0 0-1,0 1 0,0-1 0,0 1 0,0-1 0,0 2 1,-1 1-3,1 0 1,-1 0-1,1 0 1,0 0-1,0 1 1,0-1 0,0 0-1,1 0 1,0 1-1,0-1 1,0 0-1,0 0 1,1 1 0,0-1-1,0 0 1,0 0-1,2 5 1,2 1-4,0 0 1,1 0-1,0-1 0,14 17 1,-10-14-8,-1 0 0,14 24 0,-22-35 4,0 0-1,-1 1 1,1-1 0,0 0 0,-1 1-1,1-1 1,-1 1 0,1-1-1,-1 0 1,0 1 0,1-1 0,-1 1-1,0-1 1,0 1 0,0-1-1,0 1 1,0-1 0,-1 1 0,1-1-1,0 1 1,-1-1 0,1 0-1,-1 1 1,1-1 0,-1 1 0,0-1-1,1 0 1,-1 0 0,0 1-1,0-1 1,0 0 0,0 0 0,0 0-1,-2 1 1,-4 2 12,1-1-1,0 0 1,-1 0-1,0-1 1,0 0-1,-8 2 1,-20 7 88,28 14-403,6-6-1928,-4-15 54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05.00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26174,'0'0'4329,"57"0"-4153,-34 12-16,-11-1-16,5 4-144,1-4 24,-7 1 0,7 0-24,-7-1-80,7-2-224,-7-3-601,1-4-1119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05.35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162 0 28278,'0'0'2793,"-115"168"-2793,92-137-456,-1-7-1345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41.3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22 16067,'0'0'14313,"14"-4"-14197,3-1-85,-10 2-13,0 1-1,0-1 1,0 2 0,1-1-1,-1 1 1,1 0-1,11 1 1,-17 0-15,-1 0-1,1 0 1,0 1 0,-1-1 0,1 0 0,-1 1-1,1-1 1,0 1 0,-1 0 0,1-1 0,-1 1-1,0 0 1,1 0 0,-1 0 0,0 0-1,1 0 1,-1 0 0,0 0 0,0 1 0,0-1-1,1 2 1,0 0 3,0 1-1,0-1 1,-1 1-1,0-1 1,1 1-1,-1 0 1,0-1-1,-1 1 1,1 6 0,0-6 0,-1 1 0,0 0 0,0 0 0,0-1 0,0 1 0,-1 0 0,0 0 0,0-1 0,0 1 0,-1-1 0,0 1 1,1-1-1,-1 0 0,-1 1 0,1-1 0,-6 7 0,5-8-219,-1-1 0,1 1 0,-1 0 0,0-1 0,0 0 0,0 0-1,0 0 1,0 0 0,-1-1 0,1 0 0,0 0 0,-9 1 0,-2-1-4308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33.3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5921,'0'0'21684,"5"14"-17938,-5 448-3140,1-455-603,0-1-1,0 0 0,0 0 0,4 12 0,4 20 5,-10-37-11,1-1 1,0 0-1,0 1 1,0-1-1,0 0 1,0 1-1,0-1 1,0 0-1,0 1 1,0-1-1,0 0 1,0 1-1,0-1 1,0 0-1,0 1 1,0-1-1,0 0 1,0 1-1,0-1 0,0 0 1,0 1-1,0-1 1,1 0-1,-1 1 1,0-1-1,0 0 1,0 1-1,1-1 1,-1 0-1,0 0 1,0 1-1,1-1 1,-1 0-1,0 0 1,0 0-1,1 1 1,-1-1-1,0 0 1,1 0-1,-1 0 1,0 0-1,1 0 1,-1 0-1,0 0 1,1 0-1,-1 0 1,0 0-1,1 0 0,-1 0 1,0 0-1,1 0 1,-1 0-1,0 0 1,1 0-1,0 0 1,0-1-44,0 0 0,0 1 0,0-1 0,0 0 0,0 0 1,0 0-1,-1 0 0,1 0 0,0 0 0,0 0 0,-1 0 0,1 0 0,0-1 1,0 0-1,5-15-3230,-1-2-7573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44.09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15 27454,'0'0'3445,"8"-14"-3024,-7 14-402,1 0 0,0 1-1,0-1 1,0 1 0,0-1-1,0 1 1,-1 0 0,1-1 0,0 1-1,-1 0 1,1 0 0,0 0 0,-1 0-1,1 1 1,-1-1 0,0 0 0,1 1-1,-1-1 1,2 3 0,20 38 39,-12-20-26,126 229 42,-131-238-180,7 13 178,-13-25-121,0 0 0,0-1 0,1 1 0,-1-1 0,0 1 0,1-1 0,-1 1 0,0-1 0,1 1 0,-1-1 0,1 0 0,-1 1 0,0-1 0,1 1 0,-1-1 0,1 0 0,-1 1 0,1-1 0,-1 0 0,1 0 0,0 0 0,-1 1 0,1-1 0,-1 0 0,1 0 0,-1 0 0,1 0 0,0 0 0,-1 0 0,1 0 0,0 0 0,0-3-1962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44.4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191 0 27958,'0'0'2685,"-11"26"-2472,-39 84-21,5 7 145,25-62-261,9-29-100,1 0 0,2 1 0,0 0-1,2 0 1,-4 41 0,10-68-6,0 1 1,0-1-1,0 0 1,0 0-1,0 0 1,0 0-1,0 0 1,1 1-1,-1-1 0,0 0 1,0 0-1,0 0 1,0 0-1,0 1 1,0-1-1,-1 0 0,1 0 1,0 0-1,0 0 1,0 0-1,0 1 1,0-1-1,0 0 0,0 0 1,0 0-1,0 0 1,0 0-1,0 1 1,0-1-1,-1 0 0,1 0 1,0 0-1,0 0 1,0 0-1,0 0 1,0 0-1,0 0 1,-1 1-1,1-1 0,0 0 1,0 0-1,0 0 1,0 0-1,-1 0 1,1 0-1,0 0 0,0 0 1,0 0-1,0 0 1,0 0-1,-1 0 1,1 0-1,0 0 1,-2 0-730,-4 0-3589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44.7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1 211 2296,'0'0'27266,"24"-10"-27182,75-35-80,-94 44-8,-1-1-1,0 0 0,0-1 0,0 1 0,0-1 1,0 0-1,-1 0 0,1 0 0,-1 0 0,0-1 1,0 1-1,0-1 0,0 0 0,0 0 0,-1 0 1,0 0-1,3-7 0,-1 2-15,-2 5 42,0-1 0,0 1 0,0-1 0,-1 0 0,0 1 0,1-1 1,-2 0-1,1 0 0,-1 0 0,1 0 0,-1 0 0,-1 0 0,1 0 1,-2-5-1,-1 8 53,0 1 1,-1 0 0,1 1-1,-1-1 1,1 0-1,-1 1 1,1 0 0,-1 0-1,1 0 1,-1 0-1,-5 2 1,4-2 22,1 1-70,0 0 0,-1 0-1,1 1 1,0-1-1,0 1 1,0 0 0,0 0-1,0 1 1,1-1-1,-1 1 1,1 0 0,-1 0-1,1 0 1,0 0 0,0 0-1,0 1 1,1-1-1,-1 1 1,1 0 0,-4 7-1,2-2 0,0 0-1,0 0 0,1 1 1,0-1-1,0 1 1,1 0-1,0-1 0,0 17 1,2-13-14,0-6-9,0 0 1,0 1-1,0-1 0,1 0 0,0 1 0,3 8 0,-3-14-5,1 1 1,-1-1-1,0 1 0,1-1 1,-1 0-1,1 0 0,0 1 1,0-1-1,0 0 0,0-1 1,0 1-1,0 0 0,1-1 1,-1 1-1,0-1 0,1 0 1,-1 1-1,1-1 0,0-1 0,4 2 1,-2 0-116,0-1 1,-1 0-1,1 0 1,0-1-1,0 0 1,0 1-1,-1-2 0,1 1 1,0 0-1,0-1 1,0 0-1,-1 0 1,1 0-1,0-1 1,-1 0-1,1 0 1,-1 0-1,0 0 1,0-1-1,0 1 0,7-7 1,13-19-3657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2:45.1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122 1 28382,'0'0'2809,"-13"6"-2683,-44 22-14,53-26-104,1 0 0,0 0 0,-1 0 0,1 1 0,0-1 0,0 1 0,1 0 0,-1 0 0,1 0 0,-1 0 0,1 0 0,0 0 0,0 1 0,0-1 0,-2 8-1,2-3-3,0 0 0,1 0 0,0 1 0,1-1 0,0 11 0,0-14-9,0-3 5,0 0 0,0 0 0,1 0 1,-1 1-1,1-1 0,0 0 0,-1 0 0,1 0 1,0 0-1,0 0 0,1 0 0,-1 0 1,0 0-1,1-1 0,-1 1 0,1 0 0,-1-1 1,1 1-1,0-1 0,2 2 0,6 4-10,1-1 0,21 9-1,-25-13-5,0 1-1,-1 0 0,1 0 0,-1 1 1,0 0-1,0 0 0,10 9 1,-15-12 15,0 0 1,0 0-1,0 1 0,-1-1 1,1 0-1,0 0 1,-1 0-1,1 0 0,-1 1 1,1-1-1,-1 0 1,0 0-1,1 3 0,-1-3 3,0-1 0,0 1 0,0-1 0,-1 1-1,1-1 1,0 1 0,0-1 0,0 1 0,-1-1 0,1 1-1,0-1 1,-1 0 0,1 1 0,0-1 0,-1 1-1,1-1 1,0 0 0,-1 1 0,1-1 0,-1 0 0,1 0-1,-1 1 1,0-1 0,-4 2 20,0-1 0,-1 0 0,1 0 0,-1 0 0,-8 0 1,11-2-23,0 1 1,0 0 0,0 1 0,0-1 0,0 1-1,0-1 1,0 1 0,0 0 0,-4 1 0,6 12-622,3-11-3794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3:10.95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12 33 27150,'0'0'3990,"-2"-6"-3863,2 5-124,-5-20 119,2 17-47,2 15-30,0 49-45,6 135 137,-2-164-252,1 0 1,2 0-1,1-1 1,14 39-1,-20-67-77,-1 0 0,1 1 0,0-1 0,0 0 0,0 0 0,1 0 0,-1 0 0,0 0 0,1 0 0,-1-1 0,3 3-1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3:11.33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27670,'0'0'2973,"13"18"-2783,77 112 8,-54-71-73,-26-39-119,2 0-1,0-1 1,1-1-1,1 0 1,28 28-1,-40-44-6,0 0 0,0 0 0,1-1 0,-1 1 0,0-1 0,1 1-1,-1-1 1,1 0 0,0 0 0,-1 0 0,1 0 0,0 0 0,-1-1-1,1 0 1,0 1 0,0-1 0,5 0 0,-6-1-5,0 1 1,0-1-1,0 0 1,0 1-1,0-1 1,0 0 0,-1 0-1,1-1 1,0 1-1,0 0 1,-1 0-1,1-1 1,-1 1-1,0-1 1,1 1-1,-1-1 1,0 0-1,0 0 1,0 1-1,0-1 1,0 0-1,1-3 1,3-9-91,-1-1 1,0 0 0,-2 0-1,1 0 1,0-24 0,-7-76-158,4 111 275,-1 0-1,0 0 0,0 0 1,0 0-1,0 0 1,-1 0-1,1 0 0,-1 0 1,0 1-1,0-1 0,0 1 1,-1-1-1,-4-4 0,5 6-10,1 1-1,-1-1 0,0 0 0,0 1 0,0 0 1,0-1-1,0 1 0,0 0 0,0 0 1,-1 0-1,1 1 0,0-1 0,-1 0 1,1 1-1,0 0 0,-1-1 0,1 1 1,-1 0-1,1 0 0,0 0 0,-1 1 1,1-1-1,-1 0 0,-3 2 0,6-1-40,-1 0-1,0 0 0,0 0 0,0 0 1,1 0-1,-1 0 0,1 1 0,-1-1 1,1 0-1,-1 0 0,1 1 0,0-1 1,-1 0-1,1 0 0,0 1 0,0-1 1,0 0-1,0 0 0,0 3 0,4 26-3987,5-17-5558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3:11.74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89 0 24045,'0'0'6839,"-12"4"-6712,3-1-98,7-3-21,-1 1 0,0-1 0,0 1 1,0 0-1,1 0 0,-1 0 0,0 0 1,1 1-1,-1-1 0,1 1 0,0-1 0,-1 1 1,1 0-1,0 0 0,0 0 0,0 0 1,0 0-1,0 1 0,1-1 0,-1 1 0,1-1 1,-1 1-1,1-1 0,-1 5 0,-2 9 20,1-1 0,1 0 0,0 1 0,1 0 0,1-1 0,2 21 0,-1-33-27,-1 0-1,1 1 1,0-1-1,1 0 0,-1 0 1,1 0-1,-1 0 1,1 0-1,0 0 1,0-1-1,0 1 0,0-1 1,0 1-1,1-1 1,-1 0-1,1 0 1,0 0-1,-1 0 0,1 0 1,0-1-1,0 1 1,0-1-1,0 0 0,1 0 1,-1 0-1,4 1 1,2 0-20,0 0 0,0-1 0,1 0 0,-1 0 0,0-1-1,1 0 1,-1 0 0,16-4 0,-22 3 8,0 0-1,0-1 1,0 1-1,0-1 1,-1 1-1,1-1 1,0 0-1,-1 0 1,1-1-1,-1 1 1,0 0-1,1-1 1,-1 1-1,-1-1 1,1 0-1,0 0 1,-1 1-1,1-1 0,-1 0 1,0 0-1,0-1 1,0 1-1,0 0 1,0 0-1,-1 0 1,1-4-1,-1 2 14,1 1-1,-1-1 1,0 0-1,0 1 0,0-1 1,-1 1-1,0-1 1,1 0-1,-2 1 1,1-1-1,0 1 0,-1 0 1,0 0-1,0-1 1,0 1-1,-1 0 0,1 0 1,-6-5-1,3 4 32,-1 0-1,0 1 0,1 0 0,-1 1 0,-1-1 1,1 1-1,0 0 0,-1 1 0,0-1 0,-11-1 1,-3 0 4,0 2 1,-39 0-1,58 2-208,13 0-6359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3:41.53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735 118 21381,'0'0'6858,"0"-3"-6458,0 2-334,0 0 0,0 0-1,0 0 1,0 0-1,0 0 1,0 0-1,0-1 1,0 1-1,0 0 1,-1 0 0,1 0-1,0 0 1,-1 0-1,1 0 1,-1 0-1,1 0 1,-1 0-1,0 0 1,1 0 0,-1 1-1,0-1 1,0 0-1,1 0 1,-3-1-1,0 2 6,0-1 0,0 0 0,0 1 0,0-1 0,0 1 0,0 0 0,0 0 0,-3 0 0,-5 0-185,-5-1 129,1 1 0,-1 1 0,0 0 0,1 0 1,-1 2-1,1 0 0,0 1 0,0 0 0,-21 10 1,-37 19 40,47-22-19,0 1 0,0 0 0,1 2 0,-39 30 0,39-23-10,-1 0 25,0 2 1,1 0-1,2 2 1,-38 50-1,55-67-44,-3 5 12,1 0 0,1 0 1,0 0-1,1 1 0,0 0 0,1 0 1,-5 20-1,2 17 36,3 0 0,1 87 0,4-132-53,1 1 0,0-1 0,0 0 0,1 0 0,0 0 0,0 0 0,0 0 0,1-1 0,0 1 0,0 0 0,0-1 0,8 9 0,6 7 30,35 32-1,-17-19-16,-20-18-10,95 93 84,-93-94-81,1-2-1,0 0 1,1 0 0,38 17 0,-11-9 11,64 26 10,-95-42-29,0-1-1,0 0 0,0-1 0,0-1 1,25 1-1,-6-2 1,-16 0 0,0-1 1,0 0 0,0-1-1,0-1 1,-1-1 0,1 0 0,-1-2-1,29-10 1,-12-2 3,-1-2 1,0-1-1,-2-2 0,-1-1 1,0-1-1,-2-1 0,-1-2 1,32-40-1,-46 49-7,-1 0 0,-1-1 0,-1 0 0,0-1 0,-2 0 0,0 0 0,-1-1 0,7-36 1,-8 23-5,-2 1 1,-1-1 0,-1-1 0,-6-63 0,2 86 11,-1 1-1,0-1 0,0 1 1,-1 0-1,-1 0 1,-9-19-1,-44-61 58,40 64-57,7 10 14,0 1 1,-1 0 0,-1 0-1,-1 1 1,0 1 0,0 0-1,-2 1 1,1 0-1,-2 2 1,-25-15 0,-286-132 72,322 155-121,-6-4-2,-1 1 0,0 1 0,-16-5 0,26 9-41,-1 0 0,1 1 1,0-1-1,0 1 0,0 0 1,0 0-1,0 0 0,-1 0 1,1 0-1,0 1 0,0-1 1,0 1-1,0 0 0,0 0 1,0 0-1,0 0 0,0 0 1,0 1-1,1-1 0,-4 3 1,-11 12-2267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3:44.41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729 114 10882,'0'0'17431,"-9"-3"-17115,9 3-319,-12-4 246,0 0 1,-1 1 0,0 1 0,1 0 0,-17-1 0,-9 3 125,-85 4 273,107-2-603,1 0-1,0 1 1,0 1-1,1 1 0,-1 0 1,-15 8-1,-9 6 16,2 2 0,0 1 0,-57 46 0,83-59-37,0 1-1,0 1 1,1 0 0,0 1 0,1 0-1,0 0 1,1 1 0,1 0 0,0 0-1,0 1 1,1 0 0,1 0 0,1 0-1,-4 17 1,-1 46 112,1 143 1,9-206-120,0 1 1,1-1-1,1 0 1,0 1-1,1-1 1,0-1-1,1 1 1,1-1-1,0 0 1,1 0-1,0-1 0,12 15 1,-6-10-4,1 0-1,0-1 1,2 0 0,0-2-1,0 1 1,2-2 0,27 17-1,-3-7 4,0-1-1,87 30 1,-97-43-6,0-1 0,0-1 0,0-2 0,1-1 0,38-1 1,-53-2-5,-4-1 3,0 0 0,0 0 0,0-1 0,0-1 0,0 0 0,0-1 0,21-7 0,-9-2-5,0 0 0,0-2 0,-1 0 0,-1-2 1,-1-1-1,0-1 0,-1-1 0,-1 0 1,-1-2-1,0 0 0,-2-2 0,-1 0 0,0 0 1,16-34-1,14-49-2,-42 92 3,-1 0 1,0 0-1,-1-1 1,-1 0 0,1-27-1,-2-26 9,-3-81-1,0 137-1,-1 0 0,0-1 1,-1 1-1,0 1 0,-1-1 0,0 0 1,-13-18-1,3 7 5,0 1 1,-31-33-1,17 25 31,-1 2-1,-2 0 1,-60-39 0,69 53-44,0 1 1,0 1-1,-1 1 0,-1 1 0,0 1 1,0 2-1,-30-6 0,37 11-338,0 1-1,-31 1 1,25 3-1205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41.74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22 81 27238,'0'0'3370,"11"-1"-3306,31-7-37,-41 7-28,0 1 1,-1 0 0,1-1 0,0 1-1,0-1 1,0 1 0,0-1 0,-1 1 0,1-1-1,0 1 1,-1-1 0,1 0 0,0 1-1,-1-1 1,1 0 0,-1 0 0,1 1 0,-1-1-1,1 0 1,-1 0 0,0 0 0,1 0-1,-1 0 1,0 0 0,1-1 0,-2-22-4,0 15 10,1 8-3,-1 0 1,1 0 0,-1 0-1,1 0 1,-1-1 0,0 1 0,0 0-1,1 0 1,-1 1 0,0-1 0,0 0-1,0 0 1,0 0 0,0 0 0,0 1-1,0-1 1,0 1 0,0-1 0,0 0-1,-1 1 1,1 0 0,0-1-1,0 1 1,0 0 0,-1 0 0,1 0-1,0-1 1,0 1 0,-1 1 0,-1-1-1,1 0 11,0 0-1,0-1 1,0 1-1,-1 1 1,1-1-1,0 0 1,0 0-1,0 1 1,0-1-1,1 1 1,-1 0-1,0-1 1,0 1-1,0 0 1,0 0-1,1 0 1,-1 1-1,0-1 0,-1 2 1,-1 6 34,1-1 1,1 1-1,0 0 1,0-1-1,1 1 1,0 0-1,0 0 1,1 0-1,0 0 1,0 0-1,4 15 0,-3-21-44,0-1-1,1 1 0,-1 0 1,1 0-1,0-1 0,0 1 1,0-1-1,0 1 0,0-1 0,0 0 1,1 0-1,-1 0 0,1 0 1,-1 0-1,1 0 0,0-1 1,0 0-1,0 1 0,0-1 0,0 0 1,0 0-1,0-1 0,0 1 1,3 0-1,6 0-45,-1 1 0,1-2 0,-1 1 0,1-2 0,14-1 0,2-11-1539,-21 10-1112,-17 10 620,5-2 93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4:46.7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10 26982,'0'0'3811,"-3"-2"-3635,4 0 321,10 0-208,31 0-140,52 1-192,367 1 246,-460 0-100,-30 0-1135,12 0-1329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4:57.9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50 21901,'0'0'5405,"6"0"-1542,79 0-3765,100-1 138,-145-3-228,70-15-1,-9-1 2,-69 17 13,62 0-1,-48 4 132,-54 19-352,-8 1-654,-6 1-1908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55:09.0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38 20524,'0'0'9928,"12"-6"-8736,45 4-1152,62-12 0,-63 6-35,65 0-1,-102 9-6,-1 1 0,1 1 0,0 0 0,19 7 0,18 3-5,-27-9 15,0-2 1,57-1-1,-36-2-16,-50 1 1,1 0-1,-1 0 0,0 0 0,1 0 0,-1 1 0,0-1 0,1 0 0,-1 0 1,0 1-1,1-1 0,-1 0 0,0 0 0,0 1 0,1-1 0,-1 0 0,0 1 0,0-1 1,0 0-1,1 1 0,-1-1 0,0 0 0,0 1 0,0-1 0,0 0 0,0 1 1,0-1-1,0 1 0,0-1 0,0 0 0,0 1 0,0-1 0,0 1 0,0-1 0,0 0 1,0 1-1,0-1 0,0 0 0,0 1 0,0-1 0,-1 1 0,1-1 0,0 0 1,0 1-1,0-1 0,-1 0 0,1 0 0,0 1 0,0-1 0,-1 0 0,1 0 0,0 1 1,-1-1-1,1 0 0,0 0 0,-1 1 0,-5 2-1414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23.2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 14 2657,'0'0'25153,"0"-14"-22336,-1 90-2695,0-18-68,2 0 0,11 79 0,-3-52-47,-8-60 9,2-1-1,0 0 0,10 33 1,-13-56-26,0-1 1,0 0-1,0 0 0,0 0 1,0 0-1,-1 1 1,1-1-1,0 0 0,0 0 1,0 0-1,0 1 1,1-1-1,-1 0 0,0 0 1,0 0-1,0 1 1,0-1-1,0 0 0,0 0 1,0 0-1,0 1 0,0-1 1,0 0-1,1 0 1,-1 0-1,0 0 0,0 0 1,0 1-1,0-1 1,0 0-1,1 0 0,-1 0 1,0 0-1,0 0 0,0 0 1,0 0-1,1 0 1,-1 1-1,0-1 0,0 0 1,0 0-1,1 0 1,-1 0-1,0 0 0,0 0 1,0 0-1,1 0 1,-1 0-1,0 0 0,1-1 1,3-11-451,-1-21-474,-3 33 903,4-41-2792,-3 1-4383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23.6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10 20524,'0'0'8326,"0"0"-8311,0 0 0,0 0 0,0 0 0,0 0 0,0-1 0,-1 1 0,1 0 0,0 0-1,0 0 1,0 0 0,0 0 0,0 0 0,0 0 0,0 0 0,0-1 0,0 1 0,0 0 0,0 0 0,-1 0 0,1 0 0,0 0 0,0 0-1,0-1 1,0 1 0,0 0 0,0 0 0,0 0 0,0 0 0,0 0 0,0 0 0,0-1 0,0 1 0,0 0 0,0 0 0,1 0-1,-1 0 1,0 0 0,0 0 0,0-1 0,0 1 0,0 0 0,0 0 0,0 0 0,0 0 0,0 0 0,0 0 0,0 0 0,1 0 0,-1-1-1,0 1 1,0 0 0,0 0 0,0 0 0,0 0 0,0 0 0,1 0 0,-1 0 0,0 0 0,0 0 0,0 0 0,0 0 0,0 0-1,0 0 1,1 0 0,-1 0 0,0 0 0,0 0 0,43-1 198,-23-1-228,0 2-1,0 0 1,25 4 0,-45-4-15,1 0 0,0 0 0,0 0 1,0 1-1,-1-1 0,1 0 0,0 0 0,0 1 0,-1-1 0,1 0 0,0 1 0,0-1 1,-1 1-1,1-1 0,0 1 0,-1-1 0,1 1 0,-1-1 0,1 1 0,-1 0 1,1-1-1,-1 1 0,1 1 0,1 13-3403,-2-4-6159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23.9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26214,'0'0'3160,"57"26"-2904,-34-26-192,-5 3-64,5-3 0,0 0-352,0 0-600,-11 0-2713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29.84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24 20940,'0'0'7397,"-1"-1"-7331,1-1 1,0 1-1,0 0 1,0 0-1,0 0 1,0 0-1,0-1 1,1 1-1,-1 0 0,0 0 1,0 0-1,2-2 1,13 0-70,0 1 0,1 1 0,21 1 0,-37 0 0,1 0 2,0 1 0,-1-1 0,1 1-1,0 0 1,-1-1 0,1 1 0,-1 0 0,1 0-1,-1-1 1,0 1 0,1 0 0,-1 0 0,0 0 0,1 0-1,-1-1 1,0 1 0,0 0 0,0 0 0,0 0-1,0 0 1,0 0 0,0 0 0,0 1 0,-1 33-59,1-27 40,0-3 18,-1 1 1,0-1-1,0 0 0,-1 0 0,0 0 1,1 0-1,-2 0 0,1 0 0,0-1 0,-1 1 1,0-1-1,0 0 0,0 1 0,-1-1 1,1-1-1,-1 1 0,-5 4 0,-24 29 44,33-37-45,0 0 1,0 1 0,0-1 0,0 0 0,0 1 0,1-1 0,-1 0 0,0 0 0,0 1 0,0-1-1,0 0 1,0 1 0,0-1 0,1 0 0,-1 0 0,0 0 0,0 1 0,0-1 0,1 0 0,-1 0-1,0 0 1,0 1 0,1-1 0,-1 0 0,0 0 0,0 0 0,1 0 0,-1 0 0,0 0 0,1 0-1,-1 0 1,0 1 0,0-1 0,1 0 0,-1 0 0,0 0 0,1 0 0,-1-1 0,0 1-1,1 0 1,-1 0 0,0 0 0,0 0 0,1 0 0,16 0 54,-16 0-52,108-14 163,-107 14-162,1 0 0,-1 0 1,1 0-1,-1 1 1,0-1-1,1 1 0,-1 0 1,0-1-1,1 1 1,-1 0-1,0 0 0,0 1 1,0-1-1,0 0 1,0 1-1,0-1 0,0 1 1,-1 0-1,1-1 1,0 1-1,-1 0 0,0 0 1,1 0-1,-1 0 1,0 0-1,0 1 0,0-1 1,1 4-1,1 3 4,-1 1-1,0 0 1,-1-1-1,0 1 1,0 16 0,-2-22-1,1-1 0,-1 0-1,0 0 1,0 0 0,0 0 0,0 0 0,0 0 0,-1 0 0,1 0 0,-1 0 0,0 0 0,0-1 0,0 1 0,0-1 0,0 0 0,-1 1 0,1-1 0,-1 0 0,-3 3 0,-9 4 56,0 0 1,-23 10 0,19-10 54,16-8-58,-1 0 0,0 1 1,1-2-1,-1 1 1,0 0-1,1-1 0,-1 0 1,0 1-1,-4-2 1,4 1 152,-8 18-1346,7-4-502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4.05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176 1 25782,'0'0'2864,"-13"1"-2779,-44 6 52,53-6-105,0 0 1,1 1 0,-1 0 0,0 0 0,1 0 0,-1 0 0,1 1 0,0-1 0,0 1 0,0 0-1,0 0 1,0 0 0,1 0 0,-1 0 0,1 1 0,0-1 0,-3 8 0,0-4 48,-1 5 1,0 1-1,1-1 1,0 1 0,0 0-1,2 0 1,-1 0-1,-1 26 1,2-9-14,2 1 0,5 43 0,-3-64-54,1-1 0,0 0-1,1 1 1,0-1-1,0 0 1,1-1 0,0 1-1,0-1 1,1 0 0,1 0-1,8 11 1,2 0-554,2-1 1,0 0 0,21 16 0,-26-27-2060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4.61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0 26158,'0'0'3218,"0"37"-2833,-2 16-139,2 57 0,1-98-281,0 0 0,1 0-1,1-1 1,-1 1 0,2-1 0,8 21-1,-6-25-817,-2-7-3292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4.95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52 26174,'0'0'3240,"86"-46"-3112,-68 40-64,5 6-48,-11 0-16,5 0-72,0 0-256,-5 0-608,-6 6-2657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49.8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 27078,'0'0'3602,"0"-10"-3206,9 380 288,-10-331-683,1-31-41,-1 0-1,2 1 1,-1-1 0,1 0-1,0 0 1,2 9 0,-3-16-49,0-1-1,0 0 1,1 1 0,-1-1 0,0 0 0,0 1-1,0-1 1,0 0 0,0 1 0,1-1-1,-1 0 1,0 1 0,0-1 0,0 0 0,1 1-1,-1-1 1,0 0 0,0 0 0,1 1 0,-1-1-1,0 0 1,1 0 0,-1 0 0,0 1 0,1-1-1,-1 0 1,0 0 0,1 0 0,-1 0 0,0 0-1,1 0 1,-1 0 0,1 0 0,-1 0 0,1 0-1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5.3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25541,'0'0'3585,"75"3"-3545,-52 0-40,12-3-176,-12 0-400,-6 0-2401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5.6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 0 25926,'0'0'2881,"-2"13"-2598,-3 22 40,1 45 0,4-79-319,0 0 1,0 0-1,0 0 1,0 0-1,1 0 1,-1 0-1,0 0 0,1 0 1,-1 0-1,1 0 1,-1 0-1,1-1 1,-1 1-1,1 0 1,0 0-1,-1 0 1,1-1-1,0 1 1,0 0-1,-1-1 1,1 1-1,0-1 1,1 2-1,2-1-29,-1 0 0,0 0 0,0 1-1,1-2 1,-1 1 0,1 0 0,5 0 0,-5-1-159,0 0 0,0 0 0,0 0 0,0 0 0,0 0 0,0-1 0,0 0 0,0 0 0,-1 0 0,1 0 0,0-1 0,0 0 0,-1 1 0,6-5 0,8-13-3929,-5 2-7318</inkml:trace>
  <inkml:trace contextRef="#ctx0" brushRef="#br0" timeOffset="1">151 21 15475,'0'0'13443,"-6"37"-13099,6-19-144,0 5-48,0 0-56,0-9-80,0 4 32,12-10-48,-1-2-344,18-6-432,-12 0-1600,7 0-20325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6.0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25541,'0'0'2904,"0"11"-2687,0 87 257,0-97-480,0-1 1,0 1 0,0 0 0,0 0-1,0 0 1,0-1 0,0 1 0,0 0-1,0 0 1,0-1 0,1 1 0,-1 0-1,0 0 1,1-1 0,-1 1 0,0 0-1,1-1 1,-1 1 0,1 0 0,-1-1 0,1 1-1,-1-1 1,1 1 0,-1-1 0,1 1-1,-1-1 1,1 1 0,0-1 0,-1 0-1,1 1 1,0-1 0,0 0 0,-1 1-1,1-1 1,0 0 0,0 0 0,-1 0-1,1 0 1,0 0 0,0 0 0,-1 0-1,1 0 1,0 0 0,1 0 0,0-1-35,0 1 0,0-1-1,0 0 1,0 1 0,0-1 0,0 0 0,0 0 0,0-1 0,0 1 0,-1 0 0,1-1-1,-1 1 1,1-1 0,-1 1 0,3-4 0,6-7-70,-8 10 114,0 0 1,0 0-1,0-1 0,-1 1 0,1 0 1,-1-1-1,1 0 0,-1 1 1,0-1-1,1-3 0,-2 6 11,0 0-1,0 0 0,1 0 1,-1 0-1,0 0 0,0 0 1,0 0-1,0 0 0,0 0 0,0-1 1,1 1-1,-1 0 0,0 0 1,0 0-1,0 0 0,0 0 1,0 0-1,1 0 0,-1 0 1,0 0-1,0 0 0,0 0 0,0 0 1,0 0-1,1 0 0,-1 0 1,0 0-1,0 0 0,0 0 1,0 0-1,0 0 0,0 1 1,1-1-1,-1 0 0,0 0 1,0 0-1,0 0 0,0 0 0,0 0 1,0 0-1,0 0 0,1 1 1,-1-1-1,0 0 0,0 0 1,0 0-1,0 0 0,0 0 1,0 0-1,0 1 0,0-1 0,0 0 1,0 0-1,0 0 0,0 0 1,0 0-1,0 1 0,0-1 1,0 0-1,0 0 0,7 9 236,5 18-113,9 14 111,-19-39-325,-1 0 0,0-1 1,1 1-1,-1 0 0,1-1 0,-1 1 0,1-1 0,0 0 0,0 1 0,0-1 1,-1 0-1,1 0 0,0 0 0,0 0 0,1-1 0,-1 1 0,3 0 0,7 0-2621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6.60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111 2 26822,'0'0'3003,"-3"0"-2822,-14 0 43,11-1-169,0 1 1,0 0 0,1 0 0,-1 1 0,0 0 0,0 0-1,-8 2 1,12-2-44,0 1-1,0-1 0,0 0 1,0 1-1,0-1 0,0 1 1,1 0-1,-1 0 0,1 0 1,-1 0-1,1 0 0,-1 0 1,1 0-1,0 0 1,0 0-1,0 1 0,0-1 1,1 0-1,-1 1 0,0-1 1,1 0-1,0 3 0,-2 3 11,0 0-1,1 0 0,1 0 1,-1 0-1,1 0 0,1 0 1,2 15-1,-2-19-17,0 0 1,1 0-1,0-1 0,0 1 0,0 0 1,0-1-1,0 1 0,1-1 0,-1 0 0,1 0 1,0 0-1,0 0 0,0 0 0,1-1 1,-1 1-1,8 3 0,-4-2-3,-3-1 5,1 0 0,-1 0-1,1-1 1,0 1 0,0-1 0,0-1 0,0 1 0,1-1 0,5 2 0,-10-3 63,-3 11-2683,-7-8-2292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8.33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4 18444,'0'0'10748,"-1"-3"-10500,-3 53 531,4 77 1,1-114-758,2-1 0,-1 0 0,1 1 0,10 21 0,-11-28-15,1 0 0,0-1 0,0 1 0,0-1 1,1 1-1,0-1 0,0 0 0,1 0 0,-1-1 0,1 0 1,7 6-1,-9-8-96,0-1 0,1 0 0,-1 1 0,0-1 0,1-1 0,-1 1 0,0 0 0,1-1 0,-1 0 0,1 0 0,-1 0 0,1 0 0,-1 0 0,1-1 0,-1 0 0,1 1 0,-1-1 0,0 0 0,0-1 0,1 1 0,-1-1 0,0 1 0,0-1 0,0 0 0,0 0 0,-1 0 0,1-1 0,3-3 0,7-12-3296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8.6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52 25685,'0'0'3857,"23"-20"-3857,0 17 72,-6 0-72,1-8-488,5 5-840,-11-3-9018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9.02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12 25373,'0'0'4889,"-6"-12"-4881,18 12 48,11 0-40,0 0-16,12 0-64,11 6-560,-17 2-616,6 1-8914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9.38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46 1 22869,'0'0'7223,"12"12"-6758,38 61-335,62 69 0,-111-141-479,5 6 741,-2-5-4473</inkml:trace>
  <inkml:trace contextRef="#ctx0" brushRef="#br0" timeOffset="1">179 18 21429,'0'0'8337,"-104"96"-8001,81-56-192,6-8-120,-1 0 80,13-6-104,-7-6-144,12-6-320,0-8-688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39.89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20916,'0'0'2433</inkml:trace>
  <inkml:trace contextRef="#ctx0" brushRef="#br0" timeOffset="1">0 1 11827,'35'0'12514,"-41"6"-16051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44.82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0 180 27134,'0'0'1692,"14"-2"-1592,43-12-1,-50 12-99,0 0-1,0-1 1,0 0-1,-1 0 1,1-1 0,-1 1-1,0-1 1,0-1 0,0 1-1,-1-1 1,1 0 0,-1 0-1,0-1 1,-1 0-1,0 0 1,1 0 0,-2 0-1,1 0 1,-1-1 0,0 0-1,4-13 1,-6 18 8,-1-1 1,1 0-1,-1 0 1,0 0-1,0 0 1,0 0-1,0 1 1,-1-6-1,0 7 9,1 1 0,0-1 0,-1 0 1,1 0-1,-1 0 0,1 0 0,-1 1 0,1-1 0,-1 0 0,0 0 0,1 1 0,-1-1 0,0 1 0,1-1 0,-1 0 0,0 1 0,0 0 0,0-1 1,0 1-1,1-1 0,-1 1 0,0 0 0,0 0 0,0-1 0,0 1 0,0 0 0,0 0 0,0 0 0,0 0 0,-1 0 0,-10 0 147,0 0-1,0 1 1,1 0-1,-23 5 1,30-5-140,0 1 1,-1 0 0,1 0-1,0 1 1,0-1-1,0 1 1,0 0 0,1 0-1,-1 0 1,1 0-1,0 0 1,-1 1-1,2 0 1,-1-1 0,-3 7-1,4-4-5,0 0 0,0 0 0,1 1 0,0 0 0,0-1 0,0 1 0,1-1-1,0 1 1,0 0 0,1-1 0,1 9 0,-1-13-19,0 0 1,0 0-1,1 0 1,-1 0-1,0 0 1,1 0-1,-1 0 1,1-1-1,-1 1 1,1 0-1,0-1 1,0 0-1,0 1 1,0-1-1,0 0 1,0 0-1,0 0 1,0 0-1,0 0 1,0-1-1,0 1 1,1-1-1,-1 1 1,0-1-1,4 0 1,12 3-56,0-2 0,20-1 1,-28 0 1,86-1-1707,-55-6-954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0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 24 26862,'0'0'3933,"0"-3"-3908,0 2-23,1 0 0,-1 0 1,0 0-1,0 1 0,0-1 0,0 0 1,1 0-1,-1 0 0,0 1 0,1-1 1,-1 0-1,1 0 0,-1 1 0,1-1 1,-1 0-1,1 1 0,-1-1 0,1 1 1,0-1-1,-1 1 0,1-1 0,0 1 1,-1-1-1,1 1 0,0-1 0,0 1 1,-1 0-1,1 0 0,0-1 0,1 1 1,1-1 2,0 1 1,0 0 0,0 0 0,0 0 0,0 0-1,0 0 1,0 0 0,0 1 0,0-1 0,3 2-1,-1 0-3,1 1 0,-1-1 0,0 1 0,0 0 0,-1 0 0,1 1 0,-1-1-1,1 1 1,-1 0 0,0 0 0,0 0 0,4 7 0,-6-7-1,1 0 1,-1 0-1,1 0 0,-1 0 0,0 1 1,-1-1-1,1 1 0,-1-1 1,0 1-1,0-1 0,0 1 0,0 0 1,-1-1-1,0 1 0,0 6 1,-1-8-1,0-1 0,0 1 0,0-1 0,0 0 0,0 1 0,0-1 0,-1 0 0,1 0 0,-1 0 0,0 0 0,1 0 0,-1 0 0,0-1 0,0 1 0,-2 1 0,-38 23 25,28-18-22,5-2-280,0-1 0,0 0 0,-1-1-1,1 0 1,-1 0 0,0-1 0,0-1 0,-19 4-1,9-6-3749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47.23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99 34 23965,'0'0'5756,"0"-3"-5591,0 2-152,0-1 0,0 1 0,0 0 0,0 0-1,0 0 1,0 0 0,-1-1 0,1 1 0,0 0-1,-1 0 1,1 0 0,-1 0 0,1 0 0,-1 0-1,1 0 1,-1 0 0,0 0 0,1 0 0,-1 0-1,0 0 1,0 0 0,-1-1 0,0 1 3,-1 1 1,1-1 0,0 0 0,0 1 0,-1-1-1,1 1 1,-1 0 0,1 0 0,0 0 0,-1 0-1,1 0 1,0 0 0,-5 2 0,5-1-7,-1 0 1,1 0 0,0 0-1,-1 1 1,1-1-1,0 1 1,0-1-1,0 1 1,0 0-1,0 0 1,0 0 0,0 0-1,1 0 1,-1 0-1,1 1 1,-1-1-1,1 0 1,0 1 0,0-1-1,0 1 1,0 0-1,0 4 1,-2 3 22,0 1-1,2-1 1,-1 1 0,0 16 0,2-19-24,1 0 0,-1 0 0,1 0 0,1 0 0,0 0 0,0-1 0,0 1 0,6 11 0,-6-14-7,0-1-1,1 0 0,-1-1 0,1 1 0,0 0 0,0-1 0,1 1 1,-1-1-1,1 0 0,-1 0 0,1-1 0,0 1 0,0-1 0,0 0 1,1 0-1,5 3 0,-5-4-38,-1 0-1,1 0 1,-1 0-1,1 0 1,-1 0 0,1-1-1,0 0 1,-1 0 0,1 0-1,0-1 1,-1 0-1,1 1 1,-1-2 0,1 1-1,-1 0 1,0-1-1,1 0 1,-1 0 0,6-4-1,-2 0-537,0 0 0,-1-1-1,0 0 1,0 0 0,-1 0 0,0-1-1,0 0 1,5-10 0,7-11-6132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47.6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 4 21221,'0'0'7633,"0"0"-7607,0 0 0,-1-1 1,1 1-1,0 0 0,0-1 0,-1 1 0,1 0 0,0 0 1,-1 0-1,1-1 0,0 1 0,-1 0 0,1 0 0,-1 0 1,1 0-1,0 0 0,-1-1 0,1 1 0,0 0 0,-1 0 1,1 0-1,-1 0 0,1 0 0,0 0 0,-1 0 0,1 0 1,-1 1-1,1-1 0,0 0 0,-1 0 0,1 0 0,0 0 1,-1 1-1,-2 15 98,0 0 0,2 0 0,0 0 0,1 0 0,0 0 0,4 18 0,-4-32-147,1 0 0,0 0 1,0 0-1,0 1 0,1-2 0,-1 1 1,0 0-1,1 0 0,-1 0 1,1 0-1,0-1 0,-1 1 0,1-1 1,0 0-1,0 1 0,0-1 0,0 0 1,0 0-1,0 0 0,0 0 1,1 0-1,-1-1 0,0 1 0,0-1 1,1 1-1,-1-1 0,0 0 0,1 0 1,-1 0-1,0 0 0,1 0 0,-1-1 1,0 1-1,1-1 0,-1 0 1,0 1-1,0-1 0,0 0 0,0 0 1,0 0-1,0 0 0,0-1 0,2-1 1,-1-1-240,0 1 0,0-1 0,0 0 0,-1 0 0,0 0 0,0-1 0,0 1 0,-1 0 1,1-1-1,1-8 0,0-47-1025,-3 54 4408,0 26-2152,0-2-536,-1-7-293,1 0 1,0 0 0,3 19-1,-3-29-140,0 1 0,0 0 0,0-1 0,1 1 0,-1-1 0,1 1 0,-1-1 0,1 1-1,0-1 1,-1 1 0,1-1 0,0 0 0,0 1 0,0-1 0,0 0 0,0 0 0,0 0 0,0 0 0,1 0 0,-1 0-1,0 0 1,1 0 0,-1 0 0,1-1 0,-1 1 0,0 0 0,1-1 0,-1 1 0,1-1 0,0 0 0,-1 1 0,3-1 0,2 0-151,-3 0-15,1 1 0,-1-1 0,0 0 1,1 0-1,-1 0 0,0-1 1,1 1-1,-1-1 0,0 0 1,1 0-1,-1 0 0,0 0 1,0-1-1,0 1 0,0-1 1,0 0-1,0 0 0,-1 0 0,4-3 1,13-17-7261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48.01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20 0 25373,'0'0'4785,"-3"8"-4537,-3 16-114,2 0 0,1 0-1,0 1 1,2-1 0,3 35-1,-2-17-81,0-35-25,1-1 0,-1 0 0,1 0 0,4 13 0,-5-18-66,0 0 0,0 0 0,1 0 0,-1 0-1,0 1 1,1-1 0,-1 0 0,1 0 0,0 0 0,-1 0 0,1 0 0,0 0-1,0 0 1,-1-1 0,1 1 0,0 0 0,0 0 0,0-1 0,0 1-1,0 0 1,0-1 0,0 1 0,0-1 0,0 1 0,1-1 0,-1 0 0,0 1-1,0-1 1,0 0 0,0 0 0,1 0 0,1 0 0,6-5-3505,-8-12-7797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48.35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9 26654,'0'0'2544,"116"-8"-4664,-93 16-11451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50.57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 1 23045,'0'0'7257,"0"59"-6979,0-37-263,-1-18-36,0 0 0,1 1 0,-1-1 0,1 1 0,1-1-1,-1 0 1,0 1 0,1-1 0,0 0 0,0 1 0,0-1 0,1 0 0,-1 0-1,1 0 1,3 5 0,9-7-2376,-12-2 791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50.9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21869,'0'0'6857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51.4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25 0 23501,'0'0'7248,"-12"13"-7162,10-9-79,0 0 0,1 0 1,-1 0-1,1 0 1,0 0-1,0 1 1,1-1-1,-1 0 1,1 1-1,0-1 0,0 5 1,0 11-4,-1-9 7,1-1 0,0 1 0,1 0 0,0-1 0,4 16 0,-5-23-14,1-1 0,0 0-1,0 0 1,0 0 0,0 1 0,0-1 0,1 0 0,-1 0 0,1 0 0,-1-1 0,1 1-1,-1 0 1,1-1 0,0 1 0,0-1 0,0 1 0,0-1 0,0 0 0,0 0 0,1 0-1,-1 0 1,0 0 0,0 0 0,1-1 0,-1 1 0,0-1 0,1 0 0,-1 0 0,1 1-1,2-2 1,-3 1-50,1 0 0,-1 0 1,0-1-1,1 1 0,-1-1 0,0 0 0,0 0 0,0 0 0,1 0 0,-1 0 0,0 0 0,0 0 1,0-1-1,0 1 0,-1-1 0,1 1 0,0-1 0,-1 0 0,1 1 0,-1-1 0,1 0 0,-1 0 1,0 0-1,0-1 0,0 1 0,0 0 0,0 0 0,-1 0 0,1-1 0,-1 1 0,1 0 0,-1-5 1,2-4-255,-1-1 1,-1 1-1,0-1 1,0 0-1,-4-17 1,4 27 312,-1-1 0,1 1 0,-1 0 1,0 0-1,1 0 0,-1 0 1,0 0-1,0 0 0,0 0 1,-1 1-1,1-1 0,0 0 1,-1 0-1,1 1 0,-1-1 1,1 1-1,-1 0 0,0-1 1,0 1-1,0 0 0,1 0 1,-1 0-1,0 0 0,0 0 1,-4 0-1,-2-1 37,-1 0 1,1 1-1,-1 0 1,-16 1-1,14 0-250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51.89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21749,'0'0'7635,"5"20"-7451,14 61 50,-17-71-158,0 0 0,-1 0 0,0 0 0,0 0-1,-2 14 1,0 0 17,1-23-101,0-1 0,0 0 0,0 1 0,0-1 0,0 0 0,0 0 0,0 1 0,0-1 0,0 0 0,0 0 0,0 1 0,1-1 0,-1 0 0,0 0 0,0 1 0,0-1 0,0 0 0,1 0 0,-1 1 0,0-1 0,0 0 0,0 0 0,1 0 0,-1 0 0,0 1 0,0-1 0,1 0 0,-1 0 0,0 0 0,0 0 0,1 0 0,-1 0 0,0 0 0,1 0 0,-1 0 0,0 0 0,0 0 0,1 0 0,-1 0 0,0 0 0,1 0 0,-1 0-1,0 0 1,0 0 0,1 0 0,-1 0 0,0 0 0,0 0 0,1-1 0,-1 1 0,0 0 0,0 0 0,1 0 0,-1 0 0,0-1 0,0 1 0,0 0 0,1 0 0,-1 0 0,0-1 0,0 1 0,0 0 0,0-1 0,26-42-623,-22 35 503,0-1 0,1 0 0,0 1 0,8-9 0,-11 15 173,0 0-1,0 0 1,0 0 0,0 0 0,1 0 0,-1 1 0,1-1 0,-1 1 0,1 0-1,-1-1 1,1 1 0,0 0 0,0 1 0,0-1 0,0 0 0,0 1 0,-1 0-1,5-1 1,-6 2-14,1-1 0,-1 0-1,0 1 1,0-1 0,0 1-1,0-1 1,0 1 0,0 0-1,0-1 1,0 1 0,0 0 0,0 0-1,0 0 1,-1 0 0,1 0-1,0 0 1,0 0 0,-1 0-1,1 0 1,-1 0 0,1 0-1,-1 0 1,1 2 0,10 35 193,-8-27-112,-1-3-179,-1-4-56,0 0-1,0 0 1,0 0 0,1 0-1,0 0 1,-1 0-1,5 6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0:52.53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9 18076,'0'0'12804,"1"-1"-12781,0 0-1,0 1 1,0-1 0,0 0 0,0 0 0,0 1-1,0-1 1,1 1 0,-1-1 0,0 1-1,0-1 1,1 1 0,1 0 0,2 0-12,0 0 0,0 0 1,0 1-1,0 0 0,0 0 0,0 1 1,0-1-1,0 1 0,0 0 1,-1 0-1,1 1 0,4 2 0,-1 1-2,-1 0-1,1 1 1,-2 0-1,1 0 1,8 13-1,-3-4-8,-1 2 0,-1-1 0,-1 1 0,-1 1 0,0 0-1,-1 0 1,-1 0 0,-1 1 0,-1 0 0,0 0 0,-2 0 0,0 0 0,-2 26 0,0-8 19,-5 41 1,3-66-12,0 1 0,-2-1-1,1 0 1,-2 0 0,1-1-1,-11 20 1,5-14 19,0 0-1,-23 28 1,17-31 272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07.46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7 1 25629,'0'0'4460,"-3"-1"-3543,0 10-811,3 392 181,0-399-323,0-1 0,0 1 0,1-1 0,-1 1 0,0-1 0,1 1 0,-1-1 0,1 1 0,-1-1 0,1 0 0,0 1 0,0-1 0,0 0 0,0 1 0,0-1 0,0 0 0,1 1 0,8 0-1387,-4-16-1277,-5-10-7629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3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2 210 26886,'0'0'1983,"15"-20"-2237,49-62-84,-60 77 303,-1 0 1,1-1 0,-1 1-1,0-1 1,4-11 0,-7 14 31,1 0 0,-1 0 1,1 0-1,-1 0 0,0 0 0,0 0 1,-1-4-1,0-7 15,1 13 13,0 0 0,0 0 0,0 0 0,-1 0 0,1 0 0,0 0 0,0 1 0,-1-1 0,1 0 0,-1 0 0,1 0 1,-1 0-1,1 1 0,-1-1 0,0 0 0,1 0 0,-1 1 0,0-1 0,0 0 0,1 1 0,-1-1 0,0 1 0,0-1 0,0 1 0,0 0 1,0-1-1,0 1 0,1 0 0,-1-1 0,0 1 0,0 0 0,-2 0 0,1 0 27,0 0 0,0-1 0,0 1 0,0 0 0,0 1-1,0-1 1,1 0 0,-1 1 0,0-1 0,0 1 0,0-1 0,0 1 0,1 0 0,-1 0 0,0 0-1,-2 1 1,-1 4 38,0 1-1,0-1 0,1 1 0,-1 0 0,1 1 0,1-1 0,-1 1 1,2-1-1,-1 1 0,1 0 0,0 0 0,0 0 0,1 1 0,0-1 0,1 0 1,0 0-1,0 1 0,1 7 0,0-14-87,-1-1 0,1 0 0,-1 0 0,1 0 0,0 1-1,0-1 1,-1 0 0,1 0 0,0 0 0,0 0 0,0 0 0,0-1 0,0 1 0,0 0 0,1 0-1,-1-1 1,0 1 0,0 0 0,0-1 0,1 1 0,-1-1 0,0 0 0,1 1 0,-1-1 0,0 0-1,3 0 1,43 1 3,-34-1-26,-8 0-26,0-1-1,-1 1 1,1-1 0,0 0 0,0-1 0,-1 1-1,1-1 1,0 0 0,-1 0 0,0 0-1,6-4 1,-1-1-603,0 0 1,0 0-1,13-16 0,-6 0-3398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0.8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25998,'0'0'3586,"0"4"-3365,1 13-7,1-1-1,0 1 1,1-1 0,8 26-1,3 9-159,-13-46-57,-1-5-10,-1-8-215,0-1 30,0 0 0,1 0-1,2-17 1,-1-2-216,-1 17 305,0 7 85,-1-1 0,1 1 0,1 0 0,-1 0 0,1 0 0,-1 0 0,3-7 0,-2 9 26,0 1 0,0 0 0,0-1 1,0 1-1,0 0 0,0-1 1,1 1-1,-1 0 0,0 0 1,0 0-1,1 0 0,-1 1 1,1-1-1,-1 0 0,1 0 1,-1 1-1,1-1 0,0 1 1,-1 0-1,1-1 0,-1 1 1,1 0-1,2 0 0,2-1 39,-1 1 0,1-1 0,-1 1 0,1 1 0,0-1 0,-1 1-1,7 2 1,-9-2-56,0 0-1,0 0 1,0 1-1,0-1 1,0 1 0,-1 0-1,1 0 1,0 0-1,-1 1 1,0-1-1,1 0 1,-1 1-1,2 3 1,5 6-968,-3-4-1593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07.90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0 26982,'0'0'2682,"9"18"-2404,120 247 409,-129-264-685,5 10 13,1 0-1,0 0 1,1 0-1,0-1 1,0 0 0,1-1-1,17 17 1,-22-24-14,0-1-1,0 0 1,0 0-1,0 0 1,0 0 0,0 0-1,0-1 1,0 1 0,1-1-1,-1 0 1,0 0 0,0 0-1,0 0 1,1-1 0,-1 1-1,0-1 1,0 0-1,0 0 1,0 0 0,0 0-1,0 0 1,0-1 0,0 1-1,-1-1 1,1 0 0,0 0-1,-1 0 1,3-3 0,2-5-53,-2-1 1,1 1 0,-2-1 0,1 0-1,-1 0 1,-1 0 0,0-1 0,1-13-1,-1 8 17,-2 0 0,0 0-1,-1 0 1,0 1 0,-4-20-1,3 34 52,1 0 0,-1 0-1,0 0 1,0 0 0,0 0 0,0 0-1,0 0 1,-1 0 0,1 0 0,0 1 0,-1-1-1,0 0 1,1 1 0,-1 0 0,0-1-1,1 1 1,-1 0 0,0 0 0,0 0-1,0 0 1,0 0 0,0 0 0,-1 1-1,1-1 1,0 1 0,-4-1 0,-7-1-23,-1 0 0,1 2 1,-17 0-1,15 0-280,14 0-364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08.47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92 19 20076,'0'0'9337,"-7"-3"-8993,3 0-330,-25-9 338,28 12-337,-1 0 0,1 0 0,0 0 0,0 0 0,0 0 0,0 0 0,0 0 0,-1 0 0,1 0 0,0 1 0,0-1 0,0 0 0,0 1 0,0-1 0,0 1 0,0-1 0,0 1 0,0-1 0,0 1 0,0 0 0,0 0 0,0-1 0,1 1 0,-1 0 0,0 0 0,0 0 0,1 0 0,-1 0 0,1 0 0,-1 1 0,-3 8 33,0-1 1,1 1-1,0 0 0,1 1 1,0-1-1,0 13 0,1-17-41,1-1 0,0 1 0,0-1-1,0 1 1,0-1 0,1 1 0,0-1 0,1 1-1,-1-1 1,1 0 0,0 1 0,0-1 0,4 6-1,-4-8-6,1 0 0,0 0 0,0 0-1,0 0 1,1-1 0,-1 1 0,1-1 0,-1 0-1,1 0 1,0 0 0,-1-1 0,1 1-1,0-1 1,6 1 0,4 1-64,0-2 1,26 0-1,-39-1 56,0 0-1,1 0 1,-1 0 0,0-1-1,1 1 1,-1-1 0,0 1-1,0-1 1,1 1 0,-1-1-1,0 0 1,0 0 0,0 1-1,0-1 1,0 0 0,0 0-1,0 0 1,0 0 0,0 0-1,0 0 1,-1-1 0,1 1-1,0 0 1,-1 0 0,1 0 0,-1-1-1,1 1 1,-1 0 0,0-1-1,1 1 1,-1 0 0,0-1-1,0-1 1,1-53-140,-1 41 114,1 10 43,-1 1 0,0-1 0,0 1 0,0-1 0,-1 0 0,1 1 0,-1-1 0,0 1 0,0 0 0,-1-1 0,1 1-1,-1 0 1,0 0 0,0-1 0,0 2 0,-1-1 0,1 0 0,-1 0 0,0 1 0,0-1 0,-5-3 0,2 5-5,-1 1 0,1 0 0,-1-1 0,1 2 0,-1-1 0,0 1 0,-10 1 0,8-1-56,7 0-103,-4 0-2740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10.58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7 16 22341,'0'0'8351,"-1"-4"-8268,-4-7 17,5 30-10,0-7-106,17 283 236,-16-286-239,0 2-45,0 0 0,1-1 0,0 1 0,1-1-1,0 0 1,0 0 0,1 0 0,5 10 0,-9-20-24,1 1 0,-1-1 0,0 0-1,1 1 1,-1-1 0,0 0 0,1 1 0,-1-1-1,0 0 1,1 0 0,-1 1 0,1-1 0,-1 0-1,1 0 1,-1 0 0,0 0 0,1 0 0,-1 1-1,1-1 1,-1 0 0,1 0 0,-1 0 0,1 0-1,0 0 1,0 0-219,4 0-4149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11.004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1 26510,'0'0'2888,"12"17"-2604,4 4-180,-1-1 13,0 1 0,-1 0-1,12 27 1,4 16 125,-18-34-184,2-2-1,1 0 0,23 33 0,-36-57-53,1-1 0,0 1 0,0-1 1,1 0-1,-1 0 0,1 0 0,-1 0 0,1 0 0,0-1 1,0 0-1,0 0 0,0 0 0,0 0 0,1-1 0,-1 1 1,0-1-1,1 0 0,-1-1 0,1 1 0,0-1 0,-1 1 1,1-2-1,4 1 0,-6-1-7,-1 0 0,1 0 0,0 0 0,-1 0 0,1 0 0,-1-1 0,1 1 0,-1-1 0,0 1 0,1-1 0,-1 0 0,0 0 0,0 0 0,-1 0 0,1-1 0,0 1 0,-1 0 0,1-1 0,1-4 0,3-4-48,-1-1-1,0 0 1,3-13 0,-2 4 5,-1 0 1,-1-1-1,-2 0 0,0 0 1,-1 0-1,-1 0 1,-3-28-1,2 46 70,0 1 0,0-1 0,-1 1-1,1-1 1,-1 1 0,1-1-1,-1 1 1,0 0 0,0 0 0,-1 0-1,-4-5 1,6 7-57,0-1 0,-1 1 0,1 0 0,0 0 0,-1 0 0,1 0-1,-1 0 1,1 0 0,-1 0 0,0 0 0,1 0 0,-1 1 0,0-1 0,1 1 0,-1 0 0,0-1 0,0 1 0,0 0 0,1 0 0,-1 0-1,0 0 1,0 0 0,0 0 0,1 1 0,-1-1 0,0 1 0,-3 0 0,5 13-1785,0-2-840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11.74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62 0 23709,'0'0'6240,"-9"16"-5948,-27 54-1,33-61-254,0 0 0,0 1 0,1-1 0,0 1 0,0 0 0,1-1 0,1 1 0,-1 0 0,2 0 0,0 11 0,1 13-7,-2-31-27,1 1 0,-1 0 0,1-1 0,0 1 0,0-1 0,0 1 0,0-1 0,1 1 0,-1-1 0,1 0-1,0 0 1,0 0 0,0 0 0,0 0 0,1 0 0,-1 0 0,1-1 0,0 1 0,-1-1 0,1 0 0,0 0 0,1 0 0,-1 0-1,0-1 1,0 1 0,1-1 0,5 2 0,-5-2-22,-1 0 1,1 0-1,0 0 0,-1-1 0,1 0 0,0 1 0,-1-1 1,1 0-1,0-1 0,-1 1 0,1-1 0,-1 0 0,1 0 1,-1 0-1,1 0 0,-1 0 0,1-1 0,-1 1 0,0-1 1,0 0-1,0 0 0,0-1 0,0 1 0,0 0 1,-1-1-1,1 0 0,-1 1 0,3-5 0,0-3-30,0 0 0,-1 0 1,0-1-1,-1 0 0,0 1 0,0-1 0,-1 0 0,-1-1 0,0 1 1,0 0-1,-1 0 0,-1 0 0,-2-19 0,2 27 63,1 1 1,-1 0-1,0 0 1,0 0-1,0 0 1,0-1-1,0 1 0,0 1 1,0-1-1,-1 0 1,1 0-1,-1 0 0,1 1 1,-1-1-1,0 1 1,0-1-1,0 1 1,0 0-1,0 0 0,0-1 1,0 1-1,0 1 1,0-1-1,0 0 0,0 1 1,-1-1-1,-3 0 1,-9-1 113,1 1 1,-1 0-1,-22 2 1,11 0-69,21-1-56,4 2 13,1-1 472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22.329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24 48 25485,'0'0'4204,"-2"-8"-3896,-8-31 396,10 39-692,-1 0 0,1 0 0,0 0 0,-1 0 0,1 0 0,0 0 0,-1 0 0,1 0 0,0 0 0,-1 0 0,1 0 0,0 0 0,-1 0 0,1 0 0,0 0 0,-1 0 0,1 0 0,-1 0 0,1 0 0,0 1 0,0-1 0,-1 0 0,1 0 0,0 0 0,-1 1 0,1-1 0,0 0 0,0 0 0,-1 1 0,1-1 0,0 0 0,0 0 0,0 1 0,-1-1 0,1 0 0,0 1 0,0-1 0,0 0 0,0 1 0,0-1 0,0 0 0,-1 1 0,1-1 0,0 0 0,0 1 0,0-1 0,0 1 0,0 317 123,0-315-120,1 0 0,-1 1 0,0-1 0,1 0 0,-1 1 0,1-1 0,2 6 0,6 1-1363,4-6-3976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22.78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43 26366,'0'0'3398,"7"14"-3057,4 7-258,9 21 88,2 0-1,47 65 1,-68-106-170,11 15 20,1-1-1,1 0 1,18 14-1,-27-25-17,0 0 1,1-1 0,-1 1-1,1-1 1,0-1-1,0 1 1,0-1 0,1 0-1,-1 0 1,1-1-1,-1 1 1,1-1 0,10 0-1,-14-1-7,0 0 0,0 0 0,-1 0-1,1 0 1,0 0 0,0 0 0,-1-1 0,1 1-1,0-1 1,-1 0 0,1 0 0,0 0 0,-1 0-1,1 0 1,-1-1 0,1 1 0,-1-1 0,0 1-1,0-1 1,0 0 0,0 0 0,0 0 0,0 0-1,0 0 1,-1-1 0,1 1 0,-1-1 0,1 1-1,-1 0 1,0-1 0,0 0 0,0-2 0,5-16-6,-1-1 0,-1 1 0,-1-1 0,-1 0 0,-2-42 1,0 50 12,-1 5 0,0 0 1,0-1-1,0 1 1,-1 0-1,-1 0 1,0 0-1,0 0 1,0 1 0,-1-1-1,-1 1 1,1 0-1,-1 0 1,-1 0-1,-10-11 1,-3 15 26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23.434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69 0 26046,'0'0'4319,"-5"18"-4071,-20 61-44,21-66-174,0-1 1,1 1-1,1 0 0,0 0 0,1 0 0,0 0 0,2 15 0,-1-1 13,0-25-42,0 0 0,0 0 0,0 0 0,1 0 0,-1 0 0,1-1 0,-1 1 0,1 0 0,-1 0 0,1 0-1,0 0 1,0-1 0,0 1 0,0 0 0,0-1 0,0 1 0,1-1 0,-1 1 0,0-1 0,1 0 0,-1 0 0,1 1 0,-1-1 0,1 0-1,0 0 1,0 0 0,-1-1 0,1 1 0,0 0 0,0-1 0,0 1 0,0-1 0,0 0 0,-1 1 0,1-1 0,0 0 0,0 0-1,0 0 1,0 0 0,2-1 0,0 1-7,0-1 0,0 0-1,0 1 1,0-1 0,0 0-1,0-1 1,0 1 0,-1-1 0,1 0-1,0 0 1,-1 0 0,0 0-1,1-1 1,-1 1 0,0-1-1,0 0 1,0 0 0,-1 0 0,3-3-1,0-5-15,-1 1-1,0-1 1,-1 0 0,0 0-1,-1-1 1,0 1-1,-1 0 1,0-1-1,0 1 1,-3-24 0,1 32 22,0 0 1,1 0 0,-1 0 0,0 0 0,0 0-1,-1 0 1,1 0 0,0 0 0,-1 1 0,0-1-1,0 0 1,0 1 0,0-1 0,0 1 0,0 0-1,-1 0 1,1 0 0,-1 0 0,1 0 0,-1 0-1,0 1 1,0-1 0,0 1 0,0 0 0,0 0-1,0 0 1,-3-1 0,-9 0-4,0-1 0,0 2 0,0 0 0,-21 1 0,20 0-15,15 8-1486,1-7 2182,1 7-2655,4-8-1251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27.5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64 30 22477,'0'0'5328,"-8"-3"-5034,-47-22 2874,68 25-3060,5-1-100,15 0 25,-1 1 0,1 2 1,0 1-1,-1 2 0,62 16 1,-75-16-26,1-1 1,0-1-1,0-1 1,0 0-1,0-1 1,25-3-1,-1 1 5,101-5 128,-67 6-1182,-92 0-1236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3.1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1 19476,'0'0'11272,"0"3"-11136,-8 158 281,-1 7-301,9-14-1423,0-188-64,0 10-3734,0-3-12912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1.1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0 25910,'0'0'4539,"-11"8"-4259,-35 27-54,43-32-204,0 1 1,0 0 0,0 0 0,0 0 0,1 0 0,0 1 0,0-1-1,0 1 1,0-1 0,1 1 0,0-1 0,0 1 0,0 0 0,0 0-1,1 0 1,0 0 0,0 0 0,0-1 0,1 6 0,-1 1-12,0-10-10,0 0 1,0 0-1,1 0 1,-1 0-1,0 0 1,0 0-1,1 0 1,-1 0-1,0 0 0,1-1 1,-1 1-1,1 0 1,-1 0-1,1 0 1,0-1-1,-1 1 1,1 0-1,0-1 1,-1 1-1,1 0 1,0-1-1,0 1 1,1 0-1,0 0-11,1 0 0,0 0 0,0 0 0,0 0 0,0 0 0,0 0 0,5-1 0,-4 1-23,-1-1 0,0 0-1,1 0 1,-1 0 0,0 0-1,1-1 1,-1 0 0,0 1-1,0-1 1,1 0 0,-1-1 0,0 1-1,0 0 1,5-4 0,-5 1-44,0 0-1,-1-1 1,1 1 0,-1 0 0,0-1 0,-1 1 0,1-1 0,-1 1 0,0-1 0,0 0 0,0 0 0,0 0 0,-1 1-1,0-1 1,0 0 0,0 0 0,-1 0 0,-1-8 0,1 10-38,1 0 0,-1 0 0,0 0 0,0 0-1,0 0 1,0 0 0,0 0 0,-1 1 0,1-1 0,-1 1 0,0-1 0,0 1 0,0-1-1,0 1 1,0 0 0,0 0 0,0 0 0,-1 0 0,1 0 0,-1 1 0,1-1 0,-1 1-1,0 0 1,0 0 0,1 0 0,-1 0 0,0 0 0,0 0 0,0 1 0,-4-1 0,1 1-5167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3.5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16 20220,'0'0'9604,"0"-1"-9583,0 1 0,0 0-1,0 0 1,0-1 0,-1 1 0,1 0 0,0-1 0,0 1 0,0 0 0,0-1 0,0 1 0,0-1 0,0 1 0,0 0 0,0-1-1,0 1 1,0 0 0,0-1 0,0 1 0,0 0 0,0-1 0,0 1 0,0 0 0,1-1 0,-1 1 0,0 0 0,0-1 0,0 1-1,1 0 1,-1-1 0,0 1 0,21-3 81,0 2 0,0 1 0,0 0 0,26 5 0,-37-3-122,-1 1 0,1 0 0,-1 0 0,0 1 0,-1 0 1,1 1-1,14 10 0,-22-10-1880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4.0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20324,'0'0'10088,"30"5"-9513,-16-3-542,30 2-30,59 14-1,-102-18 31,3 1-1031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7.2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65 1 20276,'0'0'7371,"-6"11"-4818,-6 413-1562,12-337-979,0-86-21,0-1 1,0 0-1,-1 1 1,1-1 0,0 0-1,0 0 1,0 0-1,-1 1 1,1-1 0,0 0-1,-1 0 1,1 0-1,0 1 1,0-1 0,-1 0-1,1 0 1,0 0-1,-1 0 1,1 0 0,0 0-1,-1 0 1,1 0-1,0 0 1,-1 0 0,1 0-1,0 0 1,-1 0-1,1 0 1,0 0-1,-1 0 1,1 0 0,0 0-1,-1 0 1,1-1-1,0 1 1,0 0 0,-1 0-1,1 0 1,0-1-1,-1 1 1,1 0 0,0-1-1,-3-2-192,0-1-1,1-1 1,-1 1 0,1 0-1,0 0 1,1-1-1,-1 1 1,1-1 0,0 0-1,-2-9 1,-1-7-3077,-3-8-9451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7.6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6 21133,'0'0'8813,"0"0"-8788,0-1-1,0 1 0,0 0 0,0 0 0,1-1 0,-1 1 0,0 0 1,0-1-1,0 1 0,0 0 0,1 0 0,-1-1 0,0 1 0,0 0 0,0 0 1,1 0-1,-1-1 0,0 1 0,0 0 0,1 0 0,-1 0 0,0 0 1,0 0-1,1 0 0,-1-1 0,0 1 0,1 0 0,-1 0 0,1 0 1,188 0-1142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17.9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 25597,'0'0'4287,"9"0"-4011,217-3 560,-224 3-851,-18 0-2483,4 0-1220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46.5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402 0 19148,'0'0'7664,"-35"0"-4638,-312 0-1643,346 1-1381,0 0-1,0 1 0,0-1 0,0 0 0,0 0 0,0 0 1,1 0-1,-1 1 0,0-1 0,1 0 0,-1 1 1,1-1-1,0 0 0,-1 1 0,1-1 0,0 3 0,-1-1 6,-2 14 12,1 0 1,0 0-1,1 0 1,3 34-1,-1-6-11,-1 4 5,-1 19 8,14 113 0,1-40-7,-6-56-7,-2 70-4,-4-67 5,-2-60 15,4 39 1,-3-42-12,-1 47 0,-1-51-4,1 0 0,0 0 0,5 29 0,-3-38 45,-1-1 1,0 0-1,-2 22 1,-1 7 20,32-40-78,12 1 4,42 7 0,-50-5-82,-33-3 54,12 0-137,14 0-8,-27-14-3291,0 5-3334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47.2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2 11562,'0'0'17810,"-17"-1"-15587,17 4-2217,0 1 1,1-1-1,-1 0 1,1 1 0,0-1-1,0 0 1,0 1-1,1-1 1,-1 0 0,1 0-1,-1 0 1,1 0-1,0-1 1,4 6-1,41 33 42,-38-35-46,-1 1 0,0-1 1,-1 2-1,1-1 0,5 9 1,-3-3 8,-8-11 10,-1 0-1,0 0 1,1 0 0,-1 1 0,0-1 0,0 0 0,0 0 0,0 1 0,0-1 0,0 1 0,-1-1 0,0 1-1,1-1 1,-1 1 0,0-1 0,0 1 0,0-1 0,-1 4 0,1 0-24,-1 0 1,0 0-1,0 0 0,0 0 1,-1 0-1,0 0 0,0 0 1,-1-1-1,1 1 1,-7 8-1,-39 48-300,39-51 220,-31 33-2377,-1 0-7768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1.3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87 156 22269,'0'0'6201,"8"-2"-6045,1-1-143,0-1-1,0 0 1,0 0-1,0 0 1,-1-1-1,11-8 1,-16 10-8,1 1 1,-1-1-1,1 0 1,-1 0-1,0 0 0,0-1 1,0 1-1,0-1 1,-1 0-1,1 1 1,-1-1-1,0 0 0,0-1 1,-1 1-1,1 0 1,-1 0-1,0-1 0,1-6 1,-2 9 11,1 1 1,-1-1 0,0 1-1,0-1 1,0 1 0,0-1-1,0 1 1,-1-1 0,1 1-1,0-1 1,-1 1 0,1-1-1,-1 1 1,1-1 0,-1 1-1,0 0 1,0-1 0,1 1-1,-1 0 1,0 0 0,0-1-1,0 1 1,0 0 0,-3-1-1,0 1 55,0 0-1,0 0 0,0 0 0,0 1 0,0 0 0,0 0 0,0 0 0,-7 2 0,4-2-40,0 1 18,1 0 1,-1 1-1,1-1 1,0 1-1,-1 1 0,1-1 1,0 1-1,1 0 1,-1 0-1,0 1 0,1 0 1,0 0-1,0 0 1,0 0-1,0 1 0,1 0 1,-7 8-1,6-5-21,0-1 0,0 1 0,1 0 0,0 0-1,1 0 1,-1 1 0,1-1 0,1 1 0,0 0 0,0 0-1,1 0 1,-1 12 0,2-16-23,1 0 0,-1 1 0,1-1 0,0 1-1,0-1 1,0 0 0,1 0 0,0 0 0,0 0 0,0 0 0,1 0 0,-1 0 0,1-1 0,0 1-1,1-1 1,-1 0 0,1 0 0,0 0 0,0 0 0,5 3 0,-2-2-29,1 0 1,-1-1-1,1-1 0,0 1 1,0-1-1,0 0 1,1-1-1,-1 0 0,0 0 1,1-1-1,0 0 1,11-1-1,-2 1-164,37-4-1282,-25-6-962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1.7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28174,'0'0'2761,"41"75"-2745,-24-52 64,6-3-72,-6-2-8,1-4 16,-7-2-16,1-4-88,-1-5-320,1 0-585,-6-3-1431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2.0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180 0 23253,'0'0'7274,"-75"64"-7186,57-33 56,-5 4-120,6-3-16,0 0-8,5-6-192,1 0-449,5-9-999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2.6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24597,'0'0'6435,"0"2"-6316,0 210 566,3-179-626,-3-32-87,0 0 0,0 0 1,1 0-1,-1 0 0,0 0 0,0 0 0,1 0 0,-1 0 0,0 0 1,1 0-1,-1 0 0,1 0 0,0 0 0,-1 0 0,1 0 0,-1 0 1,1 0-1,0-1 0,0 1 0,0 0 0,0 0 0,-1-1 0,1 1 0,2 0 1,-2-1-673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2.4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25 109 26998,'0'0'2507,"12"-1"-2456,41-7-13,-52 8-35,1-1 0,0 1 0,-1-1-1,1 0 1,0 1 0,-1-1-1,1 0 1,-1 0 0,1 0 0,-1 0-1,1 0 1,-1-1 0,0 1 0,0 0-1,1-1 1,-1 1 0,0-1 0,0 1-1,0-1 1,-1 1 0,1-1 0,0 1-1,-1-1 1,2-3 0,-1-1 0,0 0 1,-1 0-1,1 0 0,-1-1 1,-1-6-1,0 1 0,0 11 12,1 0 0,-1 0 0,0 0-1,0 0 1,0 1 0,0-1 0,0 0 0,0 0-1,0 1 1,0-1 0,-1 1 0,1-1 0,0 1-1,0-1 1,0 1 0,-1 0 0,1 0 0,0-1-1,0 1 1,-1 0 0,1 0 0,0 0 0,0 0-1,-3 1 1,-35 2 422,36-2-411,1 0-1,-1 1 1,1-1-1,0 1 1,-1 0 0,1 0-1,0 0 1,0 0-1,0 0 1,0 0 0,1 1-1,-1-1 1,1 0-1,-1 1 1,1-1-1,0 1 1,0 0 0,0-1-1,-1 4 1,-2 8 42,0-1 0,-2 23 0,5-32-62,0-1 0,1 1-1,0 0 1,-1 0 0,1 0-1,1 0 1,-1 0 0,1 0-1,-1 0 1,1 0 0,0 0-1,0 0 1,1-1 0,-1 1-1,1-1 1,0 1-1,3 4 1,-2-5-32,0 0-1,1-1 0,-1 0 1,0 1-1,1-1 1,-1-1-1,1 1 1,0 0-1,-1-1 1,1 0-1,0 0 1,0 0-1,0 0 0,0-1 1,0 1-1,0-1 1,7-1-1,51 0-3568,-33-3-5199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3.74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112 37 20972,'0'0'8502,"-5"-5"-8028,-15-17-82,17 21-353,1 0 0,0-1 0,0 1 0,-1 0-1,1 0 1,-1 1 0,1-1 0,0 0 0,-1 1 0,1-1 0,-1 1 0,0 0 0,1 0 0,-1 0 0,1 0 0,-1 1 0,1-1 0,-1 1 0,1-1-1,-1 1 1,1 0 0,0 0 0,-1 0 0,1 0 0,-4 3 0,2 5-29,1 0 0,0 0 1,0 1-1,1 0 0,0-1 0,1 1 1,0 0-1,0 0 0,1 0 0,2 11 0,-2-5 3,0-10-7,0 0-1,1 0 0,-1 1 0,1-1 0,1 0 0,-1 0 1,1 0-1,0 0 0,1 0 0,-1-1 0,1 1 1,0-1-1,1 0 0,-1 1 0,7 6 0,-6-9-24,0 1 0,-1-1 0,1 0 0,1 0 0,-1-1 0,0 1 0,1-1 0,-1 0 0,1 0 0,0-1 0,-1 1 0,1-1-1,0 0 1,0 0 0,0-1 0,0 1 0,0-1 0,0 0 0,0 0 0,6-2 0,-6 1-57,-1-1 0,1 1 0,-1-1 0,0 0 0,0-1 0,0 1 0,0-1 0,0 1 0,-1-1 0,1 0 0,-1 0 0,0-1 0,0 1 0,0-1 0,0 0 1,0 0-1,-1 0 0,0 0 0,0 0 0,3-9 0,0 2-115,-1-1 1,0 0 0,-1 0 0,0 0-1,-1 0 1,1-24 0,-5 17 2657,-2 34-2014,-2 35-582,6-36 135,0-8 6,-1 0 0,1 0 0,1 0 0,-1 0 0,1 0 0,3 10 0,-3-15-28,-1 1 1,1-1-1,0 1 0,0-1 0,0 1 1,0-1-1,0 0 0,1 1 1,-1-1-1,0 0 0,1 0 1,-1 0-1,0 0 0,1 0 0,0 0 1,-1-1-1,1 1 0,-1 0 1,1-1-1,0 1 0,-1-1 1,1 1-1,0-1 0,0 0 0,-1 0 1,1 0-1,0 0 0,1 0 1,0 0-92,-1 0 1,0 0-1,1 0 1,-1 0-1,0-1 1,1 1 0,-1-1-1,0 1 1,0-1-1,1 0 1,-1 0 0,0 0-1,0 0 1,0 0-1,0-1 1,0 1-1,-1 0 1,1-1 0,0 0-1,0 1 1,-1-1-1,1 0 1,1-3 0,-1 0-541,0 0 1,0 0-1,0 0 1,-1 0 0,0 0-1,0-1 1,0 1-1,-1 0 1,0-10 0,0-3 7568,0 37-5328,0 34-1502,0-52-93,0 1 0,1-1 1,-1 0-1,0 1 0,1-1 0,-1 0 0,1 0 0,-1 1 1,1-1-1,0 0 0,-1 0 0,1 0 0,0 0 0,0 0 1,0 0-1,0 0 0,0 0 0,0 0 0,0 0 0,0-1 1,0 1-1,0 0 0,1-1 0,-1 1 0,0-1 0,0 1 1,1-1-1,-1 1 0,0-1 0,1 0 0,0 0 0,3 1-250,0 0 0,1-1-1,-1 0 1,0 0-1,0 0 1,9-2-1,5-5-2348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4.0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27574,'0'0'3026,"-1"25"-2814,-9 190 171,10-206-371,3 79 62,-1-78-74,-1-1 0,1 0 0,0 1 0,1-1 0,0 0-1,1 0 1,5 9 0,-2-11-629,-4-12-56,-2-15-1404,-1 19 1798,0-28-6651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1:54.5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22221,'0'0'5848,"18"12"-5754,119 72-1490,-129-78-668,1 1-1,-1-1 1,12 14 0,-6-2 4637,-2-12 4712,5-8-5919,11-10-1815,-17 7 546,-10 5-63,0-1-1,0 1 1,0 0 0,0-1-1,0 1 1,-1-1 0,1 1-1,0-1 1,0 0 0,0 1-1,0-1 1,-1 0 0,1 1-1,0-1 1,-1 0 0,1 0-1,0 0 1,-1 1 0,1-1-1,-1 0 1,0 0 0,1 0-1,-1 0 1,0 0 0,1 0-1,-1 0 1,0 0 0,0 0-1,0-2 1,-29 4 421,27 0-437,-1 0 0,1 0 0,0 0 0,0 1 0,0-1 0,0 1 1,0-1-1,0 1 0,0 0 0,0 0 0,0 0 0,1 0 0,-1 0 1,1 0-1,0 0 0,-1 0 0,1 1 0,-1 3 0,-14 48 132,15-51-134,-1 14 16,0-1 0,0 1 0,2 18-1,0-22 1,1-11-32,-1 0 0,0 0 0,0 0 0,1 0 0,-1 0 0,1 0 0,0 0 0,0 0 0,0 0 0,0 0 0,0-1 0,0 1-1,0 0 1,0-1 0,1 1 0,-1-1 0,0 1 0,1-1 0,0 1 0,-1-1 0,1 0 0,0 0 0,-1 0 0,1 0 0,0 0 0,0-1 0,0 1 0,0 0 0,0-1 0,0 1 0,2-1 0,9 2-27,0 0 1,1-1 0,22-1 0,-23 0-43,34 0-491,-6 0-943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2:26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 43 19340,'0'0'9346,"2"-3"-8996,0 1-272,0 0 0,0 0 0,0 1 0,0-1 1,0 0-1,1 1 0,-1-1 0,0 1 1,1 0-1,-1 0 0,1 0 0,-1 0 0,1 0 1,0 1-1,-1-1 0,1 1 0,5-1 1,57 2 326,-34 0-305,500-15 206,-15 9-288,-292 7-19,74 16 0,-65-2-2,442-4-31,285 13-17,-116 34 59,-420-28-6,224 10 4,470 16-6,-267-22 0,-474-35 8,-116-25-10,-83 4 2,45 2 4,489-36 2,1508-12 90,-1862 64-90,-357 3 121,-1 25-116,-11 106 59,0 444 158,-1-119-78,-12-91-129,12-274-22,4-42-1,0 64 0,6-71 9,-9 50 0,-22 92 3,16-90-34,5-26 2,12-16-72,-29-53 30,-60-46-10,53 34 65,0 2-1,0 2 1,-1 1-1,0 2 0,-39-1 1,-195 4-14,150 5 29,-559 6 43,-238-2 138,548-27-177,82 2-8,-487 10 46,215 7-18,-373-1 38,477 5-65,-61-22 22,174 3-31,-58-1 13,-546-1-37,672 42 48,-3-1-7,-814-12-11,282-9 2,-143 3 7,589-4-7,363 0 20,6-151 15,1 27-28,-4-40-18,-5-186-40,-1 303 39,-21-83-1,-2-17-65,25 22-16,4 68 70,-2 46 15,1 0 0,1 0-1,3-13 1,-2 12 24,-1 0 1,0 0-1,0-16 0,28 28-37,-17 3 21,-1 1-1,1 1 0,0 0 0,17 10 1,11 5 0,14 0 2,1-2 0,0-3 0,100 15 0,180 1 8,-330-31-11,361 13-18,199 19 14,-356-8 4,211-5-1,-189-18 4,368-7-22,-49 0 24,-316 8-3,139 13 22,0-1 0,1248-5-2,-1487-15-24,169-30-1,49-3 18,116 12-21,121-4 9,721-12-7,-869 37-12,-399 6 9,1132-14-235,-1008 8 230,-166 6-7,23 0 16,-22 1 1,-1-1-1,1 1 1,0-1-1,0 1 1,-1 0-1,1 0 0,-1 0 1,1 0-1,-1 0 1,1 0-1,-1 0 0,1 0 1,-1 1-1,0-1 1,0 1-1,1-1 1,-1 1-1,0-1 0,-1 1 1,1-1-1,0 1 1,0 0-1,-1 0 1,1-1-1,-1 1 0,1 0 1,-1 3-1,2 7-1,-1 0-1,-1-1 0,-1 19 1,-1-7 10,2 72 14,-2-88-17,-2-1-1,1 0 0,-1-1 0,0 1 0,0-1 0,0 1 1,-11 8-1,6-6-4,1-1 0,-1 0 0,-1-1 0,0 0-1,1-1 1,-2 0 0,1 0 0,-18 5 0,-95 19 30,73-19-37,-38 10 18,-1-5 1,-1-3 0,-102-1-1,-551-18 83,442 3-60,-1388-48-4,530 26-7,356 14-26,-119-23 71,278 29-68,471 7 2,-332 42-7,314-19 9,-706 33 3,112-28-51,629-9 54,5 0 0,-39-18-8,122-4 3,-102 11-1,8 5 37,-237-9 0,203-7-56,34 2 91,161 0-25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2:29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18 23213,'0'0'5430,"-6"9"-4819,6 12-447,-1 40 393,12 93 1,-11-103-192,-1-47-132,4-31-128,4-19-123,2 0 1,2 1 0,19-50-1,-24 81 20,-4 10-2,0 1 1,-1-1-1,1 0 1,-1 0-1,0 0 1,0 0-1,-1 0 1,1 0-1,-1-5 1,0 8 14,-2 4-15,0-1 1,0 0-1,0 0 1,0 1-1,1-1 1,-1 1-1,0 0 1,1-1-1,0 1 1,0 0 0,0 0-1,-1 5 1,1-8-1,-5 22 14,0 0 1,1 1-1,1-1 1,-1 35-1,5 95 15,2-64-17,10 418 23,-12 257 69,6-509-91,-5-215-2,3-1 1,8 39 0,-7-48-10,0 22 14,-6-41-14,2-1 0,-1 0 0,1 1 0,1-1 0,0 0 0,0 0 0,1 0 0,0 0 0,8 15 0,-6-18-5,-4-6-18,23 0-408,-8 0-220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2:30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64 28454,'0'0'2393,"14"-4"-2313,57-12-10,121-10 1,739 9-35,-507 33-20,-328-12-16,22 6-1,197 40-1,-239-38 9,1-4 0,154-3-1,63 5 9,-40 9 6,-59-6 3,66-9-114,-153-5-1611,-54 1-1867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2:32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8874,'0'0'7778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2:34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 22205,'0'0'4297,"19"0"-3828,136 0 883,303-15 255,-403 12-1540,-43 3-67,173-2 279,-174 4-260,-1 1 0,1 0 0,0 0 1,-1 1-1,1 0 0,-1 1 0,-1 0 0,12 7 0,38 19 13,-36-24-15,0 0 1,0-1-1,1-2 0,43 4 1,100-7 21,-84-2-10,481 36 220,-515-30-228,140-2 3,-142-5-17,1 2 1,0 2-1,-1 3 1,53 11 0,-51-8 1,0-1 1,1-3-1,-1-2 1,60-5-1,-10 1 0,301 14 39,1038-12 58,-797-14-67,-444 11-36,248 8 1,75 16-59,-270-21 54,484-6-81,734-5-4,-925 13 208,-395 10-89,-1-1-4,256 4 27,-393-14-61,0 0 1,0 1 0,0 0 0,0 1 0,14 5-1,-24-8-4,0 0 0,0 0 0,0 0-1,0 0 1,1 0 0,-1 0 0,0 0-1,0 0 1,0 0 0,0 0 0,0 0 0,0 0-1,1 0 1,-1 0 0,0 0 0,0 0-1,0 0 1,0 0 0,0 1 0,0-1-1,0 0 1,0 0 0,1 0 0,-1 0-1,0 0 1,0 0 0,0 0 0,0 1 0,0-1-1,0 0 1,0 0 0,0 0 0,0 0-1,0 0 1,0 0 0,0 1 0,0-1-1,0 0 1,0 0 0,0 0 0,0 0 0,0 0-1,0 0 1,0 1 0,0-1 0,0 0-1,0 0 1,0 0 0,0 0 0,0 0-1,-1 0 1,1 0 0,0 1 0,0-1-1,0 0 1,0 0 0,0 0 0,0 0 0,0 0-1,0 0 1,0 0 0,-1 0 0,1 0-1,0 0 1,0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0.9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463 15 22405,'0'0'6137,"-3"0"-5766,-89 2 833,48 1-1082,0-3-1,0-1 1,1-2 0,-62-13-1,104 17-113,0 0 0,0 0 0,0-1-1,0 1 1,0 0 0,1 0 0,-1 0-1,0 0 1,1 0 0,-1 0 0,1 0 0,-1 0-1,1 1 1,-1-1 0,1 0 0,0 0-1,0 0 1,-1 0 0,1 1 0,0-1-1,0 0 1,0 2 0,-4 39 3,3-36 19,-26 220 157,13-118-147,-15 364 59,29 389-49,11-650-36,-9-192-2,-1-1 0,8 31 0,-5-31 0,-1 0 0,2 30 0,0 12 2,-4-58-13,-1-1-1,1 1 0,0-1 0,-1 0 0,1 0 0,0 1 1,0-1-1,0 0 0,0 0 0,0 0 0,0 0 1,0 0-1,0 0 0,0 0 0,1 0 0,-1 0 0,0-1 1,0 1-1,1 0 0,-1-1 0,1 1 0,-1-1 0,0 0 1,1 1-1,-1-1 0,1 0 0,-1 0 0,1 0 1,1 0-1,11-1 8,-1 0 1,25-7-1,24-2 5,288 13 11,-118 2-1,-231-5 164,-36 0-707,19-3-175,3-5-1007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3.0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 7330,'0'0'22468,"19"-20"-22468,5 18-32,-5-1-104,20 3-304,-10 0-728,-6 0-7146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1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25101,'0'0'5076,"6"23"-3937,10-9-1092,1-1 0,0 0 1,1-1-1,29 15 0,1 0 0,0-5-48,-40-19 2,1 1-1,-1 0 1,1 0-1,-1 0 0,0 1 1,13 10-1,-21-13 14,1-1-1,-1 0 0,0 0 0,1 1 0,-1-1 0,0 0 0,1 1 1,-1-1-1,0 0 0,0 1 0,0-1 0,-1 0 0,1 1 0,0-1 1,0 0-1,-1 1 0,1-1 0,0 0 0,-1 0 0,0 2 0,-146 135 9,122-119-828,-3-8-1721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4.4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44 26 16540,'0'0'13850,"-4"-4"-13584,-12-13-93,13 12 217,-9 13-36,10-2-350,0 0 0,1 0 0,0 1 0,0-1 0,0 0 0,1 1 0,-1-1 0,2 1 0,0 9 0,0 8 6,-1 259 42,4-246-48,0 1 1,3-1-1,1 0 1,2 0 0,17 43-1,-17-52-3,-9-26-14,0 1 0,0 0 1,0 0-1,1-1 0,-1 1 1,1 0-1,0-1 0,0 0 1,0 1-1,0-1 0,0 0 1,3 2-1,-4-3 1,0 0-1,0-1 0,1 1 1,-1-1-1,0 1 1,0-1-1,1 1 1,-1-1-1,0 0 1,0 1-1,1-1 1,-1 0-1,0 0 1,1 0-1,-1 0 1,0 0-1,1-1 1,-1 1-1,0 0 1,0 0-1,1-1 1,-1 1-1,0-1 1,0 1-1,0-1 0,1 0 1,-1 1-1,0-1 1,0 0-1,0 0 1,1-1-1,23-26-2062,-16 18-1132,8-10-11846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4.91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62 27494,'0'0'1688,"4"-1"-1657,0 1-54,-1-1-1,0 0 1,1-1 0,-1 1-1,0-1 1,1 1 0,-1-1-1,3-3 1,-5 5 15,0-1 0,0 0 0,0 1 0,0-1-1,0 0 1,0 0 0,-1 0 0,1 0 0,0 0 0,-1 0 0,1 0 0,0 0 0,-1 0 0,1 0 0,-1 0-1,0 0 1,1 0 0,-1 0 0,0 0 0,0 0 0,1 0 0,-1-1 0,0 1 0,0 0 0,0 0-1,-1 0 1,1 0 0,0-1 0,0 1 0,-1 0 0,1 0 0,0 0 0,-1 0 0,1 0 0,-1 0 0,-1-2-1,-1 2 86,0 0 0,0 0-1,0 0 1,-1 0-1,1 0 1,0 1-1,-1-1 1,1 1 0,-1 0-1,1 0 1,-6 1-1,2-1 190,5 0-219,-1 0 1,1 0 0,-1 0 0,1 0-1,-1 1 1,1-1 0,-1 1 0,1-1 0,-1 1-1,1 0 1,0 0 0,-1 0 0,1 0-1,0 0 1,0 1 0,-4 2 0,4-1-29,0 0 1,0 0 0,0 0-1,1 0 1,-1 0 0,1 1 0,0-1-1,0 0 1,0 1 0,0-1 0,1 1-1,-1 5 1,-1 3 11,1 0 0,1 1 0,0-1 0,2 17 0,-2-25-23,1 1-1,0-1 1,0 0-1,1 1 0,-1-1 1,1 0-1,0 0 1,0 0-1,1 0 1,-1 0-1,1-1 0,-1 1 1,1-1-1,6 5 1,-5-4-76,1 0 0,-1-1-1,1 0 1,0 0 0,1 0 0,-1 0 0,0-1 0,1 0 0,-1 0 0,7 1 0,3-1-778,0-1 0,26 0 1,-41-1 806,24 0-5062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5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26974,'0'0'3595,"2"16"-3401,9 53-80,-9-61-101,1-1-1,0 0 0,1 0 1,0 0-1,0-1 1,0 1-1,0-1 0,1 0 1,0-1-1,1 1 1,-1-1-1,1 0 0,0 0 1,0 0-1,1-1 1,10 6-1,-4-2-7,64 40-992,-69-47-4071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5.6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0 19148,'0'0'10546,"-52"102"-10354,41-65-56,5 1-16,-5-1-48,5-5-72,6-6 0,-6-6-72,6-11-336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6.0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7 223 24149,'0'0'6386,"5"147"-6386,1-132 88,0-9-88,0-3-64,11-3-473,-5-15-495,-7-8-2713</inkml:trace>
  <inkml:trace contextRef="#ctx0" brushRef="#br0" timeOffset="1">7 12 26678,'0'0'3488,"-6"-11"-7736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6.7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182 17 24797,'0'0'3944,"-19"-15"-2389,-10 14-1184,21 1-306,0-1 0,1 1 0,-1 0 0,1 1 0,-1 0 0,-7 2 0,11-2-50,1 1-1,0-1 0,0 1 0,0-1 1,0 1-1,0 0 0,1 0 0,-1 1 1,1-1-1,-1 0 0,1 1 0,0 0 1,0-1-1,0 1 0,0 0 0,0 0 0,-1 5 1,-2 3 3,0 0-1,2 1 1,-1-1 0,1 1 0,1 0 0,0 0 0,1 0 0,0 1 0,1-1 0,0 0 0,5 24-1,-4-32-15,0-1-1,1 1 0,0 0 0,0-1 1,0 1-1,0-1 0,0 0 0,1 0 0,-1 0 1,1 0-1,0 0 0,0 0 0,0-1 0,0 1 1,1-1-1,-1 0 0,1 0 0,-1 0 1,1-1-1,0 1 0,0-1 0,4 2 0,6 0-21,0 0 0,0 0 0,-1-2 0,27 1 0,-30-1-185,0-2-1,-1 1 1,1-1 0,-1 0-1,1-1 1,-1 0-1,1-1 1,-1 0-1,0-1 1,0 1-1,0-2 1,-1 1-1,11-8 1,11-8-3403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7.4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163 4 9362,'0'0'20207,"-23"-3"-19344,16 2-808,1 1 0,0 1 0,0-1 0,0 1 0,0 0 0,0 0 0,0 1 0,0 0 0,-7 3 0,8-2-36,1 0-1,0 0 1,0 1-1,0-1 1,0 1 0,1 0-1,-1 0 1,1 0-1,0 0 1,0 1 0,-3 6-1,1 1 8,1-1-1,0 1 0,1 0 0,0 0 0,1 0 1,0 0-1,1 0 0,0 0 0,2 15 0,-1-25-24,0-1-1,0 1 1,0-1-1,0 1 0,1-1 1,-1 1-1,0-1 1,1 0-1,0 1 1,-1-1-1,1 1 0,0-1 1,-1 0-1,1 0 1,0 1-1,0-1 1,0 0-1,0 0 0,0 0 1,0 0-1,0 0 1,1 0-1,0 0 1,1 1-7,1-1 0,-1 1 1,1-1-1,-1 0 1,1 0-1,-1 0 1,1-1-1,-1 1 1,7-1-1,-4 0-40,1 0 0,-1-1 0,0 1 0,1-2 0,-1 1-1,0 0 1,0-1 0,0 0 0,0-1 0,0 1 0,6-5 0,-6 2-59,-1 0 0,1-1 0,-1 0 0,0 0 1,0 0-1,-1-1 0,0 0 0,0 1 0,-1-1 1,0-1-1,0 1 0,0 0 0,-1-1 0,0 0 1,0 1-1,-1-1 0,0 0 0,-1-16 987,-1 24-843,1 1-1,-1-1 0,0 1 0,0-1 1,1 1-1,-1-1 0,0 1 1,1-1-1,-1 1 0,0 0 0,1-1 1,-1 1-1,1 0 0,-1-1 0,1 1 1,-1 0-1,1 0 0,0 0 0,-1-1 1,1 1-1,0 0 0,0 0 1,0 0-1,0 0 0,-1 0 0,1-1 1,0 1-1,0 0 0,1 2 0,-1 35 57,1-27-1,-1-10-101,0-1 1,1 1 0,-1 0-1,0 0 1,1 0-1,-1-1 1,1 1 0,-1 0-1,1 0 1,-1-1-1,1 1 1,0 0 0,-1-1-1,1 1 1,0-1-1,0 1 1,-1-1 0,1 0-1,0 1 1,0-1-1,0 1 1,0-1 0,-1 0-1,1 0 1,0 0-1,0 1 1,0-1 0,0 0-1,0 0 1,1-1-1,36 2-936,-30-1 479,15 0-1707,-5 3-2494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7.8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42 428 20972,'0'0'9181,"12"-27"-9068,79-177-25,-84 186-51,0-1 0,-1 0 0,-2 0-1,0 0 1,-1-1 0,0 1-1,-1-27 1,-3 45-28,1 0 1,0 0-1,-1 0 0,1 0 1,-1 0-1,1 1 0,-1-1 1,1 0-1,-1 0 1,0 0-1,1 0 0,-1 1 1,0-1-1,0 0 0,1 1 1,-1-1-1,0 1 1,0-1-1,0 1 0,0-1 1,0 1-1,0-1 0,0 1 1,0 0-1,0 0 0,0-1 1,0 1-1,0 0 1,0 0-1,0 0 0,0 0 1,0 0-1,0 1 0,0-1 1,0 0-1,0 0 1,-2 1-1,0-1 7,-1 1 0,0 0 0,0 0 0,0 0 1,0 0-1,0 0 0,1 1 0,-1-1 0,-5 5 0,-1 3 12,1 1 0,1 0 0,0 0 0,0 1 0,1 0-1,0 0 1,1 0 0,1 1 0,-1 0 0,2 1 0,0-1-1,-4 23 1,2-5 8,2 0 0,1 1-1,2 0 1,3 42-1,-2-66-31,1 1-1,0-1 0,1 0 0,0 0 1,0 1-1,1-1 0,-1-1 0,2 1 1,-1 0-1,1-1 0,0 0 0,0 0 1,0 0-1,8 8 0,-8-10-27,0-1 0,0 0 0,0 0 1,0 0-1,1 0 0,-1 0 0,1-1 0,0 0 0,0 0 0,-1 0 0,1-1 0,0 1 0,1-1 0,-1 0 0,0-1 1,0 1-1,0-1 0,0 0 0,1-1 0,-1 1 0,5-2 0,-6 1-96,-1 1 0,-1-1 0,1 0 0,0-1 1,0 1-1,0 0 0,-1-1 0,5-3 0,17-19-2855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48.4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 24453,'0'0'6072,"0"-23"-5864,0 23-225,0 17-871,0-5-1318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3.4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1 18892,'0'0'11398,"-6"1"-11137,3 0-229,-1 0 0,1 0 0,0 0 0,0 0 0,0 1 0,0-1 0,0 1 0,1 0 1,-1 0-1,0 0 0,1 0 0,-1 0 0,1 0 0,0 1 0,0-1 0,0 1 0,0 0 1,0-1-1,0 1 0,1 0 0,-1 0 0,1 0 0,0 1 0,-1 3 0,0 3 12,1 0-1,0 0 0,1 1 0,1 14 0,0 3-32,-1-25-12,0 0-1,1-1 1,-1 1-1,1 0 1,-1-1 0,1 1-1,0-1 1,0 1-1,0-1 1,0 1-1,0-1 1,1 0 0,-1 1-1,1-1 1,0 0-1,-1 0 1,1 0-1,0 0 1,0-1 0,0 1-1,0 0 1,0-1-1,1 0 1,-1 1-1,0-1 1,1 0 0,-1 0-1,1 0 1,-1-1-1,1 1 1,-1 0-1,1-1 1,0 0 0,-1 0-1,1 0 1,0 0-1,-1 0 1,1 0-1,-1 0 1,1-1 0,-1 0-1,4 0 1,-4 0-17,1-1 1,-1 1 0,1-1 0,-1 1-1,0-1 1,0 1 0,0-1 0,0 0-1,0 0 1,0 0 0,0-1 0,0 1-1,-1 0 1,1-1 0,-1 1 0,0-1-1,0 1 1,1-1 0,-2 1 0,1-1-1,1-4 1,0-4-89,1 0 1,-2 0-1,1 0 0,-1-13 1,-1 21 112,0 1 1,-1 0 0,1-1-1,0 1 1,-1 0 0,1-1 0,-1 1-1,1 0 1,-1-1 0,0 1 0,0 0-1,0 0 1,0 0 0,-1 0 0,1 0-1,-1 0 1,1 0 0,-1 1 0,1-1-1,-1 0 1,0 1 0,0-1-1,-2 0 1,1 0-275,0 1 1,0-1-1,-1 1 0,1 0 0,0 0 0,-1 1 0,1-1 1,0 1-1,-1 0 0,1 0 0,-1 0 0,1 0 0,-1 0 1,1 1-1,-5 1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0.5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189 25 22005,'0'0'7504,"-5"-4"-7233,-1 1-234,0 0 0,0 0 0,0 1 0,0 0 0,0 0 0,0 0 0,0 1 0,-1 0 0,1 0 0,-1 1 0,1-1 0,-1 2 0,1-1 0,-1 1 0,1-1 0,-11 4 0,13-2-31,0-1 0,0 1-1,0 0 1,1 0 0,-1 0-1,0 1 1,1-1 0,0 1-1,-1 0 1,1 0 0,0 0-1,1 1 1,-1-1 0,1 0-1,-1 1 1,1 0 0,-2 4-1,3-6-3,0 1-1,-1 0 0,2 1 0,-1-1 0,0 0 0,1 0 0,-1 0 1,1 0-1,0 0 0,0 1 0,0-1 0,0 0 0,1 0 0,-1 0 0,1 0 1,0 0-1,0 0 0,0 0 0,0 0 0,1 0 0,-1 0 0,1 0 0,3 4 1,6 5 6,1 0 0,1-2 1,0 1-1,0-2 0,1 1 1,23 10-1,-17-9-75,0 1-1,27 23 0,-46-35 52,0 1 0,0 0-1,0-1 1,-1 1 0,1-1-1,0 1 1,-1 0 0,1 0-1,0-1 1,-1 1 0,1 0-1,-1 0 1,0 0 0,1 0-1,-1 0 1,0 0 0,1 0-1,-1 1 1,0-1 12,0-1 1,0 1-1,-1-1 1,1 1-1,0-1 0,-1 0 1,1 1-1,0-1 1,-1 1-1,1-1 0,-1 0 1,1 1-1,0-1 1,-1 0-1,1 0 0,-1 1 1,1-1-1,-1 0 1,1 0-1,-1 0 0,1 0 1,-1 1-1,1-1 0,-2 0 1,-46 0 109,33-1-89,14 2-28,1-1 0,-1 0 0,0 0 0,0 0 0,1 0-1,-1 0 1,0 0 0,1-1 0,-1 1 0,1 0 0,-1 0 0,0 0 0,1-1 0,-1 1 0,0 0-1,1 0 1,-1-1 0,1 1 0,-1-1 0,1 1 0,-1-1 0,1 1 0,-1 0 0,1-1-1,-1 0 1,1 1 0,0-1 0,-1 1 0,1-1 0,0 1 0,-1-1 0,1 0 0,0 0 0,0-1-173,0 0 0,0 0 0,0 1 0,0-1 0,1 0 0,-1 0 0,0 1 0,1-1 0,0 0 0,-1 1 0,1-1 0,0 0 0,1-1 0,9-12-4791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1.0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131 2 21469,'0'0'8480,"-14"0"-8256,-42-1-23,55 1-188,-1 0-1,0 0 1,0 0-1,0 1 0,1-1 1,-1 1-1,0-1 0,1 1 1,-1-1-1,0 1 0,1 0 1,-1 0-1,1 0 0,-1 0 1,1 0-1,-1 1 0,1-1 1,0 0-1,0 0 0,0 1 1,0-1-1,0 1 1,0-1-1,-1 4 0,0-1 16,0 1 0,0 0 1,1 0-1,0 0 0,-1 9 0,-3 25 83,2-25-80,1 1-1,0 0 1,1 0 0,0-1 0,2 1 0,4 30 0,-4-42-29,0 0 0,1 0 1,-1-1-1,1 1 1,0 0-1,0 0 1,0-1-1,0 1 0,0-1 1,1 0-1,-1 0 1,1 0-1,-1 0 0,1 0 1,0 0-1,0-1 1,0 1-1,0-1 0,0 0 1,0 0-1,0 0 1,0 0-1,5 0 1,1 1-135,0-1 0,-1 0 1,1-1-1,0 0 1,0 0-1,-1-1 0,17-3 1,0-9-1410,-10-1-3369,3-3-13294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1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55 39 26598,'0'0'4390,"-7"1"-4329,5-1-59,0 0 0,0 1-1,0-1 1,0 0 0,0 1-1,0 0 1,0-1 0,0 1-1,0 0 1,0 0 0,1 0-1,-1 0 1,0 1 0,1-1-1,-1 0 1,1 1 0,-1-1-1,1 1 1,0-1 0,0 1-1,-1 0 1,1-1 0,0 1-1,1 0 1,-1 0 0,0 0-1,0 0 1,1-1 0,-1 1-1,1 0 1,0 0 0,-1 1-1,1-1 1,0 0 0,0 2-1,0-2 4,-1 7 12,0 0 0,0 0 0,1 0 0,0 0 0,3 14 0,-3-21-17,1-1 0,-1 1 0,1 0 0,0 0 0,0 0 0,0 0 0,0-1 0,0 1 0,0 0 0,0-1 0,0 1 0,1-1 0,-1 1 0,1-1 0,-1 0 0,1 1 0,-1-1 0,1 0 0,0 0 0,0 0 0,-1 0 0,1-1 0,0 1 0,0 0 0,0-1 0,0 1 0,0-1 0,0 0 0,4 0 0,-3 1-14,0-1-1,0 1 1,0-1-1,1 0 1,-1-1-1,0 1 1,0 0-1,0-1 1,0 0-1,0 0 1,0 0-1,0 0 1,0 0-1,0 0 1,0-1-1,0 0 1,3-2-1,-3 1-25,0-1 0,-1 0 1,1 1-1,-1-1 0,1 0 0,-1 0 0,0-1 0,-1 1 0,1 0 0,-1-1 0,2-5 0,-2 5 12,0 1 0,0-1-1,-1 1 1,1-1 0,-1 1 0,0-1 0,0 1 0,0-1-1,-1 1 1,1-1 0,-1 1 0,-2-5 0,2 6 27,0 0 0,-1 0 0,0 0 0,0 1 0,0-1 0,0 1 0,0-1 0,0 1 0,0 0 0,-1 0 0,0 0 0,1 0 0,-1 0 0,0 0 0,0 1 0,1-1 0,-5 0 0,1 0-411,-20-10 1038,26 12-898,-1 0 0,1 0 0,-1-1 1,0 1-1,1-1 0,-1 1 0,1 0 1,0-1-1,-1 1 0,1-1 0,-1 1 1,1-1-1,0 1 0,-1-1 0,1 0 1,0 1-1,-1-1 0,1 1 0,0-2 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1.7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27318,'0'0'3162,"2"28"-2914,6 92-97,-3-78-77,1-1-1,1 0 1,3 0 0,26 71 0,-29-93-59,6 8-6,-11-24-13,0 1 0,0 0 1,0 0-1,0-1 0,-1 1 1,0 1-1,0-1 0,2 8 1,-3-11-32,1-10-290,0-1 131,0 1 1,-1 0 0,0-1-1,-2-10 1,1-12-711,1-19-1354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2.1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25189,'0'0'4660,"18"3"-4389,2-1-193,35 10 1,-52-11-77,-1 0 1,0 0-1,0 0 0,0 0 0,0 1 0,0-1 1,0 0-1,0 1 0,0 0 0,-1-1 0,1 1 0,-1 0 1,1 0-1,-1 0 0,0 0 0,1 0 0,-1 0 1,0 0-1,0 0 0,0 4 0,1 1 7,-1 0-1,0-1 0,0 1 1,-1 13-1,0-15 5,0 0-30,0 8 33,0-1-1,-1 1 1,0 0-1,-5 22 1,5-32-47,0 0 0,0-1-1,0 1 1,0-1 0,0 0-1,-1 1 1,1-1 0,-1 0-1,1 0 1,-1 0 0,0 0 0,0 0-1,0 0 1,0 0 0,0 0-1,0-1 1,0 1 0,-1-1 0,1 0-1,-1 0 1,1 0 0,-1 0-1,1 0 1,-1 0 0,1-1 0,-1 1-1,0-1 1,-3 0 0,-13 1-1251,2-1-1339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3:52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86 21341,'0'0'8605,"26"1"-8291,9 2-250,88 1 67,-120-3-129,0-1 1,0 0 0,0 0 0,0 0 0,0 0 0,0-1 0,0 1 0,0-1 0,0 0 0,0 0-1,-1 0 1,1 0 0,0 0 0,4-3 0,-5 1-12,-1 1-1,1-1 1,-1 1 0,0-1-1,0 1 1,0-1-1,0 0 1,0 0 0,-1 1-1,1-1 1,-1 0-1,0 0 1,0 0 0,0 1-1,-1-5 1,1 5 8,0 1 1,0 0-1,0 0 0,0 0 1,-1 0-1,1 0 1,0-1-1,-1 1 1,1 0-1,-1 0 0,1 0 1,-1 0-1,0 0 1,1 0-1,-1 0 1,0 0-1,1 1 0,-1-1 1,0 0-1,0 0 1,-2-1-1,0 1 14,0-1 0,0 1 0,0-1 0,0 1 0,-1 0 0,1 0-1,-6 0 1,-3 0 68,0 0-1,0 1 1,-17 1-1,27 0-68,0 0 1,0-1-1,0 1 1,0 0 0,0 0-1,0 0 1,0 0-1,0 1 1,1-1-1,-1 0 1,0 1-1,1-1 1,-1 1-1,1 0 1,0 0-1,-1-1 1,1 1-1,0 0 1,0 0-1,0 0 1,0 0-1,0 0 1,1 0-1,-1 3 1,-2 3 17,1 0 0,0 1-1,1-1 1,0 1 0,0 8 0,1 6 15,3 45 68,-3-63-106,1 1-1,1-1 0,-1 0 0,1 0 0,0 0 1,0 0-1,0-1 0,1 1 0,0-1 1,5 8-1,-3-6-13,0 0 1,0 0 0,1 0-1,0-1 1,0 0 0,0 0-1,1-1 1,-1 1 0,1-1-1,0-1 1,0 1 0,1-1-1,-1-1 1,1 1 0,-1-1-1,1-1 1,0 1 0,-1-1-1,1-1 1,0 1 0,0-1-1,0-1 1,11-1 0,-16 1-75,0 1 0,-1-1 0,1 0 0,-1-1 0,1 1 0,-1 0 0,0-1 0,1 1 0,-1-1 0,0 0 0,0 0-1,0 0 1,2-3 0,-3 4 29,12-14-1786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08.7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25766,'0'0'3634,"7"0"-3130,372 9 845,2 0-1231,-347-7-107,-1 1 0,0 2 0,51 14 1,45 7 11,-66-20-21,-25-3 3,0 2-1,60 15 1,-75-15-4,0-2 0,0 0 0,1-1 0,-1-1 0,36-4 0,3 1 1,141 2-1,-168-9 323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10.3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64 26302,'0'0'4502,"8"0"-4379,165-15 151,-41 1-108,307-15-78,-144 24-64,-226 13-18,-44-4 2,37 1 0,289-5 26,-229 11-61,-117-11 23,1 0-1,0 0 1,0 1-1,-1-1 1,1 1-1,0 1 1,-1-1 0,7 3-1,-11-1 13,-1 0 189,1 3-391,-1-4 142,0-1-1,0 1 0,0 0 0,0-1 0,0 1 1,0-1-1,0 1 0,-1-1 0,1 1 1,-1-1-1,1 1 0,-2 1 0,-12 9-1254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11.6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26710,'0'0'3430,"4"0"-3312,598-11 1183,-387 11-971,-170 0-272,-44 0-25,9 0 28,4-1 38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13.0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19268,'0'0'9542,"29"0"-7564,756 0-1129,-779 2-854,-3 0 3,18-1 221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5.0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25725,'0'0'4802,"0"23"-4497,0 158 247,-1-174-549,1 0 0,0 0 0,1 0 0,0 0 0,0 0 0,0 0 1,1 0-1,0 0 0,4 11 0,-5-15-59,-1-8-6282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3.1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6 19708,'0'0'9850,"-3"-5"-9387,3 5-449,0 0 0,0 0-1,0 0 1,0 0-1,0 0 1,0 0 0,0 0-1,0 0 1,0 0 0,0 0-1,-1 0 1,1 0 0,0 0-1,0 0 1,0 0-1,0 0 1,0 0 0,0 0-1,0 0 1,0 0 0,0 0-1,0 0 1,0 0 0,0 0-1,0 0 1,0 0 0,-1 0-1,1 0 1,0 0-1,0 0 1,0 0 0,0 0-1,0 0 1,0 0 0,0 0-1,0 0 1,0 0 0,0 0-1,0 0 1,0 0-1,0 0 1,0 0 0,-1 0-1,1 0 1,0 0 0,0 0-1,0 0 1,0 0 0,0 0-1,0 0 1,0-1 0,0 544-237,5-593-4471,-4 8-7197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3.5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87 25766,'0'0'4036,"21"-14"-3912,70-42-9,-87 54-109,0 0 0,0 0-1,0 0 1,0 0 0,1 1-1,-1-1 1,0 1 0,1 0 0,-1 1-1,1-1 1,-1 1 0,1 0-1,-1 0 1,1 0 0,6 2 0,-9-1-5,1 0 0,0 0 0,-1 0 0,1 1 0,-1-1 0,0 1 0,1-1 0,-1 1 1,0 0-1,0 0 0,0 0 0,0 0 0,0 0 0,-1 1 0,1-1 0,-1 1 0,1-1 1,0 4-1,1 1-9,-1 0 0,0 0 0,-1 0 0,1 0 1,-1 0-1,-1 0 0,1 0 0,-1 1 1,-1-1-1,1 0 0,-1 0 0,0 0 0,-1 0 1,0 0-1,-3 8 0,1-6-53,-1 0 0,-1-1 0,0 1 0,0-1 0,-1 0 0,0 0 1,0-1-1,-14 11 0,7-7-48,-1-1 1,0 0-1,-1-1 1,-18 8-1,19-12 21,-3 3 548,18-8-433,0 1 0,-1 0 0,1 0 1,0-1-1,0 1 0,0 0 1,-1 0-1,1-1 0,0 1 0,0 0 1,0 0-1,0 0 0,1-1 1,-1 1-1,0 0 0,0 0 1,0 0-1,1-1 0,-1 1 0,0 0 1,1-1-1,-1 1 0,1 0 1,-1-1-1,0 1 0,2 0 0,15 25 319,1-2 0,30 30-1,1 3-147,-43-49-245,1 1 80,0 0 1,0-1-1,15 13 1,-22-20-59,1 0 0,0 0 0,0 0-1,1-1 1,-1 1 0,0 0 0,0 0 0,0-1 0,0 1 0,1 0 0,-1-1 0,0 1 0,1-1 0,-1 0 0,0 1-1,1-1 1,-1 0 0,0 0 0,1 0 0,-1 0 0,1 0 0,-1 0 0,0 0 0,1-1 0,-1 1 0,0 0-1,1-1 1,-1 1 0,0-1 0,1 1 0,-1-1 0,0 0 0,0 1 0,0-1 0,0 0 0,0 0 0,2-2-1,10-21-2871,-2-7-6808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3.9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53 137 27230,'0'0'2168,"19"-5"-2153,56-22-28,-72 26-25,0-1 0,0 1 1,0-1-1,-1 0 0,1 0 1,0 0-1,-1-1 0,1 1 1,-1 0-1,0-1 0,0 0 1,0 1-1,0-1 0,0 0 1,-1 0-1,1 0 1,-1 0-1,0 0 0,0 0 1,0-1-1,0 1 0,-1 0 1,1-1-1,-1 1 0,0 0 1,0-1-1,0 1 0,0 0 1,-2-7-1,2 9 40,-1 0-1,0 0 1,0 0-1,1 0 1,-1 0 0,0 0-1,0 0 1,0 0-1,0 0 1,0 0-1,0 1 1,0-1 0,0 0-1,-1 1 1,1-1-1,0 1 1,0-1-1,0 1 1,-1 0 0,1-1-1,0 1 1,-1 0-1,1 0 1,-3 0-1,-40 0 609,32 1-383,8-1-168,0 0-1,0 1 1,0 0-1,0 0 1,0 0 0,0 0-1,1 0 1,-1 1-1,0 0 1,1 0-1,-1 0 1,1 0 0,0 0-1,0 1 1,0-1-1,0 1 1,0 0-1,0 0 1,1 0 0,0 0-1,-1 0 1,1 1-1,-2 3 1,0 1 0,1 0-1,-1 1 1,1-1 0,0 1 0,1 0 0,0-1 0,1 1-1,0 0 1,-1 11 0,2-14-51,0-1 0,0 0 0,0 0 0,1 0 0,0 0 0,0 0 0,0 0 0,0 0-1,1 0 1,4 8 0,-5-10-8,1-1-1,0 0 0,1 0 0,-1 0 0,0 0 1,1-1-1,-1 1 0,1-1 0,-1 1 0,1-1 1,-1 0-1,1 0 0,0 0 0,0 0 0,0 0 1,0-1-1,-1 1 0,1-1 0,0 0 0,5 0 1,2 1-141,-1-1 0,1 0-1,0-1 1,0 0 0,-1 0 0,1-1 0,0-1 0,10-3 0,18-16-4787,-13-3-12379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4.34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0 27158,'0'0'3024,"0"148"-2743,0-105-89,0 0-32,0 1-48,0-4-104,0-5 104,0-3-112,0-9 0,0-9-16,0-2-32,-6-12-2897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4.7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27206,'0'0'2592,"127"23"-2592,-92-14-432,-6 0-480,-6-4-3609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5.0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23525,'0'0'7122,"0"26"-6968,0 155 118,0-180-273,1 0 0,-1 0 0,1 0 0,-1 0 0,1-1 0,-1 1 0,1 0 0,0 0 0,-1-1 0,1 1 0,0 0 0,-1-1 0,1 1 0,0 0 0,0-1 0,0 1 0,0-1 0,0 0 0,0 1 0,-1-1 0,1 0 0,0 1 0,0-1 0,0 0 0,0 0 0,0 0 0,0 0 0,0 0 0,0 0 0,0 0 0,0 0 0,0 0 1,0-1-1,1 1 0,3-1-35,0 1 1,0-1 0,-1 0 0,1 0 0,0 0 0,6-4 0,-4 0-178,0 0-1,0 0 0,-1-1 1,0 0-1,-1-1 0,1 1 1,-1-1-1,7-11 0,2-9-4251,-4 2-5566,-8 16 1451,-2-8 29090,0 20-16758,0 5-3698,0 89 660,0-97-718,0 1-1,0 0 1,0 0 0,0-1-1,0 1 1,0 0-1,0-1 1,0 1 0,1 0-1,-1-1 1,0 1 0,0 0-1,1-1 1,-1 1 0,0-1-1,1 1 1,-1 0 0,1-1-1,-1 1 1,0-1 0,1 1-1,0-1 1,-1 0 0,1 1-1,-1-1 1,1 1 0,-1-1-1,1 0 1,0 1-1,0-1 1,23 1-819,-13-1-1,7 0-1364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8.3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70 1 8962,'0'0'11762,"-46"11"-11514,40-8 1121,0 0-689,0 0-488,6 0-192,-5 0-1480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8.9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76 18 20916,'-63'18'2638,"63"-18"-2528,0 1 0,-1-1 0,1 0 0,-1 0 0,1 0 0,0 0 0,-1 0 0,1 0 0,-1 0 0,1 0 0,0 0 0,-1 0 0,1 0 0,0 0 0,-1 0 0,1 0 0,-1 0 0,1 0 0,0-1 0,-1 1 0,1 0 0,0 0 0,-1 0 0,1-1 0,0 1 0,-1 0 0,1 0 0,0-1 0,0 1 0,-1 0 0,1-1 0,0 1 0,0 0 0,-1-1 0,1 1 0,0 0 0,0-1 0,0 1 0,0 0 0,0-1 0,-1 1 0,1-1 0,0 1 0,0 0 0,0-1 0,0 1 0,0-1 0,3-3 935,2 14-505,7 38-252,-6-31-237,-2 1 0,0 0 0,-1 0-1,1 20 1,-3-27 5,1-18 33,1-24-92,-3-96-321,0 125 323,0 1 1,0 0 0,0-1-1,1 1 1,-1-1 0,0 1 0,1 0-1,-1-1 1,1 1 0,0 0-1,-1 0 1,1-1 0,0 1-1,0 0 1,-1 0 0,1 0 0,0 0-1,0 0 1,0 0 0,0 0-1,1 0 1,-1 0 0,0 1-1,0-1 1,0 0 0,1 1 0,-1-1-1,0 1 1,1-1 0,-1 1-1,0 0 1,3-1 0,5 0 5,0 0 0,0 1 0,0 0 0,11 1 0,-3 0-126,-17-1 47,1 0-1,-1 0 0,1 0 1,-1 1-1,0-1 1,1 0-1,-1 0 0,0 0 1,1 0-1,-1 1 0,0-1 1,1 0-1,-1 0 1,0 0-1,1 1 0,-1-1 1,0 0-1,0 1 0,1-1 1,-1 0-1,0 1 1,0-1-1,0 0 0,0 1 1,1-1-1,-1 0 0,0 1 1,0-1-1,0 1 1,0-1-1,0 0 0,0 1 1,0-1-1,0 0 1,0 1-1,0-1 0,0 1 1,0-1-1,0 0 0,0 1 1,0-1-1,-1 1 1,1 2-1431,0 7-9724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9.3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27494,'0'0'2598,"2"17"-2358,12 139 121,-13-141-345,0-3-4,0-1-1,0 0 1,1 0-1,6 18 1,-4-26-48,-4-2 16,0-1 1,1 0-1,-1 0 1,1 0-1,-1 0 1,1 0-1,-1 0 1,1 0-1,-1 0 1,0 0-1,1 0 1,-1 0-1,1 0 1,-1-1-1,1 1 1,-1 0-1,0 0 1,1 0-1,-1-1 1,1 1-1,-1 0 1,0 0-1,1-1 1,-1 1-1,0 0 1,1-1-1,-1 1 1,0 0-1,0-1 1,1 1 0,-1-1-1,0 1 1,0 0-1,0-1 1,1 1-1,-1-1 1,0 1-1,0 0 1,0-1-1,0 1 1,0-1-1,0 1 1,0-1-1,4-25-320,-4 22 248,2-25-317,-2 12 136,1 0-1,5-20 1,-6 34 291,1 0 1,0-1-1,0 1 1,0 0-1,0 0 1,0 1-1,0-1 0,1 0 1,0 0-1,-1 1 1,1-1-1,0 1 1,0-1-1,1 1 0,-1 0 1,0 0-1,1 0 1,2-2-1,-3 3 35,-1 0 0,1 0-1,0 1 1,-1-1 0,1 0 0,-1 1 0,1 0-1,0-1 1,0 1 0,-1 0 0,1 0 0,0 0-1,0 0 1,-1 0 0,1 0 0,0 0 0,-1 1-1,1-1 1,0 1 0,-1-1 0,1 1 0,2 1-1,-2-1-17,0 1 0,1 0 0,-1 0 0,0 0-1,0 1 1,-1-1 0,1 0 0,0 1 0,-1-1-1,0 1 1,1-1 0,0 5 0,2 4-9,-1 0 1,0 0-1,-1 0 1,-1 1-1,1 21 1,-2 26-2044,0-55-989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29.7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0 164 23461,'0'0'7196,"18"-8"-7129,-1 0-53,1 0-7,-1 0-1,0-1 0,-1-1 0,30-22 0,-44 30-12,0-1 1,0 1-1,0 0 0,-1-1 0,1 0 1,-1 1-1,1-1 0,-1 0 0,0 0 0,0 0 1,0 0-1,0 0 0,-1 0 0,1 0 1,-1 0-1,0 0 0,0 0 0,0 0 0,-1-5 1,1-1 4,-1 8 7,1 0 1,-1 1-1,1-1 0,-1 0 0,0 1 0,0-1 0,0 0 1,1 1-1,-1-1 0,0 1 0,0-1 0,0 1 0,0-1 0,0 1 1,0 0-1,0 0 0,0-1 0,0 1 0,0 0 0,0 0 1,0 0-1,0 0 0,0 0 0,0 0 0,-1 0 0,-34 3 160,33-2-151,0 0 0,0 0 0,0 0 0,0 1 0,0-1 0,1 1 1,-1 0-1,0 0 0,1 0 0,-1 0 0,1 1 0,0-1 0,-1 0 0,1 1 1,0 0-1,1-1 0,-1 1 0,0 0 0,1 0 0,0 0 0,0 0 0,0 0 1,-2 6-1,1 5 19,-1 1 1,2 0-1,0 28 1,1-41-38,0 0-2,1 0 0,-1 0-1,1 0 1,-1 0-1,1 0 1,0 0-1,0-1 1,0 1-1,0 0 1,0-1 0,1 1-1,-1-1 1,0 1-1,1-1 1,-1 1-1,1-1 1,-1 0-1,1 0 1,0 0 0,0 0-1,-1 0 1,1 0-1,0 0 1,0-1-1,0 1 1,0-1 0,0 1-1,0-1 1,4 1-1,7 1-331,1 0 0,26-1 0,-38-1 251,33-1-1633,-5-4-1350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5.6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0 26790,'0'0'3673,"-9"0"-3473,18 3-176,15-3-8,-5 0-16,10 0 0,5 0-369,-10 0-495,0 0-1464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0.0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117 25 25878,'0'0'5217,"0"-4"-5123,0 3-90,0 0-1,0 0 0,0 1 0,0-1 1,0 0-1,0 0 0,-1 1 1,1-1-1,0 0 0,0 0 0,0 1 1,-1-1-1,1 0 0,0 0 1,-1 1-1,1-1 0,0 1 0,-1-1 1,1 0-1,-1 1 0,1-1 1,-1 1-1,0-1 0,1 1 0,-1-1 1,1 1-1,-1-1 0,0 1 1,1 0-1,-1-1 0,0 1 0,1 0 1,-2-1-1,0 2 1,0-1-1,0 0 1,0 0 0,1 0-1,-1 1 1,0-1 0,0 1-1,1 0 1,-1-1 0,0 1-1,1 0 1,-1 0-1,1 0 1,-1 0 0,1 0-1,-1 1 1,-1 1 0,-4 4 3,1 0-1,-1 0 1,1 1 0,0 0 0,1 0 0,0 0-1,0 1 1,1 0 0,0 0 0,1 0 0,0 0-1,0 0 1,1 1 0,0-1 0,1 1 0,0 0-1,0 0 1,1-1 0,2 18 0,-2-26-9,1 0-1,0 0 1,-1 0 0,1 0 0,0 0 0,-1 0 0,1 0 0,0 0 0,0 0 0,0 0-1,0 0 1,0 0 0,0-1 0,0 1 0,0 0 0,0-1 0,1 1 0,-1-1-1,0 1 1,0-1 0,1 0 0,-1 1 0,0-1 0,0 0 0,1 0 0,1 0 0,39-1-124,-39 0 111,2 1-27,0-1-1,-1-1 1,1 1-1,-1-1 1,1 0-1,-1 0 1,1 0-1,-1 0 1,0-1-1,0 0 1,0 0-1,-1 0 1,1 0-1,-1 0 1,1-1-1,2-4 1,6-8-593,-1-1 1,14-28 0,-20 35 199,19-39-2869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0.4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 27 26934,'0'0'4098,"-4"-5"-3966,-12-17-40,8 56 129,5 193 77,5-120-209,11 39-18,-4-71-47,1-38-12,-2-1-9,-8-35-20,-1-1-987,-4 0-935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1.1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30 20844,'0'0'10000,"0"-10"-9624,1 23-365,1-1-1,0 1 1,1 0-1,8 20 1,0 6 11,-7-22-18,1 1 1,1-1-1,0 0 0,1 0 1,10 17-1,-16-33-3,-1-1 0,1 1 0,0 0 0,-1-1-1,1 1 1,0 0 0,-1-1 0,1 1 0,0-1-1,0 1 1,0-1 0,-1 0 0,1 1 0,0-1-1,0 0 1,0 0 0,0 1 0,0-1 0,0 0-1,0 0 1,0 0 0,-1 0 0,1 0 0,0 0-1,0 0 1,0-1 0,0 1 0,0 0 0,0 0-1,0-1 1,1 0 0,0 0-1,0 0 0,0 0 0,0 0-1,0 0 1,0 0 0,-1-1 0,1 1 0,0-1 0,-1 0 0,1 1 0,1-4-1,8-14-33,-2-1 0,0 0-1,-2 0 1,0-1-1,-1 0 1,-1-1 0,-1 1-1,-1-1 1,1-40-1,-4 61-377,6 8-3903,-1 3-2411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1.6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175 31 27078,'0'0'3835,"-10"-5"-3708,6 3-101,-43-17 120,45 18-138,0 0 0,-1 0 1,1 1-1,-1-1 0,1 1 0,0 0 0,-1 0 0,1 0 0,-1 0 0,1 0 0,-1 0 1,1 1-1,-1-1 0,1 1 0,0-1 0,-1 1 0,1 0 0,0 0 0,0 0 0,-1 0 1,-2 3-1,-2 3 3,1 1 1,1-1 0,0 1-1,0 0 1,0 0 0,1 0-1,0 1 1,1 0-1,-1 0 1,2 0 0,-1 0-1,2 0 1,-1 0 0,1 0-1,0 1 1,1-1-1,1 12 1,-1-20-13,0 1-1,0-1 1,0 0 0,0 0-1,1 0 1,-1 1-1,0-1 1,1 0 0,-1 0-1,1 0 1,0 0 0,-1 0-1,1 0 1,0 0-1,-1 0 1,1 0 0,0 0-1,0 0 1,0 0 0,0 0-1,0-1 1,0 1 0,0 0-1,2 0 1,0 1-14,1-1 1,0 0 0,-1 0-1,1 0 1,0 0-1,0 0 1,0-1 0,4 0-1,-1 1-71,0-2 0,0 1 0,0-1 0,-1 0 0,1 0 0,-1-1 0,1 1 0,-1-2 0,11-4 0,-12 4-139,0-1-1,1 0 1,-2-1 0,1 1 0,0-1 0,-1 0-1,0 0 1,0-1 0,-1 1 0,1-1-1,-1 0 1,0 0 0,-1 0 0,1 0 0,2-12-1,0-33 3164,-6 53-2495,-3 9-340,0 1 0,1 0 0,1 0 1,0 0-1,0 0 0,1 0 0,1 0 0,0 1 0,3 21 0,-3-33-108,1 1 0,0-1 0,0 1 0,0-1 1,0 1-1,0-1 0,0 1 0,0-1 0,1 0 0,-1 0 0,0 1 0,1-1 0,-1 0 0,1 0 0,-1 0 1,1-1-1,-1 1 0,1 0 0,0-1 0,-1 1 0,1-1 0,0 1 0,0-1 0,-1 0 0,1 0 0,0 1 1,3-2-1,2 2-303,-1-1 0,1-1-1,-1 1 1,1-1 0,-1 0 0,9-3 0,3-6-2584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2.4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41 361 2521,'0'0'26759,"13"-26"-26687,5-10-63,-2 7 2,-3 1 1,0-2 0,12-41 0,-23 59 5,0-1-1,0 0 1,-1 1 0,-1-27 0,-1 16 81,1 22-76,0 0 0,0 0 1,0 0-1,0 0 0,-1 0 0,1 0 0,0 0 0,0 0 0,-1 0 0,1 0 0,-1 0 0,1 0 0,-1 0 0,0 1 1,1-1-1,-1 0 0,0 0 0,1 0 0,-1 1 0,0-1 0,0 0 0,0 1 0,0-1 0,-1 0 0,0 0 22,-1 0 1,0 0-1,1 0 0,-1 1 0,0-1 0,0 0 0,0 1 1,1 0-1,-5 0 0,3 0-19,1 0 0,-1 0 0,1 1 0,0-1-1,-1 1 1,1 0 0,0 0 0,-1 0 0,1 0 0,0 0 0,0 1 0,0 0 0,0-1-1,0 1 1,0 0 0,1 0 0,-4 3 0,1 5 3,0 0 1,0 0-1,1 0 1,0 1-1,1-1 1,0 1-1,0 0 0,-1 18 1,0 95 80,5-93-82,-1-18-20,0 1 0,2 0 0,0-1 0,6 24 1,-7-32-9,1 0 0,0 0 0,0-1 0,0 1 0,0 0 0,1-1 0,0 1 0,0-1 0,0 0 0,1 0 0,0 0 0,-1 0 0,1 0 0,8 5 0,-9-8-28,-1 0 0,0 1 0,0-1 0,1 0-1,-1 0 1,1-1 0,-1 1 0,1 0 0,-1-1-1,1 1 1,-1-1 0,1 0 0,-1 0 0,1 0-1,0 0 1,-1-1 0,1 1 0,-1-1 0,1 1-1,-1-1 1,1 0 0,-1 0 0,1 0 0,-1 0 0,0 0-1,0-1 1,0 1 0,0-1 0,0 1 0,0-1-1,0 0 1,0 0 0,0 0 0,-1 0 0,1 0-1,1-3 1,5-7-914,-1 0 0,-1-1 1,1 0-1,-2 0 0,4-15 0,-2 2-3295,-3-1 3465,-3-28 8187,-1 47-4323,-1 16-2754,-5 26-102,1-1 1,0 66-1,4-97-232,1 1 0,0-1 0,0 1-1,1 0 1,-1-1 0,0 1 0,1-1-1,0 1 1,-1-1 0,1 1-1,0-1 1,0 0 0,1 1 0,-1-1-1,0 0 1,1 0 0,-1 0 0,1 0-1,0 0 1,-1 0 0,4 2 0,-1-2-40,0 0 0,1 0-1,-1 0 1,0-1 0,1 0 0,0 0 0,-1 0 0,1 0 0,-1-1 0,1 0 0,7 0 0,-10 0 376,1 0-1,0 0 0,0-1 0,0 1 1,0-1-1,0 0 0,-1 0 0,4-1 1,15-14-1940,-17 11 449,-1 1 0,0-1-1,0 0 1,-1 0 0,1 0-1,-1 0 1,0-1 0,2-8-1,3-35-6032,-5 16 5384,-2 8 3396,0 1 3739,0 10 1252,0 14-6510,0-1 1,0 1-1,0-1 1,0 1-1,0-1 0,0 1 1,0-1-1,0 1 1,-1 0-1,1-1 1,0 1-1,0-1 0,0 1 1,-1 0-1,1-1 1,0 1-1,-1 0 0,1-1 1,0 1-1,-1 0 1,1-1-1,0 1 0,-1 0 1,1 0-1,-1-1 1,1 1-1,0 0 1,-1 0-1,1 0 0,-1 0 1,1 0-1,-1 0 1,1-1-1,-1 1 0,1 0 1,-1 0-1,1 0 1,0 0-1,-1 1 0,1-1 1,-1 0-1,1 0 1,-1 0-1,1 0 1,-1 0-1,1 1 0,0-1 1,-1 0-1,1 0 1,-1 1-1,1-1 0,0 0 1,-1 1-1,-4 16 14,1 0 1,0 1-1,1 0 0,2 0 0,-1-1 1,2 1-1,0 0 0,4 20 0,-3-35-41,1 1-1,-1 0 0,1 0 1,0-1-1,0 1 0,5 5 1,8 2-957,-15-11 768,1 0 0,-1 0 0,1 0 0,-1 0 0,1 0 0,-1 0 0,1 0 0,-1 0 0,1 0 0,-1 0 0,0 0 0,1 0 0,-1 0 0,1-1 1,-1 1-1,1 0 0,-1 0 0,0 0 0,1-1 0,-1 1 0,1 0 0,-1-1 0,0 1 0,1 0 0,-1-1 0,0 1 0,1 0 0,-1-1 0,0 1 1,0-1-1,1 0 0,5-14-13483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2.8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0 176 26206,'0'0'3876,"13"1"-3780,40-2-24,-49-1-69,0 1 0,-1-1 0,1 1-1,-1-1 1,1 0 0,-1-1 0,0 1-1,1 0 1,-1-1 0,-1 0 0,1 0-1,0 0 1,-1 0 0,1 0 0,2-5-1,2-1-19,-4 4-1,1-1-1,-1 0 0,0 0 1,-1 0-1,0 0 1,0 0-1,0 0 1,0 0-1,-1-1 1,0 1-1,0-1 0,-1 1 1,0-1-1,-1-10 1,1 8 72,-1 9-35,1-1 1,0 0-1,-1 0 0,1 1 1,-1-1-1,1 0 0,-1 1 1,0-1-1,1 0 0,-1 1 0,0-1 1,1 1-1,-1-1 0,0 1 1,0-1-1,1 1 0,-1 0 1,0-1-1,0 1 0,0 0 1,1 0-1,-1 0 0,0 0 0,0-1 1,0 1-1,0 0 0,0 0 1,1 0-1,-1 1 0,0-1 1,0 0-1,-1 1 0,-1-1 13,-1 0-1,1 0 1,0 1-1,-1 0 0,1-1 1,0 1-1,0 1 1,-5 1-1,2 2 4,0 0-1,0 1 0,0 0 0,1 0 1,0 0-1,0 1 0,1-1 1,0 1-1,0 0 0,0 1 0,1-1 1,0 1-1,0-1 0,-2 14 0,2-6-11,1 1-1,0 0 0,1 0 0,0 0 0,2 0 1,3 26-1,-3-39-23,0 0 1,0 0-1,0 0 1,1 0-1,-1-1 1,1 1-1,0-1 0,0 1 1,0-1-1,0 0 1,0 0-1,0 0 1,1 0-1,-1 0 1,0 0-1,1 0 1,0-1-1,-1 0 1,1 1-1,0-1 0,0 0 1,0 0-1,0 0 1,5 0-1,-2 1-37,1-1 0,-1 0 0,0-1 0,0 1 0,0-1 0,0 0 0,1-1 0,-1 1 0,0-1 0,0-1 0,10-2 0,11-16-719,-7-3-1109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5.0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145 93 25838,'0'0'4143,"1"-11"-3890,4-61 474,-5 72-718,0-1 0,-1 1 0,1-1 1,0 0-1,-1 1 0,1-1 0,-1 1 0,1-1 0,0 1 0,-1-1 0,1 1 0,-1-1 0,1 1 0,-1 0 0,1-1 0,-1 1 0,0 0 0,1-1 0,-1 1 0,1 0 1,-1 0-1,0 0 0,1-1 0,-1 1 0,0 0 0,1 0 0,-1 0 0,0 0 0,1 0 0,-1 0 0,-1 1 0,-20 0 8,18 0-16,1 0 1,0 0-1,0 0 0,0 1 0,0 0 1,0-1-1,1 1 0,-1 0 0,0 0 1,1 0-1,0 1 0,-1-1 0,1 1 1,0-1-1,0 1 0,-1 3 0,-28 51 23,28-49-13,-3 5 5,1 1-1,1 0 0,0 0 1,1 0-1,-3 27 1,3 74 92,4-79-98,-2-33-13,1 0 1,0 0-1,1 0 1,-1 0 0,0-1-1,1 1 1,-1 0-1,1 0 1,0 0-1,0-1 1,0 1 0,0 0-1,1-1 1,-1 1-1,1-1 1,0 1-1,-1-1 1,1 0 0,0 0-1,0 0 1,1 0-1,-1 0 1,0 0-1,1 0 1,-1-1-1,1 1 1,-1-1 0,1 0-1,0 0 1,-1 0-1,1 0 1,0 0-1,0 0 1,0-1 0,0 0-1,-1 1 1,1-1-1,0 0 1,4-1-1,-1 1-165,0 0-1,0 0 0,0 0 0,1-1 0,-1 0 0,0-1 0,0 1 0,-1-1 1,1 0-1,0-1 0,-1 1 0,1-1 0,-1 0 0,0-1 0,0 1 1,0-1-1,0 0 0,-1 0 0,1-1 0,4-6 0,15-18-6934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5.5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124 18 25325,'0'0'4951,"-2"-2"-4615,1 0-322,0 1 0,0 0 1,-1 0-1,1-1 0,-1 1 0,1 0 0,-1 0 1,1 0-1,-1 0 0,1 1 0,-1-1 1,0 0-1,0 1 0,1-1 0,-1 1 0,0 0 1,0-1-1,1 1 0,-1 0 0,0 0 1,0 0-1,0 0 0,0 1 0,1-1 0,-1 0 1,0 1-1,0-1 0,1 1 0,-1 0 1,0-1-1,1 1 0,-1 0 0,1 0 0,-1 0 1,1 0-1,-1 0 0,-1 3 0,-2 0 5,0 0-1,1 0 0,0 1 0,0 0 1,0 0-1,0 0 0,1 0 1,0 0-1,0 1 0,-4 9 0,4-5-7,0 1 0,1 0-1,0 0 1,1 1 0,-1 21-1,2-30-11,0 0 0,1 0 0,-1 0 0,0 0 0,1 0 0,0 0 0,-1 0 0,1 0 0,1 0-1,-1 0 1,0 0 0,1 0 0,-1-1 0,1 1 0,0 0 0,0-1 0,0 0 0,0 1 0,0-1 0,0 0 0,1 0 0,-1 0 0,1 0 0,0-1-1,4 3 1,-3-2-53,0-1-1,0 1 1,0-1-1,0 0 0,0-1 1,0 1-1,1 0 0,-1-1 1,0 0-1,0 0 1,0-1-1,1 1 0,-1-1 1,0 0-1,0 0 0,0 0 1,0 0-1,4-2 1,-5 1-97,0-1 0,-1 1 1,1 0-1,0-1 1,-1 1-1,1-1 1,-1 0-1,0 0 1,0 0-1,0 0 0,0 0 1,0 0-1,-1-1 1,1 1-1,-1-1 1,0 1-1,0-1 1,-1 1-1,1-1 0,0-4 1,0-49-229,-1 33 3096,0 24-2220,-4 10-388,1 1 1,1-1-1,0 1 0,0 0 0,1-1 0,0 1 1,1 0-1,0 0 0,1 0 0,2 11 1,-2-20-118,-1-1 0,1 0 1,0 1-1,0-1 0,0 0 1,-1 0-1,1 1 0,0-1 0,1 0 1,-1 0-1,0 0 0,0 0 1,0-1-1,1 1 0,-1 0 1,0 0-1,1-1 0,-1 1 1,0-1-1,1 1 0,-1-1 0,1 0 1,-1 1-1,1-1 0,-1 0 1,3 0-1,42-2-1350,-23-6-369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5.9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108 1 27710,'0'0'2967,"-17"8"-2797,-49 26-21,64-32-143,0-1 0,0 1 0,1-1 0,-1 1 0,0-1-1,1 1 1,-1 0 0,1 0 0,0 0 0,-1 0 0,1 0 0,0 0 0,0 0 0,1 0 0,-1 1 0,0-1-1,1 0 1,-1 0 0,1 1 0,0-1 0,-1 0 0,1 1 0,0-1 0,1 0 0,-1 1 0,0-1 0,2 3-1,-1 9 41,-1-8-45,1-1 0,-1 1 1,2 0-1,-1-1 1,0 1-1,1-1 1,0 1-1,1-1 0,-1 0 1,1 0-1,0 0 1,0 0-1,0-1 0,1 1 1,0-1-1,0 0 1,6 6-1,9 11 4,-16-18-8,-1 0-1,1 0 1,-1 1-1,0-1 0,0 1 1,0-1-1,0 1 0,-1 0 1,1 0-1,-1 0 1,0 0-1,0-1 0,-1 1 1,1 1-1,-1-1 1,0 6-1,-22-11-523,4-8-612,0-9-1285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6.27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2 154 10762,'0'0'18295,"24"-10"-18054,77-33-134,-94 41-97,0-1-1,-1 0 1,1 0 0,-1-1-1,0 0 1,0 0 0,9-8 0,-14 10-1,0 1 0,0-1-1,0 0 1,-1 1 0,1-1 0,0 0 0,0 0 0,-1 1 0,1-1 0,-1 0 0,0 0 0,0 0 0,1 0 0,-1 0 0,0 0 0,-1 1 0,1-1 0,0 0 0,0 0 0,-1 0 0,1 0 0,-2-2 0,1 2 0,0 1 1,0 0-1,1 0 0,-1-1 0,0 1 1,-1 0-1,1 0 0,0 0 0,0 0 1,0 0-1,-1 0 0,1 0 0,0 1 1,-1-1-1,1 0 0,-1 1 1,1-1-1,-1 1 0,1 0 0,-1-1 1,1 1-1,-1 0 0,-1 0 0,-42-2 413,36 2-325,5 0-67,0 0 0,-1 1 0,1-1-1,0 1 1,0 0 0,0 0 0,0 0-1,0 1 1,0 0 0,0-1-1,0 1 1,0 0 0,1 1 0,-1-1-1,1 1 1,0 0 0,0-1-1,0 2 1,0-1 0,0 0 0,1 0-1,-1 1 1,1-1 0,0 1 0,0 0-1,0 0 1,-2 7 0,0 3 6,2 1 0,0-1 0,0 0 0,1 1 0,1-1 0,3 29 0,-2-41-37,-1 0 0,1 0 1,0 0-1,0 0 0,0 0 1,0-1-1,1 1 1,-1 0-1,0 0 0,1-1 1,-1 1-1,1-1 0,0 1 1,0-1-1,-1 0 0,1 1 1,0-1-1,0 0 0,0 0 1,0 0-1,0-1 0,0 1 1,0 0-1,0-1 0,1 0 1,-1 1-1,3-1 0,5 1-121,0 0 0,0 0 0,0-1 0,16-2-1,2-8-2581,-9-8-6329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6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0 26678,'0'0'4115,"-2"9"-3939,-1 12-77,0 1 0,1-1-1,2 1 1,1 22 0,-1-42-121,0 0 1,1 0-1,0 0 0,-1 0 1,1 0-1,0 0 1,0 0-1,0 0 1,0 0-1,0 0 1,0 0-1,0 0 0,1-1 1,-1 1-1,1-1 1,-1 1-1,1-1 1,0 1-1,0-1 0,-1 0 1,4 1-1,-1 0-71,0 0 0,1 0 0,-1-1 1,1 0-1,0 0 0,-1-1 0,1 1 0,7-1 0,-11 0-116,1-1 1,0 1 0,0-1 0,-1 0-1,1 0 1,0 0 0,-1 0-1,1 0 1,-1 0 0,1 0-1,-1 0 1,0-1 0,1 1-1,-1 0 1,0-1 0,0 1-1,0-1 1,0 1 0,0-1-1,0 0 1,0 0 0,-1 1 0,1-1-1,0-2 1,0 1-804,9-19-10301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4:37.0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98 6 26094,'0'0'4450,"-13"-1"-4319,-71-4 90,83 32-110,2-21-111,0-1 0,1 1 1,-1 0-1,1-1 0,0 1 1,1-1-1,-1 1 0,1-1 1,0 0-1,0 0 0,1 0 1,7 7-1,15 25 24,-19-23-21,-2-6-2,-1-1 0,1 1-1,-2 0 1,1 0 0,-1 1 0,-1-1 0,1 1-1,1 16 1,-6-24 7,-1 0-1,1 0 1,0-1-1,-1 1 1,1-1-1,-1 0 0,1 0 1,-1 0-1,1 0 1,-1 0-1,-4-1 1,7 0-45,-1 1 1,0-1 0,0 1-1,0-1 1,1 1 0,-1-1-1,0 0 1,1 1-1,-1-1 1,0 0 0,1 0-1,-1 1 1,1-1 0,-1 0-1,1 0 1,-1 0 0,1 0-1,0 0 1,0 0 0,-1 0-1,1 1 1,0-1 0,0 0-1,0 0 1,0 0-1,0-2 1,0-2-1903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19.1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47 20460,'0'0'8395,"-2"-4"-8038,1 3-349,0-1 34,1 1-1,-1-1 0,0 1 1,0-1-1,1 0 1,-1 1-1,1-1 0,-1 0 1,1 1-1,0-1 1,0-2-1,0 3-23,0 0 0,1 0 0,-1 1-1,1-1 1,0 0 0,-1 0 0,1 0 0,0 1-1,-1-1 1,1 0 0,0 1 0,0-1 0,0 1 0,-1-1-1,1 1 1,0-1 0,0 1 0,0 0 0,0-1-1,0 1 1,0 0 0,0 0 0,0-1 0,1 1-1,8-2 10,0 0 0,0 1 0,0 1 0,16 0 0,-23-1-22,0 1-1,0 1 0,0-1 0,0 0 1,0 1-1,0-1 0,0 1 0,-1 0 1,1 0-1,0 0 0,-1 1 0,1-1 1,0 0-1,-1 1 0,0 0 0,1 0 1,-1-1-1,0 1 0,3 4 0,-1 2 3,0 1-1,0 0 0,-1 1 0,0-1 0,0 1 0,-1-1 0,-1 1 0,0 0 1,0-1-1,-1 1 0,0 0 0,0 0 0,-1 0 0,-3 10 0,0 1 16,-2 0 1,0 0-1,-2-1 0,0 1 1,-15 24-1,7-15 54,1 1 1,-14 43 0,25-61-68,0-1 1,1 1 0,0 0 0,1 1 0,1-1 0,0 0-1,1 0 1,0 1 0,3 13 0,-2-26-11,-1 1 0,1-1 1,0 1-1,0-1 0,0 1 1,0-1-1,0 0 0,0 0 0,0 1 1,0-1-1,1 0 0,-1 0 0,0 0 1,1 0-1,-1 0 0,1-1 0,-1 1 1,1 0-1,-1-1 0,1 1 0,0-1 1,-1 1-1,1-1 0,0 0 1,2 0-1,52 3-242,-46-4 128,35 1-638,-43 0 759,-2 3 33,-1 0-1,0 0 1,-1 0 0,1 0 0,0 0 0,-1 0-1,1 0 1,-1-1 0,0 1 0,0-1 0,-4 4-1,-13 22 157,15-17-155,1-1 0,1 1 0,0-1 1,0 1-1,1 0 0,0 13 0,4 69 33,-2-76-48,2 5-17,1 0 0,0-1 1,13 35-1,-10-37-5,-1-1 0,-1 1 0,-1 0 0,-1 0 0,1 23 1,-3-11-5,0-19 2,-1 1-1,0-1 1,-3 20-1,3-31 1,-1 0 0,1 0 0,-1 0 0,1 0 0,-1 0 0,0 0 0,1 0 0,-1 0 0,0 0 0,0 0 0,1-1 0,-1 1 0,0 0 0,0-1 0,0 1 0,0 0 1,0-1-1,0 0 0,0 1 0,0-1 0,0 1 0,0-1 0,0 0 0,0 0 0,-1 0 0,1 1 0,-1-1 0,-38-1 41,24 0-34,-45 1-320,60 0-201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19.8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 0 25870,'0'0'4765,"-24"18"-4560,-70 58-9,91-73-184,-1 0 0,1 1 0,0-1 0,0 1 1,1-1-1,-1 1 0,1 0 0,0 0 0,0 0 0,0 0 0,0 0 0,1 1 1,-1-1-1,1 0 0,0 1 0,1-1 0,-1 1 0,1-1 0,0 7 0,-1 3 18,0 2-11,0-1-1,1 1 1,1 0-1,0 0 1,4 17-1,-4-28-17,1 0 0,-1-1 0,1 1 0,1 0 0,-1-1 0,0 1 0,1-1-1,0 0 1,0 0 0,0 0 0,1 0 0,-1-1 0,1 1 0,0-1 0,0 0 0,0 0 0,1 0 0,-1-1-1,9 4 1,-9-4-20,0 0-1,0 0 1,0 0-1,0-1 0,1 0 1,-1 0-1,1 0 1,-1 0-1,1-1 0,-1 0 1,1 0-1,-1 0 1,1 0-1,-1-1 0,1 0 1,-1 0-1,0 0 1,1 0-1,-1-1 1,0 1-1,0-1 0,0 0 1,0-1-1,0 1 1,0-1-1,-1 1 0,1-1 1,-1 0-1,0 0 1,0-1-1,0 1 0,0-1 1,0 1-1,-1-1 1,0 0-1,1 0 0,-1 0 1,2-8-1,0-1-88,-1 0-1,0 0 0,-1 0 0,0 0 1,-1 0-1,0-1 0,-2 1 1,1 0-1,-4-20 0,3 30 109,-1 0-1,1 0 1,0 0-1,-1 1 1,0-1-1,1 0 1,-1 1 0,0 0-1,0-1 1,0 1-1,-1 0 1,1 0-1,0 0 1,-1 0-1,0 1 1,1-1-1,-1 1 1,0-1-1,0 1 1,0 0-1,0 0 1,-3 0-1,4 0-104,0 0 0,-1 0 0,1 1 0,-1-1 0,1 1 0,0 0 0,-1 0 0,1-1-1,-1 2 1,1-1 0,-1 0 0,1 0 0,0 1 0,-1-1 0,1 1 0,0 0 0,-1 0-1,1 0 1,0 0 0,0 0 0,0 0 0,0 1 0,0-1 0,0 1 0,0-1 0,0 1-1,-2 3 1,-3 9-4290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0.2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26462,'0'0'3796,"2"28"-3606,0 13-140,12 114 55,-14-153-110,0-1 0,0 1 0,0 0 0,1-1 0,-1 1 0,0-1 1,1 1-1,-1 0 0,1-1 0,0 1 0,-1-1 0,1 1 1,0-1-1,0 0 0,0 1 0,0-1 0,0 0 0,0 0 1,1 1-1,-1-1 0,0 0 0,1 0 0,-1 0 0,0-1 0,1 1 1,1 1-1,-2-2-21,1 0 1,-1-1 0,1 1-1,-1 0 1,1 0-1,-1-1 1,0 1 0,1 0-1,-1-1 1,0 0 0,1 1-1,-1-1 1,0 0-1,0 1 1,0-1 0,0 0-1,1 0 1,-1 0 0,0 0-1,-1 0 1,1 0-1,0-1 1,0 1 0,0 0-1,-1 0 1,1-1-1,0 1 1,0-3 0,6-11-181,0-1 0,-1 0 1,-1-1-1,4-18 0,3 0 657,-12 34-431,0 1-1,0 0 1,1-1 0,-1 1-1,0 0 1,0 0 0,0-1-1,1 1 1,-1 0-1,0 0 1,0-1 0,1 1-1,-1 0 1,0 0-1,0 0 1,1-1 0,-1 1-1,0 0 1,1 0 0,-1 0-1,0 0 1,1 0-1,-1 0 1,0 0 0,1 0-1,-1 0 1,0 0-1,1 0 1,-1 0 0,0 0-1,0 0 1,1 0 0,-1 0-1,0 0 1,1 0-1,-1 0 1,0 0 0,1 0-1,-1 1 1,0-1 0,1 0-1,-1 0 1,0 0-1,0 0 1,1 1 0,-1-1-1,1 1-4,0-1 0,0 1 0,0-1-1,0 1 1,0 0 0,0-1 0,0 1 0,0 0-1,0 0 1,0 0 0,-1 0 0,1-1 0,0 1 0,-1 0-1,2 2 1,-1 38 193,-2-35-425,0-1 0,1 1 0,0 0 0,1-1 0,-1 1 0,2 5 0,3-2-2047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1.2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65 336 27206,'0'0'2588,"22"-28"-2522,70-93-50,-84 109-22,1 0 1,-1 0-1,-1 0 1,0-1-1,6-16 1,-12 23 2,0 1-1,0 0 1,0 0 0,0-1-1,-1 1 1,0-1 0,0 1-1,-1 0 1,1-1 0,-3-9-1,2 13 16,0 1-1,0-1 0,0 1 1,1-1-1,-1 1 0,0 0 1,-1 0-1,1-1 0,0 1 1,0 0-1,0 0 0,-1 0 1,1 0-1,-1 0 0,1 1 1,-1-1-1,1 0 0,-1 1 1,1-1-1,-1 1 0,1-1 1,-1 1-1,0 0 0,-2-1 1,-43-2 395,43 3-383,-1 0 1,0 0 0,-1 0-1,1 1 1,0-1 0,0 1 0,0 0-1,0 1 1,1-1 0,-1 1 0,0 0-1,0 0 1,1 0 0,-1 1 0,1 0-1,0 0 1,0 0 0,0 0 0,0 1-1,1-1 1,-1 1 0,1 0 0,0 0-1,0 0 1,0 0 0,1 1 0,-3 4-1,-1 8 21,0 0 0,1 0-1,1 1 1,0 0-1,2 0 1,0 0 0,1 0-1,1 28 1,1-38-43,-1-1 0,1 0-1,0 0 1,1 0 0,0-1 0,0 1 0,1 0 0,-1 0 0,1-1 0,1 0 0,-1 0 0,1 0-1,0 0 1,1 0 0,-1-1 0,1 0 0,7 7 0,-5-6-33,-1-1 0,1 0 0,0-1 0,0 1 0,1-1 0,0-1 0,-1 1 0,1-1 0,0-1 0,0 1 0,1-1 0,-1-1 0,0 1 0,12-1 0,-16-1-139,0 1 1,0-1-1,0 0 1,-1-1-1,1 1 1,0-1-1,0 1 1,-1-1-1,1 0 1,0 0-1,-1-1 1,1 1-1,-1-1 1,1 0-1,-1 0 1,0 0-1,0 0 1,0-1-1,0 1 0,0-1 1,0 0-1,-1 1 1,1-1-1,-1-1 1,0 1-1,0 0 1,0 0-1,-1-1 1,1 1-1,-1-1 1,1 1-1,-1-1 1,1-4-1,4-30-1836,-5 0 4862,-2 18 731,0 21-3551,1-1 0,-1 0 1,0 1-1,0-1 0,0 1 0,0-1 0,1 1 1,-1-1-1,0 1 0,1 0 0,-1-1 0,0 1 0,1 0 1,-1 0-1,1-1 0,-1 1 0,1 0 0,-1 0 1,1 0-1,0-1 0,-1 1 0,1 0 0,0 0 0,0 0 1,-1 0-1,1 0 0,0 0 0,0 1 0,-2 28 106,2-23-112,0 0 2,0 0-1,0 0 1,0 1 0,1-1 0,4 13-1,-4-17-32,0 0-1,1-1 1,-1 1-1,1-1 0,0 1 1,-1-1-1,1 0 1,0 0-1,1 0 1,-1 0-1,0 0 0,0 0 1,1-1-1,-1 1 1,1-1-1,0 0 1,3 2-1,-1-1-80,-1 0 0,0-1 0,1 1 0,0-1 0,-1 0 1,1 0-1,0-1 0,0 1 0,-1-1 0,1 0 0,0 0 0,0-1 0,8-1 0,-11 1-41,1 0 0,-1 0 0,0 0 0,0 0 0,1 0 0,-1-1 0,0 1 0,0-1 0,0 1 0,0-1 0,-1 0 0,1 0 0,0 0 0,-1 0 0,1 0 0,-1 0 0,0 0-1,0-1 1,0 1 0,0 0 0,0-1 0,0 1 0,-1-1 0,1 1 0,-1-1 0,1-3 0,0-59-448,-1 39 2926,0 26-2316,-1 0-1,1 0 1,0 0-1,-1 0 0,1-1 1,0 1-1,-1 0 0,1 0 1,-1 0-1,1 0 1,0 0-1,-1 0 0,1 0 1,0 0-1,-1 0 0,1 0 1,0 1-1,-1-1 1,1 0-1,0 0 0,-1 0 1,1 0-1,0 0 0,0 1 1,-1-1-1,1 0 1,0 0-1,-1 0 0,1 1 1,0-1-1,0 0 0,0 0 1,-1 1-1,1-1 1,0 0-1,0 1 0,0-1 1,0 0-1,-1 1 0,-4 17 73,0 0 0,1 0-1,1 1 1,1-1-1,1 1 1,0 0-1,1-1 1,1 1-1,4 19 1,-2-23-97,1 0-1,10 27 1,-9-31-13,-1 0 0,-1 0 1,1 0-1,-2 1 0,0-1 0,1 15 0,-3-25 1,0-1-1,-1 1 0,1 0 0,0-1 0,-1 1 1,1 0-1,-1-1 0,1 1 0,-1-1 0,1 1 1,-1 0-1,1-1 0,-1 1 0,0-1 0,1 0 0,-1 1 1,0-1-1,1 0 0,-1 1 0,0-1 0,1 0 1,-1 0-1,0 1 0,0-1 0,1 0 0,-1 0 1,0 0-1,0 0 0,-1 0 0,-30 0-3,25 0 10,-96-3 104,102 3-46,1 34-2949,0-30-1790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2.8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0 5961,'0'0'22461,"-17"159"-22381,17-127-80,0-9 24,6-8-72,5-7-360,1-8-1576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3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26654,'0'0'1232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3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26822,'0'0'2998,"3"28"-2769,22 171-40,-25-195-189,5 28-15,-5-31 14,0-1 0,0 1 0,0-1 0,0 1 0,0-1 0,0 1 0,1-1-1,-1 0 1,0 1 0,0-1 0,0 1 0,0-1 0,1 0 0,-1 1 0,0-1-1,0 0 1,1 1 0,-1-1 0,0 0 0,0 1 0,1-1 0,-1 0 0,1 1-1,-1-1 1,0 0 0,1 0 0,-1 0 0,0 1 0,1-1 0,-1 0-1,1 0 1,-1 0 0,1 0 0,-1 0 0,0 0 0,1 0 0,-1 0 0,1 0-1,-1 0 1,1 0 0,-1 0 0,1 0 0,-1 0 0,0 0 0,1 0 0,-1 0-1,1-1 1,-1 1 0,0 0 0,1 0 0,-1-1 0,0 1 0,1 0 0,-1 0-1,0-1 1,1 1 0,-1 0 0,0-1 0,1 1 0,2-6-75,0 1 0,-1 0 0,0-1 0,0 1 0,0-1 0,0 0 0,-1 1 0,0-1 0,0-6 0,3-8-132,-3 14 157,1-1 0,0 1 1,0-1-1,0 1 0,1 0 1,3-7-1,-4 11 56,-1 0 0,1 1 0,-1-1 0,1 1 1,-1-1-1,1 1 0,0-1 0,0 1 0,0 0 0,0 0 1,0 0-1,0 0 0,0 0 0,0 1 0,0-1 0,0 0 0,0 1 1,1 0-1,-1-1 0,0 1 0,5 0 0,-5 0 29,0 0-1,0 0 1,0 0-1,1 0 1,-1 0-1,0 1 1,0-1-1,0 1 1,0-1 0,1 1-1,-1 0 1,0 0-1,0 0 1,0 0-1,-1 0 1,1 0-1,0 1 1,0-1-1,-1 0 1,1 1-1,0 0 1,-1-1 0,0 1-1,1 0 1,-1 0-1,0 0 1,0-1-1,0 1 1,0 1-1,0-1 1,-1 0-1,1 0 1,0 4-1,4 8 45,-2-1 0,1 1 0,-2 0 0,2 19 0,-4-32-114,0-1 1,0 1-1,0 0 0,0-1 1,0 1-1,0-1 0,0 1 1,0-1-1,0 1 0,0-1 1,1 1-1,-1-1 0,0 1 1,0 0-1,1-1 0,-1 0 1,0 1-1,1-1 0,-1 1 1,0-1-1,1 1 0,-1-1 1,1 0-1,-1 1 0,1-1 1,-1 0-1,1 1 1,-1-1-1,1 0 0,-1 0 1,1 0-1,-1 1 0,1-1 1,6 1-1959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4.0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15 16420,'0'0'12737,"-9"-3"-12413,-28-8-36,35 11-256,-1 0 0,1 0 0,0 0 0,0 0 0,0 1 0,0-1 0,0 1 0,-1-1-1,1 1 1,0 0 0,0 0 0,1 0 0,-1 0 0,0 0 0,0 0 0,0 0 0,1 1 0,-1-1 0,0 0 0,1 1 0,-1 0 0,1-1 0,0 1 0,-2 2 0,-23 43 360,25-46-388,-4 14 47,0-1 0,1 2 0,1-1 0,0 0 0,1 1 0,0-1 0,2 1 0,0 19 0,0-33-50,0 0 1,1 0-1,-1 0 1,0 0-1,1 0 1,-1 0-1,1 0 1,-1 0-1,1 0 1,0-1-1,0 1 1,0 0-1,0 0 1,0-1-1,0 1 1,1 0-1,-1-1 1,1 0-1,-1 1 1,3 1-1,-1-1-1,1 0-1,0 0 0,0 0 1,0 0-1,0-1 0,0 1 1,0-1-1,1 0 0,4 0 1,0 1-123,1-2 0,-1 1 1,1-2-1,-1 1 0,1-1 1,-1 0-1,0-1 0,11-3 1,11-14-3300,-2-3-7665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4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105 14 27094,'0'0'3893,"-3"-3"-3853,3 2-37,-1 0 0,0 0 0,1 1 0,-1-1 0,0 0 0,1 1 0,-1-1 0,0 1 0,0-1 0,1 1 0,-1-1 0,0 1 0,0-1 0,0 1 0,0 0 0,0 0 0,0-1 0,1 1 0,-1 0 0,0 0 1,0 0-1,0 0 0,0 0 0,0 0 0,0 0 0,0 0 0,0 0 0,0 1 0,-1-1 0,-1 2 5,0 0 1,0 0-1,0 0 0,0 0 1,1 0-1,-1 1 1,1-1-1,-4 5 0,0 1 9,1 0-1,-1 0 1,2 1-1,-1 0 1,1 0-1,1 0 0,-1 1 1,1-1-1,1 1 1,0 0-1,1 0 1,-1 0-1,2 0 1,0 16-1,0-24-18,1-1 1,-1 1-1,1 0 0,-1 0 0,1-1 0,0 1 1,-1 0-1,1-1 0,0 1 0,0-1 1,0 1-1,1-1 0,-1 1 0,0-1 1,0 0-1,1 1 0,-1-1 0,1 0 1,-1 0-1,1 0 0,-1 0 0,1-1 0,0 1 1,-1 0-1,1-1 0,0 1 0,0-1 1,0 1-1,-1-1 0,1 0 0,3 0 1,0 1-45,0-1 0,0 1 0,0-1 0,0 0 0,0-1 0,0 1 1,0-1-1,0 0 0,0-1 0,0 1 0,7-4 0,-8 3-55,0-1 0,-1 0 1,1 0-1,-1 0 0,1 0 0,-1 0 0,0-1 0,0 0 0,-1 1 0,1-1 0,-1 0 1,0 0-1,0-1 0,0 1 0,0 0 0,1-9 0,0-2 237,0-1-1,-2 1 0,1-28 1,-2 42 739,-1 11-422,-2 5-313,2 1 1,0 26-1,1-42-140,0 1 0,0 0-1,1 0 1,-1-1 0,0 1 0,1 0-1,-1-1 1,0 1 0,1 0-1,-1-1 1,1 1 0,-1-1-1,1 1 1,-1-1 0,1 1 0,0-1-1,-1 1 1,1-1 0,-1 1-1,1-1 1,0 0 0,0 0-1,-1 1 1,1-1 0,0 0-1,-1 0 1,1 0 0,0 1 0,0-1-1,1 0 1,28 1-271,-25-1 138,51 0-4339,-32 0-7353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6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120 1 6697,'0'0'23884,"-10"15"-23110,6 3-691,1 1 1,1 0-1,0-1 1,2 1-1,1 23 1,0-4-64,0-21-8,1 0 0,0 0 1,2 0-1,6 20 0,-5-20-10,-1 0 0,0 0 0,-2 1 0,2 22 0,-4-40-2,0 1 1,0 0-1,-1-1 1,1 1-1,0-1 1,-1 1 0,1 0-1,0-1 1,-1 1-1,1-1 1,0 1-1,-1-1 1,1 1-1,-1-1 1,1 1-1,-1-1 1,1 0-1,-1 1 1,1-1-1,-1 0 1,0 1 0,1-1-1,-1 0 1,1 0-1,-1 1 1,0-1-1,1 0 1,-1 0-1,0 0 1,1 0-1,-2 0 1,-27 0-27,21 0 18,2 0-5,0 0 1,0-1-1,-1 1 1,1-2-1,0 1 1,0-1-1,-7-2 1,11 3-47,1 0 0,-1 1 0,0-1 0,0 0-1,1 0 1,-1-1 0,1 1 0,-1 0 0,1 0 0,-1-1 0,1 1 0,0-1 0,0 1 0,-1-1 0,1 0-1,0 0 1,1 1 0,-1-1 0,0 0 0,0 0 0,1 0 0,-1 0 0,1 0 0,0 0 0,-1 0 0,1-2-1,0-12-3738,0 0-8571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4.8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0 27798,'0'0'3247,"-14"9"-3124,-44 30-31,56-37-89,0 0 1,0 1-1,1-1 0,-1 1 0,1-1 1,-1 1-1,1 0 0,0 0 1,0-1-1,0 1 0,0 0 0,1 0 1,-1 0-1,1 0 0,0 0 1,0 0-1,0 0 0,0 0 0,0 0 1,1 0-1,-1 0 0,2 4 1,-1 1-1,1-1-1,0 0 0,0-1 0,0 1 0,1 0 0,0-1 0,0 0 0,0 0 0,1 0 0,6 8 0,-6-9-6,0 0 0,0 0 0,-1 1 0,0-1 0,0 1-1,0 0 1,-1-1 0,0 1 0,0 0 0,-1 1 0,1-1 0,0 10-1,-5-4-683,-4-12-71,5-1 175,1 0 1,0 0-1,0 0 0,0 0 1,0-1-1,0 1 1,0 0-1,0 0 0,0-1 1,0 1-1,0-4 0,-5-14-19309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25.2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15 171 24821,'0'0'4581,"25"-14"-4331,79-44-132,-98 55-107,3-2 11,1 0 0,-1-1 0,15-12 0,-23 17-9,0-1-1,0 0 1,0 1 0,0-1-1,0 0 1,0 0 0,0 0-1,-1 1 1,1-1 0,-1 0-1,1 0 1,-1 0 0,0 0-1,0 0 1,0 0 0,0 0-1,0-2 1,-1 3 0,1-1 0,-1 1 0,1 0 0,0 0 0,-1 0 0,0 0 0,1-1 0,-1 1 0,0 0 0,0 0 0,0 0 0,1 0-1,-1 1 1,0-1 0,0 0 0,0 0 0,0 0 0,-1 1 0,1-1 0,0 1 0,0-1 0,0 1 0,0-1 0,-1 1 0,1 0 0,0-1 0,0 1 0,-1 0 0,-1 0 0,-44-3 214,43 3-185,-1 0-17,0-1 0,1 1 0,-1 1 0,0-1 1,1 1-1,-1 0 0,1 0 0,-1 0 0,1 0 0,-1 1 1,1 0-1,0 0 0,-1 0 0,1 0 0,1 1 1,-1 0-1,0 0 0,0 0 0,1 0 0,0 0 1,0 1-1,0-1 0,0 1 0,0 0 0,1 0 1,-4 7-1,2-1-1,0 0 0,1 0 1,0 0-1,1 0 0,0 0 1,0 1-1,1-1 0,1 1 1,0-1-1,0 0 0,1 1 0,2 13 1,-1-21-24,-1 0 0,1 1-1,0-1 1,0 0 0,0 0 0,0-1 0,1 1 0,-1 0 0,1-1 0,0 1-1,-1-1 1,1 0 0,0 0 0,0 0 0,1 0 0,-1-1 0,0 1 0,7 1-1,2 2-5,0-2 0,1 1-1,-1-2 1,16 2-1,23-3 396,-31-1-1755,-29 0-5824,-12 6 3909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6.2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 32 23709,'0'0'6437,"0"-1"-6404,-1 0-1,0 1 1,0-1-1,1 1 1,-1-1-1,0 1 1,0-1-1,1 1 1,-1 0-1,0-1 1,0 1-1,0 0 1,0 0-1,0-1 1,0 1-1,1 0 1,-1 0-1,-1 0 1,-2 14 6,2 0 0,-1 0 0,2 0 0,0 0 0,1 0 0,0 0 0,2 15 0,0 16 34,-2-5-39,1 0-1,2 0 0,2-1 1,15 60-1,8 5-20,-26-99-170,0-7 0,0-15-156,-2-26-329,-16-50-1256,4 32 712,5 1 2445,2-95 0,6 152-1238,-1-1 0,1 0 0,0 1 0,1-1 0,-1 1-1,0-1 1,1 1 0,0 0 0,0 0 0,0 0 0,0 0 0,0 0-1,1 0 1,-1 0 0,1 1 0,0-1 0,0 1 0,0 0 0,5-3 0,10-7 30,0 2 0,24-10 0,-31 15-30,43-13 85,-50 16-101,0 1 1,0 1-1,0-1 1,1 1-1,-1 0 1,0 0-1,1 0 0,-1 0 1,0 1-1,8 1 1,-11-1-2,0 0 0,0 0 1,0 0-1,0 1 0,0-1 1,0 0-1,0 0 0,0 1 1,-1-1-1,1 0 0,-1 1 1,1-1-1,-1 1 0,1-1 0,-1 1 1,0-1-1,0 0 0,1 1 1,-1 0-1,0-1 0,-1 3 1,2 1 9,-1 7-7,1 0 0,-2 0 0,1 0 0,-2 0-1,0 0 1,0 0 0,-1-1 0,0 1 0,-1-1 0,0 0-1,-1 0 1,0 0 0,-1 0 0,0-1 0,-1 0 0,0 0-1,-1-1 1,0 0 0,0 0 0,-1-1 0,0 0 0,-13 9 0,7-5 36,3-3-2,0 1 0,-24 12 0,35-21-19,4 1 22,1 0 0,-1 1 0,1-1 0,-1 0 0,1-1 1,7 3-1,-3 0 21,13 8 34,-1 0 0,34 30 0,2 1-44,-47-37-31,0 0 0,1-1 0,0 0 0,16 6 0,9-6-1194,-32-5 792,-1 0 0,1 0 0,0-1 0,-1 1 0,1-1 0,-1 0 0,1 1 0,-1-1 0,0-1 0,1 1 0,2-2 0,7-10-11058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6.6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80 203 25878,'0'0'2941,"17"-24"-2906,52-74-8,-65 93-22,-1 0-1,0 0 1,-1 0 0,1-1 0,2-7 0,-6-7 7,0 8 18,1 12-19,-1-1 0,1 1 1,0-1-1,0 1 0,0-1 1,-1 1-1,1-1 0,0 1 1,-1 0-1,1-1 0,0 1 1,-1-1-1,1 1 0,0 0 1,-1-1-1,1 1 0,-1 0 1,1-1-1,-1 1 0,1 0 1,0 0-1,-1-1 0,1 1 1,-1 0-1,1 0 0,-1 0 1,0 0-1,1 0 0,-1 0 1,1 0-1,-1 0 0,-22-1 203,17 1-133,1 0-23,0 0 1,-1 1-1,1-1 0,0 1 1,0 0-1,-1 0 0,1 1 1,0 0-1,0 0 1,1 0-1,-1 0 0,-5 4 1,5-2-4,-1 1 1,1 0 0,0 0 0,0 0 0,1 1 0,-1-1 0,1 1 0,-6 12 0,6-11-38,1 0 0,0-1 1,1 1-1,0 0 0,0 0 1,0 1-1,1-1 0,0 0 1,0 0-1,1 1 1,0-1-1,0 0 0,1 1 1,0-1-1,0 0 0,4 11 1,-3-12-9,0 0 1,0-1 0,1 0-1,0 1 1,0-1 0,0 0-1,1 0 1,-1-1 0,1 1-1,0-1 1,1 0 0,-1 0-1,1 0 1,0 0 0,0-1-1,0 0 1,0 0 0,1 0-1,-1-1 1,11 3 0,-6-2-148,1 0 0,0-1 0,0-1 0,0 0 0,0 0 0,0-1 0,0 0 0,0-1 0,0-1 0,0 1 0,0-2 0,-1 0 0,1 0 0,-1 0 0,1-2 0,-1 1 0,14-10 0,11-14-3215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6.95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25758,'0'0'4472,"0"151"-4167,6-102-145,-1-3 32,7-3-168,-6-2-24,5-9 0,-5-6 0,0-6 0,0-8-280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7.3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26926,'0'0'3108,"24"12"-3012,76 43-72,-96-53-19,0 1 0,0-1 0,0 1 0,-1 0 0,1 0-1,-1 0 1,1 1 0,-1-1 0,0 1 0,0-1 0,-1 1-1,1 0 1,-1 0 0,0 1 0,0-1 0,0 0 0,0 1 0,-1-1-1,0 1 1,1 5 0,2 8 9,-1-9-15,-1 0 18,1-1 0,0 1 0,0 0 0,6 10 0,-8-17-17,0 0 0,1-1-1,-1 1 1,0 0 0,1 0 0,-1-1 0,1 1-1,0-1 1,-1 1 0,1-1 0,0 0-1,0 0 1,0 0 0,0 0 0,0 0 0,0 0-1,0 0 1,1-1 0,-1 1 0,0-1 0,0 0-1,5 1 1,-5-1-47,1 0 0,0 0 0,0 0 0,-1 0 0,1 0 0,0-1 0,-1 1 0,1-1 0,0 0 0,-1 0-1,1 0 1,-1 0 0,1 0 0,-1 0 0,0-1 0,0 1 0,1-1 0,-1 0 0,0 1 0,0-1 0,0 0 0,-1 0 0,1-1 0,0 1 0,-1 0-1,1 0 1,-1-1 0,0 1 0,0-1 0,1-2 0,3-8 6,0 1 0,-1-1 0,-1 0 0,0 0-1,-1 0 1,1-22 0,-3 35 616,0 8 354,0 98 80,0-104-1011,1 0 1,-1 0 0,0 0 0,1 0 0,-1-1-1,1 1 1,0 0 0,0-1 0,-1 1 0,1 0 0,0-1-1,1 1 1,-1-1 0,0 1 0,0-1 0,0 0-1,1 0 1,-1 1 0,1-1 0,-1 0 0,1 0-1,-1 0 1,1-1 0,0 1 0,0 0 0,-1-1-1,1 1 1,0-1 0,0 1 0,-1-1 0,1 0-1,0 0 1,0 1 0,2-2 0,3 2-153,0-1-1,0 0 1,0 0 0,0-1 0,0 0 0,-1 0-1,1-1 1,7-2 0,16-14-1381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7.6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26958,'0'0'3388,"0"26"-3229,0 153 87,0-174-246,5-8-441,1-7 307,10-63-463,-12 48 324,11-35 0,-14 58 289,0 0 1,0 0-1,0 0 0,0 1 1,1-1-1,-1 0 0,1 1 1,-1-1-1,1 1 0,0-1 1,-1 1-1,1 0 0,0 0 1,0 0-1,0 0 0,0 0 1,0 0-1,0 0 1,0 1-1,0-1 0,1 1 1,-1-1-1,0 1 0,0 0 1,3 0-1,-3 0-212,0-1 1,0 1-1,0 0 0,0 1 1,1-1-1,-1 0 1,0 1-1,0-1 0,0 1 1,0-1-1,0 1 1,0 0-1,0 0 0,0 0 1,-1 0-1,1 0 0,0 0 1,0 1-1,-1-1 1,1 1-1,-1-1 0,1 1 1,-1-1-1,0 1 0,2 3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8.0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27006,'0'0'3437,"1"23"-3293,0 3-111,-1 5 10,9 47 1,-9-62 38,0-14-79,-1-1-1,1 1 1,0 0-1,0 0 1,0-1-1,0 1 1,0 0 0,0-1-1,0 1 1,0 0-1,1-1 1,-1 1-1,1 0 1,-1-1-1,1 1 1,0-1-1,0 1 1,1 2-1,-2-34-396,0 21 259,0-8-97,1-1-1,3-23 1,-3 37 233,-1 0 1,1 0-1,0 1 1,1-1 0,-1 0-1,0 0 1,1 1-1,0-1 1,0 1-1,0 0 1,0-1-1,1 1 1,-1 0-1,1 0 1,0 1-1,4-4 1,-4 4 39,-1 1 0,1 0 0,0 0 0,0 0 0,0 0 0,0 0 0,0 0 0,-1 1 0,2-1 0,-1 1 0,0 0 0,0 0 0,0 0 0,0 0 0,0 1 0,0-1 0,0 1 0,0 0 0,4 2 0,-2-1-19,-1 0 0,1 0 0,-1 0 0,1 1 0,-1 0 0,0 0 0,0 0 0,0 0 0,0 1 0,5 6 0,-6-6-15,0 1 1,-1 0 0,1 1-1,-1-1 1,0 0 0,0 1-1,0-1 1,-1 1 0,1 9-1,1 53-27,-3-53 5,0-11-425,-1 5 844,-4-7-5696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8.40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0 155 26286,'0'0'3942,"18"-13"-3890,53-39-43,-67 49-5,1 0-1,-1 0 1,0-1 0,0 0-1,0 0 1,-1 0-1,5-6 1,-7 8-4,-1 1 0,1-1 0,-1 0 0,1 0 0,-1 0 0,1 0-1,-1 0 1,0 1 0,0-1 0,0 0 0,0 0 0,-1-3 0,1-10-45,-1 15 47,1-1-1,0 1 1,0-1 0,0 1 0,0-1 0,0 1 0,-1-1 0,1 1-1,0-1 1,0 1 0,-1-1 0,1 1 0,0 0 0,0-1 0,-1 1-1,1-1 1,-1 1 0,1 0 0,0-1 0,-1 1 0,1 0-1,-1 0 1,1-1 0,-1 1 0,1 0 0,-1 0 0,1 0 0,-1-1-1,-22-1 158,19 3-122,0-1-1,1 0 1,-1 1-1,0 0 1,0 0-1,1 0 1,-1 0-1,0 1 1,-5 2-1,6-1-8,0 1 0,-1-1 0,1 0 0,1 1 0,-1 0 0,0 0 0,1 0 0,0 0 0,0 0 0,0 0 0,0 1 0,1-1 0,-2 9 0,0 2 28,2 1 0,0 27 0,1-35-52,0-6-1,0 0 0,0 0 0,0 0-1,1 0 1,-1 0 0,0 0-1,1 0 1,0 0 0,-1 0-1,1 0 1,0 0 0,0 0 0,0-1-1,0 1 1,1 0 0,-1-1-1,0 1 1,1-1 0,1 3 0,0-2-23,1 0 1,-1 0 0,1 0-1,-1-1 1,1 1 0,0-1-1,-1 0 1,1 0 0,6 1-1,7 0-217,-1-2 0,1 1-1,28-5 1,-38 4 120,4-2-271,0 1 0,0-2 1,13-3-1,24-15-3688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8.8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148 327 27742,'0'0'3451,"-23"19"-3375,-70 63 23,89-79-96,1 0-1,0 0 1,0 1-1,0 0 1,0-1 0,1 1-1,-1 0 1,-2 8 0,4-10-3,1 0 1,-1 0-1,1 0 1,0 1-1,0-1 1,0 0-1,0 0 1,0 0 0,0 1-1,1 1 1,1 10 21,-2-13-22,0 0 1,0 0-1,0-1 1,0 1-1,0 0 0,0 0 1,1-1-1,-1 1 1,0 0-1,0-1 0,1 1 1,-1 0-1,0-1 1,1 1-1,-1 0 0,1-1 1,-1 1-1,1-1 1,-1 1-1,1-1 0,0 1 1,-1-1-1,1 1 1,-1-1-1,1 1 0,0-1 1,0 1-1,2-1-5,-1 1-1,1 0 0,-1-1 1,1 0-1,-1 1 0,1-1 1,-1 0-1,1-1 0,2 1 1,0-1-32,1 0 1,0 0-1,-1-1 1,1 1-1,0-2 1,-1 1-1,10-6 1,-7 2 36,-1 0 0,1 0 0,-2-1 0,1 0 0,-1-1 0,6-7 0,-5 4-795,-1 0 1,0-1-1,-1 0 1,0 0-1,-1 0 1,5-22 0,-4 6-1038,-1 0 0,0-32 0,-4-17 1948,0 55 901,0 12-203,-1 0-1,0 0 1,-1 0-1,0 0 1,-1 0 0,1 1-1,-2-1 1,0 1-1,0 0 1,-7-12-1,10 20-757,-1-4 229,2 4-254,0 1 0,0-1 0,0 1 0,-1-1 0,1 1 0,0-1 0,0 1 0,-1-1 0,1 1 0,0-1 0,-1 1 0,1 0 0,0-1 0,-1 1 0,1-1 0,0 1 0,-1 0 0,1-1 0,-1 1 0,1 0 0,-1 0 0,1-1 0,-1 1 0,1 0 0,-1 0 0,1 0 0,-1 0 0,1 0 0,-1-1 0,1 1 0,-1 0 0,1 0 0,-2 1 0,0 13 67,-5 49-3,2-1 0,3 1 0,7 78 0,3-99-96,1 0-1,2-1 1,27 68-1,-25-72-32,-4-19-334,-18-32-4270,-2-3-8438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6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25477,'0'0'4880,"0"22"-4505,0 151 190,0-101-189,0-44-725,0-24-539,0-11-698,0-12-1947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39.9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1 25814,'0'0'4310,"0"15"-4030,-2 84 85,5 187 37,3-236-389,-6-47-43,1 0-1,0 0 1,-1-1 0,1 1 0,0 0-1,1 0 1,-1-1 0,0 1-1,1-1 1,-1 1 0,1-1-1,0 1 1,3 2 0,-4-4-752,-1-3-1031,0-10-1651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0.2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61 26414,'0'0'3264,"168"-58"-3048,-122 55-168,0 3-48,-5 0-32,-18 0-576,-6 3-624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0.6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 26414,'0'0'4097,"127"0"-4049,-104 0-48,6 0-128,0 0-633,0 0-1759,-12-3-18837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0.9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1 27454,'0'0'3449,"-1"19"-3296,-4 155 130,5-169-280,0 0 0,0 0 1,0 0-1,1 0 1,0 0-1,0 0 0,0 0 1,1-1-1,-1 1 1,1 0-1,0-1 0,0 1 1,4 3-1,-4-5-7,0-1-1,1 1 0,0-1 1,0 0-1,0 0 1,0 0-1,0 0 1,0-1-1,0 1 0,0-1 1,1 1-1,-1-1 1,1 0-1,-1-1 1,1 1-1,-1-1 0,1 1 1,-1-1-1,7-1 1,-7 1-26,1 0 1,0 0-1,0 0 1,0-1-1,0 0 1,-1 0-1,1 0 1,0 0-1,-1-1 1,1 1-1,-1-1 1,0 0 0,1 0-1,-1 0 1,5-5-1,-4 2-260,0 1 0,0-1 0,0 0 0,-1 0 0,0 0 0,0 0 0,0-1 0,-1 1 0,3-8 0,-1-2-92,0 0-1,-1-1 0,2-25 1,-4-13 4809,-7 75-4104,4-6-253,0 0 1,0 0-1,1 0 1,2 23-1,0-7-24,-1-29-48,0 0 0,0 1 0,0-1-1,1 0 1,-1 1 0,1-1-1,-1 0 1,1 0 0,0 1 0,0-1-1,0 0 1,0 0 0,0 0 0,1 0-1,-1 0 1,1-1 0,-1 1-1,1 0 1,-1-1 0,1 1 0,0-1-1,0 1 1,0-1 0,0 0 0,0 0-1,0 0 1,0 0 0,0 0-1,4 1 1,-3-1-94,0-1 0,0 1 0,0-1 0,0 0 0,0 0 0,0 0 0,0 0 0,0-1 0,-1 1 0,1-1 0,0 1 0,0-1 0,0 0 0,0 0 0,-1 0 0,1-1 0,-1 1 0,1-1 0,-1 1 0,1-1 0,-1 0 0,0 0 0,3-2 0,13-21-3003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1.30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0 25926,'0'0'4726,"-1"18"-4575,-4 154 99,5-171-253,0-1 1,0 1-1,0-1 0,0 1 0,0-1 0,0 1 0,0-1 1,0 1-1,0-1 0,0 1 0,1-1 0,-1 0 0,0 1 1,0-1-1,0 1 0,1-1 0,-1 1 0,0-1 0,0 0 1,1 1-1,-1-1 0,0 0 0,1 1 0,-1-1 0,0 0 1,1 1-1,-1-1 0,1 0 0,-1 0 0,1 1 0,-1-1 0,0 0 1,1 0-1,-1 0 0,1 0 0,-1 1 0,1-1 0,-1 0 1,1 0-1,-1 0 0,1 0 0,-1 0 0,1 0 0,0-1 1,0 1-13,1-1 0,-1 1 0,1-1 0,-1 1 0,0-1 0,0 0 0,1 1 0,-1-1 0,0 0 0,0 0 0,0 0 1,0 0-1,0 0 0,0 0 0,0 0 0,1-2 0,5-10-105,-1 0 1,-1-1-1,0 0 1,-1 0-1,5-23 1,2-10 18,-11 47 108,0 0-1,0-1 0,0 1 0,0 0 0,0-1 0,0 1 1,0 0-1,0 0 0,0-1 0,0 1 0,0 0 1,0-1-1,1 1 0,-1 0 0,0 0 0,0-1 0,0 1 1,0 0-1,0 0 0,1 0 0,-1-1 0,0 1 1,0 0-1,0 0 0,1 0 0,-1-1 0,0 1 0,0 0 1,1 0-1,-1 0 0,0 0 0,0 0 0,1 0 1,-1-1-1,0 1 0,1 0 0,-1 0 0,0 0 0,0 0 1,1 0-1,-1 0 0,0 0 0,1 0 0,-1 0 1,0 0-1,0 0 0,1 1 0,-1-1 0,0 0 0,0 0 1,1 0-1,-1 0 0,0 0 0,0 0 0,1 1 1,-1-1-1,0 0 0,0 0 0,0 0 0,1 1 0,-1-1 1,0 0-1,0 0 0,0 1 0,1-1 0,7 17 276,-6-5-232,8 32 159,-10-43-229,1 1-1,0-1 1,-1 1-1,1-1 1,0 0 0,0 1-1,0-1 1,0 0-1,0 0 1,0 0 0,0 0-1,0 0 1,0 0-1,0 0 1,1 0 0,-1 0-1,0 0 1,1-1 0,-1 1-1,0 0 1,1-1-1,-1 1 1,1-1 0,2 1-1,13-1-1506,0 0-2578</inkml:trace>
  <inkml:trace contextRef="#ctx0" brushRef="#br0" timeOffset="1">348 0 24853,'0'0'6223,"-19"10"-6120,-59 33-9,75-42-89,1 1 0,0 0 0,0 0 0,0 0 0,0 0 0,0 0 0,1 0 0,-1 1 0,1-1 0,-1 0 0,1 1 0,0 0 0,0-1 0,0 1 0,0 0 0,0-1 0,1 1-1,-1 0 1,1 0 0,0-1 0,0 1 0,0 0 0,0 0 0,0 0 0,1 0 0,-1-1 0,2 6 0,0-1 4,-2-5-8,0 1 1,1-1-1,0 0 0,-1 0 0,1-1 0,0 1 0,0 0 0,0 0 0,0 0 0,0 0 0,0-1 0,1 1 0,-1-1 0,1 1 0,-1-1 0,1 1 1,-1-1-1,1 0 0,0 0 0,0 1 0,0-2 0,-1 1 0,1 0 0,0 0 0,0 0 0,0-1 0,4 1 0,5 1-57,0-1 1,1 0-1,-1 0 0,12-2 0,-20 1 29,5-1-176,-1 1-1,0-1 1,0 0-1,1-1 1,-1 0-1,0 0 0,0 0 1,-1-1-1,1 0 1,10-6-1,19-17-3217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1.7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27550,'0'0'3289,"0"161"-3065,0-117-152,0-4-40,0-2 64,0-4-96,6-7 0,6-4-56,-1-9-184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2.0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0 130 26934,'0'0'1681,"27"10"-1605,85 35 85,-107-43-114,0 0 0,0 0 1,0 1-1,0 0 1,0 0-1,-1 0 1,0 0-1,1 1 1,-1 0-1,0 0 1,-1 0-1,1 0 1,-1 0-1,0 1 1,0 0-1,0-1 1,-1 1-1,1 0 0,-1 1 1,0-1-1,-1 0 1,3 11-1,0-1 140,19 83 212,-23-98-403,0 1-1,0-1 1,0 1-1,0-1 1,0 1 0,1-1-1,-1 1 1,0-1-1,0 1 1,0-1-1,1 1 1,-1-1 0,0 0-1,1 1 1,-1-1-1,0 1 1,1-1-1,-1 0 1,1 1 0,-1-1-1,0 0 1,1 0-1,-1 1 1,1-1-1,-1 0 1,1 0-1,-1 0 1,1 1 0,-1-1-1,1 0 1,-1 0-1,1 0 1,0 0-1,0 0-23,0-1-1,0 1 0,-1 0 0,1-1 0,0 1 1,0 0-1,-1-1 0,1 1 0,0-1 0,0 1 0,-1-1 1,1 0-1,-1 1 0,1-1 0,0 0 0,-1 1 1,1-1-1,-1 0 0,0 0 0,1 1 0,-1-1 0,1-1 1,6-28-1329,-2-6-2341</inkml:trace>
  <inkml:trace contextRef="#ctx0" brushRef="#br0" timeOffset="1">289 0 28534,'0'0'1200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2.62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97 0 24733,'0'0'5936,"-15"18"-5740,-47 57-36,60-70-148,-1-1 0,1 1-1,-1 0 1,1 0 0,1 0-1,-1 0 1,1 0 0,0 1-1,0-1 1,0 0 0,1 1-1,0-1 1,0 0 0,0 1-1,2 8 1,0 9 15,-2-20-24,0 0 0,0 0 0,1 0 1,-1 0-1,1-1 0,0 1 0,0 0 0,0-1 1,0 1-1,0 0 0,0-1 0,1 0 0,-1 1 1,1-1-1,0 0 0,0 0 0,0 1 0,0-1 1,0-1-1,0 1 0,0 0 0,1-1 0,-1 1 1,1-1-1,4 3 0,1-1-46,0-1 0,0 1 0,0-1 0,0 0 0,1-1 0,-1 0 1,14 0-1,-20-2-20,0 1 0,0 0 0,0 0 0,0-1 0,0 1 0,0-1 0,-1 1 0,1-1 0,0 0 0,0 1 0,-1-1 0,1 0 0,-1 0 0,1-1 0,-1 1 0,1 0 0,-1 0 0,1-1 0,-1 1-1,0-1 1,0 1 0,0-1 0,0 1 0,0-1 0,0 0 0,0 0 0,-1 1 0,1-1 0,0 0 0,-1 0 0,1-3 0,1-8-673,-1 1 0,0-1 0,-2-24 0,1 17 66,-1 15 736,1 1 0,-1 0 1,0-1-1,0 1 0,0 0 0,-4-8 0,-3-17 3096,8 28-2790,24 2 447,-19 1-793,0-1 1,-1 1-1,1 0 1,-1 0-1,0 0 0,0 1 1,0 0-1,0-1 1,0 2-1,0-1 1,-1 0-1,0 1 0,1-1 1,-1 1-1,-1 0 1,1 0-1,0 0 1,-1 0-1,2 6 0,1 0-40,-1-1 0,-1 1 0,0 0-1,0 1 1,-1-1 0,-1 0 0,2 20 0,-3-29-117,15-33-380,-10 19 471,1 0 1,0 1 0,1 0 0,0 0 0,1 1 0,0 0 0,11-10 0,-17 18 74,1 1 1,0 0-1,1 0 1,-1 1-1,0-1 1,0 1-1,1-1 1,-1 1-1,1 0 1,-1 0 0,1 1-1,-1-1 1,1 1-1,0 0 1,-1 0-1,7 0 1,-7 0-8,-1 1 1,1-1 0,0 1-1,-1-1 1,1 1-1,-1 0 1,1 0 0,-1 0-1,1 0 1,-1 0-1,0 1 1,1-1 0,-1 1-1,0-1 1,0 1 0,0 0-1,0 0 1,0 0-1,-1 0 1,1 0 0,2 5-1,0 4 6,-1 1-1,0 0 1,-1 0-1,-1 1 1,0-1-1,0 0 1,-2 0 0,0 13-1,0 11 15,1-36-66,0 1-1,-1-1 1,1 1 0,0-1 0,0 1 0,0 0 0,1-1 0,-1 1-1,0-1 1,0 1 0,0-1 0,0 1 0,0 0 0,1-1 0,-1 1 0,0-1-1,0 1 1,1-1 0,-1 1 0,0-1 0,1 0 0,-1 1 0,1-1 0,-1 1-1,1-1 1,-1 0 0,1 1 0,-1-1 0,1 0 0,-1 0 0,1 1-1,-1-1 1,1 0 0,-1 0 0,1 0 0,-1 1 0,1-1 0,-1 0 0,1 0-1,0 0 1,-1 0 0,1 0 0,-1 0 0,1 0 0,-1-1 0,2 1-1,4 0-1673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3.3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47 24 17004,'0'0'13547,"-35"-24"-13235,29 24-464,0 0-761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4.0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1 1992,'0'0'28637,"-1"26"-28457,-4 168 98,4-137-233,3 80 104,-1-118-187,1 0-1,2 0 0,-1 0 1,14 36-1,-17-55 21,0-1 0,0 1-1,0 0 1,0 0 0,0 0 0,0 0 0,0 0 0,0 0-1,0-1 1,0 1 0,0 0 0,1 0 0,-1 0-1,0 0 1,0 0 0,0 0 0,0 0 0,0 0-1,0 0 1,0-1 0,0 1 0,1 0 0,-1 0 0,0 0-1,0 0 1,0 0 0,0 0 0,0 0 0,0 0-1,1 0 1,-1 0 0,0 0 0,0 0 0,0 0 0,0 0-1,0 0 1,1 0 0,-1 0 0,0 0 0,0 0-1,0 0 1,0 0 0,0 0 0,0 0 0,1 1 0,-1-1-1,0 0 1,0 0 0,0 0 0,2-17-617,-2-16-1731,0-9-3840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22157,'0'0'8522,"-1"19"-8294,-11 151 182,11-70-287,1-57-138,0-41-64,0 1-1,0-1 1,0 1 0,0-1-1,1 1 1,-1-1-1,1 0 1,-1 1-1,1-1 1,0 0-1,0 1 1,0-1 0,2 2-1,-3-1-1550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7.1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83 26694,'0'0'3143,"13"-13"-2951,44-39 45,-56 50-218,0 1-1,1-1 0,-1 1 0,1 0 0,-1-1 0,1 1 0,0 0 1,0 0-1,-1 0 0,1 0 0,0 1 0,0-1 0,0 0 0,0 1 0,0-1 1,0 1-1,0 0 0,0 0 0,0 0 0,0 0 0,0 0 0,3 0 1,4 2 65,-8-2-80,1 0 0,-1 0 0,0 1 0,0-1 0,0 0 0,0 1 0,0-1 0,0 1 1,0-1-1,0 1 0,0 0 0,0-1 0,0 1 0,0 0 0,0 0 0,-1 0 0,1 0 0,0-1 0,0 1 0,-1 0 0,1 0 0,-1 1 1,1-1-1,-1 0 0,1 0 0,-1 0 0,0 0 0,1 0 0,-1 0 0,0 1 0,0-1 0,0 1 0,1 8 12,0-1 0,-1 1 0,-1 9 0,1-7-9,0-2-1,1-5-3,-1 0 1,0 0-1,0 1 1,-1-1-1,1 0 1,-1 0-1,0 0 1,-1 0-1,1 0 1,-1 0-1,0 0 1,-3 7-1,1-7-1,1 0-1,0 0 1,-1-1-1,0 1 1,-1-1-1,1 1 1,-9 5-1,9-8-101,0 0-1,0 0 0,0 0 0,0-1 0,0 0 0,0 0 0,0 0 0,-1 0 0,1-1 0,0 1 0,-6-2 0,-6-1-4295,2-8-11431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4.4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1 103 19108,'0'0'10596,"19"-17"-10387,63-52-22,-80 67-178,1 0 0,-1 0-1,0 1 1,1-1 0,-1 1 0,1 0 0,0 0 0,-1 0 0,1 0-1,0 0 1,0 1 0,0-1 0,3 1 0,-5 0-3,1 0-1,-1 0 1,0 0-1,0 1 1,1-1 0,-1 1-1,0-1 1,0 1 0,0-1-1,0 1 1,0-1-1,0 1 1,0 0 0,0 0-1,0 0 1,0-1 0,0 1-1,0 0 1,0 0-1,0 2 1,1 2 8,1 0 1,-1 0-1,-1 0 1,1 0-1,-1 0 1,0 0-1,0 1 0,0 7 1,0-3 8,0 1-1,-1-1 1,-1 1 0,0-1 0,0 0-1,-1 1 1,-3 11 0,2-15-15,0 0 0,0 0 0,0-1 0,-1 1 0,0-1 0,0 0 0,-1 0 0,0 0 0,0-1 1,-11 10-1,0-1-21,12-9-31,0-1 0,0 0 0,-1 0 0,1 0 0,-1-1 0,0 1 0,0-1 0,0-1 0,-12 5 0,17-7-29,0 0 1,-1 0-1,1 0 0,0 0 0,-1 0 0,1 0 0,0 0 0,-1 0 0,1 0 0,0 0 0,-1 0 0,1-1 0,0 1 0,0 0 0,-1 0 0,1 0 0,0-1 0,0 1 0,-1 0 0,1 0 0,0-1 0,0 1 0,-1 0 0,1 0 0,0-1 0,0 1 0,0 0 0,0-1 0,0 1 0,0 0 0,-1-1 0,1 1 0,0 0 0,0-1 0,0 1 0,0 0 0,0-1 0,0 1 0,0 0 0,0-1 0,0 1 0,1 0 0,-1-1 1,0 1-1,0 0 0,0-1 0,0 1 0,1-4-2111,-1-21-15427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4.7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35 0 27566,'0'0'2715,"0"21"-2467,0 151 98,0-170-344,0 1 0,0-1 0,0 0 1,0 1-1,0-1 0,1 0 1,-1 0-1,1 1 0,-1-1 1,1 0-1,0 0 0,0 1 0,0-1 1,0 0-1,0 0 0,0 0 1,1 0-1,-1-1 0,1 1 1,-1 0-1,1-1 0,0 1 0,2 1 1,1-1-5,0 0-1,0 0 1,0-1 0,0 0 0,0 0 0,0 0-1,0 0 1,0-1 0,9 0 0,-11 0-22,0-1-1,0 1 1,-1 0-1,1-1 1,0 1 0,0-1-1,-1 0 1,1 0-1,0 0 1,-1 0 0,1 0-1,-1-1 1,0 1 0,1-1-1,-1 1 1,0-1-1,0 0 1,0 0 0,0 0-1,0 0 1,0-1-1,-1 1 1,1 0 0,-1-1-1,0 1 1,1-1 0,-1 1-1,0-1 1,1-4-1,1-7-200,-1 1 0,0-1 0,0 1-1,-2-26 1,0 36 227,0 1 1,0-1-1,-1 1 0,1-1 0,-1 1 1,0-1-1,0 1 0,0-1 0,0 1 0,0 0 1,0 0-1,-1-1 0,1 1 0,-1 0 0,0 0 1,1 0-1,-1 1 0,0-1 0,0 0 1,0 1-1,0-1 0,-1 1 0,1 0 0,0-1 1,-1 1-1,1 0 0,0 1 0,-1-1 1,1 0-1,-1 1 0,-4-1 0,-10-2-553,-1 1-1,1 1 0,-31 2 1,24-1-2596,13 0-10099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5.14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0 232 27022,'0'0'3457,"17"164"-3337,-11-140-120,0-4 0,0-9-24,0-11-409,5 0-967,-5-11-3281</inkml:trace>
  <inkml:trace contextRef="#ctx0" brushRef="#br0" timeOffset="1">58 0 27934,'0'0'904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5.5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26982,'0'0'3338,"4"24"-3265,20 122 29,-24-146-103,0 4 2,1 0 0,-1-1 1,1 1-1,0 0 0,0 0 1,1-1-1,1 5 0,-2-7-26,-1 0-1,1 0 0,0-1 0,-1 1 0,1 0 1,0-1-1,0 1 0,-1-1 0,1 1 0,0-1 1,0 1-1,0-1 0,0 1 0,0-1 1,0 0-1,0 1 0,-1-1 0,1 0 0,0 0 1,0 0-1,0 0 0,0 0 0,0 0 0,0 0 1,0 0-1,0 0 0,0-1 0,0 1 1,0 0-1,0 0 0,0-1 0,0 1 0,0-1 1,0 1-1,-1-1 0,2 0 0,2-2-65,0 0 0,0 0 0,0-1 0,-1 1-1,0-1 1,1 0 0,-2 0 0,1 0 0,0 0 0,-1 0-1,0-1 1,1 1 0,-2-1 0,1 0 0,-1 1-1,2-10 1,7-16 541,-9 38 1294,0 0-1659,0 1 1,1-1 0,-1 0-1,1 1 1,6 12 0,-7-20-98,1 0-1,-1 1 1,1-1-1,0 0 1,-1 0 0,1 1-1,0-2 1,0 1 0,0 0-1,0 0 1,0 0-1,0-1 1,0 1 0,0-1-1,0 0 1,0 1 0,2-1-1,1 0-159,-1 0 0,1 0 0,-1-1 0,1 1 0,-1-1 0,1 0 0,5-2 0,18-14-2299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5.8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0 28422,'0'0'2697,"-41"151"-2601,41-96-32,0 2 56,0-5-80,0 0-8,0-8-32,12-7 0,5-5-24,0-12-40,-5-5-200,5-15-216,-5 0-1137,-6-18-6240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6.22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0 108 26318,'0'0'4086,"27"8"-3974,88 22-81,-105-27-26,0-1 0,0 0 1,1-1-1,-1 0 0,20-1 1,-10-1-25,-12 1-52,1-1 0,-1 0-1,0-1 1,0 0 0,0 0 0,0 0 0,0-1 0,0 0 0,12-8 0,-16 9-67,-1 0 0,1 0 0,-1-1 0,0 1 0,0-1 0,0 1 0,0-1 0,0 0-1,0 0 1,-1-1 0,0 1 0,0 0 0,1-1 0,-2 1 0,1-1 0,0 0 0,-1 0 0,0 1 0,0-1 0,0 0 0,1-8 0,-2 4-87,-3-19 834,3 26-551,-1 0 0,1 0-1,-1 0 1,1 1-1,-1-1 1,1 0 0,-1 0-1,0 1 1,1-1-1,-1 0 1,0 1 0,0-1-1,0 1 1,1-1-1,-1 1 1,0-1 0,0 1-1,0 0 1,0-1-1,0 1 1,0 0 0,0 0-1,0-1 1,0 1-1,0 0 1,-1 0-1,-6 0 257,-37 0 996,42 0-1271,1 1 0,-1-1 1,0 1-1,1 0 0,-1 0 1,1 0-1,0 0 0,-1 1 1,1-1-1,0 0 0,0 1 1,0 0-1,0-1 0,0 1 1,-2 3-1,-4 4 0,1 0 1,0 1-1,0 0 0,1 0 0,0 0 1,1 1-1,1 0 0,-1 0 1,2 1-1,-1-1 0,2 1 1,-1-1-1,2 1 0,-1 0 1,2 0-1,0 0 0,0 0 0,3 19 1,-2-28-43,0 0 1,0-1 0,0 1-1,0-1 1,0 1-1,1-1 1,-1 0-1,1 1 1,-1-1 0,1 0-1,0 0 1,0 0-1,0 0 1,0 0 0,0-1-1,0 1 1,5 2-1,-2-1-15,1-1 0,0 1 0,1-1 1,-1 0-1,0-1 0,0 1 0,10-1 0,-3 0-77,0 0 0,1-1 0,-1-1 0,0-1 0,1 0 0,20-5 0,-27 4-346,1-1 0,0 1 1,-1-1-1,9-6 0,21-18-5489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46.57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1 26414,'0'0'4437,"-3"26"-4332,2-18-99,-13 190 148,14-197-155,0 0-1,0-1 1,0 1 0,0 0 0,0 0-1,0-1 1,0 1 0,0 0 0,1 0-1,-1-1 1,0 1 0,0 0-1,1-1 1,-1 1 0,0 0 0,1-1-1,-1 1 1,1-1 0,-1 1 0,1 0-1,-1-1 1,1 1 0,-1-1-1,1 0 1,-1 1 0,1-1 0,0 1-1,-1-1 1,1 0 0,1 1-1,-2-1-4,1 0-1,0 0 0,0 0 0,0 0 0,0-1 0,-1 1 0,1 0 1,0 0-1,0-1 0,-1 1 0,1 0 0,0-1 0,-1 1 0,1-1 0,0 1 1,-1-1-1,1 1 0,0-1 0,-1 0 0,1 1 0,-1-1 0,1 0 0,-1 1 1,0-1-1,1 0 0,-1 1 0,0-1 0,1-1 0,7-22-255,0-1 0,-2 1 0,6-49 0,-5 30 207,-7 42 69,-1 0 0,1 1 0,1-1-1,-1 0 1,0 1 0,0-1 0,0 0-1,0 0 1,0 1 0,1-1 0,-1 1-1,0-1 1,0 0 0,1 1 0,-1-1-1,1 0 1,-1 1 0,0-1 0,1 1-1,-1-1 1,1 1 0,-1-1 0,1 1-1,-1 0 1,1-1 0,0 1 0,-1-1-1,1 1 1,0 0 0,-1 0 0,1-1-1,0 1 1,-1 0 0,1 0 0,0 0-1,-1 0 1,1 0 0,0 0 0,-1 0-1,1 0 1,0 0 0,0 0 0,-1 0-1,1 0 1,0 1 0,-1-1-1,1 0 1,0 0 0,0 1 0,2 1 12,0 0 0,0-1 1,0 1-1,-1 1 0,1-1 1,-1 0-1,1 1 0,3 3 1,-1 2-198,0-1 0,1 0 0,0 0 1,1-1-1,-1 0 0,1 0 1,0 0-1,1-1 0,-1 0 1,1-1-1,10 5 0,6-2-4074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50.3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28246,'0'0'2346,"0"29"-2169,0 177 165,0 210-2000,0-423-333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50.7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25982,'0'0'4048,"162"-11"-4080,-110 11-592,-6 0-1704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51.2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0 9962,'0'0'20675,"-5"22"-20511,-1 3-107,1-4-8,0 0 0,2 0 1,0 1-1,1 31 0,0 9 5,1-27-17,5 68-1,-4-102-39,0 0 1,0 0-1,0 0 1,0 0 0,0 0-1,0 0 1,0 0-1,1 0 1,-1 0 0,0 0-1,1 0 1,-1-1-1,0 1 1,1 0 0,-1 0-1,1 0 1,0-1-1,-1 1 1,1 0 0,-1 0-1,1-1 1,0 1-1,0-1 1,-1 1 0,1-1-1,0 1 1,0-1-1,0 1 1,0-1 0,0 0-1,-1 1 1,1-1-1,0 0 1,0 0 0,0 0-1,0 0 1,0 1-1,0-1 1,0-1 0,0 1-1,0 0 1,0 0-1,0 0 1,0 0 0,0-1-1,-1 1 1,1 0-1,1-1 1,2-1-16,0 0 0,-1 0 0,1 0 0,-1-1 0,1 1 0,-1-1 0,0 0 0,0 0 0,3-4 0,68-107-452,-73 114 471,-1 0 1,0 0-1,0-1 1,0 1-1,0 0 1,0 0-1,0 0 1,0 0-1,0-1 1,0 1-1,1 0 1,-1 0-1,0 0 1,0 0-1,0 0 1,0 0-1,1-1 1,-1 1-1,0 0 1,0 0-1,0 0 1,0 0-1,1 0 1,-1 0-1,0 0 1,0 0-1,0 0 1,1 0-1,-1 0 1,0 0-1,0 0 1,0 0-1,1 0 1,-1 0-1,0 0 1,0 0-1,0 0 1,0 0-1,1 0 1,-1 1-1,0-1 1,0 0-1,0 0 1,0 0-1,1 0 1,-1 0-1,0 0 1,0 0-1,0 1 1,0-1 0,0 0-1,0 0 1,0 0-1,1 0 1,-1 1-1,0-1 1,0 0-1,7 19 197,0 25 137,-7-34-304,2 0 1,-1 0 0,1 0 0,1 0 0,0 0 0,6 14 0,-7-21-29,-1 0 0,1 0 0,0-1 0,0 1 0,0 0 0,0-1 0,0 1 0,1-1 0,-1 1 0,1-1 0,0 0 0,-1 0 0,1-1 0,0 1 0,0 0 0,0-1 0,0 0 0,1 0 0,-1 0 0,0 0 0,0 0 0,7 0 0,3 0-25,-1-1 0,0 0 0,1-1 1,-1-1-1,0 0 0,0 0 0,0-1 1,0-1-1,-1 0 0,15-7 0,-18 7 18,-1 0 0,0 0 0,-1 0 0,1-1 0,-1 0 0,0-1 0,0 0 0,-1 0 0,0 0 0,0 0 0,0-1 0,0 1 0,-1-1 0,-1-1 0,1 1 0,3-11 0,-3 6-6,0 0 1,-1 0-1,0 0 0,-1 0 1,0-24-1,-2 35 10,0 0 1,0-1-1,0 1 0,0 0 0,0 0 0,-1 0 0,1 0 0,-1 0 0,1 0 1,0 0-1,-1 0 0,1 1 0,-1-1 0,0 0 0,1 0 0,-1 0 0,0 0 1,0 1-1,1-1 0,-1 0 0,0 1 0,0-1 0,-1 0 0,-2-1 4,1 1-1,-1 0 1,1-1-1,-1 1 0,1 1 1,-1-1-1,-4 0 1,-4 0 16,1 1 1,-1 1 0,-20 2 0,28-2-9,0 0 0,0 1 0,0-1 1,1 1-1,-1 0 0,1 0 1,-1 0-1,1 0 0,0 1 0,-1-1 1,1 1-1,1 0 0,-1 0 0,0 0 1,1 0-1,-1 0 0,1 1 0,0-1 1,0 1-1,0 0 0,1-1 1,-3 9-1,0 1 23,1 0-1,1 0 1,-1 0 0,2 1 0,0 18-1,1-28-33,0-1 0,0 0 0,1 0 0,-1 1 0,1-1 0,0 0 0,0 0 0,0 0 0,0 0 0,0 0 0,1 0 0,-1 0 0,1 0 0,0-1 0,0 1 0,0 0 0,0-1 0,1 0 0,2 3 0,0-1-1,0-1 0,0 0 1,1 0-1,0 0 0,-1-1 0,1 1 0,0-1 0,0-1 0,10 2 0,-1 0-158,0-2 1,0 0-1,0-1 1,1-1-1,-1 0 0,0-1 1,25-6-1,-34 6-760,1 0-1,-1-1 0,0 0 1,11-7-1,19-16-14419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57.5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24869,'0'0'4537,"25"-2"-4411,6 1-28,5-1 53,45-7 0,-76 8-154,-2 1 1,-1-1 0,1 1 0,0-1-1,0 0 1,0 1 0,0-1 0,-1-1-1,4 0 1,-6 1 12,1 1 0,0-1 0,-1 0 0,1 0 0,0 1 0,-1-1 0,1 0 0,-1 0 0,0 0 0,1 0 0,-1 0 0,0 0 0,1 1 0,-1-1 1,0 0-1,0 0 0,0 0 0,0 0 0,0 0 0,0 0 0,0 0 0,0 0 0,0 0 0,0 0 0,0 0 0,-1 0 0,1 0 0,0 0 0,-1 0 0,0 0 0,1-1 11,-1 1 0,0-1 0,0 1 0,0 0 0,0-1 0,0 1 0,0 0 1,0 0-1,0 0 0,-1 0 0,1 0 0,0 0 0,-1 0 0,1 0 0,0 0 0,-1 1 0,1-1 1,-1 1-1,1-1 0,-1 1 0,0-1 0,1 1 0,-3 0 0,-44-1 450,33 2-337,12-1-118,0 0 1,0 1-1,1-1 1,-1 1-1,0 0 1,0 0-1,0 0 1,0 1-1,1-1 1,-1 1-1,1-1 1,-1 1-1,1 0 1,-1 0-1,1 0 1,0 0-1,0 0 1,0 1-1,0-1 1,0 0 0,1 1-1,-1 0 1,1-1-1,0 1 1,-1 0-1,1 0 1,-1 4-1,0 1-3,0 0 1,0 0-1,1 0 0,0 0 0,0 0 1,1 0-1,0 1 0,0-1 0,2 11 0,-1-15-11,1 0 0,-1-1 0,1 1-1,0 0 1,0-1 0,0 1-1,0-1 1,0 0 0,1 1-1,0-1 1,-1-1 0,1 1-1,0 0 1,0-1 0,1 1-1,-1-1 1,0 0 0,1 0-1,0 0 1,-1-1 0,1 1-1,0-1 1,0 0 0,4 1-1,2 0-107,1 0 1,-1 0-1,1-1 0,0 0 0,0-1 0,-1-1 0,20-2 0,-3-7-1296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5:51.5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1 26750,'0'0'4046,"-6"23"-3855,-17 77-99,20-86-62,1 1 0,-2 26 1,4-38-30,0-1 0,1 1 1,-1-1-1,0 1 0,1-1 0,-1 1 1,1-1-1,0 0 0,-1 1 1,1-1-1,1 0 0,-1 1 1,0-1-1,0 0 0,4 4 1,-4-5-18,1 1 1,0-1 0,0 0 0,-1 0 0,1 0 0,0 0-1,0 0 1,0 0 0,0 0 0,0-1 0,0 1-1,0-1 1,0 1 0,1-1 0,-1 0 0,0 0-1,0 0 1,0 0 0,0 0 0,0 0 0,0-1 0,0 1-1,3-1 1,-1-1-77,-1 1 0,1 0-1,0-1 1,-1 0 0,1 0 0,-1 0 0,0 0-1,0-1 1,0 1 0,5-6 0,0 0 44,-2-1-1,1 0 1,-1 0 0,0-1 0,-1 0 0,0 0 0,-1 0 0,0 0 0,-1-1 0,0 0-1,0 1 1,1-16 0,-4 25 688,0 7 99,0 8-610,0 0 0,1 0 0,0 0 1,2 0-1,-1 0 0,7 19 0,-7-28-126,1 0-1,-1 0 1,1-1 0,0 1-1,0 0 1,0-1 0,0 0-1,1 0 1,0 0 0,0 0-1,0 0 1,0-1 0,0 0 0,1 0-1,0 0 1,-1 0 0,1-1-1,0 0 1,0 0 0,9 2-1,1-1-189,1 0 0,0-2-1,-1 0 1,1-1 0,16-1-1,-23 1-203,21-3-2949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7.0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193 128 21044,'0'0'8814,"3"-11"-8280,0 2-455,1-6 115,0 1 1,-1-1 0,0 0-1,0-19 1,-3 33-194,0 0 0,-1 1 0,1-1 0,-1 0 0,1 0 0,-1 0 0,1 1 1,-1-1-1,1 0 0,-1 0 0,0 1 0,0-1 0,1 1 0,-1-1 0,0 1 0,0-1 0,1 1 0,-1-1 0,0 1 0,0 0 0,0-1 0,0 1 0,0 0 0,0 0 0,1-1 1,-1 1-1,0 0 0,0 0 0,0 0 0,-2 0 0,-38 0 15,30 1-14,-8-2-2,-44 3 0,59-1 0,1-1 0,-1 1 0,0 0 0,1 0 0,0 0 0,-1 0 0,1 0 0,0 1 0,-1 0 0,1-1 0,0 1 0,0 0 0,0 1 0,-3 2 0,5-2-1,0 1-1,0-1 1,1 0 0,-1 1 0,1-1 0,0 0 0,0 1 0,0-1-1,0 1 1,0-1 0,1 0 0,-1 1 0,3 5 0,3 2 3,1 0 1,0-1 0,0 0 0,1-1-1,17 17 1,-14-15-18,0 1 0,15 22 0,-22-29 5,-2 0 0,1 0 0,-1 0 0,1 0-1,-1 1 1,-1-1 0,1 1 0,-1 0 0,0-1-1,0 1 1,-1 8 0,-2-14-17,-1 1-1,0-1 1,0 0-1,1 0 1,-1 0 0,0 0-1,1-1 1,-6 0-1,8-3-36,0-2-108,0 1-1,0 0 1,0-1-1,1 1 1,0 0-1,0 0 1,0 0-1,0 0 1,1 0-1,0 0 1,3-5 0,16-24-2106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7.3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62 0 28646,'0'0'2589,"-10"34"-2464,-28 111-41,33-125-62,2 1 0,0-1 0,1 1 0,1-1 0,3 31 0,0-1 1,-2-15-27,2 1 0,1 0 0,15 64 0,-18-100 8,8 26-396,-8-26 377,0 0 0,0 0 0,0 0 0,0 0 0,0 0 0,0 0 0,0 0 0,0 0 0,0 0 0,0 0 0,0 0 0,0-1 0,0 1 0,1 0 0,-1 0 0,0 0 0,0 0 0,0 0 0,0 0 0,0 0 0,0 0 1,0 0-1,0 0 0,0 0 0,0 0 0,0 0 0,0 0 0,0 0 0,0 0 0,1 0 0,-1 0 0,0 0 0,0 0 0,0 0 0,0 0 0,0 0 0,0 0 0,0 0 0,0 0 0,0 1 0,0-1 0,0 0 0,0 0 0,0 0 0,0 0 0,0 0 0,0 0 0,0 0 0,0 0 0,1 0 0,-1 0 0,0 0 0,0 0 0,0 0 0,0 0 0,0 0 0,0 0 0,0 0 0,0 1 0,0-1 0,0 0 0,0 0 0,1-16-1288,-1-14-2232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7.8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14 26862,'0'0'2378,"26"-2"-2276,86-8-102,-94 9-275,-1 1-1,1 1 1,0 0-1,-1 1 1,1 1-1,-1 1 1,27 9-1,-2-1-5421,10-3 12940,-69-10-3422,-27 0-6902,30 3 4820,7 0-1713,1 1 1,0 0 0,-1 1-1,2-1 1,-1 1 0,0 0-1,1 0 1,-1 1 0,1 0-1,0 0 1,1 0 0,-1 0-1,-5 11 1,4-8-16,1 1 0,1 0 0,-1 0 0,2 0 1,-1 1-1,1 0 0,1-1 0,-4 20 0,6-23-12,-1 0 0,1-1 0,0 1 0,0-1 1,1 1-1,-1-1 0,1 1 0,0-1 0,1 1 0,2 6 0,-2-9-6,-1-1 1,1 0-1,0 1 0,-1-1 1,1 0-1,0 0 1,1 0-1,-1 0 0,0 0 1,0 0-1,1-1 0,-1 1 1,1-1-1,0 0 0,-1 0 1,1 0-1,0 0 1,0 0-1,-1 0 0,1-1 1,4 1-1,-1 0-89,1 0-1,-1 0 1,0-1-1,1 0 1,-1 0 0,1-1-1,-1 0 1,0 0-1,1 0 1,-1-1 0,0 0-1,0 0 1,0 0-1,0-1 1,-1 0 0,1 0-1,5-4 1,-7 3-4,0 0-1,0 0 1,0-1 0,0 1 0,-1-1 0,0 0-1,0 0 1,0 0 0,-1 0 0,1-1-1,-1 1 1,-1-1 0,1 1 0,-1-1 0,0 0-1,0 1 1,0-1 0,-1 0 0,0-6 0,0-15 1108,0 39 410,0 43-565,0-54-845,-1 5 7,1-1 1,0 1 0,1-1-1,-1 1 1,1-1 0,0 1-1,0-1 1,3 6 0,-3-9-22,0 0 0,1-1 1,-1 1-1,1 0 1,0-1-1,-1 1 1,1-1-1,0 1 0,0-1 1,0 0-1,0 0 1,0 0-1,0 0 0,0 0 1,0 0-1,0-1 1,1 1-1,-1-1 1,0 1-1,0-1 0,1 0 1,-1 0-1,3 0 1,4 1-250,1-1 0,0 0 0,0-1 1,-1 0-1,1-1 0,-1 0 1,17-5-1,16-15-2960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8.1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 1 28822,'0'0'2385,"-28"190"-2281,28-135-56,0-3 64,0-5-96,5-7 8,7-5-24,-1-9-8,7-6 0,-7-6-168,1-14-240,0 0-465,-1 0-951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8.51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28070,'0'0'1920,"180"12"-2304,-152 2-632,-4-2-3545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8.8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54 146 20884,'0'0'9772,"15"-9"-9717,49-28-47,-62 36-8,0 0 1,0-1 0,-1 1 0,1 0 0,0-1 0,0 1-1,-1-1 1,1 0 0,-1 1 0,1-1 0,-1 0 0,0 0 0,0 0-1,0 0 1,0 0 0,0 0 0,0 0 0,0 0 0,-1 0-1,1-1 1,-1 1 0,0 0 0,0 0 0,1-1 0,-1 1 0,0 0-1,-1 0 1,1-1 0,0 1 0,-1 0 0,1 0 0,-1 0-1,0 0 1,0 0 0,0-1 0,0 1 0,0 1 0,0-1 0,0 0-1,-1 0 1,1 0 0,-1 1 0,1-1 0,-1 0 0,0 1-1,1 0 1,-1-1 0,0 1 0,0 0 0,0 0 0,-3-1 0,0 0 22,-1 1 1,1 1 0,-1-1-1,1 1 1,-1-1 0,1 1 0,-1 1-1,1-1 1,-1 1 0,1 0 0,0 1-1,-1-1 1,-6 4 0,9-4-11,0 1 1,0 0-1,0 0 1,1 1 0,-1-1-1,0 1 1,1-1-1,0 1 1,0 0 0,-1 0-1,2 0 1,-1 0-1,0 0 1,1 0-1,-1 0 1,1 1 0,0-1-1,0 0 1,0 1-1,1-1 1,-1 7-1,0-4 0,0 0 1,0 0-1,1 0 0,0 0 0,0 0 0,1 0 0,0 0 0,0-1 0,3 12 0,-2-14-13,-1-1 0,1 1 0,0 0 0,0-1 0,0 1-1,0-1 1,1 0 0,-1 1 0,1-1 0,-1 0 0,1 0-1,0-1 1,0 1 0,-1-1 0,1 1 0,0-1 0,0 0 0,6 1-1,1 1-113,-1-1 0,0 0-1,1-1 1,-1 0-1,1-1 1,16-1-1,7 0-1677,2 1-3187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09.2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108 0 26622,'0'0'4006,"-16"7"-3893,-51 24 5,65-30-115,0 1 1,0 0-1,0-1 1,1 1 0,-1 0-1,0 0 1,1 0-1,0 0 1,-1 0 0,1 0-1,0 1 1,0-1-1,0 0 1,0 1 0,0-1-1,1 0 1,-1 1-1,1-1 1,0 1 0,-1-1-1,1 1 1,0-1 0,0 1-1,1-1 1,-1 1-1,1-1 1,0 4 0,0 7 35,-1-8-38,1 1 1,0 0 0,0 0-1,1 0 1,-1-1 0,1 1-1,1-1 1,-1 1-1,1-1 1,5 8 0,40 50-8,-23-31-13,-24-32 19,-1 0 0,0 1 1,1-1-1,-1 0 0,0 1 0,1-1 0,-1 1 1,0-1-1,0 0 0,1 1 0,-1-1 1,0 1-1,0-1 0,0 1 0,0-1 0,0 1 1,0-1-1,0 1 0,0-1 0,0 0 0,0 1 1,0-1-1,0 1 0,0-1 0,0 1 1,0-1-1,0 1 0,0-1 0,0 1 0,-1-1 1,1 0-1,0 1 0,0-1 0,-1 1 0,-19 6 304,-37-7-1090,43-1-759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6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21 10994,'0'0'18183,"3"-4"-17559,7-13 61,-13 26 149,-13 30-709,13-30-122,-4 9 13,1 1 0,1 0-1,1 0 1,0 0 0,-1 38 0,4-48-14,1-1 0,1 0 0,0 1 0,0-1 0,0 0 0,1 0 0,4 11 0,-4-16-2,-1 0-1,1 0 1,0 0-1,0 0 1,0 0-1,1 0 1,-1-1-1,0 1 1,1-1-1,0 1 0,0-1 1,0 0-1,0 0 1,0-1-1,0 1 1,0 0-1,0-1 1,1 0-1,-1 0 1,5 1-1,0 0-28,-1 0-1,1-1 1,0 0 0,0-1-1,0 1 1,0-2-1,0 1 1,10-2 0,-14 1-25,1-1 1,-1 1-1,0 0 1,1-1-1,-1 0 1,0 0-1,0-1 1,0 1-1,0-1 1,-1 1-1,1-1 1,-1 0-1,1-1 1,-1 1-1,0-1 1,3-4-1,6-11-976,-1 0 1,15-40-1,-12 15-3546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6.7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 8 16716,'0'0'12381,"-3"-2"-12077,3 1-287,-1 1-1,1-1 1,0 1-1,-1 0 1,1-1 0,-1 1-1,1 0 1,0-1-1,-1 1 1,1 0-1,-1 0 1,1-1 0,-1 1-1,1 0 1,-1 0-1,1 0 1,-1 0 0,1 0-1,-1 0 1,1 0-1,-1 0 1,1 0 0,-1 0-1,1 0 1,-1 0-1,1 0 1,-1 0 0,1 0-1,-1 0 1,1 1-1,-1-1 1,1 0 0,-1 0-1,1 1 1,0-1-1,-1 0 1,1 0-1,-1 1 1,0 0 0,0 1 27,0 0 1,-1 1-1,1-1 1,0 1-1,1-1 0,-1 1 1,0-1-1,0 6 1,-3 64 292,4-67-318,0 2-4,0 0-1,0 0 1,1 0-1,0 0 1,0 0-1,1-1 1,-1 1-1,6 12 1,-5-16-14,0-1 1,-1 1 0,1 0-1,1-1 1,-1 0-1,0 1 1,0-1 0,1 0-1,0 0 1,-1 0 0,1-1-1,0 1 1,0-1 0,0 1-1,0-1 1,0 0 0,0 0-1,0 0 1,0 0 0,0-1-1,6 1 1,-3 0-43,0-1-1,0 0 1,1 0 0,-1 0 0,0-1-1,0 0 1,0 0 0,0 0 0,0-1-1,-1 0 1,1 0 0,0 0 0,-1-1-1,7-4 1,-8 4-45,0 0 0,0 0 0,-1 0 0,1-1 0,-1 0 0,0 0 0,0 0 0,0 0 0,-1 0 0,0 0 0,1-1 0,-1 1 0,-1-1 0,1 0 0,-1 1 0,0-1 0,0 0 0,1-7 0,-2 8 23,2-47 60,-2 49 48,-1 0 0,1 0-1,0 0 1,-1 0 0,0 0 0,1 1-1,-1-1 1,0 0 0,0 0-1,0 0 1,0 1 0,0-1 0,0 0-1,0 1 1,-1-1 0,1 1-1,-1-1 1,1 1 0,-1 0 0,1 0-1,-3-2 1,-6-3 121,8 4-229,0 1 0,0-1-1,0 1 1,0 0 0,0 0 0,-1 0-1,1 0 1,0 0 0,-1 0-1,1 1 1,0-1 0,-1 1 0,1-1-1,-4 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5.7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0 27302,'0'0'2888,"0"11"-2539,-5 149 623,4-97-925,0-25-20,1-1 0,6 51 0,0-56-1720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7.1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26206,'0'0'3360,"0"162"-3256,6-151-24,-6-2-56,6-6-24,5-3-120,-5-3-656,6-17-2320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7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21469,'0'0'4889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7.8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48 362 28582,'0'0'1392,"18"-25"-1840,57-84-4,-70 103 360,-1-1-1,0 1 1,0-1 0,-1 0-1,1 0 1,-2 0-1,1-1 1,-1 1-1,0-1 1,-1 0 0,0 1-1,1-9 1,1-14-156,-2 22 221,1 0 38,0 0-1,-1 0 0,0 0 1,-1 0-1,0 0 0,0 0 0,-2-14 1,1 21 22,1 0 0,-1 0 1,0 1-1,1-1 1,-1 0-1,0 1 0,1-1 1,-1 1-1,0-1 1,0 0-1,1 1 0,-1 0 1,0-1-1,0 1 1,0 0-1,0-1 1,0 1-1,0 0 0,0 0 1,0 0-1,1 0 1,-3 0-1,-26 0 661,21 0-401,4 0-230,1 1 1,-1 0-1,1-1 1,0 1-1,-1 0 1,1 1-1,0-1 1,-1 1 0,1-1-1,0 1 1,0 0-1,0 0 1,1 0-1,-1 1 1,0-1-1,1 1 1,0-1-1,-1 1 1,1 0 0,0 0-1,1 0 1,-3 4-1,-5 10 31,2-1 0,0 1-1,-5 18 1,11-31-71,-6 22 38,1 0 1,1 0 0,1 0 0,2 1-1,1-1 1,3 41 0,-2-61-52,1-1-1,0 1 1,0-1 0,0 0 0,1 1 0,0-1 0,0 0 0,0 0-1,1 0 1,0-1 0,-1 1 0,2 0 0,-1-1 0,0 0-1,1 0 1,0 0 0,7 5 0,-5-4-244,1-1 0,0 0 0,0 0-1,0-1 1,0 0 0,0 0 0,1-1 0,0 1 0,-1-2 0,1 1-1,13 0 1,2-2-3671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8.2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0 440 20884,'0'0'8384,"21"-27"-8220,68-86-148,-75 95-48,-2 0 0,0 0 0,16-34 0,-21 36 4,-2-1-1,0 1 1,3-23-1,-7 31 101,0 1 0,0-1 0,0 1 0,-1-1 0,0 1 0,0-1-1,-2-9 1,1 16-51,1-1-1,-1 0 1,1 0-1,-1 0 1,0 1-1,1-1 1,-1 0 0,0 1-1,0-1 1,-1 1-1,1-1 1,0 1-1,0-1 1,-1 1-1,1 0 1,-1 0-1,1 0 1,-1 0-1,1 0 1,-1 0-1,0 0 1,1 0-1,-1 0 1,0 1-1,0-1 1,1 1-1,-1 0 1,0-1-1,0 1 1,0 0-1,0 0 1,-2 0 0,1 0 9,-5 0 63,0 0 1,0 0-1,0 1 1,0 0-1,-10 3 1,15-3-75,0 0 1,0 1 0,0-1-1,1 1 1,-1 0 0,0 0-1,1 0 1,-1 0 0,1 0-1,0 1 1,-1-1-1,1 1 1,0-1 0,1 1-1,-4 5 1,0 2 9,1 0 1,0 0-1,1 0 0,0 0 1,0 0-1,1 1 0,-1 12 1,0 75 142,3-66-146,1-22-16,-1-1-1,1 1 1,1-1 0,0 0-1,0 1 1,1-1-1,0 0 1,0 0-1,1-1 1,0 1-1,1-1 1,9 13-1,-10-16-4,0 0 0,0 0-1,1-1 1,-1 1 0,1-1-1,0 0 1,1 0 0,-1-1-1,1 1 1,-1-1 0,1-1-1,0 1 1,0-1 0,0 0-1,0 0 1,1-1 0,-1 1-1,0-1 1,10 0 0,11 0-262,-28-1-45,-11-2 42,-3-3-1112,-1-1-2334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8.9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26806,'0'0'4083,"0"7"-4040,0 85 255,18 133 0,-8-146-281,13 71 5,-23-150-24,0 0 1,0 1-1,0-1 1,0 0 0,0 1-1,0-1 1,0 0-1,0 0 1,0 1-1,0-1 1,0 0-1,1 0 1,-1 1 0,0-1-1,0 0 1,0 0-1,0 1 1,1-1-1,-1 0 1,0 0-1,0 1 1,0-1 0,1 0-1,-1 0 1,0 0-1,0 0 1,1 0-1,-1 1 1,0-1-1,0 0 1,1 0 0,-1 0-1,0 0 1,1 0-1,-1 0 1,0 0-1,0 0 1,1 0-1,-1 0 1,0 0 0,1 0-1,-1 0 1,0 0-1,0 0 1,1 0-1,-1 0 1,0-1-1,1 1 1,-1 0 0,0 0-1,0 0 1,1 0-1,-1 0 1,0-1-1,0 1 1,0 0-1,1 0 1,-1-1 0,0 1-1,0 0 1,5-14-48,0 1 1,-1-1 0,-1 0-1,3-26 1,6-28-105,-11 65 150,0 0 0,0 1-1,0-1 1,0 0 0,0 1 0,1-1 0,-1 1 0,1 0-1,0-1 1,0 1 0,0 0 0,0 0 0,0 0-1,0 0 1,1 0 0,-1 1 0,0-1 0,1 1-1,-1-1 1,1 1 0,0 0 0,-1 0 0,1 0 0,0 1-1,0-1 1,0 1 0,0-1 0,-1 1 0,1 0-1,4 0 1,-5 1 5,-1 0 1,0 0-1,0 0 0,0 0 0,0 0 0,0 0 1,0 0-1,-1 1 0,1-1 0,0 0 0,0 0 0,-1 1 1,1-1-1,-1 0 0,1 1 0,-1-1 0,0 1 1,0-1-1,1 0 0,-1 1 0,0-1 0,0 3 0,2 39 74,-2-42-70,0 9 48,-1 0 0,0 0-1,0 0 1,-1 1-1,0-2 1,-5 15-1,6-21-211,0 0 0,0-1 0,0 1-1,0-1 1,-1 1 0,1-1-1,-1 0 1,0 0 0,1 1 0,-1-1-1,0 0 1,0-1 0,0 1-1,-1 0 1,1-1 0,0 1 0,-1-1-1,1 1 1,-1-1 0,1 0-1,-1 0 1,0 0 0,1-1 0,-1 1-1,0-1 1,0 1 0,-2-1-1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19.3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94 26118,'0'0'3342,"24"-11"-3274,73-34-38,-67 28-11,-30 17-18,0 0-1,0-1 0,0 1 1,0 0-1,1 0 0,-1 0 1,0 0-1,0-1 0,0 1 1,0 0-1,0 0 0,1-1 1,-1 1-1,0 0 0,0 0 0,0 0 1,0-1-1,0 1 0,0 0 1,0 0-1,0-1 0,0 1 1,0 0-1,0 0 0,0-1 1,0 1-1,0 0 0,0 0 1,0-1-1,0 1 0,0 0 1,-1 0-1,1 0 0,0-1 1,0 1-1,0 0 0,-2-6 48,2 6-38,-1-1 0,0 1 1,1-1-1,-1 1 0,0-1 0,1 1 1,-1-1-1,0 1 0,1 0 0,-1-1 0,0 1 1,0 0-1,1-1 0,-1 1 0,0 0 1,0 0-1,0 0 0,1 0 0,-1 0 0,0 0 1,0 0-1,-1 0 0,-22 0 243,22 1-208,-1-1-12,1 0-1,-1 0 0,1 0 0,-1 1 0,1-1 1,0 1-1,-1 0 0,1 0 0,-1 0 0,1 0 1,0 0-1,0 0 0,0 1 0,0-1 0,0 1 1,0-1-1,0 1 0,0 0 0,1 0 0,-1 0 1,1 0-1,-1 0 0,1 0 0,0 0 0,0 0 1,0 1-1,-2 4 0,1-2-7,1 1 1,0-1-1,0 1 0,0-1 0,1 1 0,-1 0 1,1-1-1,1 1 0,-1 0 0,1-1 0,2 9 1,-2-11-21,0-1-1,1 1 1,-1 0 0,1-1 0,-1 0 0,1 1-1,0-1 1,0 0 0,0 0 0,0 0 0,1 0-1,-1 0 1,0-1 0,1 1 0,-1 0 0,1-1-1,-1 0 1,1 0 0,0 0 0,0 0 0,4 1-1,3 0-10,2 0-1,-1 0 1,0-1 0,14 0-1,-10-1-96,-8 1-167,-1-1 0,1 0 1,0 0-1,0-1 0,-1 1 0,1-2 0,0 1 0,-1-1 0,9-3 0,4-11-5315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0.3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0 22645,'0'0'8200,"-1"10"-8046,-6 108 123,10 137 0,0-226-288,2 0 1,0-1-1,2 1 0,13 31 0,-20-59-33,0 0 0,0-1 0,0 1 0,0-1 0,0 1 0,0-1 0,1 1 0,-1 0 0,0-1 0,0 1 0,1-1 0,-1 1 0,0-1 0,1 1 0,-1-1 0,1 1 0,-1-1 0,1 0 0,-1 1 0,1-1 0,-1 0 0,1 1 0,-1-1 0,1 0 0,-1 1 0,1-1 0,-1 0 0,1 0 0,0 0 0,-1 0 0,1 1 0,-1-1 0,1 0 0,0 0 0,-1 0 0,1 0 0,-1 0 0,1-1 0,0 1 0,-1 0 1,1 0-1,-1 0 0,1 0 0,-1-1 0,1 1 0,-1 0 0,2-1 0,5-16-2386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0.7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152 0 27526,'0'0'3147,"-18"9"-3088,-55 33 54,68-39-101,1 0-1,0 0 0,0 0 0,0 1 0,0 0 1,0 0-1,1 0 0,0 0 0,0 0 1,0 1-1,0-1 0,1 1 0,-1 0 1,-2 8-1,3-3 22,0 0 0,1 0-1,0 0 1,0 1 0,2 12 0,-1-6-4,1-13-24,0 0-1,-1 0 1,2-1-1,-1 1 1,0 0-1,1 0 1,0-1-1,-1 1 1,1-1-1,1 1 1,-1-1-1,0 0 1,1 0-1,0 0 1,0 0 0,0-1-1,0 1 1,0-1-1,0 1 1,1-1-1,-1 0 1,1-1-1,-1 1 1,6 1-1,5 3-46,1 0-1,0-2 0,0 1 1,28 2-1,-6-5-1029,-20-3-3648,-6 1-9562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1.0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0 132 25165,'0'0'5260,"25"-8"-5174,79-27-70,-49 11-39,-53 23 19,0 0 0,0-1-1,0 1 1,0-1 0,0 1-1,-1-1 1,1 0 0,-1 0-1,1 0 1,-1 0 0,0 0-1,1-2 1,-1 3-2,0 0-1,-1 1 1,1-1 0,-1 0 0,1 0-1,-1 0 1,1 0 0,-1 1 0,0-1-1,1 0 1,-1 0 0,0 0 0,0 0-1,0 0 1,0 0 0,0 0 0,0 0-1,0 0 1,0 0 0,0 0 0,0 0-1,0 0 1,0 0 0,-1 0 0,1 0-1,0 1 1,-1-1 0,1 0 0,-1 0 0,1 0-1,-1 0 1,0 1 0,1-1 0,-1 0-1,0 0 1,1 1 0,-1-1 0,0 1-1,0-1 1,1 0 0,-1 1 0,0 0-1,0-1 1,0 1 0,0-1 0,0 1-1,-1 0 1,-6-2 31,1 1-1,0 1 1,0 0-1,-1 0 1,-7 1-1,3-1 82,9 1-76,0-1 1,0 0-1,1 1 0,-1 0 1,0 0-1,0 0 0,0 0 1,1 0-1,-1 0 0,0 1 1,1-1-1,-1 1 0,1 0 1,0 0-1,-1 0 0,1 0 1,0 0-1,0 0 0,0 1 0,1-1 1,-1 1-1,1-1 0,-1 1 1,1-1-1,0 1 0,0 0 1,0 0-1,-1 5 0,-1 2 5,1 0 0,0 0 0,1 0 0,0 0-1,1 0 1,1 20 0,-1-27-32,1 0-1,-1 0 1,1-1-1,0 1 0,0 0 1,0-1-1,0 1 1,0-1-1,1 0 1,-1 1-1,1-1 1,0 0-1,-1 0 1,1 0-1,0 0 1,4 3-1,-1-1 1,0-1-1,0 0 0,0-1 0,0 1 1,1-1-1,-1 0 0,10 2 0,7 0-111,-1-2-1,1 0 1,27-1-1,-40-1 1,27-1-851,-6-7-999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3.7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26766,'0'0'3023,"0"18"-2550,11 214 398,-8-211-858,4 34 10,1 61 0,-8-116-194,0-1-106,0-41-2216,0 7-1713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6.1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54 27846,'0'0'3233,"101"-51"-3193,-82 48-24,5 3-16,-5 0-40,0 0-32,-4 3-272,-6 7-249,1 7-239,-6-5-976,-4 3-8746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4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41 11370,'0'0'17493,"22"-8"-17343,69-22 19,-68 27-12,-13 11-44,-9-6-101,-1 0 1,1 0 0,-1 0-1,0 0 1,0 0-1,0 0 1,0 0 0,0 0-1,-1 0 1,1 0-1,-1 2 1,0 3 42,1-1-38,0-1 0,0 1-1,-1-1 1,0 1-1,0-1 1,0 0 0,0 1-1,-1-1 1,0 0-1,0 0 1,0 0 0,-1 0-1,1 0 1,-1 0-1,-1-1 1,1 1 0,0-1-1,-1 0 1,-8 7-1,6-5 23,-1 1-1,-1-1 0,1 0 0,-14 7 0,18-11-148,-1 0 0,1 0 1,0-1-1,-1 1 0,1-1 0,-1 0 0,0 0 0,1 0 0,-1 0 0,0-1 0,0 0 0,1 0 1,-1 0-1,-6 0 0,4-3-2417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4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 0 28166,'0'0'3139,"0"23"-2969,0 142 31,-1-136-168,2 0-1,1-1 0,1 1 1,1 0-1,9 28 1,1-14-31,19 68 6,-32-105-49,-4-19-64,-7-23-165,-38-47-1716,32 57-1661,-6-7-10735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24.8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21 27318,'0'0'4155,"14"-3"-4032,32-3 21,81-2 0,-98 7-130,-17-1-10,-1 2-1,1-1 0,-1 2 1,1-1-1,-1 2 1,1-1-1,19 7 0,-30-8 79,-2 14-1188,-10-7-2909,-5-2-11389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4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45 24253,'0'0'5347,"-1"-4"-5131,1 3-202,0 0 1,-1 0-1,1 0 1,0 0 0,0 0-1,0 0 1,0 0-1,0 0 1,0 0-1,0 0 1,0 0-1,0 0 1,0 0 0,0 0-1,1 0 1,-1 0-1,0 0 1,1 0-1,-1 0 1,1 0 0,-1 0-1,1 0 1,0 0-1,-1 0 1,1 1-1,0-1 1,-1 0 0,1 1-1,0-1 1,1-1-1,3 0 38,0 1 1,-1-1-1,1 1 0,0 0 0,0 1 1,0-1-1,6 1 0,-7-1-46,4 0 15,1 1 0,-1 0 0,0 0 0,1 1 1,14 2-1,-20-2-18,-1 0 0,1 0 0,-1 0 0,1 1 0,-1-1 0,1 0 0,-1 1 0,0 0 0,0 0 0,0-1 0,0 1 0,0 1 0,0-1 0,0 0 0,-1 0 0,1 0 0,-1 1 0,0-1 0,0 1 0,1-1 0,-2 1 0,2 3 0,1 7 4,0 1 1,-1 0 0,-1-1 0,0 1 0,-1 0 0,0 0-1,-2 0 1,1 0 0,-1-1 0,-1 1 0,-1-1 0,0 1-1,0-1 1,-2-1 0,-7 16 0,2-7 9,-13 37 1,22-51-11,-1 0-1,2 0 1,-1 0 0,1 1 0,0-1 0,0 0-1,1 1 1,0-1 0,0 1 0,2 7-1,-1-13-5,0-1-1,-1 1 1,2 0 0,-1 0-1,0 0 1,0-1-1,1 1 1,-1 0-1,0-1 1,1 0 0,0 1-1,-1-1 1,1 0-1,0 0 1,0 1-1,-1-2 1,1 1 0,0 0-1,0 0 1,0 0-1,0-1 1,4 1-1,52 8-69,-46-8 23,85 5-1405,-96-6 1289,-8 6 498,-9 4-117,13-8-174,-1 0 1,0 0-1,1 1 1,-1-1-1,1 1 0,0 0 1,0 0-1,0 0 0,0 0 1,1 0-1,-1 1 0,1-1 1,0 1-1,-2 4 0,-2 8-17,2 1 0,0-1 0,1 1 0,1 0 0,0 0 0,1 0-1,1 1 1,1-1 0,1 0 0,6 32 0,0-19-14,13 35 0,-14-47-10,-1 0 0,-1 0 0,0 0 0,-1 1 0,-1-1 0,1 22 0,-5-39-4,1 0 1,0 1-1,-1-1 0,1 0 0,0 0 1,-1 1-1,0-1 0,1 0 1,-1 0-1,0 0 0,1 0 1,-1 0-1,0 0 0,0 0 0,0 0 1,0 0-1,0 0 0,0-1 1,0 1-1,0 0 0,0-1 1,-1 1-1,1-1 0,0 1 0,0-1 1,-1 1-1,1-1 0,0 0 1,0 0-1,-1 1 0,1-1 1,-2 0-1,-50 1 19,40-2-19,-8 0-50,16 1-128,0-1 1,-1 1-1,1 0 1,0 0-1,0 0 1,0 1-1,-1 0 0,-6 2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8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18828,'0'0'8194,"-6"15"-10339,0-9-3624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8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5 25701,'0'0'5315,"0"-5"-5001,0 8-175,-2 19-100,-1 0 0,-1-1-1,-12 40 1,-5 23 45,17-41-44,1 84 0,3-78-29,0-44-11,1 0 0,-1 0-1,0 0 1,1 0 0,0 0 0,0 0 0,1 0 0,-1-1 0,1 1 0,0 0 0,5 7-1,-5-10 0,0 1-1,0-1 0,0 0 1,0 0-1,1 0 0,-1 0 1,1 0-1,-1 0 0,1 0 1,0-1-1,0 1 0,-1-1 1,1 0-1,0 0 0,0 0 1,0-1-1,1 1 0,-1 0 1,5-1-1,4 2-277,1-1 0,-1-1 1,1 0-1,-1-1 0,1 0 0,-1-1 0,1 0 0,-1-1 0,0 0 1,19-9-1,-1-7-3285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9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26902,'0'0'3937,"87"-31"-3937,-58 25-128,0 3-569,-6-6-807,-11 1-3649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9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25982,'0'0'4985,"75"-26"-5033,-34 26-481,-7 0-855,-5 6-3201</inkml:trace>
  <inkml:trace contextRef="#ctx0" brushRef="#br0" timeOffset="1">278 185 26846,'0'0'4233,"70"142"-4145,-41-101 24,0-10-96,0 1-16,-6-3-16,0-6-232,6-8-312,-12-10-1297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3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0 27286,'0'0'3201,"-139"130"-3169,116-95-32,6 0-161,11-6-703,0-12-2096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8 184 27758,'0'0'3138,"23"-10"-3126,72-29-37,-92 38-8,0 0 0,0-1 0,0 1 0,0-1 0,0 1 0,-1-1 0,1 0 0,-1 0 0,1 0 0,-1 0 0,0-1 0,0 1 0,0 0 1,0-1-1,0 0 0,0 1 0,-1-1 0,1 0 0,-1 0 0,0 0 0,0 0 0,0 0 0,0 0 0,-1 0 0,1-1 0,-1 1 0,0 0 0,0 0 1,0 0-1,0-1 0,-1-4 0,0-5-208,1 12 243,0-1 1,0 1 0,-1-1-1,1 1 1,0-1 0,-1 1-1,1-1 1,-1 1 0,0-1-1,0 1 1,1 0 0,-1-1-1,0 1 1,0 0-1,0 0 1,0 0 0,0-1-1,-1 1 1,1 0 0,0 1-1,0-1 1,-1 0 0,1 0-1,-1 0 1,1 1 0,0-1-1,-1 1 1,1-1 0,-1 1-1,1 0 1,-1-1 0,-2 1-1,-5-1 168,-1 0-1,1 1 0,-18 1 1,26-1-154,-3 1 18,1 0-1,0 0 1,0 0 0,-1 1 0,1-1-1,0 1 1,0 0 0,0 0-1,1 0 1,-1 0 0,0 0-1,1 1 1,-1-1 0,1 1-1,0-1 1,0 1 0,0 0-1,0 0 1,0 0 0,-1 4-1,-1 2 10,0 0-1,0 0 1,1 0 0,0 0-1,1 0 1,-2 13 0,3-14-23,0 0 0,0 0 0,1 0 0,1-1 0,-1 1 1,1 0-1,2 8 0,-2-13-22,0 0 0,1 0 0,-1 0 0,1 0 0,0-1 1,-1 1-1,1-1 0,0 1 0,1-1 0,-1 0 0,0 0 0,1 0 0,-1 0 0,1 0 0,-1 0 1,1-1-1,0 1 0,0-1 0,0 0 0,3 1 0,1 1-97,0-2 0,0 1 1,1-1-1,-1 0 0,1 0 0,-1-1 0,15-1 1,2 0-1006,6 1-1740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6.4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 22797,'0'0'7626,"67"0"-7442,-43 0-184,4-2 0,-4 2-88,10 0-337,-10 0-375,-10 0-1480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0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 26846,'0'0'3654,"-11"0"-3537,-37 1 61,45 0-163,1-1 1,-1 1-1,1 1 1,-1-1 0,1 0-1,0 1 1,0-1 0,0 1-1,0 0 1,0-1-1,0 1 1,0 0 0,1 0-1,-1 0 1,0 1 0,1-1-1,-2 3 1,0 2 19,0-1 0,0 0 1,1 1-1,-3 10 0,2 0 12,2 0-1,0 0 1,1 1 0,4 28-1,-3-42-43,0 1 0,0-1-1,1 0 1,0 1 0,0-1-1,0 0 1,1 0 0,-1-1-1,1 1 1,0 0-1,0-1 1,0 0 0,0 1-1,1-1 1,-1 0 0,1-1-1,0 1 1,0-1 0,0 0-1,0 0 1,0 0-1,0 0 1,7 1 0,-2 0-83,0 0 0,1 0 0,-1-1 0,1-1 1,0 1-1,0-2 0,0 1 0,-1-1 0,1-1 0,11-1 1,-2-6 2943,-3-3-3601,-13 7-507,0 0-1,0 0 1,0 0-1,-1 0 1,1 0-1,-1 0 1,0-1 0,-1 0-1,1 1 1,1-7-1,3-27-6770,-4 12 6402,-1 6 4035,-1 2 4504,0 12-3222,0-15 2719,0 33-4206,0 34-2041,-1-35-157,1-1 0,1 0 0,0 0-1,1 0 1,0 0 0,0 0 0,6 16 0,-6-22-23,0-1 0,0 1 0,0-1 0,1 1 1,-1-1-1,1 0 0,0 0 0,0 0 0,0-1 1,0 1-1,0-1 0,0 1 0,1-1 0,0 0 0,-1 0 1,1 0-1,0-1 0,0 0 0,-1 1 0,1-1 1,0-1-1,5 2 0,-4-2-115,-1 1 0,1-1-1,0 0 1,0 0 0,0 0 0,-1-1 0,1 0-1,0 1 1,-1-2 0,1 1 0,-1-1-1,1 1 1,-1-1 0,0 0 0,0-1 0,1 1-1,-1-1 1,-1 0 0,1 0 0,0 0 0,-1 0-1,0-1 1,0 1 0,0-1 0,0 0 0,0 0-1,-1 0 1,1 0 0,1-7 0,1 0-1162,0 0 1,-1-1 0,-1 0-1,4-16 1,-4 10-1974,-1 0 0,-1-20 0,-1 11 18192,0 44-10243,0 43-4563,0-43-138,-1-11 29,1 0 0,0 1 0,0-1 0,1 0 0,1 9 1,-1-14-58,-1 0 0,1 0 0,-1 1 1,1-1-1,-1 0 0,1 0 1,0 0-1,0 0 0,-1 0 0,1 0 1,0 0-1,0 0 0,0 0 0,0-1 1,0 1-1,0 0 0,0 0 0,0-1 1,0 1-1,1-1 0,-1 1 0,0-1 1,0 1-1,1-1 0,-1 0 1,0 0-1,0 0 0,1 0 0,-1 0 1,2 0-1,11 0-4986,2 0-13362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1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23349,'0'0'0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1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27886,'0'0'3351,"-3"30"-3228,-10 104-30,5 103 200,9-174-295,-2-56-16,1 0 0,0-1 0,0 1-1,1 0 1,0-1 0,0 1 0,1-1 0,0 1-1,0-1 1,0 0 0,1 0 0,0 0 0,4 7-1,-7-13-5,0 0 0,0 0 0,0 0 0,0 0-1,0 0 1,0 1 0,0-1 0,0 0 0,0 0 0,0 0-1,0 0 1,0 0 0,1 0 0,-1 0 0,0 0-1,0 0 1,0 1 0,0-1 0,0 0 0,0 0-1,0 0 1,1 0 0,-1 0 0,0 0 0,0 0 0,0 0-1,0 0 1,0 0 0,0 0 0,1 0 0,-1 0-1,0 0 1,0 0 0,0 0 0,0 0 0,0 0-1,1 0 1,-1 0 0,0 0 0,0 0 0,0 0 0,0 0-1,0-1 1,0 1 0,0 0 0,1 0 0,-1 0-1,0 0 1,0 0 0,0 0 0,0 0 0,0 0 0,0 0-1,0-1 1,0 1 0,0 0 0,0 0 0,0 0-1,0-12-1967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1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25037,'0'0'5442,"138"26"-5867,-109 3-479,-6-6-1456,-11 1-12603</inkml:trace>
  <inkml:trace contextRef="#ctx0" brushRef="#br0" timeOffset="1">214 240 24277,'0'0'6656,"10"-11"-6624,-3 4-28,0-1-3,1 1 1,-1-2-1,-1 1 0,0-1 1,0 0-1,0 0 1,-1-1-1,6-18 0,-8-15-6,-4 29 10,1 14-2,0-1 0,0 1-1,-1-1 1,1 1 0,0-1-1,-1 1 1,1-1 0,-1 1-1,1-1 1,-1 1 0,1-1-1,-1 1 1,1 0 0,-1-1-1,1 1 1,-1 0 0,1 0-1,-1-1 1,1 1 0,-1 0-1,0 0 1,1 0 0,-1 0-1,1 0 1,-1 0 0,0 0-1,1 0 1,-1 0 0,0 0-1,1 0 1,-2 0 0,-21 4 110,19-1-99,0-1 1,1 1-1,-1 0 1,1 0-1,0 1 0,-1-1 1,1 1-1,1 0 1,-1-1-1,1 1 0,-1 0 1,1 1-1,0-1 1,1 0-1,-1 1 0,-1 5 1,1-3 1,1 1 1,-1-1 0,1 0 0,1 1 0,-1-1-1,1 0 1,1 1 0,-1-1 0,1 1 0,2 6-1,-2-12-18,0 0 0,0 0 0,0 0-1,1 0 1,-1 0 0,1 0 0,-1-1-1,1 1 1,0-1 0,-1 1 0,1-1-1,0 1 1,0-1 0,0 0 0,0 0-1,0 0 1,0 0 0,1 0-1,-1-1 1,0 1 0,0-1 0,1 1-1,2-1 1,10 2-134,0-1 0,22 0-1,-26-1-36,25 0-1202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3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78 21749,'0'0'9098,"-7"-12"-8822,-21-37-98,27 48-172,0 0-1,1 0 1,-1 0-1,0 0 1,1 0 0,-1 0-1,0 0 1,0 0-1,0 1 1,0-1-1,0 0 1,0 0-1,0 1 1,0-1-1,0 1 1,0-1-1,0 1 1,0-1-1,0 1 1,0 0-1,-1-1 1,1 1-1,0 0 1,0 0-1,0 0 1,-1 0 0,1 0-1,0 0 1,0 0-1,-3 1 1,-1 0 12,1-1-14,-1 0 0,1 0 0,-1 1 0,1 0 0,-1 0 0,1 0 0,0 0 0,-1 1 0,1 0 0,0 0 0,0 0 0,0 0 0,1 1 0,-1-1 0,0 1 0,1 0 0,0 0 0,-1 0 0,1 0 0,1 1 0,-1 0 0,0-1 0,1 1 0,0 0 0,0 0 0,-2 5 0,1-2-3,0 0 1,0 0-1,1 1 1,1-1-1,-1 0 1,1 1 0,0 0-1,1-1 1,-1 1-1,2-1 1,-1 1-1,1-1 1,2 11-1,-2-13 0,0 0 0,1 0 0,0 0 0,-1 0 0,2-1 0,-1 1 0,0-1 0,1 1 0,0-1 0,0 0 0,0 0 0,1 0 0,-1-1 0,1 1-1,0-1 1,0 0 0,0 0 0,0 0 0,1 0 0,8 3 0,-3-2-19,1-1 1,0 0-1,0-1 0,0 0 1,0-1-1,1 0 0,-1-1 1,18-1-1,-25 1-12,-1 0-1,1-1 1,0 0-1,-1 1 1,1-1-1,-1 0 1,1-1-1,-1 1 1,0-1-1,1 1 1,-1-1-1,0 0 1,0 0-1,0-1 1,0 1-1,-1 0 1,1-1-1,0 0 1,-1 0-1,0 0 1,0 0-1,0 0 1,0 0-1,0 0 1,-1-1-1,1 1 1,-1 0 0,0-1-1,1-4 1,0-10-211,0-1 1,-1 1 0,-1 0 0,-1 0 0,-3-23 0,3 38 199,0 1 0,0-1-1,0 0 1,0 0 0,0 1-1,-1-1 1,1 1 0,-1-1-1,1 1 1,-1 0 0,0 0-1,0 0 1,0 0 0,-4-3-1,-13-3-3519,8 7-3068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3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20804,'0'0'9788,"15"13"-9663,43 44-53,-55-54-64,-1 0-1,0 0 0,0 0 0,0 0 1,0 0-1,0 1 0,-1-1 1,1 1-1,-1-1 0,0 1 0,0-1 1,0 1-1,-1 0 0,1-1 1,-1 1-1,0 0 0,0 0 1,0-1-1,-2 8 0,1 7-5,1 37 32,1-55-45,0 0 1,0 0 0,0 0 0,-1 0 0,1 0 0,0 0 0,0 0-1,0-1 1,0 1 0,0 0 0,0-1 0,0 1 0,0-1 0,0 1-1,-1-1 1,1 1 0,1-2 0,2-5-55,0 0 0,-1 0 0,0 0 0,4-14-1,6-12-199,-6 10 89,6-11-43,-13 33 239,0 0 1,1 0-1,-1 0 0,1 1 0,-1-1 1,1 0-1,0 0 0,-1 0 0,1 0 0,0 0 1,0 1-1,0-1 0,0 0 0,-1 1 1,1-1-1,0 1 0,0-1 0,0 1 1,0-1-1,0 1 0,0 0 0,0-1 1,2 1-1,-2 0 2,-1 1 1,1 0 0,0-1-1,-1 1 1,1-1 0,-1 1-1,1 0 1,-1-1-1,1 1 1,-1 0 0,0 0-1,1-1 1,-1 1 0,0 0-1,1 0 1,-1 0-1,0-1 1,0 1 0,0 0-1,0 0 1,0 0 0,0 0-1,0-1 1,0 1-1,0 1 1,0 2 50,2 12 13,1-1 0,0 0-1,6 16 1,-8-28-88,0 0 0,0 0 0,0 0 1,1 0-1,-1 0 0,1 0 0,-1-1 0,1 1 0,0 0 0,0-1 0,0 0 0,0 1 0,1-1 1,-1 0-1,1 0 0,-1 0 0,1-1 0,0 1 0,-1-1 0,1 1 0,0-1 0,0 0 1,3 1-1,0-1-153,-1-1 0,1 1-1,0-1 1,-1 0 0,1-1 0,10-1 0,7-10-2000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6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27678,'0'0'1679,"26"-9"-1672,80-32-70,-102 39 55,0 0 1,0 1-1,0-1 0,0-1 1,0 1-1,0-1 0,-1 1 1,1-1-1,-1 0 0,6-7 1,-8 9 3,0-1-1,-1 0 1,1 0 0,0 1 0,-1-1 0,1 0 0,-1 0 0,1 0 0,-1 0 0,0 0 0,0 0-1,0-4 1,0 3 11,0 2 2,0 0 0,0 0 0,0-1 0,0 1-1,-1 0 1,1 0 0,0 0 0,-1 0 0,1 0 0,0 0-1,-1 0 1,1 0 0,-1 0 0,0 0 0,1 0 0,-1 0-1,0 0 1,0 1 0,1-1 0,-1 0 0,0 0 0,0 1-1,0-1 1,0 0 0,0 1 0,0-1 0,0 1 0,0 0-1,0-1 1,0 1 0,0 0 0,-2-1 0,-40 0 584,28 2-302,12-1-261,-1 0 0,1 0-1,0 1 1,-1-1 0,1 1-1,0 0 1,0 0 0,-1 1-1,1-1 1,0 0-1,0 1 1,0 0 0,1 0-1,-1 0 1,0 0 0,1 0-1,-1 0 1,1 1 0,0-1-1,0 1 1,0 0-1,0 0 1,0 0 0,1 0-1,-1 0 1,1 0 0,0 0-1,-1 0 1,2 0 0,-2 5-1,-2 10 26,1 0 0,1 0 0,1 1 0,0 22 0,1-33-27,0-2-22,0 1 0,1-1 0,-1 0 0,1 0 0,0 0 0,1 0 0,0 0 0,3 8 0,-3-10-5,0-1-1,0 0 1,0 0-1,1 0 1,-1 0 0,1 0-1,0-1 1,-1 1-1,1-1 1,1 1-1,-1-1 1,0 0-1,0 0 1,1-1-1,3 2 1,8 1-39,0 0 0,1-1 0,-1-1 0,1-1 0,-1 0 0,1-1 0,17-2 0,20-6-710,-6-12-1025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6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 28246,'0'0'3033,"-2"29"-2931,-3 11-55,0 9 36,0 69-1,5-91-71,0-1 0,2 0 0,1 1 0,1-1 0,15 49 0,-13-56-21,-4-11-46,1 0 0,0 0 0,0-1 0,0 1-1,1-1 1,7 10 0,-1-13-1544,-9-4 715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7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27702,'0'0'2294,"28"13"-2236,88 44-26,-109-54-24,-1 1 0,1 0 0,0 1 0,-1-1 0,0 1 0,0 1 0,6 6 0,-9-7-1,0-1-1,0 1 0,-1 0 1,1 0-1,-1 0 0,2 8 1,0 0 16,2 6 106,7 37 0,-4-11-46,-9-44-103,0-1 0,0 0 0,0 1 0,0-1 0,0 0 0,0 1 0,0-1 1,0 1-1,0-1 0,1 0 0,-1 1 0,0-1 0,0 0 0,0 1 0,0-1 1,0 0-1,1 1 0,-1-1 0,0 0 0,0 0 0,0 1 0,1-1 0,-1 0 1,0 0-1,1 1 0,-1-1 0,0 0 0,0 0 0,1 0 0,-1 1 0,0-1 1,1 0-1,-1 0 0,0 0 0,1 0 0,-1 0 0,1 0 0,-1 0 1,0 0-1,1 0 0,-1 0 0,0 0 0,1 0 0,0 0 0,0 0-170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7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25701,'0'0'5090,"-11"29"-8019,17-12-17731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6.8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 0 26958,'0'0'3510,"0"11"-3283,-1 17-86,-1 5 60,5 48-1,-3-79-203,1 0 0,-1-1 0,0 1 0,1 0 0,0-1 0,-1 1 0,1 0 0,0-1 0,-1 1 0,1-1 0,0 1 0,0-1 0,0 0 0,0 1 0,1-1 0,-1 0 0,0 0 0,0 1 0,1-1-1,-1 0 1,1-1 0,-1 1 0,1 0 0,-1 0 0,1-1 0,0 1 0,-1-1 0,1 1 0,0-1 0,-1 0 0,3 1 0,-1-1-64,0 0 0,0 0 1,0 0-1,0-1 0,0 1 0,-1-1 1,1 0-1,0 0 0,-1 0 0,1 0 1,0 0-1,-1 0 0,1-1 0,-1 1 1,0-1-1,1 0 0,3-4 0,14-21-1586,-1 0-1635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47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28054,'0'0'2462,"3"24"-2282,16 165 8,-18-167-153,-1-17-33,0-1 0,0 1-1,1-1 1,-1 1-1,1-1 1,2 6 0,-3-10-7,1 1-1,-1-1 1,0 0 0,1 0 0,-1 1 0,1-1 0,-1 0 0,1 0 0,0 0 0,-1 0 0,1 0 0,-1 0 0,1 0-1,-1 0 1,1 0 0,-1 0 0,1 0 0,-1 0 0,1 0 0,-1 0 0,1 0 0,-1 0 0,1 0 0,-1-1 0,1 1 0,-1 0-1,1-1 1,-1 1 0,1 0 0,-1 0 0,1-1 0,-1 1 0,0-1 0,1 1 0,-1 0 0,0-1 0,1 1 0,-1-1-1,0 1 1,0-1 0,1 0 0,3-8-69,1 0 0,-2 0 0,1-1 0,-1 1 0,-1-1 0,0 0 1,0 0-1,0-16 0,-1 16 41,0-1 1,0 1 0,1-1 0,1 1 0,-1 0 0,2 0 0,-1 0-1,10-16 1,-13 25 54,1 0-1,-1 1 0,1-1 0,-1 0 0,1 1 1,-1-1-1,1 1 0,0-1 0,-1 1 0,1-1 1,0 1-1,-1-1 0,1 1 0,0 0 1,0-1-1,-1 1 0,1 0 0,0 0 0,0 0 1,0-1-1,-1 1 0,1 0 0,0 0 0,0 0 1,0 0-1,0 0 0,-1 1 0,1-1 0,0 0 1,0 0-1,-1 0 0,1 1 0,0-1 1,1 1-1,0 0-3,0 0 1,0 1-1,-1-1 0,1 0 1,-1 1-1,1-1 1,-1 1-1,1-1 0,-1 1 1,0 0-1,1-1 1,0 4-1,4 9 11,0 1 1,-1-1-1,0 1 1,-1 1 0,-1-1-1,2 26 1,-5-40-29,0 0 1,0 0-1,0 0 1,0 0-1,0 0 1,0 0 0,1 0-1,-1 0 1,0 0-1,1 0 1,-1 0 0,1 0-1,-1 0 1,1 0-1,0 0 1,-1 0-1,1 0 1,0-1 0,-1 1-1,1 0 1,1 0-1,0-2 2,0-1 0,0 0-1,-1 0 1,1 0 0,-1 0-1,1 0 1,-1 0 0,0-1-1,2-3 1,-1 3 0,10-25 18,-9 20-21,0 0-1,0 1 0,1-1 1,7-8-1,-10 14 17,0 0-1,1 1 0,0-1 1,-1 0-1,1 1 1,0-1-1,0 1 1,0 0-1,0 0 1,0 0-1,0 0 0,0 0 1,0 0-1,0 0 1,1 1-1,-1-1 1,0 1-1,0-1 1,1 1-1,2 0 0,-3 2-12,0-1 0,0 1 0,0 0 0,0 0 0,0 0 0,0 0 0,0 0 0,-1 0 0,1 0 0,-1 1-1,1-1 1,-1 0 0,0 1 0,0 0 0,1 3 0,5 9 20,-6-14-23,0 1 0,1 0 1,-1 0-1,1 0 1,-1-1-1,1 1 0,-1-1 1,1 1-1,0-1 0,-1 1 1,1-1-1,0 0 0,0 0 1,3 1-1,0-1 4,-1 0-1,1-1 0,0 1 1,0-1-1,0 0 1,6-1-1,-6 0-2,0 0 0,0-1 0,1 1 0,-1-1-1,0 0 1,-1 0 0,1 0 0,0-1 0,0 0 0,-1 0 0,0 0 0,0 0-1,0-1 1,0 1 0,0-1 0,0 0 0,-1 0 0,0-1 0,3-4 0,-1 1-19,-1 0 0,1 0 0,-2 0 1,1 0-1,-1-1 0,0 1 1,-1-1-1,0 0 0,0 0 0,0-16 1,-2 24 17,0 0 0,0 0 1,0-1-1,0 1 1,0 0-1,0 0 0,0 0 1,0 0-1,0 0 0,-1-1 1,1 1-1,0 0 1,-1 0-1,1 0 0,-1 0 1,1 0-1,-1 0 0,0 0 1,1 0-1,-1 0 1,0 0-1,0 1 0,-1-3 1,-1 3 5,0-1 1,1 0 0,-1 1 0,0-1-1,0 1 1,1 0 0,-1 0-1,-5 0 1,-5 1 29,10-1-28,0 0 1,0 0-1,-1 0 0,1 1 1,0-1-1,0 1 0,0 0 0,0 0 1,0 0-1,0 0 0,1 1 1,-1-1-1,0 1 0,1-1 0,-1 1 1,1 0-1,-5 5 0,3-2 7,0 0-1,1 0 0,0 0 1,0 1-1,0 0 1,1-1-1,-1 1 0,-1 9 1,1 0 5,1 0 1,0 0-1,1 0 0,1 0 1,0 0-1,2 16 0,-1-27-18,1 1 0,-1-1 0,1 0 0,-1 0 0,1 0-1,1 0 1,-1 0 0,0 0 0,1 0 0,0-1 0,0 1-1,0-1 1,0 0 0,0 0 0,1 0 0,0 0 0,-1-1-1,1 1 1,0-1 0,7 3 0,-1 0-24,0-1-1,0 0 1,1-1-1,-1 0 1,0-1 0,1 0-1,0 0 1,11-1 0,-14-1-57,1 1-182,0-2 0,0 1 0,0-1 0,-1 0 0,18-5 0,4-9-3499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3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27190,'0'0'3425,"-5"41"-3265,5-24-144,0 0 0,0 1-16,0-1 0,0-5-264,0-1-649,0-2-1911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4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26302,'0'0'4734,"-2"13"-4669,-7 52 11,4-1-1,3 110 1,3-95-64,-1-67-49,0 0 0,0 0 0,1 0 0,1 0 0,0 0 0,0 0 0,8 18 0,-10-30-48,0 1 0,0 0 0,1 0 1,-1 0-1,0-1 0,1 1 0,-1 0 0,1-1 0,-1 1 0,1 0 1,-1-1-1,1 1 0,0-1 0,-1 1 0,1 0 0,0-1 0,-1 0 1,1 1-1,0-1 0,0 1 0,-1-1 0,1 0 0,0 0 0,0 1 1,0-1-1,1 0 0,5 1-3439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4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26510,'0'0'3870,"11"26"-3665,37 81-118,-39-89-64,1 0 1,1 0-1,1-2 1,0 1-1,1-1 1,16 14-1,-28-28-23,8 7 5,0 0 0,0-1 0,1 0 0,15 10 0,-21-16-22,0 0 0,0 0 0,0 0 0,0 0 0,1-1-1,-1 1 1,1-1 0,-1 0 0,1-1 0,-1 1 0,1-1 0,-1 0 0,1 0 0,-1 0 0,7-2 0,-9 1-27,0 0 1,0 0-1,1 0 1,-1 0-1,0 0 0,-1-1 1,1 1-1,0-1 1,0 0-1,-1 1 1,1-1-1,-1 0 0,1 0 1,-1 0-1,0 0 1,0 0-1,0 0 1,0-1-1,0 1 0,0 0 1,0-4-1,11-55-1306,-11 54 1150,4-27-982,-1-41 0,-4 65 1362,-1-1 0,1 0 0,-2 1 0,0-1-1,0 1 1,-1-1 0,0 1 0,-5-12 0,7 20-131,0 1 0,0-1 0,0 0 0,0 1 0,0-1 1,-1 0-1,1 1 0,-1 0 0,1-1 0,0 1 0,-1 0 0,0 0 0,1 0 1,-1 0-1,0 0 0,0 0 0,1 0 0,-1 0 0,0 1 0,0-1 0,0 1 1,0 0-1,-3-1 0,4 2-62,0 0 0,0-1 0,0 1 0,0 0-1,0 0 1,0 0 0,0 0 0,0 0 0,0 0 0,1 0 0,-1 0 0,0 1 0,1-1 0,-1 0 0,1 0 0,-1 0 0,1 1 0,0-1 0,0 0 0,-1 1 0,1-1 0,0 2 0,0-1-31,-3 27-999,-2 0-1854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5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27598,'0'0'3054,"-9"17"-2939,-25 58-57,32-72-57,1 1 0,-1 0 0,1-1 0,1 1-1,-1 0 1,0 0 0,1-1 0,0 1 0,0 0 0,0 0 0,0 0-1,2 7 1,-1-9 2,-1 0-1,1 0 1,0 0-1,0 0 1,1 1 0,-1-1-1,0-1 1,1 1-1,-1 0 1,1 0-1,-1 0 1,1-1-1,0 1 1,0-1 0,3 3-1,0-2-18,-1 0 0,1-1-1,-1 1 1,1-1 0,-1 0 0,1 0 0,-1 0-1,1-1 1,0 1 0,0-1 0,-1-1-1,1 1 1,0 0 0,-1-1 0,1 0-1,8-3 1,-11 3-9,0 0 0,0 0 0,0 0 0,0-1-1,-1 1 1,1 0 0,0-1 0,0 0 0,-1 1 0,1-1-1,-1 0 1,0 0 0,1 0 0,-1 0 0,0 0 0,0 0-1,0 0 1,0 0 0,-1 0 0,1-1 0,0-3 0,1-5-128,-1 0 0,0 0 0,-1-14 1,0 18 60,0 5 78,0 0 1,0 0 0,-1 1-1,1-1 1,-1 0-1,1 0 1,-1 1-1,0-1 1,1 1-1,-1-1 1,0 0 0,0 1-1,0 0 1,0-1-1,-1 1 1,1-1-1,0 1 1,-1 0-1,1 0 1,0 0 0,-1 0-1,1 0 1,-1 0-1,0 0 1,1 1-1,-1-1 1,0 0-1,-2 0 1,-1 0-277,1 0 0,-1 0 0,1 1 1,-1-1-1,0 1 0,1 0 0,-1 0 0,1 0 0,-1 1 1,-7 2-1,-1 4-5441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7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12171,'0'0'15063,"4"-4"-14758,12-11 101,-15 14-384,-1 1 1,0 0-1,1 0 1,-1 0-1,1 0 1,-1 0-1,1 0 1,-1 0-1,1 0 1,-1 0-1,1 0 1,-1 0-1,1 0 1,-1 0-1,1 0 1,-1 0 0,0 0-1,1 1 1,-1-1-1,1 0 1,-1 0-1,1 1 1,-1-1-1,0 0 1,1 0-1,-1 1 1,0-1-1,1 0 1,-1 1-1,0-1 1,1 1-1,-1-1 1,0 0-1,0 1 1,1-1-1,-1 1 1,0-1 0,0 1-1,0-1 1,0 1-1,10 23 247,-9-21-193,11 38 213,-2 0 0,-2 1 0,4 60 0,-7-51-171,1-32-100,-6-19-15,0 0 1,0 1 0,0-1-1,0 1 1,0-1-1,0 1 1,0-1-1,0 0 1,0 1 0,0-1-1,1 1 1,-1-1-1,0 0 1,0 1 0,0-1-1,1 1 1,-1-1-1,0 0 1,0 1-1,1-1 1,-1 0 0,0 0-1,1 1 1,-1-1-1,1 0 1,-1 0-1,0 1 1,1-1 0,-1 0-1,1 0 1,-1 0-1,0 0 1,1 0-1,-1 1 1,1-1 0,0 0-1,-1-2-4,1 1-1,-1-1 1,1 0-1,-1 1 1,0-1-1,1 1 0,-1-1 1,0 0-1,0 1 1,0-1-1,-1 1 1,1-1-1,-1-2 1,1-3-15,-2-61-184,0 35-123,2-1 0,5-46 1,-5 77 318,0 2 0,1-1 0,-1 0 0,1 0 0,-1 0 0,1 0 0,0 0 0,0 0 0,0 0 0,0 1 0,0-1 0,0 0 0,1 1 0,-1-1 0,1 1 0,-1-1 0,1 1 0,-1 0 0,1 0 0,-1 0 0,1 0 0,0 0 0,0 0 0,0 0 0,0 0 0,2 0 0,5-1 54,0 1 1,-1 0-1,1 1 1,-1-1-1,10 2 1,1 0 180,-14-1-206,-1 1-1,1-1 1,0 1-1,-1 0 1,0 1-1,1-1 1,-1 1-1,0 0 1,0 0-1,0 0 1,0 1-1,0-1 1,0 1-1,-1 0 1,1 0-1,-1 0 1,0 1-1,0-1 1,0 1-1,0-1 1,-1 1-1,1 0 0,2 8 1,0-1-15,0 0 1,-1 0-1,0 0 0,-1 0 0,-1 1 1,0-1-1,0 1 0,0 17 1,-18-29-2556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26110,'0'0'4361,"26"-6"-4308,82-20-56,-104 25-11,0 0 0,-1 0-1,1 0 1,0-1 0,0 0 0,-1 1 0,1-1-1,-1 0 1,1-1 0,-1 1 0,0-1-1,0 1 1,0-1 0,0 0 0,0 0-1,2-4 1,-4 3-16,1 1 0,-1-1 0,0 0 0,0 0 0,0-1 0,0 1 0,-1 0 0,0 0 0,1 0 0,-2-5 0,1 2 18,0 6 13,0 0 1,0 0-1,0 0 1,-1 0-1,1 0 0,0 0 1,0 1-1,-1-1 0,1 0 1,0 0-1,-1 0 1,1 0-1,-1 1 0,1-1 1,-1 0-1,0 1 0,1-1 1,-1 0-1,0 1 1,1-1-1,-1 1 0,0-1 1,0 1-1,-1-2 0,-1 1 15,0 0 0,0 0-1,0 0 1,0 1 0,0-1-1,0 1 1,-6-1-1,3 1 30,0 0 0,0 1 0,0 0 0,0 0 0,0 0 0,0 1 0,0-1 0,-7 4 0,8-1-2,-1-1-1,1 1 1,0 0-1,1 0 1,-1 1 0,1-1-1,0 1 1,0 0-1,0 0 1,0 1-1,1-1 1,0 1 0,0 0-1,1-1 1,0 1-1,-2 7 1,1 0-9,0-1 0,1 1 1,1 0-1,0 0 0,1-1 0,0 1 0,3 15 1,-3-26-36,1 0 1,0 1-1,0-1 1,0 0 0,0 0-1,0 0 1,0 0-1,0 0 1,1 0-1,-1 0 1,1-1 0,-1 1-1,1 0 1,0-1-1,-1 1 1,1-1-1,0 0 1,0 0 0,0 0-1,0 0 1,0 0-1,1 0 1,-1 0-1,0 0 1,0-1 0,1 1-1,-1-1 1,4 0-1,8 2-182,1-1 0,-1-1 0,19-1 0,-29 0 92,36-5-3509,-4-7-8764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8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25934,'0'0'3739,"12"0"-3338,0 1-294,44-3 188,-51 2-284,-1-1 1,1 0-1,0 0 0,-1 0 0,1-1 0,-1 1 0,1-1 0,-1 0 0,0-1 0,1 1 0,3-4 0,-1 0-169,0-1 0,0 0 0,-1 0 0,10-14 0,-14 18 123,-1 1 1,1 0-1,-1 0 0,0-1 1,0 1-1,0-1 1,0 1-1,0-1 0,0 1 1,-1-1-1,1 0 0,-1 1 1,0-1-1,0 0 0,0 1 1,0-1-1,0 0 0,-1 1 1,1-1-1,-1 0 1,-1-4-1,-1 6 77,1 0 0,-1 0 1,1 0-1,-1 0 0,0 0 1,0 0-1,1 1 0,-1-1 1,0 1-1,0 0 0,0 0 0,0 0 1,1 0-1,-5 1 0,2 0 40,-2-2 8,0 1 0,0 1 0,1-1 0,-1 1 0,0 1 0,1-1 0,-1 1 0,1 0 0,-13 6 0,16-6-66,-1 0 0,1 1 0,0 0 1,0 0-1,0 0 0,0 0 1,1 0-1,-1 0 0,1 1 0,0-1 1,0 1-1,0-1 0,0 1 0,0 0 1,1 0-1,0 0 0,-2 6 0,2-2-2,-1 0 0,1 0-1,0 0 1,0 0-1,2 15 1,-1-20-18,0-1-1,1 1 1,0 0-1,-1 0 1,1 0 0,0-1-1,0 1 1,0-1-1,1 1 1,-1-1-1,0 1 1,1-1 0,0 0-1,0 1 1,-1-1-1,1 0 1,1 0 0,-1-1-1,4 4 1,3-1-132,1 1 0,0-1 1,0-1-1,0 0 1,1 0-1,-1-1 0,1 0 1,0-1-1,-1 0 1,1-1-1,16-1 0,-14 1-182,23 0-2193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9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6 23805,'0'0'6912,"-18"6"-6773,-57 23 44,72-27-174,0 0 1,0-1-1,0 1 1,0 0-1,1 1 1,-1-1-1,1 0 1,0 1-1,-1 0 1,1-1-1,0 1 1,1 0-1,-1 0 1,0 0-1,1 0 1,-1 0-1,1 1 1,0-1-1,0 0 1,1 0-1,-1 1 1,1-1-1,-1 4 1,1-2 6,-1-3-16,1-1 0,-1 1 0,1 0 0,0-1 0,-1 1 0,1 0 0,0-1 0,0 1 0,0 0 0,1-1 0,-1 1 0,0 0 0,1-1 0,-1 1 0,1-1 0,-1 1 0,1 0 0,0-1 1,0 1-1,-1-1 0,1 0 0,0 1 0,1-1 0,-1 0 0,0 0 0,0 1 0,0-1 0,3 1 0,-1-1-31,1 0 0,-1 0-1,1 0 1,-1-1 0,1 0 0,-1 0-1,1 0 1,-1 0 0,1 0 0,-1-1-1,1 1 1,-1-1 0,5-1 0,-4 0-59,0 0 1,0 0 0,0 0 0,0-1-1,0 1 1,-1-1 0,1 0 0,-1 0 0,1-1-1,-1 1 1,0-1 0,-1 1 0,1-1-1,-1 0 1,1 0 0,1-5 0,0 3-119,20-42-3998,-6-1-8123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9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10882,'0'0'20185,"-8"7"-20077,5-5-98,0 1 0,0 0 0,0 0 0,0 0 0,0 0 0,1 0 0,0 0 0,-1 1 0,1 0 0,0-1 0,1 1 0,-1 0 0,1 0 0,-1 0 0,1 0 0,1 0 0,-1 0 0,0 0 0,1 7 0,0 26 36,-2-9-20,2-1 0,1 1 0,2-1 0,0 0 1,2 0-1,8 28 0,69 217-497,-75-261-287,2-10-5200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7.1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0 26638,'0'0'3527,"-1"7"-3159,-3 21-129,2 1 0,1-1 0,5 46 0,-4-73-250,0 0 0,0 0 0,0 0-1,0 0 1,0 0 0,1 0 0,-1 0-1,0 0 1,1 0 0,-1 0 0,1 0 0,-1-1-1,1 1 1,0 0 0,-1 0 0,1 0-1,0-1 1,-1 1 0,1 0 0,0-1-1,0 1 1,-1-1 0,1 1 0,0-1-1,0 1 1,0-1 0,0 1 0,0-1-1,0 0 1,0 1 0,0-1 0,0 0-1,0 0 1,0 0 0,0 0 0,0 0 0,0 0-1,0 0 1,0 0 0,0-1 0,1 1-1,1-1-222,0 0-1,-1 0 1,1 0-1,0-1 1,-1 1-1,1-1 1,-1 1-1,0-1 1,1 0-1,-1 0 1,0 0-1,3-4 1,6-11-3818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6:59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17036,'0'0'13815,"-2"5"-13681,-2 11-78,1 1-1,0 0 1,1 0 0,1-1-1,1 1 1,2 25-1,-1 5 7,-1-26-80,0 1 1,1 0-1,1-1 1,1 0-1,9 30 1,-12-51-5,0 1 0,0 0 0,0 0-1,1 0 1,-1-1 0,0 1 0,0 0 0,1 0 0,-1-1 0,1 1 0,-1 0 0,1-1 0,-1 1 0,1-1 0,-1 1 0,1 0 0,0-1 0,-1 1 0,2 0 0,7 0-3732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0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27526,'0'0'2646,"21"-4"-2625,-11 1-56,19-3-273,1 1 0,59-3 0,-19 8 402,-70 21 954,-1 24-591,0-19-209,4 51 0,-2-74-243,-1-1-1,1 1 0,0-1 1,0 0-1,0 1 0,0-1 0,0 0 1,1 0-1,-1 0 0,1 0 1,-1 0-1,1 0 0,0-1 1,0 1-1,0 0 0,0-1 1,0 1-1,0-1 0,0 0 0,0 0 1,1 0-1,-1 0 0,0 0 1,1 0-1,-1-1 0,4 1 1,-3 0-8,0 0 1,0-1 0,0 1 0,0-1 0,0 0 0,0 0 0,0 0 0,0-1 0,0 1 0,0-1-1,0 1 1,0-1 0,0 0 0,-1 0 0,1-1 0,0 1 0,0 0 0,-1-1 0,1 0-1,4-3 1,-5 2-6,1 0 0,-1 0 0,1 0 0,-1 0 0,0 0 0,0 0 0,-1-1 0,1 1 0,-1-1 0,1 1 0,-1-1 0,0 1 0,-1-1 0,1 0 0,0 0 0,-1 1 0,0-1 0,0 0 0,0 0 0,-1 1 0,1-1 0,-1 0-1,-1-6 1,-2 3 5,1-1 1,-1 1-1,0-1 0,-1 1 0,1 0 0,-2 1 0,1-1 0,-1 1 0,-8-8 0,10 10-131,1 0 0,-1 1 0,0-1 0,0 1 0,0-1 0,-1 1 0,1 1 0,-1-1 0,1 1 0,-1 0 0,0 0 0,0 0 0,0 0 0,0 1 0,0 0 0,-6-1 0,5 2-2961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1 928,'0'0'29305,"-1"17"-28971,-4 61-43,4 0 0,14 118 0,-7-160-272,2-1 1,1 0-1,24 57 0,-28-78-46,6 12 31,-11-25-37,1 0 1,-1 0-1,0 0 0,1 0 1,-1-1-1,1 1 1,-1 0-1,1 0 0,0-1 1,-1 1-1,1 0 0,0-1 1,-1 1-1,1-1 0,0 1 1,0-1-1,-1 1 0,1-1 1,0 0-1,0 1 1,1-1-1,-1 0-30,-1 0 0,1 0 1,-1 0-1,1 0 0,-1 0 0,1 0 0,-1 0 1,1 0-1,0 0 0,-1-1 0,0 1 0,1 0 0,-1 0 1,1-1-1,-1 1 0,1 0 0,-1-1 0,1 1 1,-1 0-1,0-1 0,1 1 0,-1-1 0,0 1 1,1 0-1,-1-1 0,0 1 0,0-1 0,1 0 1,3-13-4028,1-16-13950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1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 25085,'0'0'5280,"-13"17"-5017,-44 56-40,51-65-194,1 0 0,-1 0 0,2 1 0,-1 0 0,2 0 0,-1 0 0,1 0 0,0 0 0,1 1 0,0 0 0,0-1 0,1 1 0,1 0 0,-1-1 0,2 14 0,0-10-21,-1-10 1,0 0 0,0 0 1,1-1-1,-1 1 0,1 0 0,0-1 1,0 1-1,0 0 0,0-1 1,0 1-1,0-1 0,1 0 0,-1 1 1,1-1-1,0 0 0,0 0 1,0 0-1,0 0 0,0 0 1,0-1-1,0 1 0,0-1 0,4 2 1,-1 0-492,1 0 1,0-1-1,-1 0 0,1 0 1,0-1-1,0 1 1,1-1-1,-1-1 0,9 1 1,-3-1-10238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1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1 130 26414,'0'0'4211,"23"-8"-4159,71-27-42,-91 34-6,0 0 0,0 0 0,0 0 0,0 0 0,0-1 0,0 0 0,-1 1 0,1-1 0,-1 0 0,1 0 0,-1-1 0,0 1 0,0 0 1,0-1-1,0 1 0,3-6 0,-4 6-3,-1 0 0,1-1 1,-1 1-1,0 0 0,0-1 0,0 1 1,0 0-1,0 0 0,0-1 0,-1 1 1,1 0-1,-1-1 0,0 1 0,0-2 1,0 3-2,0-1 0,0 1 1,0 1-1,1-1 1,-1 0-1,0 0 0,0 0 1,-1 0-1,1 1 1,0-1-1,0 0 0,0 1 1,0-1-1,0 1 1,-1 0-1,1-1 0,0 1 1,-1 0-1,1 0 1,0 0-1,-2-1 0,-34 0 59,31 1-46,4 0-3,1 0 1,-1 1-1,0-1 1,0 0 0,0 1-1,0-1 1,1 1-1,-1 0 1,0-1-1,0 1 1,1 0 0,-1 0-1,1 0 1,-1 0-1,1 0 1,-1 1 0,1-1-1,0 0 1,0 1-1,-1-1 1,1 1-1,0-1 1,0 1 0,0 0-1,1-1 1,-1 1-1,0 0 1,1 0 0,-1-1-1,1 1 1,-1 3-1,-1 6 41,1 1 0,0 0 0,1 23-1,0-20-35,0-12-11,0 0 0,1-1 0,-1 1 0,1 0 0,0 0 0,0 0 0,0-1 0,0 1 0,0-1 0,0 1 0,1-1 0,-1 1 0,1-1 0,0 0 0,-1 1 0,1-1 0,0 0 0,0 0 0,1-1 0,-1 1 0,0 0 0,1-1 0,-1 1 0,1-1 0,3 2 0,2 0-297,0 0 1,0-1 0,0 0 0,0 0 0,0 0-1,1-1 1,12 0 0,3-1-3672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2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1 176 27566,'0'0'3018,"19"-8"-2959,61-26-53,-76 33-20,-1-1-1,1 1 1,-1-1 0,1 1-1,-1-1 1,0 0-1,1 0 1,-1-1-1,0 1 1,0-1 0,-1 0-1,1 1 1,-1-1-1,1 0 1,-1-1 0,0 1-1,0 0 1,0-1-1,0 1 1,-1-1-1,1 1 1,-1-1 0,0 0-1,0 1 1,-1-1-1,1 0 1,-1 0 0,1 0-1,-1 0 1,-1 0-1,1 1 1,-1-6-1,0-7 8,1 15 19,-1 0 0,1 0 0,-1 0 0,0 1 0,0-1 0,1 0 0,-1 0-1,0 0 1,0 0 0,0 1 0,0-1 0,0 1 0,0-1 0,0 0-1,0 1 1,0 0 0,0-1 0,0 1 0,-1 0 0,1-1 0,0 1 0,0 0-1,0 0 1,0 0 0,-1 0 0,1 0 0,0 0 0,-1 1 0,-1-2 13,0 1 1,0 0-1,0 0 0,0 1 1,0-1-1,1 0 1,-1 1-1,0 0 1,0 0-1,1 0 0,-6 2 1,5 1 1,-1 0 0,1 0 0,1 0 0,-1 0 0,0 0 0,1 1 0,0-1 0,0 1 0,0 0 0,1 0 0,-1-1 0,1 1 0,0 7 0,-2 9 76,1 38 1,2-52-84,0-3-16,1 0 0,-1 0 0,0 0 0,1 0 0,0 0 0,0-1 0,0 1 0,0 0 0,1 0 0,-1-1 0,1 1 0,0-1 0,0 1 0,1-1 0,-1 0 0,1 0 0,-1 0 0,1 0 0,0 0 0,0 0 0,0-1-1,0 0 1,1 1 0,-1-1 0,1-1 0,-1 1 0,1 0 0,0-1 0,4 2 0,-2-2-204,0 1 0,0-1 0,1-1 0,-1 1 0,0-1 0,0 0 0,0 0 0,1-1 0,-1 0 0,0 0 0,0 0 0,0-1 0,0 0 0,0 0 1,-1 0-1,1-1 0,-1 0 0,7-4 0,18-16-7401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2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80 2168,'0'0'28516,"-4"30"-28348,-11 94-53,12-97-54,1 1 0,2 28 0,1-20-43,1-11-55,0-1-1,2 0 1,1 1 0,16 44-1,-20-127-7422,-1 18-5067</inkml:trace>
  <inkml:trace contextRef="#ctx0" brushRef="#br0" timeOffset="1">37 103 23005,'0'0'6303,"19"-17"-6137,61-55 42,-79 71-190,1 0-1,-1-1 1,1 1-1,-1 0 1,1 0-1,0 0 1,-1 0-1,1 1 1,0-1-1,0 0 0,-1 1 1,1-1-1,0 1 1,0-1-1,0 1 1,3 0-1,-4 0-7,0 0-1,0 1 1,0-1-1,0 1 1,0-1 0,0 0-1,0 1 1,0 0-1,-1-1 1,1 1-1,0 0 1,0-1-1,-1 1 1,1 0 0,0 0-1,-1-1 1,1 1-1,-1 0 1,1 0-1,-1 0 1,1 1-1,1 3 24,-1 0 0,1 0 0,-1 0 0,0 0 0,-1 0 0,1 10 0,-1 9 5,1-13-11,-1 1 0,0-1 0,-1 0 0,0 0 0,-4 17 0,4-25-43,0 0 1,0 0-1,0 0 0,-1-1 1,1 1-1,-1 0 0,1-1 1,-1 1-1,0-1 1,0 0-1,0 1 0,-1-1 1,1 0-1,0 0 0,-1-1 1,1 1-1,-1 0 0,0-1 1,0 0-1,1 1 0,-1-1 1,0 0-1,0 0 0,0-1 1,-5 2-1,-47-1-3067,32-1-4339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8.49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218 18 20380,'0'0'10495,"-6"-15"-10137,-31 14-167,15 0-156,-1 0 1,-27 4-1,46-3-35,-1 1 0,1 0-1,0 0 1,-1 0 0,1 0 0,0 0 0,0 1 0,0 0 0,0 0 0,0 0 0,0 0 0,1 1 0,-1-1-1,1 1 1,0 0 0,0 0 0,-4 5 0,5-6-2,1 1 0,1-1 0,-1 0 0,0 1 0,1-1 0,-1 1-1,1-1 1,-1 0 0,1 1 0,0-1 0,0 1 0,1-1 0,-1 1 0,0-1 0,1 1 0,0 3-1,1 0 3,0-1 0,0 1 0,0-1 0,1 1 0,5 7 0,7 7-30,2-1 0,0-1-1,31 25 1,-25-24-110,-2 1 1,22 26-1,-40-37 44,-5-11-420,1-57-2182,1 27-2587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8.8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61 0 17524,'0'0'13612,"-8"31"-13493,-28 100-49,31-107-50,0 0 0,2 1-1,1 0 1,0 0 0,4 36 0,0-6-24,-2-39 13,1-1 1,0 0-1,7 27 0,-7-36-55,1 1 0,0-1-1,1 0 1,-1 0 0,1 0-1,0-1 1,0 1 0,1-1-1,0 1 1,0-1 0,7 6-1,-10-10-198,0 0-1,0-1 1,0 1-1,0 0 1,0-1-1,0 0 0,1 1 1,-1-1-1,0 0 1,0 1-1,0-1 1,1 0-1,-1 0 1,0 0-1,2 0 1,-1 0-1515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9.2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28326,'0'0'1768,"150"20"-1768,-98-3 0,6 9-672,-12-5-1664,-11-1-18573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7.49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16275,'0'0'13974,"0"4"-13658,0 78 70,0-80-394,0-1 0,0 0 0,0 0 0,0 0 0,0 0 0,0 0 0,1 1 0,-1-1 0,0 0 0,0 0 0,1 0 0,-1 0 0,1 0 0,-1 0 0,1 0 0,1 2 0,-2-3-4,1 0 0,-1 0-1,0 0 1,1 1 0,-1-1 0,1 0 0,-1 0 0,1 0-1,-1 0 1,1 0 0,-1 0 0,1 0 0,-1 0 0,1 0-1,-1 0 1,1 0 0,-1 0 0,1 0 0,-1 0 0,1-1-1,-1 1 1,0 0 0,1 0 0,-1 0 0,1-1 0,4-3-114,0 0 0,0 1 0,-1-2 0,6-6 0,-5 5 66,-2 4 84,-1-1 0,1 1 0,0 0 0,0-1 0,0 1 0,0 0 0,0 1 0,0-1 0,0 0 0,0 1 0,1 0 0,-1 0 0,1 0 0,-1 0 0,1 0 0,-1 1 0,1 0 0,-1 0 0,5 0 0,-7 0-11,-1 0-1,1 0 1,-1 1-1,1-1 0,-1 0 1,1 1-1,-1-1 1,0 0-1,1 1 1,-1-1-1,1 0 1,-1 1-1,0-1 1,1 1-1,-1-1 1,0 1-1,0-1 1,1 1-1,-1-1 1,0 1-1,0-1 0,0 1 1,0-1-1,1 1 1,-1 0-1,4 21 109,-2-11-20,0 22-11,-2-29-121,-1 0 1,1 0-1,1 0 0,-1 0 0,1 0 0,-1 0 1,1 0-1,0 0 0,2 4 0,-2-5-2287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9.5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174 13 25766,'0'0'5345,"-20"-3"-5245,-2-1-52,-40-1 1,60 5-46,0 0 0,0 1 0,-1-1-1,1 1 1,0-1 0,0 1 0,0 0 0,0 0 0,0 0 0,0 0-1,0 0 1,0 0 0,0 1 0,1-1 0,-1 1 0,0-1 0,1 1-1,-1 0 1,1-1 0,0 1 0,-1 0 0,1 0 0,0 0 0,0 0-1,0 0 1,0 0 0,1 0 0,-2 4 0,-1 2 13,-1 6-1,0-1 0,1 0 0,0 1 0,1 0 1,0 0-1,1-1 0,2 23 0,-1-32-14,0-1-3,1-1-1,-1 1 0,1 0 0,0 0 0,0 0 0,0-1 1,0 1-1,0-1 0,0 1 0,1-1 0,-1 1 0,1-1 1,0 0-1,0 1 0,0-1 0,0 0 0,0 0 0,0-1 1,0 1-1,1 0 0,-1-1 0,1 1 0,-1-1 0,1 0 1,0 0-1,-1 0 0,1 0 0,0 0 0,5 0 0,-3 0-43,-1 0-1,1 0 1,-1-1-1,1 0 1,-1 1 0,1-2-1,0 1 1,-1 0-1,1-1 1,-1 0-1,1 0 1,-1 0-1,0-1 1,1 0-1,-1 0 1,0 0-1,0 0 1,7-5-1,-5 0-124,0 1 1,-1-1-1,0 0 0,0 0 1,-1 0-1,0 0 0,0-1 0,-1 0 1,0 0-1,0 0 0,3-16 0,-2 0 402,-1 0-1,0-46 1,-3 69 327,-1 20 277,-4 14-553,2-19-214,1 0 1,1 1-1,0 0 1,1-1 0,0 1-1,3 18 1,-2-31-69,-1 0 1,1 0-1,0 0 1,0 0-1,0 1 1,0-1-1,0 0 1,0 0-1,1-1 1,-1 1-1,1 0 0,-1 0 1,1-1-1,-1 1 1,1-1-1,0 1 1,0-1-1,4 2 1,-2-1-11,0-1 1,0 1-1,0-1 1,1 0-1,-1 0 0,0-1 1,1 1-1,-1-1 1,7 0-1,-3-1-183,0 0 1,0 0-1,-1 0 0,1-1 0,-1 0 0,1-1 1,-1 0-1,0 0 0,0 0 0,10-7 1,14-18-2978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09.8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 1 28326,'0'0'3057,"-17"147"-2993,17-92 48,0-3-112,0 0 16,0-3 8,0-8-24,6-4-32,11-11-32,-11-6-160,5-17-312,-5-3-1297,6 0-9953</inkml:trace>
  <inkml:trace contextRef="#ctx0" brushRef="#br0" timeOffset="1">0 122 29230,'0'0'1553,"145"43"-1873,-117-25-1057,1-1-2400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10.2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0 161 27094,'0'0'3586,"16"-6"-3473,-11 5-119,10-4-101,0-1 1,0 0-1,-1-1 0,0 0 0,0-1 1,16-13-1,-27 19 35,-1 0 0,0 0 0,1 0 0,-1 0 1,0 0-1,0-1 0,0 1 0,0-1 0,-1 1 1,1-1-1,-1 0 0,0 0 0,1 1 0,-1-1 0,0 0 1,-1 0-1,1 0 0,0 0 0,-1-1 0,0 1 1,0 0-1,0 0 0,0 0 0,0 0 0,-1 0 0,0-4 1,0 6 146,0-1-1,0 1 1,0 0 0,0 0 0,-1 0 0,1 0 0,0 0-1,-1 0 1,1 0 0,0 0 0,-1 0 0,1 0 0,-1 1-1,0-1 1,1 1 0,-1-1 0,1 1 0,-1 0 0,0 0-1,1-1 1,-1 1 0,-3 1 0,-37 0 895,41-1-963,-1 1 23,-1 0 0,1-1 0,-1 1 0,1 1 0,0-1 0,0 0 0,0 1 0,0-1 0,0 1 0,0-1 0,0 1 0,0 0 1,0 0-1,1 0 0,-1 0 0,-2 4 0,0 1 5,0-1 1,1 1-1,-1 0 0,-2 9 1,2-1-11,1 0 0,1 0 1,0 1-1,1-1 0,1 18 1,0-31-29,0 0 0,0 0 0,1 0 1,-1 0-1,1 0 0,-1 0 0,1-1 0,0 1 1,0 0-1,-1 0 0,1-1 0,1 1 1,-1-1-1,0 1 0,0-1 0,0 1 0,1-1 1,-1 0-1,1 1 0,-1-1 0,1 0 0,0 0 1,-1 0-1,1 0 0,0 0 0,0-1 1,-1 1-1,1-1 0,0 1 0,0-1 0,0 1 1,0-1-1,2 0 0,6 1-65,0 0-1,0-1 0,1 0 1,17-3-1,9-8-943,-2-11-1523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6:17:10.6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168 3 28646,'0'0'2509,"-17"-1"-2461,-56 0 14,69 1-57,1 0 0,0 0 0,0 1 0,0-1 0,0 1 0,0 0-1,0 0 1,0 0 0,0 0 0,0 1 0,0-1 0,1 1 0,-1 0-1,1 0 1,-1 0 0,1 0 0,-1 0 0,1 0 0,0 0 0,0 1-1,0-1 1,0 1 0,-1 3 0,1 0 5,-1 0 0,1 0 0,1 0-1,-1 0 1,1 0 0,0 1 0,1-1 0,0 10 0,0-12-11,0 0 0,1-1 0,-1 1 1,1-1-1,0 0 0,0 1 0,0-1 1,1 1-1,-1-1 0,1 0 0,0 0 1,-1 0-1,2 0 0,2 4 0,6 4-6,0 0-1,17 12 0,-17-15 4,-1 0 0,0 1 0,-1 1 0,17 20 0,-26-30 3,0 1 0,-1-1-1,1 1 1,0-1 0,-1 1 0,1-1-1,0 1 1,-1-1 0,1 1 0,-1-1-1,1 1 1,-1-1 0,1 0 0,-1 1 0,1-1-1,-1 0 1,0 1 0,1-1 0,-1 0-1,1 0 1,-1 0 0,0 0 0,1 1-1,-1-1 1,0 0 0,1 0 0,-1 0-1,-1-1 1,-21 5-110,17-4-857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2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26926,'0'0'3115,"0"3"-3031,-12 257 879,11-213-938,0-25-19,1 0 0,0 0 0,2 0 0,0 0 0,8 28 0,-6-34-19,8 23-38,-11-38 18,-1 1 0,1-1 1,0 1-1,0-1 0,0 1 1,0-1-1,0 0 0,0 1 1,0-1-1,0 0 0,1 0 1,-1 0-1,0 0 0,1 0 1,-1 0-1,1 0 0,-1 0 1,3 0-1,-3 0-42,0-1 1,-1 0 0,1 0-1,0 0 1,-1-1-1,1 1 1,0 0 0,-1 0-1,1 0 1,0 0 0,-1-1-1,1 1 1,0 0-1,-1-1 1,1 1 0,-1 0-1,1-1 1,-1 1-1,1-1 1,-1 1 0,1-1-1,-1 1 1,1-1-1,-1 1 1,1-1 0,-1 1-1,0-1 1,0 0 0,1 1-1,-1-1 1,0 0-1,0 1 1,1-1 0,-1 0-1,0 1 1,0-1-1,0 0 1,0 1 0,0-1-1,0-1 1,5-25-7016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27950,'0'0'2889,"127"-34"-2881,-86 34 32,-1 0-24,-5 0-16,-6 11-184,-6 9-473,-6-2-343,-11-4-3193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3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27470,'0'0'2352,"156"15"-2352,-121-4 0,-1-5-440,-5 0-776,-11-3-11955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3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25445,'0'0'5038,"0"-7"-4950,3 30-56,1-1 0,0 0 0,2 0 0,1 0 1,15 36-1,-21-57-35,-1 0 0,0 0 1,1-1-1,-1 1 0,1 0 0,-1 0 1,1 0-1,0 0 0,-1 0 0,1-1 1,0 1-1,-1 0 0,1 0 0,0-1 1,0 1-1,0-1 0,0 1 0,1 0 1,-1-1-4,0 0 1,0 0 0,-1 0 0,1 0 0,0 0 0,-1 0 0,1 0 0,0 0 0,-1 0 0,1-1 0,0 1 0,-1 0 0,1-1 0,0 1 0,-1 0 0,1-1-1,-1 1 1,1 0 0,-1-1 0,1 0 0,18-26-238,-19 27 242,12-27-74,-8 17 53,0 2 0,1-1 0,-1 0 1,2 1-1,-1 0 0,13-13 0,-18 20 30,1 0 0,-1 1-1,1-1 1,-1 1 0,1-1 0,0 1 0,-1-1-1,1 1 1,0-1 0,0 1 0,-1 0 0,1-1-1,0 1 1,0 0 0,0 0 0,-1-1 0,1 1-1,0 0 1,0 0 0,0 0 0,-1 0 0,1 0-1,0 0 1,0 1 0,0-1 0,0 0 0,1 1-1,-1 0 12,1 0 0,0 0-1,0 0 1,-1 0 0,1 1 0,-1-1-1,1 1 1,-1-1 0,0 1-1,2 3 1,2 3 46,0 1 0,-1-1 0,4 14 0,-2-2-91,-3-9 85,1 0 0,0-1 0,0 0 0,7 12 0,-9-19-125,0-1 0,0 1 0,0-1 1,0 0-1,0 1 0,0-1 0,0 0 1,1 0-1,-1-1 0,1 1 0,-1 0 1,1-1-1,0 0 0,0 1 0,0-1 0,-1 0 1,1-1-1,0 1 0,6 0 0,3 0-2370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23005,'0'0'7682,"12"3"-7714,78 10 54,0-4 0,0-4 0,130-9 0,105 1-14,409 11 11,-439-10-16,699 2-3,-525-14-13,159 14 28,-316 14-15,-173-5 0,-81-9-1318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6:49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24309,'0'0'5691,"0"1"-5640,-1-1 1,1 1-1,-1 0 1,1 0-1,-1-1 1,1 1-1,0 0 0,-1 0 1,1 0-1,0-1 1,0 1-1,-1 0 1,1 0-1,0 0 1,0 0-1,0 1 1,2 2-33,0 1 0,0-1 0,1 0 1,-1 1-1,1-1 0,0 0 0,0-1 1,0 1-1,1 0 0,6 5 0,48 32 124,-31-23-104,1 3 84,40 39-1,-67-57-112,-1 8 47,1-6-51,-1 0 1,0 0-1,0 1 0,0-1 1,0 0-1,-1 0 0,0 1 1,0-1-1,0 0 0,-1 0 1,0 0-1,0 0 0,0-1 1,0 1-1,-1 0 0,0-1 1,0 0-1,0 1 0,-4 3 1,-70 68-439,41-45-693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7.8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87 9 19708,'0'0'10724,"-5"-1"-10595,-1-1-78,0 0 0,0 1-1,-1 0 1,1 0 0,-11 1 0,16 0-38,-1 0-1,1 0 1,-1 0 0,1 0 0,0 0 0,-1 1 0,1-1-1,0 1 1,-1-1 0,1 1 0,0-1 0,0 1 0,-1 0-1,1 0 1,0 0 0,0-1 0,0 1 0,0 0 0,0 0-1,0 0 1,0 1 0,1-1 0,-1 0 0,0 0 0,0 0-1,1 1 1,-1-1 0,1 0 0,-1 1 0,1-1 0,0 0-1,-1 1 1,1-1 0,0 1 0,0-1 0,0 0-1,0 3 1,0 14 43,0-10-34,0 0 1,0 0-1,0 0 1,4 16-1,-3-21-20,0 0 0,1 0 1,-1 0-1,0 0 0,1-1 0,0 1 0,0 0 1,0-1-1,0 1 0,0-1 0,0 0 0,1 1 0,-1-1 1,1 0-1,4 2 0,-1-1-70,-1 0 1,1-1-1,0 0 0,-1 0 0,1 0 1,0-1-1,0 0 0,0 0 0,0-1 1,0 0-1,0 0 0,0 0 0,0-1 1,0 0-1,0 0 0,0 0 1,0-1-1,0 0 0,-1 0 0,1 0 1,-1-1-1,1 0 0,6-5 0,14-18-1832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06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713 59 19660,'0'0'10570,"-30"-26"-9591,22 21-973,0 1 0,-1 0 0,1 1 0,-1 0 0,0 0 0,0 0-1,0 2 1,-17-3 0,-81 2-3,73 2 11,17 0-8,-1 0 1,0 2-1,-17 3 1,27-3-4,0 0 1,1 1-1,-1-1 1,1 2-1,0-1 1,0 1-1,0 0 1,1 0-1,-8 7 1,-12 11 26,2 1 0,1 0 0,1 2 0,1 1 0,1 0 0,1 2 0,2 0 0,1 1 0,1 0 0,1 2 0,2-1 1,1 2-1,1-1 0,2 1 0,1 1 0,2 0 0,1 0 0,0 49 0,4-66-28,-1 25 47,1 0 1,3 1 0,1-1 0,18 75 0,-18-101-40,1 0 0,0 0 0,1-1 0,1 0 0,0 0 0,1-1 0,0 0 0,1 0 0,1-1 1,0 0-1,0-1 0,1 0 0,17 13 0,7 2-7,0-2 1,1-1-1,2-2 0,0-2 1,1-1-1,1-2 1,0-2-1,1-2 0,1-1 1,0-2-1,0-2 1,75 2-1,-90-8-6,-1-1 1,1-2-1,-1-1 0,0 0 1,0-2-1,46-15 0,-25 2-1,79-35-33,-110 45 38,0-1-1,0 0 0,-1-1 0,-1-1 0,20-18 0,-20 14 5,0 0-1,-1 0 1,-1-1 0,-1-1-1,11-20 1,-16 25-6,0 0-1,-2 0 1,1-1 0,-2 1 0,1-1 0,-2 0 0,0 0 0,0 0-1,-1-14 1,-1-2-6,1 0 5,-1-1 0,-2 1 0,-1 0 0,-10-47 0,5 46 1,-2 1 0,0 0 0,-2 1 0,-1 0 0,-1 1 1,-1 0-1,-2 1 0,-35-42 0,12 20 7,-39-61 0,24 31-2,49 69-43,0 1 1,-1 0-1,1 1 1,-2-1-1,1 1 1,-1 1-1,-13-9 1,17 13-24,0 0 0,0 0 1,-1 0-1,1 1 0,-1 0 1,1 0-1,-1 0 0,1 0 1,-1 1-1,1-1 0,-1 1 0,0 1 1,1-1-1,-1 0 0,0 1 1,1 0-1,-1 0 0,-7 4 1,-22 8-2436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1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22005,'0'0'8215,"8"0"-8145,94 1 139,187-5-61,-246 1-142,69-2 6,-53 13 16,-20-1-17,84 6 36,-57-10-19,-47-3-12,1 1 0,26 4 0,-26-2-5,0-1 1,31-1 0,-40-1 1,-10 0 9,34 0 40,154 0 399,-187-1-1086,3-1-1132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53.6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27 66 17580,'0'0'12181,"-4"-13"-11604,-16-40-167,19 77-226,0 0-1,1 0 1,4 29 0,2-19-185,1 0 0,1 0 0,2-1 1,1 0-1,2-1 0,24 44 0,-33-69-4,1-1 1,0 1-1,0-1 0,8 7 0,-12-11 1,1-1 1,0 0-1,-1 0 1,1 0-1,-1 0 1,1 0-1,0 0 1,0 0-1,-1 0 1,1-1-1,3 1 1,-4-1-1,0 0 0,-1 0 1,1 0-1,0 0 0,0 0 1,0 0-1,0 0 0,0 0 1,0-1-1,-1 1 1,1 0-1,0-1 0,0 1 1,0-1-1,-1 1 0,1-1 1,0 1-1,-1-1 0,1 0 1,0 1-1,-1-1 1,1 0-1,-1 1 0,1-1 1,0-1-1,4-8-12,0 0 1,-1-1-1,0 1 0,0-1 0,-1 0 1,3-20-1,3-73-108,-8 82 91,4-133-53,-4 158-194,3 6-65,0 0 0,1-1 0,0 1 0,9 11 0,5 3-2765,-1-2-6935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54.19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99 28 25709,'0'0'4547,"-3"-4"-4327,-9-14-15,11 17-188,-1 1 0,0-1 0,1 0 0,-1 1 0,0-1 0,0 1-1,1-1 1,-1 1 0,0 0 0,0 0 0,0 0 0,1 0 0,-1 0 0,0 0 0,0 0-1,0 1 1,1-1 0,-1 0 0,0 1 0,1 0 0,-1-1 0,0 1 0,-1 1 0,-1 2-16,0 0 1,1 0-1,0 1 0,0-1 1,0 1-1,0-1 1,1 1-1,0 0 1,0 0-1,0 0 0,0 0 1,1 0-1,-2 10 1,1 6 7,0 1-1,2 23 1,0-26-7,0-17-10,0 1 0,0 0-1,0-1 1,0 1 0,1-1 0,-1 1 0,1-1 0,-1 1 0,1-1 0,0 1 0,0-1 0,0 0 0,0 1 0,1-1 0,-1 0 0,1 0-1,-1 0 1,4 4 0,-2-5-11,-1 1 0,1-1-1,0 0 1,-1 0-1,1 0 1,0 0 0,0 0-1,0-1 1,-1 1 0,1-1-1,0 0 1,0 1-1,0-2 1,0 1 0,0 0-1,5-1 1,-5 0-57,1-1 1,-1 1-1,1-1 0,-1 1 1,0-1-1,0 0 0,0 0 1,0-1-1,0 1 0,0-1 1,-1 1-1,1-1 0,-1 0 1,1 0-1,-1 0 0,0 0 1,0 0-1,1-4 0,5-9-401,-1 1-1,8-26 1,-13 35 676,0-1 0,-1 1 1,0-1-1,0 0 0,-1 1 0,0-10 0,0 15-103,-11 28 1160,6-6-1082,2 0-1,1-1 1,0 38 0,2-57-176,0-1 1,0 1 0,1 0 0,-1-1-1,0 1 1,0-1 0,1 1 0,-1 0-1,0-1 1,1 1 0,-1-1-1,1 1 1,-1-1 0,0 1 0,1-1-1,-1 0 1,1 1 0,-1-1 0,1 0-1,-1 1 1,1-1 0,0 0 0,-1 1-1,1-1 1,-1 0 0,1 0 0,0 0-1,-1 0 1,1 1 0,0-1-1,-1 0 1,2 0 0,30 0-156,-18-1 25,-6 1-169,0-1 0,0 1 0,0-2 0,-1 1 0,1-1 0,0-1 0,-1 1 0,13-6 0,15-10-4117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55.09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71 353 26806,'0'0'3498,"7"-6"-3385,8-6-139,-1 0-1,0-2 1,-1 1-1,0-2 1,-1 0 0,-1 0-1,14-25 1,-19 29-18,-1 0 0,0 0 0,0-1 0,-1 0 0,0 1 0,-1-1 0,-1 0 0,0-1 0,0 1 0,-1 0 0,-1-1 0,0 1 0,-3-18 0,3 28 65,-1 1 0,1 0 0,-1-1-1,0 1 1,0 0 0,1-1 0,-1 1 0,0 0-1,0 0 1,0 0 0,-1 0 0,1 0-1,0 0 1,0 0 0,0 0 0,-1 0 0,1 0-1,-1 1 1,1-1 0,0 1 0,-1-1-1,1 1 1,-1-1 0,1 1 0,-1 0 0,-1 0-1,-46-3 342,40 3-316,5 0-27,0 1 0,0-1 0,0 1 0,0 0 0,1-1 0,-1 2 0,0-1 0,1 0 1,-1 1-1,1 0 0,-1 0 0,1 0 0,0 0 0,-5 3 0,3 1 10,-1-1 0,1 0-1,1 1 1,-1 0 0,1 0 0,0 1-1,-4 6 1,1 4 21,0 1 1,1-1-1,0 1 1,2 0-1,-4 24 0,6-16 24,2 41 0,0-31-62,0-28-18,1-1-1,0 1 1,0 0-1,1-1 0,0 1 1,0-1-1,0 0 1,1 0-1,0 0 0,1 0 1,0 0-1,0 0 1,0-1-1,1 0 0,0 0 1,0 0-1,0-1 1,1 0-1,0 0 0,0 0 1,0 0-1,0-1 1,1 0-1,0-1 0,0 1 1,0-1-1,0 0 1,0-1-1,1 0 0,-1 0 1,1-1-1,-1 0 1,1 0-1,0-1 0,-1 1 1,1-2-1,8 0 1,-10-1-52,0 0 1,0 0 0,-1 0-1,1 0 1,-1-1 0,1 0-1,-1 0 1,0-1 0,0 1-1,-1-1 1,1 0 0,-1 0 0,0-1-1,0 1 1,0-1 0,0 0-1,-1 0 1,4-6 0,-2 2-59,0-1-1,-1 1 1,0-1 0,-1 0 0,1 0 0,-2 0 0,0 0 0,0-1 0,1-16 0,-3-22 1131,-2 49-977,1-1 0,0 1 0,0 1 0,0-1 0,0 0 0,0 0 0,-1 0 0,1 1 0,0-1 0,0 0 0,0 1 0,0-1 0,0 1 0,0-1 0,0 1 0,0 0 0,0-1 1,-2 3-1,1 2-15,0 0 1,0 0 0,0 1-1,0-1 1,1 1 0,0-1-1,0 1 1,0 8 0,2 53 149,0-33-103,-1-28-67,0-1 0,1 1 0,-1 0 0,1-1 1,1 1-1,-1-1 0,1 0 0,0 1 0,0-1 0,0 0 1,1 0-1,-1 0 0,1-1 0,1 1 0,-1-1 1,8 9-1,-7-10-38,0 0 0,-1 0 0,1-1 0,0 1 0,0-1 0,1 0 0,-1 0 1,0-1-1,1 1 0,-1-1 0,1 0 0,-1 0 0,1 0 0,0-1 0,-1 0 0,1 1 0,0-2 1,-1 1-1,1 0 0,7-3 0,-8 2-62,0-1 1,-1 1 0,1-1-1,0 0 1,-1 0-1,1 0 1,-1-1 0,1 1-1,-1-1 1,0 0-1,0 0 1,-1 0-1,1 0 1,0 0 0,-1-1-1,0 1 1,4-8-1,0-3-917,0 0-1,-1-1 1,5-19 0,-4 11-4109,3-39 1,-7 41 5157,-2-2 4556,1-1 6533,-7 98-10377,6-66-745,-1 9 71,2 0 1,0 0-1,0 0 1,2 0-1,5 20 0,-7-34-110,0 0 0,0 1 0,0-1 0,1 0-1,-1 0 1,1 0 0,0-1 0,0 1 0,0 0-1,0-1 1,0 1 0,0-1 0,1 1 0,0-1 0,-1 0-1,1 0 1,0 0 0,0-1 0,0 1 0,0-1-1,0 1 1,0-1 0,0 0 0,1 0 0,-1-1 0,0 1-1,1-1 1,-1 1 0,0-1 0,1 0 0,-1 0-1,0-1 1,5 0 0,13-6-2346,-7-11-4114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55.48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52 183 22941,'0'0'6241,"18"-7"-6151,58-26-73,-71 31-15,-1 0-1,-1 0 1,1-1-1,0 0 1,-1 0-1,1 0 1,-1 0 0,0 0-1,0-1 1,0 1-1,-1-1 1,1 0-1,-1 0 1,0 0 0,0 0-1,2-5 1,-2 0 47,0 1 0,0-1 0,-1 0 0,0 1 0,-1-16 0,0 23-29,0 1 0,-1-1-1,1 0 1,0 0 0,-1 0-1,1 1 1,0-1-1,-1 0 1,1 0 0,-1 1-1,1-1 1,-1 0 0,0 1-1,1-1 1,-1 1 0,0-1-1,1 1 1,-1-1-1,0 1 1,0-1 0,1 1-1,-1 0 1,0-1 0,0 1-1,0 0 1,0 0 0,0 0-1,1-1 1,-1 1-1,0 0 1,0 0 0,-1 1-1,-39-1 353,32 1-293,3 0-47,0 0 0,1 0 0,-1 1 0,1 0 0,-1 0 0,1 0 0,0 1 0,0-1 0,0 1 0,0 1 0,0-1 0,0 1 0,1 0 0,0 0-1,0 0 1,0 0 0,0 1 0,1-1 0,0 1 0,0 0 0,0 0 0,-4 11 0,2-5-8,0 1 0,1 0 0,0 0 0,1 1-1,1-1 1,0 1 0,0-1 0,1 1 0,2 24 0,0-34-24,0 0 0,0 0 0,0 1 0,1-1 0,-1 0 0,1-1 0,0 1 0,-1 0 0,1 0 0,1-1 0,-1 1 0,0-1 1,1 0-1,-1 0 0,1 0 0,-1 0 0,1 0 0,0 0 0,0-1 0,0 1 0,0-1 0,0 0 0,0 0 0,7 2 0,3 0-30,-1 0 1,1-1-1,0 0 0,0-1 0,20-1 0,-22-1-193,1 0 0,-1 0 0,0-2 0,1 1 0,-1-1 0,0-1 0,-1 0 0,18-8 0,19-17-3277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7:57.33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1075 107 22157,'0'0'6250,"-29"-7"-5990,-91-20-2,109 24-156,0 1 0,0 0 0,0 1 0,0 0 0,0 1 0,-12 1 0,-6 0 123,23-1-192,-25-1 100,0 2 0,0 1 0,1 1-1,-37 9 1,17 2 49,1 2 0,-86 40-1,109-42-153,0 1 0,1 1-1,1 1 1,0 1 0,2 1-1,-30 31 1,20-13 0,2 1 1,-34 55-1,59-84-25,0 1 0,1 0 0,1 0 0,-1 1 0,-1 10 0,-5 15 15,5-12-13,0 2-1,1-1 1,2 0-1,1 52 0,1-61 1,1-4-3,0 1 0,1-1 0,1 0 0,0 1 0,1-1 0,0 0 0,1-1 1,0 1-1,0-1 0,9 11 0,13 20 0,39 45 0,-45-60 3,5 4 25,1-1 0,2-1 0,1-1 0,1-2 0,46 30 0,-29-25-2,2-3 0,1-2 0,66 24 0,-34-17 1,-54-20-27,1 0 0,1-2 0,0-2 1,0 0-1,1-2 0,48 4 0,-37-9 6,1-2 0,-1-2 0,0-2 0,84-18 0,-46 0-28,0-3-1,129-60 1,-156 58-21,0-2-1,77-56 1,-115 72 31,0 0 0,-1-1 1,-1 0-1,0-1 0,-1-1 0,-1 0 0,0-1 1,-1 0-1,-1-1 0,0 0 0,11-32 0,-17 32 11,0 0 0,-1 0-1,-1-1 1,1-25 0,-2 20 0,6-36 0,-5 49 3,0 0 1,0-1 0,-1 1 0,0-1 0,-1 1-1,0-1 1,-1 1 0,0 0 0,-1-1-1,0 1 1,-1 0 0,0 0 0,-1 0-1,0 0 1,-8-12 0,-22-33 43,-81-102 0,74 111-24,-2 1 0,-2 2 1,-68-50-1,85 74-13,-1 1 1,-1 2-1,0 0 0,-1 3 1,-1 0-1,0 2 0,-59-14 1,38 16-50,0 2 1,-73-1-1,98 9-53,-1 0 0,1 3 0,0 0 0,0 1-1,0 2 1,-31 11 0,11 1-1423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1.4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194 50 21677,'0'0'7287,"-7"-8"-6789,-22-21-120,26 27-338,0 1 0,0-1 0,0 1 0,0-1 0,0 1 0,0 0 0,0 0 0,0 1 0,0-1 0,0 1 1,-1-1-1,1 1 0,0 0 0,0 0 0,-1 0 0,1 1 0,-5 0 0,-4 0 76,8 0-106,0 0 0,0-1-1,0 1 1,0 1 0,0-1-1,1 1 1,-1-1 0,1 1-1,-1 0 1,1 0 0,0 0-1,-1 1 1,1-1 0,0 1 0,1 0-1,-1 0 1,0 0 0,1 0-1,-3 5 1,3-6-5,0 1 0,0 0 0,1-1 0,-1 1-1,1 0 1,0 0 0,0 0 0,0 0 0,0 0 0,1 0 0,-1 0 0,1 0 0,0 1 0,-1-1 0,1 0-1,1 0 1,-1 0 0,0 0 0,1 0 0,0 0 0,0 0 0,0 0 0,0 0 0,0 0 0,3 6 0,6 2-14,0-1 0,0 0 0,0 0 0,18 12 0,-19-17 2,-1 1 0,1 1 0,-2-1-1,1 1 1,-1 1 0,0-1 0,0 1 0,-1 0-1,0 1 1,-1 0 0,6 12 0,-10-20 7,-1-1 0,0 0 0,0 1 0,0-1 0,0 0 0,0 1 0,1-1-1,-1 0 1,0 1 0,0-1 0,0 1 0,0-1 0,0 0 0,0 1 0,0-1 0,0 1 0,0-1 0,-1 0 0,1 1 0,0-1 0,0 0 0,0 1 0,0-1 0,0 0-1,-1 1 1,1-1 0,0 0 0,0 1 0,-1-1 0,1 0 0,0 0 0,0 1 0,-1-1 0,1 0 0,0 0 0,-1 1 0,1-1 0,0 0 0,-1 0 0,1 0 0,0 0-1,-1 0 1,1 0 0,0 1 0,-1-1 0,1 0 0,-1 0 0,1 0 0,0 0 0,-1 0 0,1 0 0,-1 0 0,1-1 0,0 1 0,-1 0 0,1 0 0,-1 0 0,0 0-8,-1-1 0,1 1 1,-1-1-1,1 1 0,-1-1 1,1 1-1,-1-1 0,1 0 1,0 0-1,-1 1 0,1-1 1,0 0-1,-2-2 0,0-3-199,0 1 1,0-1-1,1 0 0,0 0 0,0 1 0,1-1 0,0-1 1,0 1-1,0 0 0,1 0 0,0 0 0,0-10 1,0 15 126,0-23-4416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1.8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21 0 27822,'0'0'3053,"-3"27"-2915,-8 87-48,7-64-22,2 1 0,6 59 0,-3-102-86,0 1 1,0-1-1,1 1 0,0-1 1,1 0-1,0 0 1,0 0-1,1 0 1,0 0-1,0-1 1,6 8-1,2-6-399,-12-8 371,1-1 0,-1 0 0,0 0 0,1 0 0,-1 0-1,0 0 1,0 0 0,1 0 0,-1 1 0,0-1 0,1 0 0,-1 0 0,0 0 0,1 0 0,-1 0 0,0 0 0,1-1 0,-1 1-1,0 0 1,1 0 0,-1 0 0,0 0 0,0 0 0,1 0 0,-1 0 0,0-1 0,0 1 0,1 0 0,-1 0 0,0 0 0,0-1 0,1 1-1,-1 0 1,0 0 0,0-1 0,0 1 0,1 0 0,-1 0 0,0-1 0,0 1 0,0 0 0,0-1 0,0 1 0,0 0 0,0-1-1,1-17-2570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2.1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9 28166,'0'0'2289,"156"-9"-2698,-116 21-247,12 5-344,-6-2-1849,-11-4-11474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8.1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20972,'0'0'9517,"0"20"-9181,-1 7-246,3 99 244,-2-114-374,1-1 0,1 0 0,0 0 0,1 0-1,-1 0 1,2-1 0,8 20 0,-10-22-2758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2.48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159 26 22957,'0'0'7674,"-18"-5"-7502,-58-15-54,74 20-114,1-1-1,-1 1 1,1 0-1,-1 0 1,0 0-1,1 1 1,-1-1-1,1 0 1,-1 0-1,1 1 1,-1-1-1,1 1 1,0 0-1,-1-1 1,1 1-1,-1 0 1,1 0-1,0 0 1,0 0 0,-1 0-1,1 0 1,0 0-1,0 0 1,0 0-1,0 0 1,0 1-1,1-1 1,-1 0-1,0 1 1,1-1-1,-1 1 1,1-1-1,-1 1 1,1-1-1,-1 1 1,1 2-1,-3 3 19,-1 5 0,0 0 0,1 0 0,0 0 0,1 0 0,1 0 0,-1 0 0,2 1-1,0 13 1,1-23-32,-1 0-1,0 1 0,0-1 1,1 0-1,0 0 1,0 0-1,0 0 0,0 0 1,0 0-1,0 0 1,1 0-1,0-1 0,-1 1 1,1 0-1,0-1 0,0 1 1,0-1-1,1 0 1,-1 0-1,1 0 0,-1 0 1,1 0-1,0 0 0,-1-1 1,1 0-1,0 1 1,0-1-1,0 0 0,0 0 1,0 0-1,0-1 0,0 1 1,1-1-1,-1 0 1,5 0-1,-4 1-46,0-1-1,0 0 1,0 0 0,1 0 0,-1-1-1,0 1 1,0-1 0,0 0 0,-1 0-1,1-1 1,0 1 0,0-1 0,-1 0-1,1 0 1,-1 0 0,1 0-1,-1 0 1,0-1 0,0 0 0,0 1-1,0-1 1,0-1 0,-1 1 0,1 0-1,-1 0 1,0-1 0,0 1 0,0-1-1,-1 0 1,1 0 0,0-4 0,7-28 71,-6 24 1003,-2 32-439,-3 13-475,1 30 56,1-59-153,0 0 0,1 0 0,0 1 0,-1-1 0,1 0 0,1 0 0,-1 0 0,0 0 0,1 0 0,0-1 0,2 5 0,-2-6-24,1 0 0,-1 0-1,0 0 1,1 0 0,-1 0 0,1-1 0,0 1 0,0-1 0,-1 1 0,1-1 0,0 0 0,0 0 0,0-1 0,0 1 0,0-1 0,0 1 0,0-1 0,0 0 0,6-1 0,-3 1-97,1-1-1,-1 0 1,1 0 0,-1 0 0,0-1 0,0 0 0,0 0 0,9-5 0,20-20-1625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2.83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116 0 27214,'0'0'3767,"-5"30"-3637,-14 98-1,16-108-104,2 1 1,0 0-1,1-1 1,1 1-1,1 0 0,7 33 1,0-26-25,0 0 1,2 0-1,17 31 1,-20-50-162,-8-9 131,0 0-1,1 0 1,-1 0 0,0 0-1,0 0 1,0 1 0,0-1-1,1 0 1,-1 0 0,0 0-1,0 0 1,0 0 0,1 0-1,-1 0 1,0 0 0,0 0-1,0 0 1,1 0 0,-1 0-1,0 0 1,0 0 0,0 0-1,1 0 1,-1 0-1,0 0 1,0 0 0,0 0-1,1 0 1,-1 0 0,0 0-1,0 0 1,0 0 0,1 0-1,-1 0 1,0-1 0,0 1-1,0 0 1,0 0 0,1 0-1,-1 0 1,0 0 0,0-1-1,0 1 1,0 0 0,0 0-1,0 0 1,0-1 0,1 1-1,-1 0 1,0 0 0,0 0-1,0-1 1,0 1 0,0 0-1,1-20-1894</inkml:trace>
  <inkml:trace contextRef="#ctx0" brushRef="#br0" timeOffset="1">0 159 28246,'0'0'2193,"174"-6"-2626,-128 15-727,-11 2-4873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3.1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59 121 27478,'0'0'2616,"10"-7"-2525,34-20-47,-41 26-33,-1-1 0,0 0-1,0 0 1,0 0 0,0 0-1,0 0 1,0 0 0,0 0 0,-1-1-1,1 1 1,-1-1 0,0 1-1,0-1 1,0 0 0,0 1 0,0-1-1,0 0 1,-1 0 0,1 1-1,-1-1 1,0 0 0,0 0 0,0 0-1,0 0 1,0 1 0,-1-1-1,0 0 1,1 0 0,-3-4 0,2 7 3,0-1 0,0 0 0,0 0 0,0 0 0,-1 1 0,1-1 0,0 0 0,-1 1 0,1-1 0,-1 1 0,1 0 0,0-1 0,-1 1 0,1 0 0,-1 0 0,1 0 0,-1 0 0,1 0 0,-2 1 0,-31 2 203,30-2-197,1 0-1,-1 0 1,1 1-1,0 0 1,-1 0 0,1 0-1,0 0 1,0 0-1,0 0 1,0 1-1,1 0 1,-1-1 0,1 1-1,0 0 1,-1 0-1,1 0 1,0 1 0,1-1-1,-1 0 1,1 1-1,-2 3 1,-1 4 4,1-1 1,1 0 0,-1 1-1,1-1 1,1 1-1,0 13 1,0-19-20,1 1 1,1-1 0,-1 0 0,1 0-1,-1 1 1,1-1 0,1 0 0,-1 0-1,1 0 1,0 0 0,4 7-1,-3-8-6,0-1 0,0 0 0,0 0 0,0 0 0,1 0 0,0 0 0,-1-1 0,1 0-1,0 0 1,0 0 0,0 0 0,0 0 0,1-1 0,4 2 0,-3-1-97,0-1-1,1 1 1,-1-1 0,1 0 0,-1 0-1,1-1 1,-1 0 0,1 0 0,-1 0 0,1-1-1,-1 0 1,1-1 0,-1 1 0,0-1 0,0 0-1,8-4 1,26-15-3113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04.33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1264 55 24461,'0'0'4865,"-28"-7"-4505,-90-22-93,102 24-159,0 2-1,0 0 1,0 1 0,-27 0 0,11 2 15,6-1-34,-43-2 121,-83 8 0,122-1-190,1 2-1,0 1 1,0 1 0,-49 21 0,-102 63 122,147-72-119,0 2 0,1 1 0,2 1 0,0 2-1,1 1 1,2 1 0,1 2 0,-34 50 0,52-67-14,1 1 0,0 0 0,1 0 0,0 0 0,1 1 0,1 0 0,1 0 0,-3 19 0,4-7 7,0-1-1,1 0 1,2 1-1,4 25 0,-3-37-6,1-1-1,1 0 0,0 0 1,0 0-1,2 0 0,0-1 0,0 0 1,2 0-1,10 16 0,-4-12 2,0 0-1,0-2 1,2 1 0,0-2-1,31 22 1,-12-13-1,1-3 0,1-1 0,0-1-1,1-3 1,1-1 0,44 10 0,-31-14-7,-1-3 0,2-1 1,-1-3-1,71-5 0,-99 0-3,1-1 1,-1 0-1,0-2 1,34-11-1,91-42-7,-134 52 7,260-118-78,-240 109 70,0-1 0,32-23 0,-54 31 7,-1 0 0,-1-1 0,0-1 0,0 0 0,-1 0 0,0-1 0,-1-1 0,12-17 0,-11 13 1,0-1 0,-1 0 1,-1 0-1,0-1 0,-2 0 0,0 0 1,-1 0-1,-1-1 0,0 0 1,1-31-1,-5 35 9,-2 0 0,1 1 0,-2-1 0,0 1 0,0 0 0,-2 0 0,1 0 0,-2 0 0,0 1 0,0 0 0,-2 0 0,1 0 0,-16-18 0,5 7 21,0 0 1,-2 2-1,0 0 0,-26-21 1,36 35-35,1 2 1,-1-1 0,0 1 0,-1 1-1,1 0 1,-1 0 0,0 1-1,0 0 1,-1 1 0,1 1-1,-1 0 1,0 0 0,-21 0 0,28 2-41,-4 0-84,1 0-1,-1 1 1,1 0-1,-1 0 1,-11 4-1,-14 8-1720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53.7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8874,'0'0'4169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0.0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 1 26846,'0'0'1767,"0"0"-1654,-1-1 0,0 1 1,1 0-1,-1 0 0,0 0 1,1 0-1,-1 0 0,0 0 0,1 0 1,-1 0-1,0 1 0,1-1 1,-1 0-1,0 0 0,1 0 0,-1 1 1,1-1-1,-1 0 0,0 1 1,-3 6-78,0 0 0,0 0 0,1 0 0,0 0 0,0 0 0,1 1 1,0-1-1,-1 11 0,-7 67 124,9 64-45,1-145-114,1 0-1,-1 0 1,1 0 0,-1 0 0,1 0 0,0 0 0,1-1 0,-1 1 0,1 0 0,-1-1-1,1 1 1,0-1 0,0 0 0,1 0 0,-1 0 0,1 0 0,0 0 0,-1 0 0,1 0-1,0-1 1,1 0 0,4 4 0,-6-5-9,0 0 0,1 0 0,-1 0 0,1-1 0,-1 1 0,1 0 0,-1-1 0,1 0 0,-1 0 0,1 1 0,0-1 0,-1-1 0,1 1 0,-1 0 0,1-1 0,-1 1 1,1-1-1,-1 0 0,1 0 0,-1 0 0,1 0 0,-1 0 0,0 0 0,0-1 0,0 1 0,0-1 0,0 1 0,0-1 0,0 0 0,0 0 0,-1 0 0,1 0 0,0 0 0,0-3 0,14-20-160,-2 0 1,-1-1-1,-1-1 0,-1 0 0,-1 0 1,-2-1-1,6-31 0,-14 56 233,-3 8 105,-7 22 348,6-16-321,1 1 1,0 0-1,-2 21 0,4-10-144,1-12-36,0 1 1,0-1 0,1 1-1,0 0 1,5 16 0,-6-25-17,1 0 1,1 0-1,-1-1 1,0 1-1,1 0 1,-1-1-1,1 1 1,0-1-1,0 0 1,0 0-1,0 1 1,0-1-1,1 0 0,-1-1 1,1 1-1,-1 0 1,1-1-1,-1 1 1,1-1-1,0 0 1,0 0-1,0 0 1,-1 0-1,1-1 1,0 1-1,4-1 1,1 2-13,1-1 1,-1-1 0,1 1-1,-1-2 1,0 1-1,1-1 1,12-3-1,-19 3 7,1 0 0,0 0 0,0 0 0,-1-1-1,1 1 1,0-1 0,-1 0 0,0 0 0,1 0 0,-1 0-1,0 0 1,0 0 0,0-1 0,0 1 0,-1-1-1,1 1 1,-1-1 0,1 0 0,-1 1 0,0-1-1,0 0 1,0 0 0,0-3 0,2-9-6,-1 1 0,-1-1 0,0 1 0,-2-18 0,1 7 8,0 24-4,0 0 0,0 0 0,0 0 0,0 0 0,0 0 0,0 0 0,-1 0 0,1 0 0,0 0 1,0 1-1,-1-1 0,1 0 0,-1 0 0,1 0 0,-1 0 0,1 1 0,-1-1 0,0 0 0,1 0 0,-1 1 1,0-1-1,1 0 0,-1 1 0,0-1 0,0 1 0,0-1 0,1 1 0,-1 0 0,0-1 0,0 1 0,0 0 1,0-1-1,0 1 0,0 0 0,0 0 0,-1 0 0,1 0-215,1 6-4602,0 2-4998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0.6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0 18396,'0'0'12041,"-3"2"-11910,1-1-114,0 1 0,1-1 1,-1 1-1,0 0 0,1 0 0,-1 0 0,1 0 1,0 0-1,0 0 0,0 0 0,0 0 1,0 0-1,0 1 0,0-1 0,1 0 0,-1 1 1,1-1-1,-1 0 0,1 1 0,0 2 1,1 63 137,0-39-115,-1 24 19,0-30-88,0-18-36,0-7-46,0-25-5,1-1 0,1 1 0,1 0 1,13-49-1,-15 74 125,0 1 0,1 0 0,-1-1 0,0 1 0,1 0 0,-1 0 0,1 0 0,-1 0 1,1 0-1,0 0 0,-1 0 0,1 1 0,0-1 0,0 1 0,-1-1 0,1 1 0,0-1 0,0 1 0,0 0 0,0 0 1,-1 0-1,1 0 0,0 0 0,0 1 0,3 0 0,2 0-120,0 0 0,-1 0 0,1 0 0,0 1 0,-1 0-1,9 4 1,34 19-3217,-30-16-4286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5.7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209 15 528,'0'0'28297,"0"0"-28247,0-1 0,0 0 1,0 0-1,0 1 0,0-1 0,-1 0 0,1 0 1,0 1-1,0-1 0,-1 0 0,1 1 1,0-1-1,-1 0 0,1 1 0,0-1 1,-1 1-1,1-1 0,-1 0 0,1 1 0,-2-1 1,-11 0 171,0 2-1,-1 0 1,1 0 0,-24 6 0,32-5-204,0-1 0,0 2 0,1-1 0,-1 0-1,0 1 1,1 0 0,0 0 0,-1 0 0,1 1 0,0 0 0,1-1 0,-1 1 0,1 1 0,-1-1 0,-2 5 0,1 0 2,-1 0 0,2 0-1,-1 0 1,1 1 0,0-1 0,1 1 0,0 0-1,1 0 1,0 0 0,1 1 0,0-1 0,0 12-1,1-17-15,-1 1-1,2-1 1,-1 1-1,1 0 1,0-1-1,0 1 1,2 5-1,-2-10-3,0 1 0,0-1-1,0 1 1,0-1 0,0 1 0,0-1-1,1 0 1,-1 0 0,0 0 0,1 1-1,-1-1 1,1-1 0,-1 1 0,1 0-1,0 0 1,-1 0 0,1-1 0,0 1-1,0-1 1,-1 0 0,1 1 0,0-1-1,0 0 1,3 0 0,0 0-17,0 1 0,0-1 0,0 0 0,0-1 0,1 1 1,-1-1-1,0 0 0,-1-1 0,1 1 0,0-1 0,0 0 0,7-4 0,-6 2-19,-1 0-1,0 0 1,-1-1-1,1 0 1,-1 0 0,0 0-1,0 0 1,0 0-1,4-10 1,-5 8 13,1 0 0,-1 0 1,0 0-1,-1 0 0,1-1 1,-1 1-1,-1-1 0,2-14 1,-3 21 356,0 19-180,-1 9-22,0-19-109,1 0 0,0 0 0,0 1 0,1-1 1,0 0-1,2 8 0,-2-13-26,-1-1-1,1 0 1,0 0 0,1 0-1,-1 0 1,0 0 0,0 0 0,1-1-1,-1 1 1,1 0 0,0-1-1,-1 1 1,1-1 0,0 0 0,0 1-1,0-1 1,0 0 0,0 0-1,0 0 1,0 0 0,1-1 0,-1 1-1,0 0 1,0-1 0,0 0-1,4 1 1,6 0-224,0 0-1,24-1 1,-31-1-46,-1 1 0,0-1-1,0 0 1,1 0 0,-1 0 0,0-1-1,0 1 1,0-1 0,-1 0 0,1 0-1,4-3 1,12-15-5989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6.1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0 26942,'0'0'4143,"-3"18"-3973,-4 38-37,0 58 0,5-52-88,1-31-19,0-1 0,2 1-1,2-1 1,8 45 0,-9-63-59,-1-11 17,-1 1 1,0 0 0,0-1-1,0 1 1,1 0-1,-1-1 1,1 1 0,-1-1-1,1 1 1,0-1 0,-1 1-1,1-1 1,2 3 0,-2-11-447,-1-127-2953,0 81-598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6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47 107 5449,'0'0'23178,"10"-17"-22927,31-51-12,-40 67-222,0-1 1,0 1-1,0 0 0,0-1 0,0 1 1,0 0-1,0-1 0,0 1 1,1 0-1,-1 0 0,0 0 1,1 0-1,-1 1 0,1-1 1,-1 0-1,1 0 0,-1 1 1,1-1-1,-1 1 0,1-1 0,0 1 1,-1 0-1,1 0 0,0 0 1,-1 0-1,1 0 0,0 0 1,-1 0-1,4 1 0,2 0 137,-5-1-136,-1 1-1,0-1 1,1 1-1,-1 0 0,0-1 1,0 1-1,1 0 1,-1 0-1,0 0 0,0 0 1,0 0-1,0 0 1,0 0-1,0 0 0,-1 0 1,1 1-1,0-1 1,0 0-1,-1 0 0,1 1 1,-1-1-1,1 0 1,-1 1-1,0-1 0,1 1 1,-1-1-1,0 1 1,0-1-1,0 2 0,1 2 20,-1 0 0,0 1-1,0-1 1,0 0-1,0 0 1,-1 0 0,-1 9-1,-2-7-15,0 1 1,0-2-1,0 1 0,-1 0 0,0-1 0,0 0 1,-1 0-1,0-1 0,-10 9 0,6-6-27,0-1 0,-1 0 0,1-1-1,-1 0 1,-18 7 0,5-11-1780,17-2-1507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4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27638,'0'0'2022,"14"-3"-1977,-3 1-37,0-2-5,2 1 1,-1 1 0,0 0-1,0 0 1,1 1 0,-1 1 0,14 1-1,-24 0 21,0 0-1,0-1 0,0 1 1,0 0-1,0 0 1,-1 0-1,1 0 0,0 1 1,-1-1-1,1 0 0,-1 1 1,1-1-1,-1 1 1,0 0-1,0-1 0,1 1 1,-1 0-1,0 0 1,-1-1-1,1 1 0,0 0 1,0 4-1,2 4 157,0 1 0,-1-1 0,0 12 0,-1-12-131,9 74 238,-10-83-286,0 0 0,0 0-1,1 0 1,-1 0 0,0 0 0,1 0-1,-1 0 1,1 0 0,-1 0 0,1-1-1,0 1 1,-1 0 0,1 0 0,0 0 0,0-1-1,-1 1 1,1 0 0,0-1 0,0 1-1,0-1 1,0 1 0,0-1 0,0 1-1,0-1 1,0 0 0,0 1 0,0-1 0,0 0-1,0 0 1,0 0 0,0 0 0,0 0-1,0 0 1,1 0 0,1 0-29,-1-1 0,1 1 0,-1-1 0,0 0 0,0 1 0,1-1 0,-1 0 1,0 0-1,0-1 0,0 1 0,0 0 0,0-1 0,3-2 0,2-4-321,0 0-1,-1-1 1,0 0 0,0 0-1,-1 0 1,0-1 0,-1 0-1,0 0 1,-1 0 0,3-11-1,-4 11 534,0-1 1,-1 0-1,0-13 1606,-2 51-506,-3 1-1000,2-15-220,0 0-1,1 0 1,0 0-1,0 0 1,2 1 0,2 15-1,-3-29-66,0 1-1,1 0 1,-1 0-1,1 0 1,-1-1-1,1 1 0,0 0 1,-1-1-1,1 1 1,0 0-1,-1-1 1,1 1-1,0-1 1,0 1-1,0-1 0,-1 1 1,1-1-1,0 0 1,0 1-1,0-1 1,0 0-1,0 0 1,0 0-1,0 1 0,-1-1 1,1 0-1,2-1 1,-1 2-73,0-1 0,1 0 0,-1-1 0,0 1-1,0 0 1,1-1 0,-1 1 0,0-1 0,0 0 0,4-1 0,8-15-1612,-4-4-1600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8.5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17 26830,'0'0'4281,"76"-17"-4249,-47 17-32,-5 0-24,0 0 8,-5 0-272,5 0-193,-5 5-119,-9 2-1408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49.8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4 27998,'0'0'2857,"0"-4"-2809,-1 113 102,3 138 342,9-128-822,-11-119-50,0-1-422,0-9-657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0.1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 27606,'0'0'2712,"58"-15"-2640,-29 15-72,0 0-216,5 0-504,-5 0-1208,-6 3-8914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2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4 22661,'0'0'6728,"-10"-3"-5256,43 3-1448,181 8 178,-203-7-227,-10-1 8,0-1 1,-1 1 0,1 0-1,0 0 1,0 0 0,0 0-1,0 1 1,0-1 0,-1 0-1,1 0 1,0 0 0,0 1-1,0-1 1,0 0 0,-1 1-1,1-1 1,0 1 0,-1-1 0,1 1-1,0-1 1,0 2 0,9 8-4199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3.4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29 27182,'0'0'3227,"-2"5"-3093,-2 11-66,1 0 1,0 0 0,1 1 0,1-1-1,1 0 1,2 23 0,-1 5-76,0-44-6,-1 0 0,1 0 0,0 0 0,0 0 0,0 0 0,-1 0 0,1 0 0,0 0 0,0 0 0,0 0 0,-1-1 0,1 1 0,0 0 0,0 0 0,-1-1 0,1 1 0,0 0 0,-1-1 0,1 1 0,0-1 0,0 0 0,4-9-181,-1 0 0,-1 0 0,4-18 0,2-4-396,-1-4 67,-8 31 509,1 0 1,0 1 0,0-1 0,0 0-1,0 0 1,1 0 0,-1 0 0,1 1 0,1-1-1,-1 1 1,1 0 0,-1-1 0,1 1 0,0 0-1,5-4 1,-6 7-2,1 0 0,0 0 0,0 1 0,0-1 1,0 1-1,0-1 0,0 1 0,0 0 0,-1 0 0,1 0 0,6 1 0,2 0-1206,-5-1-2484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3.9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 0 25758,'0'0'5187,"-6"26"-5053,-17 83-25,21-99-88,0-1-1,1 1 1,0 0-1,0 0 1,2 11-1,0-1-4,-1-19-20,0 0 0,1 0-1,-1 0 1,1 0 0,0 0 0,-1 0 0,1 0 0,0 0 0,0 0 0,0 0 0,0 0 0,-1 0 0,1 0 0,0 0 0,0-1 0,1 1-1,-1 0 1,0-1 0,0 1 0,0-1 0,0 1 0,0-1 0,1 0 0,-1 0 0,0 1 0,0-1 0,1 0 0,-1 0 0,0 0-1,0 0 1,3-1 0,0 2-31,1-1 0,-1-1 0,1 1 0,-1 0 0,1-1-1,-1 0 1,0 0 0,9-3 0,-8 0-136,0 1 0,-1-1 1,1 0-1,-1 0 0,1-1 1,-1 1-1,0-1 0,-1 0 0,1 0 1,-1 0-1,0 0 0,4-11 1,-3 7 325,-1-1 1,0 0-1,0 1 1,-1-1-1,-1 0 1,1-1-1,-1-10 1,-7 27 471,0 7-515,1 1 1,0 0-1,1 0 1,1 1 0,0-1-1,-2 28 1,5 97 6,2-66-58,-2-73-60,0 1 1,0 0-1,0-1 0,0 1 1,0 0-1,0 0 0,0-1 1,0 1-1,0 0 0,0-1 1,-1 1-1,1 0 0,0-1 1,0 1-1,-1 0 0,1-1 1,0 1-1,-1 0 0,1-1 1,-1 1-1,1-1 0,-2 1 1,-15 1 41,10-2-46,4 0-5,0 0 0,0-1 0,0 0 0,0 0 0,0 0 0,0 0 0,0 0 0,0 0 0,1-1 0,-1 1 0,0-1 0,1 0 1,-1 0-1,1 0 0,0 0 0,0 0 0,-1 0 0,2-1 0,-1 1 0,0-1 0,0 0 0,1 1 0,-2-5 0,2 5-153,0 0-1,1 0 0,-1 0 1,1 0-1,-1 0 1,1 0-1,0 0 1,0-1-1,0 1 1,0 0-1,0 0 1,1 0-1,-1 0 0,1-3 1,4-3-2246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4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28326,'0'0'2761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4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27654,'0'0'2560,"0"3"-3456,0 0-1104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5.1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175 22 21901,'0'0'7423,"-10"-4"-7009,7 3-390,-5-2 96,0 0 0,0 0 0,0 1 0,0 0 0,-9-1 0,13 3-89,1 0 0,0 0 0,0 0 0,0 0 1,-1 1-1,1-1 0,0 1 0,0 0 0,0 0 0,0 0 1,0 0-1,0 1 0,0-1 0,0 1 0,1 0 1,-1 0-1,0 0 0,1 0 0,-4 4 0,1 0-6,1 0-1,0 0 1,0 0-1,0 1 1,1 0-1,-1-1 1,2 1-1,-1 0 1,1 1-1,0-1 1,1 0-1,0 1 0,0-1 1,0 1-1,1-1 1,1 9-1,-1-14-26,0 1-1,1 0 1,0-1-1,-1 1 0,1-1 1,0 0-1,0 1 1,1-1-1,-1 0 0,0 1 1,1-1-1,0 0 1,-1 0-1,1 0 0,0 0 1,0-1-1,0 1 1,0 0-1,0-1 0,0 0 1,1 1-1,-1-1 1,0 0-1,1 0 0,-1 0 1,1 0-1,-1-1 1,1 1-1,2 0 0,11 2-432,0 0 0,1-1 0,19 0-1,-1-1-1620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5.6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141 5 22133,'0'0'8160,"-10"0"-7877,2-1-217,0-1 11,0 1 0,-1 1 0,1-1 1,0 1-1,0 0 0,0 1 1,-10 2-1,15-1-66,0 0 1,0 0-1,0 0 1,1 0-1,-1 1 0,1-1 1,-1 1-1,1-1 1,0 1-1,0 0 1,0 0-1,0 0 0,0 0 1,1 1-1,0-1 1,-1 0-1,1 1 0,-1 4 1,1-1-8,-1 1 0,1-1 0,0 0-1,0 0 1,1 1 0,0-1 0,0 0 0,2 9 0,-1-14-13,0-1 0,0 1 1,1-1-1,-1 1 0,0-1 0,1 0 0,-1 0 0,1 1 0,-1-1 1,1 0-1,0 0 0,-1-1 0,1 1 0,0 0 0,0 0 0,0-1 1,0 1-1,0-1 0,-1 0 0,1 1 0,0-1 0,0 0 0,0 0 1,0 0-1,3-1 0,1 1-83,-1 0 1,0 0-1,0-1 1,1 0-1,-1 0 1,0 0-1,0 0 1,9-4 0,-8-2-54,1 0 1,-1 0-1,-1 0 1,0-1 0,0 0-1,0 0 1,-1 0-1,0-1 1,-1 1 0,5-16-1,-7 23 1377,0 12-662,-2 28-451,1-15 14,0-23-135,0-1 0,0 1 1,0 0-1,0-1 0,0 1 0,1-1 1,-1 1-1,0-1 0,0 1 0,1 0 1,-1-1-1,0 1 0,1-1 0,-1 1 0,1-1 1,-1 0-1,0 1 0,1-1 0,-1 1 1,1-1-1,-1 0 0,1 1 0,0-1 1,-1 0-1,1 0 0,0 1 0,23 3-307,23-8-1197,-19-11-3727,-4-2-13066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6.0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 0 28374,'0'0'2865,"-57"159"-2697,57-121-112,0-1-16,0-5-32,0-3 24,0-6 0,0-5-32,0-7-80,0-8-40,5-3-336,1-3-921,-6-17-1815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8.8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1 137 28518,'0'0'2425,"14"135"-2417,-9-121-8,-1-4 16,1-5-48,0-5-184,0 0-577,0-12-663,-1-10-14619</inkml:trace>
  <inkml:trace contextRef="#ctx0" brushRef="#br0" timeOffset="1">15 1 27806,'0'0'1464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6.3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27006,'0'0'2496,"127"23"-4616,-92-14-13700</inkml:trace>
  <inkml:trace contextRef="#ctx0" brushRef="#br0" timeOffset="1">301 70 24141,'0'0'6616,"-5"1"-6442,0 0-154,0 0 1,1 0 0,-1 0-1,1 1 1,-1-1 0,1 1-1,0 0 1,0 1 0,0-1-1,0 1 1,0 0 0,0 0-1,1 0 1,-1 0 0,1 1-1,0-1 1,0 1 0,0 0-1,1 0 1,-1 0 0,1 0-1,0 0 1,-2 6 0,0 2 14,0 0 0,1 0 0,-4 25 0,7-35-35,-1 1-1,1-1 1,0 0 0,0 0 0,0 0-1,0 0 1,0 0 0,0 0 0,1 0-1,-1 1 1,1-1 0,-1 0 0,1 0-1,0 0 1,0-1 0,0 1 0,0 0-1,0 0 1,0 0 0,0-1 0,1 1-1,-1 0 1,1-1 0,-1 1 0,1-1-1,0 0 1,-1 0 0,1 1 0,0-1-1,0 0 1,4 1 0,1-1-99,0 1 1,0-2 0,1 1 0,-1-1-1,0 0 1,0-1 0,1 1 0,-1-2-1,0 1 1,0-1 0,0 0 0,0 0-1,0-1 1,0 0 0,-1 0-1,1-1 1,-1 1 0,10-9 0,20-19-1820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56.7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28326,'0'0'2670,"-4"25"-2477,-12 82-78,13-77-34,1 0 0,2 41-1,1-26-61,-1-44-18,0 1-1,0-1 0,0 0 1,0 1-1,0-1 1,0 0-1,0 0 0,1 1 1,-1-1-1,0 0 0,1 0 1,-1 0-1,1 0 0,-1 1 1,1-1-1,0 0 0,-1 0 1,1 0-1,0 0 0,0 0 1,0 0-1,1 1 0,0-1-7,-1-1-1,0 0 0,0 1 1,1-1-1,-1 0 0,0 0 0,1 0 1,-1 0-1,0 0 0,1 0 1,-1 0-1,0-1 0,1 1 1,-1 0-1,0-1 0,1 1 0,1-1 1,5-3-79,-1-1 0,1 1 0,-1-1 0,13-11 0,-13 10 48,-3 2 46,0-1 1,1 1-1,0 0 0,0 0 1,0 0-1,0 1 1,1 0-1,-1 0 0,1 0 1,0 1-1,0-1 1,0 2-1,0-1 1,0 1-1,11-2 0,-15 4 5,-1-1 1,1 1-1,-1 0 0,1 0 0,-1 0 0,1-1 0,-1 2 1,0-1-1,0 0 0,1 0 0,-1 0 0,0 0 0,0 1 1,0-1-1,0 1 0,-1-1 0,1 0 0,0 1 0,-1-1 0,1 1 1,0 0-1,-1-1 0,0 1 0,1 0 0,-1 2 0,11 22 95,-9-24-116,0 1 0,0-1 0,1 1 0,-1-1 0,1 0 0,-1 0 1,1 0-1,0 0 0,0-1 0,-1 1 0,1-1 0,1 0 0,3 2 0,1-2-299,0 0-1,1 0 0,16 0 0,-20-1 73,18 0-3581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2.1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60 32 22237,'0'0'6041,"-30"-2"-3455,28 5-2573,0 0-1,1 0 1,-1 0-1,1 0 1,0 0 0,0 0-1,0 0 1,0 0 0,0 0-1,0 1 1,1 5-1,-2 40 35,2-48-44,0 47 44,-5 159 44,-2-79-583,5-233-380,5-127 842,-2 223 75,1-1 0,0 1 0,0 0 0,1 0 0,0 0 0,1 0 1,0 1-1,0-1 0,1 1 0,0 0 0,0 0 0,1 1 0,0-1 0,0 1 0,1 1 0,0-1 0,0 1 0,0 0 0,9-4 1,-14 9-46,0 0 1,0 0-1,0 0 0,0 0 1,0 1-1,0-1 1,1 1-1,-1 0 1,0 0-1,0 0 1,0 0-1,0 0 1,0 0-1,1 0 1,-1 1-1,0-1 1,0 1-1,0-1 1,0 1-1,0 0 0,0 0 1,0 0-1,0 0 1,0 0-1,-1 0 1,1 1-1,0-1 1,-1 0-1,1 1 1,1 2-1,0 0-1,0-1 0,0 1-1,-1 0 1,0 0 0,0 0-1,0 0 1,0 1 0,-1-1-1,0 0 1,0 1 0,0-1-1,0 1 1,0 6 0,-1-6-2,0 1 1,0 0-1,0 0 1,-1-1-1,1 1 1,-2 0-1,1-1 1,0 1 0,-1-1-1,0 1 1,-1-1-1,1 0 1,-1 0-1,0 0 1,0 0-1,0 0 1,-1-1 0,0 1-1,0-1 1,0 0-1,0 0 1,-1-1-1,-8 6 1,-2 1 10,-1 0-1,0-1 1,0-1 0,-24 7 0,40-15-4,-1 0 0,1 0 0,-1 1 0,0-1 1,1 0-1,-1 0 0,1 0 0,-1 0 0,1 1 0,-1-1 1,1 0-1,-1 1 0,1-1 0,0 0 0,-1 1 1,1-1-1,-1 0 0,1 1 0,0-1 0,-1 1 1,1-1-1,0 1 0,-1-1 0,1 1 0,0-1 1,0 1-1,-1-1 0,1 2 0,11 12 229,62 41 169,-49-38-1091,41 37-1,-60-51-3590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2.4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0 144 28358,'0'0'1952,"17"-12"-1926,4-1-17,-11 7-6,-1-1 0,1 0 0,-1 0 0,0-1 0,-1 0 0,9-10 0,-15 16 4,0 0 0,-1 0-1,1 0 1,-1 0 0,1-1-1,-1 1 1,0 0 0,0-1-1,0 1 1,0-1 0,0 1-1,-1-1 1,1 1 0,-1-1-1,1 1 1,-1-1 0,0 0 0,-1-4-1,0 6 4,0 1 0,0-1 0,-1 0 1,1 0-1,0 1 0,-1-1 0,1 1 0,0-1 0,-1 1 0,1 0 0,-1-1 0,1 1 0,-1 0 0,1 0 0,-1 0 1,1 0-1,-1 0 0,0 1 0,-33 1 54,32-1-51,1 0-1,0 1 0,0-1 1,0 1-1,0 0 1,0-1-1,0 1 1,0 0-1,0 0 0,1 0 1,-1 0-1,1 1 1,-1-1-1,1 0 0,0 0 1,0 1-1,0-1 1,0 1-1,-1 4 0,0 3 21,0-1-1,1 1 1,-1-1-1,1 12 1,1-4 6,0-9-25,0 0-1,0 0 0,0 0 1,4 12-1,-4-17-14,1-1 0,0 1 0,0-1 0,0 0 0,0 0 0,1 1 0,-1-1 0,0 0 0,1 0 0,0 0 0,0 0 0,-1-1 0,1 1 0,0 0 0,0-1 0,0 1 0,1-1 0,2 2 0,3 0-159,-1 0 0,1 0 0,0-1 0,0 0 0,0-1 0,0 0 0,0 0 0,0 0 0,1-1 0,-1-1 0,0 1 0,0-1 0,0-1 0,0 1 0,14-6 0,8-11-3602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2.91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93 14 26238,'0'0'3894,"1"-1"-3862,-1 0 0,0 1 0,0-1 0,0 1 0,0-1 0,0 1 0,0-1 0,0 1 0,0-1 0,0 0 0,0 1 0,0-1 0,-1 1 0,1-1 0,0 1 0,0-1 0,0 1 0,-1-1 0,1 0 0,-19 0 112,13 1-120,1 0 1,-1-1-1,1 2 0,-1-1 0,1 1 0,-1 0 1,-4 1-1,8-1-24,1 0 1,-1-1-1,1 1 1,-1 0-1,1 0 1,0 0-1,-1 0 1,1 0-1,0 1 1,0-1-1,0 0 1,0 1-1,0-1 1,0 0-1,1 1 1,-1-1-1,0 1 1,1-1-1,-1 1 1,1 0-1,-1-1 1,1 1-1,0-1 1,0 1-1,0 0 1,-1-1-1,2 1 1,-1 2-1,1 3 1,0-1-1,0 1 1,0 0-1,1-1 1,0 1 0,0-1-1,1 0 1,0 0 0,0 0-1,1 0 1,-1 0-1,1-1 1,0 1 0,1-1-1,7 7 1,0 2 0,-9-10 0,0 0 0,-1 0 0,1 1 1,-1 0-1,1-1 0,-1 1 0,-1 0 1,1 0-1,-1 0 0,0 0 1,0 0-1,0 0 0,-1 0 0,1 0 1,-1 0-1,-1 1 0,1-1 0,-2 8 1,0-11-3,1-1 1,0 0-1,0 0 1,-1 0-1,1-1 1,-1 1-1,1 0 1,-1 0-1,1-1 1,-1 1-1,1-1 1,-1 0-1,1 1 1,-1-1-1,0 0 1,1 0-1,-3 0 1,0 1-23,1-1 0,-1 0-1,1 0 1,-1 0 0,1-1 0,-1 1 0,1-1-1,-4-1 1,6 1-42,0 0 0,0 0-1,0-1 1,0 1-1,0 0 1,0-1 0,0 1-1,0-1 1,1 1 0,-1-1-1,1 1 1,-1-1 0,1 1-1,-1-1 1,1 0-1,0 1 1,0-1 0,0 1-1,0-1 1,0 0 0,0 1-1,0-1 1,1-2 0,0-5-923,-1-9-2352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3.33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26758,'0'0'3372,"0"7"-3113,0 2-198,4 61 215,-4-66-272,0-1 0,1 1 0,-1-1 0,1 0 0,0 0 0,0 1 0,0-1 0,1 0 0,-1 0 0,1 0 1,-1 0-1,1 0 0,0-1 0,0 1 0,0-1 0,1 1 0,-1-1 0,5 4 0,-5-5-40,-1 0 1,0-1-1,1 1 1,-1-1-1,1 0 1,0 1-1,-1-1 1,1 0-1,-1 0 1,1 0-1,-1 0 1,1 0-1,-1 0 1,1 0-1,0 0 1,-1-1-1,1 1 1,-1-1 0,1 1-1,1-2 1,0 0-70,0 0 0,0 0 0,0 0 1,0-1-1,0 1 0,-1-1 0,1 0 0,3-5 1,0-1-244,0-1 0,-1 0 0,0 0 0,7-21 0,-4 9 1035,-7 35 1035,-9 39-654,5-36-1011,1 0 0,0 0 0,2 0 0,-1 0-1,5 31 1,-4-46-59,0 0-1,1 0 0,-1 1 1,0-1-1,1 0 0,0 0 1,-1 0-1,1 0 0,0 0 1,-1 0-1,1 0 0,0 0 1,0 0-1,0-1 0,0 1 1,0 0-1,0 0 0,0-1 1,0 1-1,0 0 1,0-1-1,0 0 0,0 1 1,0-1-1,0 1 0,1-1 1,-1 0-1,0 0 0,0 0 1,1 0-1,-1 0 0,0 0 1,0 0-1,0 0 0,3-1 1,-1 1-52,1-1 0,0 0 0,0 0 0,0 0 0,-1 0 0,1-1 1,0 0-1,-1 1 0,0-1 0,5-3 0,16-22-1027,-1-5-913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3.7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0 243 6825,'0'0'23225,"8"4"-23126,-4-1-77,-2-2-16,0 1-1,-1-1 1,1 0-1,0 0 1,-1 0-1,1 0 1,0 0-1,0 0 1,0-1-1,0 1 1,0-1-1,0 1 1,0-1-1,0 0 1,0 0-1,0 0 1,0 0-1,0 0 1,0 0-1,0 0 1,0-1-1,0 1 1,0-1-1,0 1 1,0-1-1,0 0 1,0 0-1,2-1 0,6-8-50,0 0-1,0 0 0,-1-1 0,0-1 0,-1 1 0,14-26 0,-18 29 24,0 1 0,-1-1 1,0 0-1,0 0 0,0 0 1,-1 0-1,-1-1 0,1 1 0,-1-1 1,-1 1-1,0-1 0,0 1 1,-1-10-1,0 16 51,0 0 1,0 0-1,0 1 1,0-1-1,0 1 0,0-1 1,0 1-1,0-1 1,-1 1-1,1 0 1,0-1-1,-1 1 0,0 0 1,1 0-1,-1 0 1,1 0-1,-1 1 0,0-1 1,0 0-1,1 1 1,-1-1-1,0 1 0,0-1 1,0 1-1,-2 0 1,1-1-5,0 1 0,0 0 0,1 0 0,-1 0 0,0 0 1,0 0-1,0 1 0,1-1 0,-1 1 0,0 0 0,1-1 1,-1 1-1,0 1 0,1-1 0,-1 0 0,1 1 0,-4 2 1,-1 4 16,-1 1 1,1 1-1,1-1 1,0 1 0,0 0-1,1 1 1,1-1-1,0 1 1,0 0 0,-4 20-1,4-10-10,1 1 0,1-1 0,0 1 0,4 41 0,-2-59-31,1 1 1,-1-1 0,1 0-1,0 1 1,0-1-1,1 0 1,-1 0 0,1 0-1,0 0 1,0 0-1,0 0 1,1 0 0,-1-1-1,1 1 1,0-1 0,0 0-1,0 0 1,1 0-1,-1 0 1,1 0 0,-1-1-1,1 0 1,0 0-1,0 0 1,0 0 0,0 0-1,0-1 1,0 1 0,1-1-1,5 0 1,-2 0-270,0 0 1,1-1-1,-1 0 1,0 0 0,0-1-1,0 0 1,0-1-1,0 1 1,0-2-1,0 1 1,0-1 0,0 0-1,-1-1 1,0 0-1,10-6 1,29-24-9187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4.3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47 1 24789,'0'0'6202,"-4"15"-6053,-6 31 16,1 2 0,-3 85 0,10-57-65,0-34 0,7 76 0,1-93-191,-3-42-160,-3-41-591,-10 26-965,-1 3-1940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4.68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6 28494,'0'0'2881,"104"-5"-2849,-81 5-32,6 0-64,-6 2 48,-6 4-312,6-3-897,-11-3-2191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3:25.6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1096 58 26070,'0'0'3814,"-26"-8"-3504,-85-23-128,86 25-89,0 1 1,-1 2 0,1 0-1,-1 2 1,-35 2-1,9 0-11,27 0-52,1 2 1,-1 0-1,1 2 1,0 0-1,1 2 1,-1 1-1,1 0 1,-27 15-1,5 1 9,1 2 0,-80 61-1,100-66-21,1 1-1,1 1 1,1 0-1,1 2 0,2 0 1,0 2-1,1 0 1,2 0-1,1 2 1,1 0-1,2 0 0,0 1 1,2 1-1,2-1 1,0 1-1,3 1 1,0-1-1,1 34 0,2-11 3,0-24-9,1 0-1,1 0 1,1 0 0,11 47-1,-5-48-2,1-2 0,2 1-1,0-1 1,2-1 0,1 0-1,1-1 1,2 0 0,31 36-1,-31-43-2,1 0 0,1-2 0,1 0 0,0-1 0,1-1 0,0-1 0,1 0 0,1-2 0,0-1 0,36 11 0,-6-7 2,0-2-1,1-2 0,69 3 1,165-13 33,-245-3-44,0-2 0,-1-3 0,1-1 0,58-20 0,-34 4-52,120-63 1,-156 72 48,-2-1 0,0-2 0,-1 0 0,-1-2 0,-1-1 0,-1-1 0,-1-1 0,-1-1 0,-1-1 0,26-42 0,-31 38 6,-1-1 0,-2-1 0,-1 0 0,-1 0-1,-2-2 1,-2 1 0,-1-1 0,-1 0 0,-2 0 0,-1-70 0,-2 78 30,-1 13-21,1 1-1,-1-1 1,-1 0-1,0 1 1,-1-1-1,-1 1 1,0-1-1,-6-16 1,-2 8 7,-1 1 1,0 0-1,-2 1 0,0 0 1,-1 2-1,-1-1 1,-1 2-1,0 0 1,-1 1-1,-1 1 0,0 1 1,-38-20-1,-9 1 21,-2 3 1,-124-35-1,153 53-228,-1 1 0,0 3 0,-54-4 0,65 11-1025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39.5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97 1 26414,'0'0'4346,"-10"2"-4154,-33 11-21,40-12-152,0 1 0,1 0 0,-1 0 1,1 0-1,0 0 0,0 1 0,0-1 0,0 1 1,0-1-1,0 1 0,0 0 0,1-1 1,-1 1-1,1 0 0,0 0 0,0 0 1,-1 6-1,0-4-12,0 4 16,0-1 0,1 0 0,0 1 1,1-1-1,0 17 0,1-7-3,-2-16-20,2 0 0,-1-1 0,0 1 0,0-1 1,0 1-1,1 0 0,-1-1 0,1 1 0,-1-1 1,1 1-1,0-1 0,-1 1 0,1-1 0,0 1 0,0-1 1,0 0-1,0 0 0,0 1 0,1-1 0,-1 0 0,0 0 1,0 0-1,1 0 0,-1 0 0,3 0 0,0 1-22,0 0 0,1-1 0,-1 0 0,0 0 0,1 0 0,-1-1 0,9 1 0,-12-2 3,0 1 0,0 0 0,0 0 0,0 0-1,1-1 1,-1 1 0,0 0 0,0-1 0,0 1 0,0-1 0,0 0 0,-1 1 0,1-1 0,0 0 0,0 1 0,0-1 0,0 0 0,-1 0 0,1 0 0,0 0 0,-1 0 0,1 0 0,-1 0 0,1 0 0,-1 0 0,1 0 0,-1 0-1,0 0 1,1 0 0,-1 0 0,0-2 0,1-5-157,0 0 0,-1 0 0,0-12 0,0 11-67,0-5-5,0 9 189,0-1 1,0 1-1,0-1 1,0 1 0,-1 0-1,-2-10 1,2 6 83,1 8 62,7 1 18,0 0 0,-1 0 0,1 1 1,0 0-1,0 1 0,0-1 0,-1 1 0,1 1 0,6 3 1,-10-4-99,1 0-1,-1 0 1,0 0 0,0 1 0,0-1 0,0 1 0,0 0 0,-1 0 0,1 0 0,-1 1 0,0-1 0,0 0 0,0 1-1,0-1 1,-1 1 0,1 0 0,0 6 0,-1-8-6,2 7 12,-1-1 1,-1 1-1,0-1 0,1 16 0,3-26-10,-2-4-70,-1 1 1,0-1 0,0 1 0,0-1 0,1-12-1,7-19-258,-9 33 332,1 0 0,0 0 0,0 1 0,0-1 0,1 0 0,-1 1 0,1-1 0,0 1 0,0 0 0,0 0 1,0 0-1,0 0 0,1 1 0,3-3 0,-1 2 74,0 1 0,-1 0 0,1 0 0,0 1 0,0-1 0,0 1 0,0 1 0,1-1 0,7 1 0,-13 0-74,2 0 13,-1 0 1,1 0 0,0 0 0,-1 0 0,1 1 0,0-1 0,-1 1 0,3 1 0,-4-2-17,0 1 0,0-1 0,0 1 1,-1 0-1,1-1 0,0 1 0,-1 0 0,1 0 1,-1 0-1,1 0 0,-1 0 0,1-1 0,-1 1 1,0 0-1,1 0 0,-1 0 0,0 0 1,0 0-1,1 0 0,-1 0 0,0 0 0,0 0 1,0 0-1,-1 2 0,3 27-1,-1 24 153,-1-50-279,-1-1 0,1 1 1,0 0-1,-1-1 0,0 1 1,0-1-1,0 1 0,-1-1 0,1 1 1,-3 4-1,-6 3-2532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14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191 0 27158,'0'0'2560,"-14"21"-2264,-47 69 34,53-78-265,2 0 1,-1 0 0,2 1-1,-6 17 1,1-3 27,-5 9-209,3 1 0,1 0 0,2 0 0,1 1 0,2 0 0,-2 60 0,8-117-1819,0-8-3814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0.0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26070,'0'0'4495,"0"9"-4392,9 100 315,0 5-88,2 127-114,-5-122-460,-6-118 28,-12-1-3442,1 0-2443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0.3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44 27470,'0'0'3401,"58"-21"-3289,-29 16-112,11 2 8,-5 0 16,0 0-24,5 0-112,-11 0-657,0 0-1439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0.9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19060,'0'0'11365,"0"6"-11291,-1 87 306,7 186-11,-5-228-175,-1-32-615,0-17-436,0-8-626,0-16-2449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1.3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2697,'0'0'26505,"17"-8"-26467,56-25 8,-72 32-40,1 0-1,-1 1 1,1-1-1,-1 0 1,1 1-1,0-1 1,-1 1-1,1 0 0,0-1 1,-1 1-1,1 0 1,0 0-1,-1 0 1,1 0-1,0 1 1,-1-1-1,1 0 1,0 1-1,-1-1 1,1 1-1,0-1 1,-1 1-1,1 0 1,-1 0-1,1 0 0,-1 0 1,0 0-1,1 0 1,-1 0-1,0 0 1,0 0-1,0 1 1,0-1-1,0 0 1,0 1-1,0-1 1,0 1-1,0-1 1,-1 1-1,2 2 1,0 4 8,0 0 1,-1-1-1,1 1 1,-1 0 0,-1 14-1,0-11 33,0 0 0,-1 0 1,0-1-1,0 1 0,-6 16 0,6-22-38,-2 0 0,1 0 1,0-1-1,-1 1 1,0-1-1,0 1 0,-1-1 1,1 0-1,-1 0 0,0 0 1,0-1-1,0 1 0,-5 2 1,7-5-98,-1 1-1,1-1 1,-1 0 0,1-1 0,-1 1-1,0 0 1,1-1 0,-1 0 0,0 1 0,0-1-1,-3-1 1,5 1-107,-8 0-2605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1.6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24509,'0'0'4879,"7"22"-4750,20 73-41,-25-87-84,0-1-1,-1 1 1,1 0 0,-1 0 0,-1-1-1,0 1 1,0 11 0,-2 1 7,3-17-63,1-7-166,2-12-232,-2-6 76,0 0 0,2-1 0,0 1 1,2 0-1,0 1 0,1-1 0,13-25 0,-18 44 471,0 1 0,0-1 0,0 1 0,1-1 1,-1 1-1,0 0 0,1 0 0,0 0 0,-1 0 0,1 1 0,0-1 1,0 1-1,0-1 0,0 1 0,0 0 0,5-1 0,-6 2-78,0-1-1,0 1 1,0-1-1,0 1 0,1 0 1,-1 0-1,0 0 1,0 0-1,0 0 1,0 1-1,0-1 1,0 1-1,0-1 0,0 1 1,0 0-1,0 0 1,0 0-1,0 0 1,0 0-1,0 0 1,-1 0-1,1 1 0,0-1 1,1 3-1,12 13-431,-3-6-2906,0-2-7457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2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0 27502,'0'0'2931,"-15"19"-2765,-47 60-66,60-76-96,0 0 1,0-1 0,1 1 0,-1 0 0,0 0 0,1 0 0,0 0 0,0 0 0,0 0-1,0 1 1,0-1 0,1 0 0,-1 0 0,1 1 0,0-1 0,0 0 0,0 1 0,1 5-1,1 7 16,-2-15-19,0 0 0,0 0 0,0-1 0,0 1 0,1 0 1,-1 0-1,0 0 0,0 0 0,1 0 0,-1 0 0,1-1 1,-1 1-1,1 0 0,-1 0 0,1 0 0,-1-1 1,1 1-1,0 0 0,-1-1 0,1 1 0,0-1 0,-1 1 1,1 0-1,1 0 0,1 0-8,-1 0-1,1-1 1,-1 1 0,1 0-1,0-1 1,-1 1 0,1-1 0,5 0-1,-3 0-47,0 0-1,-1-1 1,1 1 0,0-1-1,0 0 1,-1-1 0,1 1-1,0-1 1,-1 0-1,6-3 1,-6 2-23,-1 0 0,0 0 0,-1 0-1,1-1 1,0 1 0,-1-1 0,0 0 0,0 1 0,0-1-1,0 0 1,0 0 0,-1 0 0,2-8 0,-1-1-125,0 1 1,0-1-1,-1-18 1,-1 29 213,0 1 0,0 0-1,0-1 1,0 1 0,0 0 0,0 0 0,-1-1 0,1 1 0,0 0 0,-1 0 0,1-1 0,-1 1-1,1 0 1,-1 0 0,0 0 0,1 0 0,-1-1 0,0 1 0,0 0 0,0 1 0,0-1 0,0 0-1,0 0 1,0 0 0,0 0 0,0 1 0,-2-2 0,-19-2-809,6 4-2487,9 0 884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3.0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 22765,'0'0'7895,"0"-1"-7779,11 199 115,-11-231-265,-2 22-2,2-1 0,-1 1 0,2 0 0,-1 0 0,1-1 1,1 1-1,0 0 0,1 0 0,0 1 0,6-14 1,-9 23 34,1 0 0,-1 0 0,1 0 0,0 0 0,-1 0 0,1 0 0,0 0 0,0 0 0,-1 0 0,1 0 0,0 0 0,0 1 0,0-1 0,0 0 0,0 1 0,0-1 0,0 0 0,0 1 0,1 0 0,-1-1 0,0 1 0,0 0 0,0-1 0,0 1 0,1 0 0,-1 0 1,0 0-1,0 0 0,0 0 0,1 0 0,-1 0 0,0 1 0,0-1 0,0 0 0,1 1 0,-1-1 0,0 1 0,0-1 0,0 1 0,0 0 0,0-1 0,0 1 0,0 0 0,0 0 0,0-1 0,-1 1 0,1 0 0,0 0 0,0 0 0,-1 0 0,1 0 0,-1 0 0,2 2 1,3 20 14,0-1 1,-2 1 0,-1-1-1,0 28 1,-2-50-16,0 1 1,0-1 0,0 0-1,0 0 1,0 0 0,0 0-1,1 1 1,-1-1-1,0 0 1,0 0 0,0 0-1,0 0 1,0 1 0,0-1-1,0 0 1,0 0-1,1 0 1,-1 0 0,0 0-1,0 0 1,0 1 0,0-1-1,0 0 1,1 0-1,-1 0 1,0 0 0,0 0-1,0 0 1,1 0 0,-1 0-1,0 0 1,0 0-1,0 0 1,0 0 0,1 0-1,-1 0 1,0 0 0,0 0-1,0 0 1,1 0-1,-1 0 1,0 0 0,0 0-1,0 0 1,0 0 0,1 0-1,-1 0 1,0-1-1,0 1 1,0 0 0,0 0-1,0 0 1,1 0 0,-1 0-1,0 0 1,0-1-1,9-5-100,18-50-594,-6 11 325,-19 41 378,0 0 0,0 0 1,0 0-1,1 0 0,-1 0 0,1 1 1,0-1-1,0 1 0,1 0 1,-1 0-1,1 0 0,-1 0 1,1 1-1,0 0 0,0-1 0,0 1 1,0 0-1,0 1 0,1-1 1,-1 1-1,0 0 0,1 0 0,-1 0 1,1 1-1,-1-1 0,8 2 1,-11-1 12,0 0 1,0 0-1,0 1 1,1-1-1,-1 1 1,0-1 0,0 1-1,0-1 1,0 1-1,0 0 1,0-1-1,0 1 1,-1 0-1,1 0 1,0 0-1,0-1 1,0 1 0,-1 0-1,1 0 1,0 0-1,-1 0 1,1 1-1,-1-1 1,0 0-1,1 0 1,-1 0-1,1 2 1,5 37 208,-5-37-199,0 41 140,-2-33-150,1-1 0,1 1 0,0 0 0,0-1 0,5 19 0,0-24-276,2-15-346,5-28-1067,-5 7-3969,-1-4-12110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3.4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0 217 23037,'0'0'7057,"0"107"-7057,0-98-72,12-9-1304,0-3-2385</inkml:trace>
  <inkml:trace contextRef="#ctx0" brushRef="#br0" timeOffset="1">52 1 27910,'0'0'1576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3.7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1 22869,'0'0'7756,"-12"1"-7588,-39 7-26,49-8-138,1 1 0,-1 0 0,0 0 0,1 0 1,-1 0-1,1 0 0,0 0 0,-1 0 0,1 1 1,0-1-1,0 0 0,0 1 0,0-1 1,0 1-1,0-1 0,0 1 0,0-1 0,1 1 1,-1 0-1,0-1 0,1 1 0,0 0 0,-1-1 1,1 1-1,0 0 0,0 0 0,0 0 0,0-1 1,0 1-1,0 0 0,1 0 0,-1-1 0,1 4 1,0 3 14,0-1-17,1 0 0,-1 0 0,1-1 0,1 1-1,0-1 1,0 0 0,0 0 0,0 0 0,1 0-1,0 0 1,0-1 0,1 1 0,8 7 0,16 23-62,-30-34-486,-4-6-493,-6-11-1777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40.1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1 147 27862,'0'0'2288,"10"-15"-2658,33-47 30,-41 60 331,0-1 0,0 1 0,0-1 1,-1 1-1,1-1 0,-1 0 1,1 0-1,-1 0 0,0 0 0,0 0 1,-1 0-1,1 0 0,0 0 1,-1 0-1,0 0 0,0 0 0,0-6 1,-1-4 1654,2 15-1597,-1 0 0,1 0 0,-1 0 0,0 0 0,0 0 0,0 0 0,0 0 0,0 0 0,-1 3 0,0 5 33,1 157 439,1-160-725,0 1 0,0-1 0,1 0 1,0 1-1,0-1 0,1 0 0,0 0 1,6 10-1,-9-14-3538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4.0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0 102 24797,'0'0'2924,"25"-4"-2792,79-14-70,-100 18-61,1-1 0,-1 0-1,0 0 1,0 0 0,0 0-1,0-1 1,-1 0 0,1 0 0,0 0-1,-1 0 1,1 0 0,-1-1-1,5-4 1,-7 5 13,1-1 0,-1 1 0,0 0 0,0-1 0,0 1 0,0-1 1,-1 1-1,1-1 0,-1 1 0,1-1 0,-1 0 0,0 1 0,0-6 0,0 8 19,-1-1 0,1 1 0,0-1 0,-1 0 0,1 1 0,0-1 0,-1 1 0,1-1 0,-1 0 0,1 1 0,0-1 0,-1 1 0,0 0 0,1-1 0,-1 1 0,1-1 0,-1 1 0,1 0 0,-1-1 0,0 1 0,1 0 0,-1 0 0,0 0 0,1-1 0,-1 1 0,0 0 1,1 0-1,-1 0 0,-1 0 0,-25-1 512,24 1-422,-2 0-65,0 0-1,0 1 1,0-1-1,1 1 1,-1 0 0,0 0-1,1 1 1,-1-1 0,1 1-1,0 0 1,-1 1-1,1-1 1,0 1 0,0-1-1,1 1 1,-1 0-1,0 1 1,1-1 0,0 0-1,0 1 1,0 0-1,0 0 1,1 0 0,-5 7-1,3-2-24,0 1 0,0-1 0,1 0 0,0 1 0,1 0 0,0-1 0,-2 14 0,4-20-33,0 0 1,-1 0-1,1-1 0,0 1 0,0 0 1,0 0-1,1-1 0,-1 1 0,1 0 1,-1 0-1,1-1 0,0 1 0,0-1 1,0 1-1,0-1 0,1 1 0,-1-1 1,1 1-1,-1-1 0,1 0 1,0 0-1,0 0 0,0 0 0,0 0 1,0-1-1,0 1 0,0 0 0,1-1 1,-1 0-1,1 1 0,2 0 0,8 0-197,1 0-1,-1 0 0,22-1 1,-10-1-1404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28.5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26254,'0'0'4078,"0"19"-3774,7 333 299,3-130-2461,-10-249-309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3.5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20708,'0'0'9112,"4"-10"-8899,-2 3-189,-1 5-20,-1-1 1,1 1-1,0 0 1,0-1-1,0 1 1,0 0-1,0-1 0,0 1 1,0 0-1,1 0 1,-1 0-1,1 0 1,0 0-1,0 0 1,0 1-1,-1-1 1,1 0-1,1 1 0,-1 0 1,0-1-1,0 1 1,0 0-1,5-1 1,7-2 51,0 2 1,0 0-1,0 0 0,0 2 1,0-1-1,1 2 1,17 2-1,-28-2-47,1 0 0,-2 0 0,1 0-1,0 0 1,0 1 0,0-1 0,-1 1 0,1 0 0,0 0-1,-1 1 1,0-1 0,0 1 0,0 0 0,0-1 0,0 1-1,0 0 1,-1 1 0,1-1 0,-1 0 0,0 1 0,0 0-1,0-1 1,0 1 0,-1 0 0,0 0 0,0 0-1,0 0 1,0 0 0,0 5 0,0-2-5,0-1 0,-1 1 0,0-1 1,0 0-1,-1 1 0,0-1 0,0 0 0,0 1 0,-1-1 1,0 0-1,0 0 0,-1 0 0,0 0 0,-4 7 0,-1-3 3,0 0 0,0-1 0,-1 0 0,0-1 0,0 1 0,-15 8 0,-38 26-33,59-42-244,5-2-847,8-4-1599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4.1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1 529 26926,'0'0'3541,"10"-18"-3487,71-116-214,40-112-2196,-117 234 2304,0 1 1,-1-1 0,0 0-1,-1 0 1,0-1 0,-1 1-1,-1-23 1,0 34 93,-1 1 0,1-1 1,-1 0-1,0 0 0,1 1 0,-1-1 0,0 0 1,1 1-1,-1-1 0,0 1 0,0-1 1,1 1-1,-1-1 0,0 1 0,0-1 1,0 1-1,0 0 0,0-1 0,0 1 0,1 0 1,-1 0-1,0 0 0,0 0 0,0 0 1,0 0-1,0 0 0,0 0 0,-2 0 0,-31 4 554,30-2-532,-1 0 0,0 1-1,1 0 1,0 0 0,0 0-1,0 0 1,0 1 0,0-1-1,1 1 1,0 0 0,-1 0-1,2 0 1,-1 1 0,0-1-1,-3 10 1,-4 8 168,-14 45 0,13-28-147,3-1-1,1 2 1,1-1 0,3 1-1,1 0 1,4 55-1,-1-88-79,-1-1 0,2 1-1,-1 0 1,1-1 0,-1 0-1,2 1 1,-1-1 0,1 0-1,0 0 1,0 0 0,1-1-1,5 8 1,-7-10-46,0-1 0,1 0 0,-1 0-1,0 0 1,1 0 0,0-1 0,-1 1 0,1-1 0,0 0 0,0 1-1,0-1 1,0 0 0,0-1 0,0 1 0,0 0 0,0-1 0,0 0 0,0 0-1,0 0 1,0 0 0,0 0 0,0 0 0,0-1 0,0 0 0,0 1 0,0-1-1,0 0 1,4-2 0,23-18-2891,4-7-6233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4.6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165 0 28006,'0'0'3334,"-20"1"-3242,-59 6-35,77-7-54,0 0 0,0 1-1,0-1 1,0 1 0,0-1-1,0 1 1,0 0-1,1 0 1,-1 0 0,0 0-1,0 0 1,0 0 0,1 1-1,-1-1 1,1 0 0,-1 1-1,1-1 1,0 1-1,-1 0 1,1-1 0,0 1-1,0 0 1,0 0 0,0 0-1,-1 2 1,0 1-1,-2 4 2,1 0 0,0 0 1,0 0-1,0 0 0,1 0 0,1 1 1,0-1-1,0 1 0,1-1 0,0 0 0,0 1 1,3 11-1,-3-19-13,1-1 1,0 0 0,0 1 0,0-1-1,0 0 1,0 0 0,0 0-1,0 0 1,0 0 0,0 0 0,0 0-1,0 0 1,1 0 0,-1 0-1,0-1 1,1 1 0,-1 0 0,0-1-1,1 1 1,-1-1 0,1 0-1,-1 1 1,1-1 0,-1 0 0,1 0-1,2 0 1,0 0-38,1 0 0,-1 0-1,1 0 1,0 0 0,-1-1 0,1 0 0,8-3-1,-9 2-29,0-1-1,0 0 0,0 0 1,0-1-1,-1 1 0,1-1 1,-1 0-1,0 0 0,0 0 1,-1 0-1,1 0 0,2-6 1,3-6-193,-1 0 0,5-19 0,-10 14 869,-2 25 13,-1 29-243,3 50-31,-1-80-337,-1 0-1,1-1 1,1 1-1,-1 0 1,0 0-1,1 0 1,-1-1-1,1 1 1,0-1-1,-1 1 1,1-1-1,1 0 1,-1 0-1,0 0 1,0 0-1,1 0 1,-1 0-1,1-1 1,0 1-1,-1-1 1,1 0-1,0 0 1,0 0-1,0 0 1,0 0-1,0 0 1,6 0-1,-4 0-90,0-1 0,1 1 0,-1-1 0,1 0 0,0 0-1,-1 0 1,1-1 0,-1 0 0,0 0 0,1-1 0,-1 1 0,0-1-1,0 0 1,9-5 0,-4-1-993,0 1-1,-1-2 1,17-17 0,-23 21 715,1 0 0,-1 1 0,0-1 0,0-1 0,3-8 0,-1-14 5768,-5 44-4352,-3 22-508,1-29-506,1 0 0,0 1 0,1-1 0,0 0 0,2 11 0,-1-19-48,-1 0 1,1 0-1,0 1 1,0-1-1,-1 0 1,1 0-1,0 0 1,0-1-1,0 1 1,0 0-1,0 0 1,0 0-1,0-1 1,1 1-1,-1 0 1,0-1-1,0 1 1,1-1 0,-1 0-1,0 1 1,0-1-1,1 0 1,-1 0-1,0 0 1,1 0-1,-1 0 1,2 0-1,1 0-277,1 0 1,-1 0-1,0-1 0,0 1 0,1-1 0,-1 0 0,0 0 0,4-2 1,15-15-5471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5.0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27454,'0'0'1600,"5"112"-19972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5.4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1 28246,'0'0'2254,"0"22"-2203,-1 4-45,0-13-2,0 0-1,1 0 1,1 1 0,0-1 0,5 19 0,-6-31-12,0 0 1,0-1-1,0 1 0,0 0 1,0-1-1,0 1 0,1 0 1,-1-1-1,0 1 1,0 0-1,1-1 0,-1 1 1,0-1-1,1 1 0,-1-1 1,0 1-1,1-1 0,-1 1 1,1-1-1,-1 1 1,1-1-1,-1 1 0,1-1 1,0 0-1,-1 1 0,1-1 1,-1 0-1,2 1 1,-1-1-23,0-1 0,0 1 0,0 0 1,0 0-1,0-1 0,0 1 0,0 0 0,0-1 1,0 1-1,0-1 0,-1 0 0,1 1 1,0-1-1,0 0 0,1-1 0,28-37-722,-27 35 751,4-7-16,-6 8 38,0 1 0,0 0 0,0-1 0,0 1 0,1 0 1,-1 0-1,1 0 0,0 0 0,-1 0 0,1 0 0,0 0 0,0 1 0,0-1 0,0 1 0,0-1 0,1 1 0,-1 0 0,0 0 0,1 0 1,-1 0-1,4 0 0,-5 3 63,1 0 1,-1 0 0,0 0 0,0 0 0,0 0 0,0 0-1,0 1 1,0-1 0,0 1 0,0 2 0,-1-3-3,2 4-47,0 1 12,0 1 0,0-1 1,1 0-1,7 13 0,-9-18-52,1 0-1,-1-1 0,1 1 1,-1 0-1,1 0 0,-1-1 1,1 1-1,0-1 0,0 0 1,0 1-1,0-1 0,0 0 1,0 0-1,0 0 0,0 0 1,0-1-1,1 1 0,-1-1 1,0 1-1,0-1 0,1 0 1,2 0-1,-1 1-145,0-1 0,1 0 0,-1-1 0,0 1 0,1-1 0,-1 0 0,0 0 0,0 0 0,0-1 0,1 1 0,-2-1 0,6-3 0,15-18-4165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6.1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50 27238,'0'0'3763,"0"8"-3693,-1 22 2,1 57 82,1-79-146,0 0 1,0-1 0,0 1 0,1-1 0,0 1 0,1-1 0,0 1 0,0-1-1,5 7 1,-8-13-7,1 0-1,0 1 0,0-1 0,0-1 1,0 1-1,0 0 0,0 0 1,0 0-1,0 0 0,0-1 0,0 1 1,1 0-1,-1-1 0,0 1 0,0-1 1,1 0-1,-1 1 0,0-1 1,1 0-1,-1 0 0,0 0 0,1 0 1,-1 0-1,0 0 0,1 0 0,-1 0 1,0 0-1,3-1 0,-2 0 3,0 0-1,0 0 0,0 0 1,0 0-1,1 0 0,-2 0 1,1-1-1,0 1 1,0-1-1,0 1 0,-1-1 1,1 1-1,-1-1 0,1 0 1,1-3-1,7-16-46,-2 1-1,0-2 1,-1 1 0,-1-1-1,-2 0 1,0 0 0,-1 0-1,-1-1 1,-1-26 0,-1 49-296,0 13-1055,1 7-1605,4-1-7069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6.8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133 253 27110,'0'0'4321,"-9"-3"-4261,3 1-57,4 1 0,0 0 0,0 1 0,1-1 0,-1 0 0,0 1 0,0-1 0,0 1 0,0 0 0,0-1 0,0 1 0,0 0 0,0 0 0,0 0 0,0 1 0,0-1 0,0 0 0,0 1 0,0-1 0,0 1 0,0 0 0,1 0 0,-1 0 0,0 0 0,0 0 0,1 0 0,-1 0 0,1 0 0,-1 1 0,1-1 0,-1 0 0,1 1 0,-2 2 0,-4 5 3,0 2-1,1-1 1,0 0-1,1 1 1,0 0-1,1 1 0,0-1 1,1 1-1,0 0 1,0-1-1,2 1 1,-1 0-1,1 15 0,2-26-12,-1 1 0,1-1 0,-1 1-1,1-1 1,0 1 0,-1-1 0,1 0-1,0 1 1,0-1 0,0 0 0,0 0-1,0 1 1,0-1 0,0 0 0,1 0-1,-1 0 1,0 0 0,0-1 0,1 1-1,-1 0 1,1 0 0,-1-1-1,1 1 1,-1-1 0,1 1 0,-1-1-1,1 0 1,-1 0 0,1 0 0,0 0-1,2 0 1,3 1-69,0-1 0,1 0 0,-1 0-1,0-1 1,0 0 0,9-2 0,-11 1-34,0-1-1,1 1 1,-1-1 0,-1 0 0,1-1 0,0 1-1,-1-1 1,1 0 0,-1 0 0,0-1-1,-1 1 1,1-1 0,3-5 0,-1 0-89,0 0 0,-1-1 1,0 1-1,0-1 0,5-19 1,-18 54 2849,-1 26-2394,9-36-209,0-11-35,0 0-1,-1 0 1,1 0 0,1 0-1,-1 0 1,0 0-1,1 0 1,-1 0-1,1-1 1,2 5-1,-2-6-11,0 1-1,1-1 0,-1 0 0,0 0 0,1 0 0,-1-1 0,1 1 0,0 0 0,-1 0 0,1-1 0,0 1 1,-1-1-1,1 0 0,0 1 0,-1-1 0,1 0 0,0 0 0,0 0 0,-1 0 0,4-1 0,3 1-14,1 0 0,-1-1 0,0 0-1,1 0 1,-1-1 0,0 0 0,0 0 0,0-1-1,0 0 1,-1-1 0,1 1 0,-1-2-1,0 1 1,0-1 0,0 0 0,-1 0 0,12-13-1,-3 3 21,-1 0 0,0-1-1,-1-1 1,-1 0 0,0 0 0,-2-2-1,0 1 1,-1-1 0,-1-1 0,0 1-1,-2-1 1,0-1 0,-1 1-1,-2-1 1,0 0 0,0-23 0,-3 42 3,0 0 1,0 0 0,0 1-1,-1-1 1,1 0 0,0 1-1,-1-1 1,0 0 0,1 1-1,-1-1 1,0 0 0,0 1-1,0 0 1,0-1 0,0 1-1,0-1 1,0 1 0,-1 0-1,1 0 1,-2-2 0,-1 1 7,1 0 0,-1 0 0,1 0 0,-1 1 0,0-1 0,0 1 0,0 0 0,-8-1 1,7 1-4,0 0 0,0 1 0,-1 0 0,1 0 0,0 0 0,-1 1 0,1-1 0,0 1 0,0 1 0,0-1 0,0 1 1,0-1-1,0 2 0,-8 3 0,5 2-5,0-1 1,1 1 0,-1 1-1,2-1 1,-1 1-1,1 0 1,1 1 0,0-1-1,0 1 1,1 0-1,0 0 1,1 1 0,0-1-1,-3 17 1,1 13 32,2-1 0,3 67 0,0-52-23,0-49-22,1 1 0,-1 0 0,1 0 0,0 0 0,0 0 0,0-1 0,1 1 0,0 0 0,0-1 0,1 0 0,0 1 0,-1-1 0,2 0 0,-1 0 0,1-1 0,-1 1 0,1-1 0,0 1 0,1-1 0,-1-1 0,1 1 0,0 0 0,0-1 0,0 0 0,0 0 0,0-1 0,1 0 0,-1 0 0,1 0 0,0 0 0,-1-1 0,1 0 0,8 1-1,-9-2-33,0 0 0,0-1-1,0 1 1,1-1-1,-1 0 1,0-1 0,0 1-1,0-1 1,-1 0-1,1 0 1,0 0 0,-1-1-1,8-5 1,-1-1-583,-1-1 1,0-1-1,16-21 0,2-6-2986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7.2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21589,'0'0'6241,"0"46"-7825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40.83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86 0 27782,'0'0'2977,"-62"151"-3113,48-114-873,4-8-2775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7.5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15 11106,'0'34'14652,"-1"-1"-8107,0 0-5448,2 45-4640,1-51 5331,-2-25-1805,0 1 0,1-1 0,-1 0 0,1 0 0,-1 1 0,1-1 0,0 0 0,0 0 0,0 0-1,0 0 1,0 0 0,0 0 0,0 0 0,1 0 0,-1 0 0,1 0 0,0-1 0,-1 1 0,1-1-1,0 1 1,0-1 0,0 0 0,0 1 0,0-1 0,0 0 0,0 0 0,0-1 0,0 1-1,1 0 1,-1-1 0,0 1 0,1-1 0,-1 0 0,0 0 0,1 0 0,-1 0 0,0 0 0,0 0-1,1-1 1,-1 1 0,0-1 0,1 1 0,-1-1 0,0 0 0,0 0 0,0 0 0,0 0 0,0-1-1,0 1 1,0 0 0,0-1 0,-1 1 0,1-1 0,0 0 0,-1 0 0,0 1 0,1-1 0,-1 0-1,0 0 1,0 0 0,1-3 0,11-24-2032,11-42 1,-20 61 799,13-42-11011</inkml:trace>
  <inkml:trace contextRef="#ctx0" brushRef="#br0" timeOffset="1">171 1 10642,'0'0'19684,"-41"104"-19531,41-90 31,0 4-128,0-4-32,0 0-24,0-2-8,18 0-280,-7-4-689,1-5-2335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37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24 195 27566,'0'0'2700,"13"-13"-2682,39-44-13,-49 53 9,0 0 0,0 0 0,0 0 0,0 0 0,-1 0 0,0 0 0,0-1 0,0 1 0,0-1 0,-1 0 0,1 1 0,-1-1 0,-1 0 0,1 0 0,-1 0 0,1 0 0,-1 0 0,-1 1 0,0-8 0,0-10 360,0 21-358,1 1 1,0-1 0,-1 1-1,1 0 1,-1-1 0,1 1-1,-1 0 1,1-1-1,-1 1 1,0 0 0,1 0-1,-1-1 1,1 1 0,-1 0-1,1 0 1,-1 0 0,0 0-1,1 0 1,-1 0 0,1 0-1,-1 0 1,0 0 0,1 0-1,-1 0 1,-1 0 0,-18 4 74,15-2-75,1 1-1,-1 0 1,1 1 0,-1-1 0,1 1 0,0 0 0,0 0 0,1 0 0,-1 0 0,1 1-1,0-1 1,0 1 0,1 0 0,-1 0 0,1 0 0,0 0 0,-2 8 0,0 2 20,0 1 0,1-1 1,1 1-1,-1 30 1,3-42-36,0 0 0,0 0 0,0 1 0,1-1 0,-1 0 0,1 0 0,0 0-1,0 0 1,0 0 0,1 0 0,0-1 0,2 5 0,-2-5-2,0-1-1,1 1 0,-1-1 1,1 0-1,0 0 0,0 0 0,0-1 1,0 1-1,0-1 0,0 1 1,0-1-1,0 0 0,0 0 1,1 0-1,5 0 0,3 1-80,-1 0-1,1-1 0,0-1 1,0 0-1,0 0 0,22-4 1,9-9-2642,4-11-7946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7:05.6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7 19588,'0'0'8229,"-3"-2"-7912,3 2-292,-1-1 0,1 1 0,0 0 0,0-1 1,-1 1-1,1 0 0,0 0 0,0-1 0,-1 1 0,1 0 0,0 0 0,-1 0 0,1-1 1,0 1-1,-1 0 0,1 0 0,0 0 0,-1 0 0,1 0 0,0 0 0,-1 0 0,1 0 1,0 0-1,-1 0 0,1 0 0,0 0 0,-1 0 0,1 0 0,0 0 0,-1 0 0,1 0 0,0 0 1,-1 0-1,1 1 0,0-1 0,-1 0 0,1 0 0,0 0 0,-1 1 0,1-1 0,0 0 1,-1 1-1,0 19 991,1-8-1292,0 6 232,0-3-367,0 1 1,1 0-1,3 16 0,-3-19-3275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7:06.2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21341,'0'0'6346,"0"3"-5963,0 105 1223,0-35-4708,0-57-2644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7:06.7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23789,'0'0'5097,"0"46"-4857,0-34-72,0-1-56,0-2-112,0 3 48,0-1-48,0 1-232,0 11-200,0-3-496,0-5-6050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7:07.2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20668,'0'0'7850,"12"3"-7802,-6 3-24,0 2-24,-6 1-464,0-6-2777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7:08.3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0 131 19428,'0'0'9908,"8"-6"-8591,12 6-1124,-15-1-177,-1 0 1,0 1-1,1 0 1,-1 0-1,0 0 1,1 0-1,-1 1 1,0 0 0,1 0-1,-1 0 1,0 0-1,0 1 1,0-1-1,0 1 1,0 0-1,0 0 1,0 1-1,3 2 1,56 68 198,-60-70-210,1 0 0,0 0 0,0 0 0,0-1 0,1 1 0,-1-1 0,0 0 0,1 0 0,-1-1 0,1 1 0,0-1-1,-1 0 1,1-1 0,0 1 0,0-1 0,0 1 0,0-1 0,6-1 0,-10 1-7,0 0 14,3 0-2,-3 0 25,6-12 48,84-173-1540,-67 136-2263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3.0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175 32 21381,'0'0'7360,"-7"-5"-6971,-21-14 71,25 17-385,0 1-1,0 0 1,-1 0-1,1 0 1,0 0 0,-1 1-1,1-1 1,0 1-1,-1 0 1,1 0-1,-1 0 1,1 1-1,-5 0 1,-4 0 23,10-1-89,0 0 0,-1 0 0,1 1 0,-1-1 1,1 1-1,0-1 0,-1 1 0,1 0 0,0 0 0,0 0 0,0 0 0,0 0 1,0 0-1,0 1 0,0-1 0,0 1 0,0-1 0,-1 3 0,0 0 4,0 0-1,0 0 0,1 0 1,-1 1-1,1-1 1,0 1-1,0-1 0,-1 7 1,-1 7 20,1-1 0,1 0 0,0 34 0,2-48-31,0 1-1,0-1 1,0 0 0,0 1-1,0-1 1,1 0-1,-1 1 1,1-1-1,0 0 1,0 0-1,0 0 1,0 0-1,1 0 1,-1 0 0,1 0-1,0 0 1,0 0-1,0-1 1,0 1-1,0-1 1,1 0-1,-1 1 1,1-1 0,-1 0-1,1 0 1,0-1-1,0 1 1,0-1-1,0 1 1,0-1-1,0 0 1,0 0-1,1 0 1,-1 0 0,0-1-1,6 1 1,-3-1-16,-1 1 0,0-1 1,1 0-1,-1 0 0,0-1 1,0 0-1,0 0 0,1 0 1,-1 0-1,0-1 0,0 0 1,-1 0-1,9-5 0,-8 3-5,0 0 0,0 0 0,-1-1 0,0 0 1,0 0-1,0 0 0,-1 0 0,0-1 0,1 1 0,-2-1 0,4-7 0,0-3-43,-1 0-1,5-19 1,-8 29 68,-1 0-1,0 0 1,-1 0-1,1 0 1,-1-1 0,0 1-1,-1 0 1,1 0 0,-3-9-1,2 14 0,0 0-1,0 0 1,0 0-1,0 0 1,0 0 0,0 0-1,0 0 1,0 0-1,0 1 1,0-1-1,0 0 1,-1 1 0,1-1-1,0 1 1,-1-1-1,1 1 1,0 0-1,-1 0 1,1 0 0,0-1-1,-1 1 1,-1 1-1,-37-1 98,30 0-90,6 0-194,-1 0 1,1 0-1,0 1 0,0 0 0,0-1 1,0 1-1,0 1 0,0-1 1,0 0-1,0 1 0,-5 3 0,-2-1-3684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0:32.5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4120 18684,'0'0'10798,"0"-32"-9731,-1 17-972,1 9-75,-1 1 1,1 0 0,1-1 0,-1 1-1,1 0 1,-1 0 0,2-1 0,1-5 0,12-29-1,5-10 8,-16 41-26,0 0 1,-1-1 0,0 1 0,2-18 0,-2 11-3,9-26 1,1 1 0,1 0 0,23-41 0,43-129 6,-14 53 21,-47 124-6,1 2 0,27-33 0,5-7 3,-16 19-9,71-79 1,-55 60-10,-37 51-4,-1 0 1,-1-1 0,15-33 0,6-11 18,18-35-7,128-162 30,58-49-37,-13 48-1,24-4 6,-35 43-34,-204 213 21,21-22 0,101-106 0,66-68-2,-123 125 6,10-10 11,124-135-8,-121 153 1,-45 41-15,-18 13 14,82-63-15,-90 72 8,-2-1 0,22-21 0,18-16-2,13 0-2,-66 49 29,-1 0 0,1 0 0,0-1 0,-1 1 0,1-1 0,-1 1 0,0-1-1,0 1 1,1-1 0,0-2 0,-4-2-238,-12 6-1897,8 1-2205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0:36.2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 24 19748,'0'0'8263,"-4"0"-8020,-11 0 62,11 0 1915,124 11-1448,-90-12-731,-2-2 0,48-11 0,5 0 12,-53 11-40,-27 3 146,-3 38-209,-3-1-1,0 0 1,-3-1 0,-14 44 0,14-52-317,0 11-1332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4:41.5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135 13 26774,'0'0'3210,"-10"-2"-3124,-35-7 57,42 8-104,-1 1 0,1 0 0,0 0 0,-1 0 0,1 0 0,0 1 0,-1-1 0,1 1 0,0 0 0,0 0 0,-1 0 0,1 1 1,0-1-1,0 1 0,-3 2 0,4-3-19,0 0 0,0 1 1,1-1-1,-1 1 1,1 0-1,-1-1 0,1 1 1,-1 0-1,1 0 0,0 0 1,0 0-1,0 0 1,0 0-1,0 0 0,0 0 1,1 0-1,-1 0 1,1 1-1,-1 3 0,1-3-16,-1 0-1,1 0 0,1 0 0,-1 0 0,0 0 0,1 0 1,-1 0-1,1 0 0,0 0 0,0 0 0,0 0 1,1-1-1,-1 1 0,0 0 0,1-1 0,0 1 1,0-1-1,0 1 0,0-1 0,0 0 0,0 0 1,4 3-1,21 18-1,-19-17-2,-1 0 0,1 1 1,-1 0-1,0 0 1,-1 1-1,1 0 1,5 10-1,-12-17 0,1-1 0,-1 1 0,1 0 0,-1-1 0,1 1 1,-1 0-1,0 0 0,1-1 0,-1 1 0,0 0 0,0 0 0,0 0 0,0-1 0,0 1 0,0 0 0,0 0 0,0 0 1,0-1-1,0 1 0,0 0 0,0 0 0,0 0 0,-1-1 0,1 1 0,0 0 0,-1 0 0,1-1 0,0 1 0,-1 0 1,1 0-1,-1-1 0,1 1 0,-1-1 0,1 1 0,-1 0 0,0-1 0,1 1 0,-1-1 0,0 0 0,1 1 1,-1-1-1,0 1 0,0-1 0,1 0 0,-1 0 0,0 1 0,0-1 0,0 0 0,0 0 0,-8 1 13,0 0-1,1-1 0,-1 1 1,-9-3-1,0 2 49,17 0-53,1 24-1171,0-14-455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1:03.3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1759 8708 3617,'0'0'16194,"0"-14"-14820,3-12 4592,0 14-2162,-4 11-3800,0 0 0,0 0 0,1 0 1,-1 0-1,0 1 0,0-1 0,0 0 1,0 1-1,-1-1 0,1 1 0,0-1 1,0 1-1,0 0 0,0-1 1,0 1-1,-1 0 0,1 0 0,-2 0 1,-21-8 38,-17-14 36,2-3 0,-49-39 1,59 42-10,-1-2-23,0-2 1,2 0 0,1-2 0,1-2 0,-25-35-1,-39-46 23,6-17-29,-31-41 22,71 112-51,2-3 1,-67-126-1,65 100 0,-16-39 8,4-3-18,12 32 17,-54-178 0,1-164-8,81 358-6,-34-101 1,5 25-1,-39-104 30,76 235-28,-6-39 1,-6-17-2,5 27-9,-12-81 0,6 26 1,-8-88 2,11 60 1,13 87 3,2 1 0,4-72 0,0 36-9,-6-13 11,-32-174 1,29 223 3,-5-127-9,-2 58-25,1-169 0,12 195 26,5-105 4,4 144-6,-3 26-1,1-40-1,-5-335-23,2 378 27,1 1 0,1-1 0,7-23 0,-8 32 3,5-16-1,-2 0 0,-2 0-1,1-43 1,1-25-3,0-22 29,0 14-42,-5 95 6,0 0 0,2-1 0,-1 1 1,9-23-1,6-32-8,12-84 20,-17 93-4,-9 45-9,1 1 1,0 0 0,7-13-1,6-16-7,-8 20 14,0 0 0,13-21 0,15-32-3,-4-4-17,-27 64 27,1 0-1,1 0 0,9-12 1,15-30-6,-25 42-6,1 0 0,14-19 0,4-7 0,-18 26 9,0 1 0,16-18 0,20-34-22,-24 34 24,37-71-21,-21 24 23,-25 58-9,-4 7 1,0 1 0,1-1 0,12-12 0,36-48 9,-24 33-12,-20 24 3,0 1 1,1 0-1,1 1 0,19-16 1,-24 23-2,-1-1 1,0 1 0,8-13-1,-9 12 5,0 0 0,1 0 0,10-9 0,17-17-18,39-19 6,-30 22 8,-22 15 0,46-26 0,-39 26-2,-9 6-1,41-16 0,112-50 4,64 9-42,-225 65 45,265-62 9,-172 40-9,-54 11-14,64-7-1,106 9 5,-26 2 1,-158 7-8,41 3-1,-45 0 9,57-4 0,-1 0 0,-20 2 2,524-6-144,-350 9 110,-112-1 33,144-3-8,-117-15 18,-12 0 2,666 7-4,-507 12-5,-231-3-2,232 6 16,-222 0-27,134 26-1,76 18 18,-253-41-3,0-1 1,0-3-1,44 0 0,-84-4 3,-1 1-3,-6 1-702,5-2 513,-9 0-1718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1:04.30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5 17660,'0'0'10826,"-11"-5"-8205,11 7-2615,0 0 1,1 0-1,-1 0 1,1-1 0,-1 1-1,1 0 1,0 0 0,0-1-1,0 1 1,-1-1-1,2 1 1,-1-1 0,0 1-1,0-1 1,0 1 0,3 0-1,29 24 27,-7-7 12,-20-13-31,-1-1-1,0 1 1,0 0-1,0 1 1,7 12-1,-11-17-15,0 1 1,0-1-1,-1 1 0,1-1 1,0 1-1,-1-1 1,1 1-1,-1-1 0,0 1 1,0 0-1,0-1 0,0 1 1,-1-1-1,1 1 0,-1-1 1,1 1-1,-1-1 0,0 1 1,0-1-1,0 0 0,0 1 1,-3 3-1,-14 11-665,-9-5-1512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2:59.5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64 5627 12051,'0'0'8677,"-3"0"-7159,-57-3 6813,68 3-8188,13 1-110,0-2 1,0 0-1,0-1 0,0-1 1,0-2-1,25-7 0,335-129-11,-309 112-14,-1-4-1,98-60 1,-147 81-7,418-286 48,-318 211-42,229-162 147,-128 73-56,-6 5-21,166-163 9,-370 322-80,106-92 21,46-42-5,-79 72 3,96-105 0,-148 143-28,3 1 1,53-38 0,-58 50 6,-1-2 0,-2-1 0,0-2 0,42-53 0,-33 33-6,2 0-1,48-42 1,-80 82 5,79-78-5,179-186 25,-197 207-24,11-12-4,-9 2 5,20-23 0,-9 8 0,-24 27 0,102-95 4,4-2-3,-98 78-10,-34 41 3,54-53 0,6-1 20,-53 59-12,-2-1-1,-1-2 0,49-69 1,-54 66-10,2 2 0,55-52 0,-26 30 4,-13 9 0,52-72 1,-68 83-13,2 2 0,61-55 0,17-19-7,-51 44 7,62-95 0,-108 145 14,1 0 0,0 2 0,1-1 0,29-21 0,-28 26-1,-2-1 1,0-1-1,-1-1 1,0 0-1,-2-1 1,14-21-1,12-13 11,-38 49-19,2-12 57,-3 13-38,3 1 3,-3 1-17,-12 0-1365,-1 0-289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43:00.3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1 22269,'0'0'7448,"0"0"-7415,0 0 1,0 0-1,0 0 0,0 0 1,0 0-1,0-1 0,-1 1 1,1 0-1,0 0 0,0 0 1,0 0-1,0 0 0,0 0 1,0 0-1,0 0 0,-1 1 1,1-1-1,0 0 0,0 0 1,0 0-1,0 0 1,0 0-1,0 0 0,0 0 1,-1 0-1,1 0 0,0 0 1,0 0-1,0 0 0,0 0 1,0 0-1,0 1 0,0-1 1,0 0-1,0 0 0,0 0 1,0 0-1,-1 0 0,1 0 1,0 0-1,0 1 0,0-1 1,0 0-1,0 0 0,0 0 1,0 0-1,0 0 0,0 0 1,0 0-1,0 1 0,0-1 1,0 0-1,0 0 0,0 0 1,6 3-32,0 0 1,0 0-1,-1-1 0,2 0 1,-1 0-1,11 2 1,16 5 4,93 29-81,-121-38 70,-4 0 131,-1 201-575,0-159-1386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4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12 26174,'0'0'3211,"0"-1"-3161,-1 0 0,0 0 0,1 1 1,-1-1-1,0 0 0,1 0 0,-1 0 0,0 1 0,0-1 0,0 0 1,1 1-1,-1-1 0,0 1 0,-1-1 0,-3 0-21,0 1 0,0 1-1,0-1 1,0 0 0,0 1 0,1 0-1,-1 0 1,0 1 0,1-1 0,-1 1 0,1 0-1,-1 0 1,1 1 0,0-1 0,0 1-1,0 0 1,0 0 0,1 0 0,-1 1-1,1-1 1,-1 1 0,1 0 0,1 0 0,-1 0-1,0 0 1,1 0 0,-2 6 0,0 1-11,1 0 0,1 1 0,0-1 1,0 1-1,1 0 0,0-1 0,2 18 1,-1-13-28,1-13 9,-1 0 0,1 0-1,0 0 1,-1 0 0,1-1 0,1 1 0,-1 0 0,0-1-1,1 1 1,-1-1 0,1 1 0,0-1 0,0 0-1,0 0 1,0 0 0,0 0 0,0 0 0,0 0 0,1 0-1,-1-1 1,1 1 0,-1-1 0,1 0 0,0 1-1,-1-1 1,1-1 0,0 1 0,4 1 0,1 0-45,1 0 1,-1-1 0,0 0 0,1 0-1,-1-1 1,1 0 0,-1 0-1,1-1 1,8-2 0,-13 2-8,1-1 1,-1 0 0,0 0-1,0-1 1,0 1-1,0-1 1,0 0 0,0 0-1,-1 0 1,1-1-1,-1 1 1,0-1-1,0 0 1,0 0 0,-1 0-1,1 0 1,-1 0-1,0-1 1,0 1-1,-1-1 1,1 1 0,0-8-1,3-6-29,-2-1 0,0 0 1,-1 0-1,-1-24 0,-1 41 88,0 1 1,0-1-1,0 0 0,0 0 1,0 0-1,-1 1 0,1-1 1,-1 0-1,1 1 0,-1-1 1,0 0-1,1 1 0,-1-1 1,0 1-1,0-1 0,0 1 1,0-1-1,-1 1 0,1 0 1,0 0-1,-1 0 0,1-1 1,0 1-1,-1 0 0,1 1 1,-1-1-1,0 0 0,1 0 1,-1 1-1,-2-2 0,-5 1-32,1-1 0,-1 1-1,1 1 1,-1-1 0,-9 2-1,1-1-216,0 2-998,5 5-2657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25037,'0'0'4184,"5"10"-3936,1 5-138,-1 1 0,0 0 0,-1 0-1,0 0 1,-2 1 0,0 0 0,0 22 0,-2 24-19,0-63-107,1-2-37,0 0 1,0 0-1,1 0 1,-1 0-1,-1 0 1,1-1 0,0 1-1,-1 0 1,1-1-1,-1 1 1,1 0-1,-1-5 1,2-6-156,8-20-73,0 1 1,20-41-1,-28 70 309,0 1-1,0-1 0,0 0 0,0 0 0,1 1 0,-1-1 0,1 1 0,0 0 1,-1 0-1,1 0 0,0 0 0,0 0 0,0 1 0,0-1 0,1 1 0,-1 0 0,0 0 1,1 0-1,-1 0 0,1 1 0,-1-1 0,0 1 0,1 0 0,-1 0 0,1 0 0,-1 0 1,1 1-1,-1-1 0,5 2 0,-6 0-1,0-1-1,1 1 1,-1 0 0,0 0-1,0 0 1,0 0 0,-1 0-1,1 0 1,0 1 0,-1-1-1,1 0 1,-1 1 0,0-1-1,0 1 1,0 0 0,0-1-1,0 1 1,-1 0 0,1 0-1,-1 4 1,4 62 61,-4-65-76,0 30-1360,0-30-1398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8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26462,'0'0'3346,"-10"2"-2701,8 1-606,0 0-1,0-1 1,0 1 0,1 0-1,0 0 1,-1 0 0,1 0-1,0 1 1,0-1 0,1 0-1,-1 0 1,0 7-1,-1 1 2,-25 205 171,21-154-186,5 35-640,14-100-831,7-12-90,-7-5-2181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8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48 26398,'0'0'3528,"9"-7"-3482,-2 0-20,-5 4-12,1 1 0,0-1 0,0 0 0,0 1-1,0-1 1,0 1 0,1 0 0,-1 0 0,1 1 0,-1-1 0,1 0 0,0 1 0,-1 0 0,1 0 0,0 0 0,0 1 0,4-1 0,13 1 104,-6-1-60,0 1 0,-1 1 1,1 0-1,22 5 0,-34-5-57,0-1 1,0 1 0,-1 0-1,1 0 1,0 1 0,0-1 0,-1 1-1,1-1 1,-1 1 0,1 0-1,-1 0 1,0 0 0,1 0-1,-1 0 1,0 1 0,0-1 0,-1 1-1,1-1 1,-1 1 0,1-1-1,-1 1 1,0 0 0,0 0-1,0 0 1,0 0 0,0 0 0,0 4-1,0-1 1,-1 0 0,1 0 0,-1 0 0,-1 0 1,1 0-1,-1-1 0,0 1 0,0 0 0,0 0 0,-1-1 0,0 1 0,-3 6 0,0-5 5,1 0-1,-1-1 1,0 0-1,-1 0 1,1 0-1,-1 0 1,-1-1-1,-8 6 1,13-10-7,-81 55 10,74-50-11,-1-1 1,0 0 0,-1-1-1,1 0 1,-1 0 0,-21 3 0,10-7 38,21 0 44,1 3-60,1-1 1,-1 1 0,1-1 0,0 0-1,0 1 1,-1-1 0,1 0-1,1 0 1,-1 0 0,0 0 0,0 0-1,1 0 1,-1 0 0,1 0 0,0-1-1,2 3 1,35 26 79,-24-19-56,-7-5-155,1 1-1,-1-1 0,1 0 1,0-1-1,1 0 0,-1 0 1,1-1-1,0 0 0,0-1 1,0 0-1,0-1 0,17 2 1,-15-4-1721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9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1 160 28190,'0'0'1911,"22"-7"-1891,65-22-21,-83 28-13,0 0 1,0 0-1,-1-1 1,1 1-1,0-1 1,-1 0-1,0 0 0,1 0 1,-1 0-1,0-1 1,0 1-1,0-1 1,0 0-1,-1 0 1,1 0-1,-1 0 1,0 0-1,0-1 0,0 1 1,0-1-1,0 1 1,-1-1-1,0 0 1,1 1-1,-1-1 1,-1 0-1,1 0 1,0 0-1,-1 0 0,0 0 1,0 0-1,0 0 1,-1-4-1,1 6 12,-1 1 6,1 1-1,0-1 1,-1 0 0,1 0-1,0 0 1,-1 0 0,1 0-1,-1 0 1,1 1 0,-1-1-1,0 0 1,1 0 0,-1 1-1,0-1 1,1 1 0,-1-1-1,0 0 1,0 1 0,0-1-1,1 1 1,-1 0 0,0-1-1,0 1 1,0 0 0,0-1-1,0 1 1,0 0 0,0 0-1,0 0 1,0 0 0,-1 0-1,-39-1 248,30 2-170,4-2 17,0 1 0,0 1 0,0-1 0,-1 1 0,-8 3 0,14-3-84,0 0 0,-1 0 1,1 0-1,0 0 0,0 0 1,0 1-1,0-1 1,0 1-1,0-1 0,1 1 1,-1 0-1,1 0 1,-1 0-1,1 0 0,-1 0 1,1 0-1,0 0 1,0 0-1,-1 4 0,-3 10 43,1-1 0,1 1 0,1 0 0,0 0 0,1 1 0,1 22 0,0-37-53,1 2-3,-1-1 0,0 0 0,1 0 1,0 1-1,0-1 0,0 0 0,0 0 0,0 0 0,1 0 1,-1 0-1,1 0 0,0 0 0,0-1 0,0 1 0,0-1 0,0 1 1,0-1-1,1 0 0,-1 0 0,1 0 0,0 0 0,0 0 0,-1 0 1,1-1-1,0 0 0,0 1 0,1-1 0,5 1 0,-1 0-234,0 0 1,0 0-1,1-1 0,-1 0 0,0-1 0,1 0 0,-1 0 0,1-1 0,-1 0 0,13-3 0,10-11-3593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29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11674,'0'0'18295,"0"3"-18095,9 159 568,0 5-642,-10-166-126,1 1 0,-1-1 1,1 1-1,-1-1 1,0 1-1,1-1 1,-1 1-1,0-1 0,0 0 1,0 1-1,0-1 1,0 0-1,-1 0 1,1 0-1,0 0 1,0 0-1,-1 0 0,1 0 1,-1 0-1,1 0 1,-1-1-1,1 1 1,-1-1-1,1 1 0,-1-1 1,1 1-1,-1-1 1,0 0-1,1 0 1,-3 0-1,2 1 4,-1-1 0,0 0 0,1 0-1,-1 1 1,0-2 0,0 1 0,1 0 0,-1 0 0,0-1 0,1 0-1,-1 1 1,1-1 0,-1 0 0,1 0 0,-1-1 0,1 1 0,0 0-1,-5-4 1,1-3-16,1 0 0,-1 0 0,2-1-1,-1 0 1,1 0 0,0 0 0,-3-16-1,1 2-1149,1-1-1,-1-24 0,5 19-5772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02.01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1 25926,'0'0'4983,"0"0"-4978,0 0 0,0 0 0,0 0-1,0 0 1,0 0 0,0 0 0,0 0 0,0 0 0,0 0-1,0 1 1,0-1 0,0 0 0,0 0 0,0 0-1,0 0 1,0 0 0,0 0 0,0 0 0,0 0-1,0 0 1,0 0 0,0 1 0,-1-1 0,1 0-1,0 0 1,0 0 0,0 0 0,0 0 0,0 0-1,0 0 1,0 0 0,0 0 0,0 0 0,0 0-1,0 0 1,-1 0 0,1 0 0,0 0 0,0 0-1,0 0 1,0 0 0,0 0 0,0 0 0,0 0-1,0 0 1,0 0 0,-1 0 0,1 0 0,0 0-1,0 0 1,0 0 0,0 0 0,0 0 0,0 0 0,0 0-1,0 0 1,0 0 0,0 0 0,0 0 0,-1-1-1,1 1 1,0 0 0,0 0 0,0 0 0,0 0-1,0 0 1,0 0 0,-1 8 71,0 1 0,0 0 0,1 0 0,1 17 0,0 3 49,-2 160 7,3 217 114,-2-404-246,9 147 5,-6-120-8,1 0-1,17 57 1,-21-85-5,0 0 1,0 0 0,0 0-1,0 0 1,1 0 0,-1 0-1,0 0 1,1 0 0,-1 0-1,0 0 1,1 0-1,0-1 1,-1 1 0,1 0-1,-1 0 1,1 0 0,0-1-1,-1 1 1,1 0 0,0-1-1,0 1 1,0 0 0,0-1-1,-1 1 1,1-1 0,0 1-1,0-1 1,0 0 0,0 1-1,0-1 1,0 0 0,0 0-1,0 0 1,0 0 0,2 0-1,-3 0 3,0 0-1,1 0 0,-1 0 1,0 0-1,1 0 0,-1 0 1,0 0-1,1 0 0,-1 0 1,0 0-1,1 0 0,-1-1 1,0 1-1,1 0 0,-1 0 1,0 0-1,0 0 0,1-1 1,-1 1-1,0 0 0,0 0 1,1-1-1,-1 1 0,0 0 1,0-1-1,0 1 0,1 0 1,-1-1-1,0 1 0,0 0 1,0-1-1,0 1 0,0 0 1,0-1-1,0 1 0,6-25-942,2-34-1,-7 11-2377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0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27790,'0'0'1456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22237,'0'0'7185,"6"2"-6771,13 4-295,-1 0 0,0-2-1,1 0 1,0-1 0,20 1 0,-37-4-145,0-1 0,0 1 0,0 0 0,0 0 0,0-1-1,0 1 1,0-1 0,0 0 0,-1 0 0,1 1 0,0-1 0,-1 0-1,1 0 1,0-1 0,-1 1 0,1 0 0,-1 0 0,0-1 0,1 1 0,-1-1-1,0 1 1,0-1 0,0 0 0,0 1 0,0-1 0,0 0 0,-1 0-1,1 1 1,0-1 0,-1 0 0,0 0 0,1-3 0,1-8-67,-1 0 1,0 0 0,-2-26 0,0 14 450,1 24-334,-1 0 0,1 1 0,0-1 0,0 0 0,-1 0 0,1 0-1,0 0 1,-1 1 0,1-1 0,-1 0 0,1 0 0,-1 1 0,1-1 0,-1 0 0,0 1 0,1-1 0,-1 1 0,0-1 0,1 1 0,-1-1 0,0 1 0,0-1 0,1 1 0,-1 0 0,0-1 0,0 1 0,0 0 0,0 0 0,0 0 0,1-1 0,-1 1 0,-2 0 0,-37 0 191,26 1-126,10-1-78,0 1 0,0 0 1,0 0-1,0 0 0,0 0 1,0 0-1,1 1 0,-1 0 1,1 0-1,-1 0 0,1 0 1,0 0-1,0 1 0,0 0 1,0-1-1,0 1 0,0 0 1,1 0-1,-1 1 0,1-1 1,0 0-1,0 1 0,0-1 1,1 1-1,-3 7 0,0-1 5,1 1 0,0-1 0,1 0 0,0 1 0,1-1-1,0 1 1,0-1 0,2 21 0,0-27-14,0-1-1,1 0 1,-1 0 0,0 0-1,1 1 1,0-2-1,0 1 1,0 0 0,0 0-1,0-1 1,0 1 0,1-1-1,0 1 1,-1-1-1,1 0 1,0 0 0,0 0-1,0-1 1,0 1 0,0-1-1,0 1 1,1-1 0,-1 0-1,7 1 1,5 1-25,0 0 1,1 0 0,-1-2 0,18 0-1,-26-1-107,1 0-1,-1-1 0,0 1 1,0-2-1,0 1 0,0-1 0,0 0 1,0 0-1,0-1 0,0 0 1,-1 0-1,0-1 0,7-5 1,12-11-2508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1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23045,'0'0'7483,"-23"0"-7026,20 0-439,0 1 0,1-1 0,-1 1-1,0 0 1,1-1 0,-1 1 0,0 1 0,1-1-1,0 0 1,-1 1 0,1-1 0,0 1-1,-1 0 1,1-1 0,0 1 0,0 0 0,0 0-1,1 1 1,-1-1 0,1 0 0,-1 1 0,1-1-1,0 1 1,-1-1 0,1 1 0,0-1-1,1 1 1,-2 4 0,0 1-4,0 1 1,1-1-1,0 1 0,0 0 0,0-1 1,1 1-1,1 0 0,1 12 0,-1-19-14,0 0 0,0 0 0,0-1 0,0 1 0,1 0 0,-1-1 0,0 1-1,1-1 1,-1 0 0,1 1 0,-1-1 0,1 0 0,0 0 0,-1 0-1,1 0 1,0 0 0,0 0 0,0-1 0,0 1 0,0-1 0,0 1 0,0-1-1,0 0 1,0 1 0,0-1 0,3-1 0,6 2-40,-1-1 0,1 0 0,20-4-1,-25 3-14,0-1 0,-1 0-1,1 0 1,-1-1 0,1 1-1,-1-1 1,0-1 0,0 1-1,0-1 1,-1 1 0,1-1-1,5-7 1,18-25-1639,-5 0-3309,-3-2-13645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25798,'0'0'5351,"-6"23"-5169,-18 78-72,19-72-59,1 0-1,1 1 0,1 0 0,4 47 1,0-12-25,-2-65-27,3 32 26,-3-32-35,0 1 0,0 0 0,0 0 0,1 0 0,-1 0 0,0 0 0,1 0 0,-1-1 0,1 1 0,-1 0 0,1 0-1,-1-1 1,1 1 0,-1 0 0,1-1 0,0 1 0,0 0 0,-1-1 0,1 1 0,0-1 0,0 0 0,-1 1-1,1-1 1,0 1 0,0-1 0,0 0 0,0 0 0,0 1 0,0-1 0,1 0 0,-2 0-44,1-1-1,0 1 1,-1-1 0,1 1 0,0 0 0,-1-1-1,1 1 1,-1-1 0,1 1 0,-1-1 0,1 0-1,-1 1 1,1-1 0,-1 0 0,0 1 0,1-1-1,-1 0 1,0 1 0,1-1 0,-1 0 0,0 0-1,0 1 1,0-1 0,0 0 0,0 0 0,0 1-1,0-1 1,0 0 0,0-1 0,0 0-209,1-25-2529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1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27342,'0'0'3433,"145"-3"-3433,-110 3-393,-7 0-887,-4 0-2737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3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101 143 21501,'0'0'9026,"-3"-2"-8929,3 2-94,0 0 0,0 0 1,1 0-1,-1 0 0,0 0 1,0 0-1,0 0 0,1 0 0,-1-1 1,0 1-1,0 0 0,0 0 1,0 0-1,1 0 0,-1 0 0,0 0 1,0-1-1,0 1 0,0 0 1,0 0-1,0 0 0,0 0 0,1 0 1,-1-1-1,0 1 0,0 0 1,0 0-1,0 0 0,0-1 0,0 1 1,0 0-1,0 0 0,0 0 1,0-1-1,0 1 0,0 0 0,0 0 1,0 0-1,0-1 0,0 1 0,0 0 1,0 0-1,0 0 0,-1 0 1,1-1-1,0 1 0,0 0 0,0 0 1,0 0-1,0 0 0,0-1 1,-1 1-1,1 0 0,0 0 0,0 0 1,0 0-1,0 0 0,0 0 1,-1 0-1,1 0 0,0-1 0,0 1 1,-1 0-1,31-2-47,-22 2-69,0-1-1,0 0 1,0 0-1,14-4 0,-19 4 90,1-1 0,0 1 0,-1-1-1,0 0 1,1 0 0,-1-1 0,0 1-1,0-1 1,0 1 0,0-1 0,-1 0-1,1 0 1,-1 0 0,0 0 0,0-1 0,0 1-1,0-1 1,0 1 0,-1-1 0,0 1-1,1-1 1,-1 0 0,-1 0 0,1 0-1,0 0 1,-1 0 0,0 1 0,0-1-1,0 0 1,-1 0 0,1 0 0,-2-6-1,1 9 51,1 0 0,-1 0 0,0 0 0,1 1-1,-1-1 1,0 0 0,0 1 0,1-1 0,-1 0-1,0 1 1,0-1 0,0 1 0,0-1 0,0 1 0,0-1-1,0 1 1,0 0 0,0-1 0,0 1 0,0 0-1,0 0 1,0 0 0,-1 0 0,-32 0 331,20 0-243,7 0-77,1 0-1,-1 0 1,0 1 0,1-1-1,-1 2 1,0-1-1,1 1 1,-1 0-1,1 0 1,0 0 0,0 1-1,0 0 1,0 1-1,0-1 1,1 1 0,-1 0-1,1 0 1,0 1-1,0-1 1,1 1 0,-1 0-1,-6 12 1,7-10-20,0 1 0,0-1 1,1 1-1,1 0 0,-1 0 0,1 0 1,0 0-1,1 1 0,0-1 0,0 10 1,1-14-15,0 1 0,0-1 0,1 0 1,-1 1-1,1-1 0,0 0 0,0 1 0,0-1 1,0 0-1,1 0 0,0 0 0,0 0 0,0 0 1,0-1-1,1 1 0,-1 0 0,1-1 0,0 0 1,0 0-1,5 5 0,0-4-14,0 0 0,0 0 0,0 0 1,0-1-1,0-1 0,1 1 0,0-1 0,15 1 0,-7-1-326,0-2 0,0 0-1,24-3 1,-10-4-1582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4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 28398,'0'0'2771,"-20"8"-2647,-64 30-13,80-35-103,-1 0 0,1 0 0,0 0 1,1 0-1,-1 1 0,1 0 0,-1-1 0,1 1 0,0 0 0,0 1 0,1-1 1,-1 1-1,1-1 0,0 1 0,1 0 0,-1-1 0,1 1 0,-1 0 0,2 0 0,-1 0 1,0 10-1,1-11-8,-1 2 2,0 0 0,1 0 0,0 1 0,0-1 0,2 8 0,-2-13-2,0 1-1,1-1 1,-1 0 0,1 1-1,-1-1 1,1 0-1,0 0 1,-1 0-1,1 0 1,0 1 0,0-1-1,0 0 1,0 0-1,0 0 1,0-1 0,0 1-1,0 0 1,0 0-1,0-1 1,0 1-1,1 0 1,-1-1 0,0 1-1,0-1 1,1 1-1,-1-1 1,0 0 0,1 0-1,1 1 1,0-1-4,2 1-42,0 0 0,0-1 0,1 1 0,-1-1 0,1 0 0,-1 0 0,0-1 0,1 0 0,-1 0 0,0 0 0,1 0 0,-1-1 0,0 0 0,0 0 0,0 0 0,-1-1 0,9-5 0,-2-3-363,-1-1 0,17-22 0,3-12-3319,0-6-7969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34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 25589,'0'0'5628,"0"-3"-5390,-1 8-210,-11 84 124,3 1 1,5 0 0,8 112 0,-4-187-209,2 0 1,0 0 0,0 0 0,2 0-1,0 0 1,9 21 0,-12-34-559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7.8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53 21 2256,'0'0'25090,"-13"-21"-21272,12 22-3810,0 0 0,-1 0 1,1 0-1,0 0 0,0 0 0,0 0 0,0 0 0,1 1 1,-1-1-1,0 0 0,0 0 0,1 1 0,-1-1 1,1 0-1,-1 1 0,1-1 0,-1 1 0,1-1 0,0 1 1,0 2-1,-2 4 33,-7 32 4,3-1-1,1 2 0,2-1 1,3 60-1,0-64-36,0 228-70,0-259 56,0 0-1,1-1 1,-1 1-1,1 0 0,-1-1 1,3 7-1,-2-10-74,-1 0 0,1 1 0,-1-1 0,1 0 0,0 0 0,-1-1 0,1 1 0,0 0 0,0 0 0,0 0 0,0 0 0,0-1 0,-1 1 0,1 0 0,0-1 0,1 1 0,-1-1 0,0 1-1,0-1 1,0 1 0,0-1 0,0 0 0,0 0 0,1 1 0,-1-1 0,0 0 0,2 0 0,-1 0-2279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8.1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93 28326,'0'0'2505,"144"-32"-2497,-92 23-16,-6 1-104,6-7-569,-11 1-831,-24-1-8122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03.7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23 26886,'0'0'4127,"15"-3"-4035,5-1-79,2-1 8,-1 2-1,36-2 1,-33 5-14,11-2 7,0 1-1,0 2 1,0 2 0,39 8 0,13 8-9,1-3 1,159 5-1,-104-15 5,236 5 49,-341-11-58,167-7 1,-76-3-6,132 7 0,-147 4 1,356 16-19,-198-12 60,-90-5-19,-87 11-21,4-1 9,235-12-12,-100-3-14,-47-5 19,1-2-9,443 10-242,-343 9 130,-6-12 6,-172-7 105,-43 10-524,-67 2 1006,-10 1-182,8 0-267,0 0 0,0 1 1,0 0-1,0-1 1,0 1-1,0 0 0,1 0 1,-1 0-1,0 0 0,1 0 1,0 0-1,-1 0 1,1 1-1,0-1 0,0 1 1,0-1-1,1 1 1,-1 2-1,-2 6 3,0 1 0,-1 18 0,2-7 18,-5 93 24,2 58 23,1-69-52,-19 105 0,12-121-4,6 51 0,5-107-136,0-33-115,0-2-588,0-11-1613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8.53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43 0 27206,'0'0'3723,"-7"17"-3579,1-4-112,1-3-3,1 1 0,0 0 0,0-1-1,1 2 1,1-1 0,0 0 0,0 0-1,0 18 1,1 30-17,0-12 72,5 53-1,-2-87-157,0 1 0,1 0 0,0-1-1,1 1 1,0-1 0,1 0 0,1 0 0,9 15 0,-2-10-1102,4-8-758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8.9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191 111 26174,'0'0'4140,"0"-15"-3929,-3-46 47,3 60-246,0-1 1,-1 0 0,1 1 0,-1-1 0,1 1 0,-1-1 0,0 1-1,0-1 1,0 1 0,1 0 0,-1-1 0,0 1 0,-1 0-1,1 0 1,0-1 0,0 1 0,0 0 0,-1 0 0,1 0 0,-1 1-1,1-1 1,0 0 0,-1 0 0,0 1 0,-2-2 0,-2 1 23,0 0 0,0 1 1,0-1-1,0 1 0,-8 1 1,2 0 29,9-1-63,0 0 0,-1 0 0,1 0 0,0 1 0,-1 0 0,1 0 0,0 0 0,0 0 0,0 0 0,0 0 0,0 1 0,0 0 0,0-1 0,0 1 0,1 0 0,-4 3-1,2-1 6,1 1 0,-1-1-1,1 1 1,0 0 0,0-1-1,0 2 1,1-1-1,-4 10 1,1 2 7,1 1-1,1 0 0,1 0 1,0 0-1,1 21 1,2-33-15,-1-1 0,1 1 0,0 0 1,0 0-1,0-1 0,1 1 0,0-1 1,0 1-1,1-1 0,-1 0 0,1 0 1,0 0-1,1 0 0,-1-1 0,1 1 1,0-1-1,0 0 0,0 0 0,1 0 1,-1-1-1,1 1 0,0-1 0,0 0 1,0-1-1,0 1 0,1-1 0,-1 0 1,1 0-1,-1-1 0,1 0 0,0 0 0,8 1 1,-11-2-23,0 1 1,-1-1-1,1 0 0,-1 0 1,1 0-1,-1-1 1,1 1-1,-1-1 0,1 1 1,-1-1-1,1 0 0,-1 0 1,1 0-1,-1 0 1,0 0-1,0-1 0,1 1 1,-1-1-1,0 1 1,0-1-1,-1 0 0,1 0 1,0 0-1,-1 0 1,1 0-1,-1 0 0,1 0 1,-1 0-1,0-1 1,0 1-1,0 0 0,0-1 1,0 1-1,0-5 1,1-4-41,0 0 0,0-1 1,-1 1-1,-1-1 1,0-13-1,0 5 285,0 19 180,0 36-131,-1-16-222,1-11-35,-1-1 1,2 1-1,-1 0 0,1-1 1,0 1-1,3 11 1,-3-16-21,0-1 0,1 0 1,-1 0-1,0 0 1,1 0-1,-1 0 1,1 0-1,0 0 1,-1 0-1,1-1 1,0 1-1,0-1 1,0 1-1,0-1 1,0 0-1,1 0 0,-1 0 1,0 0-1,1 0 1,-1 0-1,0-1 1,1 1-1,-1-1 1,1 1-1,2-1 1,3 1-159,1-1 1,-1 1-1,0-1 1,16-3-1,-21 3-297,1-1-1,0 0 0,-1-1 1,1 1-1,-1-1 1,0 1-1,7-5 1,14-16-9874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9.2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1 25541,'0'0'5210,"-1"10"-5085,-4 155 190,5-165-318,0 1 0,0 0 0,0-1-1,0 1 1,0-1 0,1 1 0,-1-1 0,0 1 0,0-1 0,0 1 0,0-1 0,1 1 0,-1-1 0,0 1 0,0-1 0,1 1 0,-1-1 0,0 1 0,1-1 0,-1 0 0,1 1 0,-1-1-1,0 0 1,1 1 0,-1-1 0,1 0 0,-1 1 0,1-1 0,-1 0 0,1 0 0,-1 0 0,1 0 0,0 1 0,-1-1 0,1 0 0,-1 0 0,1 0 0,-1 0 0,1 0 0,-1 0 0,1 0-1,-1 0 1,1-1 0,0 1 0,1 0-29,0-1 0,-1 1-1,1-1 1,-1 1-1,1-1 1,-1 0 0,1 1-1,-1-1 1,1 0 0,-1 0-1,0 0 1,0 0 0,1-1-1,1-1 1,1-5 19,0 1 0,0-1 0,-1 0 0,0 0 0,0 0 1,-1 0-1,0-1 0,-1 1 0,1-1 0,-2 1 0,1-16 0,-1 23 256,1 2-227,-1-1-1,1 0 1,0 1 0,0-1 0,-1 1 0,1 0-1,0-1 1,-1 1 0,1-1 0,-1 1 0,1 0-1,0 0 1,-1-1 0,0 1 0,1 0 0,-1 0-1,1-1 1,-1 2 0,6 14 43,-3-6-34,0-1-1,1 1 0,9 15 1,-11-23-51,-1 1 0,1-1 0,0 1 0,0-1 0,1 0 0,-1 0 0,0 0 0,1 0 0,-1 0 0,1-1 0,-1 1 1,1-1-1,0 0 0,0 1 0,0-1 0,5 1 0,20 1-1221,-4-2-1796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9.5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164 1 28270,'0'0'2878,"-24"19"-2821,-73 64-3,93-80-45,1-1 0,0 2 0,0-1 0,0 0 0,1 0 0,-1 1-1,1 0 1,0-1 0,0 1 0,0 0 0,0 0 0,1 0 0,-1 0 0,1 1 0,0-1 0,0 6 0,-1 1-3,1-6-3,0 0 0,0 0-1,1 0 1,-1 0 0,1 0-1,1 7 1,-1-11-3,0 0 0,1 0 0,-1 0-1,0 0 1,1 0 0,-1 0 0,1 0 0,-1 0 0,1 0-1,-1 0 1,1 0 0,-1 0 0,1 0 0,0-1 0,0 1-1,-1 0 1,1-1 0,0 1 0,0 0 0,0-1 0,0 1-1,0-1 1,0 1 0,0-1 0,0 1 0,0-1 0,0 0 0,0 0-1,0 1 1,0-1 0,0 0 0,1 0 0,4 0-41,-1 0 1,1 0-1,-1-1 1,0 1-1,1-1 1,-1-1-1,0 1 0,1-1 1,-1 0-1,0 0 1,0 0-1,0-1 1,-1 1-1,1-1 1,6-6-1,2-3-830,0-1 0,-1 0 1,15-23-1,-22 30 280,32-48-9994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29.93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65 1 27006,'0'0'4167,"-11"18"-4015,4-6-122,1-4-14,0 1-1,1 1 1,0-1 0,1 1 0,0-1-1,0 1 1,1 1 0,0-1 0,1 0 0,0 1-1,0 17 1,1 25 51,2-1 0,3 0 0,20 102 0,-13-108-82,-7-25-32,0 0 1,2 0-1,1-1 0,0 0 0,19 34 0,-20-48 85,-2-2-1020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30.29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1 554 28006,'0'0'2561,"26"-13"-2480,84-45-90,-98 51-35,-2 0 0,1 0 1,-1-1-1,0-1 1,0 1-1,-1-2 0,-1 1 1,1-1-1,-2-1 0,1 1 1,9-21-1,-10 20-25,3-8 0,0-1-1,-1 0 1,-1-1-1,-1 0 1,-1 0-1,-1 0 1,-1-1-1,0 0 0,-2 0 1,0 0-1,-2 0 1,-3-32-1,3 52 100,0 0 0,-1 1 0,1-1-1,-1 0 1,1 1 0,-1-1 0,0 0 0,0 1-1,0-1 1,1 1 0,-1-1 0,-1 1 0,1 0-1,0-1 1,0 1 0,0 0 0,-1 0 0,1 0-1,-1-1 1,1 2 0,-1-1 0,1 0-1,-1 0 1,0 0 0,1 1 0,-1-1 0,0 1-1,1-1 1,-1 1 0,-2 0 0,0-1 25,0 1-1,0 0 1,0 0 0,0 0 0,0 1 0,0-1 0,0 1-1,0 0 1,0 0 0,0 1 0,0-1 0,1 1-1,-6 3 1,-2 3 4,1 0 0,0 1-1,1 0 1,-1 0 0,2 1 0,-1 1-1,2-1 1,-9 15 0,1 2 26,1 0-1,-16 45 1,25-51-57,0 0 0,1 1 0,1 0 0,1 0-1,2 0 1,1 27 0,-1-13-16,0-28-16,0 0 0,1-1 0,0 1 0,0 0 0,1-1 1,0 1-1,0-1 0,1 0 0,0 1 0,0-1 0,0-1 0,1 1 0,6 8 0,-6-10-8,0-1 0,0 0 0,1 0 0,0 0 0,-1 0 0,1-1 0,0 1 0,1-1 0,-1-1 0,0 1 0,1-1 0,0 0 0,0 0 0,-1 0 0,1-1 0,0 0 0,12 0 0,-15 0-48,4-1-396,0 1 1,0-1-1,0-1 0,0 1 1,9-2-1,-2-11-4657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30.6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0 181 27094,'0'0'3765,"14"0"-3663,-5 0-88,12 1 20,-1-2-1,0 0 1,36-7-1,-50 6-29,0 1-1,-1-1 1,1 0-1,-1-1 1,0 1-1,1-1 1,-1 0 0,7-6-1,-10 7-5,1 0 0,-1 0-1,0-1 1,-1 1 0,1 0 0,0-1-1,-1 1 1,1-1 0,-1 0 0,0 1 0,0-1-1,0 0 1,0 0 0,0 0 0,-1 0-1,0 0 1,1 0 0,-1-3 0,0-8-9,1 8 11,-1 1-1,0-1 1,-1 1-1,1 0 1,-1-1-1,0 1 1,-2-7 0,2 11 2,0-1 1,0 0-1,0 1 1,0-1-1,-1 0 1,1 1 0,0 0-1,-1-1 1,1 1-1,-1 0 1,0 0 0,1 0-1,-1 0 1,0 0-1,0 0 1,1 0 0,-1 0-1,0 1 1,0-1-1,0 1 1,0-1-1,0 1 1,-3 0 0,-1-1 28,0 0 0,1 1 0,-1 0 0,0 0 0,1 0 0,-1 1 0,0 0 0,1 0 0,-1 0 0,1 1 0,-1-1 0,1 2 0,0-1 0,-10 6 1,10-4-14,-1 0 0,1 1 1,0 0-1,1 0 1,-1 1-1,1-1 0,0 1 1,0 0-1,1 0 1,0 0-1,-5 12 0,6-12-11,0 0-1,0 0 1,1 1-1,0-1 1,0 0-1,0 0 0,1 1 1,0-1-1,0 0 1,1 10-1,0-12-5,0-1-1,0 1 1,0-1-1,0 0 1,0 1-1,0-1 0,1 0 1,0 0-1,0 0 1,0 0-1,0 0 1,0-1-1,0 1 1,1 0-1,-1-1 1,1 0-1,0 0 1,0 0-1,5 4 0,2-2-118,0-1-1,1 1 0,-1-2 0,1 1 1,0-1-1,0-1 0,0 0 0,0-1 0,-1 0 1,1 0-1,0-1 0,0-1 0,0 0 1,11-3-1,13-11-1967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30.9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1 26366,'0'0'4553,"-1"12"-4447,0-2-87,-3 29 83,2-1 0,5 64 1,7-83-191,-9-18 85,-1-1 0,0 0-1,1 1 1,-1-1 0,0 0-1,1 0 1,-1 1-1,0-1 1,1 0 0,-1 0-1,1 0 1,-1 1 0,1-1-1,-1 0 1,1 0 0,-1 0-1,0 0 1,1 0 0,-1 0-1,1 0 1,-1 0-1,1 0 1,-1 0 0,1 0-1,-1 0 1,1 0 0,-1 0-1,0-1 1,1 1 0,-1 0-1,1 0 1,-1 0-1,0-1 1,1 1 0,-1 0-1,1-1 1,-1 1 0,0 0-1,1-1 1,-1 1 0,0 0-1,0-1 1,1 1 0,-1 0-1,0-1 1,0 1-1,0-1 1,1 1 0,-1-1-1,0 0 1,6-13-70,-1 0-1,0 0 1,-1-1 0,5-25 0,-6 21 65,1 0 1,12-30 0,-15 47 17,1-1 0,-1 1 0,1 0 0,0 0 0,0 1 0,-1-1 1,1 0-1,0 0 0,1 1 0,-1 0 0,0-1 0,0 1 0,1 0 0,-1 0 0,0 0 0,1 0 1,-1 0-1,1 1 0,0-1 0,2 1 0,-2-1 7,1 0-1,0 1 1,0 0-1,-1 0 1,1 0 0,0 0-1,-1 1 1,1 0 0,0-1-1,-1 1 1,1 0-1,-1 1 1,1-1 0,3 3-1,-2-1-186,-1 1-1,1-1 0,-1 1 1,0 1-1,0-1 1,0 1-1,0-1 0,-1 1 1,0 0-1,0 0 1,0 1-1,-1-1 0,0 0 1,3 10-1,-4-6-3814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34.05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168 65 23789,'0'0'5804,"1"-7"-5536,4-44 695,-7 50-953,1 0-1,-1 0 1,0 0 0,1 1-1,-1-1 1,0 1 0,0-1 0,1 1-1,-1 0 1,0-1 0,0 1-1,0 0 1,0 0 0,1 0 0,-5 1-1,4-1-4,-6 0-4,-1 0 1,0 0 0,1 1-1,-1 0 1,1 1-1,-1 0 1,-14 6-1,20-7 0,0 0-1,1 1 0,-1 0 1,1-1-1,0 1 1,0 0-1,-1 0 0,1 0 1,0 1-1,1-1 1,-1 0-1,0 1 0,1-1 1,-1 1-1,1 0 1,0-1-1,0 1 0,0 0 1,0 0-1,0 0 1,1-1-1,-1 1 0,1 0 1,0 0-1,0 6 1,0-5-1,0-1 0,0 1 1,0-1-1,1 0 0,-1 1 0,1-1 1,0 1-1,0-1 0,0 0 1,1 1-1,3 5 0,-1-4 1,1 1 0,0-1 0,0 1 0,9 5-1,-6-4 1,4 3-10,-1 1 0,17 20 0,-26-29 0,0 1 0,0 0 1,0 0-1,0 0 0,0 0 0,0 0 0,-1 0 0,1 0 0,-1 0 0,0 1 0,0-1 0,0 1 0,0-1 0,-1 1 0,0-1 0,1 1 0,-1-1 1,-1 6-1,1-8 9,-1 0 0,0 0 0,1 0 0,-1 0 0,0 0 0,0 0 0,0 0 0,0 0 0,0 0 0,0 0 0,0 0 0,0-1 1,0 1-1,0 0 0,0-1 0,0 1 0,0-1 0,0 1 0,-1-1 0,1 0 0,0 1 0,0-1 0,-1 0 0,-1 0 0,-38 1 37,29-1 1,-13-6 61,-2 0-4234,16 6-6425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36.51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1746 124 16540,'0'0'11470,"-1"-5"-11103,1 3-312,-1-1 0,1 1 0,-1 0 0,1 0 0,-1 0 0,0 0 0,0 0 0,0 0 1,0 1-1,-1-1 0,1 0 0,0 0 0,-1 1 0,-2-3 0,-1 0 109,-1 1 1,1-1-1,-1 1 0,0 0 1,-6-2-1,-20-6-59,0 1-1,0 2 1,-1 1-1,-63-6 0,-137 9 173,140 5-148,57 2-100,0 2 0,0 1 0,0 2 1,-64 22-1,44-12 1,-29 7 65,1 4-1,-131 64 0,188-76-73,1 1 0,0 0 0,1 2 0,-24 25 0,-83 98 78,106-113-57,2 1 0,-37 59 0,52-74-41,1 1 0,1 0 1,0 0-1,1 0 0,1 1 1,0 0-1,2 0 0,-2 22 0,4 127-7,1-151 6,2-1 1,0 1-1,1-1 0,1 1 1,0-1-1,1 0 0,12 25 1,4 0 3,37 56 1,-29-56 3,2 0 0,1-2 0,2-2 0,1-1 1,2-2-1,69 48 0,-38-37 5,3-2-1,2-4 1,97 37 0,-68-36-3,1-5-1,178 35 1,-159-49-3,1-6 0,135-2 1,-227-12-5,167-4 1,-152 1-2,0-2 1,56-15-1,-33 4 0,0-3 0,-1-4-1,67-31 1,-105 37-6,-1 0 0,0-2 0,34-30 0,-21 10 0,-2-2 0,47-62 0,-62 72 3,-1-1 3,-2-2 1,-1 0 0,-2-1-1,27-72 1,-20 26-3,-10 26-7,-11 35 6,-2 0-1,0-1 1,-1 1 0,0-1-1,-4-36 1,1 14 0,1 22 1,1-3 0,-1 0 0,-1 0 0,-1 0 0,-1 0 0,-1 0 0,-9-26 0,-3 12 0,-1 0 0,-3 1 0,0 1 0,-3 1 0,-1 1 0,-1 1 0,-45-45 0,35 41 9,-1 2 1,-43-31-1,53 48-4,0 1 1,-1 1 0,-1 1-1,-44-17 1,23 17 7,-1 2-1,-1 3 1,1 1 0,-73-2 0,51 6 10,-87-20-1,83 4 10,55 14-23,0 1-1,0 0 1,-1 2-1,0 1 0,-21-1 1,-11 3-62,17-1 86,-45 6 0,71-3-128,0 0 0,0 2 0,1-1 0,-1 1-1,1 1 1,-1 0 0,1 0 0,-15 10 0,6-2-2207,-3-1-5371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06.4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27070,'0'0'3131,"0"36"-1888,10 262-976,-10-293-259,1 1 0,-1 0 0,1 0 0,0-1 1,1 1-1,0-1 0,-1 1 0,5 7 0,-3-12-7,0 0 0,0 0 0,-1 0 0,1-1 0,0 1 0,0-1 0,0 0 0,0 0-1,-1 0 1,1 0 0,5-2 0,-4 2-4,112-16-37,-2 1-5,446 10-47,-363 18 91,104 3 3,375 6-59,19-15-229,-372-12 196,807 5 130,-740-26 47,-145 4-29,-219 20-13,311-11 325,-336 13-126,24 0-219,79 0-11,-65 0-16,-7 0-10,-31 0 228,-1-25-125,0-92-398,0 81-354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4.23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26 176,'0'0'30246,"-1"-4"-29991,-10-18 427,13 32-649,-1-1 1,-1 0-1,1 1 1,-2-1-1,0 12 1,-1 11 1,21 256 104,-16-260-132,-1-10-20,2 13-690,-3-57-7045,-1-2-11608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4.56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26 27046,'0'0'3817,"58"-26"-3761,-29 26-48,0 3 40,-6 11-48,0 4-112,0 2-280,0-3-553,-17-5-2303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4.91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27974,'0'0'2561,"139"0"-2577,-99 0-297,-11 0-647,-11 0-4009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5.25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33 27070,'0'0'3997,"0"15"-3832,0 131 94,0-141-256,0 0 0,0 0 1,0 0-1,1 0 0,0 0 0,0-1 1,0 1-1,1 0 0,0 0 0,0-1 1,4 8-1,-4-10-15,-1 1 1,1-1-1,0-1 1,0 1-1,0 0 1,1 0-1,-1-1 1,0 1-1,1-1 1,-1 0-1,0 0 1,1 0-1,0 0 1,-1 0-1,1 0 1,-1-1-1,1 1 1,0-1-1,0 0 1,-1 0-1,1 0 1,5 0-1,-5-2-50,0 1 0,0 0 0,0 0 0,0-1 1,0 0-1,0 0 0,0 0 0,-1 0 0,1 0 0,-1 0 0,1-1 0,-1 1 0,0-1 0,0 1 0,0-1 0,0 0 0,0 0 0,-1 0 0,0 0 0,1 0 0,-1 0 0,1-4 0,2-5-251,1-1-1,-2 0 1,0 0-1,2-20 1,-4-67-466,-1 58 3916,0 56-2761,-6 200 276,6-210-675,0 4 39,0 0 0,1 0 0,2 15 1,-3-22-29,0 0 1,0-1 0,0 1 0,0 0-1,1 0 1,-1 0 0,0-1-1,0 1 1,1 0 0,-1-1 0,0 1-1,1 0 1,-1 0 0,1-1 0,-1 1-1,1-1 1,-1 1 0,1 0-1,-1-1 1,1 1 0,0-1 0,-1 0-1,1 1 1,0-1 0,-1 1 0,1-1-1,0 0 1,0 1 0,-1-1-1,1 0 1,0 0 0,0 0 0,-1 0-1,1 0 1,0 0 0,0 0 0,0 0-1,-1 0 1,1 0 0,0 0-1,0 0 1,0 0 0,-1-1 0,1 1-1,0 0 1,-1-1 0,1 1 0,0 0-1,-1-1 1,1 1 0,0-1-1,-1 1 1,2-2 0,13-16-1200,-2-10-1880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5.5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50 411 28070,'0'0'2517,"16"-18"-2367,49-62-170,-57 70-45,-1 1 0,-1-2 0,1 1 0,-2-1 0,0 0 0,0 0 0,-1 0 0,6-24 0,-7 12-209,0-1 0,-2-44 0,-1 44 230,0 22 48,0 0 1,0 0-1,0 0 0,0 0 0,0 0 0,0 0 0,-1 0 1,1 0-1,-1 0 0,1 1 0,-1-1 0,0 0 0,0 0 1,0 0-1,0 1 0,0-1 0,0 0 0,0 1 0,0-1 1,-1 1-1,1-1 0,-1 1 0,1 0 0,-1-1 0,-3 0 1,0 0 97,-1 0 0,0 0 0,0 1 0,0 0 0,0 1 0,0-1 1,-11 1-1,14 1-66,-1-1 0,1 1 1,0 0-1,-1 0 0,1 0 1,0 0-1,0 1 0,0-1 1,0 1-1,0 0 0,0 0 1,0 0-1,1 0 0,-1 0 0,1 1 1,-1-1-1,1 1 0,0 0 1,0-1-1,0 1 0,0 0 1,-1 5-1,-4 5 55,1 1 0,0 0 0,-6 28 0,6-11-16,1 0 0,1 0-1,2 1 1,1-1 0,7 61 0,-4-82-65,1 0-1,0 1 1,0-1-1,1 0 1,1-1-1,-1 1 1,1-1-1,1 0 1,0 0 0,0 0-1,1-1 1,0 0-1,9 7 1,-12-11-76,0 0 0,0 0 1,0-1-1,1 1 0,-1-1 1,1 0-1,0-1 1,0 1-1,0-1 0,0 0 1,0 0-1,1 0 0,-1-1 1,1 0-1,-1 0 0,1 0 1,-1-1-1,1 0 0,-1 0 1,1 0-1,-1-1 0,1 0 1,-1 0-1,1 0 0,-1-1 1,9-3-1,10-13-2065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5.94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41 389 27286,'0'0'2599,"18"-30"-2528,54-95-66,-64 111-15,0-1 0,-1 0-1,0 0 1,8-32 0,-13 34-2,0-1 0,-1 1 1,-2-26-1,1 8 6,0 30 16,-1 0 0,0-1 0,1 1-1,-1 0 1,0 0 0,1 0 0,-1 0 0,0 1 0,0-1-1,0 0 1,0 0 0,0 0 0,0 1 0,0-1 0,0 0-1,0 1 1,0-1 0,0 1 0,0-1 0,0 1 0,-1 0-1,1 0 1,0-1 0,0 1 0,0 0 0,-1 0 0,1 0-1,0 0 1,0 0 0,-2 1 0,-2-2 73,-1 1 0,1 0 0,-1 1 0,0 0 0,-9 2 0,11-1-51,0 0 0,0 0-1,1 1 1,-1-1 0,1 1 0,0 0 0,-1 0 0,1 1-1,1-1 1,-1 0 0,0 1 0,1 0 0,0 0 0,-3 5 0,-3 9 79,-11 35 0,10-18-6,2-1 0,2 1 0,1 1 0,1 68 0,3-99-102,0 1 0,0 0 0,1-1 0,-1 1 0,2-1-1,-1 1 1,0-1 0,1 0 0,0 0 0,0 1 0,1-1-1,-1-1 1,1 1 0,0 0 0,1-1 0,-1 1-1,1-1 1,0 0 0,6 5 0,-5-5-37,1 0-1,0-1 1,0 0-1,0 0 1,1-1 0,-1 1-1,0-1 1,1-1 0,0 1-1,-1-1 1,1-1 0,0 1-1,-1-1 1,1 0-1,12-2 1,14-7-1100,-8-9-1862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6.65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27094,'0'0'3881,"0"179"-3697,0-130-64,0 3-80,0-6 80,0-5-120,0-7 0,0-8 16,0-8-16,0-10-80,0-13-905,0-16-879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6.9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15 27774,'0'0'3073,"116"-15"-3073,-93 15-136,0 0-273,-11 12-919,-7-1-3601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7.34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46 27006,'0'0'4009,"70"6"-4009,-36-6-320,-10-8-929,-1-1-3472</inkml:trace>
  <inkml:trace contextRef="#ctx0" brushRef="#br0" timeOffset="1">266 0 27406,'0'0'3969,"-23"165"-3969,23-142 32,0-6-16,0-2-16,6-12-192,5-3-160,1-15-849,-6-11-2263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7.6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28414,'0'0'1128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34.40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79 0 21501,'0'0'5385,"-20"0"-2434,18 1-2934,0 0 0,0-1 0,0 1 0,1 0 0,-1 0 1,0 0-1,0 0 0,1 0 0,-1 0 0,1 1 0,-1-1 0,1 0 0,-1 1 0,1-1 0,0 1 0,0 0 0,-1-1 1,1 1-1,-1 2 0,-17 39 236,17-33-215,0 1 0,0 0 0,1 1 1,1-1-1,1 20 0,-1-4 22,1-25-59,-1 0 0,0 0 1,0 0-1,1 0 0,-1 0 0,1 0 0,0 0 0,-1 0 0,1-1 1,0 1-1,0 0 0,0 0 0,0-1 0,1 1 0,-1 0 0,0-1 0,1 0 1,-1 1-1,1-1 0,-1 0 0,1 0 0,-1 1 0,1-1 0,0-1 1,0 1-1,0 0 0,-1 0 0,1-1 0,0 1 0,0-1 0,0 1 0,0-1 1,0 0-1,4 0 0,-2 0-4,1 1 0,-1-1-1,1-1 1,-1 1 0,0-1 0,1 0 0,-1 0 0,0 0 0,0 0-1,0-1 1,0 1 0,0-1 0,0-1 0,0 1 0,4-4 0,-3 2-25,0-1 1,-1 0-1,0 0 1,0-1-1,0 1 1,-1-1-1,0 0 1,0 0-1,0 0 1,3-13-1,-3 5 29,0 0 0,-2 0-1,1 0 1,-2-16 0,0 28 12,-1 1-1,1 0 1,0 0 0,-1 0-1,1 0 1,-1-1 0,1 1-1,-1 0 1,0 0 0,1 0-1,-1 0 1,0 0 0,0 0-1,1 0 1,-1 1 0,0-1-1,0 0 1,0 0 0,0 1-1,0-1 1,0 1 0,0-1 0,-1 1-1,1-1 1,0 1 0,0-1-1,0 1 1,0 0 0,-2 0-1,1-1-125,0 1-1,1-1 1,-1 1-1,0 0 1,0 0-1,0 0 1,0 0-1,0 0 1,1 0-1,-1 1 0,0-1 1,0 0-1,0 1 1,1 0-1,-1-1 1,0 1-1,-3 2 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8.00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12 373 27422,'0'0'2750,"17"-24"-2714,53-81-119,-66 99 54,0 0 1,-1-1-1,1 0 1,-1 1-1,-1-1 0,0 0 1,0 0-1,0 0 0,-1 0 1,0-1-1,0 1 0,0 0 1,-2-15-1,0 3-119,1-76-334,0 95 489,0-1-1,0 0 0,0 0 0,-1 0 1,1 0-1,0 0 0,-1 1 1,1-1-1,-1 0 0,1 0 1,-1 0-1,1 1 0,-1-1 0,1 0 1,-1 1-1,1-1 0,-1 1 1,0-1-1,0 1 0,1-1 1,-1 1-1,0-1 0,0 1 0,0-1 1,1 1-1,-1 0 0,0 0 1,0-1-1,0 1 0,0 0 1,0 0-1,0 0 0,1 0 1,-1 0-1,0 0 0,0 0 0,0 0 1,0 1-1,0-1 0,-1 0 1,0 1 56,0-1 0,-1 0 0,1 1 0,0 0 0,-1-1 0,1 1 0,0 0 1,0 0-1,0 0 0,0 1 0,0-1 0,0 0 0,0 1 0,0-1 0,-2 3 0,-5 10 67,2 1-1,0-1 0,0 1 1,1 0-1,1 1 0,1-1 1,0 1-1,-2 21 0,1 16 14,2 64 0,3-111-138,1 1-1,-1-1 1,1 1-1,1-1 1,-1 1-1,1-1 1,0 0-1,1 0 1,-1 0-1,1 0 1,0 0-1,1 0 1,0-1-1,7 9 1,-8-10-48,0-1 1,0-1-1,0 1 1,0 0-1,1-1 1,-1 1-1,1-1 1,0 0-1,0 0 1,0-1-1,0 1 1,0-1-1,0 0 1,0 0-1,0 0 1,0-1-1,1 1 1,-1-1-1,0 0 1,0 0-1,1 0 1,-1-1-1,6-1 1,-7 1-156,-1 0 1,1 0-1,-1 0 0,1 0 1,-1 0-1,1-1 0,-1 1 1,3-3-1,18-18-3526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18.3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0 476 27846,'0'0'2609,"27"-31"-2617,85-104-14,-105 127 7,0 0 0,0 0 0,-1-1 0,0 0 0,0 0 0,-1-1 0,-1 0 0,6-16 0,-5 12-25,-1-2 6,0-1 0,-1 1 0,-1-1 0,0 0 0,-2 0 0,0 1 0,-4-32 0,4 46 55,-1 0 0,1 0 0,-1 1 0,0-1 0,0 0 0,1 0 0,-1 1 0,0-1 0,-1 1 0,1-1 0,0 1 0,0-1 0,-1 1 0,1 0 0,-1 0 0,1-1 0,-1 1 0,1 0 0,-1 1 0,0-1 0,1 0 0,-1 0 0,0 1 0,0-1 0,0 1 0,0-1 0,1 1 0,-1 0 0,0 0 0,-3 0 0,2-1 16,-1 1 0,1 0 0,0 1 0,0-1-1,0 1 1,0-1 0,-1 1 0,1 0 0,0 0 0,0 0 0,0 0-1,1 1 1,-1-1 0,0 1 0,0 0 0,1 0 0,-1 0 0,-2 2-1,-4 8 6,1 1 1,0 0-1,1 0 0,0 1 0,1-1 0,0 1 0,1 1 0,1-1 0,0 1 0,-1 16 0,-1 19 73,1 86 1,5-131-118,0 1 1,0 0 0,1-1-1,-1 1 1,1-1 0,1 1-1,-1-1 1,1 0 0,0 1-1,0-1 1,0 0-1,1 0 1,-1 0 0,1-1-1,0 1 1,1-1 0,-1 0-1,1 1 1,0-1-1,0-1 1,0 1 0,1-1-1,-1 1 1,1-1 0,0-1-1,0 1 1,0-1 0,0 0-1,0 0 1,1 0-1,-1 0 1,0-1 0,1 0-1,-1-1 1,1 1 0,8-1-1,-7 1-94,0-1 0,-1-1 0,1 1 0,-1-1 0,1 0 0,-1-1-1,1 1 1,-1-1 0,0 0 0,0-1 0,0 0 0,0 0 0,0 0 0,0 0 0,-1-1 0,10-8-1,15-17-3003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3.73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47 17212,'0'0'13484,"-3"-3"-13199,-6-6-164,5 10 17,2 22 54,3-10-191,-1 68 95,3 1 0,4-1-1,23 105 1,-23-165-88,-2-13-580,-7-76-1806,-13-95 0,4 49 1120,10 2 4594,1 109-3257,0 0-1,0 0 1,1 1-1,-1-1 1,1 0 0,0 0-1,0 0 1,0 1-1,0-1 1,1 0-1,-1 1 1,1-1 0,-1 1-1,1 0 1,0-1-1,0 1 1,0 0 0,0 0-1,0 0 1,1 0-1,-1 1 1,0-1-1,1 1 1,-1-1 0,1 1-1,0 0 1,4-2-1,2 1-25,-1 0 0,1 0-1,-1 0 1,1 1-1,-1 1 1,1-1 0,0 1-1,11 2 1,-16-1-51,-1 0 0,0 0 1,0 0-1,0 0 0,-1 1 0,1 0 0,0-1 1,0 1-1,-1 0 0,1 0 0,-1 1 0,0-1 0,1 0 1,-1 1-1,0-1 0,-1 1 0,1 0 0,0 0 1,-1-1-1,1 1 0,-1 0 0,1 5 0,2 2 2,-1 0 0,0 0 0,-1 0 1,-1 1-1,1-1 0,-1 11 0,-1-12-8,-1 0-1,0 0 1,0 0 0,-1-1 0,0 1 0,-1 0 0,1-1 0,-2 1-1,1-1 1,-1 0 0,-5 8 0,5-10 0,0-1 1,0 0-1,0 0 0,-1 0 0,0 0 1,0-1-1,0 0 0,0 0 0,0 0 1,-1-1-1,0 0 0,0 0 0,0 0 1,0-1-1,0 1 0,-8 0 0,-36 1-92,49-4 75,13 0 90,-5 0-45,-1 0 0,0 1 0,1 0 0,-1 1 0,0-1 0,1 1 0,-1 0 0,0 1 0,0-1 0,-1 1 0,1 0 0,-1 1 0,1-1 0,-1 1 0,0 0 0,0 0-1,-1 1 1,1 0 0,-1 0 0,0 0 0,0 0 0,-1 0 0,5 9 0,-1-4-15,0-1 1,0 0-1,13 12 0,-20-21-28,1 1 0,0 0 0,0-1-1,0 1 1,0-1 0,0 1-1,0-1 1,0 1 0,0-1-1,0 0 1,0 0 0,0 1-1,0-1 1,0 0 0,0 0 0,0 0-1,0 0 1,0 0 0,0 0-1,0 0 1,0-1 0,0 1-1,0 0 1,0-1 0,0 1-1,2-1 1,21-16-1739,-7-3-1750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4.07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13 154 26678,'0'0'4245,"16"-7"-4181,53-25-35,-63 29-29,-1 0 0,1 0 0,-1-1 0,0 0 0,0 0 0,0 0-1,0 0 1,-1-1 0,6-6 0,-9 8-8,1 1-1,-1 0 0,0-1 1,0 1-1,0-1 0,0 1 1,0-1-1,-1 0 0,1 1 1,-1-1-1,1 0 0,-1 1 1,0-1-1,0 0 0,0 0 1,-1 1-1,1-1 0,-2-4 1,2 6 7,-1 0 1,0 0 0,1 0 0,-1 0-1,0 0 1,0 0 0,0 0 0,1 0-1,-1 0 1,0 1 0,0-1-1,0 0 1,0 1 0,-1-1 0,1 1-1,0-1 1,0 1 0,0-1 0,0 1-1,0 0 1,-1 0 0,1 0 0,0-1-1,-2 1 1,-38 0 70,27 1 32,11-1-86,0 0 0,0 1 0,-1 0 0,1-1 1,0 1-1,0 0 0,0 1 0,0-1 0,0 0 0,0 1 0,0 0 0,0-1 1,1 1-1,-1 0 0,1 1 0,-1-1 0,1 0 0,0 1 0,0-1 0,0 1 1,0 0-1,0-1 0,1 1 0,-1 0 0,1 0 0,0 0 0,0 0 0,0 1 1,-1 3-1,-1 5 16,1 1 1,0-1 0,1 1 0,0-1 0,1 1 0,1 19-1,0-29-31,-1 0-1,1 0 1,0 0-1,0 0 0,0 0 1,0 0-1,0 0 0,1 0 1,-1 0-1,1-1 1,0 1-1,0-1 0,0 1 1,0-1-1,0 0 1,0 0-1,5 3 0,-2-1 14,1-1 1,0 1-1,0-2 0,0 1 0,0-1 0,0 1 0,0-2 0,9 2 0,-4-1-227,-1 0-1,1-2 1,-1 1-1,1-1 1,0-1-1,-1 0 1,1 0-1,-1-1 0,1 0 1,14-6-1,5-8-3086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5.8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93 1 25125,'0'0'4975,"0"11"-4452,0 19-231,-1-3-207,1 0 0,2 0 0,0 0 0,12 48 0,-12-65-85,1 0 1,-2 0-1,1 0 1,-1 0-1,-1 1 1,0-1-1,0 0 1,-3 16-1,2-25 1,0 0 0,0 1 0,0-1 0,0 0 1,0 0-1,-1 0 0,1 0 0,0-1 0,0 1 0,0 0 0,-1 0 0,1-1 0,-1 1 1,1-1-1,0 1 0,-1-1 0,1 0 0,-1 1 0,1-1 0,-1 0 0,1 0 0,-1 0 1,1 0-1,-1 0 0,1-1 0,-2 1 0,-1 0-7,0 0 1,0-1-1,0 0 0,0 1 0,0-1 1,0 0-1,0-1 0,-5-2 1,6 2-9,0-1 0,0 0 0,0-1 0,1 1-1,0 0 1,-1-1 0,2 1 0,-1-1 0,0 0 0,0 0 0,1 0 0,-2-6 0,1 0-136,0 0-1,1 0 1,-1-17 0,2-6-957,0 3-991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6.23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1 976,'0'0'28206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6.55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27 88 20364,'0'0'10385,"16"6"-10297,54 21-14,-67-25-72,1-1 0,0 0 0,0 0 0,0 0 0,0-1 0,0 0 0,0 1-1,0-1 1,0-1 0,0 1 0,7-2 0,-9 1-24,1 1-1,-1-1 0,0 0 0,1-1 0,-1 1 1,0 0-1,0-1 0,0 1 0,0-1 1,0 1-1,0-1 0,-1 0 0,1 0 0,2-3 1,-2 1-8,0 0 0,0 0 0,0-1 0,-1 1 0,1-1 0,-1 1 1,0-1-1,-1 1 0,1-1 0,-1 0 0,0 1 0,0-1 0,0 0 1,0 1-1,-1-1 0,-1-5 0,1 9 36,1 0 0,-1 0-1,1 0 1,-1 0 0,0 0 0,0 0 0,0 0-1,1 0 1,-1 0 0,0 0 0,0 0 0,0 0-1,0 1 1,-1-1 0,1 0 0,0 1 0,0-1-1,0 1 1,0-1 0,-1 1 0,1 0 0,0-1-1,0 1 1,-1 0 0,-1 0 0,-38-1 217,30 2-135,5 0-54,0-1 1,1 2 0,-1-1 0,1 1 0,-1 0 0,1 0 0,0 0 0,0 1 0,-1 0 0,2 0 0,-1 0-1,0 0 1,1 1 0,-1 0 0,1 0 0,0 0 0,1 0 0,-1 1 0,1 0 0,-5 7 0,5-7-16,-1 1 0,1-1 0,0 1 1,1 0-1,-1 1 0,1-1 0,0 0 1,1 1-1,-1-1 0,1 1 0,1-1 1,-1 1-1,1 0 0,0-1 0,1 1 1,-1-1-1,1 1 0,3 7 0,-3-12-19,1 0 0,0 1 0,0-1 0,0 0 0,0-1 0,0 1 0,0 0 0,0 0 0,1-1 0,-1 0 0,1 1 0,-1-1 0,1 0 0,0 0 0,-1 0 0,1-1 0,0 1 0,-1-1 0,1 1 0,0-1 0,0 0 0,4 0 0,13 0-204,34-3-1,-52 3 160,40-9-1124,-2-7-1567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6.90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101 8 22293,'0'0'8375,"-7"-1"-8119,-22-5-56,27 6-186,0 0 1,0 0-1,0 0 0,0 0 1,0 1-1,1-1 0,-1 1 1,0-1-1,0 1 1,0 0-1,0-1 0,1 1 1,-1 0-1,0 0 0,1 0 1,-1 1-1,1-1 0,-1 0 1,1 1-1,0-1 1,-1 1-1,1-1 0,0 1 1,0-1-1,0 1 0,-1 2 1,-1 1 8,0 1 0,1-1-1,0 1 1,0-1 0,0 1 0,-1 11 0,1-5-1,1-1-1,0 1 1,1 0 0,0 0-1,4 18 1,-4-28-22,1 1 0,0 0 0,0 0 0,0 0 0,0-1 0,0 1 1,0 0-1,1-1 0,-1 1 0,1-1 0,0 1 0,0-1 0,0 0 0,0 0 0,0 0 0,0 0 0,0 0 0,1-1 0,-1 1 1,1 0-1,-1-1 0,1 0 0,0 0 0,0 0 0,-1 0 0,1 0 0,4 0 0,-1 1-39,0-1 0,0 0 0,-1-1 0,1 1 0,0-1-1,0 0 1,0 0 0,0-1 0,0 0 0,-1 0 0,1 0 0,0-1 0,-1 0-1,1 0 1,-1 0 0,0-1 0,1 0 0,-1 0 0,0 0 0,-1-1 0,1 1-1,-1-1 1,7-7 0,24-30-1602,-5 1-1545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7.26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38 0 24021,'0'0'7323,"-6"24"-7166,-17 79-21,19-83-88,2-1 0,0 1 0,1 0 0,2 28 0,1-5-25,-2-38-21,0 0 0,0 0 0,0 0 0,1 0 0,0 0 0,0 0 0,0 0 0,1 0 0,0 0 0,0-1 0,0 1 0,0-1 0,1 1 0,3 4-1,-6-9-21,0 1 0,1-1-1,-1 0 1,0 0-1,0 0 1,0 0 0,0 0-1,1 0 1,-1 1-1,0-1 1,0 0-1,0 0 1,1 0 0,-1 0-1,0 0 1,0 0-1,0 0 1,1 0 0,-1 0-1,0 0 1,0 0-1,0 0 1,1 0-1,-1 0 1,0 0 0,0 0-1,0 0 1,1 0-1,-1 0 1,0 0-1,0-1 1,0 1 0,1 0-1,-1 0 1,0 0-1,0 0 1,0 0 0,0 0-1,0-1 1,1 1-1,2-12-435,-2-19-2299,-1 26 916,0-26-12336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27.61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32 10562,'0'0'20797,"35"-32"-20637,-12 32-160,0 0 0,0 0-8,0 0-8,-6 0 0,-5 0-128,0 3-240,-12 3-913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4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26638,'0'0'3850,"0"21"-3579,0 1-216,0 15 111,6 50-1,3-40-62,-9-46-106,-1-1 0,1 0 1,0 1-1,0-1 0,0 0 0,0 0 1,0 1-1,0-1 0,0 0 0,0 1 1,0-1-1,1 0 0,-1 1 0,0-1 1,0 0-1,0 1 0,0-1 0,0 0 1,1 1-1,-1-1 0,0 0 0,0 0 0,0 1 1,1-1-1,-1 0 0,0 0 0,0 0 1,1 1-1,-1-1 0,0 0 0,0 0 1,1 0-1,-1 0 0,0 0 0,1 1 1,-1-1-1,1 0-6,-1-1 1,1 1 0,-1 0-1,1 0 1,-1 0 0,0-1-1,1 1 1,-1 0 0,1-1-1,-1 1 1,0 0 0,1-1-1,-1 1 1,0-1 0,0 1-1,1 0 1,-1-1-1,0 1 1,0-1 0,0 1-1,1-1 1,-1 1 0,0 0-1,0-1 1,0 1 0,0-1-1,0 0 1,3-54-471,-3 36 343,4-33 0,-3 47 122,0 0-1,0 1 0,0-1 0,1 1 0,-1-1 0,1 1 0,0 0 0,0 0 0,1 0 0,-1 0 1,1 0-1,4-4 0,-7 7-107,1 1 0,0-1 0,0 0 0,0 0 0,0 1 0,0-1 0,1 1 0,-1-1 1,0 1-1,0-1 0,0 1 0,0 0 0,0 0 0,1-1 0,-1 1 0,0 0 0,0 0 0,1 0 1,-1 0-1,0 0 0,2 1 0,-2 3-3831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35.0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 0 17660,'0'0'11175,"0"21"-10966,0 153 116,-1-151-281,0-14-35,1-1 1,0 1 0,0 0-1,1-1 1,0 1 0,0-1-1,1 1 1,4 10 0,-6-18-13,0-1 1,0 0 0,0 0 0,0 0-1,0 0 1,0 0 0,1 1-1,-1-1 1,0 0 0,0 0 0,0 0-1,0 0 1,1 0 0,-1 0-1,0 0 1,0 0 0,0 0 0,1 0-1,-1 0 1,0 0 0,0 0 0,0 0-1,1 0 1,-1 0 0,0 0-1,0 0 1,0 0 0,1 0 0,-1 0-1,0 0 1,0 0 0,0 0 0,0 0-1,1 0 1,-1 0 0,0-1-1,0 1 1,0 0 0,0 0 0,0 0-1,1 0 1,-1 0 0,0-1 0,0 1-1,0 0 1,0 0 0,0 0-1,0 0 1,0-1 0,0 1 0,1 0-1,-1 0 1,0 0 0,0-1-1,0 1 1,6-11-148,-6 10 144,4-7-26,14-27-112,-17 34 145,0-1-1,0 1 0,1 0 0,-1-1 0,0 1 0,1 0 0,-1 0 0,0 0 0,1 0 0,-1 0 0,1 1 0,0-1 0,-1 0 0,1 1 0,-1-1 0,1 1 0,0-1 0,0 1 0,2 0 0,-3 0 13,1 1 0,-1-1 0,0 1 0,0 0 0,0-1 0,0 1 0,0 0 0,0 0 0,0 0 0,0 0 0,0 0 0,0 0 0,-1 0 0,1 0 0,0 0 0,-1 0 0,1 1 0,-1-1 0,1 0 0,-1 0 0,1 1 1,-1-1-1,0 0 0,0 0 0,0 1 0,1 2 0,2 39 87,-3-34-85,1 0 51,-1-1 0,0 1 0,-1-1 0,0 0 0,-1 1 0,-2 9 0,3-15-53,0-1 0,0 0 0,0 0 0,0 0 0,-1 0-1,1-1 1,0 1 0,-1 0 0,0 0 0,1-1 0,-1 1-1,0-1 1,0 0 0,0 1 0,0-1 0,0 0 0,0 0-1,0 0 1,0 0 0,0-1 0,0 1 0,-1-1 0,1 1-1,0-1 1,0 0 0,-1 0 0,1 0 0,-3 0-1,3 0-27,-1 0-1,1 0 1,-1 0-1,1 0 0,-1 0 1,1-1-1,-1 1 0,1-1 1,0 0-1,-1 0 0,1 1 1,0-2-1,-1 1 0,1 0 1,0 0-1,0-1 0,0 1 1,-3-4-1,4 0-1490,1 0-1043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0.49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66 27662,'0'0'3221,"12"-1"-3099,224-7 312,-15 4-394,-9 1-49,-149 5-2,-1-2 1,103-14 0,-127 9 6,0 2 1,59 2-1,14 0-1,46-1 19,-113 2-11,-38 0-11,-6-1-5,0 1-1,1 0 1,-1 0 0,0 0 0,0-1-1,1 1 1,-1 0 0,0 0-1,0-1 1,0 1 0,0 0 0,0 0-1,1-1 1,-1 1 0,0 0-1,0-1 1,0 1 0,0 0 0,0-1-1,0 1 1,0 0 0,0-1-1,0 1 1,0 0 0,0 0-1,0-1 1,0 1 0,0 0 0,0-1-1,0 1 1,-1 0 0,1-1-1,0 1 1,0 0 0,0 0 0,0-1-1,0 1 1,-1 0 0,1-1-1,-8-7-1777,-7 2-1689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3.9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 0 25253,'0'0'5548,"-3"0"-5337,2 0-195,1 0 0,-1 0 0,1 0 0,-1 0 0,1 0 0,-1 0 0,1 0 0,-1 0 0,1 0 0,-1 1 0,1-1 0,-1 0 0,1 0 0,-1 0 0,1 1 0,-1-1 0,1 0 0,-1 1 0,1-1 0,0 0 0,-1 1 0,1-1 0,0 1 0,-1-1 0,1 0 0,0 1 0,-1-1 0,1 1 0,0-1 0,0 1 0,-1 0 0,1 1-1,0-1 0,0 1 0,0-1-1,0 1 1,1-1 0,-1 1 0,0-1-1,1 1 1,-1-1 0,1 1 0,-1-1-1,1 1 1,1 1 0,17 27 26,42 51 0,-43-60-31,-13-14-9,2 0-1,-1 0 1,1-1 0,0 0 0,0-1 0,0 1 0,15 6-1,-22-10 3,1-1 0,-1 1 0,0 0 0,0-1 0,0 1 0,0-1 0,0 1 0,0 0 0,0-1 0,-1 1 0,1-1 0,-1 1 0,1-1 0,-1 1-1,1-1 1,-1 1 0,0-1 0,0 0 0,-1 2 0,-16 22-187,-2-1-1,-44 41 1,41-46-1561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5.3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25165,'0'0'4913,"1"29"-3938,1-25-959,0 1 1,1-1-1,-1 0 0,1 0 0,0 0 0,0 0 0,1 0 1,-1-1-1,1 1 0,0-1 0,6 5 0,9 8 44,18 20-39,1-2-1,2-1 1,2-2 0,0-2 0,2-2 0,1-2 0,62 25-1,-45-25 39,-1 3-1,-1 2 0,102 69 1,-85-42-47,3-3 0,169 84 0,-220-123 2,0 2 1,-1 0-1,31 28 1,14 8 7,-9-13 83,-63-39-101,-2-3-21,1 1 0,0-1 0,0 1 0,-1-1 1,1 1-1,-1 0 0,1-1 0,-1 1 0,0 0 0,1-1 0,-1 1 0,0 0 0,0 0 0,-2-2 0,2 1-69,-12-15-694,-3 0-1378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6.23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145 0 25261,'0'0'5406,"-17"4"-4312,16 5-1078,1 1-1,1 0 1,0 0-1,0-1 0,1 1 1,0-1-1,0 1 0,1-1 1,1 0-1,-1 0 1,1 0-1,1 0 0,0-1 1,8 11-1,-5-8-47,-7-11 39,0 1 0,0 0-1,-1 0 1,1 0 0,0 0-1,-1 0 1,1-1 0,0 1-1,-1 0 1,1 0 0,-1 1-1,0-1 1,1 0 0,-1 0-1,1 2 1,-2-2-1,-1-1 1,1 1-1,0 0 1,0-1-1,0 1 1,0 0-1,-1-1 0,1 0 1,0 1-1,0-1 1,-1 0-1,1 1 1,0-1-1,-1 0 1,1 0-1,0 0 0,-2 0 1,-105 3-872,89-3-177,-20 0-4781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8.35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1 871 23941,'0'0'7375,"2"-1"-7332,12-3-29,-1-1 0,1-1 1,25-14-1,15-8-18,677-292-171,-562 238 39,32-13 56,-120 63 153,-1-4-1,122-74 1,-165 88-83,58-25 1,-37 20 4,2-2 185,-59 29-144,6-4 150,-6 2-1671,-10 2-553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8.6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8 27318,'0'0'4178,"17"-2"-3951,50-1-112,-40 1-111,1 1 1,40 5-1,-66-4-4,1 1 1,-1 0-1,0 0 1,0 0-1,1 0 0,-1 1 1,0-1-1,0 0 1,0 1-1,0 0 1,0-1-1,-1 1 1,1 0-1,0 0 0,-1 0 1,1 0-1,-1 0 1,0 0-1,0 1 1,0-1-1,0 0 1,0 1-1,0-1 0,-1 1 1,1-1-1,-1 0 1,0 1-1,1-1 1,-1 4-1,0 1 12,1 1 0,-1 0-1,-1 0 1,1 0 0,-1 0-1,0 0 1,-1-1 0,-3 11 0,-5-1-12,1-1 0,-2-1 0,0 0 0,-1 0 0,0-1 0,-1-1 0,-20 17 0,18-16-41,-36 32-424,4-7-745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39.7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24141,'0'0'6968,"14"0"-6861,3 0-85,-9 0-5,1 0 0,0 1 0,0 0 0,0 0 0,-1 0 0,1 1-1,15 6 1,117 37 101,1-7 0,279 37 0,-315-67-116,-78-7-1,0 0 0,1 2 0,-2 1 1,54 15-1,-68-13 12,0 0 1,-1 1 0,0 0 0,17 14-1,-23-15-2,1-1 0,0 0 0,0 0 0,0-1 0,0 0 0,1 0 0,0 0 0,0-1 0,0-1 0,0 1 0,0-1 0,0 0 0,15 0 0,-12-2 78,-11-16-550,0-26-2407,0 19-2116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40.06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122 4 6433,'0'0'24331,"0"0"-24308,0-1 0,-1 1-1,1 0 1,0 0 0,-1-1 0,1 1 0,0 0-1,-1 0 1,1 0 0,0-1 0,-1 1 0,1 0-1,0 0 1,-1 0 0,1 0 0,-1 0 0,1 0-1,0 0 1,-1 0 0,1 0 0,-1 0 0,1 0-1,0 0 1,-1 0 0,1 0 0,-1 0 0,1 0-1,0 0 1,-1 1 0,1-1 0,-1 3-13,1 0 0,1 1-1,-1-1 1,0 0 0,1 0 0,-1 1 0,1-1 0,0 0 0,0 0 0,1 0 0,-1 0 0,0 0 0,1 0 0,0-1-1,0 1 1,0 0 0,0-1 0,0 1 0,0-1 0,0 0 0,1 0 0,-1 0 0,1 0 0,3 2 0,2 2 7,2 2-14,0 1 1,-1 0-1,0 1 0,15 19 0,-21-23 1,1-1 0,-1 1 0,-1 0 1,1 1-1,-1-1 0,0 0 0,0 1 0,-1-1 0,0 1 0,0-1 0,0 12 0,-1-15-3,0 0-1,0 0 1,-1 0-1,1 0 1,0-1-1,-1 1 1,0 0-1,0 0 1,1 0-1,-2 0 1,1-1-1,0 1 1,-1-1-1,-2 5 1,-2-1-5,0-1 1,0 1 0,-1-1-1,-12 7 1,14-9-1,-116 68-815,62-41-1240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41.1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105 70 18940,'0'0'11244,"-1"-12"-10975,-3-32-19,0 31 79,-4 13-123,-4 13-132,6-2-66,1 1-1,0 0 1,0 0 0,1 1 0,1-1-1,0 1 1,1 0 0,0 0-1,1 0 1,1 0 0,0 0 0,0 0-1,3 14 1,-2-23-9,0-1 1,0 0-1,0 0 0,0 0 0,0 0 1,1 0-1,0-1 0,-1 1 1,1 0-1,0-1 0,0 1 0,0-1 1,1 0-1,-1 1 0,0-1 1,1 0-1,-1-1 0,1 1 0,0 0 1,0-1-1,3 2 0,2 0-34,0 0 0,0-1 0,0-1-1,0 1 1,0-1 0,0 0 0,10-1 0,-17 0 25,1 0 1,-1-1-1,1 1 1,-1 0-1,1-1 1,-1 1-1,0-1 0,1 1 1,-1-1-1,0 0 1,1 0-1,-1 1 1,0-1-1,0 0 1,0 0-1,0 0 1,0 0-1,0 0 1,0-1-1,0 1 1,0 0-1,0 0 1,-1-1-1,1 1 1,-1 0-1,1-1 1,-1 1-1,1-1 1,-1 1-1,0 0 1,1-3-1,0-7-26,1 0 0,-2 1-1,0-17 1,0 14 23,0 9 26,0 0 1,0 0-1,-1 0 1,1 0 0,-1 0-1,1 0 1,-1 0-1,-1 0 1,1 0-1,0 0 1,-1 1-1,0-1 1,0 0-1,0 1 1,0 0-1,-1-1 1,1 1-1,-1 0 1,0 0-1,0 0 1,0 1-1,0-1 1,0 1 0,-1 0-1,1 0 1,-1 0-1,1 0 1,-1 0-1,0 1 1,0 0-1,0-1 1,1 2-1,-1-1 1,-7 0-1,6 0 26,-57 0 277,32 8-181,30-6-131,-1-1 0,0 1 0,0-1 0,0 1 0,1 0 0,-1-1 0,0 1 0,1 0 0,-1-1 0,0 1 0,1 0 0,-1 0 0,1-1 1,-1 1-1,1 0 0,0 0 0,-1 0 0,1 0 0,0 0 0,-1 0 0,1 0 0,0 0 0,0 1 0,0 0-11,0 0 1,0 0-1,0 0 0,1 0 0,-1 0 0,1 0 1,-1 0-1,1 0 0,-1 0 0,1 0 0,0 0 1,0 0-1,0-1 0,0 1 0,1 0 0,-1-1 1,2 2-1,29 18-430,-14-11-185,10 7-1647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42.54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255 236 6569,'0'0'24578,"-10"-7"-24417,2 1-160,3 1 30,-1 0-1,0 0 1,0 1 0,0 0 0,0 0 0,-1 1 0,0-1 0,0 1-1,0 1 1,-11-3 0,9 4-7,1 1-1,-1 0 0,1 0 1,-1 1-1,1 1 1,0-1-1,-15 6 0,19-6-16,1 0-1,-1 1 0,1 0 1,-1 0-1,1 0 0,0 0 0,0 1 1,0-1-1,0 1 0,0 0 1,0-1-1,1 1 0,-1 1 0,1-1 1,0 0-1,0 0 0,0 1 1,-2 7-1,2-7-2,0 1 1,1 0-1,-1 0 1,1 0-1,1 0 1,-1 0 0,0 0-1,1 0 1,0 0-1,2 9 1,-1-11-5,0-1 0,0 0-1,0 0 1,0 0 0,1 0 0,-1 0 0,1 0 0,-1 0 0,1 0 0,0-1 0,0 1 0,0 0 0,0-1 0,0 0 0,0 1-1,0-1 1,0 0 0,0 0 0,1 0 0,-1-1 0,1 1 0,-1 0 0,0-1 0,5 1 0,5 1-15,0 0 1,0-1 0,0 0-1,0-1 1,1 0-1,-1-1 1,0 0 0,15-4-1,-23 4 7,0 0-1,0 0 1,0-1-1,0 1 1,0-1-1,-1 0 1,1 0 0,-1-1-1,1 1 1,-1 0-1,0-1 1,0 0-1,0 0 1,0 0-1,0 0 1,-1-1-1,0 1 1,1 0-1,-1-1 1,0 0-1,-1 0 1,1 1-1,-1-1 1,0 0-1,0 0 1,0 0 0,1-7-1,-1 3 4,-1 0-1,1 1 0,-1-1 1,-1 0-1,1 0 1,-1 0-1,-1 1 0,1-1 1,-1 0-1,-5-10 1,5 15 11,0-1 0,0 1-1,0 0 1,-1 0 0,1-1 0,-1 2 0,0-1 0,0 0 0,0 1 0,0-1 0,-1 1 0,1 0 0,-1 0 0,1 0-1,-1 1 1,0-1 0,0 1 0,1 0 0,-1 0 0,0 0 0,0 0 0,-8 1 0,1-2 23,-1 1 0,0 0 0,0 1 0,1 1-1,-1 0 1,-14 3 0,23-3-24,1 0 0,-1 0-1,0 0 1,1 0-1,-1 1 1,1-1 0,0 1-1,-1-1 1,1 1-1,0 0 1,0 0 0,0 0-1,0 0 1,0 1-1,1-1 1,-1 0 0,1 1-1,-1-1 1,1 1 0,0-1-1,0 1 1,0 0-1,0-1 1,1 1 0,-1 0-1,1 0 1,-1 0-1,1-1 1,0 1 0,1 5-1,-2-5-5,1 0 0,0 0 0,1-1 0,-1 1 1,0 0-1,1 0 0,-1-1 0,1 1 0,0-1 0,0 1 0,2 4 0,-2-6 0,1 1 0,-1-1 0,1 0 0,-1 0 0,1 0 0,-1 0 0,1 0 0,0 0 0,0 0 0,-1 0 0,1 0 0,0-1 0,0 1 0,0-1 0,0 0 0,0 1 0,3-1 0,5 1-27,-1 0 1,1 0 0,0-1-1,-1-1 1,1 1-1,0-1 1,11-4 0,-16 4 2,-1-1-1,1 0 1,-1 0 0,0-1 0,0 1 0,0-1 0,0 0 0,0 0 0,0 0 0,-1 0 0,0-1 0,0 1 0,0-1 0,0 0 0,0 0-1,2-6 1,-2 4-5,0 1-1,-1-1 0,0 0 1,0 0-1,-1-1 0,0 1 1,0 0-1,0 0 0,-1-1 1,0 1-1,0 0 0,0-1 1,-1 1-1,-2-8 0,3 10 35,-1 0 0,0 0 0,-1 1 0,1-1 0,-1 0-1,1 1 1,-1-1 0,0 1 0,-1-1 0,1 1 0,0 0-1,-1 0 1,0 0 0,0 1 0,0-1 0,0 1 0,0-1-1,0 1 1,-1 0 0,1 0 0,-1 0 0,1 1-1,-8-3 1,5 2 30,0 1-1,0 0 1,0 0-1,0 1 1,0 0-1,0 0 1,0 0-1,-1 0 0,-9 3 1,13-2-17,-1 0-1,1 1 1,-1-1-1,1 1 1,0 0 0,-1 0-1,1 0 1,0 0-1,0 1 1,0-1 0,1 1-1,-1 0 1,1 0-1,-1 0 1,1 0 0,0 0-1,-2 4 1,-2 2 1,1 1 1,0 0-1,1 0 1,0 0 0,0 0-1,1 0 1,0 1-1,1 0 1,0 0 0,1-1-1,0 1 1,1 0-1,1 12 1,-1-21-20,1 0-1,-1 0 1,1 0 0,0 0 0,0 0-1,0 0 1,0 0 0,0-1 0,0 1-1,1 0 1,-1-1 0,0 1 0,1 0 0,0-1-1,-1 0 1,1 1 0,0-1 0,-1 0-1,1 0 1,0 0 0,0 0 0,0 0-1,0-1 1,0 1 0,0-1 0,0 1 0,0-1-1,4 1 1,4 0-44,0-1 0,0 1 0,0-2 0,17-1-1,-24 1 34,-1 0-1,1 0 0,-1 1 0,1-1 0,-1-1 0,0 1 1,0 0-1,1-1 0,-1 1 0,0-1 0,0 1 1,0-1-1,0 0 0,-1 0 0,1 0 0,-1 0 0,1 0 1,-1 0-1,1-1 0,-1 1 0,0 0 0,0-1 1,0 1-1,-1-1 0,1 1 0,0-5 0,2-8-42,-1 1 0,-1 0 0,-1-23-1,0 25 39,1 10 24,-1 0-1,0-1 1,0 1-1,0-1 1,-1 1-1,1-1 0,0 1 1,-1-1-1,0 1 1,1 0-1,-1-1 1,0 1-1,0 0 1,0 0-1,-1 0 1,1 0-1,0 0 0,-1 0 1,1 0-1,-1 0 1,0 0-1,0 1 1,0-1-1,0 1 1,0-1-1,0 1 0,0 0 1,0-1-1,0 1 1,0 0-1,-1 1 1,1-1-1,-1 0 1,1 1-1,0-1 1,-1 1-1,1 0 0,-1 0 1,1 0-1,-1 0 1,1 0-1,-5 1 1,5 0 1,0 0 1,-1 1 0,1-1 0,0 0-1,1 1 1,-1-1 0,0 1 0,0-1-1,1 1 1,-1 0 0,0 0-1,1 0 1,0 0 0,0 0 0,-1 0-1,1 0 1,0 0 0,1 0-1,-1 1 1,0-1 0,1 0 0,-1 1-1,0 2 1,-1 7 7,0 1 0,1-1 0,-1 15 0,2-26-21,1-1-1,-1 1 1,0 0 0,0 0-1,1 0 1,-1-1-1,0 1 1,1 0 0,-1-1-1,0 1 1,1 0-1,-1-1 1,1 1 0,0 0-1,-1-1 1,1 1 0,-1-1-1,1 1 1,0-1-1,-1 1 1,1-1 0,0 1-1,0-1 1,-1 0 0,1 1-1,0-1 1,0 0-1,0 0 1,-1 0 0,1 0-1,0 0 1,0 0-1,1 0 1,35 0-1775,-26-1-155,19-1-10432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35.51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49 0 26350,'0'0'3675,"1"0"-3663,-1 0 0,1 1 0,-1-1 0,1 0 0,-1 0 0,1 0 0,-1 1 0,0-1 0,1 0 0,-1 1 0,1-1-1,-1 0 1,1 1 0,-1-1 0,0 1 0,1-1 0,-1 0 0,0 1 0,0-1 0,1 1 0,-1-1 0,0 1 0,0-1 0,1 2 0,5 21 44,-1 0 0,-1 0 0,-1 1 0,-1 0 0,-2 0 0,-1 26 0,1-15 48,-1-34-101,1 0 0,-1 0-1,0-1 1,0 1 0,1 0 0,-1-1 0,0 1-1,0-1 1,0 1 0,0-1 0,0 1 0,0-1 0,1 0-1,-1 1 1,0-1 0,0 0 0,0 0 0,0 1-1,0-1 1,0 0 0,-2-1 0,1 2-3,0-1-1,0 0 1,0 0 0,0 0 0,0 0-1,0 0 1,0 0 0,0-1 0,0 1-1,0-1 1,0 1 0,-2-2 0,1-1-25,1 0 0,-1 0 0,1 0-1,0 0 1,0 0 0,0-1 0,0 1 0,0-1 0,1 0 0,0 1 0,0-1 0,0 0 0,0 0 0,-1-6 0,1-9-1375,1-34-1,0 29-2404,0-10-15291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9:43.23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73 183 25926,'0'0'5102,"-3"-15"-4881,-14-47-57,17 61-152,0 0-1,-1-1 1,1 1-1,0 0 0,-1 0 1,1-1-1,-1 1 1,1 0-1,-1 0 1,0-1-1,0 1 0,1 0 1,-1 0-1,0 0 1,0 0-1,0 0 0,0 0 1,0 1-1,0-1 1,-1 0-1,1 0 1,0 1-1,0-1 0,0 1 1,-2-1-1,2 1-7,0 0 0,0 0 0,0 0 0,0 0 0,0 0-1,0 0 1,0 0 0,1 1 0,-1-1 0,0 0 0,0 1 0,0-1-1,0 1 1,1-1 0,-1 1 0,0-1 0,0 1 0,1-1 0,-1 1-1,1 0 1,-1-1 0,0 1 0,1 0 0,-1 1 0,-2 5 4,1 1 0,1 0 0,-1-1 0,1 1 0,0 0 0,1 0 0,0 0 0,2 16 0,-1 4-6,-1-25-1,0-1-1,0 1 1,0-1-1,0 0 1,0 1-1,1-1 1,-1 1-1,1-1 1,0 0-1,0 1 1,0-1-1,0 0 1,0 0-1,0 0 1,0 0-1,1 0 1,-1 0-1,3 2 1,-2-2-9,1 0-1,0-1 1,0 1-1,0-1 1,0 0 0,0 0-1,0 0 1,0 0 0,0 0-1,0-1 1,0 0 0,0 1-1,0-1 1,5-1-1,-6 1 1,0-1 0,0 1-1,0-1 1,0 0-1,0 0 1,0 0 0,0 0-1,0 0 1,0 0-1,0-1 1,0 1 0,-1-1-1,1 1 1,0-1 0,-1 0-1,0 0 1,1 1-1,-1-1 1,0 0 0,2-3-1,20-46-100,-15 30 39,-1 0 0,-1 0 0,-2 0 0,0-1 0,-1 0-1,1-30 1,-27 51 290,17 2-219,1 1 0,0-1 0,0 1 0,0 1 0,0-1 0,0 1 0,1-1 0,-1 1 0,1 0-1,0 1 1,0-1 0,0 1 0,0 0 0,0 0 0,1 0 0,-4 6 0,-13 12-1030,9-13-1873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04.0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1332 173 19708,'0'0'8702,"-23"-11"-8250,-2-2-321,-4-2 143,0 1 0,0 1 0,-44-12 0,48 21-177,0 1 1,0 1-1,1 1 0,-26 3 0,3-1-23,23 0-43,1 1-1,-1 2 1,1 0-1,0 1 1,0 2 0,1 0-1,0 1 1,-26 14-1,-16 12 12,-80 57 0,107-65-26,2 1-1,1 2 1,1 1-1,2 2 1,-37 46-1,15-10 41,22-29 3,1 1 1,2 1-1,-25 49 1,43-69-42,2 0 1,0 0 0,1 0-1,1 1 1,1 0 0,1 0-1,1 1 1,0-1 0,2 1-1,1-1 1,4 35 0,-2-47-15,1-1 1,1 0-1,-1 0 0,1 0 1,1 0-1,0 0 1,0-1-1,0 0 1,1 0-1,7 7 0,14 13 14,33 28-1,-53-49-16,-4-5-1,146 121-4,-129-110 3,-1 0 1,1-2-1,1 0 0,0-1 1,1-1-1,25 7 1,365 65 48,-71-60-54,-134-13 4,-131-4-6,86-6 1,-127-3 9,0-1 0,63-20 0,0 0 5,-58 18-1,220-55-45,-219 50 18,-1-2 0,0-1-1,-1-2 1,43-28-1,-69 37 7,-1-1-1,0-1 1,0 0-1,-1-1 0,0 0 1,-1-1-1,9-14 0,26-32-55,-24 35 64,-2-1-1,-1-1 1,0 0-1,-2-1 1,-2-1-1,0 0 1,-2-1-1,-1-1 1,-1 1-1,10-57 1,-19 74 13,0 0 1,-1 0 0,0 0 0,-1 0-1,0 0 1,-1 0 0,0 1-1,-1-1 1,0 1 0,-1-1-1,0 1 1,-7-12 0,-5-5 10,-1 1 0,-2 1 0,-26-30-1,-7-5 73,-107-96-1,122 125-53,-2 2 0,-2 2 0,0 2 0,-53-24 0,45 28-22,0 1 0,-2 4 0,0 1 0,-1 3 0,0 2 0,-1 2 0,0 2 0,-57 1-1,-248 6-81,327 2-189,0 1-1,1 2 1,-1 1-1,-46 15 1,40-9-2024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05.6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1829 278 24597,'0'0'5085,"-15"-10"-4898,-103-67 324,80 59-300,-1 1 1,-74-21 0,36 13-175,18 6 12,-1 3 1,0 3-1,-88-9 0,-201-1 91,314 24-113,0 1-1,0 2 0,0 1 1,1 2-1,0 2 0,-58 21 0,66-20-14,0 0-1,1 1 0,1 2 0,0 1 0,0 0 0,1 2 0,1 1 0,-38 37 0,35-25 4,1 2-1,2 0 1,1 1-1,2 1 1,1 1-1,-25 68 1,36-79-8,1 0 0,2 1 0,0 0 0,1 0 0,1 0 0,1 0 0,5 46 0,1-50-5,1-1 1,0 0-1,2 0 1,0-1-1,1 0 1,21 32-1,-22-37-2,5 8 0,1-1-1,1 0 0,0-2 1,2 1-1,0-2 0,1 0 1,1-1-1,24 16 0,-12-13 1,0-2-1,1-1 0,0-1 1,69 20-1,268 57-23,-282-77 18,0-4 0,115 0-1,-119-10-4,0-5 1,132-21-1,-147 9-6,0-2-1,-2-3 1,0-3 0,108-56-1,-119 51-23,93-51-20,-119 62 18,0-1 0,49-44-1,-68 52 40,-1 0-1,1-1 0,-2 0 0,0-1 1,0 0-1,-1 0 0,-1 0 0,0-1 1,-1 0-1,4-16 0,-4 9-1,0-1 0,-1 0 0,-1 0 0,-2-1 0,0 1 0,-2-25 0,-1 38 9,0-1 0,0 1 1,-1 0-1,0 0 0,0 0 0,-1 0 1,0 0-1,-1 1 0,0 0 1,-7-9-1,-9-11 18,-36-34 1,46 51-21,-10-10 35,-1 2-1,-1 0 1,-41-24 0,-83-37 169,104 58-183,-1 3 0,-1 1 0,-1 3 0,0 1 0,-1 3 0,0 1 0,-82-5 0,-74 14-446,120 1-532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49.9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713 1614 25766,'0'0'4463,"-3"0"-4084,-15 1-73,12 0-222,-1 0 0,0-1 1,1 0-1,-1 0 0,0 0 0,0-1 0,1 0 1,-1 0-1,1-1 0,-11-3 0,-11-19-64,1-1 0,2-1 0,-27-34-1,-19-21 36,55 64-51,-157-173 71,148 159-63,2-1 1,2-1-1,1-1 0,-25-57 1,29 48-9,1 0-1,2-1 1,2-1 0,2 0-1,2-1 1,2 0 0,0-54-1,5 69 4,-1 14-9,1 1 0,0-1 0,2 1 0,-1-1 0,2 1 0,0 0 0,7-18 0,73-140 14,-45 100-24,-34 68 12,0 1 0,0 0 0,1 0 0,0 1 0,0-1 0,0 1 0,0 0 0,9-4 0,6-7-5,41-40-67,-61 55 63,0 0 1,1 0-1,-1 0 1,0 0-1,0 0 1,0 0-1,0 0 1,1 0-1,-1 0 1,0 0-1,0 0 1,0 0-1,0 0 1,0-1-1,0 1 1,1 0-1,-1 0 1,0 0-1,0 0 1,0 0-1,0 0 1,0 0-1,0 0 1,0-1-1,0 1 1,1 0-1,-1 0 1,0 0-1,0 0 1,0 0-1,0-1 1,0 1-1,0 0 1,0 0-1,0 0 1,0 0-1,0-1 1,0 1-1,0 0 1,0 0-1,0 0 1,0 0-1,0 0 1,0-1-1,0 1 1,0 0-1,0 0 1,-1 0 0,1 0-1,0 0 1,0 0-1,0-1 1,0 1-1,0 0 1,0 0-1,0 0 1,0 0-1,-1 0 1,1 0-1,0 0 1,0-1-1,-12 3-1104,0 3-931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50.3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12 25934,'0'0'5069,"-3"-2"-4880,-9-5-10,10 5 105,2 3-282,0 0 1,1 0 0,0 0 0,-1 1-1,1-1 1,0 0 0,-1 0 0,1 0-1,0 0 1,0 0 0,0-1 0,0 1-1,0 0 1,0 0 0,0-1-1,0 1 1,0 0 0,2 0 0,26 13-1,-23-12 0,23 11 2,40 19-2,-64-29-2,0 0 1,0 0-1,0 1 0,0 0 1,-1 0-1,1 0 0,-1 0 1,0 1-1,6 9 0,-6-5 9,0-1 0,-1 1-1,0 0 1,0 0 0,-1 1 0,0-1-1,0 0 1,-1 1 0,-1 0 0,0-1-1,-1 15 1,1-2-14,0 55-544,0-47-884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58.0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1029 3998 23229,'0'0'5885,"-3"0"-5487,3 0-381,-9 0 167,0 0-1,0 0 1,0-1-1,0 0 1,0 0-1,0-1 1,0 0-1,0-1 1,-11-5-1,2 0-147,1-1-1,0-1 1,1-1-1,-1-1 1,-26-24-1,0-7-8,6 8 43,-32-41 0,59 65-65,-23-31 52,-46-72 0,38 49-31,-60-72 1,47 67-12,3 0 41,3-2 0,-44-87 0,69 106-41,-31-105 1,51 147-15,-11-41 19,3 0 1,1-1-1,-1-55 0,4-162-8,7 244-12,-6-222-13,6 182 8,9-219-41,-5 249 40,1 0 1,2 1-1,2 0 1,1 1-1,27-63 1,-11 46 2,-8 15-2,-1-1-1,-1 0 1,10-42 0,56-201-47,-75 261 47,1 1 0,1 0 0,0 1-1,1 0 1,1 0 0,1 1 0,0 1 0,19-19 0,19-14-3,56-41 1,-92 78 2,46-37 5,0 1 7,103-103 0,-12 5 5,-37 41 0,-114 104-15,0 0 1,1 0-1,-1 0 0,0 0 1,0 0-1,1 0 0,-1-1 1,0 1-1,0 0 1,1 0-1,-1 0 0,0 0 1,0 0-1,0-1 1,1 1-1,-1 0 0,0 0 1,0 0-1,0-1 0,0 1 1,0 0-1,1 0 1,-1 0-1,0-1 0,0 1 1,0 0-1,0 0 0,0-1 1,0 1-1,0 0 1,0 0-1,0-1 0,0 1 1,0 0-1,0-1 0,0 1 1,0 0-1,0 0 1,0-1-1,0 1 0,0 0 1,0 0-1,0-1 1,-1 1-1,1 0 0,0 0 1,0 0-1,0-1 0,0 1 1,0 0-1,-1 0 1,1 0-1,0-1 0,0 1 1,0 0-1,-1 0 0,1 0 1,0 0-1,0 0 1,-1 0-1,1-1 0,0 1 1,0 0-1,-1 0 0,-16 0-197,15 0 144,-43 0-3043,28 0-3777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1:00.17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 7 17420,'0'0'12689,"0"0"-12668,0 0 0,0 0 0,0 0-1,0 0 1,0 0 0,-1 0 0,1 0 0,0 0 0,0 0 0,0 0-1,0 0 1,0 0 0,-1 0 0,1 0 0,0 0 0,0-1-1,0 1 1,0 0 0,0 0 0,0 0 0,0 0 0,-1 0 0,1 0-1,0 0 1,0 0 0,0 0 0,0 0 0,0-1 0,0 1 0,0 0-1,0 0 1,0 0 0,0 0 0,0 0 0,0 0 0,0-1-1,0 1 1,-1 0 0,1 0 0,0 0 0,0 0 0,0 0 0,0 0-1,0-1 1,0 1 0,1 0 0,-1 0 0,0 0 0,0 0-1,0 0 1,0 0 0,0-1 0,0 1 0,0 0 0,0 0 0,0 0-1,0 0 1,0 0 0,0 0 0,0 0 0,1-1 0,-1 1-1,0 0 1,0 0 0,0 0 0,0 0 0,0 0 0,12 1-1,-1 1-1,1 0 1,-1 1 0,19 6 0,36 9 6,-8-13-14,76-2 0,-108-3-16,-25 0 156,-2 7-138,0-1 0,0 1 0,0-1 0,-4 11-1,-4 14 1,-10 125 53,-9 40-1401,12-136-2620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12.5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23 13 17292,'0'0'13581,"-3"-4"-13431,-9-5-96,6 11 13,4 28 67,2-15-100,0 565 466,0-573-505,2 38 22,-2-43-24,1 0 1,-1 1 0,0-1-1,1 0 1,0 0 0,-1 1 0,1-1-1,0 0 1,0 0 0,0 0-1,0 0 1,1 0 0,-1 0-1,1 0 1,1 1 0,-1-1-35,1-9-389,-3-39-736,0 12-3145,0-12-12182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12.8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27502,'0'0'2744,"110"6"-2768,-58 0-104,-11-1-888,-12-2-3073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13.49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0 27278,'0'0'3438,"0"25"-3263,0 153 97,-1-111-172,3 81-10,5-116-80,-7-31-12,0 0 0,1 0 0,-1 0-1,1 0 1,-1 0 0,1 0 0,-1 0-1,1-1 1,-1 1 0,1 0 0,0 0-1,0 0 1,-1-1 0,1 1 0,0 0-1,0-1 1,0 1 0,0-1 0,0 1-1,0-1 1,0 1 0,-1-1 0,2 1-1,-1-1 1,0 0 0,1 0 0,-2 0-7,1 0 0,0 0 0,-1-1 0,1 1 0,0-1 0,-1 1 0,1-1 1,0 1-1,-1-1 0,1 1 0,-1-1 0,1 1 0,-1-1 0,0 0 0,1 1 0,-1-1 1,0 0-1,1 1 0,-1-1 0,0 0 0,0 1 0,1-1 0,-1 0 0,0 0 0,5-25-73,-4 20 59,2-5-8,0 0 0,0 0 0,1 1 1,0-1-1,1 1 0,0 0 0,7-9 1,-9 15 24,-1 0 0,1 0 1,0 1-1,0-1 0,0 1 1,0 0-1,1 0 0,-1 0 0,1 1 1,0-1-1,-1 1 0,1 0 1,0 0-1,1 0 0,-1 1 1,0-1-1,0 1 0,1 0 1,-1 0-1,7 0 0,-9 1 18,1 0-1,-1 0 0,1 0 1,-1 0-1,0 0 1,1 1-1,-1-1 0,1 1 1,-1 0-1,0 0 1,1 0-1,-1 0 0,0 0 1,3 2-1,-2 1 9,0-1 1,1 1-1,-1 0 0,-1 0 0,1 0 0,3 7 0,1 6 27,0 0-1,-2 1 1,0 0-1,-1 0 1,3 26-1,-6-28-27,3 7-183,-3-23 112,-1 1 0,1-1 0,0 1 0,0-1 0,-1 1 0,1-1 0,0 1 0,0-1 0,0 0-1,-1 1 1,1-1 0,0 0 0,0 0 0,0 1 0,0-1 0,0 0 0,0 0 0,0 0 0,0 0 0,0 0 0,-1 0 0,1-1-1,0 1 1,0 0 0,0 0 0,0-1 0,1 0 0,2 0-372,1-1 1,-1 0-1,1-1 1,-1 1-1,0-1 1,0 0-1,6-5 1,-5 4 756,-1 0 1,1 0 0,0 1 0,0 0-1,1 0 1,6-3 0,-4 4-121,1-2 0,-1 1 1,0-1-1,0 0 0,0-1 1,-1 0-1,1 0 0,-1-1 1,11-11-1,-14 12-199,0 0 0,0 0-1,-1 0 1,0 0 0,0-1 0,0 1 0,-1-1-1,1 0 1,-2 1 0,1-1 0,0 0-1,-1 0 1,0-1 0,-1 1 0,1-7 0,-2 11 0,0 1 0,0 0 1,1-1-1,-1 1 1,0 0-1,-1 0 0,1 0 1,0 0-1,0 0 1,0 0-1,0 0 1,-1 0-1,1 1 0,0-1 1,-1 0-1,1 1 1,-1-1-1,1 1 0,-1-1 1,1 1-1,-1 0 1,1 0-1,-1 0 0,1 0 1,-1 0-1,-2 0 1,0 0 0,0-1 1,0 1-1,0 0 1,0 0-1,0 1 1,0-1 0,0 1-1,0 0 1,0 0-1,-5 2 1,5 0-3,1 1-1,-1-1 1,1 1 0,0 0 0,0 0 0,1 0 0,-1 0 0,1 1-1,0-1 1,0 1 0,0-1 0,0 1 0,-1 8 0,1-5-7,1-1 1,0 0-1,0 1 1,1-1-1,0 0 1,0 1-1,1-1 1,2 13-1,-1-15-9,0 0-1,0-1 0,1 1 1,0 0-1,0-1 0,0 0 1,1 1-1,-1-1 0,1 0 0,0-1 1,0 1-1,0-1 0,1 0 1,-1 0-1,1 0 0,0-1 0,0 1 1,0-1-1,0 0 0,10 2 1,-9-2-210,1 0 0,0-1 0,0 1 0,0-1 0,0-1 0,-1 1 0,1-1 0,0-1 0,0 1 0,0-1 0,0 0 0,0-1 1,-1 1-1,1-2 0,11-4 0,7-14-4115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35.8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6 28134,'0'0'2104,"5"-5"-5960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13.8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0 26598,'0'0'4225,"-1"7"-4119,-4 141 340,5-136-430,0-10-21,0 0 0,0 0 1,0-1-1,0 1 1,0 0-1,0 0 0,1-1 1,-1 1-1,1 0 0,-1-1 1,1 1-1,0 0 1,0-1-1,-1 1 0,1-1 1,0 1-1,1-1 0,-1 0 1,0 1-1,0-1 1,0 0-1,1 0 0,-1 0 1,1 0-1,-1 0 0,1 0 1,-1 0-1,1 0 0,-1 0 1,1-1-1,0 1 1,-1-1-1,1 1 0,0-1 1,0 0-1,-1 0 0,1 0 1,0 0-1,0 0 1,-1 0-1,1 0 0,0 0 1,0-1-1,-1 1 0,1-1 1,0 1-1,-1-1 1,1 0-1,-1 0 0,4-1 1,2-5-22,-1 0 1,1 0 0,-1 0 0,-1-1 0,1 0-1,-1 0 1,-1-1 0,8-17 0,16-27 36,-28 52-5,0 1 0,1 0 0,-1 0 0,0-1 0,0 1 0,0 0 0,1 0 0,-1 0 0,0-1 0,0 1 0,0 0 0,1 0 0,-1 0 0,0 0 0,0-1 0,1 1 1,-1 0-1,0 0 0,0 0 0,1 0 0,-1 0 0,0 0 0,1 0 0,-1 0 0,0 0 0,0 0 0,1 0 0,-1 0 0,0 0 0,1 0 0,-1 0 0,0 0 0,0 0 0,1 0 1,-1 0-1,0 1 0,0-1 0,1 0 0,-1 0 0,0 0 0,0 0 0,1 0 0,-1 1 0,0-1 0,0 0 0,0 0 0,1 1 0,-1-1 0,0 0 0,0 0 0,0 1 0,0-1 1,0 0-1,1 0 0,-1 1 0,0-1 0,0 0 0,0 1 0,10 25 53,-3-9 1,-6-15-62,1 0 0,-1 1 0,0-1 0,1 0 0,0 0 0,-1-1 1,1 1-1,0 0 0,0 0 0,0-1 0,0 0 0,0 1 0,0-1 0,4 2 0,-1-2-191,0 0 0,1 0 0,-1 0 0,0-1-1,9 0 1,-11 0 31,16 0-2057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15.05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1071 164 25878,'0'0'3420,"-13"-13"-3054,-41-41 43,47 48-342,0 0 0,0 0 1,-1 1-1,1 0 0,-1 0 0,0 1 0,-1 0 0,1 1 0,-1 0 1,0 0-1,-12-2 0,-8-3 105,-12-2-97,-1 2 0,0 1 0,-1 2 0,0 3 0,1 1 0,-68 7 0,88-3-65,0 1 0,0 1 0,0 1 0,0 1 0,1 1 0,1 1 0,-1 0 0,1 2 0,1 0 0,-20 16 0,16-9 5,0 0-1,1 2 1,2 0 0,0 2-1,1 0 1,1 1-1,-21 36 1,29-40-9,1 0 0,0 0 0,2 0 0,0 1 1,1 0-1,-5 36 0,6-4 2,0 79-1,4-113-4,1-1 0,1 1 0,0 0 0,1 0 0,1-1 0,1 1 0,1-1 0,10 27 0,5-3 6,1-2 0,3-1-1,50 64 1,-54-78-4,2 0 0,1-2 0,0 0 1,2-2-1,0 0 0,32 17 0,-40-28-2,0-1 1,1-1 0,0-1-1,0-1 1,0 0 0,0-1-1,34 3 1,138-6 36,-137-3-37,-15 0-7,0-3 1,0 0 0,-1-3-1,0-1 1,0-2 0,-1-1-1,0-2 1,-1-1 0,-1-2-1,0-2 1,-2-1-1,0-1 1,-1-2 0,-1-1-1,-1-1 1,-2-1 0,0-2-1,37-51 1,-52 60 5,-1-1 0,0-1 0,-2 1 0,0-1 0,-1-1 0,-2 0 0,0 0 0,5-39 0,-4-13 15,-3-97 1,-4 146-15,0 13 14,-1 0 0,0 0 0,-1 0 0,0 0 1,-1 0-1,0 1 0,-1-1 0,0 1 0,-1 0 0,0 0 1,-12-17-1,7 14 4,0 1 0,-1 1 0,0 0 0,-1 0 0,-1 1 0,0 1 0,-26-17 0,15 13-33,-1 2 0,0 0 0,0 2-1,-1 1 1,-1 1 0,0 1 0,0 2 0,0 0-1,0 2 1,-30 0 0,50 2-88,1 1 0,-1 0 0,0 0 0,1 1 0,-1-1 0,1 2 0,-1-1 0,1 1 0,-1 0 0,1 0 0,0 0 0,0 1 0,-9 6 0,-4 5-2309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25.68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82 7 23229,'0'0'6540,"-3"-1"-6061,2 0-431,0 0 1,0 1-1,0-1 1,0 0-1,0 1 0,0 0 1,-1-1-1,1 1 1,0 0-1,0-1 1,0 1-1,-1 0 0,1 0 1,-2 0-1,2 1-34,0 0 1,0-1-1,0 1 0,0 0 0,0 0 0,0 0 0,1 0 0,-1 0 0,0 0 1,1 0-1,-1 0 0,0 0 0,1 0 0,-1 0 0,1 0 0,0 1 0,-1-1 1,1 2-1,-9 28 62,2-1-1,2 2 1,-4 55 0,9 101 87,2-85-135,-2 133-36,1-230-70,1-13-20,1-17-76,-2-109-1065,-7-228-1251,6 358 2548,-2-10 209,1-1 1,1 1-1,0-1 0,1 1 0,3-19 1,-3 28-238,0 1 0,0-1 0,1 1 1,-1-1-1,1 1 0,0 0 1,0-1-1,0 1 0,0 0 1,1 1-1,-1-1 0,1 0 0,-1 1 1,1-1-1,0 1 0,0 0 1,0 0-1,1 0 0,-1 0 1,0 0-1,1 1 0,-1 0 1,1-1-1,5 0 0,0 0 5,0 0 0,1 0-1,-1 1 1,0 0 0,1 1 0,10 1 0,-17-1-32,-1 0 1,0 1 0,1-1 0,-1 1-1,1-1 1,-1 1 0,0 0 0,0 0-1,1 0 1,-1 0 0,0 0 0,0 1-1,0-1 1,0 1 0,0-1 0,-1 1-1,1 0 1,0-1 0,-1 1-1,1 0 1,-1 0 0,0 0 0,1 0-1,-1 1 1,0-1 0,0 0 0,0 0-1,0 5 1,1 1-1,-1 0 0,0 0 0,0 0 1,-1 0-1,0 0 0,-1 0 0,1 0 0,-2 0 0,1 0 0,-1 0 0,0 0 0,-5 11 0,0-6-2,0 0-1,0-1 0,-2 0 1,1 0-1,-1-1 0,-12 11 1,-11 9 14,-70 53 1,102-83-14,-1-1 1,1 1 0,-1-1 0,1 1 0,-1-1 0,1 1-1,-1-1 1,1 1 0,0-1 0,-1 1 0,1 0 0,0-1-1,-1 1 1,1 0 0,0-1 0,0 1 0,0 0 0,0-1 0,-1 1-1,1 0 1,0-1 0,0 1 0,0 0 0,1 0 0,-1-1-1,0 1 1,0 0 0,0-1 0,0 1 0,1 0 0,-1-1-1,0 1 1,1-1 0,-1 1 0,0 0 0,1-1 0,-1 1 0,1 0-1,23 22 292,-18-18-238,54 57 413,-42-43-464,0 1 1,2-2-1,0 0 0,24 15 1,-42-32-76,0 0 0,0 0 0,0 0 0,1 0 0,-1-1 0,0 1 0,0-1 0,0 1 0,0-1 0,1 0 0,2 0 0,7-3-4605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26.0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89 142 26886,'0'0'2850,"8"-12"-2816,29-36-30,-35 46-3,0 0 0,-1 0 0,1 0 0,-1 0 0,1 0 0,-1 0-1,0 0 1,0 0 0,0-1 0,0 1 0,0 0 0,0-1 0,0 1 0,-1-1-1,0 1 1,1-1 0,-1 1 0,0-6 0,-1-2 8,1 9-3,0 0 0,-1-1-1,0 1 1,1 0 0,-1 0 0,1 0 0,-1 0 0,0 0 0,0 0 0,0 0 0,0 0 0,0 0 0,0 0-1,0 0 1,0 1 0,0-1 0,0 0 0,0 1 0,0-1 0,-1 1 0,1-1 0,0 1 0,0-1 0,-1 1-1,1 0 1,0 0 0,0 0 0,-1 0 0,-1 0 0,-46-3 402,43 3-277,3 1-113,1-1 1,-1 1-1,1 0 1,-1 0-1,1 0 0,0 0 1,0 0-1,-1 1 1,1-1-1,0 1 1,0-1-1,0 1 0,1 0 1,-1-1-1,0 1 1,1 0-1,-1 0 1,1 1-1,-1-1 1,1 0-1,0 0 0,0 1 1,0-1-1,0 0 1,-1 6-1,-2 5 61,1 0 0,0 0 0,-2 22 0,4-26-56,0 0 0,1 1 0,0-1 0,0 0 0,1 0 0,3 17 0,-3-24-25,0 1 1,0 0-1,1-1 1,-1 1-1,0-1 0,1 0 1,-1 1-1,1-1 1,0 0-1,0 0 0,0 0 1,0 0-1,0-1 0,0 1 1,1 0-1,-1-1 1,1 1-1,-1-1 0,1 0 1,-1 0-1,1 0 0,0 0 1,-1-1-1,1 1 1,0-1-1,0 1 0,3-1 1,0 1-219,1-1 0,-1 1 0,1-2 0,-1 1-1,1 0 1,-1-1 0,1-1 0,-1 1 0,0-1 0,1 0 0,-1 0 0,0-1 0,0 1 0,0-2 0,-1 1 0,6-4 0,20-22-7878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26.40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125 6 26318,'0'0'4694,"-10"-2"-4593,4 1-91,3 1-8,0-1-1,0 0 1,0 1-1,0-1 1,0 1 0,1 0-1,-1 0 1,0 0 0,0 1-1,0-1 1,0 1-1,0-1 1,0 1 0,0 0-1,1 0 1,-1 0-1,0 1 1,1-1 0,-1 1-1,1-1 1,-1 1-1,1 0 1,0 0 0,0 0-1,0 0 1,0 0-1,-2 3 1,-1 2 5,1 1 0,0 0 0,0 0 1,1 0-1,0 1 0,0-1 0,-1 10 0,3-14-6,1 0-1,-1 0 1,1 0-1,0 1 0,0-1 1,0 0-1,0 0 1,1 0-1,-1 0 1,1 0-1,0 0 1,1 0-1,-1 0 1,1 0-1,-1 0 0,1-1 1,3 6-1,4 0-1,0 0-1,0-1 1,15 10-1,15 15-37,-39-33 38,1 1 1,-1-1-1,0 0 1,1 0-1,-1 0 1,0 0-1,0 1 1,1-1-1,-1 0 1,0 0-1,0 1 0,1-1 1,-1 0-1,0 1 1,0-1-1,0 0 1,1 1-1,-1-1 1,0 0-1,0 1 1,0-1-1,0 0 0,0 1 1,0-1-1,0 0 1,0 1-1,0-1 1,0 0-1,0 1 1,0-1-1,0 0 0,0 1 1,0-1-1,0 0 1,0 1-1,0-1 1,-1 0-1,1 1 1,0-1-1,0 0 1,0 1-1,-1-1 0,1 0 1,0 0-1,0 1 1,-1-1-1,1 0 1,0 0-1,0 1 1,-1-1-1,1 0 1,0 0-1,-1 0 0,1 0 1,0 1-1,-1-1 1,1 0-1,0 0 1,-1 0-1,1 0 1,0 0-1,-1 0 1,1 0-1,0 0 0,-1 0 1,1 0-1,0 0 1,-1 0-1,0 0 1,-34-1-60,26 1-38,8 0 52,1 0 0,-1 0 0,1 0 0,-1 0 0,0-1 0,1 1 0,-1 0 0,1 0 0,-1 0 0,1 0 0,-1-1 0,1 1 0,-1 0 0,1 0 0,-1-1 0,1 1 0,-1 0 0,1-1 0,-1 1 0,1-1 0,0 1 0,-1-1 0,1 1 0,0-1 0,-1 1 0,1-1 0,0 1 0,0-1 0,-1 1 0,1-1 0,0 1 0,0-1 0,0 1 0,0-1 0,0 0 0,0 1 0,0-1 0,0 1 0,0-1 0,0 1 0,0-1 0,0 0 0,0 1 0,0-1 0,1 1 0,-1-1 0,0-6-1247,0-11-5304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26.7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77 0 28278,'0'0'2670,"-9"14"-2562,3-6-84,-1 2 5,-1 0 1,2 1-1,-1 0 1,1 0-1,1 0 1,0 1-1,1 0 1,0 0-1,-3 16 1,6-20-21,0-1 1,1 0 0,0 1 0,0-1-1,0 0 1,1 1 0,0-1 0,4 13-1,-3-17-9,-1-1-1,1 1 0,-1-1 1,1 0-1,0 1 1,0-1-1,0 0 0,0 0 1,0 0-1,0-1 1,1 1-1,-1 0 0,1-1 1,-1 0-1,1 0 1,-1 1-1,1-1 0,0-1 1,-1 1-1,1 0 1,0-1-1,0 1 0,0-1 1,-1 0-1,6 0 1,-5 0-11,1 1 0,0-1 0,0 0 0,0-1 0,0 1 0,0-1 0,-1 1 1,1-1-1,0 0 0,0-1 0,-1 1 0,7-4 0,-7 3-2,-1 0 1,1-1-1,-1 1 0,0-1 0,0 1 1,0-1-1,0 0 0,0 0 0,0 0 1,-1 0-1,1 0 0,-1 0 1,0 0-1,0-1 0,0-4 0,3-7-20,-2-1 0,0 0 0,0 0 0,-2 0 0,0 0 0,-1 0 0,-3-18 0,3 32 28,0-1 0,0 1-1,0-1 1,0 1 0,0-1 0,-1 1-1,0 0 1,1 0 0,-1 0 0,0 0-1,0 0 1,-2-2 0,3 3-55,0 0 0,0 1 1,0-1-1,0 0 0,0 1 1,0-1-1,0 0 0,0 1 1,0 0-1,0-1 0,0 1 1,0-1-1,-1 1 0,1 0 0,0 0 1,0 0-1,0 0 0,-1 0 1,1 0-1,0 0 0,0 0 1,0 0-1,0 0 0,-1 1 1,1-1-1,0 1 0,0-1 1,0 1-1,-2 0 0,-2 7-3365,5 3-6813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40.85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2 642 22613,'0'0'4498,"24"-29"-4418,74-96-63,-85 108 2,0-1 0,-1 0 0,-1-1-1,-1 0 1,-1-1 0,0 0-1,-1-1 1,-2 0 0,0 0-1,5-38 1,-9 53-12,3-35 418,-1 1 0,-2-61 1,-2 84-165,0 16-230,0 0 0,0 0-1,0 0 1,0 0 0,-1 0-1,1 0 1,0 0 0,-1 0-1,1 0 1,0 1 0,-1-1-1,1 0 1,-1 0 0,0 0-1,1 0 1,-1 1 0,1-1-1,-1 0 1,0 1 0,0-1 0,1 1-1,-1-1 1,-1 0 0,-28-7 464,20 7-366,-1 1 0,1 0 0,0 1 0,-11 1 0,15 0-100,0 0 1,0 1 0,1-1 0,-1 1 0,0 0 0,1 1-1,0-1 1,0 1 0,0 0 0,0 0 0,1 1 0,0-1-1,-1 1 1,2 0 0,-1 0 0,1 0 0,-4 8 0,0 0-1,0 0 0,1 1 0,0 0 0,2 0 1,-1 0-1,-2 19 0,2 17 63,2 1 0,5 89 0,-1-128-85,1 0 0,0-1 0,0 1 0,1-1 0,1 0 0,0 1 0,1-1 0,0-1 0,0 1 0,1-1 0,11 15 0,-13-19-31,1 0 0,0-1 0,0 1 0,0-1 0,1 0 0,0-1 0,0 1 0,0-1 0,1 0 1,-1-1-1,1 0 0,0 0 0,0 0 0,0 0 0,0-1 0,1-1 0,-1 1 0,0-1 0,10 0 0,-11-1-60,0 0-155,-1 1 0,0-2 0,1 1 0,-1-1-1,0 1 1,1-2 0,-1 1 0,8-3 0,11-14-3120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41.21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6 104 25878,'0'0'5130,"-1"15"-4966,-4 123 5,5-134-164,1 0-1,-1 0 1,1 0-1,-1 1 1,1-1-1,1 0 1,-1 0-1,0 0 0,1-1 1,0 1-1,0 0 1,0-1-1,1 1 1,2 3-1,-3-5-5,-1 0-1,1-1 1,0 1 0,0-1-1,-1 1 1,1-1 0,0 0-1,0 0 1,0 0 0,1 0-1,-1 0 1,0 0 0,0-1-1,0 1 1,1-1 0,-1 0-1,0 1 1,1-1 0,-1 0-1,0 0 1,1 0 0,-1-1-1,0 1 1,0-1 0,1 1-1,-1-1 1,4-1 0,-4 1-6,0-1 1,-1 1-1,1 0 1,0-1 0,-1 1-1,1-1 1,-1 1-1,0-1 1,1 0 0,-1 0-1,0 0 1,0 1-1,0-1 1,0 0 0,1-4-1,9-36-69,-10 39 68,5-39-69,-2 0-1,-1-85 1,-4 80-103,8 62-3227,-2 4-2914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41.58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69 160 27094,'0'0'3046,"10"-6"-3021,-5 3-23,4-3-11,1 0-1,-1-1 0,12-12 1,-18 16 6,-1 0 0,1 0 1,0 0-1,-1-1 0,0 1 1,0-1-1,0 0 1,0 1-1,0-1 0,-1 0 1,0 0-1,0 0 0,0 0 1,0 0-1,0-7 0,-1 9 17,0 0-1,1 0 1,-1 0-1,-1 0 1,1 0-1,0 0 0,0 0 1,-1 0-1,1 0 1,-1 0-1,0 0 1,1 0-1,-1 0 0,0 0 1,0 1-1,0-1 1,0 0-1,-2-1 0,0 1 10,1 1 0,-1 0-1,0 0 1,1 0 0,-1 0-1,0 0 1,0 1 0,0-1-1,1 1 1,-1 0 0,0 0-1,0 0 1,-3 0 0,0 0 23,1 0 1,-1 1 0,0-1 0,1 1-1,-1 1 1,0-1 0,1 1 0,-1-1-1,1 2 1,-10 4 0,12-5-32,0 0-1,0 1 1,1-1-1,-1 0 1,1 1 0,0 0-1,-1 0 1,1-1 0,0 1-1,0 0 1,1 1-1,-1-1 1,1 0 0,0 0-1,-1 1 1,1-1 0,1 1-1,-1-1 1,0 5-1,0 66 112,1-72-123,0 0-1,0 0 1,1 0 0,-1 0 0,0 0-1,1 0 1,0 0 0,-1 0 0,1 0 0,0 0-1,0 0 1,0-1 0,0 1 0,0 0-1,0-1 1,1 1 0,-1-1 0,0 1 0,4 2-1,-1-2-2,0 1 0,0-1-1,1 0 1,-1 0-1,0 0 1,1-1-1,0 1 1,5 0-1,10 1-128,-1-1-1,1-1 1,22-2-1,-34 1 2,36-6-1520,-12-11-2223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0:42.9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1325 102 26366,'0'0'3294,"-29"-12"-2952,-91-40-27,107 46-243,-1 1 1,1 0-1,-1 1 0,0 0 0,-1 1 0,1 1 1,0 0-1,-22 0 0,3 1-15,-36-3 49,-97 8 0,129 0-68,-1 1-1,1 2 0,0 2 0,-41 15 1,47-12-13,1 1 0,1 1 1,0 2-1,0 1 0,2 1 1,0 1-1,1 1 0,1 2 1,1 1-1,2 0 0,-31 41 1,31-36-8,1 2 1,2 0 0,1 1-1,2 1 1,0 1 0,3 0-1,0 1 1,3 1 0,1-1-1,1 1 1,2 1 0,1 0 0,0 37-1,5-72-17,0 17 1,0-1 0,0 1 1,2-1-1,0 1 0,1-1 0,0 0 1,11 27-1,5-2 5,2-1 0,2-1 0,1-1 1,2-1-1,2-1 0,2-2 0,1 0 0,1-2 1,63 48-1,-59-54-1,0-2 0,2-1 0,1-3 0,1 0 0,0-3 0,1-2-1,1-1 1,1-2 0,0-2 0,50 6 0,4-8-8,0-5 0,108-8 0,-175 0-2,0 0 0,0-2 0,-1-1 0,0-1 0,0-2 1,27-13-1,11-8-64,77-51 1,-121 68 56,-2 0 1,0-1-1,0-1 0,-2-1 0,0-1 0,-1 0 1,-1-2-1,0 0 0,-2-1 0,0 0 1,22-46-1,-25 40 8,-2-1 0,-1 0 1,-1 0-1,-2-1 0,0 0 1,-2 0-1,-1 0 0,-2-45 1,-1 55 4,0-1 0,-1 1 1,-2 0-1,0 0 0,0 0 1,-2 0-1,-11-28 0,-5 3 26,-2 1-1,-2 2 0,-1 0 1,-3 2-1,-40-45 1,35 43-1,9 10-7,-49-47 1,45 52-29,-1 1 0,-1 2 0,0 1 0,-40-21 0,64 41-62,0 0 0,0 0 0,0 0 0,0 1 1,0 0-1,0 0 0,0 1 0,0 0 0,0 0 1,-13 3-1,18-3 32,-28 5-1176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15.0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43 0 23437,'0'0'6773,"-6"11"-6132,-1 21-419,3-18-143,1-1 0,-2 20-1,-4 209 277,9 232-99,-8-382-1215,12-111-501,0-4-1771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53.4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7 24197,'0'0'5415,"35"0"-4530,549-6-414,-233 28-477,-4-1 3,-134-12 11,-2-1 0,146 1-8,-99-6-5,-187-3 2,139 6 3,165 3 256,-205-9-1511,-184 0-555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4:54.6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206 0 18988,'0'0'12128,"-2"12"-12047,-5-1-68,-1 0 1,-1 0-1,1-1 0,-1 0 0,-1 0 0,-17 12 0,-26 29 55,44-41-62,-2 3 4,0 0 0,0 1 0,-16 28 0,27-41 0,-1 1 1,1-1 0,-1 0-1,1 0 1,-1 0 0,1 0-1,0 1 1,0-1 0,-1 0 0,1 0-1,0 0 1,0 1 0,0-1-1,0 0 1,1 0 0,-1 1-1,0-1 1,0 0 0,1 0-1,-1 0 1,1 1 0,-1-1-1,1 0 1,-1 0 0,1 0-1,0 0 1,-1 0 0,1 0-1,1 1 1,3 2 2,-1-1 0,0 0 0,1 0-1,-1-1 1,9 4 0,0 1 2,12 7 26,-10-6-29,0 1 1,0 0-1,14 13 0,-25-19-27,0 1 0,0 0 0,0 1 0,-1-1 0,1 1 0,-1 0 0,0 0 1,-1 0-1,1 0 0,-1 0 0,0 0 0,0 1 0,1 6 0,3 28-914,-5-7-2080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24.7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3526 3 18668,'0'0'9605,"-7"0"-7157,-27-3-2316,27 5-116,-1-1 0,1 2-1,0-1 1,0 1-1,0 0 1,0 0 0,1 1-1,-1 0 1,1 0-1,0 0 1,0 1 0,-5 5-1,-17 12 56,-453 290 139,213-167-191,51-31-8,-107 63-21,93-53 4,10-6 13,-147 86 11,196-102 45,61-38 25,-114 87 0,-64 51 56,127-83-70,66-47-47,35-29-16,-78 61 27,185-161-804,-22 28-47,-1 0-943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5:25.5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75 0 21293,'0'0'10011,"0"7"-9967,-2 16 1,0-1-1,-2 0 1,0-1-1,-2 1 1,-13 35 0,7-24-20,-7 39 1,12-50-16,8-21-6,0 0 0,-1-1 0,1 1-1,0 0 1,0 0 0,0 0-1,0-1 1,0 1 0,0 0-1,0-1 1,0 1 0,0-1-1,1 0 1,-1 1 0,0-1-1,0 0 1,0 1 0,3-1 0,-3 0-1,27 8-88,0-2 1,0-1-1,0-1 1,1-2-1,36-1 1,-40-1-1250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27.6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118 1 25101,'0'0'3972,"-9"2"-3783,-32 7 109,39-8-240,-1 0 0,1 0 1,0 0-1,-1 0 0,1 0 1,0 1-1,0-1 0,0 1 0,0 0 1,0-1-1,0 1 0,0 0 1,1 0-1,-1 0 0,1 1 1,-3 3-1,-11 37 351,12-33-362,0 2-13,0-1 1,0 1 0,1 0-1,1 0 1,0 0 0,0 0-1,2-1 1,2 25 0,-2-34-37,0 0 1,1-1-1,-1 1 0,0 0 1,1-1-1,-1 1 1,1-1-1,0 0 0,0 1 1,-1-1-1,1 0 1,0 0-1,0 0 1,0 0-1,0-1 0,0 1 1,0 0-1,0-1 1,1 1-1,-1-1 1,0 0-1,4 0 0,-2 1-6,0-1 0,1 0 0,-1 0 0,1 0-1,-1 0 1,0 0 0,1-1 0,-1 0 0,0 0-1,1 0 1,5-4 0,-5 1-55,1 0-1,-1-1 1,0 0-1,-1 0 1,1-1-1,-1 1 1,0-1-1,0 0 1,-1 0-1,5-12 1,24-72-2082,-27 73 1183,9-36-4828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28.08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20972,'0'0'9527,"0"13"-9243,-1 115 173,8 354 50,1-408-487,1 26-78,-9-99-12,0-2-150,1 1 1,-1 0-1,1 0 1,-1 0-1,1 0 0,-1 0 1,1-1-1,-1 1 1,1 0-1,-1 0 1,0-1-1,1 1 0,-1 0 1,1-1-1,-1 1 1,0 0-1,1-1 1,-1 1-1,0-1 1,1 1-1,-1 0 0,0-1 1,0 1-1,1-1 1,-1 1-1,0-1 1,0 1-1,0-2 1,1 0-616,5-11-13160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6.24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26598,'0'0'2439,"0"32"-2239,0 106 155,0 339 427,0-477-1079,0-6-659,0-58-2306,0 27-1913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6.6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52 25838,'0'0'3592,"18"-9"-3413,54-26 5,-70 34-174,1 0 0,0 0 0,-1 0 0,1 0 0,0 1 0,-1-1 0,1 1-1,0-1 1,0 1 0,-1 0 0,1 0 0,0 0 0,0 0 0,0 1 0,3 0 0,-5 0-7,1 0 1,0 0-1,0 0 1,0 0 0,-1 0-1,1 1 1,0-1-1,-1 0 1,1 1-1,-1-1 1,0 1-1,1 0 1,-1-1 0,0 1-1,1 3 1,2 3-3,-1 1 1,-1-1 0,0 1-1,0 0 1,-1 0 0,1 14-1,-2-16 7,1 6-1,-1 0 0,-1 0 0,0 0 0,-1 0 0,-1 0 0,0 0 0,0 0 0,-1-1 0,-1 0 0,0 0 0,-11 19 0,0-6-4,0-1 0,-2 0 0,-1-1-1,-25 24 1,36-40-41,7-6 76,-1 0 1,1 1-1,0-1 1,0 0-1,-1 1 1,1-1-1,0 0 0,0 1 1,0 0-1,0-1 1,0 3-1,1-3-20,0 0-1,0 0 1,0 0-1,0 1 1,0-1 0,1 0-1,-1 0 1,0 0-1,1 0 1,-1 0-1,1 0 1,-1 0 0,1 1-1,0-2 1,-1 1-1,1 0 1,0 0-1,0 0 1,-1 0 0,1 0-1,0-1 1,2 2-1,130 103 459,-89-72-468,-39-29-35,1 0-1,-1-1 1,1 1 0,11 4-1,2-5-2586,-13-3-803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7.0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37 157 27014,'0'0'2964,"12"-2"-2848,37-10-81,-46 11-34,0 0-1,0 0 1,-1 0-1,1-1 1,0 1-1,-1-1 1,1 1-1,-1-1 1,0 0-1,1 0 1,-1 0-1,0-1 1,0 1-1,0 0 0,-1-1 1,1 1-1,0-1 1,-1 0-1,0 1 1,0-1-1,1 0 1,-1-3-1,1 0 2,-1 0 0,0 0-1,-1 1 1,0-1 0,0 0-1,0 0 1,0 0 0,-1 1-1,-2-9 1,3 12 15,-1 1 0,0-1 1,0 0-1,0 1 0,0-1 0,0 1 0,0 0 0,-1-1 0,1 1 1,0 0-1,-1 0 0,1 0 0,-1-1 0,1 2 0,-1-1 0,1 0 0,-1 0 1,0 0-1,1 1 0,-1-1 0,0 1 0,0-1 0,1 1 0,-1 0 1,0 0-1,0 0 0,0 0 0,1 0 0,-1 0 0,0 0 0,0 0 1,-2 1-1,0 0 7,0-1 1,0 1 0,0 0 0,0 0 0,0 1 0,0-1-1,0 1 1,0 0 0,0 0 0,1 0 0,-1 0-1,-6 6 1,6-2-6,-1 1 1,1 0-1,0 0 0,1 0 0,0 0 0,0 1 1,0-1-1,1 1 0,0 0 0,0-1 0,1 1 1,0 0-1,1 0 0,0 0 0,0 0 0,0 0 1,3 9-1,-3-14-21,1-1 1,-1 1 0,1-1-1,0 1 1,0-1-1,0 1 1,1-1 0,-1 0-1,0 0 1,1 1 0,0-1-1,-1 0 1,1 0-1,0 0 1,0-1 0,0 1-1,0 0 1,0-1 0,1 0-1,-1 1 1,0-1-1,1 0 1,-1 0 0,1 0-1,-1 0 1,5 0-1,3 1-321,1 0 0,0-1 0,-1 0-1,23-2 1,-9-2-2008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7.6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101 12 26614,'0'0'3666,"-11"-2"-3489,-33-6-45,42 8-129,1-1 0,0 1 0,-1 0-1,1 0 1,-1 0 0,1-1 0,0 2-1,-1-1 1,1 0 0,-1 0 0,1 0 0,0 1-1,-1-1 1,1 1 0,0-1 0,-1 1-1,1-1 1,0 1 0,0 0 0,-1-1-1,1 1 1,0 0 0,0 0 0,0 0 0,0 0-1,0 0 1,0 0 0,1 0 0,-1 1-1,0-1 1,0 0 0,1 0 0,-1 1 0,0 1-1,0 4 9,-1 0 1,2-1-1,-1 1 0,1-1 0,1 14 0,-1-6-5,0-11-6,1 1 0,-1 0 0,1-1 0,0 1 0,0-1 1,0 1-1,0-1 0,1 1 0,-1-1 0,1 0 0,0 1 1,3 3-1,33 35 3,-30-35-3,-1 0 0,0 1 0,-1-1 0,1 1 0,5 12 0,-11-20 0,-1 1-1,0-1 1,0 0 0,0 0-1,0 1 1,0-1-1,0 1 1,0-1 0,0 0-1,0 1 1,0-1 0,0 0-1,0 1 1,0-1 0,0 0-1,0 1 1,0-1 0,0 0-1,0 1 1,0-1-1,0 0 1,0 1 0,-1-1-1,1 0 1,0 0 0,0 1-1,0-1 1,-1 0 0,1 1-1,0-1 1,0 0 0,-1 0-1,1 0 1,0 1 0,-1-1-1,1 0 1,0 0-1,0 0 1,-1 0 0,1 0-1,0 1 1,-1-1 0,1 0-1,0 0 1,-1 0 0,1 0-1,0 0 1,-2 0 0,-16 0-33,16 0 26,-37 0-692,38-11-3137,1-1-6629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16.1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24621,'0'0'6050,"12"0"-5701,74-1-111,-1 5 0,135 22-1,-138-9-224,2-4-1,133 3 1,17-25-32,-75 6 26,-113 3-5,-30 1 2,0 1 0,0 0 0,0 1 0,21 7 0,-22-5 1,0-1 0,0-1 0,1 0 0,20 1-1,41-3 19,76-2 141,-153 3-156,0 0-1,0 0 1,0 0 0,-1 0-1,1 0 1,-1 0-1,1 0 1,-1 0 0,-1 2-1,-6 15 17,1 0 0,0 0-1,2 1 1,-7 40 0,-1 83 52,13 166-28,5-256-40,18 77 1,-4-27-2,-14-62-20,-5-41-41,-4-2-128,-45-27-1076,21 12-1204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7.98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36 54 25854,'0'0'4496,"-6"10"-4314,6-9-181,-4 5 34,0 0-1,1 1 1,0-1-1,0 1 1,0 0-1,1 0 1,0 0 0,0 0-1,1 0 1,-1 14-1,2-18-26,0 1 0,0-1 0,0 1 0,1-1 0,-1 0 0,1 1 0,-1-1 0,1 0 0,1 1 0,1 4 0,-2-7-8,0 0-1,1 1 1,-1-1 0,0 0-1,1 0 1,-1 0-1,1 0 1,-1 0 0,1 0-1,0 0 1,-1 0-1,1 0 1,0-1 0,0 1-1,-1-1 1,1 0-1,0 1 1,0-1 0,0 0-1,0 0 1,-1 0-1,3 0 1,1 0-37,0 0 1,0-1-1,0 1 1,0-1-1,0 0 1,0 0-1,0 0 1,0-1-1,8-3 0,-11 3 6,1 0 1,-1 0-1,1 0 0,-1 0 0,0 0 0,0 0 0,0 0 0,0-1 0,-1 1 0,1-1 0,-1 1 0,1-1 0,-1 0 0,0 0 0,0 0 0,0 1 0,0-1 0,0-4 0,1-4-41,0-1-1,-1 0 0,0 0 0,-2-14 0,1 22 91,0 0 0,0 1 0,-1-1 0,1 0 1,-1 1-1,0-1 0,0 1 0,-1-1 0,1 1 0,0 0 0,-1-1 0,0 1 0,0 0 0,0 0 0,0 0 1,-1 0-1,-3-3 0,2 4-123,0 0 1,-1 0-1,1 1 1,0-1-1,-1 1 1,1 1-1,-1-1 1,1 0 0,-1 1-1,1 0 1,-1 0-1,0 0 1,1 1-1,-8 1 1,6 3-2716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38.4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19 400 26734,'0'0'1809,"13"-24"-1714,77-139-184,-81 142 108,0 1 0,-2-1 1,0-1-1,-1 0 0,2-22 1,-7 41 37,-1-1 0,1 1 0,-1-1 0,0 1 0,0-1 0,0 1 0,0-1 0,-1 1 1,1-1-1,-1 1 0,-1-4 0,1 6-16,0-1 0,0 1 0,0 0 1,0 0-1,0 0 0,-1 0 0,1-1 0,0 2 1,0-1-1,-1 0 0,1 0 0,-1 0 0,1 1 1,-1-1-1,1 1 0,-1-1 0,1 1 0,-1-1 1,0 1-1,1 0 0,-1 0 0,1 0 0,-1 0 1,-2 0-1,0 0-2,1 0 0,0 1 0,-1-1 1,1 1-1,0-1 0,-1 1 0,1 0 0,0 0 1,0 0-1,0 1 0,0-1 0,0 1 0,0 0 1,-3 2-1,0 1 6,1 1 1,0 0-1,-1 0 0,2 0 1,-5 8-1,3-5-11,1 1 0,0 0 0,0 0-1,1 1 1,1-1 0,0 1 0,0 0 0,-2 18 0,2 8 42,3 47 1,0-41-12,1-34-57,-1-1 0,1 1 1,0-1-1,1 1 0,0-1 0,1 1 1,-1-1-1,1 0 0,1 0 1,0-1-1,0 1 0,8 10 0,-9-14-40,0 0 0,1 0-1,-1 0 1,1 0-1,0-1 1,0 0 0,0 0-1,1 0 1,-1 0-1,1 0 1,0-1-1,-1 0 1,1 0 0,0 0-1,0-1 1,1 0-1,-1 0 1,0 0 0,0 0-1,1-1 1,7 0-1,7-5-888,-6-10-981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41.3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78 9002,'0'0'21738,"-3"-2"-21607,1 2-108,5 10 5,16 27 32,33 45 10,-46-72-53,17 18-1,-22-27-15,0 0-1,0 0 1,0 0-1,-1-1 1,1 1 0,0 0-1,0-1 1,0 1-1,0-1 1,0 1-1,0-1 1,0 0 0,0 1-1,0-1 1,0 0-1,0 0 1,1 1 0,-1-1-1,0 0 1,0 0-1,0 0 1,0 0-1,0-1 1,0 1 0,0 0-1,0 0 1,1-1-1,1-2 2,-1 0 0,-1-1-1,1 1 1,0-1 0,-1 1-1,0-1 1,0 1 0,0-1 0,0 0-1,0 1 1,-1-1 0,0 0-1,0-5 1,2-2 4,22-132-54,-24 138-9,1 0 1,0 0 0,0 0 0,0 0 0,1 0-1,2-7 1,-3 13-61,0-1-1,-1 0 0,1 1 1,0-1-1,-1 1 1,1-1-1,-1 1 0,1-1 1,0 1-1,-1-1 1,1 1-1,-1-1 0,0 1 1,1 0-1,-1-1 1,0 1-1,1-1 0,-1 1 1,0 0-1,1 0 1,-1-1-1,0 1 1,0 0-1,0-1 0,0 1 1,0 0-1,0 1 1,1 15-5811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41.6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41 159 27254,'0'0'2619,"14"-7"-2515,46-28-77,-57 32-21,1 0-1,-1 0 1,0-1 0,0 1 0,0-1 0,-1 0-1,0 1 1,1-1 0,-1 0 0,0-1 0,-1 1 0,1 0-1,-1 0 1,0-1 0,0 1 0,0-1 0,0 1-1,-1-1 1,0 1 0,0-1 0,0 1 0,-1-1-1,1 1 1,-2-6 0,1 9 4,1 1 0,-1-1 0,0 0-1,1 0 1,-1 1 0,0-1 0,1 1 0,-1-1-1,0 0 1,0 1 0,0 0 0,1-1 0,-1 1 0,0-1-1,0 1 1,0 0 0,0 0 0,0-1 0,0 1-1,0 0 1,0 0 0,-1 0 0,-27 0 111,21 0-85,4 1-16,1 0 1,-1 0-1,1 0 0,-1 0 1,1 0-1,0 0 0,0 1 1,0 0-1,-1 0 0,1 0 1,1 0-1,-1 0 0,0 0 1,1 1-1,-1-1 0,1 1 1,0 0-1,-1 0 0,1 0 1,1 0-1,-3 3 1,0 2 24,0 0 1,0 0-1,1 0 1,0 1-1,0-1 1,1 1-1,-3 14 1,4 73 179,1-94-223,0 1-1,0-1 1,1 0-1,-1 0 0,0 0 1,1 0-1,-1 0 0,1 0 1,0-1-1,0 1 1,-1 0-1,1 0 0,1 0 1,-1-1-1,0 1 0,0 0 1,1-1-1,-1 1 1,0-1-1,1 1 0,0-1 1,2 2-1,0-1-1,1 0-1,-1 0 1,1 0 0,-1-1 0,1 0-1,-1 0 1,1 0 0,0 0 0,7-1-1,1 1-48,0-2-1,0 0 0,0-1 1,0 0-1,-1-1 0,18-6 1,22-19-857,-9-1-1217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44.3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1178 84 21341,'0'0'6002,"-8"-2"-5624,-26-4 166,-1 3 1,1 0 0,-52 4 0,29 0-429,38 0-30,0 0 0,0 2 0,1 0 0,0 1 1,-24 8-1,-85 40 264,60-23-313,12-3-1,2 3 1,1 2-1,-94 74 1,74-51 12,47-35-16,0 0 0,2 2 1,0 1-1,-20 24 1,34-35-23,1 0-1,0 0 1,1 1 0,1 0 0,0 0 0,0 0 0,1 1-1,1 0 1,0 0 0,1 0 0,0 0 0,-1 15 0,-1 37 56,6 123 0,1-166-52,1 0-1,1-1 0,1 1 0,1-1 1,1 0-1,0-1 0,2 0 1,0 0-1,19 28 0,-9-21 8,1-2-1,2 0 0,0-1 1,2-2-1,0 0 1,2-1-1,33 21 1,9-1 42,131 57 0,-126-70-46,83 21-1,-31-11-5,-98-30-14,1-1 0,0-1 1,57 3-1,88-8 0,-85-2 2,-15 1 0,4 2 7,0-4-1,141-21 1,-90-5-48,170-63 1,-213 58 11,-3-2 1,149-90-1,-203 107 23,-1-1 1,0-1-1,-2-2 0,-1 0 1,0-1-1,-2-2 0,0 0 1,21-35-1,-32 39 5,-1 1 1,-1-1-1,-1-1 0,-1 1 1,-1-1-1,-1 0 0,4-32 1,-3-20 5,-2 0 0,-8-87 1,2 149-2,-1-1 0,1 0 1,-2 0-1,0 1 0,0 0 0,-1 0 1,-1 0-1,0 1 0,-1-1 0,0 1 1,0 1-1,-10-11 0,-14-12 33,0 1-1,-43-31 1,41 34-17,4 6 0,-1 2 0,0 1 0,-2 1-1,0 1 1,-1 2 0,-1 2 0,-63-19 0,-3 8 22,-152-17 1,126 14-10,8 2-27,72 21 6,-79 3 0,-10-1 4,120 2-16,-25-3-5,1 2 1,-69 5 0,96-1-9,1 0 1,-1 1 0,1 1-1,0 0 1,1 0 0,-13 7 0,-61 41-337,10-6-629,27-22-1245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49.7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2577 0 20036,'0'0'6367,"-3"7"-5445,0 1-729,1-6-137,1 0 0,-1 1 0,1-1 0,0 1 0,0-1 0,0 1 0,1-1 0,-1 1 0,1 0 0,-1-1 0,1 5 0,-1 0 156,-1 0 0,0-1 1,0 1-1,-1-1 0,0 1 0,0-1 0,0 0 0,0 0 1,-6 6-1,-13 26 103,-40 88-12,-42 100 11,-221 531-37,180-496-236,19-40-12,107-184-28,-165 290 58,0-33-27,148-235-16,-31 39-7,-15 27-5,53-72-2,-4 10 2,-3-2 1,-51 68-1,-156 195-4,45-39 64,116-185-51,14-19-1,-86 103 3,140-168-15,-117 127 16,67-71-14,49-44 10,13-24-11,0 0 1,0 0-1,0-1 1,0 1-1,-1 0 0,-3 3 1,8-10-203,0 0 0,0-1 1,0 0-1,0 1 0,-1-1 0,1 0 1,-1 0-1,0 0 0,0 0 0,-1 0 1,1 0-1,-1 0 0,0 0 0,-1-7 0,1-5-3597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39:50.65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18780,'-1'0'12239,"2"0"-12062,0 0-153,1 0-1,-1 0 1,0 0-1,0 0 1,1 0 0,-1 0-1,0 1 1,0-1 0,0 0-1,0 1 1,1-1-1,-1 1 1,1 0 0,1 11 0,-1-1 0,0 1 0,-1-1 0,0 1-1,-1 0 1,-2 18 0,0 5 3,1-4 19,-9 50 0,5-50-15,-2 51 0,36-82 59,-20-1-79,-1 0 0,0 0-1,1-1 1,-1 0 0,16-6-1,-13 4-4,0 0 0,0 1-1,13-2 1,158-5-1141,-140 5-1512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41.29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31 33 4537,'0'0'25177,"-4"-6"-24755,-12-15-54,13 16 455,2 6-817,1 1 0,-1-1 0,1 1 0,0-1 0,-1 1 0,1-1 0,0 1 0,0-1 0,0 1 0,0-1 0,0 1 0,1 1 0,0 9 5,-7 82 130,8 119-1,3-157-125,20 79 0,-17-93-27,-6-35-277,-1-12 66,-2-23-352,0 3-524,1-20-1856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41.63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24 27974,'0'0'3081,"52"-23"-2961,-23 23-120,-6 0 0,0 3 32,6 8-32,0 1-40,-6-1-176,0 4-441,-5-7-927,-13-2-5305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41.9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26870,'0'0'3905,"64"0"-3833,-36 0-72,7 0 48,-6 0-48,12 0-312,-13 0-641,-4 0-2359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17.4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23 16948,'0'0'12262,"8"-3"-11798,1-1-207,1 1-1,0 0 1,0 1-1,0 0 1,20-1-1,713 1 154,-628 8-378,-21 0-8,218-3 24,-279 0-42,43 9 1,-47-6 1,0-2 0,40 2 0,-31-6-6,1 1 0,-1 2 0,65 15 0,-100-18-4,8 4-131,-10-2-71,-6 1-141,-4-2-1025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42.42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38 25253,'0'0'5252,"0"-7"-5041,0-24 36,30 31-175,-28 1-74,0-1 1,0 1-1,0 0 1,0 0 0,0 0-1,0 0 1,0 0 0,0 1-1,-1-1 1,1 0-1,-1 1 1,1-1 0,-1 1-1,1 0 1,-1-1-1,0 1 1,0 0 0,1 0-1,0 3 1,19 41 7,-20-44-6,24 64-22,-23-74 24,0 1 1,1-1-1,-1 1 1,1 0 0,1 0-1,0 1 1,0-1-1,0 1 1,1-1-1,-1 1 1,2 1 0,-1-1-1,1 1 1,-1 0-1,1 0 1,1 0-1,-1 1 1,1 0 0,-1 0-1,1 1 1,0 0-1,1 0 1,-1 1-1,0 0 1,1 0 0,-1 0-1,1 1 1,14 0-1,-20 2 2,0-1 0,0 1 0,0 0 0,0 0 0,0 0 0,-1 1 0,1-1 0,-1 0-1,1 1 1,-1-1 0,1 1 0,-1-1 0,0 1 0,1 0 0,-1-1 0,0 1 0,0 0 0,0 0 0,-1 0 0,1 0-1,0 0 1,-1 0 0,1 3 0,13 51 45,-13-15-1335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28:43.78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840 88 26382,'0'0'3646,"-2"-7"-3426,1 3-186,-1 0 0,0 0 0,-1 0 0,1 1 0,-1-1 0,0 0 0,1 1 0,-2 0 0,1-1 0,0 1 0,-1 1 0,1-1 0,-1 0 0,0 1 0,0 0 0,0 0 0,0 0 0,0 0 1,0 0-1,-6 0 0,-16-4 28,-1 1-1,0 1 1,0 2 0,-1 1 0,-41 3 0,7-1-13,44-1-37,-1 1-1,0 1 1,0 0 0,1 2 0,0 0 0,-1 1-1,2 0 1,-1 2 0,1 0 0,0 1 0,0 1-1,1 1 1,0 0 0,1 1 0,0 0 0,0 1 0,2 1-1,-1 0 1,2 1 0,-21 29 0,14-13 5,1 0 0,1 1 1,1 1-1,-17 52 0,26-62 12,1 0-1,1 1 0,1 0 0,1 0 1,-1 38-1,4-49-26,-1 8 10,1 0 0,1 0 0,0 0 0,2 0 0,0 0 0,1 0 0,1 0 0,9 22 0,-4-24-3,0 1-1,2-1 1,0-1-1,1 0 0,0 0 1,2-2-1,0 0 0,0 0 1,1-1-1,1-1 0,1-1 1,0-1-1,0 0 0,32 14 1,-7-9-3,1-1 0,0-2-1,1-3 1,53 7 0,-5-7-14,96-4-1,-179-7 6,0 0 0,-1 0-1,0-1 1,1 0 0,-1-1 0,0 0 0,10-4 0,62-35-6,-34 17-22,-31 17 25,0-1 1,-1 0 0,0-1 0,0 0-1,-1-2 1,-1 1 0,0-2 0,-1 0-1,0 0 1,-1-1 0,0 0-1,-1-1 1,-1 0 0,0-1 0,8-22-1,-5 6 9,-3 0 0,0-1 0,-3 0 0,5-45 0,-9 48-15,-3-37-1,1 26 18,-1 31-1,0 0 0,-1 0 0,0 1 0,0-1 0,-1 1 0,0-1 1,-1 1-1,0 0 0,0 1 0,-1-1 0,0 1 0,-1 0 0,0 0 0,0 0 0,-1 1 0,1 0 0,-2 0 0,-7-6 0,-11-7 21,0 2 0,-1 0 1,-1 2-1,-35-15 0,-178-81-104,226 105-440,0 0-1,-26-8 0,29 11-3115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8.22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301 804 11338,'0'0'15373,"-25"3"-10920,23-3-4442,0 0 0,1 0 0,-1-1 0,0 1 1,1 0-1,-1 0 0,1-1 0,-1 1 0,0-1 0,1 0 0,-1 1 0,1-1 1,0 0-1,-1 0 0,1 0 0,-1 0 0,1 0 0,0 0 0,0 0 0,0-1 1,0 1-1,0 0 0,0-1 0,-1-2 0,-8-7 18,-3-8-30,1 0 1,1 0 0,0-1-1,-11-31 1,-5-8-4,-14-43-11,6 11 10,25 67-6,1 1 0,1-2-1,1 1 1,1-1 0,-4-34 0,2-129-124,8 187 132,1 0 1,-1-1 0,1 1 0,-1 0 0,1-1-1,-1 1 1,1 0 0,0 0 0,0 0 0,-1-1-1,1 1 1,0 0 0,0 0 0,0 0 0,0 0-1,0 0 1,0 1 0,1-1 0,1-1 0,13-1-537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8.80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59 24533,'0'0'6294,"12"-4"-6216,42-13-22,-16 5-48,59-13-1,-85 25-20,-11 0 37,-1 8 10,1 1 1,0-1 0,1 0 0,0 0 0,0 0 0,1 0 0,0 0-1,6 13 1,40 57-323,-24-41-1010,-12-15-3163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09.55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1170 8443 1328,'0'0'27427,"-13"0"-25735,5 0-1646,1-1 1,0 0 0,0-1 0,0 0 0,0 0-1,0 0 1,1-1 0,-1 1 0,0-2 0,1 1-1,0-1 1,0 0 0,0 0 0,-8-8 0,-3-4 99,1-2 1,0 1-1,-17-28 1,-35-36-110,44 45-15,-2 2 0,-2 1 0,-44-42 0,52 57-13,1-1-1,1-1 1,-31-42 0,5 3 2,14 22-6,-81-91-6,-2-3 4,83 93-3,2-2 0,2 0 0,1-2-1,-28-68 1,33 57 0,-11-26-6,4-2 0,-17-87 1,22 50 8,5 0 0,-2-154 0,18 241-6,0 14 0,1 0 0,0 0 0,2 0-1,0 0 1,0 0 0,10-30 0,20-41 6,30-72-1,-35 99-6,3 3 0,2 0-1,3 2 1,43-52 0,-51 75 4,124-138-5,-125 145 5,1 2-1,1 1 0,1 1 1,40-23-1,573-270 10,-228 108 9,-187 87-19,74-48-11,17-68 6,-150 103 0,144-136 36,-284 242-35,-1-1 1,-1-2 0,44-65-1,-62 79 5,0 0-1,-1-1 1,0 0-1,-2 0 1,0-1-1,-1 0 1,0 0-1,-2 0 0,0 0 1,-1 0-1,-2-22 1,1-480 9,-3 412-6,-5 0 0,-4 0 0,-5 1 1,-5 1-1,-56-166 0,20 107-23,-15-4 29,48 119-3,3 0-1,-19-65 0,3-11-11,-61-135 0,43 100 4,12 29 4,21 65-5,-14-79 0,-6-19-4,7 30-1,24 86 2,-1 0 1,-25-59 0,28 90 9,8 16-3,1 0 0,-1 0-1,1 0 1,0-1 0,0 1 0,0 0 0,0 0-1,0-1 1,1 1 0,-1-1 0,1 1-1,-1-1 1,1 1 0,0-3 0,-2-6 0,-1 0 0,-1 1 0,1-1 0,-2 1 1,1 0-1,-10-13 0,13 19-2,0 3 1,1 0 0,-1 0-1,1 0 1,-1 0-1,1 1 1,-1-1-1,0 0 1,0 0 0,1 0-1,-1 1 1,0-1-1,0 0 1,0 1 0,0-1-1,0 1 1,0-1-1,-1 0 1,1 1-23,-35 171-16,23-122-181,2 0-1,-5 61 1,11-38-1992,5-52-598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09.91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24925,'0'0'4945,"122"49"-4873,-76-26-16,17 6-40,13 14-16,-7-5-736,-17-9-3985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12.79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64 2785,'0'0'28312,"-12"-21"-28201,12 19-116,0 2 5,1-27-2750,4 13-1362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16.2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1209 10957 440,'0'0'23676,"4"0"-22372,-2 0-899,22 0 2009,-24 0-2459,1 0-1,0 0 1,-1 0-1,1 0 1,0 0-1,-1 0 1,1 0-1,0 0 1,-1 1-1,1-1 1,-1 0-1,1 0 1,0 1-1,-1-1 1,1 0-1,-1 1 1,1-1-1,-1 1 1,1-1-1,-1 0 1,1 1-1,-1-1 1,1 1-1,-1-1 1,0 1-1,1-1 1,-1 1-1,0 0 1,1 2 3523,-18-5-2994,16 2-473,0 0 0,0 1 0,0-1 0,0-1 0,0 1 0,0 0 0,-1 0 0,1 0 0,0 0 0,0-1 0,0 1 0,0-1 0,0 1 0,0-1 0,0 1 0,0-1 0,0 1 0,1-1 0,-1 0-1,0 0 1,0 1 0,0-1 0,0-1 0,-90-87 262,32 34-192,-77-67-14,17 18 30,-146-167-43,219 225-53,2-2-1,1-2 0,-38-61 1,11 8-1,-57-135 34,99 182-20,12 24-13,-14-39-1,16 27 2,2 0-1,3 0 1,-8-86-1,10-138 9,8 199 2,0 7-11,4 1-1,2-1 1,15-61 0,62-176 2,-69 251-4,17-40 1,82-161-1,-48 115-4,-46 93 2,3 2 1,1 0-1,1 1 1,56-60-1,140-118 29,-192 190-23,10-15-2,-2-1 0,56-80 0,-21 23 6,-21 35-11,155-215 14,-166 218-7,3 2 0,66-69 0,115-93 0,-195 194-3,282-275-2,-71 26-4,-64 72 12,-100 127-5,113-90 0,-135 122-15,89-64 13,29-26 5,-152 116-4,0-1 1,-2-1-1,0 0 1,-2-2-1,0 1 0,13-28 1,1-1 1,2 1 0,53-62 0,-14 19 0,-7 0 0,-31 44 0,1 0 0,44-43 0,-53 66-3,2-1 4,-2-1 0,0-1 0,35-55-1,83-147-30,-103 170 44,-11 9-15,36-87 0,-38 77-1,-17 38 0,-1-1 0,-2 0 1,0 0-1,-1 0 0,2-38 0,-2-130 17,-6 145-6,1 26-4,1 0-1,9-38 0,-6 38 0,-1 0-1,2-39 0,-6-626 28,-1 652-26,-1 0 1,-2 0-1,-1 0 0,-2 0 0,-1 1 1,-22-56-1,-4 1 31,11 26-32,-37-70-1,19 50-2,16 31-3,-36-53 0,-51-72 10,-93-130-20,170 262 8,-1 1 1,-3 2-1,-1 2 0,-65-50 1,43 40 8,-66-68 1,127 118-12,0-1 8,-20-12 3,0 0 0,0-2 1,2 0-1,-24-23 1,-15-12 4,-41-37-4,72 67-8,14 11 0,0-1 0,-14-14 0,24 21 0,0 1 1,0 0-1,0 0 1,0 0-1,-1 0 1,1 0-1,-1 1 1,1 0-1,-1-1 1,-3 1-1,6 1-13,2 6-69,0 0 83,1 0 0,0 0 0,0-1 0,1 1 0,0 0 0,0-1 0,0 0 0,5 6 0,0 3 0,31 47-9,29 54-52,-60-99 39,-1 1 0,-1 1 0,0-1 0,-1 1-1,4 29 1,-3 94-1691,-6-87-998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17.1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39 7954,'0'0'19763,"1"-5"-19334,3-14-89,-4 18-294,0 0-1,1 0 1,-1 0-1,0 0 1,1 1-1,-1-1 1,1 0-1,-1 1 1,1-1-1,0 0 1,-1 1-1,1-1 1,0 1-1,-1-1 1,1 1-1,0-1 1,0 1-1,-1-1 1,1 1-1,0 0 1,0-1-1,0 1 1,0 0-1,0 0 1,-1 0-1,1-1 1,1 1-1,25 1 1104,-21-1-1178,20 2 147,0 0 0,47 12 0,1 0-55,39 2-44,144 40 0,-145-22-347,-12-1-857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6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26614,'0'0'3648,"-16"3"-3545,1-1-63,-1 1-1,-17 6 1,30-8-32,1 1 1,-1-1-1,1 0 0,0 1 1,0-1-1,-1 1 0,1 0 1,0 0-1,1-1 1,-1 1-1,0 1 0,0-1 1,1 0-1,-1 0 1,1 1-1,0-1 0,-1 4 1,-1 1 31,1 1 1,0 0 0,-2 16-1,2-11-16,0 1 2,0 1-1,0-1 0,1 1 1,1 0-1,2 17 1,-2-29-25,1-1 1,-1 1-1,1 0 1,0-1 0,-1 1-1,1 0 1,0-1-1,1 1 1,-1-1 0,0 1-1,1-1 1,-1 0-1,1 1 1,0-1-1,0 0 1,0 0 0,0 0-1,0-1 1,0 1-1,0 0 1,1-1 0,-1 0-1,1 1 1,-1-1-1,1 0 1,-1 0 0,1 0-1,0-1 1,0 1-1,-1-1 1,1 1 0,0-1-1,0 0 1,3 0-1,-1 0-21,0 0-1,0 0 1,0-1 0,-1 1-1,1-1 1,0 0-1,0-1 1,-1 1-1,1-1 1,0 0-1,-1 0 1,0 0-1,1-1 1,-1 1 0,0-1-1,0 0 1,-1 0-1,1-1 1,-1 1-1,1-1 1,-1 0-1,0 0 1,-1 0 0,1 0-1,-1 0 1,1 0-1,-1-1 1,0 1-1,1-6 1,1-3-14,0-1 1,0 1 0,-1-1-1,-1 0 1,0 0 0,-1 1-1,-1-1 1,0 0 0,-3-20-1,2 33 38,1-1-1,-1 0 1,0 1-1,0-1 0,0 0 1,0 1-1,0-1 1,0 1-1,0-1 0,0 1 1,-1 0-1,1-1 0,0 1 1,-1 0-1,1 0 1,-1 0-1,1 0 0,-1 0 1,0 1-1,0-1 1,1 0-1,-1 1 0,0-1 1,0 1-1,1 0 1,-1-1-1,0 1 0,0 0 1,0 0-1,-3 1 0,2-2-17,1 1-1,0 0 0,-1 0 0,1 1 0,0-1 0,-1 0 1,1 1-1,0-1 0,-1 1 0,1 0 0,0 0 1,0 0-1,0 0 0,0 0 0,0 0 0,0 0 0,0 1 1,0-1-1,1 1 0,-1 0 0,0-1 0,-1 4 0,-2 9-978,4-5-1470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1.4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21093,'0'0'6570,"0"23"-6015,0 164 679,0 20-97,0-140-4468,0-85-2955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7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25998,'0'0'3275,"4"13"-3086,4 9-117,-2 0-1,-1 1 1,-1 0 0,0 0-1,-1 30 1,-1-36-226,3-23-79,7-35-183,-9 29 373,-1 5 15,1-3 27,1-1-1,0 1 1,0 0-1,9-15 1,-12 23 24,1 0 1,-1 0 0,0 1-1,1-1 1,0 0-1,-1 0 1,1 1-1,0-1 1,0 1-1,0 0 1,0 0-1,0-1 1,0 1-1,0 0 1,1 1-1,-1-1 1,0 0 0,0 1-1,1-1 1,-1 1-1,0 0 1,1-1-1,-1 1 1,0 0-1,1 1 1,2-1-1,-4 1-9,0-1 0,0 0 0,0 1 1,0-1-1,0 1 0,0-1 0,0 1 0,0-1 0,0 1 0,-1 0 0,1-1 0,0 1 0,0 0 0,-1 0 0,1 0 0,0 0 0,-1-1 0,1 1 0,-1 0 0,1 0 0,-1 0 0,0 0 1,1 2-1,5 27 113,-4-16-64,18 55 171,-19-68-246,-1-1-1,0 1 1,0-1 0,0 1 0,1-1 0,-1 1-1,0-1 1,1 1 0,-1-1 0,1 1-1,-1-1 1,0 0 0,1 1 0,-1-1 0,1 0-1,-1 1 1,1-1 0,-1 0 0,1 1-1,-1-1 1,1 0 0,-1 0 0,1 0 0,0 0-1,6 3-1214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7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25485,'0'0'4435,"0"5"-4279,0 427 481,5-441-4804,-4-12-6608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27382,'0'0'2880,"127"-32"-2880,-92 32-64,-6 0-136,0 0-392,-6 6-600,-17 2-5449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8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24773,'0'0'4785,"104"0"-4785,-81 0-32,12 0-112,-6 0-608,-12 0-2249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8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22717,'0'0'7160,"0"7"-6960,0 178 604,0-184-807,0 0-1,0 0 1,0 0-1,1 0 1,-1 0-1,0 0 1,1 0-1,-1 0 1,0 0-1,1 0 1,0 0-1,-1 0 1,1 0-1,-1 0 1,1 0 0,0-1-1,0 1 1,-1 0-1,1 0 1,0-1-1,0 1 1,0-1-1,0 1 1,0-1-1,0 1 1,0-1-1,0 1 1,0-1-1,0 0 1,0 0-1,0 1 1,0-1-1,0 0 1,0 0-1,0 0 1,0 0-1,0 0 1,0-1-1,2 1 1,1 0-71,-1-1 1,1 1-1,-1-1 1,1 0-1,-1 0 1,0 0-1,1 0 1,-1-1-1,0 1 1,6-5-1,-3 0-221,0-1-1,0 1 1,-1-1 0,0-1 0,0 1-1,-1-1 1,0 0 0,-1 0-1,5-14 1,7-41-195,-12 24 4244,-5 58-3275,-1-4-372,-3 5-7,0 1 0,2 1 0,1-1-1,-1 28 1,4 20 2,0-67-104,0-1 0,1 1 0,-1-1 0,1 1 0,0-1 0,-1 0 0,1 1 0,0-1 0,0 0 0,0 0 0,0 0 1,0 1-1,0-1 0,0 0 0,1 0 0,-1-1 0,0 1 0,0 0 0,1 0 0,-1-1 0,0 1 0,1 0 0,-1-1 0,1 0 0,-1 1 1,1-1-1,-1 0 0,1 1 0,-1-1 0,1 0 0,1-1 0,3 2-91,-1-1 0,1 1 1,-1-1-1,0-1 0,1 1 0,-1-1 0,10-2 1,-12 1-53,0 0 0,0 1 1,-1-1-1,1 0 1,-1 0-1,1 0 1,3-5-1,17-19-2415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1 391 25782,'0'0'4452,"6"-4"-4255,8-4-179,-1 0 1,0-2 0,0 1 0,-1-2 0,0 0 0,-1 0 0,18-24 0,-12 12-132,0-2 1,-2 0-1,20-43 1,-30 56 95,-1 1 1,0-1 0,-1 0-1,-1 0 1,1 0 0,-2 0-1,1-18 1,-2 29 28,0-1-1,-1 1 1,1 0-1,0 0 1,0 0-1,-1-1 1,1 1-1,-1 0 1,1 0-1,-1 0 1,0 0-1,1 0 1,-1 0-1,0 0 1,0 0-1,0 0 1,1 0-1,-1 1 1,0-1-1,0 0 1,0 0-1,0 1 1,-1-1-1,1 1 1,0-1-1,0 1 1,0-1-1,0 1 1,0 0-1,-1 0 1,0-1-1,-45-2 271,39 3-232,5 1-33,0-1 0,0 1 0,0 0 0,0 0 0,0 0 0,0 0 0,0 0-1,0 1 1,0-1 0,1 1 0,-1 0 0,1 0 0,-1 0 0,1 0 0,-1 0 0,1 0-1,0 1 1,0-1 0,1 1 0,-1 0 0,0-1 0,1 1 0,-2 4 0,-5 9 75,2 0 0,-9 33-1,12-38-64,-2 12 27,1-1 0,1 1 0,2 0 0,1 42-1,1-25-42,-1-35-3,1 1-1,0-1 0,0 0 1,0 0-1,0 0 0,1 0 0,0 0 1,0 0-1,0 0 0,1 0 0,-1-1 1,1 1-1,0-1 0,1 0 0,-1 0 1,1 0-1,0 0 0,6 4 0,-4-3-164,0-1 0,0 0-1,0 0 1,0-1 0,1 0 0,-1 0-1,1-1 1,0 1 0,0-1-1,0-1 1,0 1 0,1-1-1,7 0 1,12-1-3010,-8 0-4183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09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1 429 3441,'0'0'26103,"27"-29"-25967,85-90-68,-95 102-63,11-12 14,34-45 1,-56 65-18,0 1 0,-1-1 1,0 0-1,0 0 1,-1-1-1,0 1 0,-1-1 1,0 0-1,-1 0 1,0 0-1,0 0 0,-1 0 1,0-12-1,-2 21 20,1 0-1,-1 0 1,1 0-1,-1 1 1,1-1-1,-1 0 1,1 0-1,-1 0 1,0 1-1,1-1 1,-1 0-1,0 1 1,0-1-1,0 1 1,1-1-1,-1 1 1,0-1-1,0 1 1,0-1-1,0 1 1,0 0-1,0-1 1,0 1-1,0 0 1,0 0 0,0 0-1,0 0 1,0 0-1,-2 0 1,-37 0 287,32 0-250,4 0-37,-1 0 1,1 1-1,-1-1 1,0 1 0,1 0-1,-1 0 1,1 1-1,0-1 1,-1 1 0,1 0-1,0 0 1,0 0-1,0 1 1,1 0 0,-7 4-1,5-2 2,0 1-1,1 0 1,-1 0 0,1 0-1,0 0 1,0 1-1,1-1 1,-5 14 0,2 1 18,0 0 0,2 0 0,0 1 0,2-1 0,0 36 0,2-50-39,0-1 0,0 0 0,1 0-1,0 1 1,0-1 0,0 0-1,1 0 1,0 0 0,1 0 0,-1 0-1,1-1 1,0 1 0,0-1-1,1 0 1,0 1 0,-1-2 0,2 1-1,-1 0 1,1-1 0,-1 0-1,1 0 1,0 0 0,1-1 0,-1 1-1,0-1 1,1-1 0,0 1-1,9 2 1,-4-2-294,0 0 0,0-1 0,0 0 1,0-1-1,1-1 0,-1 0 0,0 0 0,15-3 0,-3-1-4518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2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32 182 3881,'0'0'23403,"16"-10"-24257,53-32 286,-66 40 544,0-1 0,0 1 0,-1 0 1,1-1-1,0 0 0,-1 1 1,0-1-1,1 0 0,-1 0 1,0-1-1,-1 1 0,1 0 1,-1-1-1,1 1 0,0-6 1,0 2 287,-2 0 0,1 0 0,-1-1 0,0 1 0,-1-11 0,-1-5 1586,-16 23-647,15 1-1174,1 0 0,0 1 1,0-1-1,-1 1 0,1 0 1,0-1-1,0 1 0,0 0 1,1 0-1,-1 1 0,0-1 1,1 0-1,-1 1 0,1-1 1,0 0-1,0 1 0,0 0 0,0-1 1,0 1-1,1-1 0,-1 4 1,-3 10 63,1 0 0,-1 22 0,0 21 5,3 1 0,2-1 0,3 1 0,15 75-1,-14-113-89,0 5 4,0 1 0,2 46-1,-24-74 13,13 0-22,-1 0 0,1-1 0,0 0 1,0 0-1,0 0 0,-1 0 0,1 0 0,0-1 0,1 0 0,-1 0 1,0 0-1,0 0 0,1 0 0,0-1 0,-1 0 0,-5-6 0,5 4 0,0 0 0,0 0-1,0-1 1,0 0 0,1 1-1,0-1 1,1-1 0,-1 1-1,1 0 1,-2-11 0,3 14-9,0 0 0,0 0 0,1-1 0,-1 1 1,1 0-1,0-1 0,0 1 0,0 0 0,1-1 0,-1 1 0,1 0 1,-1 0-1,1-1 0,0 1 0,0 0 0,1 0 0,-1 0 1,1 0-1,-1 0 0,1 0 0,0 1 0,0-1 0,0 1 0,1-1 1,-1 1-1,0 0 0,1-1 0,0 1 0,3-1 0,70-52-1151,-38 26-2077,-8 6-5321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2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17292,'0'0'13203,"0"90"-13115,0-67-48,0-3-8,0-5-64,0-7 32,12-8-537,-1 0-511,-5-5-2505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2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28374,'0'0'1608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1.80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42 27678,'0'0'2528,"143"-39"-2480,-114 36 40,-5 3-88,0 0-80,-5 0-128,0 3-312,-4 7-368,-6-3-2177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3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0 468 27550,'0'0'2898,"26"-15"-2883,83-53-31,-101 62 3,1 0 1,-1 0 0,-1-1 0,1 0 0,-1 0 0,-1 0-1,1-1 1,6-11 0,-3 5-33,-1 1-15,-1 0 0,0-1 0,-1 0 0,-1 0-1,0 0 1,7-30 0,-8 19 49,-1 0-1,-1 0 1,-1-37-1,-2 60 33,0 1 1,-1-1-1,1 0 1,-1 1-1,1-1 1,-1 1-1,0-1 1,1 1-1,-1-1 0,0 1 1,0 0-1,0-1 1,0 1-1,0 0 1,0-1-1,-1 1 0,1 0 1,0 0-1,-1 0 1,1 0-1,0 1 1,-1-1-1,1 0 0,-1 0 1,0 1-1,1-1 1,-1 1-1,1 0 1,-1-1-1,0 1 1,1 0-1,-1 0 0,-2 0 1,0-1 15,-1 1 0,1 0 0,-1 0 0,1 1 0,-1-1 0,1 1 0,0 0 1,-1 0-1,1 0 0,0 1 0,0-1 0,-7 5 0,1 2 10,1 0 1,0 0 0,0 1-1,1 0 1,0 1-1,0 0 1,1 0-1,1 1 1,-9 18-1,6-10-14,2 0 0,0 0 0,1 0 0,1 1 0,-3 23 0,5-19-6,1-1-1,1 1 1,2-1-1,4 39 0,-4-58-25,0 0-1,0 0 0,1 0 1,-1 0-1,1-1 0,0 1 1,0-1-1,0 1 0,0-1 0,1 0 1,-1 0-1,1 0 0,0 0 1,0 0-1,0-1 0,0 1 0,1-1 1,-1 0-1,1 0 0,-1 0 1,1 0-1,0-1 0,6 3 0,3-1-544,1 0-1,0 0 1,0-1-1,0-1 0,19 0 1,-14-1-4208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3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1 441 26414,'0'0'4311,"22"-18"-4289,12-8-19,78-67 19,-96 79-42,0-2 0,-1 0 1,0-1-1,23-37 0,-31 44 11,-2-1-1,1 0 0,-1 0 0,-1 0 1,0-1-1,0 0 0,-1 0 1,-1 0-1,0 0 0,0-18 1,-2 28 20,0 0 1,1 0 0,-1 1-1,0-1 1,-1 0 0,1 0-1,0 1 1,-1-1 0,1 0 0,-1 0-1,1 1 1,-1-1 0,0 0-1,1 1 1,-1-1 0,0 1 0,0-1-1,-2-2 1,0 3 8,1 0 1,0 0-1,-1 0 0,1 0 1,-1 1-1,1-1 0,-1 1 1,1-1-1,-1 1 0,1 0 1,-1 0-1,-3 0 0,3 1-3,-1-1 0,1 0-1,0 1 1,-1 0-1,1 0 1,0 0-1,0 0 1,0 0 0,0 1-1,0-1 1,0 1-1,0 0 1,0 0 0,1 0-1,-1 0 1,1 1-1,-1-1 1,1 1 0,0-1-1,0 1 1,0 0-1,0-1 1,-2 6 0,-3 8 33,1-1 0,0 1 0,-6 25 0,7-22 14,0 4-19,2-1 0,0 1 0,1 0 1,3 40-1,-1-23-38,1-35-7,-1 1 0,1-1 0,0 0 0,1 1 0,-1-1 0,1 0 0,0 0 0,1 0 0,-1 0 0,1 0 0,0 0 0,0-1 0,0 1 0,1-1 0,-1 0-1,1 0 1,0 0 0,1-1 0,7 6 0,-9-6-55,0-1-1,1 0 1,-1-1-1,0 1 1,1 0-1,-1-1 1,0 0-1,1 0 1,0 0-1,-1 0 1,1-1-1,0 1 1,-1-1-1,1 0 1,0 0 0,-1 0-1,1-1 1,0 1-1,-1-1 1,1 0-1,-1 0 1,1 0-1,-1 0 1,1-1-1,-1 1 1,0-1-1,0 0 1,0 0-1,6-5 1,14-16-1959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3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6 202 25005,'0'0'4489,"3"1"-4067,1-1-397,0 1 0,0-1 0,0 0 0,0 0 1,0 0-1,0-1 0,-1 0 0,1 1 0,0-1 0,0-1 1,0 1-1,-1 0 0,1-1 0,-1 0 0,1 0 1,-1 0-1,0 0 0,1-1 0,2-2 0,7-6-139,-1 0 0,0 0 0,16-20-1,-25 26 75,1-1 0,-1 1 0,0-1 0,0 0 0,-1 0 0,1 0 0,-1 0 0,-1 0-1,1 0 1,-1-1 0,0 1 0,-1 0 0,1-11 0,-2 16 70,1-1-1,-1 1 1,0 0-1,1 0 1,-1 0-1,0 0 1,0 0 0,1 0-1,-1 0 1,0 0-1,0 0 1,0 0 0,0 0-1,0 1 1,-1-1-1,1 0 1,0 1 0,0-1-1,0 1 1,-1-1-1,1 1 1,0 0-1,0-1 1,-1 1 0,1 0-1,0 0 1,-1 0-1,1 0 1,0 0 0,-3 0-1,-2 0 51,-1 0 1,1 0-1,-1 1 0,1-1 1,-8 3-1,10-1-49,0 0 0,0 0 1,0 0-1,0 0 0,1 1 0,-1 0 1,1 0-1,0 0 0,0 0 1,0 0-1,0 1 0,0-1 0,1 1 1,-4 6-1,-3 8 84,-13 34-1,19-44-97,0 0-4,1 0 1,0 0-1,0 0 1,1 0-1,0 0 1,0 0-1,1 11 1,0-18-14,0 1 0,1-1-1,-1 0 1,0 0 0,0 0 0,1 1 0,-1-1 0,0 0 0,1 0 0,-1 0 0,1 0 0,0 0 0,-1 0-1,1 0 1,0 0 0,-1 0 0,1 0 0,0 0 0,0-1 0,0 1 0,0 0 0,1 0 0,1 1-11,0 0-1,1-1 1,-1 0 0,1 1 0,-1-1 0,0-1 0,7 2 0,7-1-192,-1 0 0,26-3-1,-32 1-17,42-6-1793,-4-11-2396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0:1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169 313 28526,'0'0'2850,"-14"0"-2763,11 0-81,-4 0 5,1 0-1,0 0 1,0 0-1,-1 1 1,1 0-1,0 0 1,0 1-1,0-1 1,0 1-1,0 1 1,0-1-1,0 1 1,1 0 0,-1 0-1,1 1 1,-8 6-1,9-6-6,0 0 0,0 0 0,0 1-1,1-1 1,0 1 0,0 0 0,0 0 0,1 0-1,0 0 1,0 1 0,0-1 0,0 0 0,1 1-1,0 0 1,0-1 0,0 1 0,1 0 0,0-1 0,0 1-1,1 6 1,0-11-7,-1 0 0,0-1 0,1 1 0,-1 0 0,1-1 0,0 1 0,-1-1 0,1 1-1,-1-1 1,1 1 0,0-1 0,-1 1 0,1-1 0,0 1 0,0-1 0,-1 0 0,1 0 0,0 1 0,0-1 0,0 0 0,-1 0 0,1 0-1,0 0 1,0 0 0,0 0 0,26-1-89,-21 1 56,0-1-3,0 0-1,0-1 0,0 0 1,0 0-1,-1 0 1,1-1-1,-1 1 1,1-1-1,-1-1 1,0 1-1,0-1 1,0 0-1,-1 0 1,0 0-1,1-1 1,4-6-1,4-6-288,-1 0-1,0-1 1,12-27-1,-14 23 95,-1 0 0,-1 0-1,-1-1 1,0 0 0,-2-1-1,2-24 1,-1-81 3251,-7 128-2976,-1 1-1,1-1 1,-1 1 0,1-1 0,-1 1 0,1-1 0,-1 1 0,0 0 0,1 0 0,-1 0 0,1 0 0,-1 0 0,0 0 0,1 0 0,-1 0 0,-2 1 0,1 0-31,1 0 1,-1 0-1,1 1 1,-1-1-1,1 1 1,-1-1-1,1 1 1,0 0 0,0 0-1,-1 0 1,1 0-1,1 0 1,-1 0-1,0 1 1,1-1-1,-1 1 1,1-1-1,-3 6 1,-17 52 149,14-27-111,2 1-1,1-1 1,2 1 0,2 47 0,0-42-9,2-15-32,1-1 1,2 1 0,0 0-1,1-1 1,1 0-1,17 35 1,-2 1-20,-13-41-10,1 5-323,-10-22-12,-2-4-650,-8-11-2201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34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25 19996,'0'0'8654,"-7"-3"-8332,4 1-303,-2-1 94,-1 1-1,1-1 1,-1 1 0,0 0 0,0 0 0,0 1 0,0 0 0,-7-1-1,12 2-24,-16-1 464,12 1-329,10 1 187,-12 25-397,4-22-13,0 0-1,0 1 1,0-1-1,0 1 1,1 0-1,0-1 1,0 1 0,0 0-1,0 0 1,1 1-1,0-1 1,0 0-1,1 0 1,-1 1 0,1-1-1,0 0 1,0 1-1,1-1 1,0 0-1,0 0 1,0 1 0,0-1-1,1 0 1,0 0-1,0 0 1,0-1-1,4 7 1,2-1 1,12 16 6,29 48-1,-44-64-6,0-1-1,-1 1 0,0 0 0,0 0 0,-2 1 0,1-1 0,-1 0 0,-1 1 0,1 16 0,-2-24 1,-1 1 1,0-1-1,0 1 0,0-1 0,-1 1 0,1-1 0,-1 0 0,0 0 0,0 0 0,0 0 0,0 0 0,0 0 1,-1 0-1,1-1 0,-1 1 0,0-1 0,1 0 0,-1 0 0,0 0 0,-1 0 0,1 0 0,0-1 1,-5 2-1,-2 2-25,0-1 0,1-1 0,-1 0 0,0-1 1,-1 1-1,1-2 0,-14 1 0,25 16 113,31 55 96,-14 26-147,16 59 18,-33-152-105,0 0 0,0 0 0,-1 0 0,0 0 0,-1 9 0,1 2-737,0-2-1405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2:3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1992,'0'0'27078,"1"-4"-26855,0 2-180,0 0 0,0 0 0,0 0-1,0 1 1,0-1 0,1 0 0,-1 1 0,0-1 0,1 0 0,0 1-1,-1 0 1,1-1 0,0 1 0,0 0 0,-1 0 0,1 0 0,0 0-1,0 0 1,0 0 0,0 1 0,0-1 0,1 1 0,-1-1 0,2 1-1,10-2 95,-1 1-1,26 1 1,-23 0-171,-14 1 35,0-1 0,-1 1 0,1 0 0,-1-1 0,1 1 0,-1 0 1,0 0-1,1 0 0,-1 0 0,0 1 0,1-1 0,-1 0 0,0 1 0,0-1 0,0 0 0,0 1 1,-1-1-1,1 1 0,0-1 0,0 1 0,-1 0 0,1-1 0,-1 1 0,1 3 0,1 3 5,0 0-1,-1 1 0,1-1 0,-1 9 0,-1-10-3,1 3 3,-1-1 0,0 1 0,0-1 0,-1 1 0,0-1 0,-1 1 0,0-1 0,-1 0 0,0 1 0,0-1 0,-1-1 0,0 1 0,-5 8 0,-23 29 86,18-26-6,-20 37 0,30-49-75,0 0 0,1 0 1,1 0-1,-1 1 0,1-1 0,1 1 0,-1-1 0,1 16 0,1-21-7,0 0 0,0-1-1,0 1 1,0 0 0,1 0-1,-1 0 1,1 0 0,0-1-1,0 1 1,0 0 0,0 0-1,0-1 1,0 1-1,1-1 1,3 5 0,-2-4-2,0-1-1,0 0 1,0 0 0,0 0-1,1 0 1,-1-1 0,0 1 0,1-1-1,-1 0 1,1 0 0,0 0 0,6 0-1,21 3-212,59-2 0,-75-2 63,-14 0 221,-25 30 187,18-22-231,1 0-1,0 1 1,0 0 0,1 0 0,0 0 0,1 0 0,0 1 0,0-1-1,1 1 1,-1 11 0,0 12-31,3 58 0,1-38-265,-3-45-841,-8-4-1515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7.50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31 73 3617,'0'0'25759,"-3"-9"-25210,0-1-395,-13-32 580,16 41-688,-4-8 446,2 8-277,1 7-185,-1 122-38,5 153-83,13-151-2262,-16-112 167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7.8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0 148 17156,'0'0'11706,"156"-93"-11706,-104 70-232,-17 6-816,-6 2-3241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8.17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62 1 27014,'0'0'3614,"-10"25"-3450,-28 83 12,34-96-143,1 1-1,1-1 1,0 1-1,0 0 1,2-1-1,-1 1 1,3 22 0,0 3-11,-2-4 0,-2-20-23,2 0-1,0 0 0,1 0 0,0 0 0,1 0 0,0 0 0,1 0 0,9 25 0,-9-35-150,0-1 0,-1 1 1,1 0-1,1-1 0,-1 0 0,0 0 1,1 0-1,-1 0 0,1 0 0,0-1 1,0 1-1,0-1 0,0 0 0,9 2 1,5 3-2583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8.50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193 50 27190,'0'0'3257,"-3"-7"-3045,2 3-188,1 2-13,-1 0 1,1 0-1,-1 0 0,0 0 0,0 0 1,1 1-1,-1-1 0,0 0 0,0 1 1,-1-1-1,1 0 0,0 1 1,-1-1-1,1 1 0,0 0 0,-1 0 1,0-1-1,1 1 0,-1 0 1,0 0-1,0 0 0,1 1 0,-1-1 1,0 0-1,0 1 0,0-1 1,0 1-1,0-1 0,0 1 0,0 0 1,-3 0-1,-6 0 28,3 0-23,0 0 0,-1 0 0,1 1 0,-13 3 1,17-3-14,1 0-1,0 0 1,0 0 0,0 1 0,0 0 0,1-1 0,-1 1 0,0 0 0,1 1 0,-1-1 0,1 0 0,0 1 0,0-1 0,-4 6 0,1 2-2,1 0 0,-1 0 1,2 0-1,-1 0 0,1 1 0,1-1 1,0 1-1,0 0 0,1 0 0,1-1 0,0 1 1,1 14-1,-1-5-1,0-17 0,0 0 1,0 1-1,1-1 1,-1 0-1,1 1 0,-1-1 1,1 0-1,0 0 1,0 1-1,0-1 0,1 0 1,-1 0-1,1 0 0,0-1 1,0 1-1,0 0 1,0 0-1,0-1 0,0 0 1,1 1-1,-1-1 1,1 0-1,4 2 0,-1-1-40,0 0-1,0-1 0,0 0 0,0 0 0,1-1 0,-1 0 0,1 0 0,-1 0 0,1-1 0,-1 0 0,9-1 1,-12 1-30,0-1 0,1 0 0,-1 0 0,0 0 0,0 0 0,0-1 0,0 1 1,0-1-1,-1 0 0,1 0 0,0 0 0,-1 0 0,0 0 0,1 0 1,-1-1-1,0 1 0,0-1 0,0 0 0,0 1 0,-1-1 0,1 0 0,-1 0 1,0 0-1,1 0 0,-1 0 0,1-6 0,1-6 158,0 0-1,0 0 1,-1 0 0,-1-23-1,-1 37 205,0 17-105,0 1-81,-1 0-15,2 0 0,-1 1 0,2-1 0,5 24 0,-6-37-113,1 1 1,-1-1 0,1 0-1,0 0 1,0 0 0,0 0 0,0 0-1,1 0 1,0-1 0,0 1-1,0-1 1,0 0 0,0 0-1,0 0 1,1 0 0,0 0-1,-1-1 1,1 0 0,0 1 0,0-2-1,0 1 1,5 1 0,20 4-1082,-5-7-1096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2.1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15 1368,'0'0'28670,"105"-3"-28646,-67-1-24,-4-4 0,4 8-352,-14 0-600,-5 0-2297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8.8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 0 26798,'0'0'2816,"-3"21"-2633,-9 68-67,12-84-107,-1 0 1,1 0-1,0 0 1,0 0-1,1 0 1,1 8-1,-2-11-3,1-1-1,-1 1 1,1-1-1,0 1 1,-1 0-1,1-1 1,0 1 0,0-1-1,0 0 1,0 1-1,0-1 1,1 0 0,1 2-1,1-1-5,-1 0 0,0-1 0,1 0 0,0 0 0,-1 0-1,1 0 1,0 0 0,-1-1 0,1 0 0,0 1 0,7-2 0,-9 1-10,1-1 0,0 0 1,0 0-1,-1 0 0,1 0 0,-1 0 1,1 0-1,-1-1 0,1 1 1,-1-1-1,0 1 0,0-1 0,0 0 1,0 0-1,0 0 0,0 0 1,0-1-1,0 1 0,-1 0 0,3-5 1,-2 3 5,0 0 1,1 1-1,0-1 0,-1 1 1,1 0-1,1 0 1,-1 0-1,0 0 0,5-2 1,-8 5 7,1 0 1,-1 0-1,1 0 0,-1 1 1,1-1-1,-1 0 1,1 0-1,-1 0 0,0 0 1,1 0-1,-1 1 0,1-1 1,-1 0-1,1 1 1,-1-1-1,0 0 0,1 0 1,-1 1-1,0-1 1,1 1-1,-1-1 0,0 0 1,1 1-1,-1-1 1,0 1-1,0-1 0,1 1 1,-1-1-1,0 1 1,0-1-1,0 1 0,0-1 1,0 1-1,0-1 1,0 1-1,0-1 0,0 1 1,7 32 291,-3-13-179,-4-18-176,1 0 1,0 0-1,0 0 1,0-1-1,0 1 1,0 0-1,0 0 0,0-1 1,1 1-1,-1 0 1,0-1-1,1 1 1,-1-1-1,1 0 1,0 0-1,0 0 1,-1 1-1,1-1 0,0-1 1,0 1-1,0 0 1,0 0-1,0-1 1,0 1-1,0-1 1,0 0-1,0 1 1,0-1-1,4 0 0,7 0-2887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49.7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127 70 23077,'0'0'6339,"0"-7"-6109,1 5-200,-1 0-1,0 0 0,0 0 0,0 0 0,0-1 1,0 1-1,0 0 0,0 0 0,-1 0 1,1 0-1,-1 0 0,0 0 0,1 0 1,-1 0-1,0 0 0,0 0 0,0 0 0,-1 0 1,1 0-1,0 1 0,-1-1 0,1 1 1,-1-1-1,1 1 0,-1-1 0,0 1 0,0 0 1,1 0-1,-1 0 0,0 0 0,0 0 1,0 0-1,0 0 0,0 1 0,-4-1 1,3 0-18,0 0 0,0 0 1,0 1-1,0-1 0,0 1 1,0 0-1,0 0 1,0 0-1,0 1 0,0-1 1,0 1-1,0-1 1,0 1-1,0 0 0,0 0 1,1 0-1,-5 3 0,5-2-3,0 0 0,0 0 0,0 1 0,0 0-1,1-1 1,-1 1 0,1 0 0,-1 0-1,1-1 1,0 1 0,0 0 0,0 0 0,0 0-1,1 1 1,-1-1 0,1 5 0,-7 107 120,8-114-130,-1 0 1,0-1-1,1 1 1,-1 0-1,1 0 1,0 0-1,-1-1 1,1 1-1,0 0 1,-1-1-1,1 1 0,0-1 1,0 1-1,-1-1 1,1 1-1,0-1 1,0 1-1,0-1 1,0 0-1,0 0 1,0 1-1,0-1 0,-1 0 1,1 0-1,0 0 1,0 0-1,0 0 1,0 0-1,2 0 1,0 0-25,1 0 1,-1 0 0,1 0-1,0-1 1,-1 1 0,1-1 0,5-2-1,-5 0-47,1-1-1,-1 0 0,0 1 0,0-2 1,0 1-1,-1 0 0,1-1 0,-1 0 1,0 1-1,0-1 0,2-6 0,-1 3-105,20-40-1634,-1-3-2109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0.04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42 1 28102,'0'0'3163,"-7"22"-3033,-1 2-98,2-8-2,1 1 1,1 0-1,0 0 1,2 0-1,-1 0 1,1 27-1,2 50 57,1 117 45,1-187-176,1 0-1,0 0 1,2-1 0,1 0 0,15 40-1,-21-63-24,0 0 0,0 1-1,0-1 1,1 1-1,-1-1 1,0 1 0,0-1-1,1 0 1,-1 1-1,0-1 1,1 0 0,-1 1-1,0-1 1,1 0 0,-1 1-1,0-1 1,1 0-1,-1 0 1,1 1 0,-1-1-1,0 0 1,1 0-1,-1 0 1,1 0 0,-1 1-1,1-1 1,-1 0-1,1 0 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0.42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0 452 23645,'0'0'5873,"17"-5"-5727,-4 1-119,-6 3-20,0 0 0,0-1 1,-1 0-1,1-1 0,-1 1 0,1-1 1,-1 0-1,0-1 0,0 1 0,-1-1 1,1-1-1,-1 1 0,0-1 0,6-7 1,3-6-42,-1 0 1,-1-2-1,-1 1 1,-1-2-1,-1 1 1,-1-1-1,0-1 0,-2 0 1,0 0-1,-1 0 1,-2 0-1,0-1 1,-1-31-1,-2 51 62,1 0-1,-1 0 0,0 0 1,-1 0-1,1 0 0,-1 0 0,1 0 1,-1 0-1,0 0 0,0 0 1,0 1-1,0-1 0,-1 0 1,1 1-1,-4-5 0,3 6 24,0-1-1,-1 0 0,1 1 0,-1 0 0,1-1 0,-1 1 0,0 0 1,1 0-1,-1 0 0,0 1 0,0-1 0,0 1 0,0-1 0,1 1 1,-1 0-1,-4 1 0,3-2-28,1 1 0,0 0 0,-1 0 0,1 1-1,0-1 1,-1 1 0,1-1 0,0 1 0,0 0 0,-1 0 0,1 1 0,0-1 0,0 0 0,0 1 0,1 0-1,-1 0 1,0 0 0,0 0 0,1 0 0,0 1 0,-1-1 0,1 1 0,0-1 0,0 1 0,0 0 0,1 0-1,-3 5 1,-4 7 24,0 1 0,2-1 0,0 2 0,0-1-1,2 0 1,0 1 0,-2 24 0,0 121 149,7-118-186,-1-35-1,1-1-1,0 1 1,0-1 0,1 1-1,0-1 1,0 0 0,1 0-1,0 0 1,1 0 0,0 0-1,0-1 1,9 12 0,-10-15-48,0 0 1,0-1 0,0 1 0,1-1-1,-1 0 1,1 0 0,0 0 0,0-1-1,0 1 1,0-1 0,0 0 0,0 0-1,1 0 1,-1-1 0,1 0 0,-1 1 0,1-2-1,0 1 1,-1 0 0,1-1 0,0 0-1,-1 0 1,1-1 0,7 0 0,-9 0-223,1 0 0,-1 0 0,0 0 0,0 0 0,1-1 0,-1 1 0,0-1 0,3-2 0,14-20-6114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0.7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13 241 24621,'0'0'5237,"21"-9"-5141,69-28-72,-85 35-21,0-1 0,0 1 0,0-1 0,-1-1 0,1 1 0,-1-1-1,0 1 1,0-1 0,0 0 0,0-1 0,-1 1 0,1-1 0,-1 1-1,-1-1 1,5-9 0,-4 5 7,0 0 0,-1 0 0,-1-1 0,1 1 0,-1 0 0,-1-17 0,0 24 11,-1 0 0,1 0 0,0 0-1,-1 0 1,0 0 0,1 0-1,-1 0 1,0 0 0,0 0 0,0 0-1,0 1 1,-1-1 0,1 0-1,0 1 1,-1-1 0,1 1 0,-1-1-1,0 1 1,1 0 0,-1 0-1,0-1 1,0 1 0,1 1 0,-1-1-1,0 0 1,0 0 0,0 1-1,0-1 1,0 1 0,0-1 0,-1 1-1,1 0 1,-3 0 0,0 0 10,0-1 0,0 1 0,0 0 0,0 1 0,0-1 0,1 1 0,-1 0 0,0 0 0,0 1 0,1-1 0,-1 1 0,1 0 0,-8 4 0,5 1 4,0 0-1,1 0 1,0 0-1,0 1 0,0-1 1,1 2-1,1-1 1,-1 0-1,1 1 1,1 0-1,-5 16 0,5-13-13,0 1 0,1 0 0,0 0 0,1 0-1,0 0 1,1 0 0,1 0 0,2 13-1,-2-21-15,0 0 0,1-1-1,0 1 1,0-1 0,0 0 0,0 0-1,1 1 1,0-1 0,0-1-1,0 1 1,0 0 0,0-1-1,1 0 1,0 0 0,-1 0-1,1 0 1,0 0 0,0-1-1,1 0 1,-1 1 0,1-2-1,-1 1 1,1 0 0,-1-1-1,1 0 1,7 1 0,-5-1-233,0 0 1,0 0-1,0-1 1,0 0 0,0 0-1,0 0 1,0-1-1,0 0 1,0-1-1,0 1 1,0-1 0,-1-1-1,1 1 1,-1-1-1,1 0 1,-1-1-1,8-5 1,17-24-9851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1:52.13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1769 163 22373,'0'0'6840,"-25"-13"-6453,-79-41-30,74 39-236,0 0 0,-2 3-1,1 0 1,-2 2 0,1 1 0,-1 2-1,-1 1 1,-56-2 0,-127 6-100,116 3-15,65 1-3,0 1 0,0 2 0,1 1 0,-67 22 0,-131 61 18,166-61 4,-113 67 1,160-83-14,0 2 1,0 0 0,1 2-1,1 0 1,1 0-1,0 2 1,2 0 0,0 1-1,-17 28 1,23-29 10,1 0 0,0 1 1,1 0-1,1 0 0,1 0 0,1 1 0,-2 21 1,0 140 106,6-129-103,2-18-13,1-1 0,2 0 1,1 0-1,1 0 0,2-1 0,1 0 1,2 0-1,1-2 0,1 1 0,2-2 1,1 0-1,1-1 0,1 0 0,2-2 1,27 28-1,-21-28-3,1-2 0,1-1 0,0-1 0,2-2-1,59 30 1,-45-30-5,2-2 0,0-1 0,82 15 0,-44-17-2,114 5 1,85-14 16,-252-7-27,0-2 1,0-1 0,-1-1 0,34-11 0,123-47 7,-147 48 11,13-4-30,79-41 0,-115 50 15,-2 0 0,1-1 0,-2-1 0,1 0 1,-2-1-1,1 0 0,-2-2 0,18-22 0,-3-4 0,-2-1 1,-2-2-1,-1-1 0,-3 0 0,-1-1 0,-3-1 1,-1-1-1,11-73 0,-15 57 25,-2-1 1,-3 0-1,-5-110 0,-2 165-14,-1 1-1,0-1 1,-1 1-1,0-1 1,0 1-1,-1 0 0,0 0 1,-1 1-1,-7-12 1,-8-9 16,-29-31 1,27 35-15,2 1-5,-1 0-1,-1 2 1,-1 1-1,-28-21 1,38 34-29,1 0 1,-1 1 0,0 0-1,0 1 1,-1 0-1,0 1 1,0 1-1,0 0 1,-1 1 0,1 1-1,-16-1 1,-30 4-794,41 6-857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3:57.5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192 113 23885,'0'0'6208,"-3"-6"-5800,-9-22-48,10 26-327,1 1 0,-1 0-1,1-1 1,-1 1 0,0 0-1,1 0 1,-1 0 0,0 0-1,0 0 1,1 0 0,-1 1-1,0-1 1,0 1 0,0-1-1,0 1 1,0 0 0,0 0-1,0 0 1,0 0 0,0 0-1,0 0 1,0 0 0,0 1-1,-3 0 1,-7 0 66,8-1-91,1 0 0,-1 1 0,1-1-1,-1 1 1,1 0 0,-1 0-1,1 0 1,0 0 0,-1 0-1,1 1 1,0 0 0,0-1-1,0 1 1,0 0 0,0 1-1,-3 3 1,1-1-1,1 0 1,0 0-1,0 1 0,0 0 0,1-1 0,0 1 1,0 1-1,-2 7 0,-1 5-2,2 0-1,0 0 1,1 1 0,1-1 0,0 26 0,2-44-7,0 1 1,0-1 0,0 1-1,0 0 1,0-1 0,0 1 0,1 0-1,-1-1 1,0 1 0,1-1 0,-1 1-1,1-1 1,0 1 0,-1-1 0,1 1-1,0-1 1,0 0 0,0 1 0,0-1-1,0 0 1,0 0 0,1 0 0,-1 0-1,0 0 1,0 0 0,1 0 0,1 1-1,1-1-7,0 0 0,-1-1 0,1 1 0,0-1 0,0 0 0,-1 0 0,1 0 0,0 0 0,0-1 0,-1 1 0,6-2-1,-5 0-13,0 1 0,-1-1-1,1 1 1,0-1-1,0 0 1,-1-1-1,1 1 1,-1-1 0,0 1-1,0-1 1,0 0-1,0 0 1,0 0-1,-1-1 1,1 1 0,-1-1-1,0 1 1,0-1-1,0 0 1,1-4-1,39-92-912,-17 24-3278,-1-16-11007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3:57.89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29 0 26398,'0'0'4574,"-5"34"-4386,-14 108-33,17-116-120,0 0 1,2 0-1,1 1 1,0-1-1,3 0 1,0-1-1,1 1 0,17 48 1,-14-50-31,-1 1-3,-5-15-13,0 1 0,1-1 1,0-1-1,1 1 1,0 0-1,1-1 1,0 0-1,0 0 0,8 9 1,-12-17-72,1 0 1,-1 1-1,1-1 0,-1 0 1,1 0-1,0 0 1,0 0-1,-1-1 0,1 1 1,0 0-1,0-1 1,0 1-1,0-1 1,0 0-1,0 1 0,3-1 1,8 0-1805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3:58.24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72 1 27550,'0'0'3669,"-11"22"-3576,-32 74-18,39-88-57,1 1 0,1 0 0,-1 0 0,1 0 0,1 0 0,0 0 0,0 1 0,0-1 0,3 16 0,-1 2-9,-2-21-5,1-1-1,1 1 0,-1 0 1,1 0-1,0 0 1,0 0-1,1-1 1,0 1-1,0 0 1,3 6-1,-3-10-3,0 1 1,0-1-1,0 1 0,0-1 1,1 0-1,-1 0 1,1 0-1,-1 0 0,1 0 1,0 0-1,-1-1 0,1 1 1,0-1-1,0 0 0,0 0 1,0 0-1,1 0 0,-1-1 1,0 1-1,4-1 0,-3 1-9,0-1 0,0 0 0,0 0 0,0 0 0,0 0 0,-1-1 0,1 1 0,0-1 0,0 0-1,0 0 1,0-1 0,-1 1 0,1-1 0,0 0 0,-1 0 0,6-4 0,-5 2-23,0 0 1,0 0-1,0 0 1,-1-1-1,0 0 1,1 1-1,-2-1 1,1 0-1,-1-1 0,4-7 1,-1-8-57,0 1 0,-2 0 1,0-1-1,-1 0 0,-1-28 0,-1 46 95,-1 0-1,1 0 1,-1 0-1,0 1 0,1-1 1,-1 0-1,0 0 1,-1 0-1,1 1 1,-1-1-1,1 0 1,-1 1-1,0-1 1,1 1-1,-1 0 1,-1 0-1,1 0 0,0 0 1,0 0-1,-1 0 1,1 0-1,-1 1 1,-2-2-1,1 1-24,0 0-1,0 1 1,1-1 0,-1 1-1,0 0 1,0 0 0,0 0-1,-1 1 1,1-1-1,0 1 1,0 0 0,0 0-1,0 1 1,0-1 0,0 1-1,-8 2 1,3 4-1004,7-1-1034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3:58.5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26206,'0'0'3195,"7"27"-3130,2 6-51,-1-7 33,-2 1 0,6 51 0,-12-68-19,0-5-21,0 0 0,1 0 1,-1 0-1,1 0 0,0 0 0,0 0 1,1 0-1,1 5 0,-2-10-7,-1 0 0,1 0-1,-1 0 1,1 0 0,-1 0 0,1 0-1,-1 0 1,1 0 0,-1 0-1,1 0 1,-1 0 0,1 0-1,-1 0 1,1 0 0,-1 0 0,1 0-1,-1-1 1,0 1 0,1 0-1,-1 0 1,1-1 0,-1 1-1,0 0 1,1-1 0,-1 1 0,1 0-1,-1-1 1,0 1 0,0 0-1,1-1 1,-1 1 0,0-1-1,0 1 1,1-1 0,7-18-75,-7 15 52,10-24-138,-7 15 131,1 0 1,1 0 0,0 0-1,15-24 1,-19 34 65,1 0 0,-1 1 0,1-1 0,-1 0 1,1 1-1,0 0 0,0-1 0,0 1 0,0 1 0,0-1 0,1 0 0,-1 1 1,0-1-1,1 1 0,-1 0 0,1 0 0,-1 1 0,1-1 0,0 1 0,-1-1 1,1 1-1,0 0 0,-1 1 0,7 0 0,-8 0-14,1 0 1,-1 0-1,0 0 0,0 1 0,0-1 1,0 1-1,0-1 0,0 1 0,-1-1 1,1 1-1,0 0 0,-1 0 0,0 0 0,1 0 1,-1 0-1,0 0 0,0 0 0,0 1 1,1 3-1,15 48 113,-17-52-129,4 18 53,2 38 0,2 10-603,-7-59-568,4-7-1259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7.4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28502,'0'0'2693,"0"3"-2696,6 132 207,-6-132-199,1 1-1,0 0 1,0-1 0,0 1-1,0-1 1,0 1 0,1-1-1,0 0 1,-1 0 0,1 1-1,0-1 1,0-1 0,1 1-1,3 4 1,-4-6-19,-1 1-1,1-1 1,0 0-1,-1 0 1,1 0 0,0 0-1,0 0 1,0-1 0,0 1-1,-1-1 1,1 1 0,0-1-1,0 0 1,0 1 0,0-1-1,0 0 1,0 0 0,0 0-1,0-1 1,0 1-1,0-1 1,0 1 0,0-1-1,0 1 1,0-1 0,-1 0-1,4-2 1,1-1-133,-1 1-1,0-2 1,-1 1 0,1 0 0,-1-1-1,0 0 1,0 0 0,0-1 0,0 1-1,2-6 1,0-1-414,0-1 1,-1 1-1,6-26 1,-9 6 719,-2 21 2630,0 17-2454,0 14-181,-1-8-79,1 0 0,0 1-1,1-1 1,1 0 0,2 13-1,-3-22-105,0-1 0,0 1 0,0-1 0,0 1 0,0-1 0,0 0 0,0 0 0,1 0 0,-1 0-1,1 0 1,-1 0 0,1 0 0,0 0 0,0 0 0,0-1 0,0 1 0,0-1 0,0 0 0,0 1 0,1-1 0,-1 0 0,0 0-1,1 0 1,-1-1 0,0 1 0,1-1 0,-1 1 0,1-1 0,-1 0 0,4 0 0,14 0-1184,-1 0-1072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3:59.12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1 162 26318,'0'0'3236,"13"1"-3086,40 0-118,-51-1-35,1-1 0,-1 0 0,0 1 1,1-1-1,-1 0 0,0 0 0,0-1 1,1 1-1,-1 0 0,0-1 0,0 1 1,0-1-1,-1 0 0,1 0 0,0 0 1,-1 1-1,1-2 0,-1 1 0,1 0 1,-1 0-1,0 0 0,1-4 0,0 1 4,0-1-1,0 0 1,0 0-1,-1 0 1,0 0-1,0-12 1,0 13 63,-1 1 1,0-1-1,-1 1 0,1-1 1,-1 1-1,0 0 1,0-1-1,-1 1 1,1 0-1,-4-7 0,4 10-33,0-1 0,-1 1-1,1-1 1,0 1-1,-1 0 1,1 0-1,-1 0 1,0 0-1,1 0 1,-1 0 0,0 0-1,1 0 1,-1 1-1,0-1 1,0 1-1,0-1 1,0 1 0,1 0-1,-1 0 1,0 0-1,0 0 1,0 0-1,0 0 1,0 0-1,0 1 1,1-1 0,-1 1-1,-3 0 1,3 0-17,-1 0 0,1 1 1,0-1-1,0 0 0,-1 1 1,1-1-1,0 1 1,1 0-1,-1 0 0,0 0 1,0 0-1,1 0 0,-1 0 1,1 0-1,0 0 0,0 1 1,-2 3-1,-14 43 121,17-48-127,-3 13 19,1 0 0,0 0 0,1 0-1,2 26 1,-1-12-8,0-25-19,1 0 0,0 0-1,-1 0 1,1 0 0,0 0-1,0-1 1,0 1 0,1 0-1,-1-1 1,1 1 0,-1-1-1,1 1 1,0-1 0,0 0-1,0 0 1,0 0 0,0 0-1,1 0 1,-1 0 0,1-1-1,-1 1 1,1-1-1,-1 1 1,1-1 0,0 0-1,0 0 1,0 0 0,5 0-1,-1 1-170,1 0-1,0-1 1,-1 0-1,1 0 0,0-1 1,0 0-1,0-1 1,0 1-1,-1-1 0,13-4 1,15-12-2599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4:00.38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1415 137 22541,'0'0'7085,"-26"-12"-6709,-78-38-8,76 37-204,-1 1-1,0 2 0,-1 0 0,0 2 0,-50-7 0,17 10-92,-84 4 1,72 2-9,53 0-46,-1 0 0,1 2 0,0 1 0,1 1 0,-31 11 1,-105 48-23,76-28 29,41-20-2,1 2-1,1 2 0,1 1 0,-44 32 0,70-44-17,0 0 0,0 1 0,1 0 0,0 1 0,1 0 0,0 0 0,0 1-1,2 0 1,-1 0 0,2 1 0,-1 0 0,2 1 0,0-1 0,0 1 0,2 0 0,-4 20-1,3 7 1,3 0 0,1 0-1,5 41 1,-2-61 5,2 0 1,0 0-1,1 0 0,15 34 0,-3-17 12,33 53 0,-30-60-8,2 0 0,2-2-1,0 0 1,2-2 0,1-1 0,1-1-1,1-2 1,1 0 0,1-3 0,1 0-1,0-2 1,63 23 0,-32-19-5,0-3 0,1-2 0,1-4 0,0-2 1,1-3-1,96-1 0,-120-7-4,-13 1-4,0 0-1,0-3 0,0 0 1,0-2-1,0-1 0,35-11 1,-32 4-21,-1-2-1,-1-2 1,0 0 0,56-42-1,-66 42 10,-1-1 1,-1-1-1,0-1 0,-2-1 0,0 0 0,-1-1 0,16-29 1,-21 32 6,-1 0 5,0 1-1,-1-1 1,-1-1-1,9-29 1,-5-9 1,-2-1 0,-3 0 0,-2 0 0,-6-110 0,0 155 10,-1 0 0,0 0-1,-2 1 1,1-1 0,-1 1 0,-1 0-1,0 0 1,-1 0 0,0 1 0,-1 0-1,0 0 1,-1 0 0,-17-17 0,6 9 17,0 2 0,0 1 0,-2 0 0,0 1 0,-1 1 0,-25-11 0,-26-2-75,2 0-155,65 24 10,1 0 0,-1-1 0,0 0 0,1 0 0,0 0 0,0-1-1,0 1 1,0-1 0,-4-7 0,-4-8-3855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4:04.2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1522 6177,'0'0'24148,"25"0"-23878,-4 0-195,-14 1-58,-1 0 0,1-1 0,0 0 0,-1 0 0,1-1 0,-1 0 0,1 0 0,10-4 0,32-16 10,-31 14-5,32-17 1,-29 11-17,19-10 65,-1-1 1,-1-3 0,61-54 0,-72 56-50,-16 15-8,-1 0 1,0 0-1,0-1 0,-1 0 0,0 0 0,9-17 0,14-23 88,-23 38-83,-1 1 0,0-2 0,8-16 0,0-13 24,-1 1 1,-2-2-1,-2 0 1,5-53-1,-5-47 68,-9 77-79,0 46-18,-1-1 0,-1 1 0,-1-1 0,-1 1 0,-6-30 0,3 35-6,0 1 1,-1-1-1,0 1 1,-2 0-1,0 1 1,0 0 0,-1 0-1,-1 1 1,-22-24-1,20 26-5,-1 0 0,0 0 0,0 1 0,-19-10 0,-13-11 13,24 17 3,15 11-17,1-1 0,-1 0-1,1 1 1,1-2 0,-1 1 0,0 0-1,1-1 1,-6-8 0,4 7 0,-1 0 1,-1 0-1,1 1 1,-14-9-1,20 14-1,-20-16 1,19 14 1,0 0 1,0 0 0,0 0-1,-1 0 1,1 0-1,-1 1 1,1-1-1,-1 1 1,0 0-1,1 0 1,-1 0-1,-6-1 1,9 2-4,-1 0 2,0 0-1,0-1 1,0 1-1,0 0 1,0 0-1,0 0 1,0-1-1,0 1 1,0 0-1,0-1 1,0 1-1,1-1 0,-1 1 1,0-1-1,-1 0 1,1-2 3,1 3 19,-1-1-8,-4-6 7,5 6-21,-1 1 0,1 0 0,0-1 1,0 1-1,0 0 0,0-1 0,0 1 0,0 0 0,0-1 0,-1 1 0,1 0 0,0 0 0,0-1 0,-1 1 0,1 0 1,0 0-1,0-1 0,-1 1 0,1 0 0,0 0 0,0 0 0,-1 0 0,1-1 0,0 1 0,-1 0 0,1 0 1,0 0-1,-1 0 0,1 0 0,0 0 0,-1 0 0,1 0 0,0 0 0,-1 0 0,1 0 0,0 0 0,-1 0 1,1 0-1,0 0 0,-1 0 0,1 0 0,0 27-14,11 75-348,-10-86 54,-1 15-635,-3-11-3403,-6 4-14558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4:04.66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27382,'0'0'3401,"23"0"-3289,6 0-88,0 0 0,0 0-24,0 0-16,11 0-32,-11 15-601,0-1-2079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4:52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3833,'0'0'0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4:59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4356 25742,'0'0'4731,"0"1"-4707,0 0 1,0-1-1,0 1 0,0 0 1,0 0-1,1 0 0,-1 0 1,0-1-1,1 1 0,-1 0 1,0 0-1,1-1 0,-1 1 0,1 0 1,-1-1-1,1 1 0,0 0 1,23 6 34,0-1 1,0-1-1,46 2 1,80-5 250,-89-3-266,-46 1-40,-1-1 0,1-1 0,-1 0 0,1-1 0,-1-1 0,0 0 0,0-1 0,0 0 0,25-14 0,249-133 33,-190 96 14,177-132 0,-151 97-14,-48 31-31,-3-3 0,-3-4 1,69-83-1,-105 107-1,-3-1 0,-1-1 0,-3-2-1,25-54 1,-16 28-8,48-83-2,166-341 5,-209 424 0,-17 33 2,-2-1-1,-1 0 0,15-48 0,-4-12-2,4 2-1,4 1 0,53-92 1,-38 84 6,-34 62-8,34-52 1,284-360-25,-298 410 8,2 2 0,60-48-1,107-68 19,-196 150-1,59-40-14,1 3 1,126-57-1,175-39 3,133 11-10,-177 52 26,-35 14 4,-126 31-6,-118 20-1,-51 13-2,-1 2-12,-2-1-227,0-1 134,0 1-1,0 0 1,0 0 0,0 0-1,0 1 1,-1-1 0,1 0-1,0 1 1,-1 0 0,1-1-1,-3 1 1,-9-2-1494,1-4-1911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5:00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26478,'0'0'4470,"-6"9"-3907,7-7-562,-1 0 1,1 0-1,-1 0 1,1 0-1,0 0 1,0 0-1,0 0 1,0 0 0,0 0-1,1-1 1,-1 1-1,0 0 1,1-1-1,-1 1 1,1-1-1,1 2 1,33 23 33,-28-21-32,-7-4-3,30 20 8,53 47 0,-82-66 12,1 1-1,0-1 1,-1 1 0,1 0 0,-1 0 0,0 0-1,0 1 1,0-1 0,0 0 0,-1 1 0,1 0-1,0 4 1,-2-7 60,0 23-24,0-13-64,-1 0 0,-1-1 0,0 1 0,0 0 0,-1-1-1,-1 1 1,1-1 0,-2 0 0,1 0 0,-1-1 0,-8 12 0,-6 13-156,-10 19-448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5:09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22717,'0'0'6264,"13"0"-5435,61 9 15,-16 0-677,430-2-26,-294-9-120,186 1-15,407 3 14,-484 14-17,-57-1 0,592-6-3,-607-9 52,-230 0 92,-1-6-1457,0-3-363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3:55:10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23349,'0'0'6307,"-4"0"-5873,-9 2-189,14 4 108,21 12 338,-6-6-511,-12-10-176,-1 1 0,1 0 0,-1 0 0,0 0-1,0 1 1,-1-1 0,1 1 0,-1 0 0,1-1 0,-1 1 0,0 0 0,-1 0 0,1 1 0,-1-1 0,1 0 0,-1 0 0,-1 1 0,1-1 0,-1 1 0,1-1 0,-1 0 0,-1 7-1,1-6 4,0 16 11,-4 38 0,2-52-34,1 0-1,-1-1 1,0 1 0,0-1-1,-1 0 1,0 0-1,0 0 1,0 0-1,-7 8 1,-19 20-885,0-7-1920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27886,'0'0'3157,"-1"20"-3043,-3 110-7,4-129-120,0-1-1,-1 1 1,1 0-1,0-1 1,0 1-1,0 0 1,0-1-1,0 1 1,1 0-1,-1-1 1,0 1-1,0-1 1,0 1-1,0 0 1,1-1-1,-1 1 1,0-1-1,1 1 1,-1-1-1,0 1 1,2 0 0,6-7-534,7-23-429,-6-6 207,-7 26 766,0-1 1,1 0-1,0 1 1,7-15-1,-9 23 66,-1 0-1,1 0 0,0 0 1,-1 1-1,1-1 0,0 0 0,0 1 1,-1-1-1,1 0 0,0 1 0,0-1 1,0 1-1,0 0 0,0-1 0,-1 1 1,1 0-1,0-1 0,0 1 0,0 0 1,0 0-1,0 0 0,0 0 1,0 0-1,0 0 0,0 0 0,0 0 1,0 0-1,0 0 0,0 1 0,0-1 1,0 0-1,1 1 0,1 0-17,0 1 0,-1-1-1,1 0 1,-1 1 0,1-1-1,-1 1 1,0 0 0,0 0 0,4 4-1,23 36 201,-19-25-222,21 24 0,-30-40-91,-1 0-1,1 0 1,0 0 0,0-1-1,0 1 1,0 0-1,0 0 1,1-1 0,-1 1-1,0-1 1,0 1 0,0-1-1,0 0 1,1 1-1,-1-1 1,0 0 0,0 0-1,1 0 1,-1 0 0,0 0-1,1 0 1,-1 0-1,0 0 1,0 0 0,2-1-1,3-5-4148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7.8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1 27070,'0'0'3215,"-1"15"-3061,-3 111 12,4-65-74,1-61-118,0-1-1,0 1 0,0 0 1,0-1-1,0 1 1,0-1-1,-1 1 1,1-1-1,0 0 0,0 1 1,0-1-1,-1 0 1,1 1-1,1-3 0,56-125-938,-58 128 982,0-1 0,1 0 0,-1 1 0,0-1 0,0 0-1,1 1 1,-1-1 0,1 0 0,-1 1 0,0-1 0,1 1 0,-1-1 0,1 1 0,-1-1 0,1 1 0,0-1 0,-1 1 0,1-1-1,-1 1 1,1 0 0,0 0 0,-1-1 0,1 1 0,0 0 0,-1 0 0,1-1 0,1 1 0,-1 1 11,0-1 0,0 0 0,0 1 1,0-1-1,0 1 0,0-1 0,0 1 0,0-1 0,0 1 1,0 0-1,0 0 0,0-1 0,-1 1 0,1 0 1,1 1-1,1 3 47,1 0 0,-1 1 0,0-1 1,0 1-1,2 5 0,3 13 25,-5-12-78,0-1 0,1 0 0,1-1 0,7 14 0,-11-23-109,-1 0 1,1 0 0,0 0 0,-1 0-1,1-1 1,0 1 0,0 0 0,0 0-1,0-1 1,0 1 0,0-1 0,0 1-1,0-1 1,0 1 0,0-1 0,0 1 0,0-1-1,0 0 1,0 0 0,0 1 0,0-1-1,0 0 1,2 0 0,6 0-3862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8.1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106 33 25878,'0'0'4227,"0"-5"-3964,0-15-30,0 19-222,0 1 1,0 0-1,0-1 0,-1 1 0,1-1 1,0 1-1,0 0 0,-1-1 0,1 1 1,0 0-1,0-1 0,-1 1 0,1 0 0,0-1 1,-1 1-1,1 0 0,0 0 0,-1-1 1,1 1-1,-1 0 0,1 0 0,0 0 1,-1 0-1,1-1 0,-1 1 0,1 0 0,0 0 1,-1 0-1,1 0 0,-1 0 0,1 0 1,-1 0-1,-17 1 12,14-1 37,1 0-53,1 1 0,-1-1 0,1 1 1,0 0-1,-1-1 0,1 1 0,0 0 1,0 1-1,0-1 0,0 0 0,0 0 1,0 1-1,0 0 0,0-1 0,0 1 1,1 0-1,-1 0 0,0 0 0,1 0 0,0 0 1,0 0-1,-1 0 0,0 3 0,-2 5 37,-1 0 0,2 0 0,-5 22 0,6-21-25,0 0-1,1 1 1,1 11 0,0-22-19,0 0 1,0 0 0,0 0 0,1 0-1,-1 0 1,0 0 0,1 0-1,-1 0 1,1 0 0,-1-1-1,1 1 1,-1 0 0,1 0-1,-1 0 1,1-1 0,0 1 0,-1 0-1,1-1 1,0 1 0,0-1-1,0 1 1,-1-1 0,1 1-1,0-1 1,0 1 0,0-1 0,0 0-1,0 0 1,0 1 0,0-1-1,1 0 1,37 2 0,-31-2-12,-2 0-12,0 0 1,0-1-1,0 0 0,0 0 1,0 0-1,-1 0 0,1-1 1,0 0-1,-1-1 1,1 1-1,9-7 0,-2-1-1109,-1 0-1,-1-1 0,17-18 0,0-3-11456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9.5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1 22917,'0'0'6233,"0"13"-5757,0 29-85,-1 22 226,12 120 0,-8-161-600,-3-19-22,0 0 0,1 1 0,0-1-1,-1 0 1,2 1 0,-1-1 0,0 0 0,4 6-1,-1-7-1087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59.8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49 28166,'0'0'2393,"91"-41"-2361,-67 36-32,0 2-88,0 3-113,-5 0-503,-9 8-912,4 2-9682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00.21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27214,'0'0'3273,"4"96"-3177,1-67 96,-5-2-136,10-3-56,-5-7 88,-1-2-72,1-8-16,10-7-120,-6 0-681,1 0-863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00.5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 29646,'0'0'1313,"14"-5"-7187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01.1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77 1 26934,'0'0'3725,"-4"5"-3548,-5 5-113,1 0 0,1 0 1,0 1-1,1-1 0,0 2 1,0-1-1,1 1 0,0 0 0,-3 16 1,6-19-56,0-1 1,1 0 0,1 1-1,-1-1 1,1 1 0,1-1 0,1 15-1,-1-21-12,0 1 0,0-1 1,0 0-1,0 0 0,0 0 0,0 0 0,0 0 0,1 0 0,-1 0 0,1 0 1,-1 0-1,1-1 0,0 1 0,0-1 0,0 1 0,0-1 0,0 0 0,0 1 1,0-1-1,0 0 0,0-1 0,0 1 0,1 0 0,-1-1 0,0 1 0,1-1 0,-1 1 1,0-1-1,1 0 0,-1 0 0,3-1 0,-2 1-38,0 0 0,0 0 0,0-1 0,1 0 0,-1 1-1,0-1 1,-1 0 0,1 0 0,0-1 0,0 1 0,0-1 0,-1 1 0,1-1 0,-1 0-1,1 0 1,-1 0 0,0 0 0,1-1 0,-1 1 0,0 0 0,-1-1 0,1 0 0,0 1-1,-1-1 1,1 0 0,-1 0 0,0 0 0,0 0 0,0 0 0,0-4 0,2-6-243,-1 0 0,0 1 0,-1-1 1,-1 0-1,0 0 0,-2-17 0,1 26 317,0 0-1,0 0 0,0 0 0,-1 0 0,0 1 1,1-1-1,-1 0 0,-1 1 0,1-1 1,0 1-1,-1 0 0,0 0 0,1 0 0,-1 0 1,0 0-1,-1 1 0,1-1 0,-4-2 0,6 5 383,26 0 147,-17 0-504,1 1 1,-1 0-1,1 0 1,-1 0 0,1 1-1,-1 1 1,10 4-1,-13-5-40,0 0 0,-1 0-1,1 1 1,-1 0-1,0 0 1,0 0-1,0 1 1,-1-1-1,1 1 1,-1 0 0,1 0-1,-1 0 1,-1 0-1,4 6 1,-4-5-6,0-1 0,-1 1 0,1 0 0,-1 0 0,0 1 0,0-1 0,-1 0 0,0 0 0,0 6 0,1-14-18,-1 0 1,0-1 0,1 1-1,0 0 1,0 0-1,0 0 1,0 0-1,1 0 1,-1 0 0,1 0-1,-1 0 1,1 0-1,0 1 1,0-1-1,1 1 1,-1-1 0,0 1-1,1 0 1,-1 0-1,1 0 1,0 0-1,-1 0 1,1 1 0,0-1-1,0 1 1,4-1-1,2-1 57,0 0 0,0 0-1,0 1 1,1 0 0,-1 1-1,0 0 1,1 1 0,11 0-1,-19 1-43,0-1-1,0 1 0,0 0 1,0 0-1,0-1 1,0 1-1,0 1 0,0-1 1,0 0-1,0 0 0,-1 1 1,1-1-1,0 1 1,-1-1-1,1 1 0,-1 0 1,0 0-1,0-1 0,1 1 1,-1 0-1,0 0 1,-1 0-1,1 0 0,0 1 1,0-1-1,-1 0 1,1 4-1,0 1-21,1 0 0,-2 0 0,1 0 0,-1 0 0,0 0 0,0 0 0,-3 12 0,2-17-119,0 0 1,0 0-1,0 0 1,0 0-1,0 0 1,0-1-1,-1 1 1,1 0-1,-1-1 1,1 1-1,-1-1 1,0 0-1,1 1 1,-1-1-1,-3 2 1,-2 1-2244,-3 4-9095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01.7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0 178 27606,'0'0'3290,"8"-8"-3222,-7 6-63,9-7 15,-2-1 1,1-1-1,-1 0 1,-1 0-1,9-17 1,-11 16 87,0-1-1,-1 0 1,-1 0 0,4-24 0,-9 123-34,0 44 175,3-111-219,1 0-1,1 0 1,0-1 0,11 34 0,-11-43-35,17 37-181,-19-44-67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18.5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25 0 5577,'0'0'24948,"-5"13"-24168,-2 29-611,1 1-1,-1 48 0,7 91-122,1-82-11,6 15-13,1-2-44,-4-76-165,-3-35-303,1-8-439,1-9-983,1-4-1904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19.69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59 26726,'0'0'3698,"19"-9"-3578,62-28 3,-76 34-110,0 1 0,0 0 0,0 1 0,0 0 0,1-1 0,-1 2 0,0-1 0,1 0 0,-1 1 0,1 0 0,8 2 0,6-1 49,60 3 87,154 30-1,-222-32-135,139 32 72,-98-20-66,0-2 0,1-2 0,62 2 0,-75-11-16,492 23 21,-20-13-75,-333-13 22,319 2 15,-393 5-48,-39-5 380,-69 1-309,1 0-1,0 0 0,-1 0 0,1 0 0,0 0 0,-1 0 0,1 0 0,0 0 1,0 1-1,0-1 0,0 0 0,0 1 0,0-1 0,1 1 0,-1-1 1,0 2-1,-13 28 73,9-14-58,1 0 0,1 0 0,0 1-1,2 0 1,-1 21 0,1-11 4,-4 161 83,0 204-65,5-312-49,0-80-26,-6-15-271,-4-4-396,-3-1-957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27598,'0'0'3127,"5"0"-3033,14-1 68,39-7-1,-42 4-174,0 2-1,1 0 1,-1 0-1,1 2 1,23 1-1,-38 0-93,0-1 0,0 1 0,0-1 0,0 1 0,0 0 0,0 0 0,0 0 0,0 0-1,0 0 1,0 0 0,0 0 0,1 2 0,7 5-2124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21.6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23845,'0'0'6532,"0"10"-6101,10 226 261,-5-124-667,-5-110-24,-1 1-1,1-1 0,1 0 0,-1 0 1,0 1-1,1-1 0,-1 0 1,1 0-1,-1 0 0,1 0 0,0 1 1,0-1-1,0 0 0,0-1 0,0 1 1,1 0-1,-1 0 0,2 2 0,-1-3 1,0 0-1,-1 0 0,1-1 1,0 1-1,-1 0 0,1-1 1,0 1-1,0-1 0,-1 0 0,1 1 1,0-1-1,0 0 0,0 0 1,0 0-1,-1 0 0,1-1 1,0 1-1,0 0 0,0-1 0,-1 1 1,1-1-1,2-1 0,11-3 0,1 1 0,-1 0 0,1 1 0,28-1 0,68 4-2,-52 1 2,267 14-16,-70 7-2,-133-13 12,69-2 8,-124-7-1,0 3 0,-1 3 0,71 15 0,-94-10-6,-1 1 16,1-2 0,0-3 0,68 4 0,288-11 1,-175 7-13,-126-5-1,135-6-4,-137-12-25,-53 8 22,-11 3-79,-33 5 80,-2 0 25,-9 0-106,9 0 48,0 0-1,0 1 1,1-1 0,-1 0 0,0 0-1,1 0 1,-1 0 0,0 0-1,0 0 1,1 0 0,-1 0-1,0 0 1,1 0 0,-1 0-1,0 0 1,0-1 0,1 1-1,-1 0 1,0 0 0,1-1-1,-1 1 1,1-1 0,-1 1-1,0 0 1,1-1 0,-1 1-1,1-1 1,-1 1 0,1-1-1,-1 0 1,1 1 0,0-1 0,-1 0-1,1 1 1,0-1 0,-1 0-1,1 1 1,0-1 0,0 0-1,-1 0 1,-3-11-4795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22.2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 0 22981,'0'0'7204,"-1"7"-6910,-2 18-23,-2 4 124,0 35 0,5 98-734,0-161 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30.834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1501 3 28438,'0'0'2603,"20"-2"-2221,-10 2-346,-1 1 1,1 0 0,-1 1-1,0 1 1,0-1 0,1 1-1,-2 1 1,1 0 0,13 7-1,-2-1-21,-1 2-1,0-1 1,0 2-1,-1 1 0,-1 0 1,0 1-1,-1 1 0,-1 1 1,0 0-1,-1 1 0,-1 0 1,20 39-1,3 13 6,32 87 1,-54-115-12,-1 1 1,-2 0-1,10 73 1,-2 421 181,-19-489-185,-2-13 4,0-1 0,-3 0 0,-14 60 0,-41 99 52,47-156-41,-72 172-7,26-70-7,-95 227 12,56-196-18,63-114 11,-24 36 2,-83 99-1,107-153-13,-1-3 0,-2-1 0,-44 31 0,-39 34 0,-52 43-16,118-107 5,-87 41 0,-20 11-6,135-69 21,-1-2 0,-1-1 0,0-1 0,-1-1-1,-1-2 1,0-1 0,-36 7 0,46-12-1,0 0 0,-38 17 0,-18 5 13,76-27-12,0-1-4,0 1 1,1 0-1,-1 0 0,1 0 0,-1 1 1,1-1-1,-1 0 0,1 0 0,-1 0 1,1 0-1,-1 0 0,0 1 0,1-1 1,-1 0-1,1 0 0,0 1 0,-1-1 1,1 0-1,-1 1 0,1-1 0,-1 1 1,1-1 0,0 1 0,-1-1 0,1 0 0,0 0 1,0 0-1,0 0 0,0 0 0,0 0 0,0 1 1,-1-1-1,1 0 0,0 0 0,0 0 0,0 0 1,0 1-1,0-1 0,0 0 0,0 0 0,0 0 1,0 0-1,0 1 0,0-1 0,0 0 0,0 0 1,0 0-1,0 0 0,0 1 0,0-1 0,0 0 1,0 0-1,0 0 0,0 1 0,0-1 0,0 0 1,0 0-1,0 0 0,0 0 0,0 0 0,1 1 0,-1-1 1,0 0-1,0 0 0,0 0 0,0 0 0,0 0 1,0 0-1,1 1 0,-1-1 0,0 0 0,14 3-190,13-4-586,-17-11-666,-4-3-2145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31.45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159 0 24077,'0'0'6683,"0"5"-6414,0-2-223,0 7 37,0 0 1,0-1-1,-1 1 0,0 0 1,0 0-1,-1-1 0,-1 1 1,0-1-1,-6 16 0,-42 59 92,32-53-85,-25 50 0,35-62-66,7-16-16,0 1 1,0-1-1,0 1 0,1-1 0,-1 1 0,1 0 1,0-1-1,0 1 0,0 0 0,1 0 1,-1 0-1,1 0 0,0 0 0,0 0 1,1 8-1,0-11-3,1 1-1,-1-1 1,0 0 0,0 1 0,1-1 0,-1 0-1,0 0 1,1 0 0,-1 0 0,1 0-1,0 0 1,-1 0 0,1 0 0,0-1-1,-1 1 1,1 0 0,0-1 0,0 0 0,0 1-1,-1-1 1,4 0 0,42 3 77,-46-3-77,80 0-13,-80 0-5,0 0 0,0 1 0,0-1 1,1 0-1,-1 1 0,0-1 0,0 1 0,0-1 0,0 1 1,0 0-1,0-1 0,0 1 0,0 0 0,0 0 0,0 0 1,0 0-1,-1 0 0,1 0 0,0 0 0,-1 0 0,1 0 1,0 2-1,9 28-353,-7-20 213,6 20-889,-4-3-1659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48.13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0 171 30086,'0'0'1354,"11"-8"-1329,4-2-28,-2-2 0,1 1 0,-1-2 0,20-25-1,-30 34 7,0-1 0,0 1-1,0-1 1,-1 0-1,0 0 1,0 0-1,0 0 1,-1 0 0,1 0-1,-1 0 1,-1 0-1,1-1 1,0-8-1,-1 14 104,0 11-6,-4 89 255,1-55-282,6 88 0,-3-131-169,0 1 0,1-1 0,0 1 0,-1 0 0,1-1 0,0 1 0,0-1 0,1 0 0,-1 1 0,0-1 0,1 0 0,-1 0 0,1 0 0,2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48.90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369 15 26830,'0'0'2951,"-21"0"-2315,-70 1-238,82-1-354,0 1 0,0 0 0,0 0 1,0 1-1,0 0 0,0 1 0,1 0 1,-1 0-1,1 0 0,0 2 0,0-1 0,0 1 1,0 0-1,-7 7 0,4-4-14,2-2-1,1 1 0,0 0 0,1 0-1,0 1 1,0 0 0,0 0 0,1 1 0,0-1 0,1 2-1,0-1 1,-7 17 0,7-10 5,0 0-1,1 1 1,1 0 0,0 0-1,1-1 1,1 28 0,1-33-26,-1 12 29,6 40 0,-4-54-33,1-1 1,1 1-1,-1 0 0,1-1 1,1 1-1,-1-1 1,9 13-1,-3-9 0,0 0-1,1-1 1,0 0 0,0 0-1,1-1 1,1-1 0,0 0 0,0 0-1,1-1 1,-1-1 0,2 0-1,-1-1 1,1-1 0,0 0 0,21 5-1,9-1 13,0-2 0,0-1 0,81-2 0,-117-4-15,0-1 0,-1-1 0,1 1 0,0-1 0,-1 0 0,1-1 0,-1 0 0,0 0 0,0-1 0,0 0 0,0 0 1,0 0-1,-1-1 0,6-6 0,3-3-7,-1 0 1,0-1 0,-1-1-1,14-23 1,-20 28-6,0 0 0,-1 0 0,-1-1 0,0 0 0,0-1 0,4-22 0,-5 12 4,-1 0-1,0-45 1,-3 64 8,0-4 0,0 0-1,0 0 1,0 0-1,-1 1 1,0-1 0,-1 0-1,0 0 1,0 1-1,-5-11 1,1 3 14,-2 1 1,0 1-1,0 0 1,-1 0-1,-1 0 1,0 1-1,-1 1 1,0 0-1,-1 0 1,0 1 0,0 1-1,-1 0 1,0 1-1,-1 0 1,0 1-1,0 0 1,0 2-1,-30-9 1,22 8-4,17 4-182,-1 0 0,1 1 0,-1 0 0,1 0 0,-10 0-1,11 1-1448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0.98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 6737,'0'0'7434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2.17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19 16684,'3'-3'9982,"5"0"-5160,44-8-4809,-46 10 3,1 0 0,0 1 0,0 0 0,0 0 0,0 1-1,-1 0 1,1 0 0,0 1 0,-1-1 0,1 2-1,-1-1 1,1 1 0,-1 0 0,7 4 0,117 91 115,-51-36-98,-36-27-14,-2 1 0,-1 2 0,-2 2-1,-1 2 1,-3 1 0,-1 1 0,-2 2 0,-2 1 0,-3 2 0,40 99 0,-42-88 37,70 200 76,-69-178-69,53 119 1,-26-68 12,-15-34-46,6 17 8,0-8 23,-28-75-40,-3 1 1,0 0-1,-3 1 0,0 0 1,4 45-1,57 259-13,-54-269-8,11 40 0,22 37 0,-42-131 0,-2 1 0,1 0 0,-2 1 0,0-1 0,3 35 0,-7-13 0,10 64 0,-2-88-254,-2-15 29,-2-13 16,-4-50-1545,0 41-1907,0-18-15049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2.78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0 22957,'0'0'7914,"0"12"-7286,0-5-589,1 0 1,1 0-1,-1-1 0,1 1 1,0-1-1,0 1 1,1-1-1,0 0 0,0 0 1,0 0-1,1 0 1,0-1-1,0 0 1,0 1-1,1-2 0,0 1 1,0 0-1,7 5 1,-4-4-103,0-1 1,-1 0-1,2 0 1,-1 0-1,0-1 1,1 0 0,0-1-1,0 0 1,0 0-1,0-1 1,1 0-1,13 0 1,-9-2-1145,-4 0-1256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3.15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125 0 11034,'0'0'20381,"-53"129"-20253,39-94-32,4 1-56,0-2-40,-4 3-144,4-10-512,-4-5-3577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8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25822,'0'0'4504,"-2"1"-4239,135 3 524,-90-4-2436,-38 0-272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4.36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64 55 20236,'0'0'8009,"-6"2"-7501,2 1-346,2-2-98,0 0 0,1 0 0,-1 0 0,1-1 0,-1 1 0,0 0 0,0-1 0,1 1 0,-1-1 0,0 0-1,0 0 1,-2 1 0,3-2-4,-1 1 1,1-1-1,0 1 0,-1-1 0,1 0 0,0 1 0,0-1 0,-1 0 1,1 0-1,0 0 0,0 0 0,0 0 0,0 0 0,0 0 0,0 0 1,1 0-1,-1-1 0,0 1 0,1 0 0,-1 0 0,0-3 0,0 3-42,0-1-1,0 0 1,1 0-1,-1 0 1,1 0-1,-1 0 1,1 1-1,0-1 1,-1 0-1,1 0 1,0 0-1,0 0 1,0 0-1,1 0 1,-1 0-1,0 0 1,2-2-1,-2 3-16,1 0 0,0 1 0,0-1 0,-1 0 0,1 1 0,0-1 0,0 1 0,0-1 0,0 1 0,0-1 0,0 1 0,0 0 0,0-1-1,0 1 1,0 0 0,0 0 0,0 0 0,0 0 0,2 0 0,27 0 16,-18 1-14,-10-1-3,-1 0 0,1 0 0,0 0 0,-1 1 0,1-1 0,-1 1 0,1-1 1,0 1-1,-1-1 0,1 1 0,-1 0 0,1 0 0,-1 0 0,0 0 0,1 0 0,-1 0 1,2 3-1,0-1 0,-1 0 1,0 0-1,0 0 1,0 1-1,0-1 1,-1 1-1,3 6 1,-2 1 1,1 0-1,-1 1 1,-1-1 0,1 19-1,-3-23 0,1 1-1,-1 0 1,0-1-1,-1 1 1,1-1-1,-2 0 1,1 1 0,-1-1-1,0 0 1,-6 10-1,0-3 1,0-1 0,-1 0 0,-21 21 0,30-34 1,0 1-1,0 0 1,0 0 0,0 0 0,0 0-1,1 0 1,-1 0 0,0 0 0,1 0 0,-1 0-1,1 0 1,-1 1 0,1-1 0,-1 0 0,1 0-1,0 0 1,-1 1 0,1-1 0,0 0 0,0 0-1,0 3 1,1-3 3,-1 0 0,1 1 0,-1-1 0,1 0 0,0 0-1,0 0 1,-1 0 0,1 0 0,0 0 0,0 0 0,0-1 0,0 1 0,0 0 0,0 0-1,0-1 1,0 1 0,2 0 0,4 2 18,0-1 1,0 0-1,0 0 0,0 0 0,14 0 0,8-1-37,0-1-1,55-7 0,-79 6-1132,-10 2-1529,-3 1-3373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6:05.28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437 62 25293,'0'0'4424,"-6"-9"-4067,-18-27-61,23 34-267,-1 1 0,1-1 0,-1 1 0,0 0 0,1 0 0,-1-1 0,0 1-1,0 0 1,0 1 0,1-1 0,-1 0 0,0 1 0,0-1 0,0 1 0,0-1 0,0 1-1,0 0 1,0 0 0,-1 0 0,1 0 0,0 0 0,0 0 0,-2 1 0,-5 0 66,-1-1-58,-1 0 0,1 1 0,-1 0 0,1 1 0,-1 0 1,1 1-1,0 0 0,0 0 0,0 1 0,1 0 0,-1 1 0,1 0 1,-15 11-1,6-3 0,1 1 0,0 0 0,0 1 1,2 1-1,0 0 0,-24 35 0,31-39-20,0 1 0,2 0 0,0 0 0,0 1 0,1-1-1,0 1 1,2 1 0,-1-1 0,2 0 0,0 1 0,0 23 0,2-24 13,2 42 46,-1-51-75,0 0 1,0-1-1,1 1 1,-1-1 0,1 0-1,0 0 1,0 1 0,0-1-1,1 0 1,2 4 0,11 9 1,0 0 0,0-1 1,1-1-1,1 0 1,37 22-1,-12-13 6,77 31-1,-101-48-12,1-1 0,1-2-1,-1 0 1,0-1 0,1-1 0,0 0 0,0-2 0,23-3 0,-38 2 0,-1 0 1,1 0 0,-1-1-1,0 0 1,0 0 0,0 0 0,0 0-1,0-1 1,0 0 0,0 0-1,-1-1 1,1 1 0,-1-1 0,5-5-1,6-8-13,0-1-1,14-21 0,-23 29 15,-1 0 0,0 0 0,0 0 0,-1 0 0,0-1 0,0 0 1,-1 0-1,-1 0 0,2-12 0,-2-3-5,-1 0 1,-3-47-1,0 56 17,-1-1-1,0 1 1,-1 0 0,-1 0-1,-7-18 1,8 25-2,0 0 1,-1 1 0,0 0-1,-1 0 1,0 0-1,0 1 1,0 0 0,-1 0-1,-15-13 1,-4 2 65,0 0 1,-43-21-1,56 34-76,1 0 0,-1 2 0,0-1 0,0 2-1,0 0 1,0 0 0,-1 1 0,-18 0 0,30 2-64,1 0 0,0 0 0,-1 1 0,1-1 0,0 0 0,0 1 0,-1-1-1,1 1 1,0-1 0,0 1 0,0-1 0,-1 1 0,1 0 0,0 0 0,0 0 0,0 0 0,0 0 0,1 0 0,-1 0 0,0 0 0,0 0 0,-1 2 0,-2 2-1542,-5 7-8731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5.8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0 26046,'0'0'3434,"-3"8"-3242,-2 12 52,1 1 1,1 0 0,-2 37 0,5 77 140,1-64-348,-1-62-46,-1-1-13,1 0 0,0 0 1,1 0-1,0 0 1,0 0-1,1-1 0,3 13 1,-5-19-42,1-1 0,-1 1 0,0-1 0,0 1 0,1-1 0,-1 1 0,1-1 0,-1 1 0,0-1 0,1 1 0,-1-1 0,1 1 1,-1-1-1,1 0 0,-1 1 0,1-1 0,-1 0 0,1 0 0,-1 1 0,1-1 0,-1 0 0,1 0 0,-1 0 0,1 0 0,0 1 1,-1-1-1,1 0 0,-1 0 0,1 0 0,0 0 0,-1-1 0,1 1 0,-1 0 0,1 0 0,-1 0 0,1 0 0,0-1 0,4-3-2542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6.1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 27038,'0'0'2016,"23"-6"-1981,68-18 28,-87 23-62,-1 0 1,0 1 0,1-1 0,-1 1-1,1-1 1,-1 1 0,6 1 0,-8-1-2,-1 0-1,1 0 1,-1 1 0,1-1 0,-1 0-1,1 0 1,-1 1 0,0-1 0,1 0-1,-1 1 1,1-1 0,-1 0 0,0 1-1,1-1 1,-1 1 0,0-1 0,1 1 0,-1-1-1,0 1 1,0-1 0,0 1 0,1 0-1,1 4 1,0-1 28,0 0-1,-1 0 1,1 0 0,-1 0 0,0 0 0,0 0 0,0 0 0,-1 0 0,0 1 0,1-1 0,-1 0 0,-1 0 0,1 1 0,-1-1 0,1 0 0,-1 0 0,-1 0 0,1 0 0,0 0 0,-1 0 0,0 0 0,0 0-1,-4 5 1,1-1 12,0-1 0,0 1-1,-1-1 1,0-1 0,-1 1-1,1-1 1,-1 0 0,0 0-1,-1-1 1,-9 5-1,15-9-88,-1 1 0,1-2-1,-1 1 1,0 0 0,1 0-1,-1-1 1,0 0 0,-2 1-1,-6-3-3002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6.5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59 18396,'0'0'11362,"3"4"-11290,0 5-37,1 1 0,-2-1 0,1 0 0,-1 1 0,0 0-1,-1-1 1,0 20 0,6 32 26,23-206-1840,-28 140 1786,-1 0-1,1 0 1,0 1-1,0-1 1,0 0-1,1 1 1,-1-1-1,1 1 1,6-7-1,-7 9 34,0 0 0,0 0 1,0 1-1,0-1 0,1 0 0,-1 1 0,0 0 0,1-1 1,0 1-1,-1 0 0,1 0 0,-1 1 0,1-1 1,0 1-1,0-1 0,-1 1 0,1 0 0,0 0 0,4 0 1,-6 0-40,1 1 0,-1-1 0,1 1 1,-1-1-1,0 1 0,1 0 0,-1-1 1,0 1-1,1 0 0,-1 0 0,0 0 1,0 0-1,0 0 0,0 0 0,2 3 1,15 24-146,-2-3-1906,-6-13-3447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6.9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0 25189,'0'0'5515,"-6"12"-5396,2-4-101,-3 3 21,1 0 0,0 1-1,1 0 1,0 0 0,1 1-1,-5 22 1,9-29-35,-1 34 50,1-39-53,0 0 0,0 0 0,0 0 0,0 0 1,0 0-1,1 0 0,-1-1 0,0 1 0,1 0 0,-1 0 0,0 0 0,1 0 0,-1 0 0,1 0 0,0 0 0,-1-1 0,1 1 0,0 0 0,-1 0 0,1-1 0,0 1 0,0-1 0,-1 1 0,1-1 0,0 1 0,0-1 0,0 1 0,0-1 0,0 0 0,0 1 0,1-1 0,1 1-18,-1-1 0,1 0 1,0 0-1,-1 0 1,1 0-1,0 0 0,-1 0 1,1-1-1,0 0 1,-1 1-1,1-1 0,-1 0 1,1 0-1,-1 0 1,1-1-1,-1 1 0,0 0 1,1-1-1,-1 0 1,0 0-1,0 1 0,0-1 1,0 0-1,-1-1 1,1 1-1,-1 0 0,1 0 1,-1-1-1,2-2 1,0-3-96,-1-1 0,1 1 0,-2-1 0,1 0 0,-1 1 0,0-1 0,-1-15 0,0 23 112,0-1-1,0 0 1,0 1-1,0-1 1,-1 0-1,1 1 1,-1-1-1,1 0 1,-1 1-1,1-1 1,-1 1-1,0-1 1,0 1-1,0 0 1,0-1-1,0 1 1,0 0-1,0-1 1,0 1-1,0 0 1,0 0-1,-1 0 1,1 0-1,-1 0 1,1 0-1,0 1 1,-1-1-1,0 0 1,1 1 0,-3-1-1,-4-1-167,0 0 0,-1 1 0,1 1-1,-16 0 1,15 0-431,5 0-1989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7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0 26710,'0'0'3440,"-24"125"-3159,24-86-25,0-3-128,0-2-128,0-2 88,10-8-88,0-4 0,-6-6 0,6-4-152,-10-7-289,10-3-535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7.6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2296,'0'0'27054,"139"0"-27326,-100 8-384,-6-1-968,-14 0-5882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7.9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 1 25758,'0'0'4954,"-5"14"-4827,-14 49-49,17-57-65,1 1 0,0 0-1,0-1 1,0 1 0,1 0 0,0 0-1,1 8 1,-1 4 29,1-19-42,-1 1-1,1 0 0,-1 0 1,1 0-1,0-1 1,-1 1-1,1 0 0,0-1 1,-1 1-1,1-1 1,0 1-1,0 0 0,-1-1 1,1 0-1,0 1 0,0-1 1,0 1-1,0-1 1,0 0-1,0 0 0,-1 0 1,1 1-1,0-1 1,0 0-1,0 0 0,0 0 1,0 0-1,2-1 0,0 1-14,-1 0-1,1 0 0,0 0 0,0 0 0,0-1 0,0 1 0,0-1 0,0 0 0,4-2 0,-4 0-22,0 0 1,0 0-1,-1-1 0,1 1 1,-1-1-1,0 1 1,0-1-1,0 0 0,0 0 1,-1 0-1,0 0 0,0 0 1,0 0-1,0-1 0,0 1 1,-1 0-1,0 0 1,0-1-1,0 1 0,0 0 1,-1-1-1,0-3 0,0 7 48,1 1 0,0-1-1,-1 1 1,1-1 0,-1 0 0,1 1-1,-1 0 1,0-1 0,1 1-1,-1-1 1,0 1 0,1 0-1,-1-1 1,0 1 0,1 0-1,-1 0 1,0-1 0,1 1 0,-1 0-1,0 0 1,0 0 0,0 0-1,-21 0 128,17 0-125,-20 0-127,-4 0 77,7 0-5750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8.6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0 27214,'0'0'3783,"0"2"-3679,-6 18-57,2 1 0,0 0-1,1-1 1,1 1-1,1 0 1,2 25 0,-1-26-24,0 58-47,0-78 15,0 1 0,0-1 0,0 1 0,1-1 0,-1 1 1,0-1-1,0 0 0,0 1 0,0-1 0,1 1 0,-1-1 1,0 0-1,0 1 0,1-1 0,-1 0 0,0 1 0,1-1 0,-1 0 1,0 0-1,1 1 0,-1-1 0,0 0 0,1 0 0,-1 1 1,0-1-1,1 0 0,0 0 0,1 2-2807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8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27886,'0'0'3550,"0"-1"-3467,17 16-24,1 0 0,27 15 0,-24-16-54,-1 1 0,28 24 0,-45-35-5,0 0 0,-1 0 0,1 0 0,-1 0 0,0 1 0,-1-1 0,1 0 0,-1 1 0,1-1 0,-1 1 0,-1 0 0,1-1 0,-1 1 0,0 0 0,0 5 0,0 2 0,-1-1 0,-1 1 0,1-1 0,-2 0 0,-4 15 0,-57 125-1555,54-128-1875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9.0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27670,'0'0'2424,"96"-39"-2984,-67 39-360,-5 0-2553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9.3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27622,'0'0'2794,"1"20"-2631,-1 3-120,0-9-8,0 0 0,2 0-1,-1 0 1,1-1 0,5 16 0,-6-24-21,0 0 1,0-1 0,1 1-1,0-1 1,-1 1 0,2-1-1,2 5 1,-4-8-18,0 0-1,0 1 0,0-1 1,0 0-1,1 0 0,-1 0 1,1-1-1,-1 1 1,0 0-1,1 0 0,-1-1 1,1 1-1,0-1 0,-1 0 1,1 1-1,-1-1 1,1 0-1,0 0 0,-1 0 1,1 0-1,-1 0 0,1 0 1,3-1-1,-3 0-70,0 1 0,0-1 0,0 0 0,1 0 0,-1 0-1,0 0 1,0-1 0,-1 1 0,1 0 0,0-1 0,0 0 0,0 1-1,-1-1 1,1 0 0,-1 0 0,0 0 0,1 0 0,1-3 0,17-45-3084,-14 34 123,4-12-9079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29.7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1 5017,'0'0'24367,"-3"1"-23981,1 0-353,1 0 0,0-1-1,0 1 1,-1 0-1,1 0 1,0 0 0,0 0-1,0 0 1,0 0 0,0 0-1,0 0 1,1 0 0,-1 0-1,-1 3 1,1-1 33,0 0-1,0 0 1,1 0 0,-1 0 0,1 0 0,0 1 0,0 3 0,-1 45 295,0-21-273,1-1-1,7 56 1,-5-72-53,0 0 0,1 26 1,-3-36-27,0-1 1,0 1-1,-1-1 1,1 1-1,-1-1 1,1 0-1,-1 1 0,0-1 1,-1 0-1,1 1 1,0-1-1,-1 0 1,0 0-1,0 0 1,0 0-1,-4 4 0,4-5-7,0-1 1,0 0-1,-1 0 0,1 0 0,0 0 0,-1 0 0,1 0 0,-1 0 0,1-1 0,-1 1 0,0-1 0,1 0 0,-1 0 0,1 0 0,-1 0 0,-4-1 0,4 1-17,1-1 0,0 1 0,0 0 0,0-1 0,0 0 0,0 1 0,0-1 0,0 0 0,0 0-1,0 0 1,0-1 0,0 1 0,1 0 0,-1-1 0,0 1 0,1-1 0,-1 0 0,1 1 0,-2-4 0,1 1-157,1 0 1,0-1-1,0 1 1,0-1 0,1 1-1,-1-1 1,1 1-1,1-10 1,-1 1-1299,0-7-3043</inkml:trace>
  <inkml:trace contextRef="#ctx0" brushRef="#br0" timeOffset="1">193 20 27190,'0'0'2964,"1"24"-2675,1 2-203,4 119 304,-6-48-644,0-100-3512,0-5-136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0.0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37 26526,'0'0'4295,"2"-5"-4224,-2 3-63,1 1 0,0-1 0,-1 0 1,1 1-1,0-1 0,0 1 0,0-1 0,0 1 0,0-1 1,0 1-1,0 0 0,0 0 0,1-1 0,-1 1 0,3-2 0,-1 2 2,1 0-1,-1 0 0,0 0 0,1 0 0,-1 0 0,1 1 0,-1-1 0,1 1 0,4 0 0,-6 0-8,0 0 1,1 0-1,-1 0 0,0 1 0,0-1 0,1 1 0,-1-1 0,0 1 0,0 0 0,0-1 1,1 1-1,-1 1 0,0-1 0,0 0 0,-1 0 0,4 3 0,-3-2 0,0 1 0,-1-1 1,1 1-1,-1-1 0,1 1 0,-1 0 0,0 0 0,0-1 0,0 1 0,0 0 1,-1 0-1,1 0 0,0 5 0,-1-3-3,1 1 1,0-1-1,-1 1 1,0-1-1,0 1 1,-1-1-1,0 1 0,0-1 1,0 1-1,0-1 1,-1 0-1,0 1 0,0-1 1,0 0-1,-1 0 1,1-1-1,-1 1 1,-1 0-1,1-1 0,0 0 1,-1 0-1,0 0 1,0 0-1,0-1 0,0 1 1,-8 3-1,9-5-154,1-1 0,-1 0 0,0 0 1,0-1-1,0 1 0,0 0 0,1-1 0,-1 0 0,0 0 0,-6 0 0,4 0-869,-2 0-3055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0.4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97 27174,'0'0'1392,"11"-5"-1300,35-18-51,-45 22-11,0 0 0,1 0 0,-1-1 0,0 1-1,1 0 1,-1-1 0,0 1 0,0-1 0,0 1-1,0-1 1,0 1 0,0-1 0,-1 0 0,1 0-1,-1 1 1,1-1 0,-1 0 0,1 0 0,-1 0-1,0 1 1,0-1 0,0 0 0,0 0 0,0 0-1,0 0 1,-1 1 0,1-1 0,-1-2 0,0-7 348,0 11-352,1-1 0,0 1 0,-1-1 0,1 1 0,0-1 0,-1 1 0,1-1 0,-1 1-1,1-1 1,-1 1 0,1-1 0,-1 1 0,1 0 0,-1-1 0,1 1 0,-1 0 0,1 0 0,-1-1-1,0 1 1,1 0 0,-1 0 0,1 0 0,-1 0 0,0 0 0,1 0 0,-1 0 0,0 0-1,0 0 1,-1 0 2,-1 0-1,1 0 1,0 0-1,0 0 0,-1 0 1,1 1-1,0-1 1,-3 2-1,1 1 0,0 0 1,1 0-1,-1 0 1,1 0-1,0 1 1,0-1-1,0 1 1,0 0-1,1 0 1,-1 0-1,1 0 1,0 1-1,1-1 1,-1 0-1,1 1 1,-2 8-1,0-2-5,1-1 0,1 1-1,0 0 1,0-1 0,1 1-1,2 17 1,-1-26-22,0 0 1,0-1-1,0 1 1,-1-1 0,1 0-1,1 1 1,-1-1-1,0 0 1,0 0-1,0 1 1,1-1 0,-1 0-1,0 0 1,1 0-1,-1-1 1,1 1-1,-1 0 1,1 0 0,-1-1-1,1 1 1,0-1-1,-1 0 1,1 1-1,0-1 1,-1 0 0,4 0-1,4 1-34,1-1 0,-1 0 0,16-2-1,-21 2-59,0-1 0,0 0-1,0-1 1,0 1 0,0-1-1,0 0 1,0 0 0,0 0-1,0 0 1,6-6 0,6-9-1428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1.0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1 27150,'0'0'3701,"0"9"-3471,0 26-98,-2 3 13,5 50 0,6-42-1652,-9-48-83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1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 21781,'0'0'8457,"10"-10"-9721,0 10-3033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2.0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38 10402,'0'0'19404,"1"-6"-19044,0 5-334,-1-1 0,0 1-1,0-1 1,0 1-1,1 0 1,-1-1-1,-1 1 1,1-1 0,0 1-1,0-1 1,0 1-1,-1-1 1,0-1-1,0 2-3,0 0 0,0 0 0,-1 0 0,1 0 0,0 1 0,0-1 0,-1 0 0,1 1 0,0-1 0,-1 1 0,1 0 0,0-1 0,-1 1 0,1 0 0,-1 0 0,1 0 0,0 0 0,-1 0 0,-1 0 0,0 0-13,1 0 0,-1 0 0,1 1 1,-1-1-1,1 1 0,-1-1 0,1 1 0,0 0 0,-1 0 0,1 0 1,0 0-1,0 0 0,0 0 0,-1 1 0,1-1 0,1 1 0,-1 0 1,0-1-1,0 1 0,1 0 0,-1 0 0,1 0 0,-1 0 0,1 0 0,0 1 1,0-1-1,-2 5 0,0 2 4,1 0 0,0 0 0,1 0 1,-1 1-1,2-1 0,0 12 0,0-18-11,2 0 0,-1 0 0,0 0 0,1 0-1,-1 0 1,1 0 0,0-1 0,0 1 0,0 0 0,0-1 0,0 0 0,1 0-1,-1 1 1,1-1 0,-1-1 0,4 3 0,10 10 3,9 17-3,-24-30-2,-1 0 0,1 0 0,0 0-1,-1 0 1,1-1 0,-1 1 0,1 0 0,-1 0-1,1 0 1,-1 0 0,0 0 0,0 1-1,1-1 1,-1 0 0,0 0 0,0 0 0,0 0-1,0 0 1,0 0 0,0 0 0,-1 0-1,1 0 1,0 0 0,-1 0 0,1 0 0,0 0-1,-1 0 1,1 0 0,-1 0 0,1 0-1,-1 0 1,-1 1 0,-2 0 2,0-1 0,-1 0 0,1 0-1,-1-1 1,1 1 0,-1-1 0,1 0 0,0 0 0,-9-2-1,0 1-42,11 18 100,2-12-4106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6.3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212 56 21221,'0'0'8152,"-4"-7"-7713,-16-23-62,18 28-347,0 0-1,0 0 1,0 1 0,-1-1-1,1 1 1,0-1 0,-1 1-1,1 0 1,0 0 0,-1 0 0,0 0-1,1 1 1,-1-1 0,1 1-1,-1-1 1,0 1 0,1 0-1,-1 0 1,0 0 0,1 0-1,-1 1 1,0-1 0,1 1-1,-1 0 1,1-1 0,-1 1-1,-2 2 1,-4 2-18,1 0 0,0 1-1,1 0 1,-1 0 0,1 1 0,1 0 0,-1 0 0,1 1-1,0 0 1,1 0 0,-8 15 0,9-16 4,0 1 0,1-1-1,0 1 1,0 0 0,1 0 0,0 1-1,0-1 1,1 0 0,0 1 0,0-1 0,1 1-1,0-1 1,1 1 0,1 8 0,-1-14-13,0 0 1,1 0-1,-1 1 1,1-1-1,-1 0 1,1-1-1,0 1 1,0 0 0,0 0-1,1-1 1,-1 1-1,0-1 1,1 0-1,0 0 1,0 0-1,-1 0 1,1 0-1,0-1 1,0 1-1,6 1 1,0 0-3,0 0 1,0-1-1,1 0 1,-1-1-1,0 0 0,12 0 1,-12-1-44,-1-1 0,1 0 0,-1 0 0,1-1 0,-1 0 0,1 0 0,-1-1 0,0-1 0,14-6 0,-2-3-1680,1-1 0,19-19 0,-38 32 1492,28-24-12570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7.0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125 1 22797,'0'0'7408,"-15"8"-7257,-48 31 88,59-35-211,0-1 0,1 1 1,-1 0-1,1 0 0,0 0 1,0 0-1,0 1 0,0-1 1,1 1-1,0 0 1,0 0-1,0 0 0,0 0 1,1 0-1,0 0 0,-1 9 1,1-10-7,-1 44 152,3-30-155,-1-17-17,0 0 1,0 0-1,0 0 0,0 1 1,1-1-1,-1 0 1,0 0-1,1 0 0,-1 0 1,1 0-1,-1 0 0,1 0 1,-1 0-1,1 0 0,0 0 1,0 0-1,-1 0 0,1 0 1,0 0-1,1 0 1,1 1-2,-1 0 0,1-1 0,0 0 0,-1 0 0,1 0 0,0 0 1,0 0-1,3 0 0,2 0-58,1 0 1,-1 0 0,1-1-1,-1-1 1,10-1-1,-16 2 2,0-1-1,0 1 1,0-1-1,0 0 1,0 1-1,-1-1 1,1 0 0,0 0-1,0-1 1,-1 1-1,1 0 1,0-1-1,-1 1 1,0-1-1,1 1 1,-1-1-1,0 1 1,1-1-1,-1 0 1,0 0-1,-1 0 1,1 0-1,0 0 1,0 0-1,0-2 1,0-1-44,0 0 1,0-1 0,-1 1-1,1 0 1,-1 0-1,0-1 1,-1 1-1,-1-10 1,-7 2 49,8 12 58,0 1 1,1-1 0,-1 0-1,0 0 1,0 0-1,1 0 1,-1 0 0,1 0-1,-1 0 1,1 0-1,-1 0 1,1 0 0,-1 0-1,1 0 1,0 0 0,0 0-1,-1-2 1,3 3 3,0-1 0,0 1 0,0-1-1,0 1 1,0 0 0,0-1 0,0 1 0,0 0 0,4 1 0,-6-1-10,3 0 17,0 0-1,0 1 1,0-1 0,0 1 0,-1 0 0,1 0-1,0 0 1,0 0 0,0 0 0,-1 1 0,1-1-1,-1 1 1,1 0 0,-1-1 0,1 1-1,-1 1 1,0-1 0,0 0 0,2 3 0,2 4-2,0 0 1,0 1 0,-2-1 0,6 13-1,-9-19-16,0-1 1,0 1-1,0 0 0,-1 1 0,1-1 1,-1 0-1,0 0 0,0 0 0,0 0 0,0 6 1,0-9-9,0 0 0,-1 0 0,1 0 0,0 0 0,0 0 0,0 0 0,0 0 0,0 0 0,0 0 0,0 0 0,0 0 0,0 0 0,0 0 0,0 0 0,0 0 0,0 0 0,0 0 0,0 0 0,0 0 0,-1 0 0,1 0 0,0 0 0,4-23-473,-2 15 102,0 0-1,1 0 0,0 1 1,0-1-1,1 1 0,0 0 1,0 0-1,0 0 0,1 1 1,6-8-1,-7 11 323,0-1-1,0 0 1,1 1 0,-1-1-1,1 1 1,9-4 0,-10 5 428,0 1 0,0-1 0,0 1 0,0 0 0,0 1 0,0-1 0,0 1 0,0-1 0,8 2 0,-10-1-324,-1 0-1,0 1 1,0-1-1,0 0 0,0 1 1,0-1-1,0 1 1,0-1-1,0 1 1,0 0-1,0 0 0,0-1 1,0 1-1,0 0 1,-1 0-1,1 0 1,0 0-1,0 0 0,0 1 1,10 28 506,-8-18-337,-1 1-1,0 24 1,-2 12-80,4-50-1418,-3-5-1080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9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27782,'0'0'3454,"-1"4"-3318,-2 2-98,1 0 0,0 0 0,0 1 0,1-1 0,0 0 0,-1 12 1,2 45 106,0-36-128,0-25-15,0 0-1,0 1 0,0-1 0,0 0 1,0 0-1,1 1 0,-1-1 0,1 0 1,0 0-1,-1 1 0,1-1 0,0 0 1,0 0-1,1 0 0,-1 0 0,0 0 1,1 0-1,-1-1 0,1 1 0,2 2 1,-1-3-13,-1 1 1,1-1-1,0 0 0,0 0 1,0 0-1,0 0 1,0-1-1,0 1 1,0-1-1,0 0 1,0 0-1,0 0 0,0 0 1,0 0-1,6-2 1,-5 1-36,0-1 0,-1 1 0,1-1 0,0 0 0,0 0 0,-1 0 0,1-1 0,-1 1 0,0-1 0,0 0 0,0 1 0,0-2 0,0 1 0,-1 0 1,4-5-1,3-7-456,0 0 0,9-22 0,-14 29 326,0-1-1,-1 0 0,-1-1 0,3-14 1,-3-2 2538,-11 79-1978,8-33-401,0-12 49,1 0 0,0 1 0,1-1 0,0 0 0,3 15 0,-4-21-63,1 0 0,0 0 0,0-1 0,0 1 0,0 0 0,0 0 0,0-1 0,0 1 0,1-1 0,-1 1 0,0-1 0,1 0 0,-1 1 0,1-1 0,0 0 0,-1 0 0,1 0 0,0 0 0,0 0 0,-1-1 0,1 1 0,0 0 0,0-1 0,0 0 0,0 1 0,0-1 0,0 0 0,0 0 0,3 0 1,-2 0-114,-1 0-44,0 0 0,0 0 0,1 0 0,-1 0 0,0 0 0,0-1 0,0 1 0,0-1 0,0 0 0,0 1 0,0-1 0,2-1 0,11-11-3658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7.4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160 0 26966,'0'0'4014,"-20"3"-3953,-62 9-19,79-11-40,0-1 1,0 1-1,1-1 1,-1 1-1,1 0 1,-1 0-1,0 1 1,1-1-1,0 0 1,-1 1-1,1-1 1,0 1-1,0 0 1,-1 0 0,2 0-1,-1 0 1,0 0-1,0 0 1,1 1-1,-1-1 1,1 1-1,-1-1 1,1 1-1,0-1 1,0 1-1,0 0 1,1-1-1,-1 1 1,0 0-1,1 0 1,0 0 0,0-1-1,0 1 1,0 0-1,0 0 1,0 0-1,2 3 1,-2-5-3,1 1-1,0-1 1,0 1 0,0-1 0,0 0 0,1 1 0,-1-1-1,0 0 1,1 0 0,-1 0 0,0 0 0,1 0 0,-1 0-1,1-1 1,-1 1 0,1 0 0,0-1 0,-1 1 0,3 0 0,39 9-23,-34-8-1,4 0-26,-5-1 20,0 1 0,0 0 1,0 0-1,8 4 0,-14-6 26,-1 1 0,0-1 0,0 1 0,0-1 0,0 1 0,0 0 1,0-1-1,0 1 0,0 0 0,0 0 0,0 0 0,0 0 0,0 0 0,0 0 0,-1 0 0,1 0 1,0 0-1,-1 0 0,1 0 0,-1 0 0,1 0 0,-1 1 0,0-1 0,1 0 0,-1 0 0,0 1 0,0-1 1,0 0-1,0 0 0,0 1 0,0-1 0,0 0 0,0 1 0,-1 0 0,0-1 4,1 0-1,-1 0 1,0 1 0,0-2-1,1 1 1,-1 0-1,0 0 1,0 0 0,0 0-1,0 0 1,0-1-1,0 1 1,0 0 0,0-1-1,0 1 1,-1-1-1,1 1 1,0-1 0,0 0-1,0 1 1,-1-1-1,1 0 1,-1 0 0,-33 2-168,29-2 64,5 0 42,0 0-1,0 0 1,0 0 0,0-1 0,0 1-1,0 0 1,0 0 0,0 0 0,0-1-1,0 1 1,0-1 0,1 1 0,-1-1-1,0 1 1,0-1 0,0 1 0,0-1-1,1 0 1,-1 0 0,0 1 0,1-1-1,-1 0 1,0 0 0,0-1 0,-1-12-2016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7.7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26494,'0'0'3734,"1"20"-3429,-1-17-293,14 168 463,3-94-296,-2-12-189,-14-46-1690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38.09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10 27926,'0'0'1704,"139"-9"-2016,-115 9-408,-5 4-2417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1.6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13 24525,'0'0'4170,"-1"9"-3873,0 4-190,0 0 0,1 0-1,0 0 1,1 0 0,0 0 0,1-1 0,1 1 0,7 24 0,-3-19-77,-6-14-26,0 0 0,0-1 0,0 1 0,1 0 0,0 0 0,0-1 0,0 1 0,0-1 0,0 0 0,3 4 0,-4-7 82,-1-2-23,10-82-326,-10 79 250,-1-7-38,1-1 0,1 0 0,1 1 0,3-20 0,-4 30 46,0-1 0,-1 1-1,1-1 1,0 1 0,0-1-1,1 1 1,-1 0 0,0-1-1,1 1 1,-1 0 0,1 0-1,0 0 1,0 0 0,0 0-1,0 1 1,0-1 0,0 1-1,0-1 1,0 1 0,1 0-1,-1 0 1,1 0 0,-1 0-1,1 0 1,-1 0 0,1 1-1,4-1 1,45 0-409,-50 1 326,1 0-1,0 0 1,-1 1 0,1-1 0,-1 1 0,1 0 0,-1 0 0,1 0 0,-1 0 0,0 0 0,1 0 0,-1 1 0,0-1 0,0 1 0,0 0 0,2 2 0,2 6-3013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1.9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 1 27262,'0'0'3577,"-38"148"-3409,38-123-128,0-6 8,0-2-8,5-12-24,9-2-16,10-3-72,-5 0-256,10-17-225,0-20-415,-5 5-408,-5 3-3505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2.3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10 22893,'0'0'7164,"-1"6"-6865,-3 12-133,1 1 1,1 0-1,1 0 1,1 0-1,3 32 1,-3-49-169,0 0-1,1 1 1,-1-1 0,1 0 0,0 0-1,0 0 1,0 0 0,0 0 0,0-1 0,0 1-1,0 0 1,1 0 0,-1-1 0,0 1 0,1-1-1,0 1 1,-1-1 0,1 0 0,0 1 0,-1-1-1,1 0 1,0 0 0,0 0 0,0-1 0,0 1-1,0 0 1,0-1 0,4 1 0,-1 0-202,1 0 1,-1-1 0,1 0-1,-1 0 1,1 0-1,0-1 1,-1 1 0,1-2-1,8-2 1,7-7-1952</inkml:trace>
  <inkml:trace contextRef="#ctx0" brushRef="#br0" timeOffset="1">199 1 24149,'0'0'6620,"-17"13"-6468,-50 47 27,64-58-163,1 1 1,0-1-1,0 0 0,0 1 0,0 0 1,1-1-1,-1 1 0,1 0 1,-1 0-1,1 0 0,0 0 1,0 0-1,0 0 0,1 0 1,-1 0-1,1 0 0,0 0 0,0 1 1,0-1-1,0 0 0,0 0 1,1 5-1,1 8 25,-2-12-33,-1-1 0,2 1 0,-1-1-1,0 1 1,1-1 0,-1 1 0,1-1 0,0 1 0,0-1 0,0 0-1,1 0 1,2 6 0,-2-7-7,0 0 0,0 0-1,0-1 1,0 1 0,1 0 0,-1-1 0,0 0-1,1 1 1,-1-1 0,1 0 0,-1 0-1,1-1 1,-1 1 0,1 0 0,0-1 0,-1 0-1,5 1 1,-2-1-68,1 1 0,-1 0-1,1-1 1,-1 0 0,1-1-1,-1 1 1,1-1 0,-1 0 0,0 0-1,1-1 1,-1 1 0,0-1-1,0-1 1,0 1 0,0-1 0,0 1-1,-1-1 1,1-1 0,-1 1-1,0-1 1,6-6 0,17-24-3614,1 2-8187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2.6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20 0 26598,'0'0'4231,"-3"26"-3984,-10 82-46,11-86-80,0 45 0,3-40-101,-1-22-30,0-1 0,0 0 1,1 1-1,-1-1 0,1 0 1,0 0-1,0 1 0,1-1 1,-1 0-1,1 0 0,0 0 0,0-1 1,0 1-1,1 0 0,-1-1 1,1 1-1,0-1 0,3 3 1,3-5-1431,-9-1 1103,2 0-1931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2.9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22 27686,'0'0'2552,"134"-22"-2712,-95 22-672,-6 0-256,-9 0-2993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3.3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75 1 3705,'0'0'24041,"-3"1"-23002,-2 1-897,1 1 1,0-1-1,0 1 0,0 0 1,0 0-1,1 0 1,-1 1-1,1-1 0,0 1 1,0 0-1,0 0 1,0 0-1,1 0 0,-1 1 1,1-1-1,0 1 0,0-1 1,-1 7-1,0-2-127,1 1 0,0-1 0,1 0 0,0 1 0,0-1 0,1 1 0,0-1 0,0 1 0,3 11 0,-3-20-15,0-1 0,1 1 1,-1 0-1,0 0 0,1 0 0,-1-1 0,0 1 1,1 0-1,-1-1 0,1 1 0,-1 0 1,1-1-1,-1 1 0,1-1 0,0 1 0,-1-1 1,1 1-1,0-1 0,-1 1 0,1-1 0,0 0 1,0 1-1,-1-1 0,1 0 0,0 1 0,1-1 1,25 1-11,-17-2 5,-7 1-14,0 0 0,0-1 0,0 0 1,0 0-1,0 1 0,0-2 0,-1 1 0,1 0 1,0-1-1,0 1 0,-1-1 0,1 0 0,-1 0 1,1 0-1,-1 0 0,0 0 0,0 0 0,0-1 1,0 1-1,0-1 0,-1 1 0,1-1 0,-1 0 1,1 0-1,0-4 0,1 0-61,-1 0 0,0 0-1,0 0 1,0-1 0,-1 1 0,0-1-1,0 1 1,-1-1 0,-1-14 0,0 20 75,0 1 1,1-1 0,-1 0-1,0 1 1,0-1-1,0 1 1,0-1-1,0 1 1,0 0 0,0-1-1,-1 1 1,1 0-1,0 0 1,-1 0-1,1 0 1,-1 0 0,1 0-1,-1 0 1,1 0-1,-1 1 1,0-1-1,1 0 1,-1 1 0,0 0-1,0-1 1,1 1-1,-1 0 1,-3 0-1,-4-1-10,-1 1 0,1 0-1,0 1 1,-11 1-1,20-2-35,-1 0 0,1 0 0,-1 0-1,1 1 1,-1-1 0,1 0-1,-1 0 1,1 0 0,-1 0 0,1 1-1,0-1 1,-1 0 0,1 0-1,-1 1 1,1-1 0,-1 0 0,1 1-1,0-1 1,-1 1 0,1-1 0,0 0-1,0 1 1,-1-1 0,1 1-1,0-1 1,0 1 0,-1-1 0,1 1-1,0-1 1,0 1 0,0-1-1,0 1 1,0-1 0,0 1 0,0-1-1,0 1 1,0-1 0,0 1-1,0-1 1,0 1 0,0 0 0,0 2-3157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3.6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38 27398,'0'0'3034,"1"18"-2986,2 5-43,0-3 8,-1 38 0,-2-58-19,0 0 0,0-1 1,1 1-1,-1 0 0,0 0 1,0 0-1,0-1 0,0 1 1,0 0-1,1 0 0,-1 0 1,0 0-1,0-1 0,0 1 1,1 0-1,-1 0 0,0 0 1,0 0-1,0 0 0,1 0 1,-1 0-1,0 0 0,0-1 1,1 1-1,-1 0 0,0 0 1,0 0-1,0 0 0,1 0 1,-1 0-1,0 0 0,0 1 1,1-1-1,-1 0 0,0 0 1,0 0-1,1 0 0,-1 0 1,0 0-1,0 0 0,0 0 1,1 1-1,-1-1 0,0 0 1,0 0-1,0 0 0,0 0 1,1 1-1,-1-1 0,0 0 1,0 0-1,0 0 0,0 1 1,0-1-1,0 0 0,1 0 1,-1-4-103,5-19-350,9-30 0,-12 47 476,0 1-1,0-1 1,1 1 0,-1 0 0,1 0 0,0 0 0,1 0 0,-1 1 0,1-1-1,0 1 1,7-6 0,-7 8 29,0 0 0,0 0 1,0 1-1,0 0 0,0 0 0,0 0 0,1 0 0,-1 1 0,0-1 0,1 1 0,8 1 1,-2-1-59,-9 1-22,0-1-1,-1 1 1,1-1 0,0 1-1,0 0 1,-1-1 0,1 1-1,-1 0 1,1 0 0,-1 0-1,1 0 1,-1 1-1,1-1 1,-1 0 0,0 1-1,0-1 1,0 0 0,0 1-1,0 0 1,0-1 0,0 1-1,1 1 1,-1-1-73,4 8-1700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46.86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331 15 26862,'0'0'3718,"-6"-2"-3546,1-1-126,-1 1 1,0 0-1,0 1 0,0-1 1,0 1-1,0 1 0,0-1 1,0 1-1,-1 0 0,1 0 1,0 1-1,0 0 0,0 0 1,0 0-1,-9 4 0,-1 3-12,-1 1-1,2 1 0,-1 1 0,1 0 1,1 1-1,0 0 0,1 2 0,-15 18 0,19-21-16,1 1 0,0 1 0,1-1-1,1 1 1,0 0 0,0 1 0,2 0-1,0-1 1,0 1 0,1 1 0,-1 19-1,2-16 1,1-1-1,1 1 1,5 34-1,-3-43-13,0 0 0,0 0 1,1-1-1,0 0 0,1 1 0,0-1 0,0 0 0,1-1 1,9 12-1,-1-2 2,2 0 1,0-1-1,0-1 0,1 0 1,30 19-1,-35-27-4,0-1 0,0-1-1,0 0 1,1 0 0,0-1 0,0-1-1,0 0 1,0 0 0,1-1 0,-1-1-1,16 0 1,-13 0-9,-1-1 0,0 0 1,1-1-1,-1-1 0,0 0 0,0-1 0,0-1 0,0 0 0,20-10 1,-33 14 6,19-10-20,-1 0-1,20-15 0,-34 21 18,0 0 0,0 0-1,0-1 1,-1 1-1,1-1 1,-1 0-1,0-1 1,-1 1-1,1-1 1,-1 0-1,3-7 1,1-8-1,-1 0 1,-1 0 0,-1-1-1,-1 1 1,-1-1 0,-1 0-1,-1 0 1,-1 1 0,0-1-1,-8-32 1,6 43-13,-1 0 0,0 1-1,-1-1 1,0 1 0,-1 0 0,0 0 0,0 1 0,-1 0-1,0 0 1,-1 0 0,0 1 0,0 0 0,-19-12 0,19 14-38,-1 0 0,1 1 0,-1 0 0,-1 1 0,1 0 0,-1 0 0,1 1 0,-1 0 0,0 1 0,0 0 0,0 0 0,-1 1 0,1 1 0,0 0 0,-18 2 0,21 0-1738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26870,'0'0'3539,"0"10"-3281,0 18-145,-1 51 214,1-68-303,1 1 0,0-1 0,1 0 0,5 19 0,-7-29-28,0-1 0,0 1 0,1 0 1,-1 0-1,0-1 0,0 1 0,1 0 1,-1-1-1,0 1 0,1 0 0,-1-1 1,1 1-1,-1-1 0,1 1 0,-1-1 0,1 1 1,-1-1-1,1 1 0,0-1 0,-1 1 1,1-1-1,0 0 0,-1 1 0,2-1 1,-1 0-7,0 0 1,-1 0-1,1 0 1,0-1-1,0 1 1,-1 0 0,1-1-1,0 1 1,-1-1-1,1 1 1,0 0-1,-1-1 1,1 0 0,-1 1-1,1-1 1,-1 1-1,1-1 1,0-1-1,2-3-57,1-1-1,-1 0 0,0 0 0,1-6 1,4-14-192,5-31 1,-6 21 240,-4 31 591,1 14-373,-1 17-29,-3-4-93,-1-8-54,1 0-1,1-1 1,3 20-1,-4-32-65,0-1 0,0 1 0,0-1 0,1 1 0,-1-1 0,0 1 1,0-1-1,1 1 0,-1-1 0,0 1 0,0-1 0,1 1 0,-1-1 0,1 0 0,-1 1 0,0-1 0,1 1 0,-1-1 0,1 0 1,-1 0-1,1 1 0,-1-1 0,1 0 0,-1 0 0,1 1 0,-1-1 0,1 0 0,-1 0 0,1 0 0,-1 0 0,1 0 0,-1 0 0,1 0 1,0 0-1,-1 0 0,1 0 0,-1 0 0,1 0 0,-1 0 0,2-1 0,5 1-2639,7 0-9544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5.3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151 12 26926,'0'0'3911,"-2"-2"-3675,1 1-223,0 0 0,0 0 1,0 1-1,0-1 0,0 0 0,0 0 0,-1 1 0,1-1 0,0 0 0,0 1 0,-1-1 0,1 1 0,0 0 0,-1-1 0,1 1 0,-1 0 0,1 0 1,0 0-1,-1 0 0,1 0 0,-1 0 0,1 1 0,0-1 0,-1 0 0,1 1 0,0-1 0,-1 1 0,1-1 0,0 1 0,0 0 0,-1-1 1,1 1-1,0 0 0,0 0 0,-2 2 0,-4 2 9,0 1 0,1 1 0,-1-1 1,-7 12-1,5-6 2,0 1 1,1 0-1,1 0 0,-7 16 1,11-24-18,1 1-1,0 0 1,1-1 0,-1 1-1,1 0 1,0 0 0,0 0 0,1 0-1,0 0 1,0 0 0,0 0-1,0 0 1,3 8 0,-2-12-8,0-1 0,0 1 0,0-1 0,0 1 0,0-1 0,0 0 0,0 1 0,0-1 0,1 0 0,-1 0 0,0 0 0,1 0 0,-1 0 0,1 0 0,-1 0 0,1-1 0,-1 1 0,1 0 0,0-1 0,-1 1 0,1-1 0,0 0 0,0 0 0,2 0 0,5 1-16,1-1 0,-1 0 0,11-2-1,-15 2-26,0-1-1,-1 0 1,1-1-1,0 1 0,-1-1 1,0 0-1,1 0 0,-1 0 1,0-1-1,0 1 1,0-1-1,0 0 0,-1 0 1,1-1-1,-1 1 0,0-1 1,0 1-1,0-1 1,0 0-1,3-8 0,-2 3-105,0 0-1,0 0 0,-1-1 1,0 1-1,-1-1 1,0 0-1,-1 0 0,0 0 1,0-12-1,-1 22 171,0-1 0,-1 1 0,1 0 0,0-1 0,0 1 0,-1-1 0,1 1 0,0 0 0,0-1 0,-1 1 0,1 0 0,0 0 0,-1-1 0,1 1 0,0 0 0,-1 0 0,1-1 0,0 1 0,-1 0 0,1 0 0,-1 0 0,1 0-1,-1-1 1,1 1 0,0 0 0,-1 0 0,1 0 0,-1 0 0,1 0 0,-1 0 0,1 0 0,0 0 0,-1 0 0,1 1 0,-1-1 0,1 0 0,0 0 0,-1 0 0,0 1 0,-7-1 330,8 9-176,4-8-203,0 1 0,0-2 1,0 1-1,0 0 0,0-1 0,0 0 0,0 0 0,0 0 0,0 0 1,0-1-1,0 0 0,0 0 0,0 0 0,0 0 0,0 0 0,7-5 0,-6-5-3,-6 9 301,-3 8-43,-1 4-166,1-1 1,1 1-1,0-1 0,0 1 0,1 0 0,0 0 1,0 0-1,1 1 0,1-1 0,0 20 1,2-14-41,0-1 0,1 1 0,0 0 1,2-1-1,-1 0 0,11 22 0,-9-21-16,-1 0-1,0 0 1,-2 1-1,0-1 1,-1 1-1,0 0 1,-1 0 0,-3 28-1,2-14 4,0-30-6,-1 0 0,1 0 0,-1 1 0,1-1 0,-1 0 0,1 0 0,-1 0 0,0 0 0,1 0 0,-1 0 0,0 0 0,0 0 0,0 0 0,0 0 0,0 0 1,0-1-1,0 1 0,0 0 0,0-1 0,0 1 0,0-1 0,-1 1 0,1-1 0,0 1 0,0-1 0,-1 0 0,1 0 0,0 0 0,0 0 0,-1 0 0,-1 0 0,-1 1 2,-1-1 0,1 0 1,-1 0-1,1 0 0,-1-1 0,1 1 1,-9-4-1,10 3-2,0 0 0,0-1 1,0 0-1,1 1 1,-1-1-1,0 0 0,1-1 1,-1 1-1,1 0 0,0-1 1,-1 1-1,1-1 0,1 0 1,-1 0-1,0 0 1,1 0-1,-1 0 0,1 0 1,0 0-1,0 0 0,0 0 1,0-1-1,1 1 0,-1 0 1,1-1-1,0 1 1,0 0-1,0-1 0,0 1 1,1-1-1,-1 1 0,1 0 1,0 0-1,0-1 1,0 1-1,0 0 0,0 0 1,1 0-1,0 0 0,-1 0 1,1 0-1,3-3 0,22-22-24,29-24-1,22-23-3573,-62 54-3215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4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16 2256,'0'0'27852,"-1"-4"-27579,-4-8-69,2 21-22,2 31 51,1-36-220,5 147 327,-2-130-324,0 1 0,2-2 0,0 1 0,1-1 0,10 24 0,21 38-140,-34-76-841,-4-17-485,1-7-2079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25557,'0'0'3729,"100"-8"-3665,-76 8-64,0 0-88,0 5-384,0 0-472,-10 0-4025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0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25485,'0'0'4865,"96"-15"-4760,-72 15-97,0-5-8,-5 3-417,0-1-447,-9 1-1584,0-1-11067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22693,'0'0'7818,"0"6"-7722,-1 29 112,-1-10-81,2-1 0,5 44 0,-5-65-120,2 0 0,-1 1-1,0-1 1,1 0 0,-1 1 0,1-1 0,0 0 0,0 0-1,0 0 1,0-1 0,1 1 0,-1 0 0,1-1 0,0 0-1,-1 1 1,1-1 0,0 0 0,6 2 0,-7-2-36,1-1 0,-1 0 0,1 0 0,-1-1 0,0 1 0,1-1 0,0 1 0,-1-1 0,1 0-1,-1 0 1,1 0 0,-1 0 0,1 0 0,-1 0 0,1-1 0,-1 0 0,1 1 0,-1-1 0,1 0 0,-1 0 0,0 0 0,0 0 0,1-1 0,-1 1 0,0-1 0,0 1 0,2-3 0,8-11 4128,-1-2-4708,-6 6-3348,-1 0-1,1 0 1,3-16 0,-1-8-3727,-4 15 8445,-2 6 5557,-1 3 6686,-1 47-12648,0-17-218,1 0 0,3 29 0,-2-47-146,-1 1 0,0-1 1,1 1-1,-1-1 1,1 1-1,0-1 0,0 1 1,-1-1-1,1 1 0,0-1 1,0 0-1,0 0 1,0 1-1,1-1 0,-1 0 1,0 0-1,0 0 0,1 0 1,-1-1-1,0 1 1,1 0-1,-1 0 0,1-1 1,-1 1-1,1-1 1,-1 0-1,1 1 0,0-1 1,-1 0-1,1 0 0,-1 0 1,3 0-1,0 0-148,-1 0-1,0 0 1,0-1-1,0 1 1,1-1-1,-1 0 1,0 0-1,0 0 1,0 0-1,0-1 1,0 1-1,0-1 0,-1 0 1,5-2-1,8-13-2997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1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26966,'0'0'3279,"-1"18"-3110,-1 57-34,2-69-119,0 0 1,0 1-1,1-1 0,-1 0 0,2 1 0,-1-1 0,1 0 1,-1 0-1,2 0 0,4 10 0,-6-13-8,0-3-16,-1 1 0,0-1 1,0 0-1,0 0 0,0 1 0,0-1 1,1 0-1,-1 0 0,0 0 1,0 0-1,0 1 0,1-1 1,-1 0-1,0 0 0,0 0 1,1 0-1,-1 0 0,0 1 1,0-1-1,1 0 0,-1 0 0,0 0 1,0 0-1,1 0 0,-1 0 1,0 0-1,0 0 0,1 0 1,-1 0-1,0 0 0,0 0 1,1 0-1,-1 0 0,0-1 1,0 1-1,1 0 0,-1 0 0,0 0 1,0 0-1,1 0 0,-1 0 1,0-1-1,0 1 0,0 0 1,1 0-1,-1 0 0,0-1 1,0 1-1,0 0 0,0 0 1,0-1-1,1 1 0,-1 0 0,0 0 1,0-1-1,0 1 0,0 0 1,8-15-352,29-83-1050,-37 97 1433,1 0 0,-1 0 0,0 1 0,0-1 0,1 0 0,-1 0 0,1 0 0,-1 1 0,1-1 0,-1 0 1,1 1-1,-1-1 0,1 0 0,0 1 0,-1-1 0,1 1 0,0-1 0,-1 1 0,1-1 0,0 1 0,0 0 0,-1-1 0,1 1 0,0 0 1,0 0-1,0-1 0,0 1 0,-1 0 0,1 0 0,0 0 0,0 0 0,0 0 0,0 0 0,0 0 0,-1 0 0,1 1 0,0-1 0,0 0 1,0 0-1,-1 1 0,1-1 0,0 1 0,0-1 0,1 1 0,2 3 112,0-1-1,0 1 1,0 0 0,0 0 0,4 5-1,-6-7-199,12 21 150,-13-20-193,1-1 0,-1 1 0,0-1 1,1 1-1,-1-1 0,1 0 0,-1 0 1,1 1-1,0-1 0,0 0 1,0-1-1,0 1 0,1 0 0,-1-1 1,0 1-1,1-1 0,-1 0 0,1 0 1,-1 0-1,4 1 0,3-1-3974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1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9 26526,'0'0'4054,"-7"-2"-3957,-24-5-54,30 7-37,0 0 0,0 1 0,0-1 0,0 0 0,1 0 0,-1 1 0,0-1 1,0 1-1,0-1 0,0 1 0,0-1 0,0 1 0,1-1 0,-1 1 0,0 0 0,1-1 0,-1 1 0,0 0 0,1 0 1,-1 0-1,1 0 0,-1-1 0,1 1 0,-1 0 0,0 2 0,-6 23 139,6-23-140,0 7 44,0 0 0,1 0-1,0 13 1,1-4-9,-1-17-37,0 0 0,0 0 0,0 0 0,1 0 1,-1 0-1,1 0 0,-1 0 0,1 0 0,0 0 0,0-1 1,0 1-1,0 0 0,0 0 0,0-1 0,0 1 0,0-1 1,1 1-1,-1-1 0,1 1 0,-1-1 0,1 0 0,0 0 1,-1 1-1,1-1 0,0-1 0,0 1 0,-1 0 0,4 0 1,2 2-31,1-1 1,-1-1 0,1 1 0,0-2 0,15 1-1,-21-1-12,0 0 0,0 0-1,1 0 1,-1-1-1,0 1 1,0-1 0,0 1-1,0-1 1,0 0 0,0 0-1,0 0 1,0 0-1,0 0 1,0 0 0,2-3-1,0 0-274,0 0-1,-1 0 0,1-1 1,4-9-1,6-10-2601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1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21837,'0'0'7868,"0"23"-7399,0 165 230,-1-177-677,2-1 1,-1 1-1,1 0 0,1-1 0,-1 0 1,2 1-1,0-1 0,6 16 0,-4-8-2442</inkml:trace>
  <inkml:trace contextRef="#ctx0" brushRef="#br0" timeOffset="1">0 198 27150,'0'0'3689,"39"-51"-3689,-20 46-16,0 3-24,0 2-329,5 0-399,-5 0-448,-4 0-5521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2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25974,'0'0'4745,"5"134"-4673,0-112-40,0-2 8,-1-6-40,1-4 0,-5-3-24,5-7-288,0 0-297,-1-9-335,1-13-1984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2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27622,'0'0'1304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0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29 1728,'0'0'29197,"-7"-3"-29038,2 1-119,-1 0 0,1 0 0,-1 1 0,0-1 0,1 1 0,-11 0 0,13 1-29,1 0-1,-1 0 1,0 1 0,1-1 0,-1 1 0,1 0 0,-1 0 0,1 0 0,-1 0-1,1 0 1,-1 0 0,1 0 0,0 1 0,0 0 0,-1-1 0,1 1 0,0 0-1,1 0 1,-1 0 0,-2 2 0,1 1-1,-1 0-1,1 0 0,0 0 1,0 1-1,1-1 1,0 1-1,0-1 1,0 1-1,0 0 0,1 0 1,0 0-1,0 0 1,1 11-1,0-17-11,0 1 0,1 0 0,0 0 0,-1 0-1,1-1 1,-1 1 0,1 0 0,0-1 0,-1 1 0,1-1-1,0 1 1,0-1 0,0 1 0,-1-1 0,1 1 0,0-1 0,0 0-1,0 1 1,0-1 0,0 0 0,0 0 0,0 0 0,0 0 0,0 1-1,0-1 1,-1-1 0,1 1 0,0 0 0,2 0 0,33-5-162,-30 2 58,0 0 0,-1-1 0,1 1-1,-1-1 1,0-1 0,0 1 0,0-1 0,-1 0 0,1 0-1,5-9 1,-8 12 59,24-37-1637,2-1-1524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26734,'0'0'3745,"-6"1"-3531,2 0-190,0 1 0,1-1-1,-1 1 1,0-1-1,1 1 1,-1 0 0,1 0-1,0 1 1,-1-1 0,1 1-1,0-1 1,1 1 0,-1 0-1,0 0 1,1 1 0,0-1-1,-1 0 1,1 1-1,1-1 1,-1 1 0,0 0-1,1 0 1,0 0 0,0-1-1,-1 8 1,1-4-15,0-1 0,0 0 0,1 1 0,0-1 0,0 1-1,1-1 1,1 9 0,-1-13-10,0 0 0,0 0 0,0 0 0,0 0 0,0 0 0,0 0 0,1 0 0,-1-1-1,0 1 1,1 0 0,0-1 0,-1 1 0,1-1 0,0 0 0,0 1 0,-1-1 0,1 0 0,0 0 0,0 0-1,0-1 1,1 1 0,-1 0 0,0-1 0,3 1 0,-2 0-81,1 0 1,0 0-1,-1-1 1,1 1-1,0-1 0,-1 0 1,1 0-1,0 0 1,0-1-1,6-1 0,-8 1 31,-1 0-1,0 0 1,1 0-1,-1 0 0,0 0 1,0 0-1,0 0 1,0 0-1,0-1 0,0 1 1,0 0-1,0-1 0,0 1 1,-1-1-1,1 1 1,0-1-1,-1 1 0,1-1 1,-1 0-1,0 1 1,0-1-1,1 0 0,-1 1 1,0-1-1,0 1 0,-1-4 1,1-109-479,5 113 688,0 0 0,0 0 0,0 1 0,0 0 0,0 0 0,9 1 0,-12-1-147,0 1-1,1 0 1,-1 0 0,0 0 0,0 0-1,0 0 1,0 0 0,0 0 0,0 1-1,0-1 1,0 1 0,-1-1-1,1 1 1,0 0 0,-1 0 0,0 0-1,1 0 1,1 4 0,-1-2 0,0 0 0,0 0 0,0 0 0,0 1 0,-1-1 0,0 0-1,0 1 1,0-1 0,0 7 0,-2 0 7,0 6 19,2-15-38,1-11-27,-2 4 3,2 0 1,-1-1-1,0 1 0,1 0 1,0 0-1,0 0 1,1 1-1,-1-1 0,1 0 1,0 1-1,0 0 1,1 0-1,-1 0 1,1 0-1,0 0 0,0 1 1,0-1-1,0 1 1,1 0-1,-1 1 0,8-4 1,0 1 123,0 1 1,1 0-1,-1 1 1,1 1-1,0 0 1,0 0-1,21 1 0,-31 1-88,-1 1 0,0-1 0,1 0-1,-1 1 1,0-1 0,0 1 0,1 0-1,-1 0 1,0 0 0,0 0 0,0 0-1,0 0 1,0 0 0,0 1 0,0-1-1,-1 1 1,1-1 0,0 1 0,-1 0-1,1 0 1,-1 0 0,0 0 0,0 0-1,1 0 1,-1 0 0,0 0-1,-1 0 1,1 1 0,0-1 0,-1 0-1,1 3 1,2 10 4,-1-1 0,-1 0 0,0 1 1,-2 15-1,1-13 22,0-16-48,0 0 0,0 0 1,0-1-1,0 1 1,0 0-1,0 0 1,0 0-1,0-1 1,0 1-1,0 0 1,0 0-1,-1 0 1,1-1-1,0 1 1,-1 0-1,1 0 1,0-1-1,-1 1 1,1 0-1,-1-1 0,1 1 1,-2 1-1,-7-1-3965,0-1-7601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3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20 26886,'0'0'4113,"-24"-19"-4113,24 28-1497,0 4-3872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4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27246,'0'0'3721,"0"161"-3409,0-117-192,0-5-40,0-2-32,4-3-32,1-3-8,0-4-8,0-2-200,0 6-152,-1-9-873,-4 0-1671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5:54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20 26830,'0'0'4127,"5"-16"-3737,-5 13-310,0 3-32,0 26 170,-29-35-1834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0.5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49 9 25093,'0'0'3680,"0"-1"-3606,-1 1 0,1-1 0,-1 0 0,1 1 0,-1-1 0,1 1 0,-1-1 1,1 1-1,-1-1 0,0 1 0,1 0 0,-1-1 0,0 1 0,1 0 0,-1-1 0,0 1 0,1 0 1,-1 0-1,0 0 0,0 0 0,1-1 0,-1 1 0,0 0 0,-1 1 0,-2 10-9,0 2 0,0-1 0,2 0 0,-1 0 0,2 1 0,-1 20 0,-1-1 10,-2 10-24,3 0 1,1 0 0,2 0 0,12 78-1,2-26-5,-9-50-50,19 66 1,-22-96-1,-1-4-18,-1-18-1894,-1-12-468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0.9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29 27262,'0'0'3385,"52"-6"-3345,-17 1 40,11-1-80,1 0-24,-1 3-8,6 0-385,-12 3-623,-5 0-1984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1.2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35 25517,'0'0'4946,"58"-11"-4842,-29 5 32,-6-3-136,6 6-8,-6 1-24,0 2-329,6 0-415,-11 0-848,5-3-5738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1.7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26494,'0'0'3715,"-2"9"-3484,-3 34 42,1 61 1,4-103-271,0 0-1,0 1 1,0-1 0,0 0 0,1 1 0,-1-1 0,0 0 0,1 0 0,-1 1 0,1-1 0,0 0 0,-1 0 0,1 0 0,0 0 0,0 0 0,0 0-1,-1 0 1,1 0 0,0 0 0,0 0 0,0 0 0,2 0 0,0 1-28,0-1 0,-1 0 1,1 1-1,0-1 0,0-1 0,0 1 0,1 0 1,-1-1-1,5 1 0,-5-1-37,1 0-1,-1 0 1,0 0-1,0 0 1,1-1 0,-1 1-1,0-1 1,0 0-1,0 0 1,0 0 0,0 0-1,0 0 1,0-1-1,0 1 1,0-1 0,0 0-1,-1 0 1,1 0-1,-1 0 1,3-4 0,0-4 60,0-1 0,-1 0 0,0 0 0,-1 0 0,0-1 0,-1 1 0,-1-1 0,1 0 0,-2-16 925,0 31-833,0 22 67,-1-11-83,1-1 1,0 1-1,1-1 1,0 0-1,6 24 0,-6-34-100,1 0-1,-1 0 1,0 0-1,1 0 0,-1 0 1,1 0-1,0-1 0,0 1 1,0-1-1,1 1 1,-1-1-1,0 0 0,1 0 1,-1 0-1,1 0 1,0 0-1,0 0 0,0-1 1,0 0-1,0 1 0,0-1 1,0 0-1,0 0 1,0-1-1,1 1 0,-1-1 1,0 1-1,0-1 0,6-1 1,22-2-961,-12-7-3306,-1-11-11681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2.0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 19340,'0'0'10876,"-1"21"-10723,-4 102-85,5-121-62,0 1-1,1-1 0,-1 0 1,1 1-1,-1-1 1,1 0-1,0 0 1,0 1-1,0-1 1,0 0-1,0 0 0,2 2 1,-3-3-8,1-1 1,-1 1-1,1-1 1,-1 1-1,1-1 0,0 1 1,-1-1-1,1 1 1,0-1-1,-1 1 1,1-1-1,0 0 1,-1 1-1,1-1 0,0 0 1,0 0-1,0 1 1,-1-1-1,1 0 1,0 0-1,0 0 1,0 0-1,-1 0 0,1 0 1,0 0-1,0-1 1,0 1-1,-1 0 1,1 0-1,0-1 0,0 1 1,-1 0-1,1-1 1,0 1-1,-1 0 1,1-1-1,0 1 1,-1-1-1,1 0 0,0 0 1,6-6-72,-1 0 1,0-1 0,-1 1-1,1-1 1,3-9-1,-4 8-12,1-1-1,1 1 1,12-15 0,-19 24 92,0-1 0,1 1 1,-1-1-1,0 1 0,1 0 1,-1-1-1,1 1 1,-1 0-1,1-1 0,-1 1 1,1 0-1,-1 0 0,1-1 1,-1 1-1,1 0 0,-1 0 1,1 0-1,-1 0 1,1 0-1,-1-1 0,1 1 1,-1 0-1,1 0 0,0 1 1,-1-1-1,1 0 0,-1 0 1,1 0-1,-1 0 1,1 0-1,-1 1 0,1-1 1,-1 0-1,1 0 0,-1 1 1,1-1-1,-1 0 0,1 1 1,-1-1-1,1 0 1,-1 1-1,0-1 0,1 1 1,-1-1-1,1 1 0,12 29 468,-8-18-515,-4-11 36,0 1 0,1-1-1,-1 1 1,0-1 0,1 1 0,-1-1-1,1 0 1,0 1 0,-1-1 0,1 0-1,0 0 1,0 0 0,0-1 0,-1 1-1,1 0 1,0-1 0,0 1 0,0-1 0,3 1-1,-1-1-407,1 1 0,-1-1-1,0 0 1,0 0 0,1-1 0,-1 1-1,0-1 1,6-2 0,8-9-10135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2.4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100 2 27374,'0'0'3166,"-3"0"-3055,0-1-95,1 1 0,-1 0 0,1 0 0,0 0 0,-1 0 0,1 0 0,0 1 0,-1-1 0,1 1 0,0-1 0,-1 1 0,1 0 0,0 0 0,0 0 0,0 0 0,0 0 0,0 1 0,0-1 0,0 1 0,0-1 0,1 1 0,-1-1 0,0 1 0,1 0 0,-1 0 0,1 0 0,-2 4 0,-3 4 12,1 1 1,0 0 0,1-1-1,0 1 1,1 1-1,0-1 1,0 0 0,1 1-1,1 0 1,0-1-1,1 1 1,1 15 0,-1-25-29,0-1 1,0 1-1,1 0 0,-1 0 1,0 0-1,1 0 0,0 0 1,-1-1-1,1 1 1,0 0-1,0 0 0,0-1 1,0 1-1,0-1 1,0 1-1,0-1 0,0 1 1,1-1-1,-1 0 0,1 1 1,-1-1-1,1 0 1,-1 0-1,1 0 0,0 0 1,0-1-1,-1 1 1,1 0-1,0-1 0,2 1 1,7 1-26,-1 0 0,0-1 0,1 0 0,14-1 0,-18 0-16,-2 0-13,0 0-1,0-1 0,0 0 1,0 0-1,-1 0 0,1-1 1,0 1-1,-1-1 0,1 0 1,-1 0-1,1-1 0,-1 0 1,4-3-1,4-4-1351,0 0 0,17-21 0,-26 27 712,28-34-14304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0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27286,'0'0'4099,"-8"22"-3975,-24 77-36,29-87-67,0 0 0,1 1-1,1-1 1,0 1-1,0-1 1,3 22-1,-1 0 3,-1-10-29,-1-4 37,4 33 0,-3-48-44,1-1 0,-1 0 0,1 0 0,0 0-1,1 0 1,-1 0 0,1-1 0,-1 1 0,1 0 0,0-1 0,1 1 0,-1-1 0,1 1 0,3 3 0,-5-7-69,-1 1-1,1-1 1,0 1-1,0 0 1,0-1-1,0 0 1,0 1-1,0-1 1,1 0-1,-1 1 1,0-1-1,0 0 1,0 0-1,0 0 1,0 0-1,0 0 1,0 0-1,0 0 1,1 0-1,-1 0 1,0-1-1,0 1 1,0 0-1,0-1 1,0 1-1,0-1 1,0 1-1,0-1 1,0 0-1,0 1 1,-1-1-1,1 0 1,0 0-1,0 1 1,1-3-1,8-14-5286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2.75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0 20100,'0'0'10611,"-18"125"-10499,18-88 0,0-2-112,0-1 32,0-2 8,0-3-40,12-3-40,-1-3-104,1-5-505,-1-4-319,-5-5-1832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3.0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49 27406,'0'0'2736,"138"-46"-2736,-97 43-208,5 3-392,-11 0-464,-6 0-4425</inkml:trace>
  <inkml:trace contextRef="#ctx0" brushRef="#br0" timeOffset="1">307 127 26886,'0'0'3288,"-6"157"-3232,18-134-24,5-6-32,1-5-16,-1-12-344,0 0-296,1 0-1728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3.4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0 28782,'0'0'2001,"-12"3"-3730,24 8-2880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7:43.8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47 1 26734,'0'0'3971,"-9"23"-3945,-25 75-20,33-95-6,1 0 0,-1 0 0,0-1-1,1 1 1,0 0 0,-1 0 0,1 0 0,0 0-1,1-1 1,-1 1 0,0 0 0,2 4 0,-1-5-6,0-1 0,-1 1 0,1-1 1,0 1-1,0-1 0,0 0 1,0 1-1,0-1 0,0 0 0,0 0 1,1 0-1,-1 0 0,0 0 0,1 0 1,-1 0-1,2 0 0,2 1-92,1 0-1,0-1 1,-1 0-1,1 0 1,0 0-1,-1-1 1,1 0-1,6 0 1,-5 0-191,-5 0 202,-1 0 0,1 0 0,0-1 0,-1 1 1,1 0-1,-1 0 0,1-1 0,0 1 0,-1-1 0,1 0 0,-1 1 0,1-1 0,-1 0 0,0 0 0,1 0 0,-1 0 0,0 0 0,0 0 0,0 0 0,1 0 0,-1-1 0,0 1 0,-1 0 0,1-1 0,0 1 1,0-1-1,0 1 0,-1-1 0,1 1 0,-1-1 0,1-2 0,1-6-417,-1 1 0,-1 0 0,1-1 1,-3-14-1,2 3 471,-1 17 232,1 1-1,-1 0 1,1-1 0,-1 1 0,0 0 0,0 0 0,-1 0-1,1 0 1,-3-5 0,2 5 202,1 1 0,-1-1-1,1 0 1,0 0 0,0 0 0,0 0-1,0 0 1,0 0 0,1-4 0,25 11-243,-19-1-150,1 1-1,0 0 1,-1 0-1,0 0 0,0 1 1,0 0-1,0 0 0,-1 1 1,0-1-1,0 1 0,-1 0 1,1 0-1,-1 1 1,-1-1-1,1 1 0,-1 0 1,0 0-1,-1 0 0,1 1 1,-2-1-1,1 0 0,1 15 1,-3-22-8,0 0 0,0 1-1,0-1 1,0 0 0,0 0 0,0 1 0,1-1 0,-1 0 0,0 0 0,0 0 0,0 1-1,0-1 1,1 0 0,-1 0 0,0 0 0,0 0 0,0 1 0,1-1 0,-1 0-1,0 0 1,0 0 0,1 0 0,-1 0 0,0 0 0,0 0 0,1 0 0,-1 0 0,0 0-1,0 0 1,1 0 0,-1 0 0,0 0 0,1 0 0,-1 0 0,0 0 0,0 0 0,1 0-1,-1 0 1,0 0 0,0 0 0,0 0 0,1 0 0,-1-1 0,0 1 0,0 0-1,1 0 1,-1 0 0,0 0 0,0-1 0,0 1 0,0 0 0,1 0 0,-1-1 0,0 1-1,0 0 1,0-1 0,10-27-298,-9 23 268,0 0 1,0 1-1,1-1 1,0 0 0,0 1-1,4-8 1,-2 7 36,-1 0 1,1 0-1,0 1 1,0 0-1,0-1 1,1 1-1,-1 1 0,1-1 1,0 1-1,0-1 1,0 2-1,1-1 1,-1 0-1,1 1 0,-1 0 1,1 1-1,0-1 1,0 1-1,0 0 0,0 0 1,0 1-1,11 0 1,-9 0 48,1 0 1,0 1-1,-1 0 1,1 0-1,-1 1 1,1 0-1,-1 0 1,10 5-1,-15-5-48,1 0 0,-1 0 1,0 0-1,0 0 0,0 0 0,0 1 0,0 0 0,0-1 1,-1 1-1,1 0 0,-1 0 0,0 1 0,0-1 0,0 0 1,0 1-1,-1-1 0,0 1 0,1-1 0,-1 1 1,0 0-1,0 6 0,0-5-69,0 0 0,0 0 0,-1 1 0,1-1 0,-2 0 0,1 1 0,0-1 0,-1 0 0,0 1 1,0-1-1,-1 0 0,-1 6 0,-8-2-1301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09.61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44 76 20708,'0'0'8861,"-5"-6"-8492,-29-33 288,33 38-631,1 1 1,0-1 0,-1 1-1,1-1 1,0 0 0,-1 1-1,1-1 1,0 1 0,-1-1 0,1 0-1,0 1 1,0-1 0,0 1-1,0-1 1,0 0 0,0 1 0,-1-1-1,2 0 1,-1 1 0,0-1-1,0 0 1,0 1 0,0-1-1,0 0 1,0 1 0,1-1 0,-1 1-1,0-1 1,1 0 0,0 0-13,0 0 0,0 0 1,1 0-1,-1 0 0,0 1 0,0-1 1,1 0-1,-1 1 0,0-1 1,1 1-1,-1 0 0,1-1 0,1 1 1,54-2-185,-46 2 253,-9 0-84,0 1 0,1-1 0,-1 0-1,1 1 1,-1 0 0,0-1-1,0 1 1,1 0 0,-1 0-1,0 0 1,0 1 0,0-1 0,0 0-1,0 1 1,0-1 0,-1 1-1,1 0 1,0 0 0,-1-1-1,1 1 1,-1 0 0,0 0 0,0 0-1,1 1 1,-1-1 0,-1 0-1,1 0 1,0 1 0,-1-1-1,1 0 1,-1 1 0,1 4 0,0 1-3,-1 0 1,1 0 0,-1 0-1,-1 0 1,0 0 0,0 0-1,0-1 1,-1 1 0,-4 11-1,-3-1 3,-1 0-1,0-1 0,-1 0 0,-16 17 0,-11 17 1,37-49 2,0 1 0,1 0 0,-1-1-1,1 1 1,-1 0 0,1 0 0,0-1 0,0 1 0,0 0 0,0 0 0,1-1 0,-1 1 0,1 0 0,0-1 0,-1 1 0,1 0 0,0-1 0,1 1-1,1 2 1,0-2 1,1-1 0,-1 0 0,1 0 0,0 0 0,0 0 0,0 0 0,0-1 0,0 0 0,0 0-1,0 0 1,8 1 0,52-2 37,-34-1-19,-5 0-47,1 0 1,-1-2 0,48-11-1,-66 13-1360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10.89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15251,'0'0'14654,"0"18"-14265,0 561 894,18-376-1234,-1-1-70,-17-201-12,0-2 4,1 1-1,-1 0 1,0 0 0,1 0-1,-1 0 1,0-1 0,1 1-1,-1 0 1,0 0-1,1-1 1,-1 1 0,0 0-1,0-1 1,1 1 0,-1 0-1,0-1 1,0 1-1,0 0 1,1-1 0,-1 1-1,0 0 1,0-1 0,0 1-1,0 0 1,0-1 0,0 1-1,0-1 1,0 1-1,0 0 1,0-1 0,0 0-1,0-17-1301,0 11 95,0-24-6977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12.2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1 144 24309,'0'0'5393,"8"-3"-5203,40-13 74,0 2 1,1 2-1,1 2 1,93-6-1,218 13-186,-201 5-45,18-1-28,199-3 17,-336-1-19,-1-2 0,66-17 0,-65 12-1,1 2 0,57-4 0,57 12 7,64-5 6,-150 0-11,132 7 0,123 34 36,72-12-54,-277-26 14,124 4-10,-169 10 16,-74-12 153,-1 21-130,-1 7-2,-9 47 1,-1 13 29,9 144 23,3-128-44,2-43-9,4 0 0,24 110 0,3 13 6,-30-152-43,3 18-30,-1 56 0,-9-106-124,-17-5-353,-3-13-937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14.4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33 6953,'0'0'22239,"29"3"-21287,20 5-721,0-1 1,1-3 0,0-2-1,51-5 1,-13 2-173,584 7-21,-506-16-19,7 0 2,682-11 51,-794 17-72,226-9 8,99 24-10,-173-10-7,-112-1 2,-59 2 3,-1 2 0,49 12 0,-27-4-5,4 0 8,-27-4 4,1-1-1,59 1 1,-71-8-2,-28 0 35,-24 3-1915,0 3-2473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2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10 26462,'0'0'3131,"-6"-10"-2366,5 78-164,0-14-475,2 0 1,11 77 0,-5-84-102,3 50 0,-9-35-2655,-1-71 165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3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67 26414,'0'0'2682,"18"-11"-2573,59-35 51,-76 45-153,1 0 1,-1 0-1,0 0 1,1 0-1,-1 0 1,1 1-1,-1-1 1,1 0-1,-1 1 1,1 0-1,0-1 1,-1 1-1,1 0 1,-1 0-1,1 0 1,0 0-1,-1 0 1,1 0-1,0 0 1,-1 1-1,1-1 1,-1 0-1,1 1 1,-1-1-1,1 1 1,-1 0-1,1 0 1,-1-1-1,1 1 1,-1 0-1,0 0 1,0 0-1,1 0 1,-1 1-1,0-1 1,0 0-1,1 2 1,0 2 14,1 1 1,-1 0 0,0 0-1,0-1 1,-1 1 0,1 0-1,-1 7 1,0-5-5,1 3 10,0-1-1,-1 0 1,-1 0 0,1 1-1,-2-1 1,0 1 0,0-1-1,-5 18 1,4-22-6,0 1 0,-1-1-1,0 1 1,-1-1 0,1 0 0,-1 0-1,0-1 1,-1 1 0,1-1 0,-1 0-1,0 0 1,-1 0 0,-10 7-1,-20 8-72,34-20-50,0 1 1,1 0-1,-1-1 0,0 0 0,0 1 0,0-1 0,0 0 1,0 0-1,0 0 0,0 0 0,0 0 0,1 0 0,-1 0 1,0-1-1,0 1 0,0-1 0,0 1 0,-2-2 0,-9-13-3145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1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2433,'0'0'28434,"11"6"-28378,34 16 12,-43-21-68,0 0 0,0-1 0,0 0 1,0 1-1,0-1 0,0 0 1,0 0-1,0 0 0,0 0 0,1-1 1,-1 1-1,0 0 0,0-1 0,0 0 1,0 1-1,0-1 0,0 0 1,0 0-1,-1 0 0,1 0 0,0 0 1,0-1-1,-1 1 0,1-1 0,-1 1 1,3-4-1,0 0-15,0 1 1,-1-1-1,0-1 1,0 1-1,0 0 0,0-1 1,1-7-1,-2 9-20,-1-1 1,0 0-1,0 1 0,0-1 0,-1 0 0,0 0 1,0-8-1,0 12 35,0 0 0,-1 0 0,1 0 0,0 0 0,-1-1 0,1 1 0,0 0 0,-1 0 0,1 0 0,-1 0 1,0 0-1,1 0 0,-1 0 0,0 0 0,0 1 0,1-1 0,-1 0 0,0 0 0,0 0 0,0 1 0,0-1 0,0 1 0,0-1 0,0 1 1,0-1-1,0 1 0,0-1 0,0 1 0,-1 0 0,1 0 0,0-1 0,0 1 0,0 0 0,-2 0 0,0 0 14,-1 1 0,1-1 0,0 0 0,0 1-1,0 0 1,0 0 0,0 0 0,0 0 0,0 0 0,0 1-1,1-1 1,-1 1 0,0 0 0,1-1 0,-3 4 0,1-1 31,0 0 0,0 1 0,0-1 0,1 1 0,0 0 1,0 0-1,0 0 0,-1 6 0,0-3 2,2 1 0,-1-1 0,1 0 1,0 1-1,1 0 0,0-1 0,0 1 0,1 0 0,0 0 0,1-1 1,2 14-1,-2-19-54,0-1 0,0 0 0,0 1-1,0-1 1,1 0 0,-1 0 0,1 0 0,0 0 0,-1 0 0,1 0 0,0 0 0,0-1 0,0 1 0,0 0 0,0-1-1,1 0 1,-1 0 0,0 1 0,1-1 0,-1-1 0,1 1 0,-1 0 0,1-1 0,4 1 0,4 1-72,0-1 0,1 0 0,-1-1 0,20-3 0,-25 3-298,-1-1 1,1-1-1,0 1 1,-1-1-1,0 0 1,1 0-1,-1-1 1,0 0-1,8-5 1,8-9-8978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3.3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26966,'0'0'2715,"4"23"-2588,20 108-54,-19-105-141,-3-37-442,3-22 176,-3 23 256,1 0 1,0 0-1,0 0 0,1 0 1,0 1-1,10-16 0,-10 20 90,0-1 0,0 2 0,0-1 0,1 0 0,-1 1 0,1 0 0,0 0 0,0 0 0,0 1 0,1 0 0,0 0 0,8-3 0,-7 3 26,1 0 0,-1 1 1,1 0-1,-1 1 0,1 0 0,-1 0 1,1 0-1,0 1 0,11 1 1,-18 0-106,1 0 1,-1 0 0,0-1 0,0 1 0,1 0 0,-1 0 0,0 0 0,0 0 0,0 0 0,0 0 0,0 0 0,0 1 0,-1-1 0,1 0-1,0 1 1,0-1 0,-1 0 0,1 1 0,-1-1 0,0 0 0,1 1 0,-1-1 0,0 1 0,0-1 0,0 1 0,0-1 0,0 3 0,2 8-4499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3.7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 24453,'0'0'5840,"-12"19"-5678,-34 61-17,45-77-139,-1 0 0,1-1-1,-1 1 1,1 0 0,0 1 0,0-1 0,0 0-1,1 0 1,-1 0 0,1 0 0,0 7 0,0-9-4,0 0 1,1 0-1,-1 0 1,0 0-1,1 0 1,-1 0-1,1 0 1,-1 0 0,1 0-1,-1 0 1,1 0-1,0 0 1,0 0-1,-1 0 1,1 0-1,0-1 1,0 1-1,0 0 1,0-1-1,0 1 1,2 0-1,2 1-8,0-1-1,1 1 0,-1-1 0,1-1 1,0 1-1,-1-1 0,1 0 0,8-1 1,-3 0-75,-8 1 46,0 0 1,-1 0-1,1-1 0,-1 1 1,1-1-1,-1 1 0,1-1 1,-1 0-1,1 0 1,-1 0-1,0 0 0,1-1 1,-1 1-1,0-1 0,0 1 1,0-1-1,0 0 0,0 0 1,-1 0-1,1 0 1,-1 0-1,1 0 0,-1 0 1,1 0-1,-1-1 0,0 1 1,0 0-1,1-5 0,0-1-94,0 0 0,-1 0 0,0 1 0,0-1 0,-1 0-1,0 0 1,0 0 0,-2-10 0,2 16 135,0 1 1,-1-1-1,1 1 0,0-1 1,-1 1-1,1 0 1,-1-1-1,0 1 1,1 0-1,-1-1 0,0 1 1,0 0-1,0 0 1,0 0-1,0-1 1,0 1-1,0 0 0,0 1 1,-1-1-1,1 0 1,0 0-1,0 0 1,-1 1-1,1-1 0,0 1 1,-3-1-1,-2-1-307,0 1-1,0 1 0,-1-1 1,1 1-1,-7 1 0,-3-1-3290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4.2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20564,'0'0'10516,"-3"6"-10444,-1 4-44,0 1 0,0 0-1,1 0 1,1 0 0,0 0 0,-1 22 0,3 80 22,2-50-56,-3-52-374,2 14 714,5-17-2301,4-5-3297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4.6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 27950,'0'0'2745,"122"-38"-2745,-76 38-224,0 0-385,-5 0-583,-13 0-4433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4.9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0 23525,'0'0'6695,"-11"9"-6475,1-1-139,0 2 0,1-1 0,0 1 0,-8 12 0,13-17-52,0 1 1,0 0-1,1 0 1,0 1-1,0-1 1,1 0-1,0 1 1,0 0-1,0 0 1,1-1-1,0 1 1,0 7-1,0-10-21,1 0 0,0 1-1,0-1 1,1 0 0,-1 0 0,1 0-1,0 0 1,0 0 0,0 0 0,1 0 0,-1 0-1,1 0 1,4 6 0,-4-8-9,1 0 1,-1 0 0,1 0-1,0-1 1,0 1 0,-1 0-1,1-1 1,0 0-1,0 0 1,1 0 0,-1 0-1,0-1 1,0 1-1,0-1 1,1 1 0,-1-1-1,0 0 1,4-1-1,-2 1-34,0 0-1,1 0 1,-1-1-1,0 0 1,1 0-1,-1 0 0,0 0 1,0-1-1,0 0 1,8-5-1,-10 5 1,0 0-1,0 0 1,0-1-1,-1 1 0,1-1 1,-1 0-1,0 0 1,1 0-1,-1 0 1,-1 0-1,1 0 1,0 0-1,-1-1 1,0 1-1,1-1 1,-2 1-1,2-5 0,-1 3-14,0 0-1,0-1 0,0 1 0,-1-1 1,0 1-1,0-1 0,0 1 0,-1-1 0,0 1 1,0 0-1,0-1 0,-4-7 0,4 11 27,-1-1 0,1 0 0,-1 1-1,0-1 1,0 1 0,0 0-1,0-1 1,0 1 0,-1 0 0,1 1-1,-1-1 1,1 0 0,-1 1-1,0-1 1,1 1 0,-1 0 0,0 0-1,0 0 1,0 0 0,0 0-1,0 1 1,0-1 0,-4 1 0,-26-1-3563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6.2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1 24253,'0'0'6060,"-1"10"-5909,-2 49 24,3 1 0,3 0 0,10 62 0,-8-105-140,1 4-3039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6.6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30 27454,'0'0'2552,"98"-29"-2552,-69 29-176,5 0-280,-5 3-504,-5 6-2329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6.9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4 15539,'0'0'14988,"0"124"-14988,0-110 16,11-5 24,1-6-40,-1-3 0,7 0-201,5 0-295,-6-12-160,6-14-552,-5 3-2041,-7 0-12522</inkml:trace>
  <inkml:trace contextRef="#ctx0" brushRef="#br0" timeOffset="1">163 1 23997,'0'0'6454,"-3"12"-6182,-5 29-59,2-1-1,0 57 1,6-92-199,-1 37 52,3 0 0,8 57 0,-7-80-49,-1 1-1,-1 27 1,-4-46-14,1 0-1,-1 0 1,1-1 0,-1 1 0,0-1-1,1 1 1,-1-1 0,0 0 0,1 0-1,-1 0 1,-4-1 0,2 1 5,1 0-10,-1 0 0,1-1-1,-1 0 1,0 1 0,1-1-1,-1-1 1,1 1 0,0-1-1,-1 0 1,1 0 0,0 0-1,0 0 1,0-1 0,1 1 0,-1-1-1,0 0 1,1 0 0,0-1-1,-4-3 1,4 1-131,-1 1 0,1 0-1,-1-1 1,2 0 0,-1 0 0,1 0 0,0 0-1,0 0 1,0-1 0,1 1 0,0 0-1,0-1 1,1-7 0,0-12-2246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7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27894,'0'0'2264,"6"28"-2038,21 92-66,-23-100-97,-1 1 1,-1-1 0,0 1-1,-4 38 1,0-11-898,2-55-419,0-11-1837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7.7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48 22405,'0'0'7023,"27"-8"-6715,85-27 37,-109 34-324,0 0 0,0 0 0,1 1 0,-1-1 0,0 1 1,1 0-1,-1-1 0,0 2 0,1-1 0,-1 0 0,6 2 0,-8-2-15,0 1 0,1 0-1,-1-1 1,1 1 0,-1 0 0,0 0-1,0 0 1,0 0 0,1 0 0,-1 0-1,0 0 1,0 0 0,0 0 0,-1 1-1,1-1 1,0 0 0,1 3 0,0 2-1,-1 0 0,0 0 0,0 0 1,0 0-1,-1 0 0,0 0 0,0 0 1,-2 10-1,1 0 43,1-10-35,-1 1 1,0-1-1,0 0 0,-1 0 0,0 0 1,0 0-1,0-1 0,0 1 0,-1 0 1,0-1-1,-1 0 0,1 0 0,-5 6 0,2-4-72,0-1-1,0 0 0,0 0 0,0-1 0,-1 1 0,0-1 0,0-1 0,0 0 1,-9 4-1,2-4-1148,-3-3-1242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2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22 108 21749,'0'0'8879,"-8"8"-8483,10-9-396,1 0 0,-1 1 1,0-1-1,0 0 0,0 0 0,0 0 0,0 0 1,0-1-1,0 1 0,0 0 0,0-1 0,0 0 1,-1 1-1,1-1 0,-1 0 0,3-3 0,21-34-168,-23 36 151,0-1 2,0 0 0,1 0 0,-1-1 0,-1 1 0,1-1 0,-1 1 0,1-1 0,0-8 0,-2 12 231,-1 1-202,-1 1 0,1-1 1,0 0-1,0 1 1,0 0-1,0-1 0,0 1 1,0-1-1,0 1 1,0 0-1,0 0 1,0 0-1,0-1 0,1 1 1,-1 0-1,0 0 1,0 0-1,1 0 0,-1 0 1,1 0-1,-1 1 1,1-1-1,-1 0 0,1 0 1,0 0-1,0 0 1,-1 1-1,1 0 1,-5 44 82,4-37-32,0 21-41,0-1-1,2 1 1,2 0 0,0-1 0,2 0 0,13 42-1,-14-56-21,-1-1 0,0 1 0,-1 0 0,0 28 0,-4-42 0,1-1 0,-1 1 0,0-1 0,1 1 0,-1-1 0,0 0 0,1 1 0,-1-1 0,0 0 0,0 0 0,1 0 0,-4-1 0,1 1 5,1 0-6,0-1 1,0 1-1,0-1 0,0 0 0,0 0 1,0 0-1,0 0 0,1 0 0,-1 0 1,0-1-1,1 0 0,-5-3 0,0 0 1,1-1 0,0 0-1,-7-9 1,12 14-3,1 0 1,-1 0 0,1 0-1,-1 1 1,1-1-1,0 0 1,-1 0 0,1 0-1,0 0 1,0 0-1,0 0 1,0 0-1,-1 0 1,1 0 0,1 1-1,-1-1 1,0 0-1,0 0 1,0 0 0,0 0-1,1 0 1,-1 0-1,0 0 1,1 0 0,-1 1-1,1-1 1,-1 0-1,1 0 1,-1 0 0,1 1-1,-1-1 1,1 0-1,0 1 1,0-2 0,30-21-47,-28 21 37,140-100-2729,-109 75-517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38.0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1 141 24333,'0'0'3941,"29"-10"-3434,6-2-347,158-58 661,-185 67-782,18-10-66,-25 12 45,0 0 1,0 0-1,0 0 1,-1 0-1,1 0 1,0 0 0,-1 0-1,1-1 1,-1 1-1,1 0 1,-1 0 0,1 0-1,-1-1 1,0 1-1,0 0 1,1 0-1,-1-1 1,0 1 0,0-2-1,-2 2 8,0 1-1,1-1 1,-1 0-1,0 0 1,0 0-1,1 1 1,-1-1-1,0 1 1,0 0-1,0-1 1,0 1-1,0 0 1,0 0-1,1 0 1,-1 1-1,-2-1 1,1 0 22,-10 0 24,7-1-38,0 1 0,0 0 0,0 0 0,0 0 0,0 0 0,0 1 0,0 0 0,0 1 0,0-1 0,1 1 0,-1 0 0,1 0 0,-1 1 0,1 0 0,0 0 0,0 0 0,-6 5 0,4-1 5,-1 1 0,1 1 0,0-1 0,0 1 0,1 1 0,-9 17 0,13-21-28,-1-1 1,1 1-1,0 0 0,1 0 0,-1 0 0,1 0 0,1 0 0,-1 0 0,1 0 0,0 0 0,0 0 0,1 0 1,-1 0-1,3 7 0,-2-10-10,0-1 1,0 0-1,1 0 1,-1 0-1,1 0 1,-1 0-1,1 0 1,0-1-1,-1 1 1,1 0-1,0-1 1,0 0-1,0 1 1,1-1-1,-1 0 1,0 0-1,0 0 1,1 0-1,-1 0 1,0-1-1,1 1 1,2-1-1,8 3-13,-1-2-1,26 1 0,-29-1-83,1-1 0,-1 0 0,0-1 1,1 0-1,-1 0 0,0-1 0,0 0 1,0-1-1,0 0 0,12-5 0,4-10-1639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2.00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 1 26910,'0'0'3276,"-2"25"-3013,-1 10-170,-4 111 241,7-89-218,-1-5-51,2 1-1,2 0 1,11 54 0,3 3-200,-15-98-360,-3-23-4714,1-13-11329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2.3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64 1456,'0'0'29023,"179"-63"-29015,-132 63 88,-1 0-96,-6 0-40,-5 11-361,-12 7-511,-11-4-1544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2.73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52 26886,'0'0'2656,"167"-46"-2656,-138 43-96,0 3-112,0-3-536,-12 3-1592,1 0-16532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3.0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0 26886,'0'0'4073,"-1"14"-3913,0 5-129,-2 13 66,1 0 1,4 56 0,-1-86-97,-1 0 1,1-1 0,0 1-1,0 0 1,0 0 0,0-1-1,0 1 1,0-1 0,0 1-1,1-1 1,-1 1 0,0-1 0,1 1-1,-1-1 1,1 0 0,-1 0-1,1 0 1,0 0 0,0 0-1,-1 0 1,1-1 0,0 1-1,3 0 1,-3 0-13,1 0-1,0-1 1,-1 1-1,1-1 1,-1 0 0,1 0-1,0 0 1,-1 0-1,1 0 1,-1-1 0,1 1-1,0-1 1,-1 1 0,1-1-1,-1 0 1,0 0-1,1 0 1,2-2 0,0-1-69,-1-1 0,0 0 0,0 1 0,0-1 1,0-1-1,-1 1 0,0 0 0,5-12 0,17-52-928,-21 57 850,-2 5 235,0 0-1,-1 0 0,0 0 1,0-1-1,-1 1 1,0-7-1,0 12 59,0 2 433,0 6-237,-4 70-149,1-52-96,2 1-1,0-1 1,5 45 0,-3-68-102,-1 1 0,1-1 0,0 0 0,-1 1 1,1-1-1,0 0 0,0 0 0,0 1 0,0-1 0,0 0 0,0 0 0,0 0 0,0 0 0,0 0 0,1-1 1,-1 1-1,0 0 0,0 0 0,1-1 0,-1 1 0,1-1 0,-1 1 0,0-1 0,1 0 0,-1 1 1,3-1-1,-1 0-59,0 1 1,0-1 0,0 0 0,0 0-1,0 0 1,-1-1 0,1 1-1,0 0 1,0-1 0,0 0 0,-1 0-1,6-2 1,9-16-1641,-5-2-1750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3.4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 1 24533,'0'0'6059,"0"21"-5924,-2 10-94,1-10-17,1 0 0,4 40 0,3-25 5,-6-34-31,0 0-1,-1 0 0,1 0 0,0 0 0,0-1 0,0 1 0,0 0 1,0 0-1,0-1 0,1 1 0,-1-1 0,1 1 0,-1-1 0,4 3 1,-5-4-16,1 0 1,0-1-1,-1 1 1,1 0-1,-1 0 1,1-1-1,-1 1 1,1 0 0,-1 0-1,1-1 1,-1 1-1,1-1 1,-1 1-1,1 0 1,-1-1-1,0 1 1,1-1 0,-1 1-1,0-1 1,1 1-1,-1-1 1,0 1-1,0-1 1,1 0-1,-1 1 1,0-1 0,0 1-1,0-1 1,0 0-1,0 1 1,0-2-1,7-24-217,-7 23 170,6-28-146,12-46 14,-17 76 207,-1 1-1,0-1 1,1 0 0,-1 1 0,1-1 0,-1 0 0,1 1 0,0-1 0,-1 1 0,1-1-1,0 1 1,-1-1 0,1 1 0,0 0 0,0-1 0,-1 1 0,1 0 0,0-1 0,0 1-1,-1 0 1,1 0 0,0 0 0,0 0 0,0 0 0,0 0 0,-1 0 0,1 0 0,0 0 0,0 0-1,0 0 1,-1 1 0,1-1 0,0 0 0,0 0 0,-1 1 0,1-1 0,0 1 0,1 0-1,0 0 29,1 0 0,-1 0 0,1 1 0,-1-1-1,1 1 1,-1 0 0,0 0 0,0-1 0,0 1-1,2 3 1,1 6 62,0 0-1,0 1 0,4 21 1,-1-6-134,-7-23-87,1-1 0,-1 0 0,1 0 1,0 0-1,0 0 0,0-1 0,0 1 0,5 4 0,5 0-894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3.8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129 1 27734,'0'0'3131,"-17"6"-3059,-50 20 82,64-24-146,0-1 1,0 1 0,0 0 0,1 0 0,-1 0 0,1 0-1,0 1 1,-1-1 0,1 1 0,0-1 0,0 1-1,1 0 1,-1 0 0,0 0 0,1 0 0,0 0-1,0 0 1,0 0 0,0 0 0,0 0 0,1 1-1,-1-1 1,1 5 0,-1-4 8,0 1-9,1 0 0,-1 1-1,1-1 1,0 0 0,0 1 0,1-1 0,0 0 0,1 7 0,-1-9-8,0-1 0,0 0 0,1 0 0,-1 0 0,1 0 0,-1 0 0,1 0 0,-1 0 0,1 0 0,0 0 0,0-1 0,0 1 0,0-1 1,0 1-1,0-1 0,1 0 0,-1 0 0,0 0 0,5 1 0,5 2-60,0 0 1,0-2-1,1 1 1,-1-1-1,19 0 1,-26-2-212,0 0-1,0 0 1,-1 0 0,1-1 0,0 0-1,-1 0 1,1 0 0,-1 0-1,1-1 1,-1 0 0,0 0 0,1 0-1,-1 0 1,0-1 0,0 1-1,-1-1 1,6-5 0,9-15-9492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4.13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140 1 26430,'0'0'3896,"-1"18"-3682,-4 145 186,5-55-273,0-62-2936</inkml:trace>
  <inkml:trace contextRef="#ctx0" brushRef="#br0" timeOffset="1">1 128 27734,'0'0'2873,"115"-9"-2905,-80 9-72,6 0-473,-12 0-431,-12 3-2793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4.4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23 179 25798,'0'0'4985,"-23"136"-4929,23-119-40,0-2 16,6-6-8,0-4-24,5-5-32,1 0-144,11-8-305,-6-21-487,1 0-2673</inkml:trace>
  <inkml:trace contextRef="#ctx0" brushRef="#br0" timeOffset="1">41 0 27950,'0'0'2024,"11"49"-22756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5.1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100 0 25589,'0'0'5111,"-10"3"-4924,7-3-176,-1 1 9,0-1 0,1 1-1,-1 0 1,1 0 0,-1 0 0,0 1-1,1-1 1,0 1 0,-1 0 0,1 0-1,0 0 1,0 0 0,0 0 0,0 1-1,1 0 1,-1-1 0,1 1 0,-1 0-1,1 0 1,0 0 0,0 1 0,0-1-1,-1 5 1,-1 2-2,2-1 0,-1 0 0,1 1 0,1 0-1,0-1 1,0 1 0,1 0 0,0-1 0,1 1 0,2 13 0,-3-19-29,1-1 0,0 0 0,0 1 0,0-1 0,1 0 0,-1 0 0,1 0 0,0 0 0,0 0 0,0 0 0,0 0 0,0-1 1,0 1-1,1-1 0,-1 0 0,1 0 0,0 1 0,0-2 0,0 1 0,0 0 0,0 0 0,0-1 0,0 0 0,0 0 0,0 0 0,1 0 0,-1 0 0,1-1 0,-1 1 1,0-1-1,7 0 0,-9 0-15,0 0 0,1 0 0,-1 0 0,0-1 0,1 1 0,-1 0 0,0-1 1,0 1-1,0-1 0,1 1 0,-1-1 0,0 1 0,0-1 0,0 0 0,0 0 0,0 1 0,0-1 1,0 0-1,0 0 0,0 0 0,0 0 0,-1 0 0,1 0 0,0 0 0,-1-1 0,1 1 1,-1 0-1,1 0 0,-1 0 0,1-1 0,-1 1 0,0 0 0,0-2 0,1-6-107,0 0-1,-1-1 1,-1-17 0,0 4-76,1-73 465,0 96-24,11 2 37,-3 3-251,0 1 0,0 1-1,-1 0 1,0 0 0,-1 0-1,1 1 1,-1-1 0,-1 2 0,7 11-1,0-2-15,-10-15-1,-1-1 1,1 1-1,-1 0 0,0 0 1,1 0-1,-1 0 0,0 0 1,-1 0-1,1 3 0,0-12-18,0 0-1,-1 0 0,2 0 1,-1 0-1,1 1 1,0-1-1,0 0 1,0 1-1,1-1 0,0 1 1,0 0-1,1 0 1,-1 0-1,1 0 1,0 1-1,0 0 1,6-6-1,-3 5 34,0 0 1,-1 0-1,2 0 0,-1 1 1,0 0-1,1 0 0,0 1 1,0 0-1,0 0 0,0 1 1,16-3-1,-18 4 32,0 1 0,0-1 0,0 1 0,1 0 0,-1 1 0,0-1 0,0 1 0,0 1 0,7 1 0,-10-2-38,-1 1 0,0-1-1,0 1 1,1-1-1,-1 1 1,0 0 0,-1-1-1,1 1 1,0 0 0,0 0-1,-1 1 1,1-1-1,-1 0 1,0 0 0,0 1-1,0-1 1,0 1-1,0-1 1,0 1 0,-1-1-1,1 1 1,-1-1-1,1 6 1,1 8-67,-1 0 1,0 0-1,-1 0 1,-4 29-1,-1-37-884,-1-7-957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3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0 27046,'0'0'3933,"-2"7"-3793,-3 22-11,1 1 1,0 38 0,5-11-3345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6.22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78 27710,'0'0'2422,"10"-12"-2370,36-37 77,-43 47-116,-1 1-1,0-1 1,0 0 0,0 1-1,1 0 1,-1-1-1,0 1 1,1 0-1,0 0 1,-1 1 0,1-1-1,-1 0 1,1 1-1,0 0 1,-1-1 0,1 1-1,0 0 1,0 0-1,-1 1 1,5 0 0,7 0 110,-12-1-119,0 0-1,0 0 1,0 1 0,0-1-1,-1 0 1,1 1-1,0 0 1,0-1 0,0 1-1,-1 0 1,1 0 0,0 0-1,-1 0 1,1 0-1,0 1 1,-1-1 0,0 0-1,3 4 1,-1-1 5,0 0 0,0 1 1,0 0-1,-1-1 0,0 1 1,3 10-1,-1 0 4,-1-1 1,0 1 0,-2 0-1,1 19 1,-2-27-14,1-2 1,-1 1 1,0-1-1,0 0 1,0 1 0,-1-1-1,1 0 1,-2 1-1,1-1 1,0 0-1,-1 0 1,0 0-1,0 0 1,0 0 0,-1 0-1,0-1 1,-3 5-1,-116 122 5,102-112-6,19-18 2,1-1 0,0 0 1,0 1-1,-1-1 0,1 0 0,0 1 1,0-1-1,0 0 0,0 1 1,0-1-1,0 1 0,-1-1 0,1 0 1,0 1-1,0-1 0,0 1 1,0-1-1,0 0 0,0 1 1,1-1-1,-1 0 0,0 1 0,0-1 1,0 1-1,0-1 0,0 0 1,1 1-1,-1-1 0,0 0 1,0 1-1,0-1 0,1 0 0,-1 0 1,0 1-1,0-1 0,1 0 1,-1 0-1,0 1 0,1-1 0,-1 0 1,0 0-1,1 0 0,-1 1 1,0-1-1,1 0 0,19 9 158,5-3-101,0-1-1,0-1 1,1-1-1,-1-1 1,43-2 0,-46 0-46,-21 0-66,-9 4-308,-36 12-1853,21-7-1030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7.25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99 1 27166,'0'0'3793,"-11"37"-3793,-7-2 80,7 6-80,-7-1-40,1 15-240,0-15-945,11-5-1719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27.8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133 45 27598,'0'0'2491,"-10"-7"-2431,-31-22-19,39 28-31,1 0 0,-1 0 0,1 0-1,-1 0 1,1 1 0,-1-1 0,0 0-1,0 1 1,1-1 0,-1 1 0,0 0-1,0 0 1,1-1 0,-1 1-1,0 0 1,0 1 0,0-1 0,1 0-1,-1 0 1,0 1 0,0-1 0,1 1-1,-1 0 1,0-1 0,1 1 0,-1 0-1,1 0 1,-1 0 0,1 0 0,-1 0-1,1 0 1,0 1 0,-1-1-1,1 0 1,0 1 0,0-1 0,0 1-1,0-1 1,0 1 0,0-1 0,1 1-1,-1 0 1,1-1 0,-1 1 0,1 0-1,-1 0 1,1-1 0,0 1 0,0 0-1,0 0 1,0 0 0,0-1-1,0 1 1,0 0 0,1 0 0,-1-1-1,1 1 1,-1 0 0,2 2 0,3 3-8,0-1 0,1-1 0,0 1 0,0-1 1,0 0-1,8 5 0,21 18 7,-31-24-6,1 0 0,-1 0 0,0 0 0,-1 1 0,1 0 1,-1 0-1,0 0 0,0 0 0,-1 0 0,0 1 0,1-1 0,-2 1 1,1-1-1,-1 1 0,0 0 0,0 0 0,0 0 0,-1 8 1,0-13 2,0 1 1,-1-1-1,1 0 1,0 0-1,-1 1 1,0-1 0,1 0-1,-1 0 1,0 0-1,1 0 1,-1 0-1,0 0 1,0 0 0,0 0-1,0 0 1,0 0-1,0 0 1,0-1 0,0 1-1,0 0 1,0-1-1,0 1 1,-1-1-1,1 1 1,0-1 0,0 1-1,-1-1 1,1 0-1,0 0 1,-1 0-1,-1 0 1,-51 2 106,42-2-96,-1 0-17,9 0 1,0 1 0,1-1 0,-1 0 0,0-1 0,0 1 0,1-1 0,-1 1 0,-5-3 0,8 2 237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41.7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27 1 20236,'0'0'8800,"-1"0"-8755,1 0 1,-1-1 0,1 1-1,0 0 1,-1 0 0,1 0-1,-1 0 1,1 0 0,-1 0 0,1 0-1,0 0 1,-1 0 0,1 0-1,-1 1 1,1-1 0,0 0-1,-1 0 1,1 0 0,-1 0 0,1 1-1,0-1 1,-1 0 0,1 0-1,0 1 1,-1-1 0,-2 11 49,1 0 0,0 0-1,1-1 1,-1 21 0,0 0 39,-1 45-24,6 102 0,39 137 192,-5-61-191,-36-132-32,4-126-180,1-47-825,-5 16-809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44.21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86 8874,'0'0'21104,"3"0"-21006,114 0 513,249-4-202,-146-20-290,10 0-15,-10 16-96,242-4 17,-282 12-38,398-9-50,-258 5-46,-189 5 50,169 11-160,0-1 223,731-11 62,-551-9-124,-158 18-106,66 6-180,-365-14 268,0 1 1,37 8-1,14 2-220,-24-11 4,-49-1 246,5 9 900,-7 109-370,6 232 33,7-18-425,-10-117-44,-3-116-32,13 8-7,-12-106-38,0-9-334,0-11-923,0-3-2230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47.1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 3 23989,'0'0'5473,"0"0"-5448,0 0 1,0 0-1,0 0 0,0 0 0,0 0 0,0 0 0,0 0 0,0 0 1,-1 0-1,1 0 0,0 0 0,0 0 0,0 0 0,0 0 1,0 0-1,0 0 0,0 0 0,0 0 0,0 0 0,0 0 0,0 0 1,0 0-1,0 0 0,0 0 0,0 0 0,0 0 0,-1-1 0,1 1 1,0 0-1,0 0 0,0 0 0,0 0 0,0 0 0,0 0 0,0 0 1,0 0-1,0 0 0,0 0 0,0 0 0,0-1 0,0 1 0,0 0 1,0 0-1,0 0 0,0 0 0,0 0 0,0 0 0,0 0 1,1 0-1,-1 0 0,0 0 0,0 0 0,0 0 0,0-1 0,0 1 1,0 0-1,0 0 0,0 0 0,0 0 0,0 0 0,0 0 0,0 0 1,-3 13 11,1 1 0,0-1 0,1 0 0,0 1 0,1-1 0,3 23 0,-2 7 24,-1-25-48,-1-13-9,1 0 0,-1-1-1,1 1 1,0 0 0,1-1 0,-1 1 0,1 0 0,0-1 0,0 1 0,2 5 0,-1-9-4,-1 0 1,0 0-1,1 0 1,-1 0-1,1-1 1,-1 1-1,1 0 1,0-1-1,-1 0 1,1 1-1,0-1 1,-1 0-1,1 0 1,0 1 0,2-2-1,36 0 13,-26 0-10,105 1-28,131 1-58,-88 13 45,35 0 30,-44-7 1,250 44 0,-346-42 8,16-1 3,113-2-1,-11-2-21,-17 21-52,-115-16-11,1-2 0,70 3 0,407-10 41,-478-2 40,-1-3 0,-1-1-1,44-12 1,67-11-3,187 22 2,-71 5-49,-90-4 33,101-8 13,160-47 32,-317 52 60,154 7 1,-133 4-23,459-2-58,-497 0-8,-24-8 65,-41 8-57,-39 0 151,-10 0-357,-13 0-794,-11 0-2219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57.51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30 0 12243,'0'0'19249,"-1"11"-19194,-6 26-36,0 1 20,1 0 1,-2 58-1,7 79 44,7 318-34,-3-25-29,-5-246-9,4-177-11,2 1 0,3-1 0,16 63 0,-8-42 0,-7-15 11,-3 1 0,-2 0-1,-5 72 1,0-31 0,13 170 23,-10-190-29,-2-57-3,1-1 0,1 1-1,0-1 1,1 1 0,7 27 0,-6-29-2,0 0 1,-1 1-1,0-1 0,-1 1 1,-1 14-1,5 46 7,-4-12-47,-1-62-1,0-1-5,1 0 0,-1 0 0,1 0 0,-1 0 0,0 0 0,1 0 0,-1 0 0,1 0 0,-1 0 0,1 0 0,-1 0 0,0 0 0,1 0 0,-1 0 0,1-1 0,-1 1 0,0 0 0,1 0 0,-1 0 0,1-1 0,-1 1 0,0 0 0,1 0 0,-1-1 0,0 1 0,0 0 0,1-1 0,-1 1 0,0 0 0,0-1 0,1 1 0,-1-1 0,0 1 0,0 0 0,0-1 0,0 1 0,0-1 0,0 1 0,1-1 0,-1 1 1,0 0-1,0-1 0,0 1 0,0-1 0,-1 1 0,1-1 0,0 1 0,0 0 0,0-1 0,0 1 0,-1-1 0,1-1-254,0-20-5643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58.23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 24789,'0'0'5289,"1"0"-5209,0 1-1,-1-1 1,1 0-1,0 1 1,-1 0-1,1-1 1,0 1-1,-1-1 1,1 1-1,0 0 1,-1-1-1,1 1 1,-1 0-1,0 0 0,1-1 1,0 2-1,1 7-34,1-1-1,1 1 0,0-1 0,0 0 0,0-1 0,1 1 1,0-1-1,1 1 0,0-2 0,7 8 0,12 9-46,37 28 0,-19-18 14,-40-31-105,0 1 1,0-1 0,0 0-1,1 0 1,-1 0-1,1 0 1,-1-1-1,1 1 1,5 0 0,-2-1-1581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8:58.58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215 1 26934,'0'0'4377,"-133"170"-4377,98-121-176,12-8-328,0-12-1921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0 26046,'0'0'3434,"-3"9"-3242,-3 15 52,1 1 1,1 0 0,-2 44 0,6 91 140,1-76-348,-1-73-46,-1-2-13,1 1 0,1-1 1,-1 0-1,1 1 1,1-1-1,0 0 0,5 15 1,-7-24-42,0 1 0,0 0 0,1-1 0,-1 1 0,0 0 0,1-1 0,-1 1 0,1-1 0,-1 1 0,1-1 0,-1 1 0,1-1 1,-1 1-1,1-1 0,0 0 0,-1 1 0,1-1 0,0 0 0,-1 1 0,1-1 0,0 0 0,-1 0 0,1 0 0,0 1 0,-1-1 1,1 0-1,0 0 0,-1 0 0,1 0 0,0 0 0,0 0 0,-1-1 0,1 1 0,0 0 0,-1 0 0,1 0 0,1-1 0,3-4-2542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3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28446,'0'0'2393,"-4"11"-4538,8 3-9369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41 27038,'0'0'2016,"27"-8"-1981,84-20 28,-107 27-62,0 0 1,0 0 0,0 0 0,0 1-1,0 0 1,1-1 0,6 2 0,-11-1-2,1 0-1,-1 1 1,1-1 0,0 0 0,-1 1-1,1-1 1,-1 0 0,1 1 0,-1-1-1,1 0 1,-1 1 0,1-1 0,-1 1-1,0-1 1,1 1 0,-1-1 0,1 1 0,-1-1-1,0 1 1,0 0 0,1-1 0,-1 2-1,3 4 1,-1-2 28,0 1-1,0 0 1,0-1 0,-1 1 0,1 0 0,-1 0 0,-1 0 0,1 0 0,-1 0 0,1 0 0,-1 0 0,-1 0 0,1 0 0,-1 0 0,0 0 0,0 0 0,0 0 0,-1 0 0,0-1 0,0 1 0,0-1 0,0 1-1,-5 6 1,1-2 12,-1 0 0,1 0-1,-1-1 1,-1 0 0,1 0-1,-1-1 1,-1 0 0,1 0-1,-1-1 1,-12 6-1,18-10-88,0-1 0,0 0-1,0 0 1,0 0 0,0 0-1,-1-1 1,1 1 0,-4-1-1,-6-2-3002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70 18396,'0'0'11362,"3"5"-11290,2 6-37,-2 0 0,1 0 0,-1 0 0,0 0 0,-1 1-1,-1-1 1,1 24 0,6 37 26,28-244-1840,-34 166 1786,0 0-1,0 0 1,0 1-1,1-1 1,-1 0-1,2 1 1,-1 0-1,0 0 1,7-8-1,-7 11 34,-1-1 0,1 1 1,-1 0-1,1 0 0,0 0 0,0 1 0,0-1 0,0 1 1,0-1-1,0 1 0,0 0 0,1 0 0,-1 0 1,0 1-1,0-1 0,1 1 0,-1 0 0,1 0 0,4 0 1,-6 1-40,-1-1 0,1 1 0,0-1 1,-1 1-1,1 0 0,0 0 0,-1-1 1,1 1-1,-1 0 0,1 1 0,-1-1 1,1 0-1,-1 0 0,0 1 0,2 2 1,19 29-146,-3-4-1906,-6-14-3447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 25189,'0'0'5515,"-7"13"-5396,2-4-101,-3 4 21,0 1 0,1 0-1,1 0 1,0 1 0,1-1-1,-5 29 1,9-37-35,0 41 50,1-46-53,0 1 0,0-1 0,0 0 0,0 0 1,1 0-1,-1 1 0,0-1 0,1 0 0,-1 0 0,1 0 0,-1 0 0,1 0 0,-1 0 0,1 0 0,0 0 0,-1 0 0,1 0 0,0 0 0,0 0 0,0-1 0,0 1 0,0 0 0,0-1 0,0 1 0,0 0 0,0-1 0,0 1 0,0-1 0,0 0 0,1 1 0,0-1 0,1 1-18,0-1 0,1 0 1,-1 1-1,0-1 1,0-1-1,1 1 0,-1 0 1,0-1-1,0 0 1,1 1-1,-1-1 0,0-1 1,0 1-1,0 0 1,0-1-1,-1 1 0,1-1 1,0 0-1,-1 0 1,1 0-1,-1 0 0,1-1 1,-1 1-1,0-1 1,0 1-1,0-1 0,-1 0 1,1 1-1,1-4 1,1-4-96,-1 0 0,-1 0 0,1-1 0,-1 1 0,-1-1 0,0 1 0,-1-18 0,0 26 112,0 0-1,0 0 1,0 0-1,0 0 1,-1 0-1,1 0 1,-1 0-1,1 1 1,-1-1-1,0 0 1,0 0-1,0 0 1,0 1-1,0-1 1,0 0-1,0 1 1,-1-1-1,1 1 1,0-1-1,-1 1 1,1 0-1,-1 0 1,0-1-1,1 1 1,-1 0-1,0 1 1,0-1-1,0 0 1,1 0 0,-4 0-1,-5-1-167,0 0 0,0 1 0,0 0-1,-18 1 1,17 0-431,5 0-1989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 0 26710,'0'0'3440,"-29"148"-3159,29-102-25,0-3-128,0-2-128,0-4 88,12-8-88,0-6 0,-7-5 0,7-7-152,-12-8-289,12-3-535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2296,'0'0'27054,"167"0"-27326,-121 9-384,-5 0-968,-18-1-5882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75 1 25758,'0'0'4954,"-6"17"-4827,-17 57-49,21-66-65,0 0 0,1 0-1,-1 0 1,2 0 0,-1 0 0,1 0-1,1 10 1,0 4 29,0-21-42,-1 0-1,1 0 0,0 0 1,-1 0-1,1-1 1,0 1-1,0 0 0,0 0 1,-1 0-1,1-1 1,0 1-1,0 0 0,0-1 1,0 1-1,0-1 0,0 1 1,0-1-1,0 0 1,0 1-1,1-1 0,-1 0 1,0 0-1,0 0 1,0 0-1,0 0 0,0 0 1,0 0-1,3 0 0,-1 0-14,1 0-1,-1 0 0,1 0 0,-1-1 0,1 1 0,-1-1 0,0 0 0,1 0 0,5-2 0,-6-1-22,1 0 1,-1 0-1,0 0 0,0 0 1,0 0-1,0 0 1,-1-1-1,0 1 0,0-1 1,0 0-1,0 0 0,-1 0 1,0 0-1,0 0 0,0 0 1,-1 0-1,0 0 1,1 0-1,-2 0 0,1 0 1,-1 0-1,-1-5 0,2 9 48,-1 0 0,1 1-1,-1-1 1,1 0 0,-1 1 0,0-1-1,1 1 1,-1-1 0,0 1-1,0-1 1,1 1 0,-1-1-1,0 1 1,0 0 0,0-1-1,1 1 1,-1 0 0,0 0 0,0 0-1,0-1 1,0 1 0,-1 0-1,-24 0 128,19 0-125,-22 0-127,-6 0 77,8 0-5750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0 27214,'0'0'3783,"-1"3"-3679,-6 21-57,2 0 0,0 0-1,2 1 1,0 0-1,2 0 1,2 29 0,0-30-24,-1 68-47,0-92 15,0 1 0,0 0 0,0-1 0,0 1 0,0-1 1,0 0-1,0 1 0,1-1 0,-1 1 0,0-1 0,0 1 1,1-1-1,-1 1 0,0-1 0,1 0 0,-1 1 0,0-1 0,1 0 1,-1 1-1,1-1 0,-1 0 0,1 1 0,-1-1 0,0 0 1,1 0-1,-1 0 0,2 1 0,0 0-2807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46 27670,'0'0'2424,"116"-46"-2984,-82 46-360,-5 0-2553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27622,'0'0'2794,"1"24"-2631,-1 3-120,0-10-8,1-1 0,0 1-1,1-1 1,1 0 0,5 18 0,-7-28-21,0 0 1,1-1 0,0 1-1,0-1 1,0 0 0,0 0-1,5 6 1,-6-10-18,0 1-1,1-1 0,-1 0 1,1 1-1,-1-1 0,1 0 1,0 0-1,-1 0 1,1 0-1,0-1 0,0 1 1,-1 0-1,1-1 0,0 1 1,0-1-1,0 0 1,0 1-1,0-1 0,0 0 1,0 0-1,0-1 0,0 1 1,3-1-1,-2 0-70,0 1 0,-1-1 0,1 0 0,0-1 0,-1 1-1,0 0 1,1-1 0,-1 1 0,0-1 0,1 0 0,-1 0 0,0 0-1,0 0 1,-1 0 0,1 0 0,0-1 0,-1 1 0,3-5 0,21-51-3084,-19 39 123,7-14-9079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152 1 5017,'0'0'24367,"-4"2"-23981,2-2-353,1 1 0,-1 0-1,1 0 1,-1 0-1,1 0 1,0 0 0,0 0-1,-1 0 1,1 1 0,0-1-1,0 0 1,0 1 0,0-1-1,-1 3 1,1 0 33,-1-1-1,2 1 1,-1 0 0,0 0 0,1-1 0,0 1 0,0 5 0,-1 53 295,-1-26-273,2 0-1,9 65 1,-6-84-53,-1 0 0,1 31 1,-2-44-27,-1 0 1,-1 0-1,1 0 1,-1 0-1,1 0 1,-1 0-1,0 0 0,-1 0 1,1 0-1,-1 0 1,0 0-1,1-1 1,-2 1-1,1-1 1,0 1-1,-6 4 0,6-6-7,-1 0 1,0-1-1,1 1 0,-1-1 0,0 0 0,0 0 0,0 0 0,0 0 0,0 0 0,0-1 0,0 0 0,-1 1 0,1-1 0,0 0 0,0 0 0,-6-2 0,6 2-17,1 0 0,-1-1 0,1 1 0,-1-1 0,1 0 0,-1 0 0,1 0 0,-1 0 0,1 0-1,0-1 1,-1 1 0,1-1 0,0 1 0,0-1 0,0 0 0,0 0 0,1 0 0,-1 0 0,-2-3 0,2 0-157,1 0 1,0 0-1,-1-1 1,2 1 0,-1 0-1,0-1 1,1 1-1,1-11 1,-1 0-1299,0-8-3043</inkml:trace>
  <inkml:trace contextRef="#ctx0" brushRef="#br0" timeOffset="1">233 24 27190,'0'0'2964,"2"28"-2675,0 3-203,5 141 304,-7-57-644,0-119-3512,0-6-136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4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27246,'0'0'3032,"0"8"-2797,9 106 183,-9-111-415,0-2-1,0 0-1,-1 0 1,1 0-1,0 0 1,0 0-1,1 0 1,-1 0-1,0 0 1,0 0-1,0 0 1,1 0-1,-1 0 1,0 0-1,1 0 1,-1 0-1,1 0 0,-1 0 1,1-1-1,1 2 1,-2-2-4,1 0-1,-1 0 1,1 0-1,-1 0 1,0-1 0,1 1-1,-1 0 1,1-1-1,-1 1 1,1 0 0,-1-1-1,0 1 1,1 0-1,-1-1 1,0 1 0,1-1-1,-1 1 1,0-1-1,0 1 1,0-1 0,1 1-1,-1-1 1,0 1-1,0-1 1,9-41-94,-8 35 82,0 0-1,0 1 1,0-1 0,1 1-1,0 0 1,0-1-1,1 1 1,3-7 0,-5 12 18,0 0 0,0 0 0,0 1 1,0-1-1,-1 0 0,1 0 0,0 1 1,0-1-1,0 1 0,1-1 0,-1 1 1,0-1-1,0 1 0,0-1 0,0 1 1,0 0-1,0 0 0,1 0 0,-1-1 1,0 1-1,0 0 0,0 0 1,1 1-1,-1-1 0,0 0 0,0 0 1,0 1-1,0-1 0,0 0 0,2 2 1,0-1 9,0 0 1,0 1 0,0 0 0,0-1 0,0 1-1,-1 0 1,1 0 0,-1 0 0,4 4 0,-4-2 25,1 0 1,-1 0 0,0 0 0,0 1 0,0-1 0,-1 1 0,1-1 0,-1 1 0,0 0-1,-1-1 1,1 1 0,-1 5 0,0 20-3357,0-20 375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44 26526,'0'0'4295,"2"-6"-4224,-1 4-63,0 0 0,-1 0 0,1 0 1,0 0-1,0 0 0,0 1 0,0-1 0,0 0 0,1 0 1,-1 1-1,1-1 0,-1 1 0,1 0 0,-1-1 0,4-1 0,-1 1 2,0 1-1,0-1 0,0 1 0,0 0 0,0 0 0,1 1 0,-1-1 0,0 1 0,6 0 0,-7 0-8,-1 0 1,1 0-1,0 0 0,0 1 0,-1-1 0,1 1 0,0 0 0,-1-1 0,1 1 0,0 0 1,-1 0-1,1 1 0,-1-1 0,0 1 0,1-1 0,2 3 0,-3-1 0,1 0 0,-1 0 1,-1 0-1,1 0 0,0 0 0,-1 1 0,1-1 0,-1 0 0,0 1 0,0-1 1,0 1-1,-1 0 0,1 4 0,0-1-3,0-1 1,0 1-1,-1-1 1,0 1-1,0 0 1,-1-1-1,0 1 0,0-1 1,0 0-1,-1 1 1,0-1-1,0 0 0,-1 0 1,0 0-1,0 0 1,0 0-1,-1-1 1,1 1-1,-1-1 0,-1 0 1,1 0-1,-1-1 1,0 1-1,0-1 0,0 0 1,-9 5-1,11-8-154,0 1 0,-1-1 0,1 0 1,-1 0-1,1 0 0,0-1 0,-1 1 0,0-1 0,1 0 0,-7 0 0,3-1-869,-1 1-3055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25 115 27174,'0'0'1392,"14"-6"-1300,41-21-51,-54 26-11,1-1 0,0 1 0,-1-1 0,1 1-1,-1-1 1,1 0 0,-1 1 0,0-1 0,1 0-1,-1 0 1,0 0 0,0 0 0,0 0 0,-1 0-1,1 0 1,0 0 0,-1 0 0,0 0 0,1 0-1,-1-1 1,0 1 0,0 0 0,0 0 0,0 0-1,-1-1 1,1 1 0,0 0 0,-2-3 0,1-7 348,1 11-352,-1 1 0,1-1 0,-1 0 0,1 1 0,-1-1 0,1 1 0,-1-1 0,1 0-1,-1 1 1,1-1 0,-1 1 0,1 0 0,-1-1 0,0 1 0,1-1 0,-1 1 0,0 0 0,0 0-1,1-1 1,-1 1 0,0 0 0,0 0 0,1 0 0,-1 0 0,0 0 0,0 0 0,1 0-1,-2 0 1,-1 0 2,0 0-1,1 0 1,-1 0-1,0 0 0,0 1 1,1-1-1,-1 1 1,-3 1-1,1 1 0,1 0 1,-1 1-1,1 0 1,0 0-1,0 0 1,1 0-1,-1 1 1,1-1-1,0 1 1,0 0-1,1 0 1,-1 0-1,1 0 1,0 0-1,1 1 1,-3 10-1,1-4-5,1 1 0,0-1-1,1 1 1,1-1 0,-1 1-1,4 21 1,-2-32-22,0-1 1,0 1-1,0 0 1,0 0 0,0-1-1,0 1 1,1 0-1,-1-1 1,0 0-1,1 1 1,0-1 0,-1 0-1,1 1 1,0-1-1,-1 0 1,1 0-1,0-1 1,0 1 0,0 0-1,0-1 1,0 1-1,0-1 1,0 1-1,0-1 1,0 0 0,4 0-1,5 1-34,0-1 0,0 0 0,19-2-1,-25 1-59,0 0 0,0 0-1,0-1 1,0 1 0,0-1-1,0 0 1,-1-1 0,1 1-1,-1-1 1,9-6 0,6-12-1428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1 27150,'0'0'3701,"0"11"-3471,-1 30-98,-1 5 13,6 58 0,7-50-1652,-11-56-83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 21781,'0'0'8457,"11"-12"-9721,1 12-3033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45 10402,'0'0'19404,"1"-7"-19044,0 5-334,-1 1 0,0-1-1,1 0 1,-1 1-1,0-1 1,0 0-1,0 0 1,0 1 0,-1-1-1,1 0 1,0 1-1,-1-1 1,0-3-1,-1 4-3,1 0 0,0 0 0,-1 0 0,1 0 0,-1 0 0,1 1 0,-1-1 0,1 0 0,-1 1 0,0-1 0,1 1 0,-1-1 0,0 1 0,1 0 0,-1 0 0,0 0 0,1 0 0,-1 0 0,-2 0 0,1 0-13,0 1 0,0-1 0,0 0 1,0 1-1,0-1 0,0 1 0,0 0 0,0 0 0,0 0 0,1 0 1,-1 0-1,0 1 0,1-1 0,-1 1 0,1 0 0,-1 0 0,1 0 1,0 0-1,0 0 0,0 0 0,0 1 0,0-1 0,1 0 0,-1 1 0,1 0 1,-1-1-1,-1 7 0,0 1 4,0 1 0,1 0 0,0 0 1,1 0-1,0 0 0,1 14 0,1-22-11,0 1 0,1 0 0,-1-1 0,1 1-1,0-1 1,0 0 0,0 1 0,1-1 0,-1 0 0,1 0 0,0-1 0,-1 1-1,1-1 1,0 1 0,1-1 0,3 2 0,12 13 3,11 20-3,-29-36-2,0 0 0,-1 0 0,1 0-1,0 0 1,0 0 0,-1 0 0,1 0 0,-1 0-1,1 1 1,-1-1 0,0 0 0,1 0-1,-1 1 1,0-1 0,0 0 0,0 0 0,0 1-1,0-1 1,0 0 0,0 1 0,0-1-1,-1 0 1,1 0 0,0 0 0,-1 1 0,1-1-1,-1 0 1,0 0 0,1 0 0,-1 0-1,0 0 1,-1 2 0,-3-1 2,0-1 0,-1 0 0,1 0-1,0 0 1,-1-1 0,1 1 0,0-1 0,-1-1 0,-8-1-1,-3 2-42,15 20 100,2-14-4106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256 67 21221,'0'0'8152,"-6"-9"-7713,-18-27-62,22 34-347,0 0-1,-1 0 1,1 0 0,-1 0-1,0 0 1,0 1 0,1-1-1,-1 1 1,0 0 0,0 0 0,0 0-1,0 0 1,-1 0 0,1 1-1,0-1 1,0 1 0,0 0-1,-1 0 1,1 0 0,0 1-1,0-1 1,0 1 0,0-1-1,-1 1 1,1 0 0,0 0-1,-3 2 1,-4 3-18,0 1 0,0-1-1,1 1 1,0 1 0,1 0 0,0 0 0,0 1 0,0 0-1,1 0 1,1 1 0,-10 17 0,11-18 4,1-1 0,0 2-1,0-1 1,1 0 0,0 1 0,1 0-1,0 0 1,0 0 0,1 0 0,0 0 0,1 0-1,0 0 1,1 0 0,2 10 0,-2-16-13,0 0 1,1 0-1,0-1 1,0 1-1,0-1 1,0 1-1,0-1 1,1 0 0,-1 0-1,1 0 1,0 0-1,0 0 1,0 0-1,0-1 1,1 0-1,-1 1 1,1-1-1,-1-1 1,1 1-1,6 2 1,1 0-3,0-1 1,0 0-1,0-1 1,1-1-1,-1 1 0,14-1 1,-15-2-44,1 1 0,-1-1 0,1-1 0,-1 0 0,0-1 0,0 0 0,0 0 0,0-1 0,16-9 0,-1-2-1680,-1-2 0,26-21 0,-48 36 1492,33-27-12570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151 1 22797,'0'0'7408,"-18"10"-7257,-58 36 88,71-42-211,0 0 0,1 1 1,0-1-1,0 1 0,0 0 1,0 0-1,1 0 0,0 1 1,0-1-1,0 1 1,1 0-1,0 0 0,0 0 1,0 0-1,1 0 0,-1 11 1,1-12-7,-2 51 152,4-35-155,-1-19-17,0-1 1,0 0-1,0 1 0,1-1 1,-1 1-1,0-1 1,1 0-1,-1 1 0,1-1 1,-1 0-1,1 0 0,0 1 1,-1-1-1,1 0 0,0 0 1,0 0-1,0 0 0,0 0 1,0 0-1,2 1 1,0 0-2,0 0 0,0 0 0,0-1 0,1 0 0,-1 1 0,1-1 1,-1 0-1,4 0 0,3 0-58,1 0 1,-1 0 0,0-1-1,0-1 1,11-1-1,-18 2 2,-1-1-1,1 0 1,-1 1-1,0-1 1,1 0-1,-1 0 1,0-1 0,0 1-1,0 0 1,0-1-1,0 1 1,0-1-1,0 0 1,0 0-1,-1 1 1,1-1-1,-1 0 1,1 0-1,-1-1 1,0 1-1,0 0 1,0 0-1,0-1 1,0 1-1,0-3 1,1-1-44,-1-1 1,0 1 0,0 0-1,-1 0 1,0 0-1,0 0 1,-1-1-1,-1-10 1,-9 1 49,10 15 58,0 0 1,0 0 0,0 0-1,0 0 1,0 0-1,1 0 1,-1 0 0,0 0-1,1 0 1,-1-1-1,0 1 1,1 0 0,0 0-1,-1-1 1,1 1 0,0 0-1,-1-2 1,4 2 3,-1 0 0,0 1 0,1-1-1,-1 1 1,0 0 0,1-1 0,-1 1 0,0 0 0,5 1 0,-7-1-10,4 0 17,0 0-1,-1 1 1,1 0 0,-1-1 0,1 1 0,-1 0-1,1 1 1,-1-1 0,0 1 0,1-1 0,-1 1-1,0 0 1,0 0 0,0 0 0,-1 1-1,1-1 1,0 1 0,-1-1 0,3 5 0,3 3-2,-1 1 1,-1 0 0,0 0 0,5 15-1,-9-23-16,-1 1 1,0-1-1,0 1 0,0-1 0,-1 1 1,1 0-1,-1-1 0,0 1 0,0 0 0,-1 6 1,1-10-9,0 0 0,0 0 0,0 0 0,0 0 0,0 0 0,0 0 0,0 0 0,0 0 0,-1 0 0,1 0 0,0 0 0,0 0 0,0 0 0,0 0 0,0 0 0,0 0 0,0 0 0,0 0 0,0 0 0,0 0 0,0 0 0,0 0 0,4-27-473,-2 18 102,1 0-1,0-1 0,1 1 1,0 1-1,0-1 0,1 0 1,0 1-1,1 0 0,-1 0 1,9-7-1,-10 10 323,1 1-1,0-1 1,0 1 0,1 0-1,-1 1 1,12-6 0,-12 7 428,0 0 0,0 0 0,-1 1 0,1 0 0,0 0 0,0 0 0,0 1 0,0 0 0,10 0 0,-14 0-324,1 1-1,-1-1 1,0 1-1,1-1 0,-1 1 1,0-1-1,1 1 1,-1 0-1,0-1 1,0 1-1,0 0 0,0 0 1,0 0-1,0 0 1,0 0-1,0 0 1,0 0-1,0 0 0,1 2 1,11 32 506,-10-20-337,-1 0-1,1 29 1,-3 14-80,5-59-1418,-4-6-1080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193 0 26966,'0'0'4014,"-24"3"-3953,-75 12-19,95-15-40,1 1 1,0 0-1,-1 0 1,1 0-1,0 0 1,0 0-1,0 0 1,0 1-1,0 0 1,0 0-1,0-1 1,1 1-1,-1 1 1,1-1 0,-1 0-1,1 1 1,0-1-1,0 1 1,0 0-1,0 0 1,0 0-1,1 0 1,-1 0-1,1 0 1,0 0-1,0 0 1,0 0-1,0 1 1,1-1-1,-1 0 1,1 1 0,0-1-1,0 0 1,0 1-1,0-1 1,1 0-1,0 4 1,0-5-3,0 0-1,0 0 1,1-1 0,-1 1 0,0 0 0,1-1 0,-1 0-1,1 1 1,-1-1 0,1 0 0,0 1 0,-1-1 0,1 0-1,0 0 1,0-1 0,0 1 0,0 0 0,0-1 0,2 1 0,49 12-23,-43-11-1,5 0-26,-5 0 20,0 0 0,0 0 1,-1 0-1,11 5 0,-18-6 26,-1-1 0,1 1 0,-1 0 0,0-1 0,1 1 0,-1 0 1,0 0-1,0 0 0,0 0 0,1 0 0,-1 0 0,0 0 0,0 0 0,0 0 0,-1 0 0,1 1 1,0-1-1,0 0 0,-1 1 0,1-1 0,-1 1 0,1-1 0,-1 0 0,1 1 0,-1-1 0,0 1 0,0-1 1,0 1-1,0-1 0,0 1 0,0-1 0,0 1 0,0-1 0,-1 3 0,0-3 4,0 0-1,0 0 1,1 1 0,-1-1-1,0 0 1,0 0-1,0 0 1,-1 0 0,1 0-1,0 0 1,0 0-1,0 0 1,-1-1 0,1 1-1,0 0 1,-1-1-1,1 1 1,-1-1 0,1 0-1,-1 1 1,1-1-1,-1 0 1,-1 0 0,-39 2-168,36-2 64,5 0 42,-1 0-1,1 0 1,0 0 0,0 0 0,-1 0-1,1 0 1,0-1 0,0 1 0,0-1-1,-1 1 1,1-1 0,0 1 0,0-1-1,0 1 1,0-1 0,0 0 0,0 0-1,0 1 1,0-1 0,1 0 0,-1 0-1,0 0 1,0 0 0,0-2 0,-2-13-2016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26494,'0'0'3734,"1"24"-3429,-1-21-293,17 200 463,4-111-296,-3-16-189,-17-53-1690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12 27926,'0'0'1704,"168"-11"-2016,-139 11-408,-6 5-2417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4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26974,'0'0'2232,"13"-2"-2192,43-6-20,-53 7-26,-1 0-1,1 1 1,-1-1-1,1-1 1,-1 1-1,0 0 1,1 0-1,-1-1 0,0 0 1,0 1-1,0-1 1,0 0-1,0 0 1,0 0-1,0 0 1,-1 0-1,1 0 1,-1-1-1,0 1 1,2-3-1,2-4-42,-3 5 25,0 0 1,0 0 0,-1 0 0,1 0 0,-1 0 0,0 0 0,0 0 0,0-1 0,0 1-1,-1 0 1,0-1 0,0 1 0,0 0 0,-1-7 0,1 11 56,-1-1 0,0 0 0,1 1-1,-1-1 1,1 1 0,-1-1 0,0 1 0,0-1 0,1 1 0,-1-1 0,0 1 0,0 0 0,1-1 0,-1 1-1,0 0 1,0 0 0,0 0 0,0-1 0,1 1 0,-1 0 0,-1 0 0,-24 1 678,18-1-447,6 0-226,-1 0 1,1 0 0,0 1-1,0-1 1,0 1-1,0-1 1,-1 1-1,1 0 1,0-1 0,0 1-1,0 0 1,0 1-1,0-1 1,1 0 0,-1 0-1,0 1 1,-3 3-1,3-2-1,-1 1-1,0 0 0,1 0 0,0 0 1,0 0-1,0 0 0,0 0 0,-1 7 1,0 4 16,0 1 1,1 0-1,0 32 1,2-46-53,0-1-1,0 0 1,1 1 0,-1-1-1,0 1 1,1-1 0,-1 0 0,1 1-1,-1-1 1,1 0 0,-1 0 0,1 1-1,0-1 1,0 0 0,0 0 0,-1 0-1,1 0 1,0 0 0,3 2 0,-2-1-10,1-1 0,0 1 1,0 0-1,0-1 1,1 0-1,-1 0 0,0 0 1,4 1-1,2-1-173,1 0 0,-1 0 0,1-1 0,-1 0 0,11-2 0,-17 2-255,1-1-1,0 0 1,-1 0 0,1 0 0,-1 0-1,5-3 1,16-13-8282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 16 24525,'0'0'4170,"-1"10"-3873,-1 5-190,1 1 0,1-1-1,0 0 1,1 1 0,1-1 0,0 0 0,1 0 0,10 29 0,-5-23-77,-7-16-26,0-1 0,1 1 0,0-1 0,-1 1 0,1-1 0,1 0 0,-1 1 0,1-1 0,0-1 0,3 5 0,-5-8 82,-1-2-23,11-97-326,-11 93 250,0-9-38,0 0 0,1 0 0,1 0 0,5-22 0,-7 34 46,1 0 0,0 0-1,0 0 1,0 0 0,1 0-1,-1 0 1,1 0 0,-1 1-1,1-1 1,0 1 0,0-1-1,0 1 1,1 0 0,-1-1-1,0 1 1,1 1 0,0-1-1,-1 0 1,1 0 0,0 1-1,0 0 1,0 0 0,0-1-1,0 2 1,0-1 0,0 0-1,5 0 1,55 0-409,-60 1 326,0 0-1,0 0 1,1 1 0,-1 0 0,0 0 0,0 0 0,0 0 0,0 0 0,-1 0 0,1 1 0,0-1 0,0 1 0,-1 0 0,1 0 0,-1 0 0,3 3 0,3 7-3013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46 1 27262,'0'0'3577,"-46"176"-3409,46-147-128,0-6 8,0-3-8,6-14-24,11-3-16,12-3-72,-6 0-256,12-20-225,0-24-415,-7 7-408,-4 2-3505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 12 22893,'0'0'7164,"-2"7"-6865,-2 15-133,0 0 1,2 0-1,0 1 1,2-1-1,3 39 1,-2-58-169,-1-1-1,1 1 1,0-1 0,-1 0 0,1 1-1,0-1 1,0 1 0,1-1 0,-1 0 0,0 0-1,1 0 1,0 0 0,-1 0 0,1 0 0,0 0-1,0-1 1,0 1 0,0 0 0,0-1 0,0 0-1,0 1 1,1-1 0,-1 0 0,0 0 0,1-1-1,-1 1 1,1 0 0,3 0 0,1 0-202,0 0 1,-1-1 0,1 0-1,0 0 1,0 0-1,-1-1 1,1 0 0,0 0-1,10-4 1,8-8-1952</inkml:trace>
  <inkml:trace contextRef="#ctx0" brushRef="#br0" timeOffset="1">240 1 24149,'0'0'6620,"-20"16"-6468,-62 55 27,79-68-163,1-1 1,-1 1-1,1 0 0,0 0 0,-1 0 1,1 0-1,1 0 0,-1 1 1,0-1-1,1 1 0,0-1 1,0 1-1,0 0 0,0-1 1,0 1-1,1 0 0,-1-1 0,1 1 1,0 0-1,1 0 0,-1-1 1,2 7-1,-1 9 25,-1-15-33,0 0 0,0 1 0,0-1-1,1 0 1,-1 0 0,1 0 0,0 0 0,0 0 0,0 0 0,1 0-1,0 0 1,3 6 0,-3-8-7,1 1 0,-1-1-1,1 0 1,-1 0 0,1 0 0,0-1 0,0 1-1,-1-1 1,1 1 0,0-1 0,1 0-1,-1 0 1,0 0 0,0-1 0,0 1 0,0-1-1,6 0 1,-3 1-68,1 0 0,-1 0-1,1-1 1,-1 0 0,1 0-1,0-1 1,-1 0 0,1 0 0,-1-1-1,1 1 1,-1-1 0,0-1-1,0 1 1,0-1 0,0 0 0,0-1-1,-1 1 1,1-1 0,-1 0-1,0 0 1,7-9 0,20-27-3614,2 2-8187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 0 26598,'0'0'4231,"-4"30"-3984,-11 98-46,12-101-80,1 52 0,3-46-101,-1-28-30,0 0 0,1 0 1,-1 0-1,1 0 0,0 0 1,0 0-1,1 0 0,-1 0 1,1 0-1,0 0 0,1-1 0,-1 1 1,1-1-1,0 0 0,0 1 1,0-1-1,0-1 0,5 5 1,2-7-1431,-9-1 1103,1 0-1931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26 27686,'0'0'2552,"162"-26"-2712,-116 26-672,-5 0-256,-12 0-2993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90 1 3705,'0'0'24041,"-3"1"-23002,-3 2-897,1 0 1,0 0-1,0 0 0,1 1 1,-1-1-1,1 1 1,-1 0-1,1 1 0,1-1 1,-1 1-1,0-1 1,1 1-1,0 0 0,0 1 1,1-1-1,0 0 0,-1 1 1,0 7-1,-1-2-127,1-1 0,1 1 0,0 1 0,1-1 0,0 0 0,1 0 0,0 1 0,1-1 0,2 14 0,-3-24-15,0 0 0,1 0 1,-1-1-1,0 1 0,1 0 0,-1 0 0,1 0 1,-1 0-1,1 0 0,-1-1 0,1 1 1,0 0-1,-1 0 0,1-1 0,0 1 0,0-1 1,-1 1-1,1 0 0,0-1 0,0 0 0,0 1 1,0-1-1,0 1 0,0-1 0,0 0 0,1 1 1,30-1-11,-20 0 5,-8 0-14,0-1 0,-1 0 0,1 1 1,0-1-1,-1 0 0,1-1 0,-1 1 0,0-1 1,1 1-1,-1-1 0,0 0 0,0-1 0,0 1 1,0 0-1,0-1 0,-1 1 0,1-1 0,-1 0 1,0 0-1,1 0 0,-1 0 0,-1 0 0,1-1 1,0 1-1,1-5 0,0 0-61,0-1 0,0 1-1,-1-1 1,0 0 0,-1 0 0,0 0-1,0 1 1,-1-1 0,-1-18 0,0 25 75,0 0 1,1 0 0,-1 0-1,0 0 1,0 1-1,-1-1 1,1 0-1,0 0 1,-1 1 0,1-1-1,-1 1 1,1-1-1,-1 1 1,0 0-1,1 0 1,-1-1 0,0 1-1,0 0 1,0 1-1,0-1 1,0 0-1,0 1 1,0-1 0,0 1-1,0-1 1,0 1-1,0 0 1,-4 0-1,-6-1-10,1 1 0,0 0-1,0 1 1,-13 1-1,24-2-35,-1 0 0,1 1 0,-1-1-1,0 0 1,1 0 0,-1 0-1,1 0 1,-1 1 0,0-1 0,1 0-1,-1 0 1,1 1 0,-1-1-1,1 0 1,-1 1 0,1-1 0,-1 1-1,1-1 1,-1 1 0,1-1 0,0 1-1,-1-1 1,1 1 0,0-1-1,-1 1 1,1-1 0,0 1 0,0-1-1,0 1 1,-1 0 0,1-1-1,0 1 1,0-1 0,0 1 0,0 0-1,0-1 1,0 1 0,0 0-1,0-1 1,1 1 0,-1 0 0,0 3-3157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45 27398,'0'0'3034,"2"22"-2986,1 5-43,0-3 8,0 44 0,-3-68-19,0 0 0,1-1 1,-1 1-1,0 0 0,0 0 1,0-1-1,0 1 0,1 0 1,-1 0-1,0 0 0,0-1 1,0 1-1,1 0 0,-1 0 1,0 0-1,0 0 0,1-1 1,-1 1-1,0 0 0,0 0 1,1 0-1,-1 0 0,0 0 1,1 0-1,-1 0 0,0 0 1,0 0-1,1 0 0,-1 0 1,0 0-1,1 0 0,-1 0 1,0 0-1,0 0 0,1 0 1,-1 0-1,0 0 0,0 1 1,1-1-1,-1 0 0,0 0 1,0 0-1,1 0 0,-1 0 1,0 1-1,0-1 0,0 0 1,1 0-1,-1 1 0,0-1 1,0 0-1,0 0 0,0 1 1,0-1-1,1 0 0,-1 1 1,1-7-103,4-21-350,13-36 0,-16 57 476,0-1-1,1 1 1,0-1 0,0 1 0,1 0 0,-1 1 0,1-1 0,0 0 0,1 1-1,0 0 1,8-7 0,-8 9 29,-1 1 0,1 0 1,0 1-1,0-1 0,0 1 0,1 0 0,-1 0 0,0 1 0,0-1 0,0 1 0,11 1 1,-2 0-59,-12-1-22,0 1-1,0-1 1,0 1 0,0 0-1,0-1 1,0 1 0,0 0-1,0 0 1,0 1 0,0-1-1,0 0 1,-1 1-1,1-1 1,-1 1 0,1-1-1,-1 1 1,1 0 0,-1 0-1,0 0 1,0-1 0,0 1-1,1 3 1,-1-4-73,6 12-1700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182 15 26926,'0'0'3911,"-2"-3"-3675,1 2-223,0 0 0,0 0 1,-1 0-1,1 0 0,-1 0 0,1 0 0,-1 0 0,1 0 0,-1 1 0,1-1 0,-1 1 0,1-1 0,-1 1 0,0 0 0,1-1 0,-1 1 0,0 0 1,1 0-1,-1 0 0,0 0 0,1 0 0,-1 1 0,0-1 0,1 0 0,-1 1 0,0 0 0,1-1 0,-1 1 0,1 0 0,-1-1 0,1 1 1,-1 0-1,1 0 0,0 0 0,-2 3 0,-6 2 9,1 1 0,-1 1 0,2 0 1,-11 12-1,7-5 2,1 0 1,0 0-1,1 1 0,-7 18 1,13-27-18,0 0-1,1-1 1,0 1 0,0 0-1,0 0 1,1 0 0,0 0 0,1 0-1,0 0 1,0 0 0,0 0-1,1 0 1,2 11 0,-2-16-8,0-1 0,0 1 0,0 0 0,0 0 0,1-1 0,-1 1 0,0-1 0,1 1 0,0-1 0,-1 0 0,1 1 0,0-1 0,-1 0 0,1 0 0,0 0 0,0 0 0,0-1 0,0 1 0,0 0 0,0-1 0,0 0 0,0 1 0,0-1 0,4 0 0,5 1-16,0-1 0,1 0 0,12-2-1,-18 1-26,-1 0-1,1 0 1,-1-1-1,1 0 0,-1 0 1,0 0-1,1-1 0,-1 1 1,0-1-1,-1 0 1,1-1-1,0 1 0,-1-1 1,0 0-1,0 0 0,0 0 1,0-1-1,-1 1 1,0-1-1,5-9 0,-3 4-105,0-1-1,-1 0 0,0-1 1,-1 1-1,0-1 1,-1 1-1,0-1 0,-1 0 1,0-14-1,-1 26 171,0-1 0,-1 1 0,1-1 0,0 1 0,0-1 0,-1 1 0,1 0 0,0-1 0,-1 1 0,1-1 0,0 1 0,-1 0 0,1-1 0,-1 1 0,1 0 0,-1 0 0,1-1 0,0 1 0,-1 0 0,1 0 0,-1 0 0,1-1-1,-1 1 1,1 0 0,-1 0 0,1 0 0,-1 0 0,0 0 0,1 0 0,-1 0 0,1 0 0,-1 0 0,1 0 0,-1 0 0,1 1 0,-1-1 0,1 0 0,-1 0 0,0 1 0,-9-1 330,11 11-176,4-9-203,-1-1 0,1 0 1,0 0-1,0-1 0,0 1 0,-1-1 0,1 0 0,0 0 0,0-1 1,0 1-1,0-1 0,-1 0 0,1-1 0,0 1 0,-1-1 0,10-4 0,-9-7-3,-6 11 301,-3 9-43,-2 4-166,1 0 1,1 0-1,0 1 0,1-1 0,0 1 0,1 0 1,0 0-1,1 0 0,0 0 0,2 24 1,1-17-41,1-1 0,0 1 0,1-1 1,1 0-1,1 0 0,12 26 0,-11-25-16,-1 0-1,-1 0 1,0 1-1,-1-1 1,-2 1-1,0 0 1,-1 0 0,-3 34-1,2-18 4,0-34-6,-1-1 0,1 1 0,-1-1 0,0 0 0,1 1 0,-1-1 0,0 0 0,0 1 0,0-1 0,0 0 0,0 0 0,0 0 0,0 0 0,0 0 0,0 0 1,0 0-1,-1 0 0,1 0 0,0 0 0,-1-1 0,1 1 0,-1-1 0,1 1 0,0-1 0,-1 1 0,1-1 0,-1 0 0,1 0 0,-1 0 0,0 0 0,-1 0 0,-3 1 2,1-1 0,0 0 1,-1 0-1,1 0 0,-1-1 0,1 0 1,-11-3-1,13 3-2,-1-1 0,1 0 1,-1 0-1,1 0 1,-1 0-1,1-1 0,0 1 1,0-1-1,0 0 0,1 0 1,-1 0-1,1 0 0,-1 0 1,1 0-1,0-1 1,0 1-1,1-1 0,-1 0 1,1 0-1,0 1 0,0-1 1,0 0-1,0 0 0,0 0 1,1 0-1,0 0 1,0 0-1,0 0 0,0 0 1,1 0-1,0 0 0,-1 0 1,1 0-1,1 0 1,-1 1-1,1-1 0,-1 0 1,1 1-1,0-1 0,0 1 1,1 0-1,3-5 0,25-25-24,37-29-1,26-27-3573,-74 65-3215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18 2256,'0'0'27852,"-1"-3"-27579,-5-12-69,3 26-22,1 36 51,2-42-220,7 174 327,-4-154-324,1 0 0,1 0 0,1-1 0,2 1 0,11 26 0,25 46-140,-40-89-841,-6-21-485,2-9-2079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 25557,'0'0'3729,"121"-8"-3665,-92 8-64,0 0-88,0 5-384,0 1-472,-12 0-4025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5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92 27782,'0'0'3399,"-5"1"-3312,2 0-74,-1 0 0,1 0 1,0 1-1,0-1 0,0 1 0,0 0 1,0 0-1,1 0 0,-1 0 0,0 0 0,1 1 1,0-1-1,-1 1 0,1 0 0,0 0 1,0 0-1,1 0 0,-1 0 0,1 0 1,-1 0-1,1 0 0,0 0 0,-1 7 0,1-7-10,-2 7 9,0 0-1,0 0 1,1 1 0,-1 19 0,3-29-14,1 0 1,-1 0 0,1-1-1,-1 1 1,1 0 0,-1-1-1,1 1 1,-1-1-1,1 1 1,-1 0 0,1-1-1,0 1 1,-1-1 0,1 0-1,0 1 1,-1-1 0,1 0-1,0 1 1,0-1-1,0 0 1,-1 0 0,1 1-1,0-1 1,0 0 0,0 0-1,-1 0 1,1 0-1,0 0 1,1-1 0,2 2-17,-1-1 1,1 0 0,-1-1-1,0 1 1,1-1-1,-1 1 1,6-3 0,-5 0-55,1 0 1,0-1 0,-1 0-1,1 1 1,-1-1-1,0-1 1,0 1-1,-1-1 1,1 1 0,-1-1-1,0 0 1,3-7-1,4-10-740,12-34 0,-7 6-2491,-5 2-6065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25485,'0'0'4865,"116"-17"-4760,-87 17-97,0-6-8,-6 3-417,0 0-447,-11 0-1584,-1 0-11067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22693,'0'0'7818,"0"8"-7722,-2 33 112,1-12-81,0 0 0,6 51 0,-3-76-120,-1 0 0,0 0-1,1 0 1,0 0 0,0 0 0,0 0 0,0-1 0,1 1-1,-1-1 1,1 0 0,0 0 0,0 1 0,0-2 0,0 1-1,1 0 1,-1-1 0,1 1 0,7 2 0,-9-3-36,1-1 0,0 0 0,0 0 0,0 0 0,0 0 0,0-1 0,0 1 0,0-1 0,0 0-1,0 0 1,0 0 0,0 0 0,0 0 0,0-1 0,0 1 0,0-1 0,0 0 0,0 0 0,0 0 0,0 0 0,0 0 0,-1-1 0,1 1 0,0-1 0,-1 0 0,1 0 0,1-2 0,11-14 4128,-2-3-4708,-7 9-3348,0-1-1,-1 0 1,5-19 0,-2-9-3727,-4 17 8445,-3 7 5557,0 4 6686,-3 55-12648,1-19-218,1-1 0,4 35 0,-4-55-146,0 0 0,1 0 1,0 0-1,-1-1 1,1 1-1,0 0 0,0 0 1,0-1-1,0 1 0,0-1 1,0 1-1,1-1 1,-1 1-1,0-1 0,1 0 1,-1 0-1,1 1 0,-1-1 1,1 0-1,0 0 1,0-1-1,-1 1 0,1 0 1,0-1-1,0 1 1,0-1-1,0 1 0,-1-1 1,1 0-1,0 0 0,0 0 1,3 0-1,-1 0-148,0 0-1,0 0 1,0-1-1,-1 1 1,1-1-1,0 0 1,0 0-1,0-1 1,-1 1-1,1-1 1,-1 0-1,1 0 0,-1 0 1,5-3-1,10-16-2997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26966,'0'0'3279,"-1"21"-3110,-2 68-34,3-81-119,0-1 1,0 0-1,1 1 0,0-1 0,0 1 0,1-1 0,0 0 1,0 0-1,1 0 0,6 13 0,-8-17-8,0-2-16,-1-1 0,0 0 1,0 1-1,0-1 0,0 0 0,1 0 1,-1 1-1,0-1 0,0 0 1,1 0-1,-1 0 0,0 1 1,0-1-1,1 0 0,-1 0 1,0 0-1,1 0 0,-1 0 1,0 1-1,0-1 0,1 0 0,-1 0 1,0 0-1,1 0 0,-1 0 1,0 0-1,1 0 0,-1 0 1,0 0-1,1 0 0,-1 0 1,0 0-1,1-1 0,-1 1 1,0 0-1,0 0 0,1 0 0,-1 0 1,0 0-1,1-1 0,-1 1 1,0 0-1,0 0 0,0 0 1,1-1-1,-1 1 0,0 0 1,0 0-1,0-1 0,1 1 1,-1 0-1,0-1 0,0 1 0,0 0 1,0 0-1,0-1 0,0 1 1,10-17-352,35-100-1050,-45 116 1433,0 0 0,1 0 0,-1 0 0,0 0 0,1 0 0,-1 0 0,1 0 0,-1 1 0,1-1 0,0 0 1,-1 0-1,1 0 0,0 1 0,0-1 0,-1 0 0,1 1 0,0-1 0,0 0 0,0 1 0,0 0 0,0-1 0,0 1 0,0-1 0,0 1 1,0 0-1,0 0 0,0-1 0,0 1 0,0 0 0,0 0 0,0 0 0,0 0 0,0 0 0,0 0 0,0 1 0,0-1 0,0 0 0,0 0 1,0 1-1,0-1 0,0 1 0,0-1 0,0 1 0,1 0 0,3 3 112,0 0-1,0 1 1,0-1 0,0 1 0,4 6-1,-7-8-199,16 24 150,-17-24-193,0 0 0,1 0 0,0 0 1,-1 0-1,1 0 0,0-1 0,0 1 1,0-1-1,1 1 0,-1-1 1,1 0-1,-1 0 0,1 0 0,0 0 1,0 0-1,-1-1 0,1 1 0,0-1 1,1 0-1,2 1 0,6-1-3974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10 26526,'0'0'4054,"-9"-2"-3957,-27-6-54,35 8-37,-1 1 0,1-1 0,0 0 0,0 0 0,0 1 0,0-1 0,0 1 1,0-1-1,-1 1 0,1-1 0,0 1 0,1 0 0,-1-1 0,0 1 0,0 0 0,0 0 0,0 0 0,0 0 0,1 0 1,-1 0-1,0 0 0,1 0 0,-1 0 0,1 0 0,-1 2 0,-8 29 139,8-30-140,-1 10 44,1 0 0,1 0-1,1 15 1,-1-5-9,0-19-37,0-1 0,0 1 0,1-1 0,-1 0 1,1 1-1,-1-1 0,1 1 0,0-1 0,0 0 0,0 0 1,0 0-1,0 0 0,1 0 0,-1 0 0,1 0 0,-1 0 1,1 0-1,0 0 0,-1-1 0,1 1 0,0-1 0,0 1 1,0-1-1,0 0 0,1 0 0,-1 0 0,0 0 0,3 1 1,4 0-31,0 1 1,0-1 0,1-1 0,-1 0 0,19 0-1,-26-1-12,1 0 0,0 0-1,-1-1 1,1 1-1,0 0 1,-1-1 0,1 0-1,-1 0 1,1 0 0,-1 0-1,1 0 1,-1 0-1,0-1 1,1 1 0,2-3-1,-1-1-274,1 0-1,-1 0 0,0-1 1,6-10-1,7-13-2601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 21837,'0'0'7868,"0"28"-7399,0 195 230,-1-211-677,1 1 1,1-1-1,0 1 0,1-1 0,0 0 1,1 1-1,0-1 0,9 19 0,-6-11-2442</inkml:trace>
  <inkml:trace contextRef="#ctx0" brushRef="#br0" timeOffset="1">0 235 27150,'0'0'3689,"47"-61"-3689,-24 55-16,0 3-24,0 3-329,6 0-399,-6 0-448,-6 0-5521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25974,'0'0'4745,"6"159"-4673,0-133-40,0-3 8,-1-5-40,1-7 0,-6-2-24,6-9-288,0 0-297,-1-12-335,1-14-1984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27622,'0'0'1304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 26734,'0'0'3745,"-8"2"-3531,3-1-190,1 1 0,-1-1-1,1 1 1,-1 0-1,1 0 1,0 1 0,0-1-1,0 1 1,0 0 0,0 0-1,1 0 1,-1 1 0,1-1-1,0 1 1,0 0 0,0-1-1,1 2 1,-1-1-1,1 0 1,0 0 0,0 1-1,0-1 1,1 1 0,0-1-1,-2 9 1,2-5-15,0-1 0,0 1 0,1 0 0,0-1 0,0 1-1,1 0 1,2 9 0,-2-14-10,0-1 0,0 0 0,0 1 0,1-1 0,-1 0 0,0 1 0,1-1 0,0 0-1,-1 0 1,1 0 0,0-1 0,0 1 0,0 0 0,0-1 0,1 1 0,-1-1 0,0 0 0,1 1 0,-1-1-1,1-1 1,-1 1 0,1 0 0,-1 0 0,4 0 0,-1 0-81,-1 0 1,0 0-1,1-1 1,-1 1-1,1-1 0,-1 0 1,1 0-1,-1 0 1,1-1-1,8-1 0,-12 1 31,1 0-1,0 0 1,-1-1-1,1 1 0,-1 0 1,0 0-1,1-1 1,-1 1-1,0-1 0,0 0 1,0 1-1,0-1 0,0 0 1,0 1-1,0-1 1,0 0-1,-1 0 0,1 0 1,-1 0-1,0 0 1,1 1-1,-1-1 0,0 0 1,0 0-1,0 0 0,-1-4 1,1-129-479,6 134 688,0 0 0,0 0 0,0 1 0,0-1 0,0 1 0,11 2 0,-14-2-147,0 1-1,-1 0 1,1 0 0,0 0 0,-1 0-1,1 1 1,-1-1 0,0 1 0,1-1-1,-1 1 1,0 0 0,0 0-1,0 0 1,0 0 0,0 0 0,-1 1-1,1-1 1,2 5 0,-1-2 0,-1 0 0,1 0 0,-1 0 0,-1 0 0,1 0 0,-1 0-1,1 1 1,-1-1 0,0 8 0,-2-1 7,0 9 19,2-19-38,1-12-27,-1 3 3,0 1 1,1 0-1,0 0 0,0 0 1,0 0-1,1 0 1,0 1-1,0-1 0,0 1 1,1-1-1,0 1 1,0 0-1,0 1 1,0-1-1,1 1 0,0 0 1,0 0-1,0 0 1,0 1-1,1-1 0,8-2 1,1 0 123,-1 1 1,1 1-1,0 0 1,1 1-1,-1 1 1,1 0-1,26 1 0,-39 1-88,-1 0 0,1 0 0,0 1-1,0-1 1,-1 1 0,1 0 0,0 0-1,-1 0 1,1 0 0,0 0 0,-1 1-1,0-1 1,1 1 0,-1-1 0,0 1-1,0 0 1,0 0 0,0 0 0,0 0-1,0 0 1,-1 1 0,1-1 0,-1 0-1,1 1 1,-1-1 0,0 1-1,0 0 1,0-1 0,0 1 0,-1 0-1,1 3 1,2 11 4,0 0 0,-2 0 0,0 0 1,-2 18-1,1-14 22,0-20-48,1 0 0,-1 0 1,0 0-1,0 0 1,0 0-1,0 0 1,0 0-1,0 0 1,-1 0-1,1 0 1,0-1-1,0 1 1,-1 0-1,1 0 1,0 0-1,-1 0 1,1 0-1,-1 0 1,1-1-1,-1 1 0,0 0 1,0 1-1,-11 0-3965,1-2-7601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24 26886,'0'0'4113,"-29"-23"-4113,29 34-1497,0 4-3872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27246,'0'0'3721,"0"191"-3409,0-139-192,0-6-40,0-2-32,6-4-32,-1-2-8,1-7-8,0-2-200,0 9-152,-1-12-873,-5 0-1671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55.04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46 70 25701,'0'0'3971,"-4"0"-3531,2 0-404,1 0 1,-1 0-1,1 0 0,-1 0 1,1-1-1,-1 1 1,1 0-1,-1-1 0,1 1 1,0-1-1,-1 1 1,1-1-1,0 0 0,-1 0 1,1 0-1,0 0 1,0 0-1,0 0 1,0 0-1,0 0 0,0 0 1,0 0-1,0 0 1,0-1-1,1 1 0,-1 0 1,0-1-1,1 1 1,-1 0-1,1-1 0,-1 1 1,1-1-1,0 1 1,0-1-1,0 1 0,-1-1 1,1 1-1,1-1 1,-1-1-1,0 2-36,1 0 0,-1 0 0,0 0 0,1 0-1,-1 1 1,1-1 0,-1 0 0,1 0 0,-1 1 0,1-1 0,0 0 0,-1 1-1,1-1 1,0 1 0,-1-1 0,1 1 0,0-1 0,0 1 0,0-1 0,-1 1 0,1 0-1,0-1 1,1 1 0,24-8-6,-22 7 6,1 0-1,1-1 0,-1 1 0,0 0 0,1 1 0,-1-1 0,0 1 0,8 1 0,-11-1 0,-1 1 1,1-1 0,-1 1 0,1-1-1,0 1 1,-1 0 0,1 0-1,-1 0 1,0-1 0,1 2-1,-1-1 1,0 0 0,1 0 0,-1 0-1,0 0 1,0 1 0,0-1-1,0 1 1,0-1 0,-1 0 0,1 1-1,0 0 1,-1-1 0,1 1-1,-1-1 1,1 3 0,2 6-1,-1 1 0,0-1 1,-1 1-1,0 0 0,-1-1 1,0 1-1,-1 0 0,0-1 1,0 1-1,-1-1 0,-1 1 1,0-1-1,0 0 0,-1 0 1,0 0-1,-1-1 0,0 1 1,0-1-1,-1 0 0,-1 0 1,1-1-1,-1 0 0,-8 7 1,10-10 2,1 0-1,-1 0 1,0-1 0,0 0 0,0 0 0,-1 0 0,0-1 0,1 0 0,-12 5-1,16-8 10,1 1-10,1 0-1,-1 0 1,0-1-1,0 1 1,1 0-1,-1 0 1,0 0-1,1-1 1,-1 1-1,1 0 1,-1-1-1,1 1 1,-1 0-1,1-1 0,0 1 1,-1-1-1,1 1 1,0-1-1,-1 1 1,1-1-1,0 1 1,0-1-1,0 0 1,-1 1-1,1-1 1,1 0-1,23 6 7,-20-5-8,21 3 5,1-1 1,0-2 0,46-2-1,-19-1-538,-52 2-287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0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7626,'0'0'23514,"-10"1"-23246,5 0-237,3-1-22,0 0 0,0 0 0,0 0 0,-1 0 0,1 0 0,0 1 0,0-1 0,0 1 0,0-1 0,0 1 0,0 0 0,1 0 0,-1 0 0,0 0 0,0 0 0,0 0 0,1 1 0,-1-1 0,1 1 0,-1-1 0,1 1 0,0-1 0,-1 1 0,1 0 0,0-1 0,0 1 0,0 0 0,0 0 0,-1 3 0,-2 21 85,2 0 0,0-1-1,4 48 1,-1-19-40,1-23-19,1-1 1,1 0 0,2 0 0,11 31-1,3 20 8,-20-80-43,0 3-15,1 0 0,0-1-1,0 1 1,0 0 0,0-1 0,0 1 0,1-1 0,3 6 0,-4-9-165,-2-53-3684,-3 26-5327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9:10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24 26830,'0'0'4127,"6"-20"-3737,-6 17-310,0 3-32,0 32 170,-35-43-1834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0.3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261 1 23317,'0'0'5365,"-15"4"-5225,-49 13 0,62-17-120,-1 1 1,1 0-1,-1 0 0,1 0 0,0 0 0,0 0 0,-1 1 1,1-1-1,0 1 0,0 0 0,0-1 0,1 1 0,-1 0 1,0 0-1,1 0 0,-1 0 0,1 0 0,-1 1 0,1-1 1,0 0-1,0 1 0,-1 3 0,-2 4 35,-5 11 49,1-1-1,1 2 1,0-1-1,2 1 1,1 0 0,0 0-1,2 0 1,0 0 0,3 29-1,0-47-99,0 1 0,0-1-1,0 1 1,1-1 0,0 0-1,0 0 1,0 0 0,0 0-1,1 0 1,-1 0 0,1 0-1,4 3 1,-3-2 0,0 0-1,0 0 1,-1 0 0,0 0-1,0 1 1,3 8 0,-5-12-1,-1-1 0,0 1 0,1 0 0,-1 0 0,0 0 0,0-1 0,0 1 0,-1 0 0,1 0 0,0 0 0,-1-1 0,1 1 0,-1 0 0,1 0 0,-1-1 0,0 1 0,0-1 0,0 1 0,0-1 0,0 1 0,0-1 0,0 1 0,0-1 0,-1 0 0,1 0 0,-3 2 0,-3 4-38,0-1-1,-1 0 1,0 0 0,0-1-1,-1 0 1,0-1 0,1 1 0,-1-2-1,-1 1 1,1-1 0,0-1-1,-16 3 1,61-20-76,-23 13 121,0-1-1,1 1 0,-1 1 1,18 1-1,-30 0-3,1 0 1,-1 0-1,0 0 1,0 1-1,0-1 0,0 0 1,0 1-1,0-1 0,0 1 1,0-1-1,0 1 1,-1-1-1,1 1 0,0 0 1,0 0-1,0-1 0,-1 1 1,1 0-1,0 0 1,-1 0-1,1 0 0,0 0 1,-1-1-1,1 1 0,-1 0 1,0 0-1,1 0 1,-1 1-1,0-1 0,0 0 1,0 0-1,1 1 0,0 43 237,-2-33-178,1 158 420,1-169-500,0 0 0,0-1 0,0 1 0,0 0 0,0-1 0,0 1 0,0-1 0,0 1 0,0-1 1,0 0-1,0 1 0,0-1 0,0 0 0,0 0 0,0 0 0,1 1 0,-1-1 0,0 0 0,0-1 0,0 1 0,0 0 0,0 0 0,2-1 0,-1 1-432,4 0-1357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4.6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22 25133,'0'0'4640,"-24"-12"-3757,17 10-848,1 0 0,-1 0 0,0 1 0,0 0 0,1 0 1,-1 1-1,0 0 0,-12 1 0,0-1-4,17 0-27,0 0 1,0 0 0,0 1-1,1-1 1,-1 0 0,0 1-1,0 0 1,0-1 0,0 1-1,0 0 1,1 0 0,-1 0 0,0 0-1,1 0 1,-1 0 0,1 1-1,-1-1 1,-1 3 0,0-1 2,1 1 1,-1-1 0,1 1-1,0 0 1,0 0 0,1 0-1,-1 0 1,0 5 0,-1 6 19,0 1 1,1-1-1,1 28 1,0-40-27,1 1 1,0 0-1,0 0 1,0-1 0,1 1-1,-1 0 1,1 0-1,0-1 1,0 1 0,0-1-1,1 1 1,-1-1-1,1 1 1,0-1 0,0 0-1,0 1 1,0-1 0,1-1-1,-1 1 1,1 0-1,0 0 1,-1-1 0,1 0-1,0 1 1,1-1-1,-1 0 1,0 0 0,1-1-1,-1 1 1,1-1-1,-1 0 1,1 0 0,-1 0-1,5 0 1,-4 0-44,1 0 0,-1 0 0,1-1 1,-1 0-1,1 0 0,-1 0 0,1 0 1,0-1-1,-1 0 0,0 0 0,1 0 1,-1 0-1,0-1 0,1 1 0,-1-1 1,0-1-1,0 1 0,0 0 0,-1-1 1,8-5-1,-4 0-172,-1 0 1,1-1 0,-1 0-1,-1 0 1,0 0-1,0 0 1,0-1-1,2-10 1,-4 11 188,0 0 0,-1-1 0,-1 1 0,1-1 0,-1 1 0,-1-19 0,0 28 1195,0 7-664,-1 26 32,0-15-415,1 0 1,3 26 0,-3-42-117,1 0 1,0 1 0,0-1 0,0 0-1,0 0 1,0 0 0,1 0 0,-1 0-1,0 0 1,1 0 0,0-1 0,-1 1-1,1-1 1,0 1 0,0-1 0,0 1-1,0-1 1,0 0 0,0 0 0,0 0-1,0 0 1,1 0 0,-1-1 0,0 1-1,0-1 1,1 1 0,-1-1 0,0 0 0,1 0-1,2 0 1,0 0-201,0 0 0,0 0 0,1-1 0,-1 1 0,9-4 0,-11 3-231,-1 0-1,1 0 0,-1 0 0,1 0 0,-1 0 0,1-1 0,-1 1 0,0-1 0,0 0 0,3-2 0,12-16-16336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5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0 29174,'0'0'2289,"-6"9"-9363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5.5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28094,'0'0'2817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6.0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0 145 18500,'0'0'12451,"5"-5"-12471,7-7-17,43-46-509,-51 54 544,-1 0 0,0 0 0,0-1 0,0 1 0,0-1 0,-1 0 0,0 0 0,0 1 0,0-1 0,0-1 0,-1 1 0,1-8 0,-2 12 575,-6 25-197,-1 0-296,2 0 1,0 0-1,1 1 0,-1 48 1,6-58-824,0 0 1,5 26-1,-5-31-2712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16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53 27438,'0'0'2196,"21"-9"-2100,66-27 38,-83 34-121,-1 1 0,1 0 0,-1 0 1,1 0-1,0 0 0,-1 1 0,5-1 1,-7 1-12,0 1 0,0-1 0,0 0 0,0 0 0,0 0 0,-1 0 0,1 1 0,0-1 1,0 0-1,0 1 0,-1-1 0,1 0 0,0 1 0,0-1 0,-1 1 0,1-1 0,0 1 0,-1 0 1,1 0-1,0 1 1,0 1 0,0-1-1,0 0 1,0 1 0,-1-1 0,0 1 0,1-1 0,-1 1 0,0-1 0,0 1 0,0-1 0,-1 5 0,0 4 33,2 10 34,-2 0 0,0 0 0,-2 0-1,0 0 1,-1 0 0,-14 39 0,11-44-32,1 0 0,1 1 0,0 0 1,1 0-1,1 0 0,-1 33 1,4-49-39,0 1 0,1-1 1,-1 1-1,0-1 0,1 0 1,-1 0-1,1 1 1,0-1-1,-1 0 0,1 0 1,0 1-1,0-1 0,0 0 1,0 0-1,0 0 0,0 0 1,0 0-1,0 0 1,0-1-1,0 1 0,1 0 1,-1-1-1,0 1 0,0 0 1,1-1-1,-1 0 1,0 1-1,1-1 0,1 1 1,44 4-120,-42-4 83,4-1-16,42 0-879,-48 0 846,0 0 0,-1-1 1,1 1-1,-1-1 1,1 0-1,-1 0 0,1 0 1,-1 0-1,1 0 1,-1 0-1,0-1 0,1 1 1,-1-1-1,0 0 1,3-3-1,-3-2 553,-11 6-111,-10 6 62,13-1-350,1-1-1,0 2 1,0-1 0,0 0-1,1 1 1,-1 0-1,1 0 1,0 0 0,1 1-1,-1-1 1,1 1-1,0 0 1,0 0 0,1 0-1,0 0 1,0 0-1,-2 13 1,0 8-23,1 0 0,2 0 0,1 28 0,1-23 17,0-9-32,1 0 1,2 0-1,6 25 0,-4-26 9,-2 1 0,-1 0 0,1 26 0,-3-48-34,-1 0 0,0 0-1,0 0 1,0 0 0,0 0-1,0 0 1,0 1-1,-1-1 1,1 0 0,0 0-1,0 0 1,-1 0 0,1 0-1,-1-1 1,1 1-1,-1 0 1,1 0 0,-1 0-1,1 0 1,-1 0 0,0-1-1,1 1 1,-2 1-1,-24 1 95,19-3-108,-27-2-279,-47-8 1,59 7-477,4 0-1359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2.1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78 12 22341,'0'0'7135,"-5"-2"-6886,1 1-254,3 0 30,0 0 0,-1 0 0,1 0 0,0 1 0,0-1 0,-1 0 0,1 1 0,0-1 0,-1 1 0,1 0 0,-1-1 0,1 1 0,-1 0 0,1 0 0,-1 0 0,1 0 0,0 0 0,-1 0 0,1 0 0,-1 1 0,1-1 0,-1 1 0,1-1 0,0 1 0,-1-1 0,1 1 0,0-1 0,0 1 0,-1 0 0,1 0 0,0 0 0,0 0 0,0 0 0,0 0 0,0 0 0,-1 2 0,-2 7 9,0 1-1,1-1 1,0 1-1,1 0 0,1-1 1,0 1-1,0 0 1,1 0-1,0 0 1,1 0-1,2 14 1,-2-22-33,0 0 0,1-1 0,-1 1 1,1 0-1,-1-1 0,1 1 0,0-1 0,0 0 1,0 1-1,0-1 0,1 0 0,-1 0 1,1 0-1,-1-1 0,1 1 0,-1 0 0,1-1 1,0 0-1,0 0 0,5 2 0,-1-1-11,1 0 0,0-1 0,0 1 0,0-2 0,0 1-1,15-2 1,-22 1 3,1-1 0,0 0 0,-1 1 0,1-1 0,-1 0 0,1 0 0,-1 0 0,1 0 0,-1 0 0,0-1-1,0 1 1,1 0 0,-1-1 0,0 1 0,0-1 0,0 1 0,0-1 0,-1 1 0,1-1 0,0 0 0,-1 1 0,1-1 0,-1 0 0,1 1-1,-1-1 1,0 0 0,0 0 0,0-3 0,1-5-16,0 1 1,-1-1-1,0 0 0,-3-12 1,3 20 25,-1 0 1,1 0 0,-1 0 0,0 0 0,0 0-1,0 0 1,0 0 0,0 1 0,-1-1 0,1 0-1,0 0 1,-1 1 0,0-1 0,1 1 0,-1 0-1,0-1 1,1 1 0,-1 0 0,0 0 0,0 0 0,0 0-1,-3 0 1,-6-3-181,0 0-1,-24-3 0,12 2-1633,17 3-2082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2.7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1 27038,'0'0'3107,"-2"26"-2876,-1 11-165,-3 102 215,7-115-241,2 0 1,1-1-1,0 1 1,11 27-1,-8-22-18,-6-26-20,0-1 0,-1 1 1,1-1-1,0 1 0,0-1 1,0 0-1,0 1 1,0-1-1,1 0 0,-1 0 1,1 0-1,-1 0 1,4 3-1,-5-5-3,0 0 0,1 0 1,-1 0-1,0 0 0,1 0 0,-1 0 0,0 0 1,1 0-1,-1 0 0,0 0 0,1 0 0,-1-1 1,0 1-1,0 0 0,1 0 0,-1 0 0,0 0 1,0-1-1,1 1 0,-1 0 0,0 0 0,0-1 1,1 1-1,-1 0 0,0 0 0,0-1 0,0 1 1,0 0-1,0-1 0,1 1 0,-1 0 0,0 0 1,0-1-1,0 1 0,0 0 0,0-1 0,0 1 1,0 0-1,0-1 0,0 1 0,0 0 0,0-1 1,0 1-1,0 0 0,0-1 0,3-21-44,-3 20 42,1-3-9,0 0 1,0 0-1,1 0 1,-1 1 0,1-1-1,0 0 1,1 1-1,3-8 1,-4 10 5,-1 1 0,0-1 0,1 0 0,0 0 0,-1 1 0,1-1 0,0 1 0,0-1 0,0 1 0,0 0 0,0-1 0,0 1-1,0 0 1,0 1 0,1-1 0,-1 0 0,0 1 0,0-1 0,1 1 0,3-1 0,-4 1 8,0 0 0,1 0 0,-1 0 0,0 1 0,0-1 0,1 1 0,-1-1 0,0 1 1,0 0-1,0 0 0,0 0 0,0 0 0,0 0 0,0 0 0,0 0 0,3 3 0,-2 0 2,0 0 1,0 0 0,0 0-1,-1 1 1,1-1-1,3 9 1,-3-4 9,-1 0 0,0 0 0,0 0 0,0 1 0,-1-1 0,-1 0 0,0 17 0,0-18 26,0-6-34,0-1-1,-1 1 1,1-1 0,-1 0-1,1 1 1,-1-1 0,0 1 0,1-1-1,-1 0 1,0 1 0,0-1-1,0 0 1,0 0 0,0 0-1,0 0 1,0 0 0,0 0 0,-1 0-1,1 0 1,0 0 0,-1 0-1,1-1 1,0 1 0,-1 0-1,1-1 1,-1 0 0,1 1 0,-1-1-1,1 0 1,-1 1 0,-2-1-1,-10 1 28,1 0-1,-24-1 1,21-1-48,14 1 3,0 1 0,0-1-1,0 0 1,0-1 0,0 1 0,0 0-1,0-1 1,0 1 0,0-1-1,0 1 1,0-1 0,0 0 0,1 0-1,-3-1 1,3 1-85,0-1 1,0 1-1,0 0 1,0-1-1,1 1 0,-1-1 1,0 1-1,1-1 1,-1 1-1,1-1 0,-1 0 1,1 1-1,0-1 1,0 0-1,0 1 0,0-1 1,0-2-1,0-8-1731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3.2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110 1 21381,'0'0'8619,"0"8"-8225,0 29-227,2 0-1,0 0 0,3 0 0,10 38 0,-13-64-147,0-1 1,-1 1-1,0 0 0,-2 16 0,1-13 41,0-13-58,-1-1 0,1 1 0,-1 0 0,0-1-1,0 1 1,1-1 0,-1 1 0,0-1-1,0 0 1,1 1 0,-1-1 0,0 0 0,0 1-1,0-1 1,0 0 0,0 0 0,0 0 0,1 0-1,-1 0 1,0 0 0,0 0 0,0 0 0,-1 0-1,-24-2-42,24 1 21,0 0 0,-1 0 0,1-1 1,0 1-1,0-1 0,0 1 0,0-1 0,0 1 1,1-1-1,-1 0 0,0 0 0,1 0 0,-3-3 1,-17-34-526,14 26 205,-11-21-1154,1 1-1195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11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22509,'0'0'7916,"0"7"-7813,-4 168 658,-1-79-687,5 1-1,17 131 0,-11-173-57,-1 101 0,-6-115-14,-1-18-370,0-19-52,2-16-122,0-10-3041,0-6-8508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3.56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10 28134,'0'0'2425,"12"-9"-8491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4.06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1 120 25701,'0'0'3860,"12"-3"-3692,-6 2-152,7-1-9,-1-1 0,1 0 1,-1-1-1,15-7 0,-24 10-16,0 0 0,0-1 1,0 1-1,0-1 0,0 0 0,-1 0 0,1 0 0,-1 0 0,1-1 1,-1 1-1,0-1 0,0 1 0,0-1 0,0 0 0,0 0 0,-1 0 1,1 0-1,-1 0 0,0 0 0,0 0 0,0 0 0,0-1 0,0 1 1,-1-6-1,0 8 20,0 0 1,0 0 0,0 0 0,0 0 0,0-1 0,-1 1-1,1 0 1,0 0 0,-1 0 0,1 1 0,-1-1-1,1 0 1,-1 0 0,0 0 0,1 0 0,-1 0 0,0 1-1,1-1 1,-1 0 0,0 0 0,0 1 0,0-1-1,0 1 1,0-1 0,0 1 0,0-1 0,0 1-1,0-1 1,0 1 0,0 0 0,0 0 0,0 0 0,-1-1-1,-46 1 495,27 1-142,19-1-352,0 1 0,0-1 1,0 1-1,0-1 0,0 1 1,0-1-1,1 1 0,-1 0 1,0 0-1,0 0 1,1 0-1,-1 0 0,0 1 1,1-1-1,-1 0 0,1 1 1,0-1-1,0 1 0,-1-1 1,1 1-1,0 0 0,0-1 1,0 1-1,0 0 1,1 0-1,-1 0 0,0 0 1,1 0-1,0 0 0,-1 0 1,1 0-1,0-1 0,0 1 1,0 4-1,0-2-9,0 0 0,0 0 0,0 0 1,0-1-1,1 1 0,0 0 0,-1 0 0,1-1 0,1 1 0,-1-1 1,0 1-1,1-1 0,0 1 0,0-1 0,0 0 0,0 0 0,0 0 1,4 3-1,2-1-172,1-1 1,0 1 0,0-2 0,0 1 0,1-2-1,-1 1 1,1-1 0,-1 0 0,1-1 0,0 0-1,0-1 1,0 0 0,-1 0 0,16-3-1,4-2-2680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4.44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25 1 27238,'0'0'2954,"-3"4"-2802,-1 4-94,1 1 1,0-1-1,0 1 1,1 0 0,0 0-1,0 0 1,1 0-1,0 0 1,1 0-1,1 14 1,-1-21-54,0 1 0,1 0 0,0-1 1,-1 1-1,1 0 0,0-1 0,1 1 0,-1-1 0,0 1 0,1-1 1,-1 0-1,1 0 0,0 1 0,-1-1 0,1 0 0,0-1 1,0 1-1,1 0 0,-1 0 0,0-1 0,4 2 0,-3-1-49,0 0-1,1 0 1,-1-1 0,1 1-1,0-1 1,0 0-1,-1 0 1,1 0-1,0-1 1,0 1-1,0-1 1,0 0-1,0 0 1,7-1-1,-10 0-12,1 1 0,-1-1-1,0 0 1,0 0 0,0 0-1,0 0 1,1 1-1,-1-1 1,0-1 0,-1 1-1,1 0 1,0 0-1,0 0 1,0 0 0,-1-1-1,1 1 1,0 0-1,-1-1 1,1 1 0,-1-2-1,8-34-3094,-6 26 105,4-20-15054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6.89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11 28078,'0'0'3149,"-1"-3"-3075,-2-4-43,1 7-4,3 18 20,5 30 87,30 157 12,-33-183-153,-2 39-2623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7.2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7 27494,'0'0'3337,"81"-6"-3337,-52 6 0,-6 0-32,6 0-200,-6 0-721,-11 0-3000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2:27.8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 4497,'0'0'26660,"19"0"-26589,-11 0-55,-7 0 17,-24-3 654,19 3-651,3 0-76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5.7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154 41 23397,'0'0'5736,"-5"-3"-5313,-1 0-285,0 0 0,0 0 0,0 1 0,0 0 0,-1 0 1,-8-1-1,13 2-110,-1 1 0,0-1 0,1 1 0,-1 0-1,0 0 1,0-1 0,1 2 0,-1-1 0,0 0 0,1 1 0,-1-1 0,0 1 0,1 0 0,-1 0 0,1 0 0,-1 0 0,1 0 0,0 0 0,-1 1-1,1-1 1,-3 3 0,0 3-3,1 0-1,0-1 1,1 1 0,-1 1-1,1-1 1,0 0-1,1 1 1,0-1-1,-2 16 1,2-10 2,1 1 0,1 0 0,0 0 1,3 25-1,-2-36-27,0-1 1,-1 1 0,1-1 0,0 0 0,0 1-1,1-1 1,-1 0 0,0 0 0,1 0-1,0 0 1,-1 0 0,1 0 0,0 0-1,0 0 1,0-1 0,0 1 0,0-1-1,0 1 1,0-1 0,1 0 0,-1 0-1,1 0 1,-1 0 0,0 0 0,5 0-1,2 1 1,1 0 0,0-1 0,-1 0 0,1 0 0,14-2 0,-20 0-6,0 1-1,0-1 1,1-1 0,-1 1-1,0-1 1,0 1-1,0-1 1,-1 0 0,1-1-1,0 1 1,-1-1 0,1 1-1,-1-1 1,0 0-1,0 0 1,0 0 0,-1-1-1,1 1 1,-1-1 0,1 0-1,-1 1 1,2-7-1,1 0-2,-1 0-1,-1 0 1,1-1-1,-2 1 1,0-1 0,0 0-1,0 0 1,-1-11-1,-1 20 9,0-1 0,0 0 0,-1 0 1,1 0-1,-1 0 0,1 0 0,-1 0 0,0 1 0,0-1 0,0 0 1,0 1-1,-1-1 0,1 1 0,-1-1 0,-2-2 0,-1 0 1,-1 0 0,0 0 0,0 0 0,-11-6 0,6 6-164,-3-2-1472,8-2-3279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6.5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8834,'0'0'20220,"2"7"-19685,3 15-219,-1 0 0,-1 0 1,0 29-1,3 33-29,17 103-36,-23-178-245,0-8-4,-1 1 0,1 0 1,0 0-1,0-1 0,0 1 1,0 0-1,1 0 0,-1-1 1,0 1-1,1 0 0,-1-1 1,1 1-1,0 0 0,-1-1 1,1 1-1,1 1 0,10-32-58,-10 20 48,2-5-20,1 0-1,0 0 1,0 0 0,1 0-1,1 1 1,11-16 0,-17 28 26,-1 0 0,1 1 0,0-1 0,0 0 0,0 0 0,0 1 0,0-1 0,0 0 0,0 1 0,0-1 0,0 1 0,0 0 0,1-1 0,-1 1 0,0 0 0,0 0 1,0 0-1,0-1 0,1 1 0,-1 0 0,0 1 0,0-1 0,0 0 0,0 0 0,1 0 0,-1 1 0,0-1 0,0 1 0,0-1 0,0 1 0,1 0 0,1 0-3,-1 0 0,1 1-1,-1 0 1,0-1 0,0 1-1,0 0 1,0 0-1,0 0 1,0 0 0,0 0-1,1 4 1,2 6 7,0 0 1,-1 1-1,-1-1 1,0 1-1,-1 0 0,0 0 1,-1 0-1,-1 0 1,0 14-1,-1-24 3,1 0 1,-1 0-1,0 0 0,0 0 0,0 0 1,0 0-1,0 0 0,0 0 1,-1-1-1,0 1 0,1 0 1,-1-1-1,0 1 0,0-1 1,-1 0-1,1 0 0,0 0 0,-1 0 1,1 0-1,-1 0 0,1-1 1,-1 1-1,0-1 0,-4 2 1,2-1-1,0 0 0,0 0 0,0-1 0,0 1 0,0-1 0,-1 0 0,1-1 0,0 1 0,-1-1 0,1 0 0,0-1 0,-1 1 0,1-1 0,-5-1 0,8 1-1,1 0 0,-1 0 0,1-1 0,0 1 1,0 0-1,-1-1 0,1 1 0,0-1 0,0 1 0,1-1 0,-1 1 0,-1-3 1,2 2-51,-1 1 0,1 0 1,-1-1-1,0 1 0,1 0 1,-1-1-1,0 1 1,0 0-1,0 0 0,0 0 1,0 0-1,0 0 0,0 0 1,0 0-1,0 0 1,0 0-1,-1 1 0,1-1 1,-2-1-1,3 0-2681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7.5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76 1 23373,'0'0'6528,"0"12"-6092,0 41-176,2-1 0,2 0 0,13 59 0,-1-37-177,-15-73-77,-1 1 0,0-1-1,1 0 1,-1 0 0,0 0 0,0 0-1,0 0 1,0 0 0,0 0 0,0 0-1,0 0 1,0 0 0,0 1 0,0-1-1,0 0 1,-1 0 0,1 0 0,-1 0-1,1 0 1,-1 0 0,1 0 0,-1 0-1,1-1 1,-1 1 0,0 0 0,1 0-1,-1 0 1,0 0 0,0-1 0,0 1-1,0 0 1,0-1 0,1 1 0,-1-1-1,0 1 1,0-1 0,-1 0 0,1 1-1,-1-1 1,-2 1-2,0 0 1,-1-1-1,1 0 0,0 0 0,0 0 0,0-1 0,0 1 1,0-1-1,-1 0 0,-3-2 0,5 2-14,1 0-1,-1 0 0,1 0 1,0 0-1,-1 0 1,1-1-1,0 0 1,0 1-1,0-1 0,0 0 1,0 0-1,1 0 1,-1 0-1,0 0 0,1 0 1,-1-1-1,1 1 1,0 0-1,0-1 1,0 1-1,-1-5 0,0-3-604,0 0 0,1 0 1,1 1-1,0-16 0,0 14-794,0-18-8695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7.9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 29670,'0'0'1785,"0"-3"-2922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13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23845,'0'0'5179,"0"0"-5111,0 1 0,0-1 0,0 0 0,0 1 1,0-1-1,0 0 0,0 1 0,0-1 0,0 1 1,0-1-1,0 0 0,1 1 0,-1-1 0,0 0 1,0 1-1,1-1 0,-1 0 0,0 0 0,0 1 1,1-1-1,-1 0 0,0 0 0,1 1 0,-1-1 1,0 0-1,1 0 0,-1 0 0,1 1 0,59 3 224,86-4 1,-56-1-228,118-8-36,3 1-14,40 14-17,42-3 4,-153-5-2,-28 1-4,120 3-8,-90 14 4,415-2-190,-545-14 181,-11 0 125,-1 17-83,-1-13-24,1 0-1,-1-1 0,1 1 0,-1 0 1,-1-1-1,1 1 0,0 0 0,-4 5 1,-7 23 14,6 0-1,2-13-11,0-1-1,-1 37 1,6 49 4,-6 207 97,3-27 65,4-151-78,-2-133-120,-11-8-667,-2-5-1458,-1-1-3970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8.7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79 26974,'0'0'3088,"-1"-9"-3024,-2-29 16,3 37-75,0 0 0,0 0-1,0 0 1,1 0 0,-1 0-1,0 1 1,0-1 0,1 0-1,-1 0 1,1 0 0,-1 0-1,1 0 1,-1 0 0,1 1-1,-1-1 1,1 0 0,0 0-1,-1 1 1,1-1 0,0 1-1,0-1 1,0 0 0,-1 1-1,1-1 1,2 0 0,22-5 40,-20 5-31,-2 0-8,0 0 0,0 1 0,0-1 0,-1 1 1,1 0-1,0 0 0,0 0 0,0 0 1,0 0-1,0 1 0,0-1 0,5 2 1,-7-1-5,0 0 0,1 1 0,-1-1 0,0 0 0,0 0 0,0 1 0,0-1 1,0 0-1,-1 1 0,1-1 0,0 1 0,-1-1 0,1 1 0,-1 0 0,1-1 1,-1 1-1,0 0 0,1-1 0,-1 1 0,0-1 0,0 1 0,0 0 0,-1 1 1,1 7-3,1-1 2,-1 0 0,0 0 0,0 1 0,-1-1 0,0 0 0,-1 0 0,0-1 0,0 1 0,-1 0 0,0-1 0,-7 14 0,-22 22 8,22-32-14,0 1 1,-12 23 0,21-36 4,1 1 0,0-1 0,0 1 0,0-1 0,-1 1 1,1-1-1,0 1 0,0-1 0,0 1 0,0 0 0,0-1 1,0 1-1,0-1 0,0 1 0,0 0 0,0-1 0,0 1 1,0-1-1,0 1 0,1-1 0,-1 1 0,0 0 0,0-1 1,1 1-1,-1-1 0,0 1 0,1-1 0,-1 0 1,0 1-1,1 0 0,21 9 118,30-3 206,-48-7-289,110 6-1318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09.8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6177,'0'0'24906,"0"8"-24798,1 109 177,31 209 0,-18-257-266,-7-36-5,-1 0 1,3 56-1,-8-72-214,1-21-345,0-28-1237,-7 3-756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11.4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24 26886,'0'0'3702,"8"-1"-3599,613-21 721,-586 21-823,411 3-6,29 11 13,-386-20-55,-53 3 91,35 1 0,-77 32 59,-1-2-69,1 0 0,1 1 1,2 0-1,1 0 0,2 54 0,0-50-26,1 36 68,2 0 0,15 78 0,-12-115-63,40 270 164,-39-174-92,-7-126-54,-23-1 6,-1086-3-245,948 6 217,-122-4 75,276 1-82,1-1 0,0-1-1,0 1 1,-1-1 0,-8-4-1,9 3 2,1 1-1,-1 0 0,1 1 0,-1-1 1,0 1-1,1 0 0,-8 0 0,12 1 17,8-2-626,31-17-1748,-20 2-2065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29.714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38 18260,'0'0'12620,"18"6"-12531,21-1-43,-1-2 0,1-1 0,47-4-1,-6 0-21,40 5 1,84-3 29,41-2 18,-126 4-48,0-11-24,5 0 0,-86 9 1,223-8 38,-68 4 25,-117 5-48,994-1 112,-1008-5-109,-28 1-4,36 1-1,108 3-485,-184-2-1044,-5-7-2348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30.46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70 0 11482,'0'0'20029,"1"23"-19796,3-15-219,1 0 1,0 0-1,0-1 0,1 0 0,0 0 0,0 0 1,1-1-1,12 10 0,-7-5-11,67 61 30,-79-72-28,1 0-1,-1 1 1,0 0 0,1-1-1,-1 1 1,0-1 0,1 1-1,-1-1 1,0 1-1,0 0 1,0-1 0,1 1-1,-1-1 1,0 1-1,0 0 1,0-1 0,0 1-1,0 0 1,0-1 0,0 1-1,0-1 1,-1 1-1,1 0 1,0-1 0,0 1-1,0-1 1,-1 1 0,1 0-1,0-1 1,-1 1-1,1-1 1,0 1 0,-1-1-1,1 1 1,-1-1 0,1 0-1,-1 1 1,1-1-1,-1 1 1,0 0 0,-31 19-7,16-10-12,-116 92-1381,91-70-2166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33.34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20644,'0'0'10269,"24"3"-10073,55 21-24,0 4-1,81 41 1,-119-51-149,369 132 46,-290-114-29,223 35 0,-55-8 55,-57-10-65,-167-41-26,-1 2 0,-1 3-1,102 41 1,162 55 15,-288-102-17,54 15 3,-20-5-7,98 39 1,-96-33 4,-59-23-6,1 1 1,-1 1 0,0 0 0,-1 1-1,0 0 1,0 1 0,0 1-1,-1 0 1,14 13 0,-21-17 6,0 0 0,0-1 0,1 0 0,-1 0 0,1 0 0,10 3 1,10 6 33,-61-24-126,11 4-33,-26-13-781,-7-2-1675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37.86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1 800,'0'0'26210,"12"0"-24749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38.59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24 23917,'0'0'7242,"13"0"-6926,35 1-69,-12 0-199,-1-2 1,1 0-1,50-11 0,-26 2-83,-33 9-4576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39.24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 24725,'0'0'5648,"1"29"-4396,1-23-1211,1 0 0,0 0 0,0 0 0,1-1 0,6 10 0,5 7-4,-5-4-91,32 50 309,-39-63-373,0-1-1,0 0 1,1 0-1,0-1 1,-1 1-1,1-1 1,1 0-1,-1 0 1,0 0 0,1 0-1,-1-1 1,6 3-1,3-4-3676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49.35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0 183 7834,'0'0'22871,"2"0"-22838,0 0-1,0-1 0,0 1 1,0-1-1,0 1 1,0-1-1,0 1 0,-1-1 1,5-2-1,5-10 4,-1-1 1,1-1-1,-2 1 0,14-30 0,-11 21-51,1-9-15,-6 14 42,-5 15 86,-1 5 99,-7 213 75,6-215-307,0 1 0,-1 0-1,1 0 1,0 0 0,0 0-1,0 0 1,0 0 0,0 0-1,0-1 1,0 1 0,0 0-1,1 0 1,-1 0 0,0 0 0,0 0-1,1 0 1,-1-1 0,1 1-1,-1 0 1,1 0 0,-1-1-1,1 1 1,-1 0 0,1 0-1,-1-1 1,1 1 0,0-1 0,0 1-1,-1-1 1,1 1 0,0-1-1,0 1 1,-1-1 0,1 0-1,0 1 1,0-1 0,1 1-1,-1-7-5793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15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22085,'0'0'7437,"11"-5"-5664,279-5-1507,-257 10-263,354 14 16,134 0 53,-349-16-58,-149 3-22,0 0 0,39 7 0,57 8 26,-86-14-18,-1 2 0,48 12 0,-49-8-11,1-1-1,0-2 1,0-1 0,59 0 0,82 8 11,63-12-322,-259 0-1622,0 0-3984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50.09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360 66 26846,'0'0'3939,"-18"-10"-3751,-54-29-66,67 36-98,0 1 1,0 0 0,0 0 0,0 0-1,0 1 1,-1 0 0,1 0-1,0 0 1,-1 0 0,1 1 0,-1 0-1,1 0 1,-10 2 0,-10 0 3,21-1-22,-1-1 0,1 2 0,0-1 0,0 0 0,0 1-1,0 0 1,0 0 0,0 0 0,0 0 0,1 0 0,-1 1 0,1 0-1,-1 0 1,1 0 0,0 0 0,0 0 0,1 1 0,-5 5 0,-5 9 36,1 0 0,-13 28 0,15-24-20,2 0 0,0 0 0,1 1-1,2-1 1,0 1 0,2 0 0,0 0 0,2 34 0,0-49-19,1 0 0,0 0 0,0-1 0,1 1-1,0 0 1,0 0 0,0-1 0,1 0 0,1 1 0,-1-1 0,1 0-1,0-1 1,0 1 0,1-1 0,0 0 0,0 0 0,1 0 0,0 0 0,0-1-1,0 0 1,0-1 0,11 7 0,-3-4-2,1 1-1,0-2 1,0 0 0,0-1-1,1 0 1,0-2 0,0 1-1,0-2 1,0 0 0,18-1-1,-13-1-15,0-1 0,0-1 0,-1-1 0,1 0 0,-1-2 0,30-11 0,-38 12-7,0-2 0,0 0 1,-1 0-1,0-1 0,0-1 0,0 1 0,-1-2 0,-1 1 0,1-2 0,-1 1 0,12-17 0,-17 19 18,0 1 1,0-1-1,-1 0 0,1 0 0,-2 0 0,1-1 0,-1 1 0,3-14 0,-3 1 2,-1-41-1,-1 40 3,0 14 7,-2 0 0,1 0-1,-1 0 1,0 1-1,0-1 1,0 0-1,-1 1 1,0 0 0,-1 0-1,1 0 1,-7-8-1,-3-3 34,0 1 0,-25-23 0,28 30-136,0 1-1,-1 0 0,0 1 1,0 1-1,0 0 1,-1 0-1,0 1 1,0 0-1,-1 1 0,1 1 1,-1 0-1,0 0 1,0 1-1,0 1 1,0 0-1,-21 2 0,27 2-3183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51.99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98 27414,'0'0'2438,"2"12"-2120,-2-11-311,1-1-1,-1 0 1,0 0 0,0 1-1,1-1 1,-1 0-1,0 0 1,1 1-1,-1-1 1,0 0-1,1 0 1,-1 0-1,0 0 1,1 0-1,-1 1 1,0-1-1,1 0 1,-1 0-1,1 0 1,-1 0-1,0 0 1,1 0-1,-1 0 1,0 0-1,1 0 1,-1 0-1,1 0 1,-1-1-1,0 1 1,1 0-1,-1 0 1,0 0 0,1-1-1,13-12 60,4-17-71,-4-18-81,-7 28 544,-4 54-23,-3 6-369,2 0 0,12 64 1,-1-67-2085,-13-33-281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52.76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453 40 26886,'0'0'3783,"-25"-6"-3576,-79-19-34,96 23-135,0 0-1,0 0 0,0 1 0,0 0 0,0 1 1,0-1-1,-13 3 0,1-1 19,11 0-40,-1 1 0,1 0 0,0 0 0,0 0 0,0 1 1,0 1-1,1-1 0,-1 1 0,1 1 0,0 0 0,0 0 0,0 0 1,1 1-1,0 0 0,0 1 0,0 0 0,-8 11 0,6-6-2,1-1 0,1 1 0,0 1 0,1-1 0,0 1 0,1 0 0,0 0-1,1 1 1,0 0 0,2-1 0,-3 17 0,4-18-8,0-1 0,1 1 0,0 0 0,0-1 0,1 1 0,1-1-1,0 1 1,1-1 0,0 1 0,0-1 0,1 0 0,1-1 0,9 18 0,-5-13-3,1 0 0,1-1 0,0 0 0,0-1 0,2 0 0,-1-1 0,2 0 0,14 10 0,-17-15 0,1-1-1,-1 0 1,1 0 0,0-1 0,0-1-1,1 0 1,-1-1 0,1 0 0,0-1-1,0 0 1,22 0 0,-11-2-10,0 0 3,0 0-1,27-5 1,-42 3-9,0 0 0,0-1 0,0 0 0,0 0 0,0-1 0,-1 0 0,0 0 0,14-10-1,-13 8 11,0-1-1,-1 1 1,0-1-1,0-1 1,0 0-1,-1 0 0,-1 0 1,1-1-1,-1 0 1,-1 0-1,1-1 1,-2 1-1,1-1 0,-1 0 1,-1 0-1,0-1 1,0 1-1,-1-1 1,0 1-1,-1-1 0,0-13 1,-1 15 3,1 0-1,-1 0 1,-1 0 0,0 0 0,0 0-1,-1 0 1,0 0 0,0 1 0,-1-1-1,0 0 1,-1 1 0,0 0 0,0 0-1,-1 0 1,-7-9 0,-11-12 35,-48-44 1,61 64-28,0 0-1,-1 1 1,0 0-1,-1 1 0,0 0 1,0 1-1,0 0 1,-15-5-1,21 10-75,1 0 0,-1-1-1,0 2 1,0-1-1,0 1 1,0 0 0,-1 0-1,1 1 1,0-1-1,0 1 1,1 1 0,-1-1-1,0 1 1,0 0-1,1 0 1,-10 5 0,2 6-1877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54.74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30 30 23501,'0'0'7014,"-5"-1"-6736,-14-5-83,14 5 24,5 0-200,0 0 0,0 1 0,0-1 0,0 1 1,0-1-1,0 0 0,0 1 0,0-1 0,0 0 1,0 1-1,0-1 0,0 1 0,0-1 0,0 0 1,0 1-1,1-1 0,-1 1 0,0-1 0,1 0 1,-1 1-1,0-1 0,1 0 0,12-1-24,-1 0 0,1 0 1,-1 2-1,23 0 0,-15 0-12,-18 1 15,0-1 0,0 0 1,0 1-1,0-1 0,-1 1 1,1 0-1,0 0 0,0 0 0,-1 0 1,1 0-1,0 0 0,-1 0 1,1 0-1,-1 0 0,0 1 0,1-1 1,-1 1-1,0-1 0,0 1 1,0-1-1,0 1 0,0 0 0,0-1 1,0 1-1,-1 0 0,1 0 1,-1 0-1,1 0 0,-1 0 1,0-1-1,0 1 0,0 0 0,0 3 1,1 1-4,-1 0 0,0 0 0,0 0 0,-1 0 0,1-1 0,-1 1 0,-1 0 0,1 0 1,-1-1-1,-3 8 0,-6 3 6,-2 0 1,0-1-1,0 0 1,-2-1 0,-15 12-1,25-21 3,-4 5-26,30-9 19,138-1-2059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3:55.54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338 47 26278,'0'0'4250,"-16"-7"-4007,-49-22-78,59 27-147,1 0 1,0 1-1,-1-1 0,1 1 0,-1 0 1,1 0-1,-1 1 0,1 0 1,-1 0-1,0 0 0,1 1 0,-1-1 1,1 1-1,-1 1 0,1-1 1,-1 1-1,1 0 0,-7 3 0,3 1-10,1 0 1,-1 0-1,1 0 0,1 1 0,-1 1 0,1-1 0,-10 15 0,8-10 8,1 1 0,0 0 1,1 1-1,0 0 0,2 0 0,-1 0 0,2 1 1,0 0-1,-2 15 0,2-3 9,1 0 0,1 1 0,2-1 0,3 32 0,-1-51-24,0-1 1,0 1-1,1-1 1,0 0-1,0 0 1,1 0-1,-1 0 1,2-1-1,-1 1 1,1-1-1,0 0 1,0-1 0,6 6-1,4 3 3,0-1-1,0 0 1,32 18 0,-34-24-2,2 0 1,-1 0-1,1-1 0,0-1 1,0-1-1,22 4 1,-9-4-9,-1-2 0,48-2 1,-64-1-5,0-1 1,0 0-1,0 0 1,0-1-1,-1 0 1,1-1-1,-1-1 1,0 1-1,0-2 1,16-10-1,-19 11 5,0-1 1,0 1-1,0-1 0,-1 0 0,0-1 0,0 0 0,-1 0 1,0 0-1,0 0 0,0-1 0,-1 0 0,0 1 1,5-18-1,-3 2 1,-2-1 0,0 0 0,-2 0 0,0 0 0,-2 0 0,-2-25 0,1 41 12,-1 0 0,0 1 0,-1-1 1,0 1-1,0-1 0,0 1 0,-1 0 1,0 1-1,-1-1 0,1 0 0,-8-6 1,-7-8 43,-37-31 1,46 44-24,0 1 0,-1 0 0,0 0 0,0 1 0,-1 1 0,1 0 0,-1 1 0,0 0 1,-21-4-1,24 6-1166,-1 1 1,1 0-1,0 1 1,-17 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01.99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36 26494,'0'0'2728,"-1"-3"-2510,1 1 0,0-1 0,0 0 0,0 1 0,1-1 0,-1 0-1,2-4 1,6 5-221,1 0-1,-1 0 0,1 0 0,0 1 1,0 1-1,0 0 0,0 0 1,13 2-1,11-1-15,-31-1 19,-1 0 0,1 1-1,0-1 1,0 0 0,0 0 0,-1 1-1,1-1 1,0 1 0,-1 0 0,1-1-1,0 1 1,-1 0 0,1 0 0,-1 0-1,1 0 1,-1 0 0,0 1-1,1-1 1,-1 0 0,0 0 0,0 1-1,0-1 1,0 1 0,0-1 0,0 1-1,0 0 1,-1-1 0,1 1 0,0 0-1,0 3 1,1 4 1,-1 1-1,0 0 1,0 0-1,-2 15 1,1-11 2,0-10-2,-1 1 0,0 0 0,0 0 0,0-1 0,-1 1 1,0 0-1,0-1 0,0 0 0,0 1 0,0-1 0,-1 0 1,0 0-1,0 0 0,0-1 0,0 1 0,-1-1 0,0 1 0,-5 3 1,-7 8 0,12-12-4,44-4-27,-20-3 32,-15 2 1,0 1-1,0-1 0,-1 1 0,1 0 1,0 1-1,0-1 0,0 1 1,0 0-1,0 0 0,0 1 0,7 1 1,-11 0-1,0 1 0,1-1 0,-1 1 1,-1-1-1,1 1 0,0 0 0,-1 0 1,1-1-1,-1 1 0,0 0 1,0 0-1,0 0 0,0-1 0,-1 1 1,0 3-1,1 5 13,0-4-9,-1 1 1,1-1 0,-1 1-1,0-1 1,-1 0 0,0 0-1,0 0 1,0 0 0,-7 13-1,7-17 4,-1 1-1,1-1 1,-1 0-1,1 0 1,-1 0-1,0 0 1,0 0-1,0-1 1,0 1-1,-1-1 1,1 0-1,-1 0 1,1 0-1,-1 0 1,0-1-1,0 1 1,0-1-1,0 0 1,-8 1-1,11-1-15,-1-1 0,0 1 0,0-1 0,1 0 0,-1 0 0,0 1 0,1-1 1,-1 0-1,0 0 0,0 0 0,1-1 0,-1 1 0,0 0 0,0-1 0,1 1 0,-1-1 0,0 0 0,1 1 0,-1-1 0,1 0 0,-1 0 0,1 0 0,-1 0 0,1 0 0,0 0 0,-1-1 0,1 1 0,0 0 0,0-1 0,0 1 0,0 0 0,0-1 0,-1-2 0,-12-12-760,6 14-2954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02.84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406 15 25629,'0'0'4412,"-13"-2"-4139,-16-3 72,-57-2 0,72 9-303,0 1 0,0 1 0,1 0 0,0 1 0,0 0 0,0 1 0,-18 11 0,20-10-29,1 0 1,-1 0-1,1 1 0,0 0 1,1 1-1,-1 0 0,2 1 1,0 0-1,0 0 0,0 0 1,2 1-1,-1 1 0,1-1 1,1 1-1,0 0 0,1 0 1,0 0-1,0 0 0,2 1 1,-1 0-1,2-1 0,-1 26 1,2-15-6,0-5 7,0-1 0,4 24 0,-3-35-13,0 0 1,1 0-1,-1 0 0,2-1 1,-1 1-1,1-1 1,-1 1-1,1-1 1,1 0-1,6 8 1,1-1 0,0 0-1,1-1 1,1-1 0,0 0-1,0 0 1,1-2 0,0 1 0,1-2-1,-1 0 1,1-1 0,1 0 0,-1-1-1,1-1 1,0-1 0,0 0 0,0-1-1,26 1 1,-16-3 1,-15 1-3,1-1-1,-1 0 0,0 0 1,1-1-1,-1-1 1,0 0-1,0-1 0,0 0 1,12-5-1,-7 1-15,-1-2 0,0 0 0,0 0 0,24-22 0,-33 25 10,-1 0-1,1 0 1,-1-1 0,0 0 0,-1 1 0,1-2-1,-2 1 1,1 0 0,-1-1 0,0 0 0,0 1 0,2-12-1,0-13-11,-2 0 0,0-55-1,-4 81 20,0-1 0,0 0 0,-1 1 0,1-1 0,-2 1 0,1 0 0,-1-1 0,0 1 0,0 0 0,0 1 0,-1-1-1,0 1 1,0-1 0,-1 1 0,-5-5 0,-5-5 23,-1 1-1,0 1 1,-32-20 0,34 26-14,0 0 0,0 0 0,-1 2 0,0-1 0,0 2 0,0 0 0,0 1 0,-1 0 0,1 1 0,-31 1 0,44 1-112,2 10-1342,0-1-2582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04.71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61 56 25373,'0'0'5116,"-8"-5"-4784,-2 1-253,6 2-39,0 0 0,0 0 1,0 0-1,0 0 0,1-1 1,-1 1-1,1-1 0,-5-5 1,7 8-41,1-1 1,0 1 0,-1 0 0,1-1-1,0 1 1,-1 0 0,1-1-1,0 1 1,0 0 0,0-1 0,-1 1-1,1 0 1,0-1 0,0 1 0,0-1-1,0 1 1,0 0 0,0-1-1,0 1 1,0-1 0,0 1 0,0 0-1,0-1 1,0 1 0,0-1-1,0 1 1,0-1 0,0 1 0,0 0-1,1-1 1,-1 1 0,0 0 0,0-1-1,0 1 1,1 0 0,-1-1-1,0 1 1,0 0 0,1-1 0,-1 1-1,0 0 1,1-1 0,-1 1-1,0 0 1,1 0 0,-1 0 0,0-1-1,1 1 1,-1 0 0,1 0 0,-1 0-1,0 0 1,1 0 0,-1 0-1,1 0 1,-1 0 0,1 0 0,-1 0-1,0 0 1,1 0 0,25-3 19,54 3-70,-79 0 48,0 0 0,0 1 0,0-1 0,0 1-1,-1-1 1,1 1 0,0-1 0,0 1 0,-1-1 0,1 1-1,0 0 1,-1-1 0,1 1 0,-1 0 0,1 0 0,-1 0-1,1-1 1,-1 1 0,1 0 0,-1 0 0,0 0-1,1 0 1,-1 0 0,0 0 0,0 0 0,0-1 0,0 1-1,0 0 1,0 0 0,0 0 0,0 0 0,0 0 0,0 0-1,-1 0 1,1 1 0,-9 36-54,1-25 51,-1-1 0,-1 0 1,0-1-1,-1 0 1,0-1-1,-20 15 1,20-15 1,10-10 2,0 1 1,1-1-1,-1 1 0,0-1 1,1 1-1,-1-1 0,1 1 1,-1 0-1,1-1 1,-1 1-1,1 0 0,-1-1 1,1 1-1,-1 0 0,1 0 1,0-1-1,0 1 0,-1 0 1,1 0-1,0 0 0,0 0 1,0-1-1,0 1 0,0 0 1,0 0-1,0 0 1,0 0-1,0-1 0,0 1 1,1 0-1,-1 0 0,0 0 1,0-1-1,1 1 0,-1 0 1,1 0-1,-1-1 0,1 2 1,0-1 1,1 1 0,-1-1 0,0 0 0,1 0 0,-1 0 0,1 0 0,-1 0 0,1 0 0,0 0 0,-1-1 0,1 1 0,0 0 0,0-1 0,-1 0 0,4 1 0,32 0 16,73-9 1,-79 4-33,-7 3-2757,-24-4-946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05.43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353 23 23037,'0'0'7119,"-26"-4"-6750,-83-13-145,104 16-205,0 1 0,0-1 1,-1 1-1,1 1 0,0-1 0,-1 0 0,1 1 0,0 0 0,0 1 0,-1-1 0,1 1 0,0 0 0,1 0 1,-1 0-1,0 1 0,1 0 0,-1 0 0,1 0 0,0 0 0,0 1 0,-7 7 0,-5 3 56,9-7-63,0 0 0,0 0 0,1 1 0,-1 0 0,2 0 1,-1 0-1,1 1 0,0 0 0,1 0 0,0 0 0,1 0 0,0 1 0,-3 11 0,1 8 19,1 0-1,2 0 0,1 35 1,1-55-28,1 0 0,0 1 1,1-1-1,0 0 0,0 0 1,1-1-1,0 1 0,1 0 1,0-1-1,0 0 0,1 0 1,0 0-1,0-1 0,1 1 1,0-1-1,0 0 0,11 8 1,-4-4 2,0-1 0,0-1 0,1 0 0,0-1 0,0-1 0,1 0 0,0-1 0,0 0 0,21 4 0,12 0-4,1-2 0,0-2 0,69-1 0,-110-5-4,1 0 0,-1-1-1,1 0 1,-1 0 0,0 0 0,1-1 0,-1-1 0,0 1 0,13-7 0,-16 6-3,0-1 1,-1 1 0,1-1-1,-1 0 1,1 0-1,-1 0 1,-1-1 0,1 0-1,0 1 1,-1-1 0,0 0-1,0-1 1,-1 1-1,4-10 1,-2-1 2,0-1 0,-1-1 0,-1 1-1,0 0 1,-2-1 0,-2-30 0,1 3 0,1 36-3,0-1 0,-1 1 0,-1 0 0,1-1 0,-2 1 0,1 0 0,-1 0 0,-1 0 0,1 1 0,-1-1 0,-1 1 0,-6-9 1,4 6-20,-2 1 0,1 1-1,-2 0 1,1 0 0,-1 0 0,0 1 0,-1 1 0,-12-8 0,2 5-79,0 0 0,0 1 0,-1 1 0,-1 1 0,1 1 0,-1 1 0,0 1 0,0 1 0,-34-1 0,50 4-1907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12.13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 40 24349,'0'0'4515,"0"-4"-4330,0-1-464,0 4 334,-1 0 1,1 1 0,0-1-1,0 0 1,0 0 0,0 0-1,0 0 1,0 0 0,0 1-1,0-1 1,0 0 0,0 0-1,0 0 1,1 0 0,-1 1-1,0-1 1,0 0 0,1 0-1,-1 0 1,1 1-1,-1-1 1,1 0 0,-1 1-1,1-1 1,-1 0 0,1 1-1,0-1 1,-1 0 0,1 1-1,0-1 1,-1 1 0,1 0-1,0-1 1,0 1 0,1-1-1,4 0-63,0-1 0,1 1-1,-1 1 1,1-1 0,-1 1-1,1 0 1,10 2 0,-16-1 5,1-1 0,0 1 0,-1-1 1,1 1-1,-1 0 0,1 0 0,-1 0 0,0 0 0,1 0 0,-1 0 1,0 0-1,1 0 0,-1 0 0,0 0 0,0 1 0,0-1 1,0 1-1,0-1 0,-1 1 0,1-1 0,0 1 0,-1-1 0,1 1 1,-1 0-1,1-1 0,-1 1 0,0 0 0,1-1 0,-1 1 1,0 0-1,-1 3 0,1-2 5,0 1 0,-1-1 0,1 1-1,-1-1 1,0 1 0,0-1 0,0 0 0,0 1 0,-1-1 0,1 0 0,-1 0 0,0 0-1,0 0 1,0 0 0,0 0 0,-1-1 0,1 1 0,-1-1 0,1 1 0,-1-1 0,0 0-1,0 0 1,-3 1 0,6 1-4,8-2 0,4-1 0,-11-1 2,13 1 2,0 1 1,-1 0 0,1 1 0,-1 0 0,15 6 0,-25-8-2,0 1 0,0-1 1,0 1-1,0 0 0,0-1 0,-1 2 1,1-1-1,-1 0 0,1 0 1,-1 1-1,0-1 0,0 1 1,0 0-1,0-1 0,-1 1 0,1 0 1,-1 0-1,1 0 0,-1 0 1,0 1-1,0-1 0,-1 0 0,1 0 1,-1 1-1,1-1 0,-1 6 1,-1-7 2,0 0 1,1 0-1,-1 0 1,0 0-1,0 0 1,0-1 0,0 1-1,0 0 1,0-1-1,-1 1 1,1 0 0,0-1-1,-1 0 1,1 1-1,-1-1 1,0 0-1,1 0 1,-1 0 0,0 0-1,0 0 1,0 0-1,0 0 1,0-1 0,-2 1-1,-5 3 14,0-2 0,0 1 1,0-1-1,-11 1 0,-37-3 55,56 0-114,1-6-4204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29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0 4497,'0'0'26675,"0"16"-26516,-2 35-24,-11 58 0,0-1-9,-5 319 38,18-423-165,0 0 1,1 1 0,0-1-1,0 0 1,0 0-1,0 0 1,1 0 0,0 0-1,-1-1 1,1 1-1,1 0 1,4 6-1,-6-7 0,-1-3-19,0-12-322,-1-1-1,0 0 1,0 1 0,-7-23 0,2 10-2028,0-15-7625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12.93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372 39 26846,'0'0'3055,"-24"-1"-2818,-8-3-126,10 2-9,-1 0 0,1 1 0,-23 3 0,36-1-72,0 0 0,0 0 0,0 1 0,0 0 0,1 1 0,-1 0 0,1 0 0,-1 1 0,1 0 0,1 0 0,-1 1 0,1 0 0,-1 1-1,1-1 1,1 1 0,-1 1 0,1-1 0,0 1 0,1 0 0,-1 1 0,-7 14 0,7-8-8,1 0 0,0 0 0,1 0 0,1 0 0,0 1 0,1 0 0,-1 16 0,3-23-16,0 0 1,1 0-1,0 0 1,0-1 0,0 1-1,1 0 1,0-1-1,1 1 1,0-1 0,0 0-1,0 0 1,1 0 0,0 0-1,10 11 1,1-1 3,0-2 0,2 0 0,0 0 1,0-2-1,1 0 0,24 12 0,-28-17-7,0-2 0,1 1 0,0-2 1,1 0-1,-1-1 0,1 0 0,0-1 0,-1-1 0,21 0 0,-24-1-7,0-2 0,0 0 0,0 0 0,1-1 0,20-7 0,-27 7-2,0 0 0,-1-1 0,0 1 0,1-2 0,-1 1 0,-1 0 0,1-1 1,0 0-1,-1 0 0,0 0 0,0-1 0,0 1 0,0-1 0,2-5 0,0 2 4,-1-1 1,-1 1-1,1 0 1,-1-1-1,-1 0 0,0 0 1,0 0-1,-1-1 0,0 1 1,0-1-1,-1 1 0,0-12 1,-1 1 6,0 0 1,-2 0-1,-5-31 1,4 43-3,1-1 0,-1 1 0,-1 0 0,1 0 0,-1 1 0,-1-1 0,1 1 0,-1 0 0,-1 0-1,-11-12 1,-116-99 155,104 95-146,29 22-28,0 1 0,-1-1 0,1 1 0,-1-1 0,1 1 0,-1-1 0,1 1 0,-1-1 0,1 1 0,-1 0 0,1-1 0,-1 1 0,0 0 0,1-1 0,-1 1 0,0 0 0,1 0 0,-1 0 0,0 0 0,1 0 0,-1-1 0,0 1 0,1 0 0,-1 1 0,0-1 0,1 0 0,-1 0 0,0 0 0,1 0 0,-1 0 0,0 1 0,0-1 0,0 2-123,0-1-1,0 1 0,0-1 1,0 1-1,0 0 1,1-1-1,-1 1 0,1 0 1,-1-1-1,1 1 0,0 3 1,-5 12-2915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21.15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17 1425 14891,'0'0'12820,"-16"0"-9111,157 1-3688,497-22-14,88 2-237,-492 21 189,-93 8 30,1 0 2,-121-9 2,0 1-1,0 1 0,0 1 0,33 11 1,-38-11 9,1-1 0,0 0 0,26-1 0,22 4 4,9-3 648,-74-38-578,-1-25-64,-3 0 0,-2 0 0,-24-98 0,20 109-10,-5-71 0,6 35 0,-2-54 8,9 93 2,-2 0 0,-14-67 0,-6-17 36,20 102-44,0-10 31,1-59 1,3 87-35,-11-37-8,11-85 15,0 131 48,-18 1-48,-193 15 14,64-7-20,84-8-12,62 0 0,17-11-5668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21.81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149 0 24573,'0'0'4709,"0"2"-4622,0-1 1,0 1-1,-1-1 0,1 1 0,0-1 0,0 1 0,-1-1 0,1 1 0,-1-1 1,1 0-1,-1 1 0,0-1 0,0 0 0,-1 3 0,-33 16 204,23-14-239,0 1 0,0 0 1,1 1-1,0 0 1,1 1-1,-18 17 1,27-24-32,0-1 1,0 1-1,0-1 1,0 1-1,0-1 1,0 1-1,1-1 1,-1 1-1,1 0 1,-1 0 0,1-1-1,0 1 1,-1 0-1,1 0 1,0-1-1,0 1 1,0 0-1,0 0 1,1-1-1,0 4 1,0-1-3,1 0 1,-1-1-1,1 1 1,0-1-1,0 0 1,0 0-1,1 1 1,-1-1-1,4 3 1,2 1-9,0-1 0,0 1 1,0-1-1,1-1 1,-1 1-1,14 4 0,18 5-719,-33-12-839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23.19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41 38 21253,'0'0'9591,"-4"-3"-9363,-11-13-71,11 12-45,4 4 0,0-2-66,0 1-44,1 0 0,0 1-1,-1-1 1,1 0 0,0 0 0,-1 1 0,1-1 0,0 0 0,0 1 0,0-1 0,0 1 0,-1-1-1,1 1 1,0 0 0,0-1 0,0 1 0,0 0 0,0 0 0,0-1 0,0 1 0,0 0 0,0 0-1,0 0 1,1 0 0,28-1-12,-30 1 10,51 0-45,-51 2 40,1 1-1,-1-1 1,0 1 0,0-1 0,0 1 0,0-1-1,-1 0 1,1 1 0,-2 4 0,-4 0 6,-1-1 0,0 1 1,-1-1-1,1-1 0,-17 10 1,24-14-3,0-1 0,-1 1 0,1-1 0,0 1 0,0-1 0,0 1 0,-1-1 0,1 1 1,0-1-1,0 1 0,0-1 0,0 1 0,0 0 0,0-1 0,0 1 0,0-1 0,0 1 0,0-1 1,1 1-1,-1-1 0,0 1 0,0 0 0,0-1 0,1 2 0,41 12 6,-35-11-4,1-1 0,0 1 1,-1 0-1,0 0 0,0 1 0,7 4 0,-13-7-1,0-1-1,0 1 1,0-1-1,-1 1 1,1 0-1,0 0 1,0-1-1,-1 1 1,1 0-1,-1 0 1,1 0-1,-1 0 1,1 0-1,-1 0 1,0 0-1,1 0 0,-1 0 1,0 0-1,0 0 1,0 0-1,0 0 1,0 0-1,0 0 1,0 0-1,0 0 1,0 0-1,0 0 1,0 0-1,-1 0 1,1 0-1,0 0 1,-1 0-1,0 1 0,0 0 4,0 0 0,-1 0 0,1 0-1,-1 0 1,1-1 0,-1 1-1,1 0 1,-1-1 0,0 1 0,0-1-1,0 0 1,-3 2 0,-20 9 0,16-7 4,-1 0-1,0 0 1,-1-1 0,1-1 0,-1 0-1,1 0 1,-1-1 0,0 0 0,-13 0-1,23-2-32,1-23-2990,0 14-830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4:24.07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372 15 25854,'0'0'4419,"-12"-3"-4252,-19-2 168,-53-2 1,77 8-310,0 0-1,0 0 1,1 0 0,-1 1 0,0 0 0,1 1 0,-1-1 0,1 1 0,0 1-1,0-1 1,0 1 0,0 0 0,1 0 0,-8 8 0,-5 5 18,0 2 1,-23 32-1,33-39-11,0 0 0,1 1 0,1 0 0,0 0 0,0 1 0,2 0 0,0 0 0,-3 15 0,3-7-2,1 0 1,2 0 0,0-1-1,3 40 1,0-54-31,0 1-1,0-1 1,0 0 0,1 0 0,0 0-1,1 0 1,-1 0 0,1-1-1,1 0 1,-1 0 0,1 0 0,0 0-1,1-1 1,-1 1 0,1-1 0,0-1-1,0 1 1,8 3 0,0 1-2,0-1 1,0-1 0,1 0-1,0-1 1,0-1-1,1 0 1,24 4 0,-9-6 7,-1 0 0,0-2 0,60-6 0,-82 3-13,1 0 1,-1 0 0,1-1 0,-1-1-1,0 1 1,0-1 0,0-1 0,-1 1-1,1-1 1,-1-1 0,0 1 0,-1-1 0,1 0-1,-1-1 1,0 0 0,-1 0 0,8-11-1,-6 6-3,0 0-1,-1 0 0,0 0 0,-1-1 0,-1 0 0,0 0 0,0 0 0,-1 0 1,-1 0-1,1-26 0,-2 29 11,-1 1 1,0 0 0,-1 0-1,0 0 1,0 0-1,-1 0 1,0 0 0,0 1-1,-1-1 1,-1 1-1,1-1 1,-1 1-1,-1 0 1,1 0 0,-1 1-1,-1-1 1,1 1-1,-1 1 1,-1-1 0,-8-7-1,2 3 17,-1 0 0,0 1 0,0 0 0,-1 1 0,-1 1 0,1 0 0,-1 1 0,0 1 0,-21-5 0,22 8-791,-1 0 0,1 1 1,-23 0-1,32 2-5491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3.0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223 29 23805,'0'0'5929,"-7"-5"-5591,3 2-301,-1 0 1,0 0 0,0 1-1,0 0 1,0-1 0,0 2-1,0-1 1,-1 0-1,1 1 1,-1 0 0,1 1-1,-1-1 1,-8 1 0,1 0-10,1 1 1,-23 4 0,31-4-18,0 0-1,0 0 1,0 0 0,0 1-1,0-1 1,0 1 0,1 0 0,-1 0-1,1 0 1,-1 1 0,1-1-1,-6 6 1,8-6-10,0-1-1,1 0 1,-1 0-1,0 1 1,1-1 0,-1 0-1,1 1 1,-1-1-1,1 1 1,0-1 0,0 1-1,-1-1 1,1 0-1,0 1 1,0-1-1,0 1 1,1-1 0,-1 1-1,0-1 1,1 1-1,-1-1 1,1 0 0,-1 1-1,1-1 1,-1 0-1,1 1 1,0-1 0,0 0-1,0 0 1,0 0-1,-1 1 1,2-1 0,-1 0-1,2 1 1,5 5-1,0 0 0,1 0 0,16 8-1,-19-11 2,11 6-18,0 1 0,16 16 0,-27-23-6,-1 1-1,-1 0 0,1 0 1,-1 1-1,0-1 0,0 1 0,0 0 1,-1 0-1,5 12 0,-8-17 22,0 0-1,0 0 0,0 0 1,0 0-1,0 0 0,0 0 1,0 0-1,-1 0 1,1 0-1,0 0 0,-1 0 1,1 0-1,0 0 0,-1-1 1,0 1-1,1 0 1,-1 0-1,1 0 0,-1-1 1,0 1-1,1 0 1,-1-1-1,0 1 0,0-1 1,0 1-1,1-1 0,-1 1 1,0-1-1,0 1 1,0-1-1,0 0 0,0 1 1,0-1-1,0 0 0,0 0 1,0 0-1,-1 0 1,-46 7 32,40-6-35,-83 2 129,66-3-39,25 0-98,0 0 0,0-1 0,0 1 1,0 0-1,0 0 0,0 0 0,0 0 0,0 0 1,0-1-1,0 1 0,0 0 0,0 0 0,0 0 1,0 0-1,0 0 0,0-1 0,0 1 0,0 0 1,0 0-1,0 0 0,0 0 0,0-1 0,0 1 1,0 0-1,0 0 0,0 0 0,0 0 0,0 0 1,0-1-1,0 1 0,-1 0 0,1 0 0,0 0 1,0 0-1,0 0 0,0 0 0,0 0 0,0 0 1,-1-1-1,1 1 0,0 0 0,0 0 0,0 0 1,0 0-1,0 0 0,-1 0 0,1 0 0,0 0 1,0 0-1,30-3-1997,-23 3-1387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5.9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0 26654,'0'0'3323,"-2"13"-3074,-6 76 153,5 151 0,4-129-480,2-90 172,-1-15-927,-1-26-13769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6.2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 23 21949,'0'0'7523,"16"-5"-7429,49-11-63,-62 16-29,0-1 0,0 1 0,0 0 0,0 0 0,-1 0 0,1 0-1,0 1 1,0-1 0,0 1 0,-1-1 0,1 1 0,0 0 0,-1 0 0,1 1 0,0-1 0,-1 0 0,0 1 0,1-1 0,-1 1 0,0 0-1,0 0 1,0 0 0,0 0 0,0 0 0,0 1 0,-1-1 0,1 0 0,-1 1 0,1-1 0,0 5 0,0-4 0,-1 0-1,1 1 1,-1 0 0,0-1 0,0 1 0,-1 0 0,1-1 0,-1 1 0,0 0-1,0 0 1,0-1 0,0 1 0,-1 0 0,0 0 0,1-1 0,-1 1 0,0 0 0,-1-1-1,-2 7 1,0-6-35,0 0-1,0 0 0,0 0 0,-1 0 0,1-1 0,-1 0 1,0 0-1,0 0 0,0 0 0,0-1 0,0 0 0,-9 2 1,5-1-145,-1-1 1,1 0-1,-1-1 1,0 0-1,1 0 1,-18-2 0,15-2-4316,0-8-9585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6.6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 23989,'0'0'4682,"0"16"-4522,0 112-39,0-124-132,1-1 0,-1 1 1,1-1-1,-1 0 1,1 1-1,0-1 1,0 0-1,0 0 1,1 1-1,1 2 0,-4-17-1189,0 1 0,1 0 0,2-22-1,-1 4-2795,-2 11 243,1-5 3297,4-9 4567,-4 29-3910,1 1 1,-1-1-1,1 1 0,0 0 1,-1-1-1,1 1 0,0 0 0,0 0 1,0-1-1,0 1 0,0 0 1,0 0-1,0 0 0,0 0 0,1 0 1,-1 0-1,0 0 0,1 1 1,-1-1-1,0 0 0,1 1 1,-1-1-1,1 1 0,-1 0 0,1-1 1,-1 1-1,1 0 0,-1 0 1,1 0-1,1 0 0,10-1 370,-11 1-542,0 0 0,0-1 0,1 1 0,-1 0 0,0 0 0,0 0 0,0 1 0,1-1 0,-1 1 0,0-1 0,0 1 0,0-1 0,0 1 0,0 0-1,0 0 1,0 0 0,0 0 0,0 1 0,0-1 0,2 3 0,34 29-1505,-25-21-1298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7.0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 0 26510,'0'0'3739,"-16"15"-3564,-46 49-52,61-61-119,-1-1 1,0 0-1,0 1 1,1-1-1,-1 1 1,1-1-1,-1 1 1,1 0-1,0-1 1,0 1-1,1 0 1,-1 0-1,0 0 1,1 0-1,0 0 1,0-1-1,0 1 1,0 0-1,0 0 1,0 0-1,2 5 1,-1-6-7,0 0 0,0 0 0,0 1 1,0-1-1,1 0 0,-1 0 0,0 0 1,1-1-1,0 1 0,-1 0 0,1-1 1,0 1-1,0-1 0,0 1 0,0-1 1,0 0-1,0 0 0,0 0 0,5 2 1,-2-2-64,0 1 0,0-1 1,1-1-1,-1 1 0,1-1 1,-1 1-1,1-1 0,-1-1 1,0 1-1,1-1 0,7-2 1,-10 2-14,-1 0 0,1 0-1,0-1 1,0 1 0,0-1 0,-1 0 0,1 0 0,-1 0 0,1 0 0,-1 0 0,0 0 0,0-1 0,0 1 0,0-1 0,0 0 0,-1 1 0,1-1 0,-1 0-1,0 0 1,2-5 0,-1 2-40,0 0 0,-1-1 0,0 1-1,0 0 1,0-1 0,-1 1 0,0 0-1,0-1 1,-2-8 0,2 12 136,-1 1 0,1-1 0,-1 1 0,0 0 0,0-1 0,0 1 0,-1 0 1,1-1-1,0 1 0,-1 0 0,1 0 0,-1 0 0,0 0 0,0 1 0,0-1 0,1 0 0,-2 1 0,1-1 1,0 1-1,0 0 0,0-1 0,-1 1 0,1 0 0,-1 1 0,-2-2 0,-8 0-205,1 0-1,-1 0 1,-18 1 0,25 1-2238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30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21917,'0'0'8419,"12"3"-7999,129-1 101,-75-4-458,-21 0 4,85-16 1,-85 10-18,88-4 0,172 29 96,-303-17-139,-1 0 0,0 0-1,0 0 1,0 0-1,0 0 1,0 0-1,0 1 1,0-1-1,0 0 1,0 1 0,0-1-1,0 1 1,0-1-1,-1 1 1,1-1-1,0 1 1,0 0-1,0-1 1,-1 1 0,1 0-1,0 0 1,-1-1-1,1 1 1,0 0-1,-1 0 1,1 0-1,-1 0 1,0 0 0,1 0-1,-1 0 1,0 0-1,1 0 1,-1 0-1,0 0 1,0 0-1,0 0 1,0 0 0,0 0-1,0 0 1,0 0-1,0 0 1,-1 0-1,1 2 1,0-3-13,-2 22 24,0 0 1,-9 35-1,-2 27 21,1 69-12,-6 176 96,6-208-92,12-120-31,0-1-1,0 0 1,0 1-1,0-1 1,0 0 0,0 1-1,0-1 1,0 0 0,0 0-1,0 1 1,0-1 0,0 0-1,0 1 1,0-1 0,-1 0-1,1 0 1,0 1-1,0-1 1,0 0 0,0 0-1,-1 0 1,1 1 0,0-1-1,0 0 1,-1 0 0,1 0-1,0 1 1,0-1-1,-1 0 1,1 0 0,0 0-1,0 0 1,-1 0 0,1 0-1,0 0 1,-1 0 0,1 1-1,0-1 1,0 0 0,-1 0-1,1 0 1,0-1-1,-1 1 1,1 0 0,0 0-1,0 0 1,-1 0 0,1 0-1,0 0 1,-1 0 0,1 0-1,0 0 1,0-1-1,-1 1 1,1 0 0,0 0-1,-1-1 1,-12-8-172,-14-16-763,16 11-858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7.4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25261,'0'0'4849,"-5"153"-4536,5-113-177,0 1 16,0-1-128,0-2-16,0-6 8,5-6-16,7-6 0,-6-6-168,-1-14-377,1 0-295,6 0-1296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7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27182,'0'0'1944,"185"12"-2056,-144 2-496,-6-2-2657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8.1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1 24885,'0'0'5786,"-15"23"-5644,-42 73-68,54-91-68,0 1 1,0-1 0,1 1-1,0 0 1,-3 10 0,7 8 42,0-15-21,-1-8-28,0 1 0,-1-1-1,1 1 1,0-1 0,0 0 0,0 1-1,1-1 1,-1 0 0,0 0 0,0 0-1,1 0 1,-1 0 0,0 0 0,1 0 0,-1 0-1,1 0 1,0-1 0,-1 1 0,1-1-1,-1 1 1,1-1 0,0 0 0,-1 1 0,1-1-1,0 0 1,2 0 0,1 0-24,-1 0-1,1 0 1,-1 0 0,1-1-1,-1 1 1,1-1 0,-1 0-1,0 0 1,9-4 0,-10 3-18,1-1 0,-1 1 1,0-1-1,0 0 0,0 0 1,0 0-1,-1-1 0,1 1 0,-1-1 1,0 1-1,0-1 0,0 0 1,0 0-1,0 0 0,0-4 1,1-3-45,0 1-1,-2-1 1,1 0 0,0-20 0,-2 29 91,-1 0 1,1 0-1,0 0 1,-1 0-1,1 0 0,-1 1 1,0-1-1,0 0 1,1 0-1,-1 1 0,0-1 1,0 0-1,-1 1 1,1-1-1,0 1 0,0-1 1,-1 1-1,1 0 1,-1 0-1,1-1 0,-1 1 1,0 0-1,1 0 1,-1 1-1,0-1 0,0 0 1,0 0-1,1 1 1,-1-1-1,0 1 0,0 0 1,-3-1-1,-9 0 43,0-1 1,-1 2-1,-21 1 0,14 0-142,21-2-12,-1 1-1,1 0 0,-1 0 0,1 0 0,-1 0 0,1 1 1,-1-1-1,1 0 0,0 1 0,-1-1 0,1 1 0,-1-1 1,1 1-1,0 0 0,0-1 0,-1 1 0,-1 2 0,1 3-3707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8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27422,'0'0'3409,"0"153"-3345,0-118 80,0-4-128,0 1-8,0-6 0,0-9-8,0-2-24,0-6-256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9.0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 20236,'0'0'8976,"15"-3"-8930,-9 2-92,19-3-507,0 1 1,0 1-1,33 1 1,-56 1 532,0 1 0,0-1 1,0 1-1,0-1 0,0 1 1,-1 0-1,1 0 0,0 0 1,-1 0-1,1 0 0,-1 0 0,1 0 1,-1 0-1,1 1 0,-1-1 1,0 0-1,0 1 0,1-1 1,-1 1-1,0 0 0,-1-1 1,1 1-1,1 3 0,2 5 578,-1 0 0,0 0-1,1 13 1,0-2 39,2 10 58,-5-24-567,0 0 0,0 0-1,1-1 1,0 1 0,0 0-1,4 7 1,-5-12-84,0 0 1,0-1-1,0 0 1,1 1-1,-1-1 1,0 0-1,1 1 1,-1-1-1,1 0 1,-1 0-1,1 0 1,-1 0-1,1-1 1,0 1-1,-1 0 1,1-1-1,0 1 1,0-1-1,0 1 1,-1-1-1,1 0 1,0 0-1,0 0 0,0 0 1,0 0-1,0 0 1,-1-1-1,4 0 1,-2 0-59,0 0-1,0-1 1,0 1-1,0-1 1,-1 0 0,1 0-1,0 0 1,-1 0 0,0 0-1,1-1 1,-1 1 0,0-1-1,0 1 1,0-1 0,0 0-1,-1 0 1,1 0-1,0-3 1,1 0-169,0-1 0,0 0 1,-1 0-1,0 0 0,0 0 0,-1 0 0,1-10 1,-3 1 2311,-3 34-1383,-2 35-399,5-26-227,1 1 0,2 0 0,1 0 0,1 0 0,11 40 0,-9-49-67,-1 0 1,-1 0-1,-1 1 1,0-1 0,-1 28-1,-2-46-11,-1 0 0,1-1-1,-1 1 1,1 0 0,-1-1-1,1 1 1,-1 0 0,1-1 0,-1 1-1,0-1 1,1 1 0,-1-1-1,0 1 1,1-1 0,-1 0 0,0 1-1,0-1 1,1 0 0,-1 1-1,0-1 1,0 0 0,0 0 0,0 0-1,1 0 1,-1 0 0,0 0 0,0 0-1,0 0 1,0 0 0,0 0-1,-28-3 19,25 2-15,0 0 0,0-1 0,0 0 0,1 1 0,-1-1 0,1-1-1,-1 1 1,1-1 0,0 1 0,0-1 0,0 0 0,0 0 0,0 0-1,1 0 1,-1-1 0,1 1 0,0-1 0,0 0 0,0 1 0,0-1-1,0-4 1,-2-3-597,1 0 0,0 0 0,0-1 0,2 1 0,-1 0-1,1-15 1,1 3-8427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9.4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21901,'0'0'8658,"9"18"-8485,31 60 12,-35-65-147,0 0-1,-1 0 1,-1 1 0,0-1-1,-1 1 1,0 0-1,-1 23 1,1 1 9,7 35 30,-8-61-2485,-1-33-1185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59.7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 26710,'0'0'3107,"23"-3"-3015,69-4-37,-89 7-53,-1 0 1,1 0 0,-1 0 0,1 0-1,0 0 1,-1 1 0,1-1 0,-1 1-1,0 0 1,1 0 0,-1 0 0,1 0-1,-1 0 1,0 1 0,0-1-1,0 0 1,0 1 0,0 0 0,0-1-1,0 1 1,0 0 0,-1 0 0,1 0-1,-1 0 1,1 1 0,-1-1 0,0 0-1,0 0 1,0 1 0,0-1 0,0 1-1,0 2 1,0 3 8,0 0-1,0 1 1,-1-1 0,0 0 0,-1 0-1,1 1 1,-3 7 0,1-10 17,0 0 0,0 0 0,-1 0 0,1 0-1,-1-1 1,0 1 0,-1-1 0,0 0 0,-6 7 0,7-9-185,1 0 1,-1 0-1,0 0 0,0 0 0,0-1 0,0 1 0,-1-1 0,1 0 0,0 0 1,-1 0-1,0-1 0,1 1 0,-1-1 0,0 0 0,0 0 0,-5 0 1,4-1-3696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00.1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0 145 17892,'0'0'10542,"30"-4"-10339,95-16-54,-116 19-104,-1 0-1,1-1 1,-1 0 0,1 0-1,-1-1 1,0 0-1,0-1 1,0 0 0,13-9-1,-7 4 29,-12 7-62,0 1 0,0-1 0,0 0 0,0 1 0,-1-1 0,1 0 1,0 0-1,-1 0 0,0 0 0,1 0 0,-1-1 0,0 1 0,0 0 0,0-1 0,0 1 0,-1 0 0,1-1 1,0-4-1,-1 6 9,0-1-1,0 1 1,0 0 0,0-1 0,-1 1 0,1 0 0,0 0 0,-1-1 0,1 1 0,-1 0 0,1 0-1,-1 0 1,1-1 0,-1 1 0,0 0 0,0 0 0,0 0 0,0 0 0,1 0 0,-1 1 0,0-1-1,0 0 1,-1 0 0,1 0 0,0 1 0,0-1 0,0 1 0,0-1 0,-1 1 0,1-1-1,0 1 1,0 0 0,-1 0 0,1-1 0,0 1 0,-1 0 0,-1 0 0,-7 0 77,-1-1 0,0 1 0,1 0 1,-1 1-1,1 1 0,-12 2 0,16-2-64,1 0-1,0 0 0,0 1 1,0-1-1,1 1 1,-1 0-1,1 0 0,-1 1 1,1 0-1,0-1 0,0 1 1,1 0-1,-7 9 0,6-7-18,1-1-1,-1 1 1,1 0-1,0-1 0,1 1 1,0 1-1,0-1 0,0 0 1,0 1-1,1-1 0,0 1 1,1-1-1,-1 1 1,1-1-1,0 1 0,3 12 1,-2-14-13,0-1 0,1 1 0,0 0 0,0 0 0,0-1 0,1 1 0,-1-1 0,1 0 0,0 0 0,0 0 0,1 0 0,-1 0 0,1-1 0,0 0 0,0 1 0,0-1 0,0-1 0,1 1 0,-1-1 0,1 1 0,-1-1 0,7 2 0,2-1-177,1 0-1,0-1 1,-1-1-1,1 0 1,20-1-1,-18 0-466,10 0-1705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04.19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1 7746,'0'0'12456,"-5"0"-13072,-12 0-58,12 0 4540,-2 0 4291,7 21-7792,3 45-193,20 107 0,-3-28-131,9 317-3,-23-333-16,-3-125-92,-1-16-218,-2-66-3254,0 38-5035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6.1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181 1 20524,'0'0'10125,"-36"0"-9725,19 0-380,7 0-2,0-1 1,0 2-1,0 0 1,-20 4-1,28-5-12,-1 1-1,1 0 0,-1 0 1,1 0-1,-1 1 0,1-1 1,0 1-1,0-1 0,-1 1 1,1 0-1,0 0 0,0-1 1,1 1-1,-1 1 0,0-1 1,1 0-1,-1 0 0,1 1 1,0-1-1,0 1 0,0-1 1,0 1-1,-1 3 0,-2 7 15,2 0-1,-1 0 0,1 0 1,1 0-1,1 0 0,1 27 1,0-37-19,-1 1 1,1 0 0,0 0 0,0-1 0,1 1 0,-1 0-1,1-1 1,0 1 0,0-1 0,0 0 0,0 0 0,0 1-1,1-2 1,0 1 0,-1 0 0,1 0 0,0-1 0,0 0 0,1 1-1,-1-1 1,0 0 0,1-1 0,-1 1 0,1 0 0,0-1-1,-1 0 1,8 1 0,-6 0-10,-1-1 0,1-1 0,0 1 0,-1-1 1,1 1-1,-1-1 0,1-1 0,0 1 0,-1-1 0,1 1 0,-1-1 0,1-1 0,-1 1 1,1-1-1,-1 1 0,6-5 0,-7 4-9,0-1 0,0 0-1,0 1 1,0-2 0,-1 1 0,1 0 0,-1 0 0,0-1 0,0 1-1,0-1 1,0 0 0,-1 1 0,0-1 0,1 0 0,-1 0-1,-1 0 1,1 0 0,0-8 0,1-2-51,-1 0 0,-1 0 1,0 0-1,0 0 0,-5-25 0,4 36 71,0 0-1,0 0 1,0 0-1,0 0 1,-1 0-1,1 1 0,-1-1 1,0 0-1,0 1 1,1-1-1,-2 1 0,1 0 1,0 0-1,0 0 1,-1 0-1,1 0 0,-1 0 1,0 0-1,1 1 1,-1 0-1,0-1 0,0 1 1,0 0-1,0 0 1,0 1-1,0-1 1,0 1-1,0-1 0,0 1 1,0 0-1,-5 0 1,7 0-48,0 1 0,0-1 1,0 0-1,0 0 1,0 1-1,0-1 0,-1 1 1,2-1-1,-1 0 1,0 1-1,0 0 0,0-1 1,0 1-1,0 0 1,0-1-1,0 1 0,1 0 1,-1 0-1,0 0 1,1 0-1,-1 0 0,1 0 1,-1 0-1,1 0 1,-1 0-1,1 0 0,0 0 1,-1 0-1,1 0 0,0 0 1,0 0-1,0 0 1,0 0-1,0 0 0,0 2 1,0 3-2143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8:31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22477,'0'0'6692,"-3"0"-4332,215-17-2139,7 0-44,-171 14-172,0-1 0,86-21 1,-116 23-6,-1-1 0,1 2 0,0 0 0,24 3 0,30 0-2,-71-2 4,-7 3-985,0 0-995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6.8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0 27422,'0'0'2819,"-1"23"-2576,-1 2-190,-1 30 106,4 59 1,0-97-140,1 1 1,1 0-1,6 24 0,-5-32-21,-2 0-1,1 0 0,-2 1 1,2 20-1,-3-30-4,0-1 0,0 0 0,0 0 0,0 0 0,0 1 0,0-1 0,0 0 0,1 0 0,-1 1-1,0-1 1,0 0 0,0 0 0,0 0 0,0 1 0,1-1 0,-1 0 0,0 0 0,0 0 0,0 0 0,0 1 0,1-1-1,-1 0 1,0 0 0,0 0 0,1 0 0,-1 0 0,0 0 0,0 0 0,0 0 0,1 0 0,-1 0 0,0 0 0,0 0-1,1 0 1,-1 0 0,0 0 0,0 0 0,1 0 0,-1 0 0,0 0 0,0 0 0,1 0 0,-1 0 0,0 0 0,0 0-1,0 0 1,1 0 0,-1-1 0,0 1 0,0 0 0,0 0 0,1 0 0,-1 0 0,0-1 0,0 1 0,0 0 0,0 0-1,0 0 1,1-1 0,-1 1 0,0 0 0,0-1 0,12-10-148,-10 8 146,1 0-1,-1 0 1,1 0 0,0 0 0,0 1-1,0-1 1,0 1 0,0 0 0,0 0 0,1 0-1,-1 0 1,1 1 0,-1-1 0,1 1-1,0 0 1,-1 0 0,1 0 0,5 0-1,-6 1 11,-1-1-1,1 1 1,0 0-1,0 0 1,0 0-1,0 0 1,0 0 0,-1 1-1,1-1 1,0 1-1,0 0 1,-1 0-1,1 0 1,0 0-1,-1 0 1,1 1-1,-1-1 1,0 1-1,1 0 1,-1-1-1,0 1 1,0 0-1,0 0 1,3 5-1,0 4 23,0 0 1,0 0-1,-1 1 0,-1 0 1,0-1-1,-1 1 0,0 1 1,-1-1-1,0 0 0,-1 0 1,0 0-1,-3 16 0,2-25-18,1 0-1,-1 0 1,0 0-1,0 0 0,-1 0 1,1-1-1,-1 1 1,1 0-1,-1-1 1,0 1-1,0-1 1,0 0-1,0 1 1,0-1-1,-1 0 0,1 0 1,0-1-1,-1 1 1,0 0-1,1-1 1,-1 0-1,0 1 1,0-1-1,0 0 1,0-1-1,0 1 0,0 0 1,0-1-1,0 0 1,-5 1-1,3-1 2,-1 0 1,0 0-1,1 0 0,-1-1 0,1 1 0,0-1 0,-1-1 1,1 1-1,0-1 0,-1 0 0,1 0 0,0 0 0,0-1 0,1 0 1,-1 0-1,-5-4 0,-28-35 88,36 39-159,0 0 1,0 0-1,0-1 1,0 1-1,0 0 1,0-1-1,1 1 1,0-1-1,0 0 1,0 1-1,0-1 1,0-5-1,18 9-3151,0 0-5459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7.3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87 1 26510,'0'0'3963,"0"4"-3908,2 20 62,0 0 0,10 37 1,2 25-18,-3 26-63,-12-111-37,1-1-1,-1 1 0,1-1 1,-1 1-1,1-1 1,-1 1-1,1-1 0,-1 1 1,1-1-1,-1 1 1,0-1-1,1 0 0,-1 1 1,0-1-1,1 0 1,-1 1-1,0-1 0,1 0 1,-1 0-1,0 0 1,0 0-1,1 0 0,-1 0 1,0 0-1,0 0 1,1 0-1,-1 0 0,0 0 1,0 0-1,1-1 0,-1 1 1,-1-1-1,1 1-5,-2 0-12,1-1 1,-1 0 0,1 0-1,0 0 1,-1 0-1,1 0 1,0 0 0,0 0-1,0-1 1,0 1 0,0-1-1,0 0 1,0 0 0,1 1-1,-1-1 1,1 0 0,-3-3-1,-20-41-629,19 36 420,-17-42-3465,9 0-9089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7.70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28982,'0'0'808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8.0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56 23733,'0'0'5102,"13"2"-4895,107 7 121,-119-9-326,-1 0-1,1 0 1,-1 0-1,1 0 1,0-1 0,-1 1-1,1 0 1,-1 0-1,1-1 1,-1 1-1,1 0 1,-1-1-1,1 1 1,-1 0-1,1-1 1,-1 1 0,0-1-1,1 1 1,-1-1-1,0 1 1,1-1-1,-1 1 1,0-1-1,0 1 1,1-1-1,-1 0 1,0 1-1,0-1 1,0 1 0,0-1-1,0 0 1,0 1-1,0-1 1,0-27 42,0 18 11,-1 9-31,1 0-1,0 1 0,-1-1 0,1 0 1,-1 0-1,0 0 0,1 1 0,-1-1 1,0 0-1,1 0 0,-1 1 0,0-1 1,1 1-1,-1-1 0,0 1 0,0-1 1,0 1-1,0-1 0,0 1 0,0 0 1,0-1-1,1 1 0,-1 0 0,0 0 1,0 0-1,0 0 0,0 0 0,0 0 1,-2 0-1,-38 0 401,32 0-300,7 0-112,0 0 0,0 1 0,1-1 0,-1 1 1,0 0-1,0-1 0,1 1 0,-1 0 0,1 0 0,-1 0 0,1 0 0,-1 0 1,1 0-1,0 1 0,0-1 0,-1 0 0,1 1 0,0-1 0,0 1 0,0-1 0,0 1 1,1 0-1,-1-1 0,0 1 0,1 0 0,-1-1 0,1 1 0,-1 0 0,1 0 1,0-1-1,0 1 0,0 2 0,-1 6 10,0 0 0,1 0 1,0 0-1,1 0 0,2 10 0,-2-17-20,0-1 1,1 1-1,-1-1 0,1 1 0,-1-1 0,1 1 0,0-1 0,0 0 0,0 0 1,0 0-1,1 0 0,-1 0 0,1-1 0,-1 1 0,1-1 0,-1 1 0,1-1 1,0 0-1,-1 0 0,1 0 0,0-1 0,5 2 0,5 1-143,1-1 0,0 0 0,23 1 1,29-3-2020,-41 0-1318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8.4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0 7082,'0'0'23180,"-4"0"-23005,3 0-166,0 0-1,-1 0 0,1 0 1,0 0-1,0 1 1,0-1-1,0 0 0,0 0 1,0 1-1,0-1 1,0 0-1,0 1 0,0-1 1,0 1-1,0-1 0,1 1 1,-1 0-1,0-1 1,0 1-1,0 0 0,1 0 1,-1-1-1,0 1 1,0 2-1,-1 0 17,1 1 0,0-1 0,0 0 0,1 1 0,-1-1 0,1 1 0,0-1 0,0 7 0,0-10-23,-1 10 32,1 0 0,1 0 0,0 0 0,0 0 0,5 16 0,-5-23-34,0 0 0,0 0 0,1-1 0,0 1 0,-1 0 0,1-1 0,0 1 0,0-1-1,0 0 1,1 1 0,-1-1 0,0 0 0,1 0 0,0-1 0,-1 1 0,1 0 0,0-1-1,0 0 1,0 0 0,0 0 0,0 0 0,3 1 0,-2-1-40,0 0 0,0 0 1,0 0-1,0-1 0,0 1 0,1-1 1,-1 0-1,0 0 0,0-1 0,0 1 1,0-1-1,0 0 0,0 0 0,0 0 1,0-1-1,-1 1 0,1-1 0,0 0 1,-1 0-1,5-3 0,-2-1-311,0-1 0,0 1-1,0-1 1,-1 0-1,0 0 1,-1-1 0,0 0-1,5-11 1,9-24-6668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8.7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88 0 27598,'0'0'3303,"-4"21"-3123,-4 26-21,-3 88 0,11-129-143,-1 7-11,1-1 0,0 1 1,1-1-1,0 0 0,1 1 0,0-1 0,1 0 0,1 0 1,6 14-1,-8-22-230,7 13 382,-9-17-249,0 1-1,0-1 0,0 0 1,0 0-1,1 1 1,-1-1-1,0 0 0,0 0 1,0 1-1,1-1 0,-1 0 1,0 0-1,0 0 0,1 1 1,-1-1-1,0 0 1,1 0-1,-1 0 0,0 0 1,1 0-1,-1 0 0,0 0 1,0 0-1,1 0 0,-1 1 1,0-1-1,1 0 0,-1 0 1,0-1-1,1 1 1,-1 0-1,0 0 0,1 0 1,-1 0-1,0 0 0,1 0 1,-1 0-1,0 0 0,0-1 1,1 1-1,-1 0 0,0 0 1,1-1-1</inkml:trace>
  <inkml:trace contextRef="#ctx0" brushRef="#br0" timeOffset="1">1 165 27838,'0'0'3017,"144"-20"-3017,-120 20-64,-13 0-184,1 0-337,-6 0-295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5:49.9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192 21 26574,'0'0'4513,"-29"-20"-4513,17 40 112,-11 12-112,6 6 0,-12 2-24,0 21-208,0-12-609,6-9-2343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07.29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91 49 6481,'0'0'20055,"-6"-3"-19413,-17-9-213,0 5 3069,-8 8-3939,24-1 1160,220-11-483,-126 5-227,101 7 0,-72 1-15,389-2-146,-298-12 85,-49 11 20,169 3 25,-120 18 36,61 3-28,727-20-241,-274-1 276,-522 10-33,1 0 2,72-4-22,-49-2-454,-222-6 485,0 0 10,-1 2 10,1 81 318,15 104-1,-4-102-196,16 110 10,9 64-7,-4-22-30,-16-142-83,-12-77-122,-5-31-3440,-4-11-6557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10.2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 10 17476,'0'0'11538,"0"-1"-11414,-1 1-1,1-1 0,0 0 1,-1 1-1,1-1 0,-1 1 1,1-1-1,-1 1 0,1-1 1,-1 1-1,1-1 1,-1 1-1,0-1 0,1 1 1,-1 0-1,0-1 0,-1 0 1,0 11-102,0 0-1,1-1 1,0 1 0,1 19 0,-1 48 47,2 80-53,27-168-25,-16 5-2,1 2 1,0-1-1,0 1 1,1 1-1,-1 0 1,27-1-1,87 5-44,-58 0 45,508 14-135,-185-26 37,-13-1 86,-58 3 15,491 0 13,-554 9-3,239 6 5,288-6-33,-636 6 25,125 6 8,-159-10 220,-114-2 324,-1-2-3133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19.35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4 21309,'0'-3'9683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2.1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25 56 20644,'0'0'7875,"-1"-5"-7116,-4-45 1304,5 50-1984,-1 0 18,-3 0-54,3 0-16,0 4-17,-4 30 12,1 0 0,1 1 0,4 65-1,0-39-24,-1-52 6,0 1 0,1-1 0,0 0-1,0 0 1,1 0 0,0 0 0,1 0-1,0 0 1,0-1 0,1 1-1,-1-1 1,10 13 0,-10-16-3,1-1-1,0 1 1,0-1 0,0 0 0,0 0-1,1 0 1,0-1 0,0 0 0,0 0 0,0 0-1,0 0 1,0-1 0,0 0 0,1 0-1,-1-1 1,1 0 0,0 0 0,-1 0-1,12 0 1,-13-1-10,1 1 0,-1-1 0,1 0 0,-1 0 0,0-1 0,1 0 0,-1 1 0,0-1-1,1-1 1,-1 1 0,0-1 0,0 0 0,0 0 0,0 0 0,0 0 0,-1-1 0,1 0 0,-1 0 0,1 0 0,-1 0 0,0 0-1,0-1 1,0 1 0,-1-1 0,1 0 0,3-8 0,8-12-62,-2-1-1,-1 0 1,0-1 0,-2 0-1,-1-1 1,-1 0 0,-1 0-1,-1-1 1,-1 1 0,-1-1-1,-1-33 1,-3 60 177,1 1-100,0 0 0,0-1 0,0 1 0,0 0 0,0-1 0,0 1 0,0 0 0,0 0 0,0-1 0,0 1 0,0 0 1,0 0-1,0-1 0,-1 1 0,1 0 0,0 0 0,0 0 0,0-1 0,0 1 0,-1 0 0,1 0 0,0 0 0,0-1 1,0 1-1,0 0 0,-1 0 0,1 0 0,0 0 0,0 0 0,-1 0 0,1-1 0,0 1 0,0 0 0,-1 0 0,1 0 1,0 0-1,0 0 0,-1 0 0,1 0 0,0 0 0,0 0 0,-1 0 0,1 0 0,0 0 0,0 0 0,-1 1 0,1-1 1,0 0-1,0 0 0,0 0 0,-1 0 0,1 0 0,0 0 0,0 1 0,0-1 0,-1 0 0,1 0 0,0 0 0,0 1 0,0-1 1,0 0-1,-1 0 0,1 1 0,0-1 0,0 0 0,-2 6 19,-1 0 0,1 0 0,0 1 0,1-1 0,0 0 0,0 1 0,0-1 0,0 8-1,2 61 94,0-36-76,-1-27-29,1-1-1,-1 1 1,2-1-1,-1 1 0,1-1 1,1 0-1,5 14 1,-7-21-12,1-1 0,-1 1 0,1-1 0,0 0 0,0 1-1,1-1 1,-1 0 0,0 0 0,1-1 0,0 1 0,0-1 0,0 1 0,0-1 0,0 0 0,0 0 0,0 0 0,0 0 0,1-1 0,-1 0 0,1 1 0,-1-1 0,1-1 0,0 1 0,5 0 0,-6-1-7,-1 1 0,1-1 0,0 0 0,-1 0 0,1 0 0,0-1 0,-1 1 0,1-1-1,0 0 1,-1 1 0,1-1 0,-1-1 0,1 1 0,-1 0 0,0 0 0,1-1 0,-1 0 0,0 1 0,0-1 0,3-4 0,-2 2-2,-1 0 1,1 0-1,-1-1 1,0 1 0,-1-1-1,1 1 1,-1-1-1,0 0 1,0 0-1,0 0 1,0-7 0,0-90-78,-1 101 76,0 0-1,0 0 1,-1 0-1,1 0 1,0 0 0,-1 1-1,1-1 1,-1 0-1,1 0 1,-1 0-1,1 0 1,-1 1-1,0-1 1,1 0-1,-1 1 1,0-1-1,1 0 1,-1 1 0,0-1-1,0 1 1,0-1-1,1 1 1,-1 0-1,0-1 1,0 1-1,0 0 1,0-1-1,0 1 1,0 0-1,0 0 1,-1 0 0,1 0-314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20.45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24 1 25629,'0'0'4572,"0"14"-3844,0 451 242,5-384-950,-7-66-265,-5-25-633,-1-3-92,-4-4-2466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21.008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145 3 26318,'0'0'4751,"0"-1"-4743,-1 1 0,1 0 1,0 0-1,-1-1 0,1 1 0,0 0 0,-1 0 0,1 0 0,0 0 0,-1-1 0,1 1 0,-1 0 0,1 0 1,0 0-1,-1 0 0,1 0 0,-1 0 0,1 0 0,0 0 0,-1 0 0,1 0 0,-1 0 0,1 1 0,0-1 0,-1 0 1,1 0-1,0 0 0,-1 0 0,1 1 0,-1-1 0,1 1 0,-10 10 19,1 0 0,0 1 0,-9 17 0,10-13-24,-2-2 0,-12 16 0,-23 32-1068,44-60-742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21.39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48,'0'0'30663,"46"12"-30423,-34-1-64,5 1-64,-5 2 64,17 1-136,-6 2-40,6 0 0,6 4-176,-7-4-713,1-5-4272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2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1 26222,'0'0'3236,"-1"4"-3108,-3 27 234,1 0-1,2 0 0,3 41 0,-1-7-253,4 43-12,-4-95-108,2 1 1,0-1-1,0 0 0,1-1 1,11 25-1,-11-27-277,4 8 205,-1-13-5540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2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74 27254,'0'0'2480,"9"-12"-2401,33-36-7,-41 47-66,-1 0 0,1 0 0,0 0 1,0 0-1,0 0 0,0 0 0,0 1 0,0-1 0,0 0 0,0 0 0,0 1 1,0-1-1,1 1 0,-1-1 0,0 1 0,0-1 0,1 1 0,-1 0 1,0 0-1,0 0 0,1-1 0,-1 1 0,0 0 0,1 1 0,-1-1 0,0 0 1,0 0-1,1 0 0,-1 1 0,0-1 0,0 1 0,1-1 0,-1 1 0,0-1 1,0 1-1,0 0 0,0 0 0,0-1 0,0 1 0,0 0 0,0 0 1,1 1-1,0 2-3,1 0 1,0 0 0,-1 0 0,0 0-1,0 1 1,-1-1 0,3 9-1,-2-3 0,0-1 0,-1 1 0,0 0-1,-1 0 1,0 0 0,-1 0 0,-1 11 0,1-16-6,0 1 1,-1-1-1,0 0 1,0 0 0,0 1-1,0-1 1,-1-1 0,1 1-1,-1 0 1,-1-1 0,1 1-1,0-1 1,-7 6 0,7-8-148,0 1 0,1-1 0,-1 0 0,0 0 0,0 0 0,0 0 0,-1-1 0,1 1 0,0-1 0,-1 0 0,1 0 1,0 0-1,-4 1 0,-5-2-3634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3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43 22509,'0'0'6725,"1"20"-6555,4 156 48,-6-170-232,1-5 5,0 0 0,0 0-1,-1 0 1,1 0-1,0 0 1,0 0-1,0 0 1,0 0-1,0 0 1,0 0-1,0 0 1,1 0-1,-1 0 1,0 0-1,0 0 1,1-1-1,-1 1 1,1 0-1,-1 0 1,1 0-1,-1 0 1,1 0-1,1 1 1,-2-24-881,0-1 751,0-7-1485,6-56 0,-5 79 1814,0 0 0,0 0 1,1 0-1,0 0 0,0 1 1,1-1-1,0 1 1,0-1-1,1 1 0,-1 0 1,1 0-1,1 1 0,8-10 1,-13 14-135,2 0 0,-1 0 1,0 1-1,0-1 0,0 0 1,0 1-1,0-1 0,1 0 1,-1 1-1,0 0 0,1-1 1,-1 1-1,0 0 1,1-1-1,-1 1 0,0 0 1,1 0-1,-1 0 0,0 0 1,1 0-1,-1 1 0,0-1 1,1 0-1,-1 1 0,0-1 1,1 1-1,-1-1 1,0 1-1,2 0 0,3 4-58,-1-1 0,1 0-1,-1 1 1,8 10 0,11 7-250,14 4-1977,-30-20-1525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3.4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 1 25589,'0'0'4705,"-11"20"-4550,-35 65-56,43-81-90,1 0 0,1 0 0,-1 1 0,0-1 0,1 1 0,0-1 0,0 1 0,1-1 0,-1 1 0,1 7 0,0-10-5,0 0 0,1-1 0,-1 1 0,1 0 0,-1-1 0,1 1 0,0-1-1,-1 1 1,1 0 0,0-1 0,0 0 0,0 1 0,0-1 0,0 0 0,1 1 0,-1-1-1,0 0 1,1 0 0,1 1 0,3 1-51,0-1-1,0 0 1,1 0 0,-1 0-1,1-1 1,-1 0 0,1 0-1,-1-1 1,13 0 0,-17 0 17,0 0 0,0 0 0,0 0 0,0 0 0,0 0 0,-1-1 0,1 1 0,0 0 0,0-1 0,-1 0 0,1 1 0,0-1 0,-1 0 0,1 0 0,0 0 0,-1 0 0,1 0 0,-1 0 0,0-1 0,1 1 0,-1 0 0,0-1 0,0 1 0,0-1 0,0 1 0,0-1 0,0 1 0,1-4 0,0-3-99,0 1 1,-1-1-1,0 0 0,0 1 0,-1-15 1,0 20 127,-1 1 4,1 0-1,0-1 1,0 1 0,-1 0 0,1-1 0,-1 1 0,1 0 0,-1 0-1,1-1 1,-1 1 0,0 0 0,1 0 0,-1 0 0,0 0 0,0 0-1,0 0 1,0 0 0,0 0 0,0 0 0,0 0 0,0 1 0,-1-1 0,1 0-1,0 1 1,0-1 0,-1 1 0,1-1 0,0 1 0,-1 0 0,1-1-1,-3 1 1,-6-2-31,0 1 0,0 1-1,-14 0 1,11 1-133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3.7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26510,'0'0'3448,"0"182"-3128,0-147-167,0 0-105,6-4-24,0-2-48,0-3-97,-1-6-335,-5-11-368,6-3-1624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4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27038,'0'0'1168,"167"0"-15555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4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51 0 22189,'0'0'7812,"-8"19"-7648,-23 61-68,29-74-76,0 0 0,0 1 0,0 0 1,1-1-1,0 1 0,0 0 0,1 0 0,0 0 0,0 0 0,1-1 0,-1 1 0,4 10 1,-3-16-24,-1 1 1,1-1 0,0 0 0,1 0 0,-1 0 0,0 0-1,0 0 1,0 0 0,1 0 0,-1 0 0,0 0 0,1-1 0,-1 1-1,1 0 1,-1-1 0,1 1 0,-1-1 0,1 0 0,-1 1 0,1-1-1,2 0 1,-2 0-31,0 1-1,0-1 0,-1 0 1,1 0-1,0 0 0,0 0 1,0 0-1,0 0 0,-1-1 1,1 1-1,0 0 0,0-1 1,0 0-1,-1 1 0,1-1 1,0 0-1,-1 0 0,3-1 1,-1-4-78,1 1 0,-2-1 0,1 0 0,-1 0 0,1 0 1,-2 0-1,1 0 0,-1-1 0,0 1 0,0 0 0,0-1 1,-1 1-1,0 0 0,-1-1 0,1 1 0,-3-8 0,3 11 107,-1-1-1,0 1 1,1 0-1,-1-1 1,-1 1-1,1 0 1,0 0-1,-1 0 1,1 0-1,-1 0 1,0 0-1,0 0 1,0 1-1,-1-1 1,1 1-1,-1-1 1,1 1-1,-1 0 1,0 0-1,1 0 1,-1 0-1,0 1 1,-1-1-1,1 1 1,0 0-1,0 0 1,0 0-1,-1 0 1,1 0-1,0 1 1,-5-1-1,2 1-924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2.7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 1 26654,'0'0'4370,"0"6"-4283,-10 182 419,7-128-447,3 64-1,2-46-40,-3-76-17,1 0-1,0-1 1,1 1 0,-1-1 0,0 1-1,0-1 1,0 1 0,1-1-1,-1 1 1,1-1 0,-1 1-1,1-1 1,1 3 0,-1-3-4,-1-1 0,0 0 1,1 1-1,-1-1 0,1 0 1,-1 1-1,1-1 0,-1 0 1,1 1-1,-1-1 0,1 0 1,-1 0-1,1 0 0,-1 0 1,1 1-1,-1-1 0,1 0 1,0 0-1,-1 0 1,1 0-1,-1 0 0,1 0 1,-1-1-1,2 1 0,-1-1-4,1 1 0,0-1 0,0 0 1,0-1-1,-1 1 0,1 0 0,0 0 0,-1-1 0,1 1 0,-1-1 0,1 1 0,-1-1 0,0 0 0,0 0 0,0 1 0,2-5 0,49-125-225,-39 108 206,-13 23 25,1-1 1,-1 0-1,0 1 1,0-1-1,1 1 1,-1-1-1,0 1 0,0-1 1,1 1-1,-1-1 1,1 1-1,-1 0 1,0-1-1,1 1 1,-1-1-1,1 1 1,-1 0-1,1 0 1,-1-1-1,1 1 1,-1 0-1,1 0 1,-1-1-1,1 1 1,-1 0-1,1 0 1,0 0-1,-1 0 1,1 0-1,-1 0 0,1 0 1,-1 0-1,1 0 1,-1 0-1,1 1 1,0-1-1,-1 0 1,1 0-1,-1 0 1,1 1-1,-1-1 1,1 0-1,-1 1 1,0-1-1,2 1 1,16 49 93,-9-19-85,-1-8-41,-7-19-14,0-1 1,0 1-1,0 0 1,0 0 0,0-1-1,1 1 1,0-1-1,0 1 1,0-1-1,0 0 1,0 1 0,1-1-1,-1 0 1,1-1-1,0 1 1,-1-1-1,1 1 1,0-1-1,1 0 1,-1 0 0,4 2-1,5-1-1808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4.8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23253,'0'0'5673,"0"167"-5497,0-132-8,5-3-136,1-6 0,-6-3 16,0-6-48,6-8-160,-6-3-424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5.1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 25405,'0'0'2474,"18"-2"-2452,6 0-27,60-3-156,-83 5 163,1 0-1,-1 1 1,0-1-1,0 1 1,1-1-1,-1 1 1,0-1-1,0 1 1,0 0-1,0-1 1,0 1-1,0 0 1,0 0-1,0 0 1,0 0-1,0 0 1,0 0-1,-1 0 1,1 0 0,0 0-1,-1 1 1,1-1-1,-1 0 1,1 0-1,-1 0 1,0 1-1,1-1 1,-1 0-1,0 1 1,0-1-1,0 0 1,0 3-1,0 54 936,-1-39-593,6 37 170,-5-51-484,1 0 0,0 0 0,1 0 0,-1-1 0,1 1 0,0 0 0,0-1 0,0 0 0,4 6 0,-5-9-42,0 0 1,-1 0 0,1 0-1,0 0 1,0 0 0,0 0-1,0-1 1,-1 1 0,1 0-1,0-1 1,1 1-1,-1 0 1,0-1 0,0 1-1,0-1 1,0 0 0,0 1-1,0-1 1,1 0 0,-1 0-1,0 0 1,0 1 0,0-1-1,1-1 1,-1 1 0,0 0-1,0 0 1,0 0-1,1-1 1,-1 1 0,0 0-1,0-1 1,0 1 0,0-1-1,0 1 1,0-1 0,0 0-1,0 0 1,0 1 0,0-1-1,0 0 1,0 0 0,0-1-1,4-3-618,-1 0-1,-1-1 1,1 1-1,-1-1 1,0 0-1,3-8 1,6-15-11902</inkml:trace>
  <inkml:trace contextRef="#ctx0" brushRef="#br0" timeOffset="1">267 76 20844,'0'0'9068,"-6"26"-8844,-17 83-59,19-88-113,1 1 0,1-1 0,1 0 0,3 34-1,0-7-28,-2-46-21,1 0-1,-1 0 1,0 0 0,0 0 0,-1 0 0,1 1 0,0-1 0,-1 0 0,1 0 0,-1 0 0,1 0 0,-1 0 0,0 0 0,0 0 0,0 0 0,-2 1 0,1-1 1,0-1-1,0 0 1,-1 0-1,1 0 1,-1 0-1,1-1 1,-1 1 0,1-1-1,-1 0 1,1 1-1,-1-1 1,1 0-1,-5-1 1,-3 1 1,1 0 0,0-1 0,0 0 0,-16-4 0,23 5-42,1-1 0,-1 1 0,0-1 0,0 1 0,0-1 0,1 0 0,-1 0 0,0 0 0,1 0 0,-1 0 1,1 0-1,-1-1 0,1 1 0,0 0 0,0-1 0,-1 1 0,1-1 0,0 1 0,0-1 0,0 0 0,0 1 0,1-1 0,-1 0 0,0 0 0,1 0 0,-1 1 0,1-1 0,0 0 0,0-3 0,0-12-1650,0 2-2616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5.5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21869,'0'0'7759,"2"30"-7439,12 190 219,-13-143-2500,-1-89-1672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6.2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 27110,'0'0'2272,"9"-5"-2236,31-12-50,-39 16 12,-1 1-1,1-1 1,0 1 0,0-1 0,0 1 0,0 0 0,0-1 0,0 1 0,0 0 0,0 0 0,0 0 0,0-1 0,0 1 0,0 0 0,0 0 0,0 1-1,0-1 1,0 0 0,0 0 0,-1 0 0,1 1 0,0-1 0,0 0 0,0 1 0,0-1 0,0 1 0,0-1 0,0 1 0,-1-1 0,1 1 0,0-1-1,0 1 1,-1 0 0,1 0 0,0-1 0,-1 1 0,1 0 0,-1 0 0,1 0 0,-1 0 0,0 0 0,1-1 0,-1 3 0,2 2 1,-2 0 1,1 1 0,0 0-1,-1-1 1,-1 11 0,0-7-17,1 6-50,1-5-206,0 0-1,-1 0 0,-1 0 1,1 0-1,-2 0 1,1 0-1,-1-1 1,-1 1-1,0 0 0,0-1 1,-1 0-1,-8 14 1,12-22 287,0-1-1,-1 0 1,1 1 0,0-1-1,-1 1 1,1-1 0,0 1 0,-1-1-1,1 1 1,0-1 0,0 1-1,-1-1 1,1 1 0,0-1 0,0 1-1,0-1 1,0 1 0,0-1-1,0 1 1,0 0 0,0-1 0,0 1-1,0-1 1,0 1 0,0-1 0,0 1-1,1-1 1,-1 1 0,0-1-1,0 1 1,1-1 0,-1 1 0,0-1-1,0 1 1,1-1 0,-1 1-1,1-1 1,-1 0 0,1 1 0,1 0 138,1 0 1,-1 0-1,0 0 1,1-1-1,-1 1 1,1-1-1,-1 1 1,0-1 0,1 0-1,2 0 1,3-1 278,1 1 1,-1-1-1,0 0 1,0-1-1,13-4 1,5-6-537,-17 8 32,0 1 1,-1-2-1,0 1 1,0-1-1,0 0 1,8-8-1,-15 9 104,0 0-1,0 0 0,-1 0 0,1 0 0,-1 0 0,0 1 1,0-1-1,-2-7 0,1 1-10,2-1 60,-1 9-34,0-1 0,0 1 1,0 0-1,0 0 1,0-1-1,-1 1 1,1 0-1,-1-1 0,-1-2 1,2 4-40,-1 0 0,0 0 0,0 0 0,0 0 0,0 1 0,0-1 0,0 1 0,0-1 0,0 0 0,0 1 0,0-1 0,0 1 0,0 0 0,0-1 0,0 1 0,-1 0 0,1 0 0,0 0 0,0 0 0,0 0 0,-1 0 0,0 0 0,-2 0 0,0 0 0,0 0 1,0 0-1,0 0 0,1 1 1,-1-1-1,0 1 0,0 0 1,1 0-1,-1 1 0,0-1 1,1 1-1,0-1 0,-1 1 1,1 0-1,0 0 0,0 1 1,0-1-1,0 1 0,0 0 1,1-1-1,-1 1 0,1 0 1,-1 0-1,1 1 0,0-1 1,1 0-1,-1 1 0,1-1 1,-1 1-1,1 0 0,0-1 1,-1 6-1,1-3 14,0 0 1,1-1-1,-1 1 1,1 0-1,0-1 1,0 1-1,1 0 1,0-1-1,2 8 1,-2-11-21,0 0 0,0 0 0,0-1 0,0 1 0,1 0 0,-1 0 0,1-1 1,-1 1-1,1-1 0,0 0 0,0 1 0,-1-1 0,1 0 0,0 0 0,0 0 0,0 0 0,0 0 0,0-1 0,1 1 0,-1 0 1,0-1-1,0 0 0,0 1 0,0-1 0,1 0 0,1-1 0,5 2-52,-1-1 0,0 0-1,0-1 1,1 0 0,-1 0 0,0-1 0,13-4 0,-15 3-671,0 1 1,0-1-1,0-1 1,0 1-1,10-9 1,9-14-13246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8.0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19636,'0'0'10477,"0"5"-10329,0 10-116,2 49 472,-2-59-614,1 1 1,0-1-1,0 0 0,1 0 0,-1 0 0,1 0 0,0-1 1,0 1-1,1 0 0,3 5 0,0-4-1424,0-3-2116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8.3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 27846,'0'0'3081,"0"-3"-3978,0 6-607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38.9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151 0 3577,'0'0'26560,"-15"0"-26389,-44 1-107,57-1-59,1 0 1,0 0-1,-1 0 1,1 0-1,0 0 1,-1 1-1,1-1 1,0 0-1,0 1 1,-1-1-1,1 1 0,0-1 1,0 1-1,0-1 1,0 1-1,-1 0 1,1 0-1,0 0 1,0-1-1,1 1 1,-1 0-1,0 0 1,0 0-1,0 1 1,1-1-1,-1 0 1,0 1-1,0 1 0,0 0 0,1 0 0,0 0 0,0 1 0,0-1 0,0 0-1,0 0 1,1 4 0,1 6-2,-1-9-3,0 0 0,1 1 1,-1-1-1,1 0 0,0 0 0,0 0 1,1-1-1,-1 1 0,1-1 1,0 1-1,4 4 0,15 22-6,-20-24-15,1 0 0,-1 1-1,-1-1 1,1 1 0,-1-1-1,0 1 1,-1 0 0,1-1 0,-2 11-1,1-15 14,-2-1 7,1 0 1,-1 0-1,0-1 1,0 1-1,0-1 1,0 0-1,0 1 1,0-1-1,0 0 0,0 0 1,0 0-1,0 0 1,-2-1-1,-2 1 14,-8 0 16,8 1-5,1-1 0,-1 0 0,0 0 0,1-1 0,-1 0 0,0 1 0,-10-5 1,16 5-55,1 1 1,-1-1-1,0 0 1,0 0-1,0 0 1,0 0 0,0 0-1,1 1 1,-1-1-1,0 0 1,0 0-1,0 0 1,0 0 0,0 1-1,0-1 1,0 0-1,0 0 1,0 0-1,0 1 1,0-1 0,0 0-1,0 0 1,0 0-1,0 0 1,0 1-1,0-1 1,0 0 0,0 0-1,0 0 1,0 1-1,0-1 1,0 0-1,0 0 1,0 0 0,0 0-1,0 1 1,-1-1-1,1 0 1,0 0-1,0 0 1,0 0 0,0 0-1,0 1 1,0-1-1,-1 0 1,1 0-1,0 0 1,0 0 0,0 0-1,-1 0 1,1 0-1,0 0 1,0 0-1,0 0 1,0 0 0,-1 0-1,1 1 1,0-1-1,0 0 1,0 0-1,-1-1 1,1 1 0,0 0-1,0 0 1,0 0-1,-1 0 1,1 0 0,0 0-1,5 12-7910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3.7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4 23437,'0'0'4613,"-3"-1"-4586,2 0-2,1 1 0,-1 0-1,0 0 1,1-1 0,-1 1 0,0 0 0,1 0 0,-1 0 0,0 0 0,1 0 0,-1 0 0,0 0 0,0 0 0,1 0 0,-1 0 0,0 0 0,1 0-1,-1 1 1,0-1 0,1 0 0,-1 0 0,0 1 0,1-1 0,-1 0 0,1 1 0,-1-1 0,0 2 0,-11 23 905,11-23-943,-4 19 190,0 1-1,1 0 1,2-1 0,0 1 0,1 0 0,2 23 0,0-10-64,-1-32-108,0-1 0,0 1 0,0-1 0,0 1 0,1 0 1,-1-1-1,1 1 0,0-1 0,0 1 0,0-1 0,0 1 1,0-1-1,1 0 0,-1 0 0,0 1 0,1-1 0,0 0 0,0 0 1,-1-1-1,4 4 0,-1-3-1,-1 0-1,1 0 1,0 0-1,0-1 1,0 1 0,0-1-1,0 0 1,0 0-1,0-1 1,0 1-1,8-1 1,-2 0-126,-1 0 1,0-1-1,0 0 1,1-1-1,-1 0 0,-1-1 1,1 1-1,0-2 0,0 1 1,-1-1-1,10-7 0,12-14-1646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4.09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60 1 26694,'0'0'3986,"-10"17"-3883,-28 54-70,36-68-29,0 0 1,1 1 0,0-1-1,-1 1 1,1-1-1,0 1 1,1 0-1,-1-1 1,1 1 0,-1 0-1,1 0 1,1 4-1,-1-7 1,0 0 0,1 1-1,-1-1 1,1 1 0,-1-1-1,1 0 1,0 1 0,0-1-1,0 0 1,-1 0 0,1 0-1,0 0 1,0 1 0,0-1-1,1 0 1,-1-1 0,0 1-1,0 0 1,1 0 0,1 1-1,5 0-106,-1 0 0,1-1-1,0 1 1,0-1-1,0-1 1,-1 0 0,17-1-1,-6 0-593,-17 1 620,0-1 0,-1 1 0,1-1 0,0 0-1,0 1 1,-1-1 0,1 0 0,0 0 0,-1 0-1,1 1 1,-1-1 0,1 0 0,-1 0 0,1 0-1,-1 0 1,0 0 0,0 0 0,1 0 0,-1 0 0,0 0-1,0 0 1,0 0 0,0 0 0,0-2 0,1-27-2327,-1 29 2243,0-25-6846,0 0-7226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4.45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7 1904,'43'-5'12038,"-40"4"-11105,0 1 0,0 0 0,0 0 0,0 0 0,0 0 0,0 0 0,0 0 0,-1 1 0,1 0 0,0-1 1,0 1-1,4 2 0,-3 0-637,-1-1 1,1 0-1,-1 1 1,1 0 0,-1 0-1,0 0 1,0 0-1,-1 1 1,1-1 0,-1 1-1,1-1 1,2 7-1,-1-1-441,0 1 0,-1-1 0,0 1 0,0 0 0,-1 0-1,0 0 1,0 20 0,0-9 190,1-15-275,4-15-640,2-26-918,-8 26 1410,1 1 1,0-1-1,1 1 0,4-10 0,-6 16 387,0 0-1,0 0 0,0 1 1,0-1-1,0 0 1,0 1-1,1-1 1,-1 1-1,1-1 1,-1 1-1,1 0 1,0 0-1,-1 0 1,1 0-1,0 0 1,0 0-1,0 0 1,0 0-1,0 1 1,0-1-1,0 1 1,3-1-1,-3 1 119,4-1 316,-1 0 1,1 1-1,0 0 1,0 0 0,-1 0-1,1 1 1,6 1-1,-10-1-391,-1 0-1,1 0 1,0 0-1,-1 0 0,1 0 1,-1 0-1,1 0 0,-1 1 1,0-1-1,0 1 0,1-1 1,-1 1-1,0-1 0,0 1 1,0 0-1,0-1 0,-1 1 1,1 0-1,0 0 1,-1 0-1,1 0 0,-1-1 1,0 5-1,2 35 42,-3-26-3361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3.2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116 8 28318,'0'0'2977,"-13"-1"-2931,-38-5 5,49 6-48,1 0 0,-1 0-1,0 0 1,0 0 0,1 0 0,-1 0 0,0 1-1,1-1 1,-1 1 0,0-1 0,1 1 0,-1 0-1,0 0 1,1 0 0,-1 0 0,1 0 0,0 0-1,-1 0 1,1 1 0,0-1 0,0 0 0,-1 1-1,1-1 1,0 1 0,0-1 0,1 1 0,-1 0-1,0-1 1,0 1 0,1 0 0,-1 0 0,1 0-1,-1-1 1,1 1 0,0 0 0,0 4 0,-2 1 12,0 3-14,0 1 1,1-1-1,0 1 0,1 16 1,0-16-32,1-10 11,0 0-1,1 0 1,-1-1 0,0 1-1,0 0 1,1 0 0,-1-1 0,0 1-1,1-1 1,-1 0 0,0 1-1,1-1 1,-1 0 0,1 0-1,-1 0 1,0 0 0,1 0-1,-1 0 1,2 0 0,32-4-439,-32 1 431,-1 1 0,1-1 0,-1 0 0,1-1 0,-1 1 0,0 0 0,0-1 0,0 1 0,-1-1 0,1 0 0,-1 1 0,0-1 0,1 0-1,0-8 1,-2 12 29,-1 0-1,1 0 1,0 0-1,0 0 1,0 0-1,0 0 0,0 0 1,0-1-1,0 1 1,0 0-1,0 0 1,0 0-1,-1 0 0,1 0 1,0 0-1,0-1 1,0 1-1,0 0 1,0 0-1,0 0 0,0 0 1,0 0-1,0 0 1,0-1-1,0 1 0,0 0 1,0 0-1,0 0 1,0 0-1,0 0 1,0 0-1,0-1 0,0 1 1,0 0-1,0 0 1,1 0-1,-1 0 1,0 0-1,0 0 0,0-1 1,0 1-1,0 0 1,0 0-1,0 0 1,0 0-1,0 0 0,0 0 1,1 0-1,-1 0 1,0 0-1,0 0 1,0 0-1,0 0 0,0 0 1,0-1-1,1 1 1,-1 0-1,0 0 0,0 0 1,0 0-1,0 0 1,0 0-1,0 0 1,0 0-1,1 0 0,-1 1 1,0-1-1,7 12 217,-6-9-190,0-1 0,0 1 0,0 0 0,1-1 0,-1 1 0,1-1 0,0 1 0,0-1 0,-1 0 0,2 1 0,-1-1 0,4 3 0,-3-4-91,-1-1 1,1 0-1,-1 1 0,1-1 0,0 0 0,-1 0 0,1-1 1,-1 1-1,1 0 0,-1-1 0,1 0 0,-1 0 0,1 0 1,-1 0-1,0 0 0,1 0 0,-1 0 0,4-4 0,18-23-4199,-6-2-7060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4.7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113 1 26734,'0'0'3334,"-18"6"-3284,-55 21-38,71-26-11,1 0-1,-1 0 1,1 1-1,-1-1 1,1 0 0,0 0-1,0 1 1,-1-1-1,1 1 1,0-1-1,0 1 1,1 0-1,-1-1 1,0 1-1,0 0 1,1 0-1,-1-1 1,1 1-1,-1 0 1,1 0-1,0 0 1,0 0-1,0-1 1,0 1-1,0 0 1,0 0-1,0 0 1,1 0-1,-1-1 1,1 1-1,-1 0 1,1 0-1,0-1 1,0 1-1,0 0 1,0-1-1,0 1 1,1 1-1,6 6-46,-1-1 0,1 0-1,0-1 1,17 12 0,15 14-120,-40-33 167,1 0 1,-1 0-1,1 1 1,-1-1-1,0 0 1,1 1-1,-1-1 0,0 0 1,1 1-1,-1-1 1,0 0-1,1 1 1,-1-1-1,0 1 0,1-1 1,-1 1-1,0-1 1,0 1-1,0-1 0,0 1 1,1-1-1,-1 1 1,0-1-1,0 1 1,0-1-1,0 1 0,0-1 1,0 1-1,0-1 1,0 1-1,-1-1 1,1 1-1,0-1 0,0 1 1,0-1-1,0 1 1,-1-1-1,1 0 0,0 1 1,0-1-1,-1 1 1,1-1-1,0 0 1,-1 1-1,1-1 0,-1 1 1,1-1-1,0 0 1,-1 0-1,1 1 1,-1-1-1,1 0 0,-1 0 1,1 0-1,-1 1 1,1-1-1,-1 0 1,1 0-1,-1 0 0,1 0 1,-1 0-1,1 0 1,-1 0-1,1 0 0,-1 0 1,0 0-1,-2 0-113,0 0 0,0 1-1,0-1 1,0 0 0,0-1-1,0 1 1,0-1 0,0 1-1,0-1 1,-5-1 0,-3-11-2167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5.1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27046,'0'0'2888,"0"182"-2704,0-142 96,6 4-199,5-10-33,-5-2-16,6-3-32,-7-12-16,1-2-337,-6-12-383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5.8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26 26430,'0'0'2112,"21"-4"-2044,67-11-129,-82 13 3,1 1 1,-1 0-1,1 0 1,-1 0-1,1 1 1,-1 0-1,8 1 1,-3 0-31,-10-1 85,0 0 1,0 0 0,0 1-1,0-1 1,0 0 0,0 0 0,0 0-1,0 1 1,0-1 0,-1 0-1,1 1 1,0-1 0,0 1-1,0-1 1,0 1 0,-1-1 0,1 1-1,0 0 1,-1-1 0,1 1-1,0 0 1,-1 0 0,1-1-1,-1 1 1,1 0 0,-1 0-1,1 0 1,-1 0 0,0 0 0,1 0-1,-1-1 1,0 3 0,0-3 558,0 29 981,0-5-1462,1 0 0,1 1 0,2-1 0,0-1 0,1 1 1,1-1-1,18 44 0,-24-67-72,0 0 1,0 0 0,0 1 0,0-1 0,0 0-1,0 0 1,0 1 0,0-1 0,0 0 0,0 0-1,0 1 1,0-1 0,1 0 0,-1 0 0,0 0-1,0 1 1,0-1 0,0 0 0,0 0 0,0 1-1,0-1 1,1 0 0,-1 0 0,0 0 0,0 0-1,0 1 1,1-1 0,-1 0 0,0 0 0,0 0-1,0 0 1,1 0 0,-1 0 0,0 1 0,0-1-1,0 0 1,1 0 0,-1 0 0,0 0 0,0 0-1,1 0 1,-1 0 0,0 0 0,0 0 0,1 0-1,-1 0 1,0 0 0,0 0 0,1 0 0,-1-1 0,4-16 23,-4-39-248,0 45 134,0 4-28,0-1 0,0 1 0,1-1 0,0 1 0,0 0 1,2-8-1,-1 12 82,-1 0 0,1 0 0,0 0 0,0 0 0,0 0 0,1 0 0,-1 0 0,1 1 0,-1-1 0,1 1 0,0 0 0,0 0 0,0 0 0,4-3 0,-1 2 38,0 1 1,0-1-1,1 1 0,-1 0 1,0 0-1,1 1 0,-1 0 1,1 0-1,-1 0 0,1 1 1,9 1-1,-15-1-2,0 0-1,0 1 1,0-1 0,0 0 0,-1 1-1,1-1 1,0 1 0,0-1-1,0 1 1,-1 0 0,1-1 0,0 1-1,0 0 1,-1 0 0,1-1 0,-1 1-1,1 0 1,-1 0 0,1 0-1,-1 1 1,13 25 65,-6-11-44,-6-13-2,-1 0-1,1 0 0,-1 0 0,1 0 1,-1 0-1,0 0 0,0 0 1,0 0-1,-1 5 0,0 4 108,1 71 244,24-83-636,-23 0 223,1 0-1,0 0 0,-1 0 0,1-1 0,0 1 0,-1-1 0,1 1 1,-1-1-1,1 0 0,-1 1 0,1-1 0,-1 0 0,1 0 1,-1 0-1,0 0 0,1 0 0,-1-1 0,0 1 0,2-3 0,16-31-2845,-18 33 2451,10-24-6449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6.1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 1 21429,'0'0'8417,"-4"15"-8069,4-13-342,-6 22 128,1 1 0,1 0 0,0 30 0,4-53-128,0 0 1,0 1-1,1-1 0,-1 0 1,1 0-1,-1 0 0,1 0 1,0 1-1,0-1 0,0 0 1,0 0-1,0-1 0,0 1 1,0 0-1,1 0 0,-1 0 1,1-1-1,-1 1 0,1-1 1,0 1-1,0-1 1,3 2-1,-1-1-50,0 0 1,0 0 0,1 0-1,-1-1 1,1 0-1,-1 0 1,1 0 0,-1 0-1,10 0 1,-13-2-16,1 1 0,-1 0 1,0-1-1,1 1 0,-1-1 1,0 0-1,1 1 0,-1-1 0,0 0 1,0 0-1,0 0 0,0 0 1,0 0-1,0 0 0,0 0 0,0 0 1,0 0-1,0 0 0,-1-1 1,1 1-1,0-1 0,13-31-4091,-13 31 3130,7-30-16229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6.5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82 15 20324,'0'0'9376,"-6"-4"-9208,5 3-152,-1 0 0,0 0 0,1 0 0,-1 0 0,1 0 1,-1 0-1,0 0 0,0 1 0,0-1 0,1 1 0,-1-1 0,0 1 1,-2 0-1,2 0 2,1 1 0,-1-1 0,1 1 0,-1 0 0,1-1 1,-1 1-1,1 0 0,0 0 0,0 0 0,-1 0 0,1 1 1,0-1-1,0 0 0,0 0 0,0 1 0,0-1 0,0 0 1,1 1-1,-1-1 0,0 1 0,0 2 0,-3 6 41,0 0-1,0 1 0,1-1 1,0 1-1,1 0 1,1 0-1,-1 0 0,2 0 1,0 13-1,0-23-54,0 1-1,0-1 1,0 0-1,0 1 0,1-1 1,-1 1-1,1-1 1,-1 0-1,1 1 1,-1-1-1,1 0 0,-1 0 1,1 1-1,0-1 1,0 0-1,0 0 1,0 0-1,0 0 1,0 0-1,0 0 0,0 0 1,0 0-1,0-1 1,1 1-1,-1 0 1,0-1-1,0 1 0,1-1 1,-1 1-1,0-1 1,3 1-1,4 0-16,0 0 0,0 0 0,0-1 0,11 0 0,-6 0-29,-6-1-87,-1 1 0,0-1 0,0 0 0,1-1 0,-1 0 0,0 0 0,0 0 0,-1 0 0,1-1 0,0 0-1,-1 0 1,0-1 0,1 1 0,-1-1 0,-1 0 0,7-6 0,14-19-1879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6.89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0 26270,'0'0'4801,"-11"159"-4665,11-130-80,0-3 0,11-3-48,-11-2 24,6-7-64,0-5 24,-1-6-272,1-3-328,0 0-857,-6-3-1191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7.2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7 24949,'0'0'5722,"15"-1"-5650,126-4-408,-136 5 158,1 0 0,-1 0 1,1 0-1,-1 1 1,1 0-1,-1 0 1,0 1-1,0-1 1,0 1-1,0 0 0,0 1 1,0-1-1,0 1 1,-1 0-1,1 0 1,-1 0-1,0 1 1,0 0-1,0-1 0,0 1 1,3 5-1,-7-6 359,1-1 0,-1 0 0,0 0 0,0 0 0,0 0 0,0 0 0,0 0 0,-1 0 0,1 1 0,-1-1 0,1 0 0,-1 0 0,0 0 0,1 0 0,-1-1 0,0 1 0,0 0 0,-1 0 0,1 0 0,0-1-1,-2 2 1,0 3 50,-2 3-158,0 0 0,1 1 1,1 0-1,0-1 0,0 1 0,1 1 1,0-1-1,0 0 0,1 0 0,1 1 1,1 14-1,-1-23-76,0-1-1,1 1 1,-1-1 0,1 0 0,0 1 0,-1-1-1,1 0 1,0 0 0,0 0 0,0 0-1,0 1 1,0-1 0,0 0 0,0 0 0,0-1-1,0 1 1,0 0 0,0 0 0,1 0 0,-1-1-1,0 1 1,1-1 0,-1 1 0,0-1 0,1 0-1,-1 1 1,1-1 0,-1 0 0,0 0 0,1 0-1,-1 0 1,1 0 0,1 0 0,1 0-15,1 0 1,-1 0 0,1 0-1,-1-1 1,1 0 0,-1 0-1,1 0 1,-1 0-1,0 0 1,5-3 0,-6 2-14,-1-1 1,0 1-1,0 0 1,0-1 0,0 0-1,0 1 1,0-1-1,-1 0 1,1 0 0,-1 0-1,0 0 1,0 0-1,0 0 1,0 0 0,-1-1-1,1 1 1,-1 0-1,0-5 1,1-10-170,-1 0 1,-3-18-1,2 31 151,1 2 39,0 1 1,-1-1-1,1 0 0,-1 1 1,0-1-1,0 0 0,0 1 0,0-1 1,-1 1-1,1 0 0,0-1 1,-1 1-1,0 0 0,1 0 1,-1 0-1,0 0 0,0 0 0,0 0 1,-1 1-1,1-1 0,0 0 1,-4 0-1,2 0 9,0 0 0,-1 0 1,0 1-1,1 0 0,-1 0 0,0 0 0,0 1 1,1 0-1,-1-1 0,0 2 0,0-1 0,-5 1 1,10-1-23,-1 1 1,1-1-1,0 0 0,-1 0 1,1 0-1,0 0 1,-1 0-1,1 1 1,0-1-1,-1 0 1,1 0-1,0 1 1,-1-1-1,1 0 0,0 1 1,0-1-1,-1 0 1,1 1-1,0-1 1,0 0-1,0 1 1,0-1-1,-1 0 0,1 1 1,0-1-1,0 0 1,0 1-1,0-1 1,0 1-1,0-1 1,0 0-1,0 1 0,0-1 1,0 1-1,0-1 1,0 1-1,0 0-248,0 6-2001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7.5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3 171 25645,'0'0'2666,"10"-25"-3095,33-77 333,-35 69 253,-8 33-139,0 0 1,0-1 0,0 1-1,0-1 1,0 1 0,0-1-1,0 1 1,0 0 0,0-1-1,0 1 1,0-1-1,0 1 1,-1-1 0,1 1-1,0 0 1,0-1 0,0 1-1,-1 0 1,1-1 0,0 1-1,0-1 1,-1 1 0,1 0-1,0 0 1,-1-1-1,1 1 1,-1 0 0,1-1-1,-2 1 40,1 0-1,0 0 0,0 0 1,0 1-1,0-1 0,0 0 1,-1 0-1,1 1 1,0-1-1,0 1 0,0-1 1,0 1-1,0-1 0,0 1 1,0-1-1,0 1 0,0 0 1,-1 1-1,-2 3 39,1 0 1,-1 0 0,1 0-1,0 1 1,0-1-1,0 1 1,1 0-1,0 0 1,0 0-1,1 0 1,-1 0-1,0 10 1,1 3-48,0-1 1,1 1-1,2 22 0,1-31-36,-1 0-1,1-1 1,1 1-1,0-1 1,0 1-1,1-1 1,0 0-1,11 13 1,-9-10-9,1-1 1,-1 1 0,-1 0 0,5 15-1,-9-23-2,1 5 2,-1 0 0,1 1 1,1 16-1,-4-25-4,0 1 0,0-1 1,0 0-1,0 1 0,0-1 1,0 0-1,0 1 0,0-1 1,0 0-1,0 1 0,-1-1 0,1 0 1,-1 0-1,1 1 0,-1-1 1,1 0-1,-1 0 0,0 0 1,0 0-1,1 0 0,-1 0 0,0 0 1,0 0-1,0 0 0,0 0 1,0 0-1,0 0 0,0-1 1,-1 1-1,1-1 0,0 1 0,0 0 1,0-1-1,-1 0 0,0 1 1,-2 0-2,1 0 0,-1-1 0,1 0 0,-1 1 0,0-1 0,1 0 0,-1-1 0,1 1 0,-1-1 0,1 1 0,-1-1 0,-4-2 0,6 2 0,1 0-1,-1 0 1,1-1-1,0 1 1,-1 0-1,1-1 0,0 1 1,0-1-1,0 1 1,0-1-1,0 0 1,0 1-1,1-1 1,-1 0-1,0 0 1,1 0-1,0 1 1,-1-1-1,1 0 0,0 0 1,0 0-1,0 0 1,0-3-1,0 3 0,0 0 0,-1-1-1,1 1 1,0 0 0,0 0-1,0 0 1,0 0 0,1 0-1,-1 0 1,0 0 0,1 0 0,0 0-1,-1 0 1,1 0 0,0 0-1,0 0 1,0 0 0,0 0-1,0 1 1,1-1 0,-1 0-1,1 1 1,-1-1 0,1 1-1,-1 0 1,1-1 0,0 1 0,-1 0-1,1 0 1,0 0 0,0 0-1,0 0 1,4-1 0,85-43-2999,-73 36-984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48.5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145 1 26510,'0'0'4229,"-14"3"-4084,-47 13 67,57-14-190,0 0-1,0 1 1,1 0-1,-1 0 1,1 0-1,-1 0 1,1 0-1,0 1 1,0 0 0,1-1-1,-1 1 1,1 0-1,0 0 1,0 1-1,0-1 1,0 0-1,1 1 1,-2 5 0,-1 2 12,1-1-1,0 1-1,1 0 1,0-1 0,1 1-1,0 0 1,2 16 0,-1-20-41,0-6 10,0-1-1,0 0 0,0 1 0,0-1 0,1 0 1,-1 1-1,0-1 0,1 0 0,-1 0 0,1 1 1,-1-1-1,1 0 0,0 0 0,-1 0 0,1 0 1,0 0-1,0 0 0,0 0 0,0 0 0,0 0 1,0 0-1,0 0 0,1 0 0,1 1-7,-1-1 0,1 0 0,-1 0 0,1-1-1,0 1 1,-1-1 0,1 1 0,0-1 0,0 0 0,-1 0 0,4 0 0,-2 0-10,0 0 0,-1 0 0,1-1 0,0 0 0,-1 0 0,1 0 0,-1 0 0,1 0 0,-1-1 0,0 1 0,1-1 0,-1 0 0,0 0 0,0 0 0,0-1 0,0 1 0,4-5 0,-3-4-72,1 0-1,-2-1 0,1 1 1,-1-1-1,-1 0 0,0 0 0,-1 0 1,0 0-1,-2-24 0,1 25 24,-1 3 59,-1 9 29,-1 9 56,3-9-66,-1 1 0,1-1 1,0 1-1,0 0 0,0-1 0,0 1 0,0-1 0,1 1 0,-1 0 0,0-1 0,1 1 1,-1-1-1,1 1 0,0-1 0,-1 1 0,1-1 0,0 0 0,0 1 0,0-1 0,0 0 0,0 0 1,2 2-1,0-2-23,1 0 0,-1 0 0,1 0 0,-1-1 0,1 1 0,0-1 0,-1 0 0,1 0 1,3 0-1,1 0-30,-6 0 5,0 0 1,0 0-1,0 0 1,1 0-1,-1 0 0,0-1 1,0 1-1,0-1 1,0 1-1,0-1 1,0 0-1,0 0 0,0 0 1,0 0-1,0 0 1,0 0-1,3-3 1,-4 1 33,1 1 1,-1-1-1,0 1 1,0-1-1,0 0 1,0 1-1,0-1 1,0 0-1,-1 0 1,1 1-1,-1-1 1,0 0-1,0 0 1,0-3-1,0 5 237,-10 5 179,9-4-404,0 0 1,0 0-1,0 1 1,0-1-1,0 0 1,1 1-1,-1-1 1,0 1-1,0-1 1,1 1-1,-1-1 1,0 1-1,1 0 1,-1-1-1,0 1 1,1 0-1,-1-1 1,1 1-1,-1 0 1,1 0-1,-1-1 1,1 1-1,0 0 1,-1 0-1,1 0 1,0 0-1,0 1 1,-3 16 49,1 1 0,1-1 1,1 1-1,1 0 0,3 19 1,-2-28-56,0 0 0,1-1 0,1 1 1,0-1-1,0 0 0,0 0 0,1 0 1,1 0-1,8 10 0,-8-12-6,-1 0 0,0 1 0,0-1 0,-1 1 0,1 0 0,-2 1 0,1-1 0,-1 1 0,-1-1 0,0 1 0,0 0 0,1 10 0,-3-9-1,-2 16-2,2-25 2,-1 0 1,1-1 0,-1 1 0,1 0 0,-1 0 0,0-1 0,1 1 0,-1-1 0,1 1 0,-1-1 0,0 1 0,0-1 0,1 1 0,-1-1 0,0 1-1,0-1 1,1 0 0,-1 0 0,0 1 0,0-1 0,0 0 0,0 0 0,0 0 0,1 0 0,-1 0 0,0 0 0,-1 0 0,-15 1 0,-22-2 0,38 1 0,0 0 0,0 0 0,0-1 0,0 1 0,0 0 0,1-1 0,-1 1 0,0-1 0,0 1 0,0-1 0,0 1 0,1-1 0,-1 0 0,0 1 0,0-1 0,1 0 0,-1 0 0,1 1 0,-1-1 0,1 0 0,-1 0 0,1 0 0,-1 0 0,1 0 0,0 1 0,-1-1 0,1 0 0,0 0 0,0 0 0,0 0 0,0 0 0,0-2 0,0 1-2,-1 0 1,2 0-1,-1 0 1,0 0-1,0 0 1,0 0 0,1 0-1,-1 0 1,1 0-1,0 0 1,0 0-1,0 0 1,-1 0-1,2 1 1,-1-1-1,0 0 1,0 1-1,0-1 1,1 1 0,-1-1-1,1 1 1,-1-1-1,1 1 1,0 0-1,0 0 1,-1 0-1,1 0 1,4-1-1,-3-1-1,106-62-1393,-80 50-347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5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18 26958,'0'0'3825,"-29"-3"-3136,25 3-683,0 0 0,1 0 0,-1 0 0,0 0 0,0 1 0,1 0-1,-1 0 1,0 0 0,1 0 0,-1 0 0,1 1 0,-1 0 0,1 0 0,0 0 0,0 0 0,0 0 0,0 0-1,0 1 1,0 0 0,1-1 0,-1 1 0,1 0 0,0 0 0,-1 0 0,2 1 0,-1-1 0,0 1 0,1-1 0,-3 6-1,3-4-2,0 0-1,0 0 0,0 0 1,0 0-1,1 0 0,0 0 0,0-1 1,0 1-1,1 0 0,-1 0 1,1 0-1,2 5 0,-2-7 1,0 0-1,1 0 1,-1 0-1,1 0 1,0-1-1,0 1 1,0 0-1,0-1 1,0 0-1,0 1 1,1-1-1,-1 0 1,1 0-1,0 0 1,0-1-1,-1 1 1,1-1-1,5 3 1,0-2-9,0 1 0,0-1 0,0 0-1,1-1 1,-1 1 0,1-2 0,-1 1 0,1-1 0,-1-1 0,12-1 0,-16 1-8,0 1 0,0-1 1,-1 0-1,1-1 0,0 1 1,-1-1-1,1 1 0,-1-1 0,1 0 1,-1 0-1,0 0 0,0-1 1,0 1-1,0-1 0,-1 0 0,1 0 1,0 0-1,-1 0 0,0 0 1,0 0-1,0-1 0,0 1 0,2-8 1,-2 5-8,-1 1 1,1-1-1,-1 1 0,-1-1 1,1 0-1,-1 0 1,0 1-1,0-1 0,0 0 1,-1 0-1,0 1 1,0-1-1,-1 0 0,1 1 1,-4-7-1,3 9 1,0-1-1,0 1 1,0 0-1,0 1 1,-1-1 0,1 0-1,-1 1 1,0-1-1,0 1 1,0 0-1,0 0 1,0 0 0,0 0-1,-1 1 1,1-1-1,0 1 1,-1 0-1,0 0 1,1 0 0,-1 0-1,1 1 1,-1-1-1,0 1 1,-5 0 0,0 1-358,-10 0-175,12-3-3522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5:55.90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388 26 27118,'0'0'2676,"-13"-3"-2437,5 0-238,-2-1 91,0 1-1,-1 0 1,1 1-1,-1 0 1,0 1-1,1 0 1,-1 0-1,0 1 1,-16 2-1,12 4-48,0 1 0,1 1 0,0 0 0,0 0-1,1 1 1,0 1 0,1 1 0,0-1 0,-12 16-1,13-14-23,1 1 1,0 0-1,1 1 0,1 0 0,0 1 0,1-1 0,0 2 0,1-1 0,1 1 0,0-1 0,1 1 0,1 1 1,1-1-1,0 0 0,1 30 0,1-36-10,0-1 0,0 1 1,1 0-1,1-1 0,0 1 1,0-1-1,1 1 0,0-1 1,0 0-1,1 0 0,0 0 1,1-1-1,0 0 0,1 0 1,-1 0-1,14 14 0,-11-15-5,0 0-1,0-1 1,0 0-1,0 0 1,1-1-1,0 0 1,0-1-1,1 0 0,-1 0 1,1-1-1,0 0 1,14 2-1,14 0 5,76 2 1,-69-6-8,-21 1 1,-5-1-4,36-2 0,-49 0 0,-1 0 0,1 0 0,-1 0 1,1-1-1,-1 1 0,0-1 1,1-1-1,-1 1 0,-1-1 1,10-5-1,2-6-19,0 0 1,-1-1-1,0 0 1,-2-1-1,22-32 1,-28 37 16,0 0 0,-1 0 1,-1-1-1,0 0 0,0 0 0,-1-1 1,-1 1-1,0-1 0,-1 0 1,2-23-1,-4 11 9,0 1 1,-2-1-1,-1 1 1,-8-38 0,8 54 6,1 0 1,-1 1 0,-1-1 0,1 1-1,-1-1 1,0 1 0,-1 0 0,0 1-1,0-1 1,-1 1 0,1 0 0,-1 0-1,-1 1 1,1 0 0,-1 0 0,0 0-1,-12-6 1,2 4-9,0 1 0,0 0-1,0 1 1,-1 1 0,0 0-1,0 1 1,0 2 0,-32-1 0,46 3-64,0 0 0,1 0 0,-1 0 0,0 0 0,0 0 0,1 1 0,-1 0 0,1-1 1,-1 1-1,1 1 0,0-1 0,0 0 0,0 1 0,0 0 0,0 0 0,0 0 0,-3 5 1,3-5-209,-11 15-2638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3.5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 1 21253,'0'0'10020,"-6"23"-9896,-21 77-2,24-85-103,0-1 1,1 1 0,1 0-1,0 0 1,1 0 0,1 15-1,1 10 20,-2-19-28,-1-5 0,1 1 1,1-1-1,0 1 1,1-1-1,7 29 1,-7-41-13,6 26-124,2-2-1,1 1 1,26 49-1,-36-87-1138,-1-19-1139,0-11-4302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5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27358,'0'0'3040,"1"25"-2723,5 82-172,-5-93-124,1 0 0,1 0 1,0 0-1,1-1 0,0 1 1,1-1-1,1 0 0,12 23 0,-3-8-21,-14-26-16,-1-1 0,1 1 1,0-1-1,0 0 1,0 1-1,-1-1 1,1 0-1,0 1 0,0-1 1,1 0-1,-1 0 1,0 0-1,0 0 0,1 0 1,1 1-1,-3-2 5,1 0-1,-1 0 1,1 0-1,-1 0 1,1 0-1,-1 0 1,1 0-1,-1-1 1,1 1-1,-1 0 1,1 0-1,-1 0 1,1-1-1,-1 1 1,1 0-1,-1-1 1,0 1-1,1 0 1,-1-1-1,1 1 1,-1-1-1,0 1 1,0 0-1,1-1 1,-1 1-1,0-1 1,0 1-1,1-1 1,-1 0-1,3-9-154,1-1-1,-2 1 1,3-17-1,-1 5-1,-4 20 163,1 0 1,-1 0-1,1 0 0,0 1 0,0-1 0,0 0 0,0 0 1,0 1-1,1-1 0,-1 0 0,0 1 0,1-1 0,-1 1 0,1 0 1,0 0-1,-1-1 0,1 1 0,0 0 0,0 0 0,0 0 0,-1 1 1,1-1-1,0 0 0,0 1 0,0-1 0,0 1 0,0 0 1,0 0-1,0 0 0,1 0 0,-1 0 0,0 0 0,0 0 0,3 1 1,-2 0 15,0 0-1,-1 0 1,1 0 0,0 0 0,-1 0 0,1 0 0,-1 1 0,0-1 0,1 1 0,-1-1 0,0 1 0,0 0 0,0 0 0,0 0 0,0 0 0,-1 1 0,1-1-1,-1 0 1,1 1 0,-1-1 0,0 1 0,0-1 0,0 1 0,0 0 0,0 2 0,0 0 10,0 0 1,0-1-1,-1 1 0,0 0 1,0 0-1,0 0 0,0-1 0,-1 1 1,0 0-1,0 0 0,0-1 1,-1 1-1,0 0 0,0-1 1,0 0-1,0 1 0,0-1 1,-1 0-1,0 0 0,0 0 0,0-1 1,0 1-1,-1-1 0,1 0 1,-1 0-1,0 0 0,0 0 1,0 0-1,0-1 0,-1 0 0,1 0 1,0 0-1,-1 0 0,0-1 1,1 0-1,-1 0 0,0 0 1,0 0-1,1-1 0,-10 0 1,12 0-37,-1 0-18,-1 0 0,0 0 1,1 0-1,-1 0 0,1-1 0,-1 0 1,-5-1-1,7 1-140,1 0 0,-1 0 0,1-1 1,-1 1-1,1-1 0,-1 1 0,1-1 0,0 1 0,0-1 1,-1 1-1,1-1 0,0 0 0,1 0 0,-1 0 0,-1-3 1,-4-9-4616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26902,'0'0'3480,"6"148"-3351,-6-119-73,0-3 32,0-9-88,0-8 0,0-7 0,0-16-681,-12-9-375,1 0-2465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6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21589,'0'0'0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6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99 26142,'0'0'2261,"23"-13"-2517,71-39 122,-91 51 142,0-1 0,0 0 0,0 0 0,0 0 0,0-1 0,-1 1 0,5-5 0,-7 7 3,0 0 1,0-1 0,0 1-1,1 0 1,-1 0 0,0-1-1,0 1 1,0 0 0,0 0-1,0-1 1,0 1 0,0 0-1,0 0 1,0-1 0,0 1 0,0 0-1,0 0 1,0-1 0,0 1-1,0 0 1,0-1 0,0 1-1,0 0 1,0 0 0,0-1-1,0 1 1,-1 0 0,1 0-1,0 0 1,0-1 0,0 1-1,0 0 1,0 0 0,-1-1-1,1 1 1,0 0 0,0 0-1,-1 0 1,1 0 0,0 0-1,0-1 1,0 1 0,-1 0-1,1 0 1,-1 0 0,-3-1 148,0 0 0,0 1 0,-1-1 0,1 1 0,0 0 1,-5 1-1,6-1-115,-1-1 14,0 1-1,0 0 1,-1 0 0,1 1 0,0-1 0,0 1 0,0 0 0,0 0 0,-1 0 0,1 1-1,1-1 1,-1 1 0,0 0 0,0 0 0,1 0 0,-1 1 0,1-1 0,0 1 0,-1 0-1,1 0 1,1 0 0,-1 0 0,0 1 0,1-1 0,-3 5 0,0 0-29,1 1 1,0-1-1,0 1 1,1 0-1,1 1 1,-1-1-1,1 0 1,1 1-1,-1-1 1,2 1-1,-1-1 0,1 1 1,2 10-1,-1-17-27,-1-1-1,1 0 1,0 0-1,0 0 0,0 0 1,0 0-1,0 0 1,0 0-1,1-1 0,-1 1 1,1 0-1,-1-1 1,1 1-1,0-1 0,-1 1 1,1-1-1,0 0 1,0 0-1,0 0 0,0 0 1,0 0-1,0 0 1,0 0-1,0-1 0,1 1 1,-1-1-1,0 1 0,4-1 1,8 2-24,2-1 0,-1-1 1,16-1-1,-19 0-18,-2 0-158,0 0 1,-1-1-1,1-1 0,-1 1 0,1-2 0,-1 1 0,0-1 0,0-1 0,0 0 0,-1 0 0,0 0 0,13-12 0,10-9-2914</inkml:trace>
  <inkml:trace contextRef="#ctx0" brushRef="#br0" timeOffset="1">394 44 26662,'0'0'4557,"-10"17"-4408,-33 55-61,41-68-81,0 0 0,0 1 0,1-1 0,-1 0 0,1 1-1,0-1 1,0 1 0,0 0 0,1-1 0,-1 1 0,1-1 0,0 1 0,1 0 0,1 7-1,-2-10-5,1 0 0,0 1 0,0-1-1,0 0 1,0-1 0,0 1 0,0 0-1,1 0 1,-1 0 0,1-1 0,-1 1-1,1-1 1,-1 1 0,1-1 0,0 0-1,0 1 1,0-1 0,0 0 0,0 0-1,0 0 1,0-1 0,0 1 0,0 0-1,0-1 1,3 1 0,3 0-63,-1 0 0,1 0 0,-1-1 0,1 0 0,0 0 0,-1-1 0,1 0 0,-1 0 0,1-1 1,-1 0-1,0 0 0,0-1 0,1 0 0,-2 0 0,1-1 0,0 1 0,-1-2 0,0 1 0,0-1 0,7-6 0,21-27-2015,0 0-2727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7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26662,'0'0'4323,"-5"25"-4077,-14 82-124,17-99-120,1 1-1,0-1 1,0 1-1,1 0 1,0-1-1,0 1 1,1 0-1,0-1 1,1 1-1,0-1 1,0 0-1,1 1 1,0-1-1,0 0 1,1-1-1,0 1 1,0-1 0,1 1-1,0-1 1,1-1-1,-1 1 1,9 7-1,-14-14-36,0-1 0,0 1 0,-1 0 1,1 0-1,0 0 0,0 0 0,0 0 0,0-1 0,0 1 0,0 0 0,0 0 1,0 0-1,0 0 0,0 0 0,0-1 0,0 1 0,1 0 0,-1 0 0,0 0 1,0 0-1,0 0 0,0 0 0,0-1 0,0 1 0,0 0 0,0 0 0,0 0 1,0 0-1,0 0 0,1 0 0,-1 0 0,0-1 0,0 1 0,0 0 1,0 0-1,0 0 0,0 0 0,1 0 0,-1 0 0,0 0 0,0 0 0,0 0 1,0 0-1,0 0 0,1 0 0,-1 0 0,0 0 0,0 0 0,0 0 0,0 0 1,0 0-1,1 0 0,-1 0 0,0 0 0,0 0 0,0 0 0,0 0 0,0 0 1,1 0-1,-1 1 0,0-1 0,0 0 0,0 0 0,0 0 0,0 0 0,0 0 1,0-13-2535,-5-7-7086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6:57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25950,'0'0'5291,"10"0"-5149,118 0 95,-127 0-246,-14 1-403,-26 7-1593,22-2-1119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8:57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31 3489,'-5'9'26329,"4"-4"-26675,1-4 359,1 0 0,-1 1 1,1-1-1,-1 0 0,1 0 1,-1 0-1,1 0 0,0 0 1,0 0-1,-1 0 0,1 0 1,0 0-1,0 0 0,0-1 1,0 1-1,0 0 1,0 0-1,0-1 0,2 2 1,27 11 149,-25-11-103,7 3 24,1-2-1,-1 1 0,1-1 1,0-1-1,22 1 0,69-4 69,-40-1-134,-3 1 5,92-12 1,-121 10-12,48 1 0,-52 2-1,0-1-1,49-7 1,-1-4 47,0 4 0,139 4 1,-158 4-50,-20 0-8,215-3 36,-140-5-30,54-1-12,256-6 29,-188 9-14,-57 4-4,88 0-5,-135 4-1,153 10 1,-151-5-10,427-1 24,-400-18-14,58-1-6,413 16 23,-68-1-234,-563 45 411,-3-38-173,1 0 1,0 0-1,0 1 0,1 0 1,0-1-1,1 1 0,0 10 1,2 78 11,0-43-6,-1-51-27,0 41 15,2-1 0,7 48 1,-7-51-13,-3-9 120,-34-29-65,-68-4 0,32-1 13,-731 55 91,791-52-162,-793 72 226,377-60-191,142-8-33,-103 23 46,186-10-42,-69 8-2,-122 9-10,41-29 36,-34 1-3,-329 5-35,678-12 10,36 0 2,1-364-54,-1 359 22,0 0 1,0 0 0,0 1 0,0-1 0,-1 0 0,0 1 0,0 0 0,0-1 0,0 1 0,-1 0 0,1 0 0,-1 0 0,0 0 0,-1 1 0,1-1 0,-1 1 0,1 0 0,-1 0 0,0 0 0,0 0 0,0 1 0,0 0 0,-1 0 0,-6-3 0,-12-4-974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02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5 208 26942,'-5'6'3300,"6"-5"-3265,3 1 6,1 1 0,0-1 0,0 0 0,0 0 0,0 0 0,0-1 0,0 1-1,1-1 1,-1-1 0,9 1 0,62-1 89,-39-2-60,244-12 85,-41 0-108,-72 12-37,230-11 40,-23 8-41,53-4 10,162-9-21,-214 15 2,62 0 8,-119 3-19,-100-20 36,-22 1-30,105 19 7,-156 3-7,176-18 0,-159 1 6,0 8 1,221 19-1,187-6 9,-506-8-9,8 0-2,536 5-6,24-4 11,-278-5 14,-13-12-23,-197 8 10,242-3-5,-66-3 64,-117 3-17,-65 3-40,69-1 11,468 10 266,-682-4-1158,-5-4-431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05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1 260 24533,'11'-6'5768,"354"-16"-5362,-71 7-202,110-15-180,-272 26-12,141 15 0,141-4 14,-249-8 16,679-16 79,9 9-78,-516 9-35,89-16-8,-4-1 0,217-4 14,86 6-5,-476 16-8,58-1-5,323-3-8,-438-10 2,322-61 0,-430 60-10,1 5 1,116 2 531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0.9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64 26030,'0'0'3256,"0"0"-3166,0-2-38,1 1-34,1-1 1,-1 1 0,0 0-1,0 0 1,1 0-1,-1 0 1,0 0 0,1 0-1,-1 1 1,1-1 0,-1 0-1,1 1 1,0-1-1,-1 1 1,1 0 0,0-1-1,-1 1 1,3 0 0,3-2 9,140-30-310,-83 22-3094,-34 7-6829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3.91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19 27254,'0'0'3913,"121"-18"-3889,-86 18-48,0 0-24,-7 0-368,-4 0-945,-13 6-3784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1.3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25277,'0'0'2249,"144"-3"-2313,-109 3-1016,-6 0-1361,-12 0-15147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1.6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 26366,'0'0'2048,"174"-26"-2576,-134 24-1504,-11 2-161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1.9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 18780,'0'0'9938,"133"-11"-10714,-104 8-1441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2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1 26214,'0'0'2952,"-6"61"-2912,0-35-40,6 23 0,-6-9-392,1-2-1184</inkml:trace>
  <inkml:trace contextRef="#ctx0" brushRef="#br0" timeOffset="1">105 787 24949,'0'0'2977,"23"168"-3321,-6-122-672,-5-9-625,5 1-3784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2.7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64 0 21677,'0'0'6105,"-12"133"-6105,12-87-176,0-8-1472,0-3-7074</inkml:trace>
  <inkml:trace contextRef="#ctx0" brushRef="#br0" timeOffset="1">12 668 26022,'0'0'2584,"-12"141"-3936,12-112-6170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3.0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24253,'0'0'3729</inkml:trace>
  <inkml:trace contextRef="#ctx0" brushRef="#br0" timeOffset="1">12 428 26846,'0'0'2408,"0"136"-2664,0-113-368,0-3-1184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3.4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 0 27038,'0'0'3072,"-11"148"-3088,11-114-256,0-2-728,0-6-3569</inkml:trace>
  <inkml:trace contextRef="#ctx0" brushRef="#br0" timeOffset="1">18 625 26414,'0'0'3160,"-12"138"-3616,6-118-824,6 1-20125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3.8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25958,'0'0'3664,"0"144"-3664,0-112-440,0-6-720,0-3-6970</inkml:trace>
  <inkml:trace contextRef="#ctx0" brushRef="#br0" timeOffset="1">1 527 24837,'0'0'4649,"5"118"-4609,-5-95-40,0 3-376,0-6-368,0-2-2177</inkml:trace>
  <inkml:trace contextRef="#ctx0" brushRef="#br0" timeOffset="2">47 891 26758,'0'0'2448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5.0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 28382,'0'0'1736,"29"-15"-1792,-6 12 56,0 3-32,-6 0-168,6 0-144,18 0-336,-12-3-856,-1-2-12163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5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 26966,'0'0'2264,"167"0"-3128,-115 0-784,-11 0-16860</inkml:trace>
  <inkml:trace contextRef="#ctx0" brushRef="#br0" timeOffset="1">515 6 26846,'0'0'2920,"70"-5"-3104,-47 5-448,23 0-520,-11 0-840,5 0-4474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4.2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28438,'0'0'3217,"0"87"-3153,0-53-64,0-3 0,0-6 16,0-4-16,0-5-64,0-7-24,6-6-152,-6-18-13315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15.7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 15123,'0'0'12739,"52"0"-12739,-29 0-64,29 0-864,-11 0-665,5 0-15810</inkml:trace>
  <inkml:trace contextRef="#ctx0" brushRef="#br0" timeOffset="1">538 12 23749,'0'0'5129,"122"-3"-7041,-82-6-16260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0.6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12 24973,'0'0'4205,"-1"-1"-4110,-3-1-74,3-1 17,25 0 52,68 0-2910,-69 3-3114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1.0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24725,'0'0'2993,"63"0"-3001,-40 0-1416,-5-2-8915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1.3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 12355,'0'0'15987,"76"-26"-15987,-59 26-248,6 0-232,0 0-1152,-6 0-8459</inkml:trace>
  <inkml:trace contextRef="#ctx0" brushRef="#br0" timeOffset="1">353 30 19812,'0'0'8410,"104"-6"-9858,-81 3-2953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1.7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30 22613,'0'0'4689</inkml:trace>
  <inkml:trace contextRef="#ctx0" brushRef="#br0" timeOffset="1">434 1 26678,'0'0'1224,"110"0"-5705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2.0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 26662,'0'0'3000,"64"0"-3136,-41 2-168,6-2-360,23 0-928,-6 0-9667,-5-8 1041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8.4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26238,'0'0'2816,"0"61"-2816,0-29-104,0-6-672,0-3-7546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6.4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21 22765,'0'0'7233,"0"-6"-6977,0 3-152,0 0-104,6 3-40,12-2 32,-1-1-400,12 0-328,0 3-1112,-12 0-12315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6.8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 26726,'0'0'2496,"70"-12"-2632,-47 9-472,11-3-400,-10 1-1017,-1 2-7089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7.2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3489,'0'0'24989,"40"8"-24949,-28-8 56,11 0-96,6 0-40,0 0-416,-6 0-2609</inkml:trace>
  <inkml:trace contextRef="#ctx0" brushRef="#br0" timeOffset="1">486 15 27134,'0'0'1472,"70"6"-1472,-41-6-384,-12 0-792,6 0-5330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4.5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27990,'0'0'1816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7.6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70 21004,'0'0'7066,"116"0"-9547,-87-3-3752</inkml:trace>
  <inkml:trace contextRef="#ctx0" brushRef="#br0" timeOffset="1">353 58 21413,'0'0'7681,"34"-6"-7617,-16 6 88,-1-3-104,6 1-48,6-4 56,6 0-56,-1-3-32,18 1-432,-11-1-800,-6 0-9386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8.0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20100,'0'0'9034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28.7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0 7954,'0'0'19876,"-6"133"-21596,6-115-10571</inkml:trace>
  <inkml:trace contextRef="#ctx0" brushRef="#br0" timeOffset="1">12 341 25037,'0'0'2305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0.8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0 19812,'0'0'10732,"-2"6"-10667,-3 15 14,1-1 0,0 1 0,-1 36 0,6 73 136,1-53-159,-4-44-111,1 28 190,1-57-279,0 1-1,1-1 1,0 1 0,-1-1-1,1 1 1,1-1 0,-1 0 0,1 1-1,3 6 1,-3-9-1842,3-1-2176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1.3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74 28302,'0'0'2353,"8"16"-2225,14 28-92,5 13 45,3-1-1,50 70 0,-66-109-74,0-1-1,1 0 1,30 24 0,-38-35-8,0 0-1,0 0 1,0-1 0,0 0-1,1-1 1,0 0 0,-1 0 0,1 0-1,0-1 1,0 0 0,1-1 0,14 1-1,-21-2 0,0-1 0,0 1 0,1-1 0,-1 0 0,0 0 0,0 0 0,0 0-1,0 0 1,0 0 0,0 0 0,0-1 0,-1 1 0,1-1 0,0 0 0,-1 1 0,1-1 0,-1 0-1,0 0 1,1 0 0,-1 0 0,0 0 0,0 0 0,0 0 0,0-3 0,5-9-4,-2 0 1,6-23-1,-9 30 3,3-16-12,-1-1 0,-1 0 0,-3-43 0,0 21 7,0 39 15,1 0 0,-1 1 0,-1-1 0,1 0 1,-1 1-1,0-1 0,-1 1 0,0 0 1,0 0-1,0 0 0,-1 0 0,1 0 0,-6-5 1,-8-10 59,-41-36 0,25 26-43,33 31-18,-1-1-1,0 0 0,1 1 1,-1-1-1,0 1 0,0-1 1,1 1-1,-1-1 0,0 1 1,0 0-1,0 0 0,0-1 1,1 1-1,-1 0 0,0 0 1,0 0-1,0 0 0,0 0 1,0 0-1,0 0 0,0 0 1,-1 0-1,-5 0-17,7 35-1523,11-21-886,5-5-3751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1.8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171 21 26510,'0'0'4043,"-8"-3"-3756,3 1-236,-40-12 222,42 14-259,1-1 0,-1 1 0,1 0 0,-1 0 0,0 0 0,1 0 0,-1 0 0,0 0 0,1 1 0,-1-1 0,1 1 1,-1 0-1,1 0 0,-1 0 0,1 0 0,0 0 0,-1 1 0,-3 2 0,1 2 1,-1 0 0,1 1-1,0 0 1,0 0 0,1 0 0,0 0 0,0 1 0,0 0 0,1-1 0,1 1 0,-1 0 0,-1 14 0,1-6-1,1 1-1,1-1 1,1 1 0,0-1 0,5 27 0,-4-37-12,0 0 0,1-1 0,-1 1 0,2 0 0,-1-1-1,1 1 1,-1-1 0,1 0 0,1 1 0,-1-2 0,1 1 0,0 0 0,0-1-1,0 0 1,1 1 0,-1-2 0,1 1 0,0-1 0,0 1 0,8 3 0,-1-2-23,0 0 0,1-1 1,-1 0-1,1-1 0,-1 0 0,1-1 1,0-1-1,20 1 0,-30-3 14,-1 1-1,1 0 0,-1-1 0,0 0 0,1 0 1,-1 1-1,0-1 0,0 0 0,0-1 0,1 1 1,-1 0-1,0-1 0,-1 1 0,1-1 0,0 0 1,0 1-1,-1-1 0,1 0 0,-1 0 1,1 0-1,-1 0 0,0 0 0,0 0 0,0-1 1,0 1-1,0 0 0,-1-1 0,1 1 0,-1 0 1,1-4-1,2-10-61,-1 0 0,0 0 1,-2-22-1,0 37 61,0-15-103,1 5 104,-1-1-1,0 0 0,-1 1 1,-1-1-1,-4-18 0,5 28-22,0-1-1,0 1 1,0-1-1,0 1 0,-1-1 1,1 1-1,-1 0 0,0 0 1,0 0-1,1 0 0,-1 0 1,0 0-1,-1 0 0,1 1 1,0-1-1,0 1 0,-1-1 1,1 1-1,-1 0 1,1 0-1,-1 0 0,1 0 1,-1 1-1,0-1 0,1 1 1,-1 0-1,0-1 0,0 1 1,-3 1-1,5-1-704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2.2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27382,'0'0'3822,"0"26"-3674,0 10-98,1 136 75,2-151-123,1 0 1,1 1 0,1-2-1,11 29 1,-14-45-246,-1-10-1218,-2-9-537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2.6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28398,'0'0'3121,"7"-2"-3093,114-21 8,0 2-23,-121 21-44,1 0 0,-1 0 1,0 0-1,1-1 0,-1 1 0,1 0 0,-1 0 1,1 1-1,-1-1 0,1 0 0,-1 0 0,0 0 1,1 0-1,-1 0 0,1 0 0,-1 1 0,0-1 1,1 0-1,-1 0 0,1 1 0,-1-1 0,0 0 1,1 0-1,-1 1 0,0-1 0,1 0 0,-1 1 1,0-1-1,0 1 0,1-1 0,-1 0 0,0 1 1,0-1-1,0 1 0,0-1 0,0 0 0,1 1 1,-1-1-1,0 1 0,0-1 0,0 1 0,0-1 1,0 1-1,0-1 0,0 0 0,0 1 0,-1-1 1,1 1-1,0-1 0,0 1 0,0-1 0,-1 1 1,1 3-188,0 8-1850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3.4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284 20 26414,'0'0'4597,"-10"-3"-4432,-2-1-126,-1 0-1,-1 1 1,1 1-1,-19-1 1,25 3-26,-1-1 1,0 2-1,1-1 1,-1 1-1,0 0 0,1 1 1,-1 0-1,1 0 0,0 0 1,0 1-1,-8 4 0,2 1 20,1 0-1,-22 19 0,31-25-28,0 1 0,0 0 0,0 0 0,1 0 0,0 0 0,-1 0 0,1 0 0,0 1 0,1-1 0,-1 1 1,1-1-1,-1 1 0,1-1 0,0 1 0,0 0 0,0 7 0,1-7-3,0 1-1,0 0 1,0 0 0,1 0 0,0 0 0,0 0-1,0-1 1,1 1 0,0 0 0,2 5 0,0-4-1,1 0 1,0 0-1,0 0 1,0-1-1,11 9 1,15 10-22,-17-14 0,0 1 1,24 25-1,-36-33 17,1-1-1,-1 1 1,0 0-1,0 0 1,0 0-1,0 0 1,-1 1-1,1-1 1,-1 0 0,0 1-1,0-1 1,0 1-1,0-1 1,0 1-1,-1-1 1,0 1-1,0 0 1,0-1-1,-1 8 1,0-8 4,0 0 0,-1 0 0,1 0 0,-1-1-1,0 1 1,0 0 0,0-1 0,0 1 0,0-1 0,0 0 0,-1 0 0,1 0 0,-1 0 0,-4 3 0,-45 23 15,41-23-15,1 1-2,6-4-1,0 0 1,-1 0 0,1 0-1,-1 0 1,0-1 0,1 1-1,-1-1 1,0 0 0,0-1-1,1 1 1,-9-1 0,13-1-13,-1 1 0,1 0 0,0-1 0,0 1 0,0-1 0,0 1 1,-1 0-1,1-1 0,0 1 0,0-1 0,0 1 0,0 0 0,0-1 0,0 1 1,0-1-1,0 1 0,0 0 0,1-1 0,-1 1 0,0-1 0,0 1 0,0 0 1,0-1-1,0 1 0,1 0 0,-1-1 0,0 1 0,0 0 0,1-1 0,-1 1 0,1-1 1,41-53-2584,-19 25-1186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3.8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53 4 24093,'0'0'6092,"0"-4"-5478,-2 34-389,-1-1 0,-8 37 0,-2 6-83,7-27-107,-2 10-23,-1 67 0,9-121-91,1-26-1239,5-8-1781,4-4-6028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5.0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32 185 27606,'0'0'2595,"8"-6"-2531,-1 0-61,1 0-47,-1-1 0,1 0 0,-1 0 0,0 0 1,-1-1-1,0 0 0,0-1 0,5-9 0,-10 15 24,3-4 8,-1 0 1,0 1-1,-1-1 0,1 0 1,-1-1-1,-1 1 1,1 0-1,-1 0 0,-1-1 1,1-8-1,-1 16 33,0-1 1,0 1-1,-1 0 0,1-1 1,0 1-1,0 0 1,0-1-1,-1 1 0,1 0 1,0 0-1,0 0 0,-1-1 1,1 1-1,0 0 0,-1 0 1,1 0-1,0 0 1,-1-1-1,1 1 0,0 0 1,-1 0-1,1 0 0,0 0 1,-1 0-1,1 0 0,0 0 1,-1 0-1,1 0 1,0 0-1,-1 0 0,1 0 1,0 0-1,-1 0 0,1 1 1,0-1-1,0 0 0,-1 0 1,1 0-1,0 0 1,-1 1-1,1-1 0,0 0 1,-16 11 242,13-5-219,1 0-1,0 0 1,0 0 0,0 0-1,1 0 1,0 0 0,0 0-1,-1 12 1,4 58 151,0-31-147,-2-26-15,-1 11-3,1 0 0,2 1 0,1-1 0,10 47 0,13 36-4,-24-100-25,0 0 1,-1 0-1,0 1 1,-1-1-1,0 1 1,-4 21-1,3-32 0,1-1-1,-1 0 1,0 0-1,0 0 1,0 0-1,0 0 0,0 0 1,-1 0-1,1 0 1,-1 0-1,1-1 1,-1 1-1,1-1 1,-1 1-1,0-1 1,1 0-1,-1 1 1,0-1-1,0 0 1,0 0-1,0-1 1,0 1-1,0 0 1,-4 0-1,-4 1 7,0 0 0,0-1-1,-18-1 1,24 0-5,3 0-2,-1 0-1,1 0 1,0 0 0,0 0 0,0-1-1,-1 1 1,1-1 0,0 1 0,0-1 0,0 1-1,0-1 1,0 0 0,0 1 0,0-1-1,0 0 1,0 0 0,0 0 0,0 0 0,1 0-1,-1 0 1,0 0 0,0-2 0,-1 0 1,0-1 1,0 0-1,1 0 1,0 0-1,0 0 1,0 0-1,0-6 1,-1 0-2,2 0 0,0 0 0,0 0 0,0 0 0,4-17 0,0 18-18,0 0 0,0 0 0,1 0 0,0 1 0,0 0 0,1 0 0,0 0 0,0 1 0,1 0 0,9-8 0,29-35-322,0-23-1889,-31 42-963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4.2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1 28014,'0'0'3346,"7"7"-3251,2 4-74,0 1 0,-1 0 0,0 0 0,-1 1 1,-1 0-1,0 0 0,-1 0 0,6 23 0,-4-8-73,1 1-144,-2 0 1,0 1-1,1 53 1,-9-81-1110,-7-1-1195</inkml:trace>
  <inkml:trace contextRef="#ctx0" brushRef="#br0" timeOffset="1">1 270 26046,'0'0'4817,"133"-46"-4841,-104 46-112,-6 0-785,-6 0-2223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4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26774,'0'0'4065,"0"8"-3511,0 22-522,1 0-1,1 0 1,2 0-1,8 35 1,11 28-395,-18-81-2074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5.1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61 26478,'0'0'4251,"3"7"-4188,8 19 6,23 47 75,-31-67-141,1 0 0,-1 0 0,1-1 0,1 1 0,-1-1 0,1 0 0,0 0 0,0-1 0,8 6 0,-12-9-24,1 0 1,0 0-1,0 0 1,-1 0-1,1 0 1,0-1-1,0 1 1,0-1 0,0 1-1,0-1 1,0 0-1,0 0 1,-1 0-1,1 0 1,0 0-1,0 0 1,0-1 0,0 1-1,0 0 1,2-2-1,-1 1-51,0-1 0,0 1 0,-1-1 1,1 0-1,0 0 0,-1 0 0,0-1 0,1 1 0,-1-1 0,0 1 0,2-4 0,2-5-191,0 0 0,-1 0-1,0-1 1,-1 0-1,5-17 1,-4 7 478,0 0 1,-1 0-1,0-27 1689,-4 84-1404,0 201 15,12-182-507,-12-54-37,0 1 0,0-1 0,0 1 0,0-1 0,0 1 1,0-1-1,0 1 0,0-1 0,0 0 0,1 1 0,-1-1 0,0 1 1,0-1-1,1 1 0,-1-1 0,0 0 0,0 1 0,1-1 0,-1 0 1,0 1-1,1-1 0,-1 0 0,1 0 0,-1 1 0,0-1 0,1 0 0,-1 0 1,1 0-1,-1 1 0,1-1 0,-1 0 0,1 0 0,-1 0 0,0 0 1,1 0-1,-1 0 0,1 0 0,-1 0 0,1 0 0,-1 0 0,1 0 1,-1 0-1,1 0 0,-1-1 0,1 1 0,-1 0 0,0 0 0,1 0 1,-1-1-1,1 1 0,-1 0 0,1-1 0,10-9-1762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5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28262,'0'0'2735,"0"11"-2608,0 217 346,0-225-472,0 0 1,0 0-1,0 0 0,1 0 0,-1 0 0,1 0 0,-1 0 0,1 0 0,0-1 0,0 1 0,0 0 0,1-1 0,-1 1 0,1 0 1,-1-1-1,1 0 0,0 1 0,0-1 0,2 2 0,0-1 1,0-1 1,0 0 0,0 0-1,0 0 1,1 0-1,-1-1 1,0 1-1,1-1 1,-1 0-1,1 0 1,7-1-1,94 4 35,-66-4-307,67 8 1,-102-7-2337,-14-1-1530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5.9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67 26638,'0'0'4087,"2"-3"-4035,0 1-44,0 0 1,-1 0-1,1 0 0,0 0 0,0 0 0,1 1 0,-1-1 1,0 1-1,1 0 0,-1-1 0,0 1 0,1 0 0,0 0 1,-1 1-1,1-1 0,2 0 0,57-7 20,-18 2-68,-11-2-305,-31 7 81,-1 1 1,1-1-1,0 0 1,0 1-1,-1-1 1,1 0-1,-1 0 0,1 0 1,-1 0-1,1 0 1,-1-1-1,1 1 0,-1 0 1,0-1-1,1-1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6.3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76 25293,'0'0'6000,"0"0"-5996,0-1 0,0 1-1,0 0 1,0-1 0,-1 1-1,1 0 1,0-1 0,0 1-1,0-1 1,0 1 0,0 0-1,0-1 1,1 1 0,-1 0-1,0-1 1,0 1 0,0 0-1,0-1 1,0 1-1,0 0 1,0-1 0,1 1-1,-1 0 1,0 0 0,0-1-1,1 1 1,-1 0 0,0 0-1,0-1 1,1 1 0,3-2 1,-1 0-1,1 0 1,0 1 0,0 0 0,0 0-1,0 0 1,0 0 0,0 0 0,6 1 0,18-5 20,29-14-39,-43 13-410,1 1 0,0 0 0,0 1 0,1 1 0,29-3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7.0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1 28134,'0'0'3321,"-18"80"-3249,18-27-72,-5 1 128,5-2-128,-6 0 0,6 0-32,0 15-56,-6-12-280,6-9-1513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29:37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27606,'0'0'1784,"3"0"-1693,0 1 39,-2-2-94,-1 1 0,1 0 0,0 0 0,-1 0 0,1 0 0,-1 0 0,1 1 0,0-1 0,-1 0 0,1 0 0,0 0 1,-1 1-1,1-1 0,-1 0 0,1 0 0,0 1 0,-1-1 0,1 1 0,-1-1 0,1 0 0,-1 1 0,0-1 0,1 1 0,-1-1 0,1 1 1,-1-1-1,0 1 0,1 0 0,-1-1 0,0 1 0,0-1 0,1 1 0,-1 0 0,0-1 0,0 2 0,0-2 263,-17 32-506,11-23-1660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7.2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27 29 24077,'0'0'5557,"-3"-5"-5173,-9-14-170,9 14 553,3 5-766,0 0 1,-1 0-1,1 0 1,0 0-1,0 1 1,-1-1-1,1 0 1,0 0 0,0 0-1,-1 0 1,1 0-1,0 0 1,0 0-1,-1 1 1,1-1-1,0 0 1,0 0 0,0 0-1,-1 1 1,1-1-1,0 0 1,0 0-1,0 0 1,0 1-1,-1-1 1,1 0-1,0 0 1,0 1 0,0-1-1,0 0 1,0 1-1,0-1 1,0 0-1,0 0 1,0 1-1,0-1 1,0 0 0,0 0-1,0 1 1,0-1-1,0 0 1,0 1-1,0 89 72,-2-10-11,3-1-1,24 157 1,-21-212-78,-4-17-29,1-1 0,1 1 0,-1-1 0,1 1 0,4 8 0,-2-14-1107,-1-10 450,2-14-2309,-5 19 1410,6-30-15600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7.6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1 111 16948,'0'0'12730,"11"-76"-12698,13 68 56,-1-1-80,0 0 16,6 4-8,0 2-16,-12 3-72,6 0-304,-6 0-512,-5 8-2081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15.75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29 16 22661,'0'0'6871,"0"-1"-6782,0 1-1,0-1 1,0 0 0,0 0 0,0 0 0,-1 1 0,1-1 0,0 0 0,0 0 0,-1 1 0,1-1 0,0 0-1,-1 1 1,1-1 0,0 0 0,-1 1 0,1-1 0,-1 1 0,1-1 0,-2 0 0,-8 1-1294,-2 0-2487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7.9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6 26142,'0'0'3296,"86"0"-3184,-51 0-112,6 0-8,-7 0-400,-11-6-1720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8.27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1 26798,'0'0'2827,"-2"25"-2636,-2 9-102,0 6 100,2 42 1,2-77-166,0 1 0,1-1 0,0 0 0,0 0 0,0 0 0,0 0 0,1 0 0,0 0 0,0 0 0,4 6 0,-5-8-21,1-1-1,-1 0 1,1 0 0,0 0-1,-1 0 1,1 0-1,0 0 1,0-1 0,0 1-1,1-1 1,-1 1-1,0-1 1,1 0 0,-1 0-1,0 0 1,1 0-1,-1 0 1,1 0-1,0-1 1,-1 1 0,1-1-1,2 0 1,-1 0-65,0 0-1,0 0 1,0 0 0,0-1-1,0 1 1,0-1 0,0 0-1,0-1 1,0 1 0,-1 0 0,1-1-1,0 0 1,-1 0 0,0 0-1,1 0 1,-1-1 0,0 1-1,0-1 1,0 0 0,-1 0 0,1 0-1,-1 0 1,1 0 0,-1-1-1,0 1 1,0-1 0,2-6 0,0 0 65,-1-1 1,0 1 0,0-1-1,-1 0 1,-1 0 0,0 0-1,0 0 1,-2-18 1583,1 61-1330,0-28-246,0 0 0,0 0 0,1 0 0,-1 0 0,1 1 0,0-1 0,0 0 0,0 0 0,1 0 0,1 3 0,-2-5-21,1 0 1,-1 0-1,0-1 1,1 1 0,0-1-1,-1 1 1,1-1-1,0 0 1,-1 1 0,1-1-1,0 0 1,0 0-1,0 0 1,0-1-1,0 1 1,0 0 0,1-1-1,-1 1 1,0-1-1,0 0 1,3 0 0,3 1-310,0 0 0,0-1 0,0-1 0,0 1 0,0-2 0,0 1 0,9-3 0,7-9-2703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8.59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1 22893,'0'0'7209,"-3"10"-7113,-2 13-52,1-1 0,1 1-1,1 0 1,1 0-1,3 28 1,-2-49-59,0 0 0,0 0-1,0 0 1,1 0 0,-1 0 0,1 0 0,-1 0 0,1 0-1,0-1 1,-1 1 0,1 0 0,0 0 0,0-1 0,0 1-1,1 0 1,-1-1 0,0 1 0,1-1 0,-1 0 0,1 1-1,-1-1 1,1 0 0,-1 0 0,1 0 0,0 0 0,0 0-1,0 0 1,-1-1 0,1 1 0,0-1 0,0 1 0,0-1-1,0 1 1,2-1 0,-3-1-6,0 1 0,-1-1 0,1 1 0,0-1 0,0 1 0,-1-1 0,1 0 0,0 1 0,-1-1 0,1 0 0,-1 0 0,1 1 0,-1-1 0,1 0 0,-1 0 0,0 0 0,1 0 0,-1 1 0,0-1 0,1-2 0,4-23-150,-4 17 95,2-24-10,-3 29 100,0-1-1,0 0 0,0 1 0,1-1 0,-1 0 1,1 1-1,0-1 0,1 1 0,1-5 1,1 17 279,0-1 0,-1 1 1,4 15-1,-6-20-349,0 0-1,0 1 1,0-1-1,1 0 1,-1 0-1,1 0 1,0 0-1,0 0 0,0-1 1,0 1-1,0 0 1,1-1-1,-1 1 1,1-1-1,-1 0 1,1 0-1,0 0 1,0 0-1,0-1 1,0 1-1,0-1 1,0 0-1,1 0 1,-1 0-1,0 0 1,1 0-1,-1-1 1,0 1-1,1-1 1,-1 0-1,1 0 0,-1 0 1,6-2-1,8-2-2636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8.9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64 7 27014,'0'0'3710,"-22"-6"-3341,20 6-365,1 0-1,-1 1 1,0-1-1,0 1 0,0 0 1,1-1-1,-1 1 1,1 0-1,-1 0 0,0 0 1,1 0-1,-1 0 1,1 0-1,0 0 0,-1 1 1,1-1-1,0 1 1,0-1-1,0 1 1,0-1-1,0 1 0,0-1 1,0 1-1,1 0 1,-1 0-1,1-1 0,-1 1 1,1 0-1,-1 0 1,1 3-1,-2 8 10,0 1 0,2-1 0,0 15-1,0-19-13,0-5 6,0 1 0,0-1 0,0 1-1,1-1 1,0 0 0,0 1 0,0-1-1,0 0 1,1 0 0,0 1-1,0-1 1,4 6 0,-4-7-6,0-1-1,1 1 1,-1-1-1,1 0 1,0 1-1,0-1 1,0-1 0,0 1-1,0 0 1,0-1-1,0 1 1,1-1-1,-1 0 1,1 0 0,-1-1-1,0 1 1,6 0-1,-3-1-70,0 1-1,1-1 0,-1 0 0,0-1 0,0 1 0,0-1 1,0 0-1,1-1 0,-1 0 0,-1 0 0,12-5 1,-10 3-553,-1 0 1,0 0 0,0 0-1,-1-1 1,11-10 0,9-17-10007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9.29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1 27174,'0'0'3090,"-1"27"-2799,0 6-223,-2 163 365,6-177-405,0-1-1,1 0 1,1 0 0,0-1-1,1 1 1,10 16 0,-1 3-45,-5-24-110,-10-13 104,0 0 0,-1 0-1,1 0 1,0 0 0,0-1-1,0 1 1,0 0-1,0 0 1,0-1 0,0 1-1,0 0 1,0 0 0,0 0-1,0-1 1,0 1-1,0 0 1,0 0 0,0-1-1,0 1 1,0 0 0,0 0-1,0 0 1,0-1-1,0 1 1,0 0 0,0 0-1,0 0 1,1-1 0,-1 1-1,0 0 1,0 0-1,0 0 1,0 0 0,0-1-1,1 1 1,-1 0 0,0 0-1,0 0 1,0 0-1,1 0 1,-1 0 0,0-1-1,0 1 1,0 0 0,1 0-1,-1 0 1,0 0-1,0 0 1,1 0 0,-1 0-1,0 0 1,0 0 0,0 0-1,1 0 1,-1 0-1,0 0 1,0 0 0,0 0-1,1 1 1,-1-1 0,0 0-1,0 0 1,0 0-1,1 0 1,-1 0 0,0 0-1,0 1 1,0-22-1824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9.6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 27326,'0'0'1280,"139"-3"-2760,-110 8-3089</inkml:trace>
  <inkml:trace contextRef="#ctx0" brushRef="#br0" timeOffset="1">249 41 22981,'0'0'7842,"0"142"-7778,0-119 0,5-3-64,7-5 0,-6-10-40,5-2-24,18-3-360,-11-23-425,-1-6-2031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3:59.99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21709,'0'0'6833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00.35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6 704,'0'0'29694,"-7"6"-29481,2-1-190,0 0 1,1 0-1,0 0 1,-1 1-1,2 0 1,-1 0-1,1 0 1,0 0-1,0 0 1,0 1-1,1-1 1,0 1-1,1-1 1,-1 1-1,0 13 1,2 46 112,0-65-135,0 0 0,0 0 0,0 0 0,0 0 0,0 0 0,1 0 0,-1 0 0,0 0 0,1 0 0,-1 0 0,0 0 0,1 0 0,-1-1 0,1 1 0,-1 0 0,1 0 0,0 0 0,-1-1 0,1 1 0,0 0 0,0-1 0,-1 1 0,1 0 0,0-1 0,0 1 0,0-1 0,0 1 0,0-1 0,0 0 0,1 1 0,32 2-151,-28-3 73,-5 0 56,0 0-1,-1 0 1,1 0 0,0-1 0,0 1 0,0 0 0,-1 0 0,1-1 0,0 1 0,0 0 0,0-1 0,-1 1 0,1-1-1,0 1 1,-1-1 0,1 1 0,-1-1 0,1 0 0,0 1 0,-1-1 0,1 0 0,-1 1 0,0-1 0,1-1 0,6-27-515,-6 20 348,-1-1 0,-1 0 0,-2-18 0,1 22 160,0 0 1,0 1 0,-1-1 0,0 1-1,0-1 1,0 1 0,-1 0 0,1 0-1,-1 0 1,-6-5 0,-18-27 93,22 28-2,4 4 477,16 4-229,-14 1-314,7 1 28,0 0 0,-1 0 0,1 0 0,-1 1 0,1 0 0,-1 0-1,0 1 1,1 0 0,-1 0 0,-1 0 0,1 1 0,0-1 0,-1 2 0,6 5 0,6 6 73,-1 0 0,25 34 0,-33-38-97,-7-10 1,-1-4-2,-2-20-17,1 16 9,1 1 1,1-1-1,-1 1 0,1-1 0,0 1 1,0-1-1,0 1 0,1 0 0,0-1 0,0 1 1,0 0-1,4-5 0,-4 8 15,0-1 0,1 1 0,-1-1 1,1 1-1,0 0 0,0 0 0,-1 0 0,1 0 0,1 1 0,-1-1 1,0 1-1,0 0 0,0 0 0,1 0 0,-1 0 0,0 0 0,1 1 0,-1 0 1,1-1-1,5 2 0,-4-2 20,-1 1 1,1 1-1,-1-1 0,1 0 1,-1 1-1,1 0 0,-1 0 1,1 1-1,-1-1 1,0 1-1,7 3 0,-8-3-19,0 1 0,-1 0-1,1-1 1,-1 1-1,1 0 1,-1 0 0,0 0-1,0 0 1,0 1-1,-1-1 1,1 0-1,-1 1 1,0-1 0,2 8-1,0 2 9,0 0-1,-1 0 0,1 26 1,-3-39-260,0-1-545,0-4-934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02.8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96 0 27374,'0'0'2750,"-14"19"-2577,-41 64-5,51-73-132,-1 0 1,2 0-1,-1 0 0,2 0 1,-1 0-1,1 1 0,1-1 0,0 1 1,0 0-1,1-1 0,1 16 1,0 1 33,-2 17 4,0-14-16,4 35 0,-2-56-49,0-1-1,1 1 1,0-1 0,0 1-1,1-1 1,0 0-1,0 0 1,8 12 0,-1-5-1,0 1 0,1-2 0,18 19 0,-26-30-47,1 1 0,0-1-1,0 1 1,1-1-1,-1 0 1,1-1-1,-1 1 1,1-1 0,0 0-1,0 0 1,0 0-1,0-1 1,0 0-1,1 0 1,-1 0 0,6 0-1,17-1-815,-4 0-741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27.63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51 1 8754,'0'0'17454,"-6"26"-13525,8-13-3833,0-1 0,1 1 0,1 0 1,0-1-1,0 0 0,1 0 0,9 14 0,5 17 17,-8-11-60,-1 1 0,-2 1 0,-2-1 0,0 1 0,-3 0 1,0 55-1,-3-84-50,-1 1 1,1 0 0,-1 0-1,-1 0 1,1-1-1,-1 1 1,0-1 0,0 1-1,-1-1 1,0 0-1,1 1 1,-2-1 0,-3 5-1,-7 6 5,0-1 0,-23 19 0,4-3 11,19-20 75,8-8-231,6-6-789,9-13-1223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6.05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 8 25629,'0'0'5208,"-6"-7"-4846,2 179-190,3 120 152,3-276-361,1 0 1,0-1 0,1 1-1,1-1 1,8 21 0,-9-26 3,2-1-37,-6-9 37,0 0 0,0 0-1,0 0 1,0 0 0,0 0 0,0 0-1,1-1 1,-1 1 0,0 0 0,0 0-1,0 0 1,0 0 0,0 0 0,0 0-1,0 0 1,0 0 0,0 0 0,1-1-1,-1 1 1,0 0 0,0 0 0,0 0-1,0 0 1,0 0 0,0 0 0,0 0-1,1 0 1,-1 0 0,0 0 0,0 0-1,0 0 1,0 0 0,0 0 0,0 0-1,1 0 1,-1 0 0,0 0-1,0 0 1,0 0 0,0 0 0,0 0-1,0 1 1,0-1 0,1 0 0,-1 0-1,0 0 1,0 0 0,0 0 0,0 0-1,0 0 1,0 0 0,0 0 0,0 1-1,0-1 1,0 0 0,0 0 0,0 0-1,1 0 1,-1 0 0,0 0 0,0 0-1,0 1 1,0-1 0,0 0 0,0 0-1,0 0 1,0 0 0,0-15-1866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3.5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0 23101,'0'0'6683,"-6"12"-5575,6-3-1091,1 9-28,-1-17 1,1-1 0,-1 1 0,0-1 0,1 1 0,-1-1-1,1 1 1,-1-1 0,1 1 0,-1-1 0,1 0 0,-1 1 0,1-1 0,-1 0 0,1 1-1,-1-1 1,1 0 0,-1 0 0,1 0 0,0 1 0,-1-1 0,1 0 0,-1 0 0,1 0 0,0 0-1,-1 0 1,2 0 0,-1 0 140,-36 0 499,19-1-523,11 0-85,0 0 0,0 1 0,0 0 0,0 0 0,0 0 1,0 0-1,-7 3 0,14 8-1392,7-8-607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4.0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 26542,'0'0'3032,"0"0"-2938,0-2-65,0 1 168,3 1-181,-1 1 0,0-1 0,0-1 0,1 1-1,-1 0 1,0-1 0,0 1 0,1-1-1,-1 1 1,0-1 0,3-1 0,-4 1-2,-1 1 0,0 0 0,1-1 1,-1 1-1,0-1 0,1 1 0,-1 0 0,0-1 1,1 1-1,-1-1 0,0 1 0,0-1 0,1 1 0,-1-1 1,0 1-1,0-1 0,0 1 0,0-1 0,0 1 1,0-1-1,0 1 0,0-1 0,0 1 0,0-1 1,0 1-1,0-1 0,0 1 0,0-1 0,0 1 1,0-1-1,-1 1 0,1-1 0,0 1 0,0-1 1,-1 1-1,1-1 0,0 1 0,-1 0 0,1-1 1,0 1-1,-1-1 0,1 1 0,-1 0 0,1-1 1,0 1-1,-1 0 0,0-1 0,-1 0 53,0 0-1,0 0 1,-1 0-1,1 0 1,0 1-1,-1-1 1,1 1 0,0-1-1,-5 1 1,6 0-14,30 0-801,-12 0-316,-5 0-1394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4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52 6 21004,'0'0'9636,"-6"-2"-9560,4 1-72,0 0 1,0 1-1,0-1 1,0 1-1,0 0 1,0 0-1,0-1 1,0 1-1,0 0 1,0 1-1,-4-1 1,5 1-1,0 0 0,0 0 0,0 0 0,-1-1 0,1 1 0,0 0 0,0 1 0,0-1 1,1 0-1,-1 0 0,0 0 0,0 0 0,1 1 0,-1-1 0,0 0 0,1 1 0,0-1 0,-1 0 0,1 1 1,0-1-1,-1 1 0,1-1 0,0 3 0,-1 59 73,3-58-77,-1-4 1,-1-1-1,1 0 1,-1 1-1,1-1 1,-1 0 0,1 1-1,0-1 1,-1 0-1,1 0 1,0 0-1,-1 0 1,1 1-1,-1-1 1,1 0-1,0 0 1,-1 0 0,1 0-1,0 0 1,-1 0-1,1-1 1,0 1-1,-1 0 1,1 0-1,-1 0 1,1-1-1,0 1 1,-1 0-1,1-1 1,-1 1 0,1 0-1,-1-1 1,1 1-1,-1-1 1,1 1-1,-1 0 1,1-1-1,-1 0 1,0 1-1,1-1 1,-1 1 0,0-1-1,1 1 1,-1-1-1,0 0 1,3-24 172,-3 24-115,-4 0 140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5.3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234 68 20364,'0'0'9146,"-3"-8"-8643,-10-26-81,11 32-390,0 0 1,0 0 0,-1 0 0,1 0 0,0 0 0,-1 1 0,1-1 0,-1 1 0,1-1 0,-1 1 0,0 0 0,0 0 0,1 0 0,-1 1 0,0-1 0,0 1 0,0-1 0,0 1 0,0 0 0,0 0 0,-3 1 0,-4-2 59,4 0-64,0 1-1,0 0 1,0 0 0,0 0-1,0 1 1,-1-1-1,1 1 1,0 1 0,-7 2-1,9-2-20,0 0-1,0 1 0,1-1 0,-1 1 1,1 0-1,-1 0 0,1 0 0,0 0 1,1 1-1,-1-1 0,0 1 1,1-1-1,-3 8 0,-1 1 8,1 0-1,0 1 1,2 0-1,-1 0 1,1 0-1,1 0 1,0 1 0,1-1-1,1 1 1,0-1-1,4 27 1,-4-37-15,1 1 0,0-1 0,0 0 0,0 1 0,1-1 0,-1 0-1,1 0 1,0 0 0,0 0 0,0 0 0,0 0 0,0-1 0,1 1 0,-1-1 0,1 1 0,0-1 0,-1 0 0,1 0 0,0 0 0,0 0 0,1-1 0,-1 1 0,4 0 0,1 1-38,1-1 0,-1 0 0,1-1 0,0 0-1,0 0 1,0-1 0,16-1 0,-21 0-8,0 1 1,-1-1-1,1 0 0,-1 0 0,1-1 0,-1 1 0,1-1 0,-1 0 0,0 1 0,0-1 1,0-1-1,0 1 0,0 0 0,0-1 0,-1 0 0,1 1 0,-1-1 0,0 0 0,0 0 0,0-1 1,0 1-1,0 0 0,-1-1 0,3-5 0,0-3 75,-1 1 0,0-2 1,-1 1-1,0 0 0,-1 0 0,0-15 1,-1 26 504,-1 14-285,-2 9-117,1 43-1,2-64-128,1 0-9,-1 0-1,1 1 1,0-1 0,-1 0 0,1 0 0,0 0 0,0-1 0,0 1 0,0 0 0,0 0-1,0 0 1,0-1 0,0 1 0,0 0 0,0-1 0,0 1 0,0-1 0,1 1-1,-1-1 1,0 0 0,0 1 0,0-1 0,1 0 0,-1 0 0,0 0 0,0 0-1,1 0 1,-1 0 0,0 0 0,2-1 0,3 1-233,-1 0 0,1 0 0,0-1-1,0 0 1,-1 0 0,8-3 0,10-11-2363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5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1 9322,'0'0'20979,"-3"23"-20872,-7 76-30,9-94-70,0 0 0,1 1-1,0-1 1,0 0 0,0 0 0,1 1-1,0-1 1,0 0 0,0 0 0,0 0-1,1 0 1,4 9 0,1 1 24,-7-15-36,0 1 1,0-1-1,0 1 1,0-1-1,1 0 1,-1 1-1,0-1 0,0 1 1,0-1-1,1 0 1,-1 1-1,0-1 1,0 0-1,1 1 0,-1-1 1,0 0-1,1 0 1,-1 1-1,0-1 1,1 0-1,-1 0 1,0 0-1,1 1 0,-1-1 1,0 0-1,1 0 1,-1 0-1,1 0 1,-1 0-1,0 0 1,1 0-1,0 0 0,10-9-286,4-22-231,1-86 47,-15 115 514,0 1-1,0-1 1,1 0 0,-1 1 0,0-1-1,1 1 1,-1 0 0,1-1-1,0 1 1,-1 0 0,1 0 0,0 0-1,0 0 1,0 0 0,-1 0 0,1 1-1,0-1 1,0 1 0,0-1-1,0 1 1,0 0 0,0-1 0,0 1-1,4 1 1,-3-2-46,0 1 0,0 0 0,0 0 0,0 0 0,0 0 0,0 1 0,0-1 0,0 1 0,-1 0 0,1 0 0,0 0 0,0 0 0,0 0 0,-1 1 0,1-1-1,-1 1 1,3 2 0,22 26-1389,-19-18-1232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6.2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4 26662,'0'0'4770,"-11"-1"-4698,10 1-70,-3-1 7,1 1-1,-1-1 0,1 1 1,-1 0-1,1 0 0,-1 0 1,1 0-1,-1 1 0,1 0 1,0-1-1,-1 1 0,1 0 1,0 1-1,-1-1 0,1 1 1,0-1-1,0 1 0,0 0 0,0 0 1,0 0-1,1 0 0,-1 1 1,1-1-1,-1 1 0,-2 4 1,2-2-10,0 0 0,1-1 0,0 1-1,0 0 1,0 0 0,0 0 0,1 1 0,0-1 0,0 0 0,1 0 0,-1 1 0,1-1 0,0 0 0,0 1 0,2 9-1,0-14-13,-1 0 0,0 0 0,1 0-1,-1 0 1,1 0 0,-1 0-1,1 0 1,0 0 0,-1-1 0,1 1-1,0-1 1,-1 1 0,1-1 0,0 0-1,0 0 1,-1 1 0,1-1-1,0 0 1,0-1 0,2 1 0,0 0-87,1 0 0,0 0 0,-1-1 0,1 0 0,0 1 0,-1-2 0,6-1 0,-7 1 82,-1 0 0,-1 0 1,1 0-1,0 0 0,0 0 0,-1-1 0,1 1 0,-1-1 0,0 1 0,0-1 1,2-5-1,0 2 834,-2 23-446,-2 1-337,1-5-16,0 1 0,0 0 1,1-1-1,1 1 0,0 0 1,5 13-1,-3-14-9,0-1 0,-1 1 1,-1-1-1,0 1 0,0 0 0,-2 22 1,0-34-6,0-1 0,0 1 0,0-1 1,-1 1-1,1-1 0,0 1 0,-1-1 1,1 0-1,0 1 0,-1-1 0,1 1 1,-1-1-1,1 0 0,-1 1 0,1-1 1,0 0-1,-1 1 0,1-1 0,-1 0 0,0 0 1,1 0-1,-1 1 0,1-1 0,-1 0 1,1 0-1,-1 0 0,1 0 0,-1 0 1,1 0-1,-2 0 0,-23 0 14,18 0-2,5 0-15,-1 0 0,1 0 0,-1 0 0,1 0-1,-1-1 1,1 1 0,-1-1 0,1 1-1,-1-1 1,1 0 0,0 0 0,-1 0-1,1 0 1,0-1 0,0 1 0,0 0 0,0-1-1,0 0 1,0 1 0,0-1 0,1 0-1,-1 0 1,-1-2 0,1-1-120,0 1 0,1 0 1,-1 0-1,1 0 0,0-1 0,1 1 1,-1-1-1,1 1 0,0-1 0,0 1 1,0 0-1,2-8 0,2-11-2165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36.6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162 2 25870,'0'0'4727,"-18"0"-4501,-58-1-36,72 1-180,0 0-1,1 0 0,-1 0 0,0 1 1,1-1-1,-1 1 0,0 0 0,1 0 1,-1 1-1,1-1 0,0 1 1,-1 0-1,-2 2 0,5-3 0,-1 0 0,1 0 1,0 1-1,0-1 0,0 0 0,0 1 0,0-1 0,0 1 0,0-1 1,1 1-1,-1 0 0,0-1 0,1 1 0,-1 0 0,1 0 1,0-1-1,0 1 0,0 3 0,0 1 11,1 1 0,0-1-1,1 0 1,0 0 0,0 0 0,0-1 0,1 1-1,-1 0 1,2-1 0,5 9 0,6 7-19,-1 0 0,-1 1 0,13 29 0,-24-25-4,-3-17 2,-1-8 8,-1 0 1,0-1-1,0 1 1,1-1 0,-1 1-1,0-1 1,0 0-1,0 0 1,-4-1-1,5 1 0,-1 0-6,3 0-52,-1 0 0,0 0 1,0 0-1,0 0 1,0 0-1,1 0 0,-1 0 1,0 0-1,0 0 0,0 1 1,1-1-1,-1 0 1,0 1-1,0-1 0,1 0 1,-1 1-1,-1 0 1,-3 7-1483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49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0 26974,'0'0'4583,"0"3"-4543,-9 142 154,1 5-102,6-73-74,5 91 24,5-133-43,0 5 3,-5-24-282,-6-26-3842,-3-4-5128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49.6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27110,'0'0'3673,"5"3"-3484,82 50 278,-25-14-471,-59-37-74,0-1 0,0 0 0,0 1 0,0-1 1,0-1-1,0 1 0,0 0 0,0-1 0,0 1 0,1-1 1,-1 0-1,5-1 0,0 1-465,10 0-1987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49.9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111 1 27854,'0'0'2160,"-110"98"-5816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6.4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53 18668,'0'0'11803,"156"-46"-11755,-121 42-32,-1 1-16,-11 3-177,6 0-247,-11 0-528,-13 7-1936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2.1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147 10 27182,'0'0'3119,"-10"-2"-3012,4 0-85,4 1-15,-1 0 1,1 1 0,0-1 0,-1 0 0,1 1-1,-1-1 1,1 1 0,-1 0 0,1 0 0,-1 0-1,1 0 1,-1 0 0,1 0 0,-1 1 0,1-1 0,-1 1-1,1 0 1,0 0 0,-1 0 0,1 0 0,0 0-1,-4 3 1,-2 4 37,1 1-1,0 0 0,0 1 1,1 0-1,1 0 0,0 0 1,0 0-1,1 1 0,0 0 1,0 0-1,2 0 1,-1 0-1,1 1 0,1-1 1,0 1-1,1-1 0,0 1 1,2 16-1,-1-25-42,-1 0-1,1 0 1,-1 0 0,1 0 0,0 0-1,0 0 1,0-1 0,1 1-1,-1 0 1,1-1 0,-1 1 0,1-1-1,0 0 1,0 1 0,0-1-1,0 0 1,0 0 0,1 0 0,-1 0-1,0-1 1,1 1 0,0-1-1,-1 1 1,6 1 0,2 0-25,-1-1 0,1 0 0,0-1 0,-1 1 0,1-2 1,11 0-1,-18 0-2,1-1 1,-1 1 0,0-1-1,1 0 1,-1 0 0,0 0-1,1-1 1,-1 1 0,0-1-1,0 0 1,0 1 0,0-2-1,-1 1 1,1 0 0,0 0 0,-1-1-1,0 1 1,1-1 0,-1 0-1,0 0 1,0 0 0,-1 0-1,1 0 1,-1 0 0,1 0-1,-1-1 1,0 1 0,0-4-1,3-8-64,0 1 0,-1-1-1,-1 0 1,-1 0-1,0-16 1,-1 20 49,1 3 48,-1 0 0,-1 0 0,1-1 0,-4-12 0,3 19-4,1 0 0,-1 0 0,0 0 0,1 0 0,-1 0-1,0 1 1,-1-1 0,1 0 0,0 0 0,0 1-1,-1-1 1,1 1 0,-1-1 0,1 1 0,-1 0 0,0-1-1,1 1 1,-1 0 0,0 0 0,0 0 0,0 0-1,0 1 1,-3-2 0,-18 2-2910,17 0-3401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2.7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1 22917,'0'0'6264,"-2"25"-5759,-1 10-375,-3 102 358,4-79-166,1-19-177,4 56 0,-2-90-142,0-1 1,0 1-1,0 0 1,0-1-1,0 1 1,5 8-1,-2-10-10,-3-4-14,0 0-1,0 1 0,1-1 1,-1 0-1,0 0 0,0 0 0,0 0 1,-1 0-1,1 0 0,0 0 1,0 0-1,0-1 0,-1 1 1,1 0-1,-1 0 0,1-1 1,-1 1-1,1 0 0,-1-3 1,1 2-28,11-30-268,-10 24 188,1 0 0,0 0-1,0 0 1,1 0 0,4-7 0,-6 13 125,0 0 1,-1 0 0,1 0 0,0 0 0,0 0 0,0 1 0,0-1 0,0 1 0,0-1 0,1 1-1,-1 0 1,0 0 0,1 0 0,-1 0 0,1 1 0,-1-1 0,1 0 0,-1 1 0,1 0-1,-1-1 1,4 2 0,-4-1 22,-1 1-1,1 0 1,-1 0-1,1-1 1,-1 1-1,1 0 1,-1 1-1,1-1 1,-1 0-1,0 0 1,0 1-1,0-1 1,1 0-1,-1 1 1,-1-1-1,1 1 1,0 0-1,0-1 1,-1 1-1,2 2 1,13 37 117,-15-39-117,2 3 1,-1-1 0,0 0 0,0 1 0,0-1 0,-1 1 0,1-1 0,-1 1 0,0-1 0,0 1 0,-1-1 0,-1 6 0,2-8-2,-1 0 1,0 0-1,0 0 0,0-1 1,0 1-1,0 0 0,0-1 1,-1 1-1,1-1 0,0 0 1,-1 1-1,1-1 1,-1 0-1,0 0 0,1 0 1,-1 0-1,0 0 0,0 0 1,1 0-1,-1 0 0,0-1 1,0 1-1,0-1 0,0 0 1,0 1-1,0-1 1,-3 0-1,-7 1-100,1 0 1,-1 0-1,0-1 1,0 0-1,0-2 1,1 1 0,-1-1-1,1-1 1,-1 0-1,-15-6 1,23 6-912,3 0-1236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3.2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26046,'0'0'3480,"0"27"-2645,2-9-650,-1 1 1,2-1-1,9 30 0,-7-29-142,-1-1 0,-1 1 0,2 32-1,-4-38-16,-1 21 81,0-33-104,0 1 0,0-1 0,0 0-1,-1 1 1,1-1 0,-1 0 0,1 1-1,-1-1 1,1 0 0,-1 0 0,1 0-1,-1 0 1,0 0 0,0 1 0,0-1-1,1-1 1,-1 1 0,0 0 0,0 0-1,-2 1 1,-2 1-3,1-1 0,-1-1 1,1 1-1,-1-1 0,1 1 0,-1-1 0,0-1 0,0 1 1,-7 0-1,11-1-12,-1-1 0,0 1 1,1 0-1,-1-1 0,0 1 0,1-1 0,-1 1 1,0-1-1,1 0 0,-1 0 0,1 0 1,0 1-1,-1-1 0,1-1 0,0 1 0,-1 0 1,1 0-1,0 0 0,0-1 0,0 1 1,0-1-1,0 1 0,0-1 0,1 1 0,-1-1 1,0 1-1,1-1 0,-1 1 0,1-1 1,0 0-1,-1 0 0,1-2 0,-6-89-1968,6 47-2072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3.5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 12 664,'0'0'30247,"-17"-11"-31152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4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104 25 22157,'0'0'8475,"0"-2"-8431,-1 1 1,0-1-1,1 1 0,-1 0 0,0 0 1,0-1-1,0 1 0,0 0 1,0 0-1,0 0 0,0 0 1,-2-1-1,-2 0-33,1 1 0,-1 0 1,0 0-1,1 0 0,-1 0 0,0 1 0,0 0 0,0 0 1,1 0-1,-7 2 0,10-2-9,-1 0 0,0 0 1,1 1-1,-1-1 0,1 1 0,-1-1 1,1 1-1,0 0 0,-1-1 0,1 1 0,0 0 1,-1 0-1,1 0 0,0 0 0,0 0 0,0 0 1,0 1-1,0-1 0,0 0 0,0 0 1,0 1-1,0-1 0,1 1 0,-1-1 0,0 1 1,1-1-1,-1 1 0,1-1 0,0 1 0,0-1 1,-1 1-1,1 1 0,0 2-2,1 0-1,-1 0 1,1 0-1,0 0 1,0 0-1,0 0 1,0-1-1,1 1 1,0 0-1,0-1 1,1 1-1,-1-1 1,1 0-1,0 0 1,0 0-1,0 0 1,0 0-1,1-1 1,-1 1-1,1-1 1,5 3-1,12 11-5,-12-10-43,0 1-1,0 0 0,-1 0 0,11 13 1,-19-20 48,0-1 1,0 0-1,0 0 1,0 0-1,0 1 1,0-1 0,0 0-1,0 0 1,0 0-1,0 1 1,0-1-1,0 0 1,0 0 0,0 0-1,0 1 1,-1-1-1,1 0 1,0 0-1,0 0 1,0 0 0,0 1-1,0-1 1,0 0-1,0 0 1,-1 0-1,1 0 1,0 1 0,0-1-1,0 0 1,0 0-1,-1 0 1,1 0-1,0 0 1,0 0 0,0 0-1,0 0 1,-1 0-1,1 1 1,0-1-1,0 0 1,0 0 0,-1 0-1,1 0 1,0 0-1,0 0 1,0 0-1,-1 0 1,1 0 0,0 0-1,0-1 1,-1 1-1,-14 1 30,13-1-26,-28-2 235,-2 1-2692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4:59.3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901 106 11482,'0'0'14229,"-35"-6"-11221,9 2-2670,0 0-1,0 2 0,-1 1 0,-32 3 0,3-1-91,44 0-221,-1 0 1,0 1 0,1 1 0,-1 0 0,1 0 0,-17 8 0,-4 3 65,-33 21-1,14-1 9,2 1 0,-79 74 0,89-74-32,10-9-47,7-7 45,-27 30-1,43-42-55,1 1-1,0 0 1,0 0-1,1 0 1,0 1-1,0 0 1,1 0-1,-3 10 1,-2 41 11,6-31 1,0-3 9,1-1 0,2 0 0,5 47 0,-4-65-25,1 1 1,0-1-1,1-1 0,-1 1 1,1 0-1,1-1 0,7 13 1,35 39 14,-16-24-5,6 8 23,67 59 0,-89-89-30,1-1-1,0-1 0,0 0 0,1-1 0,0-1 0,1 0 1,0-1-1,35 9 0,0-8 14,1-2 1,0-2-1,82-6 1,-45 1-25,-32-3 15,-1-3 1,0-2 0,78-23 0,-131 31-12,41-13-7,-2-2 1,0-2 0,-1-2-1,73-47 1,-103 59-2,-1-1 1,0 0-1,-1 0 1,0-1-1,0 0 1,-1-1 0,-1 0-1,11-17 1,-8 10-9,-1-1 0,-1-1 0,0 1 1,9-37-1,-14 37 2,-1-1 0,-2 0 0,0 0 1,-3-33-1,1 6 18,1 41-6,-1 1-1,0-1 0,0 0 1,-1 0-1,1 1 1,-1-1-1,-1 1 0,-4-10 1,-30-43 18,24 39-5,-13-20 9,-1 2 0,-3 0 0,0 2 0,-2 1 0,-2 1 0,-1 2 0,-76-51 0,64 53 10,-68-33 0,97 55-24,0 0-1,0 1 1,-1 1-1,1 0 1,-1 2-1,0 0 1,-31-1 0,1 4-85,24-2-277,-1 2 0,1 1 1,-1 1-1,-25 6 0,33-5-4057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02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 0 26766,'0'0'4390,"-3"0"-4195,-5 0-5,3 0-5272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02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25229,'0'0'3489,"5"0"-4865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03.3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27622,'0'0'3001,"0"3"-3001,0 3-80,0-4-321,0 1-1023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33.34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32 18156,'0'0'10631,"0"0"-10594,0 0 0,0 0 0,-1 0 0,1 0 0,0 0 0,0 0-1,0 0 1,-1 0 0,1 0 0,0 0 0,0 0 0,0 0 0,-1 0-1,1 0 1,0 0 0,0 0 0,0 0 0,-1 0 0,1 0 0,0 0-1,0 0 1,0 0 0,-1 1 0,1-1 0,0 0 0,0 0 0,0 0-1,0 0 1,0 0 0,-1 1 0,1-1 0,0 0 0,0 0-1,0 0 1,0 0 0,0 1 0,0-1 0,0 0 0,0 0 0,0 0-1,-1 1 1,1-1 0,0 0 0,0 0 0,0 1 0,0-1 0,0 0-1,0 0 1,0 0 0,1 1 0,-1-1 0,0 0 0,0 0 0,0 0-1,0 1 1,0-1 0,0 0 0,0 0 0,0 0 0,0 35 104,-1-8-65,2 0 0,5 44 0,-4-63-72,-1 0 1,1 0-1,1-1 1,0 1-1,0-1 1,0 1-1,1-1 1,0 0-1,0 0 1,1-1-1,0 1 1,0-1-1,8 7 1,-11-11-7,0 0 0,1 0 0,-1 0 0,1-1 0,-1 1 1,1-1-1,-1 1 0,1-1 0,0 0 0,-1 0 0,1-1 0,5 2 1,-7-2-2,0 0 0,0 0 0,0 0 0,0 0 0,0 0 0,0-1 1,0 1-1,1 0 0,-1-1 0,0 1 0,0 0 0,0-1 0,-1 1 0,1-1 1,0 0-1,0 1 0,0-1 0,0 0 0,0 1 0,-1-1 0,1 0 1,0 0-1,-1 0 0,1 0 0,0 0 0,-1 0 0,1 0 0,-1 0 0,0 0 1,1 0-1,-1 0 0,1-2 0,7-41-112,-1 0 0,-2 0 1,-2-1-1,-3-49 0,0 63 121,0 30-63,12 14-1492,-9-9 972,0 0-1,0 0 0,1-1 1,-1 1-1,8 5 0,2 2-6882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6.7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19 26750,'0'0'2992,"121"-9"-3112,-92 5-240,-6 1-1488,-5 0-16732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41.3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210 59 22981,'0'0'6627,"0"-6"-6349,1 4-254,-1 0-1,0 0 1,0 0-1,0 0 1,-1 0-1,1 0 1,0 0-1,-1 0 1,1 0-1,-1 0 1,0 0-1,1 1 1,-1-1-1,0 0 1,0 0-1,0 1 1,-1-1-1,1 1 1,0-1-1,-1 1 1,1-1-1,0 1 1,-1 0-1,0-1 1,1 1-1,-1 0 0,0 0 1,0 0-1,1 0 1,-1 1-1,0-1 1,0 1-1,0-1 1,0 1-1,0-1 1,0 1-1,0 0 1,0 0-1,0 0 1,-4 1-1,-6-2 41,1 1 5,1 0 0,-1 1 0,1 0-1,-12 2 1,18-2-55,1 0-1,0 1 0,-1-1 1,1 1-1,0-1 0,0 1 1,0 0-1,0 0 0,0 0 1,1 0-1,-1 1 0,1-1 1,-1 1-1,1 0 0,0 0 1,-3 4-1,1 1 0,-1 0-1,2 0 1,-1 1 0,1 0-1,1 0 1,-1-1 0,1 1-1,1 1 1,0-1 0,0 0-1,1 0 1,0 0 0,0 0-1,4 18 1,-3-21-25,1 0 0,-1-1 0,1 1 0,1-1 0,-1 0 0,1 1 0,0-1 0,0 0 0,0 0 0,0-1 0,1 1 0,0-1 0,0 0 0,0 0 0,1 0 0,0 0 0,-1-1 0,1 0 0,0 0 0,0 0-1,1 0 1,-1-1 0,1 0 0,7 2 0,-9-3-74,0 0-1,0 0 0,-1-1 0,1 0 0,0 1 0,0-2 1,0 1-1,0 0 0,0-1 0,-1 1 0,1-1 1,0 0-1,0 0 0,-1-1 0,1 1 0,-1-1 1,1 0-1,-1 0 0,0 0 0,0 0 0,0 0 0,0-1 1,0 1-1,4-6 0,3-5-553,-1 0 1,0 0-1,-1-1 0,10-26 1,-4 11-261,-16 57 5859,4-11-4821,1 1 1,0-1-1,9 28 0,-11-43-144,0 0 0,1 0 0,-1-1-1,0 1 1,0-1 0,1 1 0,-1-1-1,1 1 1,-1-1 0,1 0 0,0 1 0,-1-1-1,1 0 1,0 0 0,0 0 0,0-1-1,0 1 1,0 0 0,0-1 0,0 1 0,0-1-1,0 0 1,0 1 0,0-1 0,0 0-1,0 0 1,0-1 0,3 1 0,0-1-418,-1 1-1,1-1 1,0 0 0,-1 0-1,1-1 1,0 0 0,-1 1-1,0-1 1,1-1 0,4-3-1,11-13-13934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46.8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31 30 24853,'0'0'5771,"-5"-5"-5440,-15-14-121,16 14 41,3 56-117,1 47-79,1-87-52,0 0-1,1 0 0,1 0 1,-1-1-1,2 1 0,7 17 0,-10-26-1,-1-1-1,0-1 0,0 1-1,0-1 1,1 1 0,-1-1 0,0 1 0,1-1 0,-1 1 0,0-1 0,1 1-1,-1-1 1,1 1 0,-1-1 0,1 0 0,-1 1 0,1-1 0,-1 0-1,1 1 1,-1-1 0,1 0 0,-1 0 0,1 1 0,0-1-23,-1-173-369,1 172 389,-1-1 1,0 1-1,0-1 1,1 0-1,-1 1 1,1-1-1,0 1 1,-1 0-1,1-1 1,0 1-1,0 0 1,0-1-1,0 1 1,0 0-1,0 0 1,0 0-1,0 0 1,0 0-1,1 0 1,-1 0-1,0 0 1,1 0-1,-1 0 1,1 1-1,-1-1 1,0 1-1,1-1 1,0 1-1,-1 0 0,1-1 1,-1 1-1,2 0 1,10-2-17,-1 1 0,1 1 0,14 1 0,-11-1 13,-13 0-2,1-1 0,-1 1 0,1 0 1,-1 1-1,1-1 0,-1 0 0,0 1 0,1 0 1,-1 0-1,0 0 0,1 0 0,-1 0 1,0 1-1,0 0 0,0-1 0,0 1 1,0 0-1,-1 0 0,1 1 0,-1-1 0,1 1 1,-1-1-1,0 1 0,0 0 0,0-1 1,0 1-1,0 0 0,2 6 0,12 27-1583,-14-21-1001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1.9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186 25 15347,'0'0'13154,"0"-2"-13014,0 1 0,0-1 0,0 1 1,0-1-1,-1 1 0,1-1 0,0 0 1,-1 1-1,0 0 0,1-1 0,-1 1 0,0-1 1,-1-1-1,-5 3-103,0-1-30,-1 1 0,1 0 0,-1 0 0,1 0-1,-1 1 1,1 1 0,-1-1 0,1 1 0,0 0 0,0 1 0,0 0-1,0 0 1,-11 7 0,13-6-6,-31 25-4,34-27-1,0 0 0,1 0 0,-1 0 0,1 0 0,-1 1 0,1-1 0,0 1 0,0-1 0,0 1 1,0-1-1,1 1 0,-1 0 0,1-1 0,-1 1 0,1 3 0,0-2 3,1-1 1,-1 0-1,1 0 0,0 0 1,0 0-1,0 0 0,0 0 1,0 0-1,1 0 1,0-1-1,-1 1 0,1 0 1,0-1-1,0 1 0,0-1 1,3 3-1,48 36-7,-12-9 6,-38-30-1,0 1 0,0-1 1,0 1-1,0 0 1,-1-1-1,0 1 1,1 0-1,-1 1 1,0-1-1,0 0 1,-1 0-1,1 1 0,-1-1 1,0 1-1,0 0 1,0-1-1,0 1 1,0 0-1,-1-1 1,0 1-1,0 7 1,-3 10 20,2-20-20,1-1 0,-1 1 0,1 0 0,-1-1 0,0 1 0,1-1 0,-1 1 0,0-1 0,1 1 0,-1-1 0,0 1 0,0-1 0,1 0-1,-1 0 1,0 1 0,0-1 0,0 0 0,0 0 0,1 0 0,-1 0 0,0 0 0,0 0 0,-1 0 0,1-13-650,1-9-823,0-1-2177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2.2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 29254,'0'0'2231,"-2"28"-2167,-1 6-37,-4 138 104,7-113-84,3 1 0,2-1 0,16 71 0,-15-103-49,-3-13 5,0 0 1,0 0-1,1-1 0,1 0 0,11 22 0,-12-25 12,-2-5-73,-1-7-416,-2-13-49,0 1 1,-1-1 0,0 1 0,-5-16-1,-9-18-4151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2.6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 15571,'0'0'15428,"57"-15"-15396,-16 15-32,-6 0-152,22 21-417,-10-7-855,-7 0-1696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2.9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215 6 26462,'0'0'4407,"-9"-1"-4268,6 1-133,-14-2 54,-1 0 1,0 1-1,0 1 1,-34 5 0,48-5-53,0 1 0,1 0 0,-1 0 0,0 0 1,1 0-1,-1 0 0,1 1 0,0-1 1,-1 1-1,1 0 0,0 0 0,0 0 0,0 0 1,0 1-1,1-1 0,-1 1 0,0 0 1,1 0-1,0 0 0,0 0 0,0 0 1,0 0-1,0 1 0,1-1 0,0 0 0,-1 1 1,1 0-1,0-1 0,1 1 0,-1-1 1,1 1-1,-1 7 0,1-1-9,0-4 3,0 1 0,0-1-1,0 0 1,1 0 0,0 1-1,3 7 1,-4-12-8,1 0 1,0 0 0,0 0 0,0-1-1,1 1 1,-1 0 0,0-1-1,1 1 1,-1-1 0,1 0 0,-1 1-1,1-1 1,0 0 0,-1 0 0,1 0-1,0 0 1,0 0 0,0 0-1,0-1 1,0 1 0,0-1 0,0 1-1,0-1 1,2 1 0,6 0-145,-1 0 0,0 0 1,0-1-1,0 0 0,1 0 0,-1-1 1,0 0-1,16-5 0,-21 5 56,0-1-1,0 0 1,0 0-1,-1 0 0,1 0 1,-1-1-1,1 1 1,-1-1-1,0 0 0,0 0 1,0 0-1,-1 0 0,1-1 1,-1 1-1,0-1 1,0 1-1,0-1 0,0 0 1,0 0-1,-1 0 1,1-5-1,4-30 959,-6 38 363,0 14-723,0-7-444,0 0 1,1 1-1,0-1 0,0 0 0,0 0 0,3 8 0,-3-13-56,-1 1 0,1 0 0,0 0-1,0-1 1,0 1 0,0 0-1,0-1 1,0 1 0,1-1-1,-1 1 1,0-1 0,1 0 0,-1 1-1,1-1 1,-1 0 0,1 0-1,0 0 1,-1 0 0,1-1-1,0 1 1,0 0 0,0-1 0,0 1-1,-1-1 1,3 1 0,3-1-87,-1 0 1,0 0 0,0-1-1,0 0 1,1 0 0,-1 0-1,0-1 1,0 1-1,0-2 1,-1 1 0,1-1-1,-1 1 1,1-2 0,-1 1-1,9-8 1,16-14-1649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3.3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1 24021,'0'0'7188,"-7"27"-7034,-24 89-54,27-98-83,1-1 0,1 0 0,0 0 0,2 1 0,0-1 0,1 1 0,0-1 0,2 0-1,0 1 1,9 28 0,-9-36-5,0 3-11,0 0 0,1 0 0,1-1 1,0 0-1,0 1 0,9 11 0,-14-23-57,1 0-1,-1-1 1,1 1-1,0 0 1,-1 0-1,1-1 1,0 1-1,0 0 1,-1-1-1,1 1 1,0-1-1,0 1 1,0-1-1,0 1 1,0-1-1,0 0 1,0 1-1,0-1 1,0 0-1,-1 0 1,1 0-1,0 0 1,0 0-1,0 0 1,0 0-1,0 0 1,0 0-1,0 0 0,0 0 1,0-1-1,0 1 1,0 0-1,0-1 1,0 1-1,0-1 1,0 1-1,0-1 1,-1 1-1,1-1 1,0 0-1,0 1 1,-1-1-1,1 0 1,0-1-1,6-18-2223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3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 27622,'0'0'3505,"70"-35"-3457,-42 35-48,1 0-80,12 0-264,-6 0-1097,-7 0-3608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4.0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70 133 23309,'0'0'6420,"8"2"-6269,-5-1-152,4 1 19,0 0 1,0-1-1,0 1 0,1-1 0,8-1 0,-13 0-25,-1 0 1,1 0-1,-1-1 1,1 1-1,-1-1 1,1 0-1,-1 1 0,1-1 1,-1 0-1,0-1 1,1 1-1,-1 0 1,0-1-1,0 1 1,0-1-1,0 0 0,0 1 1,0-1-1,-1 0 1,1 0-1,2-4 1,-1 1-37,0 0 1,-1-1-1,1 1 1,-1 0-1,-1-1 1,1 1-1,-1-1 1,0 1-1,0-1 1,0 0-1,-1 1 1,0-1-1,0 0 1,0 0-1,-2-8 1,1 12 75,0 1 1,0 0 0,0 0 0,0 0 0,0-1-1,0 1 1,-1 0 0,1 0 0,0 1 0,-1-1-1,1 0 1,0 0 0,-1 1 0,1-1 0,-1 0-1,1 1 1,-1 0 0,1-1 0,-1 1 0,1 0-1,-1 0 1,1 0 0,-1 0 0,-2 0 0,-40 3 558,39-1-546,0-1-1,1 1 0,-1 0 0,1 1 1,-1-1-1,1 1 0,0-1 1,0 1-1,0 1 0,0-1 1,1 0-1,0 1 0,-1 0 1,1 0-1,0 0 0,-4 9 0,-3 4 56,2 1 0,-13 35-1,17-40-79,1 0-1,1 0 1,0 0-1,1 1 1,1 22-1,0-35-20,0 0-1,1 0 1,-1-1-1,0 1 1,0 0-1,1 0 1,-1-1-1,1 1 1,-1 0-1,0-1 1,1 1-1,-1 0 1,1-1-1,0 1 1,-1-1-1,1 1 1,-1-1-1,1 1 1,0-1-1,-1 1 1,1-1-1,0 0 1,0 1-1,-1-1 1,1 0-1,0 0 1,0 1-1,-1-1 1,1 0-1,0 0 1,0 0-1,1 0 1,35 0-82,-23 0-3,-6-1-70,1 0 0,0-1 0,-1 0 0,1 0 0,-1 0-1,1-1 1,-1-1 0,0 1 0,0-1 0,-1-1 0,8-5-1,-3 3-405,19-11-1855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4.3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34 6865,'0'0'21968,"-15"-6"-21380,-51-15-95,63 20-442,0 0 0,-1 0 0,1 0 0,-1 0 1,1 0-1,-1 1 0,0 0 0,1 0 0,-1 0 0,0 0 0,1 0 0,-1 1 0,1 0 0,-1-1 0,1 1 0,-1 1 0,1-1 0,0 0 0,-1 1 0,1 0 0,-4 3 0,5-3-37,0 0 1,0 1 0,0-1-1,1 1 1,-1 0-1,1-1 1,-1 1-1,1 0 1,0 0 0,0 0-1,1 0 1,-1 0-1,1 0 1,-1 0-1,1 0 1,0 1-1,0-1 1,0 0 0,0 0-1,2 6 1,-1-6-15,0 0 1,0 0-1,0 0 1,1 0-1,-1 0 1,1 0-1,0 0 1,0-1 0,0 1-1,0 0 1,3 2-1,33 28 12,-7-6-6,-29-24-11,1 0 0,0 1 0,-1-1-1,0 0 1,1 1 0,-1-1 0,-1 1 0,1 0 0,1 5 0,-2-8 4,-1 1 0,0-1-1,0 0 1,0 0 0,0 0 0,0 0 0,0 1 0,-1-1-1,1 0 1,0 0 0,0 0 0,-1 0 0,1 0-1,-1 0 1,1 0 0,-1 0 0,0 0 0,1 0-1,-1 0 1,0 0 0,1 0 0,-1 0 0,0 0 0,0 0-1,0-1 1,0 1 0,0 0 0,0-1 0,0 1-1,0-1 1,0 1 0,0-1 0,0 0 0,0 1 0,-2-1-1,-34 8 95,31-8-328,0 1 0,-1 0 1,1 1-1,0 0 0,-6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7.15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26430,'0'0'4274,"0"21"-4106,0 164 183,1-182-376,-1-1 1,0 1-1,1-1 1,-1 1-1,1-1 1,0 1-1,0-1 1,0 0-1,0 0 1,0 1 0,0-1-1,0 0 1,1 0-1,-1 0 1,1 0-1,-1 0 1,1 0-1,0-1 1,0 1-1,0-1 1,0 1-1,0-1 1,0 0-1,0 0 1,0 0 0,0 0-1,0 0 1,1 0-1,-1-1 1,0 1-1,1-1 1,-1 1-1,0-1 1,1 0-1,-1 0 1,1 0-1,-1-1 1,0 1-1,1-1 1,-1 1 0,0-1-1,0 0 1,1 0-1,-1 0 1,0 0-1,0 0 1,0 0-1,0-1 1,0 1-1,0-1 1,-1 0-1,1 1 1,0-1 0,2-3-1,4-11-619,-1 0 1,0 0-1,-1 0 0,-1-1 1,0 0-1,4-29 0,-4-17 5956,-5 82-4992,0 159 205,0-177-536,-1 0 0,1 0 0,0 0 0,0 0-1,0 0 1,0 0 0,1 0 0,-1 0 0,0 0 0,0 0 0,1 0 0,-1 0 0,0 0-1,1 0 1,-1 0 0,1 0 0,-1 0 0,1 0 0,-1 0 0,1 0 0,0-1 0,-1 1-1,1 0 1,0-1 0,0 1 0,-1 0 0,1-1 0,0 1 0,0-1 0,0 1 0,0-1-1,0 0 1,0 1 0,1-1 0,-1 0-63,0 0 1,1 0-1,-1 0 1,0-1-1,1 1 1,-1 0-1,0-1 0,1 1 1,-1-1-1,0 1 1,0-1-1,0 0 1,1 0-1,-1 0 0,0 1 1,0-1-1,0 0 1,0 0-1,-1-1 1,1 1-1,0 0 0,0 0 1,0 0-1,0-2 1,11-24-4443,-1-4-10426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5:57.0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1099 53 22957,'0'0'5989,"-11"-5"-5777,6 2-222,-5-2 137,1 0-1,-1 1 1,0 0-1,0 1 1,0 0-1,-1 0 1,1 1-1,-17-1 0,-168-6 360,168 10-434,1 2 1,0 0 0,-1 2-1,2 1 1,-1 0-1,-44 20 1,-4 5 30,1 3-1,1 3 1,-101 71 0,161-98-67,0 0 0,0 1 1,1 0-1,0 0 0,1 2 1,1-1-1,0 1 0,0 0 1,1 1-1,1 0 0,0 0 1,1 1-1,1 0 0,0 0 1,-4 24-1,0 17 55,3 0-1,1 112 1,6-143-55,-1-7-8,1 0 0,1 1 0,1-2 0,0 1 0,1 0 0,1-1 0,1 1 0,1-1 0,0-1 0,1 1 0,15 23 0,-9-21-5,1 0 0,1-1 0,0 0 0,1-1 0,1-1 0,1-1 0,0-1 0,26 16 0,-13-13-1,0-1 1,1-1 0,1-2-1,56 15 1,146 16 4,-167-38-5,132-5 0,-90-3 1,0-4-23,0-5 1,136-31 0,-205 34 9,94-29-40,-37 8 19,-74 22 23,-1-2-1,0 0 0,0-2 0,-1-1 0,0-1 0,-1 0 0,0-2 0,-2-1 0,0 0 1,0-1-1,29-35 0,-46 48 7,4-4-4,0 0-1,0 0 0,-1-1 1,0 0-1,0-1 0,5-12 1,11-22-8,-17 35 11,0 0 0,-1 0 0,0 0 0,0 0 0,3-13 0,-3 5 3,-1 2 1,1 0 0,-2-1 0,1-23 0,-3 17-15,1 5 7,-2-1 0,-2-23 0,2 36 9,-1-1-1,1 0 1,-1 1 0,0-1-1,0 1 1,-1 0 0,1 0-1,-1 0 1,0 0 0,0 0-1,-5-5 1,-28-32-2,21 23 11,0 1-1,-28-24 1,-3 5 0,17 14 5,-48-47 0,67 58-10,-1 0 1,-1 1-1,0 0 1,0 1-1,-1 0 1,-25-14-1,-52-22 23,-127-58 65,170 89-63,0 3 0,-82-12 0,86 17-13,4 3 9,0 2 0,-58 3 1,24 1-13,52-1 76,-36 7 1,36-5-1956,-36 2 1,39-5-10621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5.4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206 0 24509,'0'0'4685,"-7"14"-4285,-84 193 1065,-6 77-1229,95-275-543,-1 1 0,1 0-1,-1 19 1,17-55-1501,4-5-3309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5.8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192 0 18828,'0'0'11707,"-14"32"-11426,-44 107-38,35-82-46,-18 69 0,27-79-147,-26 128 0,39-155-60,1-29-6960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7.26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158 39 23989,'0'0'1731,"-12"-3"-1116,-22 0 4049,30 2-4662,0 1 0,1 0 1,-1 0-1,0 0 0,1 0 1,-1 1-1,1-1 0,-1 1 1,1 0-1,-1 0 0,1 0 0,-1 1 1,1-1-1,0 1 0,0-1 1,0 1-1,0 0 0,0 1 1,0-1-1,0 0 0,1 1 1,-1 0-1,1-1 0,0 1 1,0 0-1,-3 5 0,1 1 29,0-1 0,0 1 0,1 1 0,1-1 0,0 0 0,0 0 0,0 1 0,1-1-1,1 1 1,0 0 0,1 11 0,-1-5 5,0-14-34,0 0 0,1 1 0,0-1 0,-1 0 0,1 0 1,0 0-1,0 0 0,0 0 0,0 0 0,0 0 0,1 0 0,-1 0 0,1 0 0,-1-1 0,1 1 0,-1-1 0,1 1 1,0-1-1,0 1 0,0-1 0,0 0 0,0 0 0,0 0 0,0 0 0,0 0 0,0-1 0,0 1 0,1-1 0,2 1 1,-1 0-7,0 0 0,0-1 0,0 1 1,0-1-1,0 0 0,0 0 1,0 0-1,0-1 0,0 1 1,-1-1-1,1 0 0,0 0 1,0-1-1,-1 1 0,1-1 0,0 1 1,4-4-1,-4 1-21,0 0 0,-1 1 0,0-1 0,0 0 0,0 0 0,0-1 0,0 1 0,-1-1 0,0 1 0,0-1 0,0 0 0,0 0 0,-1 0 0,1-8 0,0-6-99,0 0 1,-3-33-1,0 15-54,1 34 174,0 0 0,0 0 0,0 0 1,-1 0-1,1 0 0,-1 0 0,0 1 0,1-1 1,-1 0-1,-2-2 0,3 4-140,-1 0 0,0 0 1,0 0-1,0 0 0,0 0 0,0 0 1,0 0-1,0 0 0,0 1 0,0-1 0,-1 1 1,1-1-1,0 1 0,0-1 0,0 1 1,-1-1-1,1 1 0,0 0 0,-1 0 0,1 0 1,0 0-1,-3 0 0,-2 0-4386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7.9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 0 26206,'0'0'4183,"-6"18"-3908,-2 2-180,4-10-59,0-1 0,1 0 0,0 1 0,1 0 0,0 0 0,1 0 0,0 0 0,0 16 0,0 22 72,0-26-78,1 0 1,0 1-1,2-1 1,0 1-1,8 27 0,23 63 12,-28-110-57,1-9-23,2-14-62,-7 17 78,3-6-44,0 0 0,0 0 0,1 0 0,10-12 0,-14 19 62,0 1 1,1-1-1,-1 1 0,0-1 0,1 1 0,-1-1 0,1 1 0,-1 0 0,1 0 1,0 0-1,0 0 0,-1 0 0,1 0 0,0 0 0,0 1 0,0-1 1,0 1-1,0-1 0,0 1 0,0 0 0,0 0 0,0 0 0,0 0 0,0 0 1,0 0-1,0 0 0,0 1 0,0-1 0,0 1 0,0-1 0,2 2 1,-3-1 10,0 0-1,0 0 1,0 0 0,0 0 0,0 0 0,0 0 0,-1 0 0,1 0 0,0 0 0,-1 1 0,1-1 0,-1 0 0,1 0 0,-1 1 0,1-1 0,-1 0 0,0 1 0,0-1 0,0 3 0,0 32 92,0-24-13,0-7-79,0 1 10,0 0 0,0 0-1,-1 0 1,1-1-1,-1 1 1,-3 10-1,3-15-13,0 1 0,1-1 0,-1 1 0,0-1-1,0 0 1,-1 1 0,1-1 0,0 0 0,0 0-1,-1 0 1,1 0 0,0 0 0,-1 0 0,1 0 0,-1 0-1,1 0 1,-1-1 0,0 1 0,1-1 0,-1 1 0,0-1-1,1 0 1,-1 1 0,0-1 0,0 0 0,1 0 0,-3 0-1,-14 0 16,-34-1 10,49 0-28,0 1 0,-1-1 0,1 0 0,0 0-1,0 0 1,0 0 0,0 0 0,0-1 0,0 1 0,0-1 0,0 0-1,-4-4 1,7 6-83,-1-1 0,1 1 1,0-1-1,0 0 0,0 1 0,0-1 0,0 0 0,0 1 0,0-1 0,0 0 0,0 1 0,0-1 0,0 1 0,0-1 0,0 0 0,0 1 0,1-1 0,-1 1 0,0-1 0,0 0 0,1 1 0,-1-1 0,0 1 1,1-1-1,-1 1 0,1-1 0,-1 1 0,0-1 0,1 1 0,-1 0 0,1-1 0,-1 1 0,1 0 0,0-1 0,-1 1 0,1 0 0,-1 0 0,1-1 0,0 1 0,11-6-4207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8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1 26846,'0'0'3591,"0"3"-3379,0 0-180,-1 25 125,2 1 0,1-1 0,1 1 1,9 38-1,-3-36-150,-1 0 0,-2 0 0,-1 1 1,2 51-1,-7-82-6,0 1-1,-1 0 1,1 0 0,0-1 0,-1 1 0,1 0 0,-1 0-1,0-1 1,1 1 0,-1-1 0,0 1 0,0 0 0,0-1-1,0 0 1,-1 1 0,1-1 0,0 0 0,0 1 0,-1-1 0,1 0-1,-1 0 1,1 0 0,-1 0 0,1-1 0,-1 1 0,-2 1-1,2-1 1,-1-1-1,1 1 0,-1 0 1,0-1-1,0 1 1,1-1-1,-1 0 0,0 0 1,0 0-1,1 0 0,-1-1 1,0 1-1,1-1 0,-1 1 1,0-1-1,1 0 0,-1 0 1,-2-2-1,0 0-27,1-1 0,-1 1 0,1-1 1,0 0-1,0 0 0,1-1 0,-1 1 0,1-1 0,0 0 0,0 0 1,-3-8-1,-22-63-911,24 64 687,-11-39-2631,7 5-5365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8.8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27606,'0'0'832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9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112 99 17892,'0'0'11640,"5"-2"-11380,-3 1-249,1 1 1,0-1 0,-1 0 0,1 0 0,-1-1-1,0 1 1,1-1 0,-1 1 0,0-1 0,0 0-1,0 1 1,0-1 0,0 0 0,-1 0-1,1-1 1,0 1 0,-1 0 0,1 0 0,-1-1-1,0 1 1,0-1 0,0 1 0,0-1-1,-1 0 1,1 1 0,-1-1 0,1 0 0,-1 1-1,0-6 1,0 6-9,-1 0-1,1 1 1,-1-1-1,1 1 1,-1-1-1,0 1 1,0-1-1,0 1 1,0 0-1,0-1 1,0 1 0,0 0-1,0 0 1,0 0-1,0-1 1,-1 1-1,1 1 1,0-1-1,-1 0 1,1 0-1,-1 0 1,1 1-1,-1-1 1,1 1 0,-1-1-1,0 1 1,1 0-1,-1-1 1,0 1-1,1 0 1,-4 0-1,-4-1 95,-1 1-1,1 0 1,0 0 0,-18 4-1,24-3-72,0 0-1,0 0 0,0 1 0,0-1 1,0 1-1,0 0 0,0 0 0,1 0 1,-1 0-1,1 0 0,0 0 1,-1 1-1,1-1 0,0 1 0,0 0 1,1 0-1,-1-1 0,1 1 1,-1 0-1,1 0 0,0 1 0,0-1 1,0 0-1,0 0 0,0 4 1,-1 4 16,1 1 1,0-1 0,0 1 0,1-1 0,1 1-1,1 11 1,-1-20-39,0 0 1,0-1-1,0 1 1,0-1-1,0 1 0,1-1 1,-1 1-1,1-1 1,0 0-1,0 0 0,0 1 1,0-1-1,0-1 0,0 1 1,0 0-1,1 0 1,-1-1-1,1 0 0,-1 1 1,1-1-1,-1 0 0,1 0 1,0 0-1,0-1 1,-1 1-1,4 0 0,9 1-49,0 0 0,0 0 0,20-1 0,-35-1 46,10 0-358,0 0 0,0-1 1,0 0-1,0 0 0,0-1 0,0 0 1,-1-1-1,1 0 0,16-7 0,4-8-5491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9.6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81 5 24061,'0'0'6124,"-9"-1"-5844,-32-3-41,40 5-224,-1-1 1,1 0-1,0 1 1,-1-1-1,1 1 0,0 0 1,-1-1-1,1 1 1,0 0-1,0 0 1,-1 0-1,1 0 0,0 0 1,0 0-1,0 0 1,0 0-1,0 0 1,1 1-1,-1-1 1,0 0-1,1 0 0,-1 1 1,0-1-1,1 1 1,0-1-1,-1 0 1,1 1-1,-1 2 0,-2 43 191,3-40-182,0-5-19,0 0 1,0 0-1,0 0 0,0 1 0,0-1 0,1 0 0,-1 0 0,1 0 0,-1 0 1,1 0-1,0 0 0,0 0 0,-1 0 0,1 0 0,1-1 0,-1 1 0,0 0 1,0-1-1,1 1 0,1 2 0,1-3-6,-1 1-1,1 0 1,0-1-1,-1 0 1,1 1-1,0-2 1,0 1 0,0 0-1,0-1 1,7 0-1,-5 1-75,0 0 0,0-1 0,0 0 0,1 0 0,-1-1 0,0 0 0,0 0 0,0 0 0,0 0 0,0-1 0,-1 0 0,1-1-1,0 1 1,-1-1 0,0 0 0,1-1 0,-1 1 0,5-5 0,22-22-1521,-7-1-2328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49.9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26830,'0'0'4650,"-5"29"-4491,-14 96-89,16-102-50,1-1-1,1 1 0,2-1 0,0 1 1,7 36-1,1-22 38,26 66 1,-26-80-55,-8-20-20,0-1 0,-1 1 1,1-1-1,0 0 0,1 0 1,-1 0-1,0 0 0,0 0 1,1 0-1,-1 0 0,1 0 1,0 0-1,0 0 0,-1-1 1,3 2-1,-3-27-1066,-3-5-3288,-7-5-10096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44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35 471 26830,'0'0'3727,"-6"-16"-3591,-16-52-70,20 59-62,0-1 0,1 0 1,0 1-1,1-1 0,0 0 1,0 1-1,1-1 0,0 0 1,1 1-1,0-1 0,0 1 1,1 0-1,0 0 0,5-10 0,1 2 1,1-1 0,1 1 0,1 1 0,0 0 0,17-17 0,-16 18-5,1 2-1,1 0 0,-1 1 1,26-16-1,-31 23 3,0 0-1,0 1 1,0 0 0,1 0-1,0 1 1,-1 0-1,1 1 1,0 0 0,0 1-1,15-1 1,-12 1 10,23 1 6,-34 0-24,-1 0-1,0 0 1,1 0-1,-1 0 0,0 0 1,1 1-1,-1-1 1,0 0-1,0 1 0,1-1 1,-1 1-1,0-1 1,0 1-1,0 0 1,1-1-1,-1 1 0,0 0 1,0 0-1,1 1 1,-1 5-2386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7.51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23461,'0'0'7024,"0"14"-6832,0 108 99,0-121-295,0-1 0,0 1 0,-1 0 0,1-1 0,0 1 0,0 0 1,0 0-1,0-1 0,1 1 0,-1 0 0,0-1 0,0 1 0,0 0 0,0-1 0,1 1 0,-1 0 0,0-1 0,0 1 1,1 0-1,-1-1 0,1 1 0,-1-1 0,0 1 0,1-1 0,-1 1 0,1-1 0,-1 1 0,1-1 0,0 1 1,-1-1-1,1 0 0,-1 1 0,1-1 0,-1 0 0,1 0 0,0 0 0,-1 1 0,1-1 0,0 0 0,-1 0 0,1 0 1,0 0-1,-1 0 0,1 0 0,0 0 0,-1 0 0,1 0 0,0-1 0,-1 1 0,1 0 0,-1 0 0,1-1 1,0 1-1,2-2-52,0 1 1,-1 0-1,1-1 1,-1 0 0,1 0-1,-1 1 1,0-1-1,0-1 1,0 1 0,0 0-1,2-3 1,4-8-151,-6 10 180,1-1-1,-1 0 1,1 0-1,-1 0 1,-1 0-1,1 0 1,0 0-1,-1 0 1,2-8-1,-2 10 308,1 6 38,2 5-64,-2 3-168,9 26 114,-10-36-219,-1-1 1,1 0-1,0 0 1,0 1-1,0-1 1,0 0-1,0 0 1,0 0-1,1 0 1,-1 0-1,0-1 1,0 1-1,1 0 1,-1-1-1,0 1 1,1-1-1,-1 1 1,0-1-1,1 0 1,-1 1-1,1-1 1,-1 0-1,3 0 1,9 0-1091,4 0-1578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6:50.3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 23317,'0'0'6857,"116"-5"-6945,-75 5-504,-7 0-504,-5 5-3369</inkml:trace>
  <inkml:trace contextRef="#ctx0" brushRef="#br0" timeOffset="1">330 30 22405,'0'0'8430,"-9"-1"-8148,-1 0-212,0 1 0,-1 1 0,1-1 0,-1 2 0,-10 1 0,19-2-60,-1-1 0,1 1-1,-1 0 1,1 0 0,-1 0-1,1 0 1,0 0 0,-1 0 0,1 1-1,0-1 1,0 1 0,0-1 0,0 1-1,0 0 1,0 0 0,1 0 0,-1 0-1,0 0 1,1 0 0,0 1-1,-1-1 1,1 0 0,0 1 0,0-1-1,1 1 1,-1-1 0,0 1 0,1-1-1,-1 1 1,1 4 0,0 1-10,-1-5 1,1 0 0,0 0-1,0-1 1,0 1 0,0 0 0,0 0-1,1 0 1,-1 0 0,1-1-1,0 1 1,0 0 0,0-1 0,0 1-1,0 0 1,1-1 0,-1 1-1,1-1 1,-1 0 0,4 4-1,-2-3-3,1 0 0,0 0-1,0 0 0,0 1 0,0-1 1,-1 1-1,0 0 0,0 0 0,0 0 1,0 1-1,-1-1 0,1 1 1,-1-1-1,0 1 0,-1 0 0,1-1 1,0 8-1,1-4-34,-3-7-34,0-1 0,0 0 0,0 0 1,0 0-1,1 1 0,-1-1 0,0 0 0,0 0 1,0 1-1,0-1 0,0 0 0,0 0 1,0 1-1,0-1 0,0 0 0,0 0 0,0 1 1,0-1-1,0 0 0,0 0 0,0 1 1,0-1-1,0 0 0,0 0 0,0 0 1,-1 1-1,1-1 0,0 0 0,0 0 0,0 1 1,0-1-1,0 0 0,-1 0 0,1 0 1,0 0-1,0 1 0,0-1 0,-1 0 0,1 0 1,0 0-1,-1 0 0,-4 6-3225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1.2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13 123 23141,'0'0'7534,"0"0"-7519,0 0-1,-1 0 1,1 0 0,0 0 0,0 0 0,0 0 0,0 0 0,0 0 0,-1 0 0,1 0 0,0 0 0,0 0 0,0 0 0,0 0 0,0 0 0,0 0 0,-1 1 0,1-1 0,0 0 0,0 0 0,0 0 0,0 0 0,0 0 0,0 0-1,0 1 1,0-1 0,0 0 0,-1 0 0,1 0 0,0 0 0,0 0 0,0 1 0,0-1 0,0 0 0,0 0 0,0 0 0,0 0 0,0 1 0,0-1 0,0 0 0,0 0 0,0 0 0,0 0 0,1 0 0,-1 1 0,0-1 0,0 0-1,0 0 1,0 0 0,0 0 0,6 0-24,1 0 0,-1-1 0,0 0 0,1-1 0,-1 1 0,0-1-1,0 0 1,0-1 0,0 0 0,-1 1 0,1-2 0,-1 1 0,9-8 0,-10 8-29,0 0 0,-1-1 0,1 0 0,-1 0 0,0 0 0,0 0 0,0 0 0,-1-1 0,1 1 0,-1-1 1,0 0-1,0 1 0,-1-1 0,1 0 0,-1 0 0,0 0 0,-1 0 0,1-6 0,-3 10 62,-1 1 0,1-1 0,-1 1 0,1-1 0,-1 1 0,1 0 0,0 0-1,-1 0 1,1 0 0,-1 0 0,1 0 0,-4 2 0,4-1-12,1 0 0,-1 0 0,0 0 0,1 1 0,-1-1 0,0 1 0,1-1-1,0 1 1,-1-1 0,1 1 0,0 0 0,0 0 0,0 0 0,0 0 0,0 0 0,0 0 0,1 0 0,-1 0 0,1 0 0,-1 0 0,1 2 0,-4 49 112,4-50-126,0 19 24,0 1-1,1 0 1,1 0-1,2-1 1,0 1 0,9 27-1,-3-26-19,-2 0 0,-1 1 0,0 0 0,-2 0 0,-1 0-1,1 35 1,-5-58-1,0-1-1,0 0 1,0 1-1,0-1 0,0 1 1,0-1-1,0 1 1,0-1-1,-1 1 0,1-1 1,0 1-1,-1-1 1,1 0-1,-1 1 0,0-1 1,1 0-1,-1 1 0,0-1 1,0 0-1,-2 2 1,1-2-1,-1 0 1,0 0-1,0-1 1,1 1-1,-1-1 1,0 1-1,0-1 1,0 0-1,-5-1 1,3 1-1,-2 0-1,-2 1-1,1-1 0,0-1 0,0 1 0,-1-2 0,-13-2 0,20 3 1,1 0 1,-1 0 0,0 1-1,0-1 1,0 0-1,1-1 1,-1 1 0,1 0-1,-1 0 1,1-1 0,-1 1-1,1-1 1,0 1 0,-1-1-1,1 0 1,0 1-1,0-1 1,0 0 0,1 0-1,-1 0 1,0 0 0,1 0-1,-1 0 1,1 1 0,0-1-1,-1 0 1,1 0-1,0-1 1,0-1 0,0 1-3,0 0 1,0-1-1,0 1 1,0 0-1,1-1 1,-1 1 0,1 0-1,0-1 1,0 1-1,0 0 1,0 0-1,0 0 1,1 0-1,-1 0 1,1 0-1,0 0 1,0 0 0,0 1-1,0-1 1,1 1-1,-1-1 1,1 1-1,-1 0 1,4-2-1,74-52-482,17-14-3827,-73 49-2128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1.6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1 4761,'0'0'25860,"0"18"-25349,-1 11-315,1-12-142,-1 0 0,2 1-1,3 18 1,-3-32-52,-1 0 0,1 1-1,1-1 1,-1 0 0,1 0 0,-1 0-1,1 0 1,1 0 0,-1-1 0,0 1-1,1-1 1,0 1 0,-1-1 0,1 0-1,1 0 1,-1 0 0,5 3 0,-4-4-22,-1-1 1,1 1-1,-1-1 0,1 0 1,0 0-1,-1 0 1,1-1-1,0 1 1,-1-1-1,1 0 0,0 0 1,4-1-1,-5 1-36,0 0-1,0-1 0,-1 1 1,1-1-1,0 0 0,-1 0 0,1 0 1,-1 0-1,1 0 0,-1 0 1,1-1-1,-1 1 0,0-1 1,1 0-1,-1 1 0,0-1 1,2-3-1,29-58-2277,-20 31-931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1.9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23669,'0'0'7076,"0"15"-6837,0 113 145,0-123-375,0-1 1,0 0-1,0 0 0,1 0 0,-1 0 1,1 0-1,0 0 0,1 0 0,-1 0 1,1 0-1,-1-1 0,1 1 0,0 0 1,1-1-1,3 5 0,-4-5-52,1-1 0,-1 0-1,1 0 1,0-1 0,0 1 0,0 0 0,0-1-1,0 0 1,0 1 0,0-1 0,0-1 0,1 1-1,-1 0 1,0-1 0,1 0 0,-1 1 0,0-1-1,1-1 1,2 1 0,-3-1-78,-1 1 0,0-1 0,0 1 0,-1-1 1,1 0-1,0 1 0,0-1 0,0 0 0,0 0 0,-1-1 0,1 1 0,0 0 1,-1 0-1,1-1 0,-1 1 0,1-1 0,-1 1 0,2-4 0,15-18-3781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2.32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 27670,'0'0'3147,"-1"21"-3031,-3 145 131,3-166-250,1 1 0,0 0 0,0-1 0,0 1 0,0 0 0,0-1 0,0 1 0,0-1 0,0 1 0,0 0-1,0-1 1,0 1 0,0 0 0,0-1 0,0 1 0,1-1 0,-1 1 0,0 0 0,1-1 0,-1 1 0,0-1 0,1 1 0,-1-1 0,0 1 0,1-1 0,-1 1 0,1-1 0,-1 1 0,1-1 0,-1 0-1,1 1 1,0-1 0,-1 0 0,1 1 0,-1-1 0,1 0 0,0 0 0,-1 0 0,1 1 0,1-1 0,-1-1-25,1 1 1,-1-1-1,0 1 0,1-1 0,-1 1 1,0-1-1,0 0 0,1 0 0,-1 0 1,0 0-1,0 0 0,0 0 0,0 0 1,0 0-1,0 0 0,0 0 1,0-2-1,17-42-609,-16 38 597,-1 1 0,1 0 0,1 0 0,-1 0 0,1 0 0,0 1 0,1-1-1,4-6 1,-7 11 59,0 0 1,-1 1-1,1-1 0,0 1 0,0-1 0,0 1 0,-1-1 0,1 1 1,0 0-1,0-1 0,0 1 0,0 0 0,-1 0 0,1 0 0,0 0 1,0-1-1,0 1 0,0 0 0,0 1 0,0-1 0,0 0 1,0 0-1,-1 0 0,1 0 0,0 1 0,0-1 0,0 0 0,0 1 1,-1-1-1,1 1 0,0-1 0,0 1 0,-1-1 0,1 1 0,0-1 1,-1 1-1,1 0 0,-1-1 0,1 1 0,0 0 0,0 1 0,21 34 334,-21-32-355,0-1-60,1 0 0,-1 1 0,0-1 0,1 0 0,0 0 0,0 0 0,0-1-1,0 1 1,0 0 0,0-1 0,1 1 0,-1-1 0,1 0 0,0 0 0,0 0 0,0 0 0,0 0-1,0-1 1,0 1 0,0-1 0,0 0 0,6 1 0,7-1-2193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2.65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152 28 26078,'0'0'3962,"-9"-4"-3737,-28-16-9,35 20-201,0-1-1,0 0 1,-1 1-1,1-1 1,0 1 0,0 0-1,0 0 1,0 0-1,-1 0 1,1 0-1,0 0 1,0 0 0,0 1-1,0-1 1,0 1-1,0 0 1,0-1-1,0 1 1,0 0-1,0 0 1,0 0 0,0 1-1,0-1 1,1 0-1,-1 1 1,0-1-1,1 1 1,-1 0 0,1-1-1,0 1 1,-2 2-1,-2 4 40,0 0 1,1 0-1,0 1 0,0-1 0,-3 11 0,4-11-28,1 1 0,-1-1 1,1 0-1,1 1 0,-1-1 0,2 1 1,-1 0-1,1-1 0,0 1 0,1 0 1,2 9-1,-3-17-24,1 0 0,0 1 1,0-1-1,-1 0 0,1 0 1,0 0-1,0 0 0,0 0 1,0 0-1,0-1 0,1 1 1,-1 0-1,0 0 0,0-1 1,0 1-1,1-1 0,-1 1 1,0-1-1,1 1 0,-1-1 1,3 0-1,32 2 0,-26-3-23,-1 1-53,-1-1 0,1-1-1,-1 1 1,0-2 0,1 1 0,-1-1 0,0 0 0,0-1 0,-1 1 0,1-2-1,7-4 1,7-4-647,8-4-1105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2.9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30 0 26430,'0'0'4403,"-4"26"-4161,-16 86-49,17-89-111,1 0 1,2 45-1,1-32-54,-1-24-44,0 0 1,2 0 0,-1 0 0,2-1-1,-1 1 1,1 0 0,1-1 0,0 0-1,1 0 1,10 17 0,-14-26-325,-1-19-3743,0-7-7162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3.3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4361,'0'0'25805,"133"6"-25805,-104 0-352,5 8-456,-11-2-1264,-5 0-11955</inkml:trace>
  <inkml:trace contextRef="#ctx0" brushRef="#br0" timeOffset="1">284 148 22445,'0'0'8258,"12"156"-8114,-7-142-144,1-5 80,-6-3-80,12-3 0,-7-3-24,1 0-304,6-21-113,-6-13-1007,5-4-7466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3.6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6 21253,'0'0'9330,"-35"-6"-10043,52 21-279,-5-1-2385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7:04.09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117 20 10322,'0'0'20347,"-12"0"-20101,-36 0-93,46 0-139,0 0 1,0 0-1,-1 1 0,1-1 1,0 1-1,0-1 0,0 1 0,0 0 1,0 0-1,0 0 0,0 0 1,0 0-1,0 0 0,0 0 1,0 1-1,1-1 0,-1 1 0,1-1 1,-1 1-1,1 0 0,-1 0 1,1-1-1,0 1 0,0 0 1,0 0-1,0 0 0,0 0 1,-1 4-1,0 3-3,1 0 0,-1-1 1,1 1-1,1 0 0,0 11 0,0-11 14,0-5-23,0 1 0,0 0 0,1-1 0,0 1-1,-1-1 1,1 1 0,1-1 0,-1 1 0,1-1 0,3 8 0,-3-10-4,0 0 1,-1 0-1,1 0 0,0 0 0,0 0 0,0 0 1,0-1-1,1 1 0,-1-1 0,0 0 1,1 1-1,-1-1 0,1 0 0,-1 0 0,1-1 1,-1 1-1,1 0 0,0-1 0,-1 0 1,5 1-1,0-1 6,-2 1-75,1-1 0,-1 1 0,1-2-1,-1 1 1,0 0 0,7-2 0,-10 1 9,0 0-1,0 1 1,-1-1 0,1 0 0,0 0 0,0-1-1,-1 1 1,1 0 0,-1 0 0,1-1-1,-1 1 1,0-1 0,0 1 0,1-1 0,-1 0-1,0 1 1,0-1 0,-1 0 0,1 0 0,1-3-1,0-1-286,0-1 1,0 1-1,0-1 0,-1 1 0,0-1 0,0 0 0,-1 0 0,0 0 0,0 0 0,0 1 1,-1-1-1,0 0 0,-1 0 0,1 1 0,-1-1 0,0 1 0,-6-12 0,-3-2 96,-7-10 2685,21 29 817,16 1-2639,-11 5-519,-1 0 0,0 0 0,0 0 0,-1 1 0,1 0 0,-1 0 0,0 0 0,-1 1 0,0 0 1,0 0-1,5 10 0,-1 0-69,-1 0 0,-1 0 0,0 1 0,4 19 0,-11-37-28,0 0 1,0 1-1,0-1 1,0 0-1,0 0 1,0 0 0,0 0-1,0 0 1,0 0-1,0 0 1,0 1-1,0-1 1,0 0-1,0 0 1,0 0 0,0 0-1,0 0 1,0 0-1,0 0 1,0 0-1,0 1 1,1-1 0,-1 0-1,0 0 1,0 0-1,0 0 1,0 0-1,0 0 1,0 0 0,0 0-1,0 0 1,1 0-1,-1 0 1,0 0-1,0 0 1,0 0-1,0 0 1,0 0 0,0 0-1,0 0 1,1 0-1,-1 0 1,0 0-1,0 0 1,0 0 0,0 0-1,0 0 1,0 0-1,0 0 1,1 0-1,-1 0 1,0 0 0,0 0-1,0 0 1,7-10-204,13-28-8,2-2 132,-18 34 93,0 1 1,1 0-1,-1 0 0,1 0 1,0 1-1,1 0 0,-1 0 1,1 0-1,0 0 0,0 1 1,0 0-1,0 0 0,8-1 1,-3 0 133,1 2 1,-1 0 0,1 0-1,0 1 1,-1 0-1,22 3 1,-32-2-140,1 0 1,-1 0-1,1 1 1,-1-1-1,1 0 1,-1 1-1,1 0 1,-1-1-1,1 1 1,-1 0-1,0 0 1,1 0-1,-1 0 0,0 0 1,0 0-1,0 0 1,0 0-1,0 0 1,1 2-1,0 1 9,0-1 0,0 1 0,0 0 0,0 0 1,-1 0-1,0 0 0,1 5 0,1 7 33,-1 1 0,-1 28 0,-1-41-43,0 3-39,1-7 0,-1 1 0,0-1-1,0 1 1,0-1 0,0 1 0,1-1 0,-1 1-1,0-1 1,0 1 0,0-1 0,0 1 0,0 0 0,0-1-1,0 1 1,-1-1 0,1 1 0,0-1 0,0 1 0,0-1-1,0 1 1,-1-1 0,1 1 0,0-1 0,0 1 0,-1-1-1,1 0 1,0 1 0,-1-1 0,1 1 0,-1-1-1,1 0 1,0 1 0,-1-1 0,1 0 0,-1 1 0,0-1-1,-5 0-2390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7.8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89 0 19380,'0'0'11580,"-11"3"-11472,4-1-87,4-2-14,0 0-1,0 1 1,0-1-1,1 1 1,-1 0-1,0 0 1,0 0-1,1 0 1,-1 1-1,1-1 1,-1 1-1,1 0 1,-1-1-1,1 1 1,0 0-1,0 0 1,0 1-1,0-1 1,0 0-1,0 1 1,1-1-1,-3 5 1,1 5 21,0 0 0,0 1 0,1-1 0,1 1 0,0-1 0,0 1 0,1 0 0,3 19 0,-3-30-28,1 1 1,-1-1 0,1 0 0,0 0-1,0 0 1,0 0 0,0 0 0,0 0-1,0 0 1,0-1 0,1 1 0,-1 0-1,1-1 1,-1 1 0,1-1-1,-1 1 1,1-1 0,0 0 0,0 0-1,-1 0 1,1 0 0,0 0 0,0 0-1,0 0 1,0-1 0,2 1 0,6 1-58,0 0 1,0-1 0,20 0 0,-27-1 27,1 0-131,0-1 0,0 0 0,1 0 0,-1 0-1,0-1 1,0 1 0,-1-1 0,1 0-1,0 0 1,0 0 0,-1-1 0,0 0 0,1 1-1,-1-1 1,0 0 0,0-1 0,0 1 0,-1 0-1,1-1 1,-1 0 0,0 0 0,4-7 0,12-26-6585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8:12.50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0 26094,'0'0'3280,"-1"14"-2877,-4 301 1136,6-292-1532,1-1 0,1 1 0,8 33 0,-11-53 3,6 13-881,0-35-4988,0-6-11980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8:12.83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87 22693,'0'0'7081,"133"-81"-6985,-110 75-64,-5 6 80,-7 0-112,6 0-16,-11 3-112,6 12-376,-6-4-512,-1-2-7098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8:13.16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21 26598,'0'0'3168,"58"-6"-3168,-35 1 0,0-1-88,0 6-784,-11-3-1776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8:13.77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0 135 25629,'0'0'4168,"6"-5"-3996,-1 2-206,-1-1 0,1 1 1,-1-1-1,0-1 0,0 1 0,0 0 0,-1-1 0,0 0 0,0 0 1,0 0-1,0 0 0,-1 0 0,0 0 0,0-1 0,0 1 0,-1-1 1,1 0-1,-1 1 0,-1-1 0,1-6 0,-1-4 2,0 11 354,0 10 826,0 26-1032,2-1 0,1 0 1,1 0-1,16 58 0,-14-57-1339,-6-24-689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8:28.43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953 24 20180,'0'0'7589,"-7"-3"-7305,-5-1-31,0 0 1,-1 1 0,0 1 0,1 0 0,-17-1 0,-55 1 134,-63 2 415,122 5-754,0 0 1,1 2-1,0 1 1,-29 13 0,4 2 32,0 1 0,2 3 0,1 2 0,1 2 0,-65 58 0,103-82-60,1 1 1,0 0-1,0 1 1,0-1 0,1 1-1,0 0 1,1 1-1,0-1 1,0 1-1,-3 17 1,-10 20 43,9-24-18,-8 40 0,1-2 12,11-43-41,2-1 0,0 1 0,0 0 0,2 0 0,2 28 0,0 5 41,-1-43-55,-1 0 0,1 0 1,1 0-1,0-1 0,0 1 0,0 0 0,1 0 1,0-1-1,1 0 0,-1 0 0,2 0 0,-1 0 1,1 0-1,0-1 0,0 0 0,0 0 0,1 0 1,0-1-1,0 0 0,8 5 0,3 2 2,1-1 1,0-1-1,1-1 0,0-1 0,0 0 1,36 8-1,-28-8-2,46 20 0,-58-20-4,1-1-1,0-1 1,0 0 0,1-2 0,0 0-1,0 0 1,27 1 0,6-4-7,1-2-1,-1-3 1,98-19 0,-90 9-30,-1-2 0,0-3 0,-1-3 0,-2-2 1,85-50-1,-130 67 32,0 0-1,-1 0 1,0-1 0,0 0 0,0-1-1,-1 0 1,0 0 0,-1 0 0,0-1-1,-1 0 1,1 0 0,-2 0 0,0-1-1,0 0 1,-1 0 0,4-20 0,-1-15-29,-2 1 1,-2-88 0,-3 77 25,0 45 10,0 1 0,-1 0 1,0-1-1,0 1 0,-1 0 1,0 0-1,-1 1 0,-1-1 1,1 1-1,-1-1 0,-1 1 0,0 1 1,0-1-1,0 1 0,-1 0 1,0 1-1,-1 0 0,-9-8 0,-9-4 12,0 0-1,-1 2 0,0 1 0,-49-21 0,52 29-47,0 1 1,0 1-1,-1 1 0,1 1 0,-1 1 0,0 1 0,-25 2 0,47 0-93,0 1 0,1-1-1,-1 0 1,0 1-1,0 0 1,1 0-1,-1 0 1,0 0-1,1 0 1,-1 0-1,-2 3 1,-17 7-2780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03.84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111 30 17764,'0'0'9947,"0"-4"-9472,0-19 255,-8 22-509,0 0 0,-1 1 0,1-1 0,0 2 0,-10 0 0,15 0-196,0 1 0,1 0 0,-1 0 0,0-1 0,1 2 0,-1-1 0,1 0 0,0 0-1,-1 1 1,1-1 0,0 1 0,1 0 0,-1-1 0,0 1 0,1 0 0,0 0 0,-1 0-1,1 0 1,0 0 0,0 5 0,-2 5 15,1 0 0,0 0-1,0 24 1,2-36-38,0 0-1,0 0 1,0 0 0,0 1 0,0-1-1,0 0 1,0 0 0,0 0-1,0 0 1,1 1 0,-1-1 0,1 0-1,-1 0 1,1 0 0,-1 0-1,1 0 1,-1 0 0,1 0 0,0 0-1,0 0 1,-1 0 0,1 0 0,0 0-1,2 1 1,0-1-2,1 0 0,0 0 0,-1-1 0,1 1 1,-1-1-1,1 0 0,6 0 0,-5 0-24,-1 0 0,0 0-1,1-1 1,-1 1 0,1-1 0,-1 0 0,0 0 0,0 0-1,0-1 1,0 1 0,0-1 0,7-4 0,-9 4-16,1 0 1,-1-1 0,0 1-1,0 0 1,-1-1 0,1 1 0,-1-1-1,1 0 1,-1 1 0,0-1-1,0 0 1,0 0 0,0 0-1,0 0 1,-1 0 0,1 0 0,-1 0-1,0 0 1,0-5 0,0 6 41,0 1 0,1 0 0,-1 0 0,0-1 0,0 1 0,-1 0 0,1-1 0,0 1 0,0 0 0,-1 0-1,1-1 1,0 1 0,-1 0 0,1 0 0,-1 0 0,0 0 0,1 0 0,-1 0 0,-1-2 0,0 2 15,0 1 1,0-1-1,0 0 0,0 1 0,0 0 0,0-1 0,0 1 0,0 0 0,0 0 0,-4 1 1,-2-1-13,5-1 14,1 1-1,-1 0 1,1 0-1,0 0 1,-1 1-1,1-1 1,-1 1-1,1-1 1,0 1-1,-1 0 1,1-1-1,0 1 1,0 1-1,0-1 1,-4 2-1,5-1-2,0 0-1,-1 0 0,1 0 1,0 1-1,0-1 0,0 0 1,1 1-1,-1-1 0,0 0 1,1 1-1,0-1 0,-1 1 1,1-1-1,0 1 0,1 4 1,-1-6-15,1-1 1,-1 1 0,1 0 0,-1-1 0,1 1 0,0 0-1,-1-1 1,1 1 0,0-1 0,-1 1 0,1-1 0,0 1-1,0-1 1,0 0 0,0 1 0,-1-1 0,1 0-1,0 0 1,0 0 0,0 1 0,0-1 0,0 0 0,0 0-1,-1 0 1,1 0 0,2-1 0,34 1-168,-28-1-27,-8 1 189,-1 0 1,0 0-1,1-1 0,-1 1 0,1 0 1,-1 0-1,1-1 0,-1 1 0,0-1 1,1 1-1,-1 0 0,1-1 0,-1 1 1,0-1-1,0 1 0,1-1 0,-1 1 1,0-1-1,0 1 0,0-1 0,1 1 1,-1-1-1,0 1 0,0-1 0,0 1 1,0-1-1,0 1 0,0-1 0,0 0 1,0 1-1,0-1 0,-1 1 0,1-1 1,0 1-1,0-1 0,0 1 0,0-1 1,-1 1-1,1-1 0,0 1 0,-1-1 1,1 1-1,0 0 0,-1-1 0,1 1 1,0-1-1,-1 1 0,1 0 0,-1-1 1,1 1-1,-1 0 0,0-1 0,-3 1 3,3 0-23,0 0-1,1 0 1,-1-1-1,0 1 1,0 0-1,1 0 1,-1 0-1,0 0 1,0 0 0,1 0-1,-1 0 1,0 0-1,0 0 1,0 0-1,1 0 1,-1 1 0,0-1-1,1 0 1,-1 0-1,0 1 1,0-1-1,1 1 1,-1-1 0,1 0-1,-1 1 1,0-1-1,1 1 1,-1 0-1,1-1 1,-1 1 0,1-1-1,-1 1 1,1 0-1,0-1 1,-1 1-1,1 0 1,0 0 0,0-1-1,-1 1 1,1 0-1,0 0 1,0-1-1,0 1 1,0 0 0,0 0-1,0-1 1,0 1-1,0 0 1,0 0-1,0-1 1,0 1 0,1 1-1,-1 4-2423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06.72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3368 24045,'0'0'5037,"6"1"-4710,59 5 212,1-2-1,67-5 1,-38-1-517,116 3-19,513-5-69,-322-14 34,81-1 7,-348 18 28,268 10 18,-206-4-13,-15 0 0,-176-5-9,-1 1 1,1 0 0,-1 0 0,0 1 0,10 3-1,-15-5 3,0 0 0,-1 0 1,1 0-1,0-1 0,0 1 0,0 0 0,0 0 0,0 0 0,0-1 0,0 1 0,0 0 0,0 0 0,0-1 0,0 1 0,0 0 1,0 0-1,0 0 0,0-1 0,0 1 0,0 0 0,0 0 0,0-1 0,0 1 0,0 0 0,0 0 0,1 0 0,-1 0 1,0-1-1,0 1 0,0 0 0,0 0 0,0 0 0,1 0 0,-1-1 0,0 1 0,0 0 0,0 0 0,0 0 0,1 0 0,-1 0 1,0 0-1,0 0 0,0-1 0,1 1 0,-1 0 0,0 0 0,0 0 0,1 0 0,-1 0 0,0 0 0,0 0 0,0 0 1,1 0-1,-1 0 0,0 0 0,0 0 0,0 1 0,1-1 0,-1 0 0,0 0 0,0 0 0,0 0 0,1 0 0,-1 0 1,0-9-19,-6-197 8,-6 50 3,1-3-2,11-374-42,-1 504 49,-1 1-1,-1 0 1,-2-1-1,0 2 1,-19-54-1,17 58 14,-6-41 0,9 41-3,-13-42 1,14 54-4,0-1-1,1 1 1,0-1 0,1 0-1,1-12 1,-1 9-5,0 0 0,-4-20-1,1 11 4,1-1-1,-1-34 1,-1-16 0,-12-98 6,13 104-14,5-73 0,1 43-1,-2-157 48,-6 208 92,6 17-126,2 0 0,7-39 0,-4 26-13,-2 1 1,-3-72 0,-2 42 1,1 52 0,-1-1 1,-1 1-1,-8-26 0,6 26 0,0-1 0,2 0 0,-1-27 0,4-98 0,0 147 13,0 2-44,0 0 40,0-1-1,-1 1 0,1 0 1,0 0-1,0 0 0,-1 0 1,0 0-1,1 0 0,-1 0 1,-1 2-1,-1-1 2,1-1 0,-1 0-1,0 0 1,1 0 0,-1 0 0,0 0 0,0-1-1,0 1 1,-1-1 0,1 0 0,-5 2 0,-45 7 35,23-5-23,-6 3 9,-1-2 1,0-1 0,-41-1-1,-22-4-30,95 0-1,1 1-1,-3 4 12,6-5-9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09.44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163 12 17788,'0'0'6165,"10"-11"411,-9 11-5897,-42 23-554,-69 77-35,105-95-87,3-4-2,1 0 0,0 0 0,0 0 0,-1 0 0,1 0 0,0 0 0,0 0 0,0 1 0,0-1 0,0 0 0,1 1 0,-1-1 0,0 1 0,1-1 0,-1 1 0,1-1 0,-1 2 0,1-2 106,23 13 14,-13-6-107,0 1-1,0 0 1,-1 0-1,-1 1 1,1 0-1,10 19 1,-18-28-40,-1 0 1,1 0 0,-1 0-1,1 0 1,0-1-1,-1 1 1,1 0 0,0 0-1,0 0 1,0-1-1,0 1 1,0 0 0,0-1-1,0 1 1,0-1-1,0 1 1,0-1 0,0 0-1,0 1 1,0-1-1,0 0 1,2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3.26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198 58 16804,'0'0'11094,"1"-5"-10506,4-30 878,-5 34-1438,-1 0 0,1 0 0,0 0 1,-1 0-1,1 0 0,-1 0 0,1 1 1,-1-1-1,1 0 0,-1 0 0,1 1 1,-1-1-1,0 0 0,0 1 0,1-1 1,-1 0-1,0 1 0,0-1 0,0 1 1,1 0-1,-1-1 0,0 1 0,0 0 0,0-1 1,0 1-1,0 0 0,0 0 0,0 0 1,0 0-1,0 0 0,-1 0 0,-39-1 19,31 2 6,6-1-42,-1 0 0,1 0 1,0 1-1,0-1 1,-1 1-1,1 0 1,0 1-1,0-1 1,0 1-1,0 0 0,1 0 1,-1 0-1,0 0 1,1 0-1,-5 5 1,3-3 1,1 1 1,0 0-1,0 1 1,0-1 0,0 0-1,1 1 1,0 0 0,0 0-1,-2 7 1,0 7 22,0-1 0,1 1 0,1 0 0,1 0 1,1 31-1,0-30-30,1-13 1,-1 1-1,1 0 0,1 0 1,0-1-1,3 15 0,-3-21-5,-1 0-1,1 0 0,0 0 0,0 0 0,1 0 0,-1 0 1,0 0-1,0 0 0,1-1 0,-1 1 0,1 0 0,0-1 1,-1 1-1,1-1 0,0 0 0,0 1 0,0-1 1,0 0-1,0 0 0,0 0 0,0-1 0,0 1 0,1 0 1,-1-1-1,0 0 0,4 1 0,6 0-201,1 0-1,0-1 1,-1-1 0,1 0-1,-1 0 1,1-1-1,-1-1 1,0 0 0,0-1-1,0 0 1,18-10 0,6-3-2445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3.68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200 27 18444,'0'0'10744,"-9"-4"-10434,1 0-211,-1 1-1,0-1 1,0 2-1,0-1 1,0 1 0,-1 1-1,1-1 1,-15 1-1,21 1-80,-1 0 1,1 0-1,0 0 0,-1 0 0,1 0 0,0 1 1,-1 0-1,1-1 0,0 1 0,0 0 0,0 1 1,-1-1-1,1 1 0,1-1 0,-1 1 0,0 0 1,0 0-1,1 0 0,-1 0 0,1 0 0,-1 1 1,1-1-1,0 1 0,0 0 0,0 0 0,0-1 1,1 1-1,-1 0 0,1 0 0,0 1 0,0-1 1,0 0-1,-1 4 0,0 2 1,0 1-1,0-1 1,1 1-1,0 0 1,0-1-1,1 1 1,0 0-1,1-1 1,3 15-1,-3-21-21,-1 0-1,1 1 1,0-1 0,1 0-1,-1 0 1,1 1-1,-1-1 1,1 0-1,0 0 1,0-1-1,0 1 1,0 0 0,1-1-1,-1 1 1,1-1-1,0 0 1,-1 0-1,1 0 1,0 0-1,0 0 1,0-1-1,1 1 1,-1-1 0,0 0-1,1 0 1,-1 0-1,0 0 1,7 0-1,-5-1-23,-2 1-43,0 0-1,0-1 1,-1 1-1,1-1 1,0 0-1,0 0 1,0 0-1,0 0 1,0-1-1,0 1 1,0-1-1,-1 1 1,1-1-1,0 0 1,0 0-1,-1-1 1,1 1-1,-1 0 1,1-1-1,-1 1 1,1-1-1,-1 0 1,0 0-1,3-3 1,13-31-1568,-7 9-3927,0-2-12563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8.20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0 28230,'0'0'2898,"-2"28"-2751,-8 204 114,10-215-262,0-1-1,1 0 1,0 0 0,2 0-1,0 0 1,0 0 0,1 0-1,9 21 1,-6-20-1990,-7-32-416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4.0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18684,'0'0'11026,"5"121"-10882,7-101-96,0-5-8,5-7-40,0-5-312,12-3-272,-6-3-568,-5-17-7218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4.49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1 26694,'0'0'3114,"-3"18"-2930,1-3-151,-4 16 171,-1 63-1,9-93-224,0-1 0,0 1 0,0 0 0,0-1 0,0 0 0,-1 1 0,1-1 0,0 0 0,0 0 0,0 0 0,0 0 0,0-1 1,0 1-1,0 0 0,0-1 0,2 0 0,1-2-84,-1 0 1,1-1-1,-1 1 1,0-1-1,0 0 1,-1 0-1,1 0 1,-1 0-1,6-10 1,20-45-566,-30 63 837,1 1 0,-1-1 0,1 1 0,-1-1 0,1 0 0,1 1 0,-1-1 0,1 1 0,-1-1 0,1 0 0,2 7 0,-2-7-166,0-1-1,0 0 1,1 0 0,-1 1 0,1-1-1,-1 0 1,1 0 0,0 0 0,0-1-1,0 1 1,1 0 0,-1-1 0,1 1-1,-1-1 1,1 0 0,0 0 0,3 2-1,-1-2-132,0-1-1,0 0 0,0 0 1,1 0-1,-1-1 0,0 1 1,10-2-1,-4 1-534,8 0-1825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5.06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19476,'0'0'9929,"0"13"-9312,0 364 725,1-366-1339,0-1 1,0 1-1,1 0 1,0-1-1,1 1 1,6 13-1,-5-69-476,-4 37 437,0-6-76,0-1 0,1 1 0,1 0 0,4-20 0,-6 31 107,1 1-1,0-1 1,0 1-1,0-1 1,0 1-1,0-1 0,0 1 1,0 0-1,1 0 1,-1-1-1,1 1 0,0 0 1,0 0-1,0 1 1,0-1-1,0 0 1,0 0-1,0 1 0,0 0 1,1-1-1,-1 1 1,1 0-1,-1 0 0,1 0 1,-1 0-1,1 1 1,-1-1-1,1 1 1,0 0-1,3-1 0,-3 1 24,1 0 0,-1 0 0,0 0 0,1 1 0,-1-1 0,0 1 0,1 0 0,-1 0 0,0 0 0,0 0-1,0 0 1,1 1 0,-2 0 0,4 1 0,-2 1-11,-1-1 1,0 0-1,-1 1 0,1 0 1,-1-1-1,1 1 0,-1 0 1,0 0-1,0 1 1,1 4-1,-1-1 3,0 0-1,0-1 1,0 1 0,-1 0 0,-1 1 0,1-1 0,-2 9-1,1-13 5,0 0 0,0 0 0,-1 0 0,0 0 0,0 0 0,0-1 0,0 1 0,0 0-1,-1-1 1,1 1 0,-1-1 0,0 1 0,0-1 0,-1 0 0,1 0 0,-5 4 0,3-3-44,-1 0 0,-1-1 1,1 0-1,0 0 0,-1-1 1,1 1-1,-1-1 0,0 0 1,0-1-1,0 1 0,0-1 0,0 0 1,0-1-1,0 1 0,-11-2 1,16 1-40,1 0-1,-1-1 1,0 1 0,0 0 0,1-1 0,-1 1-1,0 0 1,0-1 0,1 1 0,-1-1 0,1 1-1,-1-1 1,0 0 0,1 1 0,-1-1 0,1 1-1,-1-2 1,-6-16-2775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5.43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25 169 26142,'0'0'1412,"18"-12"-1946,56-42 21,-73 53 478,1-1 0,0 1 0,-1-1 0,1 1 0,-1-1 0,1 0 0,-1 1-1,0-1 1,1 0 0,-1 0 0,0 0 0,0 0 0,-1 0 0,1 0 0,0-1 0,-1 1 0,1 0 0,-1 0 0,0-1 0,1 1 0,-1 0-1,0 0 1,-1-1 0,1 1 0,0 0 0,-2-4 0,1-6 71,1 11 28,0-1 0,0 1 0,0 0 1,0 0-1,0 0 0,0-1 0,0 1 0,-1 0 0,1 0 0,0 0 0,-1 0 0,1 0 0,-1-1 1,1 1-1,-1 0 0,0 0 0,1 0 0,-1 0 0,0 0 0,0 1 0,1-1 0,-1 0 0,0 0 1,0 0-1,0 1 0,0-1 0,-2-1 0,-1 1 86,0 1-1,0-1 1,0 0-1,0 1 1,0 0 0,-8 0-1,0 1-62,10-1-31,-1 1-1,0 0 1,1 0 0,-1 0 0,0 0 0,1 0 0,0 1 0,-1-1-1,1 1 1,0 0 0,0-1 0,0 1 0,0 0 0,0 0 0,0 1-1,0-1 1,1 0 0,-1 1 0,1-1 0,-1 0 0,1 1 0,0 0-1,-1 4 1,-2 4 112,0 0 0,1 0-1,0 0 1,-2 19 0,3-18-111,2-1 0,-1 1 1,1 0-1,1 0 0,4 23 0,-4-32-54,0 0-1,0 0 0,0 0 0,0 0 1,0-1-1,1 1 0,0 0 1,-1-1-1,1 1 0,0-1 0,0 1 1,0-1-1,1 0 0,-1 0 0,0 0 1,1 0-1,-1-1 0,1 1 0,0 0 1,0-1-1,0 0 0,-1 0 0,1 0 1,0 0-1,0 0 0,0-1 0,6 1 1,-2 0-250,0 0 1,0-1 0,0 0-1,0 0 1,0 0 0,0-1-1,0-1 1,0 1-1,0-1 1,8-3 0,9-11-4294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7.74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24 26382,'0'0'4698,"4"1"-4579,-3 1-111,1-1 0,-1 0 0,1 0 0,-1 1 0,0-1 1,1 1-1,-1-1 0,0 1 0,0-1 0,0 1 0,0 0 0,0-1 1,-1 1-1,1 0 0,0 0 0,-1 0 0,1 0 0,-1 0 1,0-1-1,1 4 0,-1 53 72,1-2-21,-1-52-66,1 0-1,0 0 1,1-1 0,-1 1-1,1 0 1,-1 0-1,1-1 1,0 1-1,1-1 1,-1 0-1,0 1 1,1-1-1,0 0 1,0-1-1,0 1 1,0 0-1,0-1 1,0 0 0,1 1-1,-1-1 1,1-1-1,-1 1 1,1 0-1,0-1 1,0 0-1,0 0 1,0 0-1,0 0 1,0-1-1,0 1 1,0-1-1,0 0 1,0-1-1,0 1 1,0-1 0,0 1-1,0-1 1,0 0-1,0 0 1,-1-1-1,1 1 1,0-1-1,-1 0 1,1 0-1,-1 0 1,0-1-1,1 1 1,-1-1-1,3-3 1,3-4-131,0 0 0,0-1 0,-1 0 1,0-1-1,-1 1 0,0-2 0,-1 1 0,0-1 0,-1 0 0,-1 0 0,0 0 1,0-1-1,-2 1 0,0-1 0,1-27 792,-4 42-598,0-1 0,1 1 0,-1-1 0,0 1 0,0 0 0,0-1 0,1 1 0,-1 0 0,0-1 0,1 1 0,-1 0-1,1 0 1,-1 0 0,1-1 0,-1 3 0,-6 16 71,1 1-1,1-1 1,1 1-1,1 0 1,1 0-1,0 33 1,2-50-155,0-1 1,0 0-1,1 0 0,-1 1 1,1-1-1,0 0 1,-1 0-1,1 0 0,0 0 1,0 0-1,0 0 1,1 0-1,-1 0 0,0 0 1,1-1-1,-1 1 1,1 0-1,0-1 0,-1 1 1,1-1-1,0 0 1,0 1-1,0-1 0,0 0 1,0 0-1,4 1 1,-2-1-216,0 1 1,1-1 0,-1 0 0,0-1 0,1 1 0,-1-1 0,1 1 0,-1-1-1,1-1 1,-1 1 0,0-1 0,9-1 0,0-8-6828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8.1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100 1 22645,'0'0'6864,"-13"1"-6711,-39 5-23,50-6-119,1 1 0,-1-1 0,0 1 0,1 0 1,-1 0-1,0 0 0,1 0 0,-1 0 0,1 0 1,0 0-1,-1 0 0,1 0 0,0 1 0,0-1 1,-1 0-1,1 1 0,0-1 0,0 1 0,1 0 1,-1-1-1,0 1 0,0 0 0,1-1 0,-1 4 1,-1 2 13,1 1 1,1-1-1,0 0 1,0 11-1,1-7 4,-1-5-22,1-1 0,0 1 0,0-1 0,0 1 0,1-1 0,0 0 0,0 1 0,0-1-1,1 0 1,-1 0 0,1 0 0,1-1 0,-1 1 0,0-1 0,7 6 0,-3-1 2,0-1 0,-1 1 0,9 14 0,-14-22-15,0 1 1,-1 0-1,1 0 1,0-1-1,-1 1 1,1 0-1,-1 0 1,0 0-1,1 0 1,-1 0 0,0 3-1,0-4-8,0-1 0,-1 1 1,1 0-1,0 0 0,0-1 0,-1 1 0,1 0 0,0-1 0,-1 1 1,1-1-1,-1 1 0,1 0 0,-1-1 0,1 1 0,-1-1 1,1 1-1,-1-1 0,0 0 0,1 1 0,-2 0 0,-2 0-213,-1 0-1,1 0 0,-1 0 0,0 0 0,1-1 0,-1 0 1,-6 0-1,7 0-49,-15 0-4557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8.5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1 147 19220,'0'0'7760,"27"-13"-8872,82-42-1218,-106 54 1995,0-1 0,0 0 0,0 0 0,0 0 0,0 0 0,0 0 1,0-1-1,-1 1 0,4-5 0,-5 6 249,-1 0-1,0 0 1,1 1 0,-1-1 0,0 0 0,0 0 0,0 0 0,0 1 0,1-1 0,-1 0 0,0 0 0,0 0 0,0 1 0,-1-1 0,1 0-1,0 0 1,0 0 0,0 1 0,-1-2 0,-1-6 504,2 6-170,0 1 0,0 0-1,-1-1 1,1 1 0,0 0 0,-1 0-1,0 0 1,1-1 0,-1 1-1,0 0 1,1 0 0,-1 0 0,0 0-1,0 0 1,0 0 0,0 0-1,0 0 1,0 1 0,0-1 0,0 0-1,0 0 1,0 1 0,0-1-1,-1 1 1,1-1 0,0 1 0,0 0-1,-1-1 1,1 1 0,0 0-1,-1 0 1,1 0 0,-2 0 0,-5-1 199,0 1 1,-1 0 0,-15 2-1,21-1-374,0 0 0,0 0 0,0 1 1,0-1-1,0 1 0,0 0 0,1-1 0,-1 2 0,0-1 0,1 0 0,0 0 0,-1 1 0,1-1 1,0 1-1,0 0 0,0 0 0,1 0 0,-1 0 0,1 0 0,-2 5 0,-1 0-8,1 1-1,0-1 1,1 1 0,0 0-1,0 0 1,0 14-1,2-15-50,0-3 1,-1 1 0,2-1 0,-1 0-1,0 1 1,1-1 0,0 0 0,3 10 0,-2-13-16,-1-1 0,0 1 1,0 0-1,1-1 0,-1 0 1,0 1-1,1-1 0,0 0 1,-1 0-1,1 0 0,0 0 1,-1 0-1,1 0 0,0 0 1,0 0-1,0-1 0,0 1 0,0-1 1,0 0-1,0 1 0,0-1 1,0 0-1,0 0 0,0 0 1,2-1-1,10 1-86,-6 1-133,0-1-1,0 0 1,0 0 0,-1-1 0,1 0-1,0 0 1,0-1 0,-1 0 0,1 0 0,-1-1-1,14-6 1,14-14-4277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8.89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175 1 27230,'0'0'3209,"-19"1"-3120,-57 5 79,72-5-152,0 0 0,1 0 1,-1 0-1,0 0 0,1 1 0,-1-1 0,1 1 1,-1 0-1,1 0 0,0 1 0,0-1 0,0 1 1,0-1-1,0 1 0,0 0 0,1 0 1,-1 0-1,1 1 0,0-1 0,0 0 0,0 1 1,1 0-1,-1-1 0,-1 8 0,2-9-10,0 1 0,0-1-1,0 1 1,1 0 0,-1-1-1,1 1 1,-1 0 0,1-1 0,0 1-1,0 0 1,0-1 0,0 1-1,1 0 1,-1 0 0,2 2-1,-1-4-8,0 1-1,0-1 0,0 0 0,0 0 0,1 0 0,-1 0 0,0 0 0,1 0 0,-1 0 0,0 0 0,1 0 0,-1-1 0,1 1 0,0-1 0,-1 1 0,1-1 0,-1 1 0,1-1 0,0 0 0,-1 0 0,1 0 0,0 0 0,-1 0 0,3 0 0,0 0-76,1 0 0,0 0 1,0 0-1,0 0 0,0-1 0,0 0 0,-1 0 0,1 0 0,0-1 0,-1 1 0,1-1 0,-1 0 0,1 0 1,-1-1-1,0 1 0,0-1 0,0 0 0,0 0 0,-1-1 0,1 1 0,-1-1 0,0 1 0,0-1 0,3-6 1,19-26-2754,-2-1-4674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19.2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49 1 25189,'0'0'5419,"-7"11"-5160,3-3-216,-1-1-15,1-1 0,1 1 0,0 0-1,-1 0 1,2 1 0,-1-1 0,1 0-1,1 1 1,-2 13 0,-2 32 134,2 1 1,8 87-1,0-115-151,1 0 1,1-1-1,13 31 1,9 30 2,-27-77-9,-2-7-3,0 1-1,1-1 1,-1 1 0,1-1 0,0 0 0,0 1 0,0-1-1,0 0 1,0 0 0,0 1 0,0-1 0,1 0 0,2 2-1,-4-3-3,1-5-260,-1 0-54,1 0 1,-1 0-1,0 0 1,-1 1 0,1-1-1,0 0 1,-1 0 0,-1-4-1,-13-15-7181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20.26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17660,'0'0'12756,"0"3"-12617,0 187 423,0-190-580,0 1 0,0-1 0,0 0 0,0 1 0,0-1 0,0 0 0,0 0 0,0 1-1,0-1 1,0 0 0,0 0 0,0 1 0,1-1 0,-1 0 0,0 0 0,0 1 0,0-1 0,0 0 0,1 0-1,-1 0 1,0 1 0,0-1 0,0 0 0,1 0 0,-1 0 0,0 0 0,0 1 0,1-1 0,-1 0 0,0 0-1,1 0 1,-1 0 0,0 0 0,0 0 0,1 0 0,-1 0 0,0 0 0,0 0 0,1 0 0,-1 0 0,0 0-1,1 0 1,-1 0 0,0 0 0,0 0 0,1-1 0,12-6-2779,-6-6-4557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8.5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47 28774,'0'0'2313,"133"-37"-2345,-98 31-64,11 3-424,-11 3-777,-6 0-1647</inkml:trace>
  <inkml:trace contextRef="#ctx0" brushRef="#br0" timeOffset="1">301 81 27470,'0'0'3865,"0"174"-3817,0-146-48,0-7 96,6-5-96,0-7-16,-1-6-24,7-3-656,-6-25-761,5-2-3608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20.6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27630,'0'0'560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21.0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26398,'0'0'2843,"11"19"-2751,32 60-44,-25-34-34,-18-43-14,0 0-1,1-1 1,-1 1 0,0-1 0,1 1 0,0-1 0,-1 1 0,1-1-1,0 1 1,0-1 0,0 1 0,-1-1 0,2 0 0,-1 0-1,0 1 1,0-1 0,0 0 0,0 0 0,1 0 0,2 1 0,-4-2-15,1 1 1,-1-1-1,1 0 0,-1 0 1,1 0-1,-1 0 1,0 0-1,1 0 1,-1 0-1,1 0 1,-1 0-1,1 0 0,-1 0 1,1 0-1,-1 0 1,1 0-1,-1 0 1,1-1-1,-1 1 1,1 0-1,-1 0 0,1-1 1,-1 1-1,0 0 1,1 0-1,-1-1 1,0 1-1,1 0 1,-1-1-1,0 1 0,1-1 1,-1 1-1,0 0 1,1-1-1,-1 1 1,0-1-1,0 1 1,0-1-1,1 0 1,5-23-340,-4 19 201,0-5-337,1 1-1,0-1 0,1 1 1,0 0-1,1 0 0,10-15 0,-13 21 410,1-1 0,0 1 0,0 0-1,0 0 1,1 1 0,-1-1 0,1 0-1,-1 1 1,8-3 0,-7 3 405,-1 1 0,1 0 0,0 0 1,0 0-1,-1 0 0,1 1 0,6 0 1,-8-1-202,0 1 0,0 0-1,0 0 1,0 0 0,0 0 0,0 0 0,0 1 0,0-1 0,0 1 0,0-1 0,-1 1 0,1 0 0,0-1 0,0 1 0,0 0-1,0 0 1,-1 0 0,4 3 0,-4-1-70,1 0 0,-1 0 1,0 0-1,0 1 0,0-1 0,0 0 0,-1 1 0,1-1 0,-1 6 0,2 6 163,-3 28 54,1-35-232,-1 0 0,1 1 0,0-1 0,1 0 0,2 10 0,-3-18-108,0 1-1,1 0 0,-1-1 0,1 1 0,-1-1 1,1 1-1,-1-1 0,1 1 0,-1-1 0,1 1 0,-1-1 1,1 0-1,0 1 0,-1-1 0,1 0 0,0 0 0,-1 1 1,1-1-1,0 0 0,-1 0 0,1 0 0,0 0 1,-1 0-1,1 0 0,0 0 0,0 0 0,-1 0 0,1 0 1,0 0-1,-1 0 0,1 0 0,0-1 0,-1 1 1,1 0-1,0-1 0,-1 1 0,2-1 0,13-9-8128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3.49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52 22581,'0'0'5953,"1"-26"-4774,1 24-1184,-1 1 0,1-1 0,-1 1 0,1-1 0,0 1 0,-1 0-1,1 0 1,0 0 0,0 0 0,0 0 0,0 0 0,0 1 0,0-1 0,0 0 0,3 0 0,-4 1 4,1 0 1,-1 0 0,0 0 0,0-1-1,0 1 1,0 0 0,1 0 0,-1 1-1,0-1 1,0 0 0,0 0-1,0 1 1,0-1 0,1 0 0,-1 1-1,0-1 1,0 1 0,0-1-1,0 1 1,0 0 0,0-1 0,0 1-1,-1 0 1,1 0 0,0 0-1,0 0 1,-1 0 0,2 1 0,4 14 68,-2-1 1,1 1 0,-2 0 0,0 0 0,-1 1-1,-1-1 1,0 0 0,-3 22 0,2-14 68,0-24-176,3-1-164,6-6 39,14-59-424,-18 49 443,1 0 0,1 0 1,0 0-1,14-23 0,-19 38 155,0 0 0,1-1 0,-1 1 0,1 0 0,-1 0 0,1 0 1,0 1-1,-1-1 0,1 1 0,0-1 0,0 1 0,0 0 0,0 0 0,0 0 0,0 1 0,6-1 0,56-2 247,-49 3-237,-15 1-18,-1-1-1,0 0 1,1 1-1,-1-1 1,1 0-1,-1 1 1,0-1-1,1 0 1,-1 1-1,0-1 1,1 1 0,-1-1-1,0 1 1,0-1-1,1 0 1,-1 1-1,0-1 1,0 1-1,0-1 1,0 1-1,0 0 1,0-1-1,0 1 1,0-1-1,0 1 1,0-1-1,0 2 1,0 21 102,0-16-48,0 142 264,10-148-1606,-3-1-1816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3.9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36 195 26462,'0'0'2260,"14"-6"-2104,48-20-288,-58 24 31,1-1-1,0 0 1,-1 1 0,1-2-1,-1 1 1,0 0-1,0-1 1,-1 0 0,1 0-1,-1 0 1,1 0-1,-1 0 1,-1-1 0,1 1-1,2-8 1,-2 4-238,0-1 1,-1 0-1,-1 0 1,1 0 0,-1-1-1,-1-15 1,0 24 375,-1 0 1,1 1 0,0-1-1,-1 0 1,1 0 0,-1 0-1,1 0 1,-1 0 0,1 0-1,-1 1 1,1-1 0,-1 0-1,0 0 1,0 1 0,1-1 0,-1 0-1,0 1 1,0-1 0,0 1-1,0-1 1,1 1 0,-1-1-1,0 1 1,0 0 0,0 0-1,0-1 1,0 1 0,0 0-1,0 0 1,0 0 0,0 0-1,-1 0 1,-42 0 1553,33 1-1266,7-1-256,0 0-1,0 1 1,0 0 0,0 0-1,0 0 1,0 0-1,0 1 1,0-1 0,1 1-1,-1 0 1,1 0 0,-1 1-1,1-1 1,0 1 0,0-1-1,0 1 1,0 0 0,0 0-1,1 0 1,-1 1-1,1-1 1,0 1 0,0-1-1,0 1 1,0 0 0,1 0-1,-2 7 1,-2 5 67,1 1-1,1-1 1,0 0 0,1 1 0,1 23 0,1-37-132,0-1 0,0 0 1,0 1-1,0-1 1,1 1-1,-1-1 0,1 0 1,0 1-1,0-1 1,-1 0-1,1 0 1,1 0-1,-1 1 0,0-1 1,0 0-1,1 0 1,0-1-1,-1 1 0,1 0 1,0 0-1,3 1 1,-1 0-2,0-1 0,0 0 1,0-1-1,0 1 0,0-1 1,1 0-1,-1 0 0,1 0 1,-1-1-1,10 1 0,-2-2-222,0 0 1,1 0-1,-1-1 0,0 0 0,0-2 0,0 1 0,18-9 0,18-13-3137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4.2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142 0 25758,'0'0'4108,"-22"13"-3882,-68 37-73,87-49-143,1 1 0,-1-1-1,0 1 1,1 0 0,-1 0-1,1 0 1,-1 1 0,1-1-1,-3 4 1,5-5-8,0 0 0,-1 0 0,1-1 0,0 1 0,0 0 0,0 0 0,-1 0 0,1-1 0,0 1 0,0 0 0,0 0 0,0-1 0,0 1 0,1 0 0,-1 0 0,0 0 0,0-1 0,1 2 0,0 6 37,0-7-38,-1 0 1,0 0 0,1 0-1,-1 0 1,1 0 0,-1 1-1,1-1 1,0 0 0,-1-1-1,1 1 1,0 0 0,0 0-1,0 0 1,0 0 0,-1-1-1,1 1 1,0 0 0,0-1 0,1 1-1,-1 0 1,0-1 0,1 1-1,34 12 40,-16-6-28,-15-4-15,0 0 1,0-1-1,0 2 1,0-1-1,7 6 1,-12-8 0,1 0 1,0 0-1,-1-1 1,1 1-1,0 0 1,-1 0-1,1 0 1,-1 0-1,1 0 1,-1 0-1,1 0 1,-1-1-1,0 1 1,0 0-1,1 0 1,-1 1-1,0-1 1,0 0-1,0 0 0,0 0 1,0 0-1,0 0 1,-1 0-1,1 0 1,0 0-1,0 0 1,-1 0-1,1 0 1,0 0-1,-1-1 1,1 1-1,-1 0 1,0 0-1,1 0 1,-1 0-1,1-1 1,-1 1-1,0 0 1,-1 0-1,-9 6-2398,11-16-1774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4.64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 0 27382,'0'0'3281,"-2"29"-3073,-10 93 20,9-81-120,2 1 1,4 45-1,0-62-88,1 0 0,1-1 0,15 42 0,3-19-53,-21-51-760,-1-1 1,0 1-1,0-1 1,0 1-1,-1-1 0,1-6 1,-1-22-16169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4.9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28430,'0'0'1488,"174"32"-2088,-140-26-1760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5.3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1 136 26254,'0'0'3128,"22"-3"-3085,72-15-12,-87 17-51,1-1 1,-1 0 0,1 0-1,-1-1 1,0 0 0,0 0 0,0 0-1,0-1 1,9-7 0,-14 9 10,-1 1-1,1-1 1,0 0 0,-1 0 0,1 0 0,-1 0 0,0 0 0,0-1-1,0 1 1,0 0 0,0 0 0,0-1 0,0 1 0,-1-1-1,1 1 1,-1 0 0,0-1 0,0 1 0,0-1 0,0 1 0,0-1-1,0 1 1,-1-1 0,1 1 0,-2-5 0,1 6 9,1 0 0,-1 0 0,0 0 1,1 0-1,-1 0 0,0 0 0,0 0 0,0 0 0,0 0 1,0 1-1,0-1 0,0 0 0,0 0 0,0 1 0,0-1 1,0 1-1,0-1 0,-1 1 0,1-1 0,0 1 0,0 0 1,0 0-1,-1 0 0,0-1 0,-37 0 308,30 2-152,5-1-99,0 0 1,0 1-1,0-1 1,0 1-1,0 0 1,0 0-1,0 0 1,1 1-1,-1 0 1,1-1-1,-1 1 1,1 0-1,-1 1 1,1-1-1,0 1 1,0-1-1,0 1 1,1 0-1,-1 0 1,0 0-1,1 0 0,-2 4 1,0 0-23,0 0-1,1 0 1,0 0 0,1 1-1,-1-1 1,1 1-1,1-1 1,-1 1 0,2-1-1,-1 12 1,0-17-29,1 1 1,0-1-1,0 1 1,1-1-1,-1 1 0,0-1 1,1 1-1,0-1 0,-1 1 1,3 4-1,-2-6-6,1 0-1,-1 0 1,0 1-1,1-1 1,-1 0-1,1 0 1,-1 0 0,1-1-1,-1 1 1,1 0-1,0-1 1,-1 1-1,1-1 1,0 1-1,0-1 1,-1 0-1,1 1 1,2-1-1,11 1-305,-1 0 0,1 0 0,-1-1 0,1-1 0,-1-1-1,28-6 1,0-9-2658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5.69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99 0 27582,'0'0'3337,"-99"142"-3281,99-125-56,0-2 24,0-7-24,6-5 0,12-3-40,5 0-80,6-6-192,-1-34-385,1 5-775,-11-2-2329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36.02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41 1 27270,'0'0'3650,"-6"15"-3501,1-5-124,0-1 10,1 1-1,0 0 0,0 0 1,1 0-1,0 1 1,1-1-1,0 1 1,0 19-1,1 35 92,5 108 154,-2-148-260,1 0 1,2 0 0,0-1 0,16 45-1,-13-49-15,-3-8-4,-1 0 0,1-1 0,8 13-1,-12-22-32,-1-1-65,1-1 37,-1-1-1,0 1 1,1-1-1,-1 1 1,1-1 0,-1 1-1,0 0 1,1-1-1,-1 0 1,0 1-1,1-1 1,-1 1-1,0-1 1,0 1 0,0-1-1,1 1 1,-1-1-1,0 0 1,0 1-1,0-1 1,0 0 0,0-13-4067,0-1-9814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8.91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28638,'0'0'1608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3.03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0 154 26166,'0'0'2187,"5"2"-1974,-1-1-206,0-1-1,0 1 1,0-1-1,0 1 1,0-1-1,0 0 1,0-1 0,0 1-1,0-1 1,0 0-1,0 0 1,0 0-1,-1 0 1,1-1-1,0 1 1,-1-1 0,1 0-1,-1 0 1,1 0-1,-1-1 1,0 1-1,0-1 1,4-4-1,-4 4 135,7-7-1028,1-1 1,14-21-1,-22 27 697,0 1 0,0-1 0,-1 0 0,0 0 0,2-9 0,0-15 2300,-5 28-1970,-1 1 0,0-1 0,1 1 1,-1-1-1,0 1 0,1 0 0,-1 0 1,0-1-1,1 1 0,-1 1 0,0-1 1,1 0-1,-1 0 0,0 0 0,1 1 0,-1-1 1,0 1-1,1 0 0,-4 1 0,3 1-87,-1 0-1,0 1 0,1-1 0,0 1 0,0-1 0,0 1 1,0 0-1,0 0 0,1 0 0,0 0 0,0 0 0,-1 7 1,-1 54 195,4-42-184,0-11-46,2 1 0,-1-1 0,2 0 0,-1 0 0,2 0 0,0 0-1,0-1 1,1 1 0,13 17 0,3 9-6,-11-20-8,-9-15-6,0 0 0,0 0 0,0 0 0,-1 0 0,1 0 0,-1 0 0,0 0 0,0 0-1,0 1 1,0-1 0,0 0 0,0 6 0,-2-9-2,1 1 0,-1-1 1,1 1-1,-1-1 0,1 1 0,-1-1 0,1 1 0,-1-1 0,1 1 0,-1-1 0,1 0 0,-1 0 0,0 1 1,1-1-1,-1 0 0,1 0 0,-1 1 0,0-1 0,1 0 0,-1 0 0,0 0 0,1 0 0,-1 0 0,0 0 1,-1 0-1,-23-1-22,21 1 1,-48 0-203,51 0 221,0-1-1,0 1 0,0-1 1,0 1-1,0-1 0,0 0 1,0 1-1,0-1 0,0 0 1,1 0-1,-1 1 0,0-1 1,0 0-1,1 0 1,-1 0-1,0 0 0,1 0 1,-1 0-1,1 0 0,-1 0 1,1 0-1,0-1 0,-1 1 1,1 0-1,0 0 0,0 0 1,0 0-1,0 0 0,0-1 1,0 0-1,1-39-170,0 37 153,1-1-1,0 0 1,0 1-1,1 0 1,-1-1-1,1 1 1,0 0-1,0 0 1,0 1-1,8-8 1,41-33-582,-42 36 381,23-17-922,-8 0-1480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3.4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1 26822,'0'0'3436,"-1"17"-3114,-4 139 210,5-152-524,0 0 1,0-1-1,0 1 1,1 0-1,-1 0 0,1 0 1,0 0-1,0 0 0,0 0 1,1-1-1,-1 1 1,1 0-1,0-1 0,3 5 1,-3-6-12,1 0 1,-1 0-1,1 0 1,0-1-1,-1 1 1,1 0-1,0-1 1,0 0-1,0 0 1,0 0 0,0 0-1,0 0 1,0-1-1,0 1 1,1-1-1,-1 0 1,0 0-1,4 0 1,-4 0-1,0 0 0,1-1 1,-1 1-1,0-1 0,1 1 1,-1-1-1,0 0 0,0-1 1,0 1-1,1 0 0,-1-1 1,-1 0-1,1 0 1,0 0-1,0 0 0,3-3 1,-2 0-355,0 0 1,0 0 0,0 0 0,-1-1 0,0 1 0,0-1 0,0 0 0,2-7 0,0-2-310,-1 0 0,-1 0-1,3-22 1,-4-13 4558,-2 68-2998,-1 15-325,0 34-42,1-63-517,0-1 1,1 1 0,-1 0 0,1 0-1,0-1 1,0 1 0,0-1 0,1 1-1,-1-1 1,1 1 0,0-1 0,0 0-1,4 5 1,-3-5-27,0-1-1,0 0 1,0 0-1,0 0 1,1-1-1,-1 1 1,0-1-1,1 0 1,0 0 0,-1 0-1,1 0 1,-1-1-1,1 0 1,0 1-1,0-1 1,-1 0 0,1-1-1,0 1 1,4-2-1,-2 1-291,0 0-1,0-1 1,0 1 0,0-1-1,-1-1 1,1 1 0,-1-1-1,1 0 1,-1 0 0,6-6-1,9-11-5689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3.86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1 23285,'0'0'6259,"-1"25"-6082,-3 81-93,3-101-74,1 0 0,0 0 0,0-1 0,0 1 0,1 0 0,-1 0-1,1 0 1,0 0 0,1 0 0,2 6 0,-4-10-11,1 0-1,0 0 1,0 0 0,1 0-1,-1-1 1,0 1-1,0 0 1,0 0 0,0-1-1,1 1 1,-1-1 0,0 1-1,1-1 1,-1 1-1,0-1 1,1 0 0,-1 0-1,1 1 1,-1-1 0,0 0-1,1 0 1,1-1-1,-1 1-40,-1-1 0,1 0 1,-1 1-1,0-1 0,1 0 0,-1 0 0,0 1 0,1-1 0,-1 0 0,0 0 0,0-1 0,0 1 0,0 0 0,0 0 0,0 0 0,-1-1 0,1 1 0,0 0 0,0-1 0,-1 1 0,1-1 0,-1 1 0,1-2 0,10-37-1185,-11 38 1122,13-84-4332,-13 85 4545,0 1 0,0-1 0,1 0 0,-1 0 0,0 1-1,1-1 1,-1 0 0,1 1 0,-1-1 0,1 1 0,-1-1 0,1 1 0,0-1-1,-1 1 1,1-1 0,-1 1 0,1-1 0,0 1 0,0 0 0,-1-1-1,1 1 1,0 0 0,-1 0 0,1 0 0,0-1 0,0 1 0,0 0-1,-1 0 1,1 0 0,0 0 0,0 0 0,-1 0 0,1 1 0,0-1 0,0 0-1,-1 0 1,1 0 0,0 1 0,0-1 0,-1 0 0,1 1 0,0 0-1,3 0 33,-1 1-1,0 0 1,0-1-1,0 1 0,0 0 1,0 1-1,4 4 0,3 5 67,-1 1-1,0 0 1,11 23-1,-20-35-277,1 0-1,0 0 1,0 0-1,0 0 1,0 0-1,0-1 1,0 1 0,0 0-1,0-1 1,1 1-1,-1 0 1,0-1-1,0 0 1,0 1-1,1-1 1,-1 0 0,0 1-1,3-1 1,6 0-2756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4.22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133 0 15475,'0'0'13509,"-17"4"-13073,-54 12-56,68-15-348,0 0 1,1 0 0,-1 0 0,1 1-1,-1-1 1,1 1 0,0 0 0,-1 0-1,1 0 1,0 0 0,0 0 0,0 0-1,1 0 1,-1 1 0,0-1 0,1 1-1,0-1 1,0 1 0,-1 0 0,1-1-1,1 1 1,-1 0 0,0 0 0,1 0-1,-1 0 1,1-1 0,0 1 0,0 6-1,0-5-21,0 0 0,0 0 0,0 0 0,1 0 0,-1 0 0,1 0-1,0 1 1,0-2 0,3 8 0,-2-8-8,0-1 0,0 0-1,0 1 1,0-1 0,1 0-1,-1 0 1,1-1 0,-1 1-1,1 0 1,0-1 0,-1 1 0,1-1-1,0 0 1,4 1 0,2 1-167,0-1 0,0 0 0,1 0 1,-1-1-1,1 0 0,-1-1 0,1 0 1,0-1-1,-1 0 0,0 0 0,1-1 1,-1 0-1,15-6 0,1-8-2508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4.5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0 7954,'0'0'21756,"-12"154"-21300,12-114-183,0 0-113,0-5-24,6-3-120,5-6 16,-5-9 24,6-2-56,-6-7-160,5-8-377,-5 0-847,-6-11-2225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4.96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58 23789,'0'0'4929,"185"38"-4977,-161-27-448,4-2-2433</inkml:trace>
  <inkml:trace contextRef="#ctx0" brushRef="#br0" timeOffset="1">353 139 27206,'0'0'3657,"0"153"-3657,12-138 16,-7-7-16,1-5-32,0-3-184,6 0-545,-1-20-839,-5-3-14691</inkml:trace>
  <inkml:trace contextRef="#ctx0" brushRef="#br0" timeOffset="2">330 0 27558,'0'0'872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5.6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84 1 26118,'0'0'4042,"-13"19"-3745,-41 62-93,52-77-192,0-1 0,0 0 0,0 0 0,1 1 0,-1-1 1,1 1-1,0 0 0,0-1 0,0 1 0,0 0 0,1-1 0,0 1 0,0 0 0,0 0 0,0 0 0,1 4 0,0 7 9,-1-13-22,0-1 0,0 1 0,1 0 0,-1-1 1,0 1-1,1-1 0,-1 1 0,1-1 0,-1 1 1,1-1-1,0 0 0,-1 1 0,1-1 0,0 0 1,0 1-1,0-1 0,0 0 0,0 0 0,0 0 1,1 0-1,-1 0 0,0 0 0,0 0 0,1 0 1,-1-1-1,1 1 0,-1 0 0,1-1 0,-1 1 1,3 0-1,4 0-16,0 1 0,0-1 0,0-1 0,13 0 0,-13 0-4,-7 0-18,1 0-1,0-1 1,-1 1 0,1-1 0,-1 1-1,1-1 1,-1 0 0,1 1 0,-1-1-1,1 0 1,-1 0 0,0 0 0,1 0 0,-1 0-1,0-1 1,0 1 0,0 0 0,0 0-1,0-1 1,0 1 0,0-1 0,-1 1-1,1-1 1,0 1 0,-1-1 0,1 1-1,-1-1 1,0 0 0,1 1 0,-1-1-1,0-1 1,2-10-555,-1 1 0,0-25 0,-2 27 112,2-5-164,-1 8 583,0-1 1,0 0-1,-1 1 1,0-1-1,-2-11 1,2 19 108,1 0 0,0-1 1,0 1-1,0 0 0,0 0 0,0-1 1,0 1-1,0 0 0,0-1 0,0 1 1,0 0-1,0-1 0,0 1 0,0 0 0,0-1 1,0 1-1,0 0 0,0 0 0,0-1 1,0 1-1,0 0 0,0-1 0,0 1 1,1 0-1,-1 0 0,0-1 0,0 1 1,0 0-1,1 0 0,-1-1 0,0 1 0,0 0 1,0 0-1,1 0 0,-1-1 0,0 1 1,1 0-1,-1 0 0,0 0 0,0 0 1,1 0-1,-1 0 0,0 0 0,1 0 1,-1-1-1,0 1 0,0 0 0,1 0 0,-1 0 1,0 0-1,1 0 0,-1 1 0,0-1 1,1 0-1,-1 0 0,1 0 0,18 8 214,-12 0-193,-1 0-1,1 1 0,-1 0 0,-1 0 1,0 1-1,0 0 0,-1-1 1,0 2-1,-1-1 0,0 0 1,0 1-1,-1-1 0,1 20 0,-3-30-64,0 0 0,0 0 0,0 0-1,0 0 1,0 1 0,0-1-1,0 0 1,0 0 0,0 0-1,0 0 1,0 0 0,0 0 0,0 1-1,0-1 1,0 0 0,0 0-1,0 0 1,0 0 0,0 0-1,0 0 1,0 1 0,0-1 0,0 0-1,0 0 1,0 0 0,1 0-1,-1 0 1,0 0 0,0 0 0,0 0-1,0 0 1,0 1 0,0-1-1,0 0 1,0 0 0,0 0-1,1 0 1,-1 0 0,0 0 0,0 0-1,0 0 1,0 0 0,0 0-1,0 0 1,1 0 0,-1 0-1,0 0 1,0 0 0,0 0 0,0 0-1,0 0 1,1 0 0,6-6-41,5-9-153,-3-3 52,-1 2-73,1 1 0,0 0 1,16-20-1,-23 32 226,1 0 1,1-1-1,-1 1 1,0 0-1,1 0 1,-1 1-1,1-1 1,0 1-1,0 0 1,0 0-1,0 0 1,0 0 0,1 1-1,-1 0 1,0 0-1,1 0 1,-1 0-1,7 0 1,-9 1 33,1 0 1,-1 0 0,0 0 0,0 0 0,1 0 0,-1 0 0,0 1 0,1-1-1,-1 1 1,0 0 0,0-1 0,0 1 0,0 0 0,0 0 0,0 0 0,0 1 0,3 1-1,-3 0-14,-1 0 0,0-1-1,1 1 1,-1 0-1,0 0 1,-1 0-1,1 0 1,0 0-1,-1 0 1,0 0 0,1 0-1,-1 0 1,-1 5-1,1 83 92,0-89-604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8.4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 0 25798,'0'0'3927,"-1"16"-3372,-4 46-49,4 89 0,2-71-443,-1-73-65,0 1-6,0 0 0,0 0 1,1 0-1,0 0 0,0 0 0,3 9 1,-4-17-10,0 0 1,0 0 0,0 0-1,0 0 1,0 0 0,0 0-1,0-1 1,1 1 0,-1 0-1,0 0 1,0 0 0,0 0-1,0 0 1,0 0 0,0 0-1,0 0 1,0 0 0,0 0-1,0 0 1,1 0 0,-1 0-1,0 0 1,0 0 0,0 0-1,0 0 1,0 0 0,0 0-1,0 0 1,0 0 0,0 0-1,1 0 1,-1 0 0,0 0-1,0 0 1,0 0 0,0 0-1,0 0 1,0 0 0,0 0 0,0 0-1,0 0 1,0 1 0,1-1-1,-1 0 1,0 0 0,0 0-1,0 0 1,0 0 0,0 0-1,0 0 1,0 0 0,0 0-1,0 0 1,0 0 0,0 1-1,0-1 1,1-11-1372,-1-10-2075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8.75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27398,'0'0'2776,"145"15"-2728,-116-12-32,-1 0 0,-4-1-16,-7 1-232,-5-3-376,-7 0-1320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9.08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27190,'0'0'3657,"93"0"-3609,-82 0-32,1 0-16,-1 0-168,1 0-713,-6 0-2111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29.53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82 1 23493,'0'0'7456,"-23"1"-7002,19 1-443,1 0 1,0 1-1,0-1 0,0 1 1,0-1-1,0 1 1,0 0-1,1 0 1,0 0-1,-1 1 0,1-1 1,0 0-1,0 1 1,1 0-1,-1-1 1,1 1-1,-2 5 1,0 1-1,0 0 0,1 1 0,0-1 0,1 1 0,-1 15 0,2-22-18,1 0 0,-1 1 0,1-1 0,0 0-1,0 0 1,1 0 0,-1 0 0,1 0 0,0 0 0,0 0 0,0 0 0,0-1 0,1 1 0,-1-1 0,1 0 0,0 0 0,0 0 0,0 0-1,0 0 1,0-1 0,1 1 0,-1-1 0,1 0 0,0 0 0,-1 0 0,1-1 0,0 1 0,0-1 0,0 0 0,0-1 0,0 1 0,0-1 0,0 1-1,0-1 1,0 0 0,0-1 0,0 1 0,0-1 0,7-2 0,-9 2-7,-1 0-1,0 0 1,0 0 0,1 0 0,-1 0-1,0 0 1,0 0 0,0-1-1,0 1 1,0 0 0,0-1 0,-1 1-1,1-1 1,0 1 0,-1-1-1,1 1 1,-1-1 0,1 1 0,-1-1-1,0 0 1,1 1 0,-1-1-1,0 1 1,0-4 0,-1-51-393,1 40 275,-1 11 114,1 1-1,-1 0 1,0 0 0,0 0-1,0 0 1,0 0-1,-1 0 1,1 0 0,-1 0-1,0 0 1,0 1 0,0-1-1,-1 1 1,1-1 0,-1 1-1,0 0 1,-3-3 0,-17-23-30,22 26 46,1 2-16,12 1 8,-7 0 35,-1-1 1,1 1-1,-1 0 0,1 0 1,-1 0-1,1 1 1,-1 0-1,0 0 0,1 0 1,-1 0-1,0 1 1,0 0-1,0 0 0,0 0 1,0 0-1,0 1 1,0 0-1,-1 0 0,1 0 1,4 5-1,0 1-3,0 0 0,-1 1-1,0 0 1,0 0-1,-1 0 1,0 1 0,-1 0-1,0 0 1,-1 1 0,0 0-1,0-1 1,-1 1 0,-1 0-1,0 1 1,-1-1 0,1 20-1,-2-31 15,1-33-33,0 24-20,0 0 0,1 1 0,0-1 0,0 1 0,1 0 1,0-1-1,0 1 0,0 1 0,1-1 0,5-7 0,-6 11 17,-1-1 0,1 1 0,0 0 0,0 0 0,0 0-1,1 0 1,-1 0 0,0 1 0,1 0 0,0 0 0,0 0 0,-1 0 0,1 0 0,0 1-1,0 0 1,0 0 0,1 0 0,-1 0 0,5 1 0,-6 0 16,0 0-1,0 0 1,1 0 0,-1 1 0,0-1-1,0 1 1,0 0 0,1 0-1,-1 0 1,0 1 0,0-1 0,-1 1-1,1 0 1,0 0 0,4 3 0,-4-1-2,0 0 1,0-1-1,-1 2 1,1-1 0,-1 0-1,1 1 1,-1-1-1,0 1 1,-1-1-1,3 9 1,-2-3-10,0-4-21,0-1 0,0 1 0,-1 0 0,0 0 0,0 0 0,0 0 0,-1 0 0,0 0 0,0 0 0,-2 11 0,2-16-54,-1 0 0,0 0 0,1-1 0,-1 1 0,0 0 0,0 0 0,1-1 0,-1 1 0,0 0 0,0-1 0,0 1 0,0-1 0,0 1 0,0-1 0,0 1 0,0-1 0,0 0 0,0 0 0,0 1 0,-2-1 0,2 0-187,-12 1-2707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2:59:49.48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0 128 23005,'0'0'8144,"7"-5"-8078,0 0-75,-1-1 0,1 1 1,-1-1-1,-1-1 1,10-11-1,-12 13-6,1 0 0,-1 0 0,0-1 0,-1 1-1,1-1 1,-1 1 0,0-1 0,0 0 0,-1 0 0,0 0-1,1-8 1,-2 13 134,0 20 113,2 10-237,1 0-1,2-1 1,0 1 0,16 44 0,-16-55-204,0-1-3066,-4-7-8656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5.43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136 1 3705,'0'0'26707,"-13"0"-26412,8 1-286,1 0 1,0 0 0,0 0 0,0 1-1,-1-1 1,1 1 0,1 0 0,-1 0 0,0 1-1,0-1 1,1 1 0,0 0 0,-1 0 0,1 0-1,0 0 1,0 0 0,1 1 0,-1-1 0,1 1-1,-3 5 1,-1 1 24,0 1-1,0 0 1,2 0-1,-1 0 1,1 1-1,-3 16 1,7-27-30,-3 17 56,-2 38 0,4-52-56,1 0 0,0 1 0,1-1 0,-1 0 0,1 0 0,0 0 0,0-1 0,0 1 0,0 0 0,1 0 0,-1 0 0,1-1 0,0 1 0,0-1 0,5 6 0,-1-4-12,0 0 0,1 0 0,0 0 0,0-1 0,0 0 0,0-1 0,1 0 0,-1 0 0,1 0 0,0-1 0,0 0 0,0 0 0,0-1 0,0 0 0,0-1 0,1 0 0,-1 0 0,0-1 0,9-1 0,-14 1-12,1 0 1,0 0 0,0 0-1,-1-1 1,1 1 0,-1-1 0,1 0-1,-1 0 1,0-1 0,1 1-1,-1 0 1,-1-1 0,1 0-1,0 0 1,-1 0 0,1 0 0,-1 0-1,0 0 1,0-1 0,0 1-1,0-1 1,-1 0 0,2-5-1,1-2-48,0-1 0,-1 0 0,-1 0 0,0 0 0,0-1 0,-1-13-1,-1 17 29,1-1 27,-1 0 1,-1 1 0,0-1 0,0 0-1,0 0 1,-4-9 0,4 17 16,0-1 1,0 1-1,0 0 0,-1 0 0,1 0 1,-1-1-1,1 2 0,-1-1 0,0 0 1,1 0-1,-1 0 0,0 1 1,0-1-1,0 1 0,-1 0 0,1-1 1,0 1-1,0 0 0,-1 0 0,1 0 1,-1 1-1,1-1 0,-1 1 0,1-1 1,-1 1-1,1 0 0,-1 0 1,-3 0-1,-29 0-1650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6.03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 1 25445,'0'0'3274,"-2"25"-2849,-5 81-163,6-98-233,0-1 0,1 1-1,0-1 1,1 1 0,0-1-1,0 1 1,0-1 0,1 0-1,0 1 1,6 12 0,4 13 38,-9-20-54,1-1 1,0 0-1,1 1 0,0-2 1,1 1-1,7 11 0,-7-22 29,-1-9-68,2-14-113,-6 19 116,1-5-32,-1 1 14,1 0-1,0 0 0,1 0 0,-1 0 0,1 1 1,0-1-1,1 1 0,0 0 0,4-6 1,-7 12 48,-1-1 1,0 1 0,1-1 0,-1 1-1,1-1 1,-1 1 0,1 0-1,-1-1 1,1 1 0,0 0 0,-1-1-1,1 1 1,-1 0 0,1 0 0,0-1-1,-1 1 1,1 0 0,-1 0 0,1 0-1,0 0 1,-1 0 0,1 0 0,0 0-1,-1 0 1,1 0 0,0 0-1,-1 0 1,1 1 0,0-1 0,-1 0-1,1 0 1,-1 1 0,1-1 0,-1 0-1,1 1 1,0-1 0,-1 0 0,1 1-1,-1-1 1,0 1 0,1-1 0,-1 1-1,1-1 1,-1 1 0,0-1-1,1 1 1,-1-1 0,1 2 0,12 32 217,-11-29-184,9 29 44,-4-14-39,0 1 1,-1 1-1,-2-1 1,0 0 0,2 39-1,-6-60-30,0 1-1,0-1 1,0 1 0,-1-1 0,1 1-1,0-1 1,0 1 0,0-1-1,-1 1 1,1-1 0,0 1-1,0-1 1,-1 1 0,1-1-1,0 0 1,-1 1 0,1-1-1,-1 0 1,1 1 0,0-1-1,-1 0 1,1 1 0,-1-1-1,1 0 1,-1 0 0,1 0-1,-1 1 1,0-1 0,-22 2 138,20-2-151,-1 0 0,1-1 0,-1 1 0,0-1 0,1 0 1,-1 0-1,1 0 0,-1-1 0,-5-2 0,3-1-20,1 0 0,1 0 1,-1-1-1,1 1 0,0-1 0,0 0 0,0 0 0,1-1 0,0 1 0,-3-9 0,1-22-5489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7.2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0 22581,'0'0'5417,"1"14"-4945,-1 4-330,0-8-44,1 1 0,0-1 0,0 1 0,1-1 0,4 16 0,2 3 91,-1 0 1,-2 1 0,-1-1 0,-1 1 0,-2 31-1,-2-60-194,0 0 0,0-1 0,-1 1 0,1 0 0,0-1 0,-1 1 0,1 0 0,-1-1 0,1 0 0,0 1 0,-1-1 0,1 0 0,-1 0 0,1 0 0,-1 0 0,1 0 0,-1 0 0,1 0 0,-1 0 0,1-1-1,-1 1 1,1 0 0,-1-1 0,1 1 0,0-1 0,-1 0 0,-1-1 0,-1-3-362,1 0-1,-1-1 1,1 1-1,0-1 1,1 0 0,-1 0-1,-2-11 1,-2-17-7015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7.5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27470,'0'0'2280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7.93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53 121 11827,'0'0'15095,"15"-9"-14939,48-26-156,-62 34-3,1 1 1,-1-1-1,1 0 1,-1-1-1,1 1 1,-1 0-1,0 0 1,1-1-1,-1 1 1,0 0 0,0-1-1,0 1 1,0-1-1,0 0 1,-1 1-1,1-1 1,0 0-1,-1 1 1,1-1-1,-1 0 1,0 0-1,1 1 1,-1-1-1,0 0 1,0 0-1,0 0 1,0 0-1,-1 1 1,1-1-1,-1-2 1,0-7 33,0 10 8,1 0 0,-1 0 0,1 0 0,-1 0 0,1 0-1,-1 0 1,0 0 0,0 0 0,1 1 0,-1-1 0,0 0-1,0 0 1,0 1 0,0-1 0,0 0 0,0 1 0,0-1-1,0 1 1,0 0 0,0-1 0,0 1 0,0 0 0,0-1-1,-1 1 1,1 0 0,0 0 0,0 0 0,0 0-1,0 0 1,-2 1 0,-44 0 922,43 0-778,1-1-134,0 1-1,0-1 1,0 1 0,1 0 0,-1 0 0,0 0 0,0 1 0,1-1 0,-1 0 0,1 1 0,-1 0 0,1 0 0,0 0 0,0 0-1,0 0 1,0 0 0,0 0 0,0 1 0,0-1 0,1 1 0,-1-1 0,1 1 0,0 0 0,0-1 0,-2 7 0,0 2 9,0 0 1,1 0 0,1 0 0,-1 1-1,2 15 1,-1-22-53,1 0 1,0 1-1,0-1 0,1 0 1,0 0-1,0 0 1,0 0-1,0 0 0,1 0 1,0 0-1,0 0 1,0 0-1,1-1 0,-1 1 1,1-1-1,0 0 0,1 0 1,-1 0-1,1 0 1,-1 0-1,1-1 0,0 1 1,0-1-1,1 0 1,-1-1-1,1 1 0,-1-1 1,1 0-1,0 0 0,0 0 1,0-1-1,7 2 1,-2-1-115,0-1 1,0 0-1,0-1 0,0 0 1,0-1-1,0 0 1,12-3-1,-15 3-417,0-1 1,-1 0-1,0-1 0,1 1 0,-1-2 0,10-5 0,15-17-9295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8.2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113 0 26030,'0'0'4594,"-16"12"-4391,-47 39-5,60-48-186,0 0-1,0 1 1,0-1 0,0 1-1,1 0 1,-1-1-1,1 1 1,0 0-1,1 0 1,-1 0-1,0 1 1,1-1 0,0 0-1,0 1 1,1-1-1,-1 0 1,1 1-1,0-1 1,0 1-1,0-1 1,1 5 0,0 8 17,-1-15-27,0-1 0,1 1-1,-1 0 1,0-1-1,1 1 1,-1 0 0,1-1-1,0 1 1,-1-1-1,1 1 1,0-1 0,0 1-1,0-1 1,0 0-1,0 0 1,1 1 0,-1-1-1,0 0 1,0 0-1,1 0 1,-1 0 0,1 0-1,-1 0 1,1-1-1,-1 1 1,1 0 0,0-1-1,-1 1 1,1-1-1,-1 0 1,1 1 0,0-1-1,2 0 1,3 1-39,0-1 0,0 0 0,0 0 0,0-1 0,0 1 0,0-2 0,12-2 0,-8-1-292,1 0 0,-1-1 0,0 0 0,-1 0 0,0-2 1,0 1-1,9-9 0,22-22-4063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8.6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81 1 20940,'0'0'10092,"-7"32"-9935,-20 106-19,24-114-96,0-1-1,1 0 1,1 1 0,3 36 0,0-35-41,0-8 3,0 0 0,2-1 0,0 0 0,1 1 0,0-1 0,1-1 0,1 1 0,1-1 0,11 18 0,-19-33-15,0-1-1,0 1 0,0 0 0,0 0 0,1-1 0,-1 1 0,0 0 0,0 0 1,0-1-1,0 1 0,0 0 0,0 0 0,0 0 0,1-1 0,-1 1 1,0 0-1,0 0 0,0 0 0,0 0 0,1-1 0,-1 1 0,0 0 1,0 0-1,0 0 0,1 0 0,-1 0 0,0 0 0,0 0 0,1-1 0,-1 1 1,0 0-1,0 0 0,0 0 0,1 0 0,-1 0 0,0 0 0,0 0 1,1 0-1,-1 0 0,0 0 0,0 1 0,1-1 0,-1 0 0,0 0 0,0 0 1,1 0-1,-1 0 0,0 0 0,0 0 0,0 1 0,1-1 0,-1 0 1,0 0-1,0 0 0,0 0 0,0 1 0,1-1 0,-1 0 0,0 0 1,0 1-1,1-25-666,-1 22 622,-2-32-1842,-8-3-1735</inkml:trace>
  <inkml:trace contextRef="#ctx0" brushRef="#br0" timeOffset="1">0 273 23437,'0'0'7626,"6"-38"-7442,23 32-160,6 3 0,-1 0-24,1 3-24,0 0-184,-12 0-729,-12-2-1447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20.3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1221 120 19748,'0'0'9252,"-17"-6"-8888,-52-20-75,60 23-192,1 1 0,-1 0 0,0 0 0,0 1 0,0 0 0,0 1 0,-1 0 0,-12 1 0,-6 1 20,11-2-39,-6-2-24,-1 2 0,0 1 0,1 1 0,-1 1-1,1 1 1,0 1 0,-39 13 0,-28 19 26,1 4-1,-138 87 1,227-128-81,-31 20 13,2 1 1,0 2-1,-42 43 0,45-36 14,0 2 1,-40 66-1,54-77-11,2 0 0,0 1-1,1 0 1,1 1 0,2-1 0,-7 33-1,8-22-4,0-5 10,2 0 1,-1 28-1,4-31 6,0 8 14,4 42 1,-2-64-38,0 0 1,1 0 0,0 0-1,0 0 1,1 0 0,1-1-1,8 15 1,-2-8 4,0 0 0,2-1 0,0-1 0,0 0-1,2 0 1,0-1 0,1-1 0,0-1 0,0 0 0,2-2-1,-1 1 1,1-2 0,1-1 0,-1 0 0,2-1 0,34 8-1,18-1 4,1-3-1,0-4 1,106-1-1,170-4-22,-307-4 4,0-2 1,46-11-1,-18 2-7,-57 11 16,44-6-9,-1-2-1,0-2 1,91-34-1,-114 32 13,145-67-32,-144 63 17,0-1 0,-2-2 0,32-26 0,-51 35 5,-1-1 0,0 0 0,-1 0 0,0-1 0,-1-1 0,0 0 0,11-26 0,-6 8-34,-3 1-1,17-64 1,-23 63 19,-2 0-1,-1-1 1,-3-55 0,-1 46 23,1 28-1,-2-1 1,0 0-1,-1 1 1,-1-1-1,0 1 0,-1 0 1,-1 1-1,0-1 0,-1 1 1,0 0-1,-2 0 1,1 1-1,-17-18 0,-12-12 30,-3 2-1,-59-49 1,91 83-27,-17-13 8,-1 2 0,-1 0 0,0 2 0,-1 1 0,0 1-1,-2 1 1,1 2 0,-2 1 0,1 1 0,-36-5 0,-9 3 7,-1 4-1,0 2 1,-83 7-1,15 13-129,91-8-1301,42-6-1083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1.12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388 962 25333,'0'0'3987,"-2"-6"-3778,-8-40 122,-6-51 0,-2-18-208,-98-421 339,110 509-331,2 0-1,-3-43 1,2 59-107,4 10-15,1 0 0,-1 0 1,1 0-1,-1 1 0,0-1 0,1 0 1,0 0-1,-1 0 0,1 0 1,-1 0-1,1 0 0,0 0 0,0 0 1,0 0-1,-1 0 0,1 0 0,0-1 1,0 2 26,0-1-12,0-1-16,0 2-4,0 0 1,0-1-1,0 1 1,0 0-1,0-1 1,0 1-1,0 0 1,-1 0-1,1-1 1,0 1-1,0 0 1,0 0-1,-1-1 1,1 1-1,0 0 1,0 0-1,0-1 1,-1 1-1,1 0 1,0 0-1,-1 0 1,1 0-1,0-1 1,0 1-1,-1 0 1,1 0-1,0 0 1,-1 0-1,0 0-2,1 0-1,-1 0 0,1 0 0,-1 1 1,1-1-1,-1 0 0,1 0 0,-1 1 1,1-1-1,-1 0 0,1 0 0,-1 1 1,1-1-1,0 1 0,-1-1 0,1 0 0,-1 1 1,1-1-1,0 1 0,0-1 0,-1 1 1,1-1-1,0 1 0,0-1 0,-1 1 1,1-1-1,0 1 0,0 0 0,-1 1 6,-93 141 90,12-19-377,80-121-377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0.51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0 227 28966,'0'0'1595,"12"-22"-1504,2-4-77,6-10-4,26-62 1,-45 95 41,0-1 0,0 0-1,0 0 1,0 0 0,0 0 0,-1 0 0,0 0 0,1 0 0,-2-4 0,1 8-47,0-1 539,0 13-403,-11 236 266,11-198-527,2 1 0,2 0 0,12 56 0,-15-96-2427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11.5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25165,'0'0'5153,"23"3"-4832,-6 6-1,6 0-208,1 5-48,-1-2 16,6 2-80,5 3-80,-5-5-368,-6-6-1441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0.3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 1402 16123,'0'0'11200,"0"0"-11154,0 0 0,0 0 0,0 0 0,0 1 0,0-1 0,0 0 0,0 0-1,-1 0 1,1 0 0,0 0 0,0 0 0,0 0 0,0 0 0,0 0 0,0 0 0,0 0 0,0 0 0,0 0 0,0 0-1,-1 0 1,1 0 0,0 0 0,0 0 0,0 0 0,0 0 0,0 0 0,0 0 0,0 0 0,0 0 0,0 0 0,0 0-1,-1 0 1,1 0 0,0 0 0,0 0 0,0 0 0,0 0 0,0 0 0,0 0 0,0 0 0,0 0 0,0 0 0,0 0-1,0-1 1,0 1 0,-1 0 0,1 0 0,0 0 0,0 0 0,0 0 0,0 0 0,0 0 0,0 0 0,0 0-1,0 0 1,0-1 0,0 1 0,0 0 0,0 0 0,0 0 0,0 0 0,0 0 0,13-11 74,-1-1 0,15-16-1,13-13-107,421-432-135,-151 144 50,-190 211 74,189-200 5,-264 268 41,-34 38 108,-12 6 129,-20 3-1508,18 3 817,-4 0-2240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0.7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2 24229,'0'0'6044,"-2"0"-5354,6 0-534,5 0-116,15-1 4,1 1 1,-1 1-1,0 1 1,0 1 0,0 2-1,39 11 1,-61-15-41,0 0-1,-1 0 1,1 0 0,0 1 0,-1-1 0,1 1-1,-1-1 1,1 1 0,-1-1 0,0 1 0,0 0-1,1-1 1,-1 1 0,-1 0 0,1 0 0,0 0 0,0 0-1,-1 0 1,1 0 0,-1 0 0,1 0 0,-1 4-1,1 7 20,-1 0-1,-1 23 0,-1-9-4,3 7-124,0 31 146,-9-28-3306,2-27-7233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3.0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123 0 23125,'0'0'5796,"-13"3"-5503,-44 12-19,54-14-242,1 0 1,-1 0-1,1 0 1,-1 1 0,1-1-1,-1 1 1,1 0 0,0 0-1,0 0 1,0 0-1,0 0 1,0 0 0,1 0-1,-1 0 1,1 1-1,-1-1 1,1 1 0,-2 4-1,0 1 48,1 1-1,1-1 1,-1 0-1,0 12 1,2-12-8,-1-5-57,0 9 37,0 0-1,1 0 0,1 16 1,0-25-47,-1 0 0,1 0 1,0 0-1,-1 0 0,1 0 1,0 0-1,1 0 0,-1 0 1,0-1-1,1 1 0,0 0 0,0-1 1,-1 1-1,1-1 0,1 0 1,-1 0-1,0 0 0,5 3 1,-1-1-8,0-1 1,1 0-1,0 0 1,-1-1-1,1 0 1,0 0 0,0 0-1,1-1 1,9 0-1,-12 0-35,-1-1 0,1 0 0,0-1-1,-1 1 1,1-1 0,0 0 0,-1 0 0,1 0-1,-1-1 1,1 1 0,-1-1 0,0 0 0,0-1 0,0 1-1,6-5 1,-4 2-50,0-1 0,0 0 0,-1 0 0,1 0 0,-1-1-1,-1 0 1,1 0 0,-1 0 0,-1 0 0,1-1 0,-1 1 0,0-1 0,-1 0 0,0 0-1,0 0 1,-1 0 0,0 0 0,0-1 0,-1 1 0,0 0 0,-2-14 0,2 20 101,-1 0 0,1 0 0,-1 1 0,0-1 1,0 0-1,0 0 0,0 1 0,0-1 0,0 0 0,0 1 0,0-1 1,0 1-1,-1 0 0,1-1 0,-1 1 0,1 0 0,-1 0 1,0 0-1,1 0 0,-1 0 0,0 0 0,1 0 0,-1 1 1,0-1-1,0 1 0,0-1 0,-3 1 0,-8-2 124,1 1 0,0 0 1,-17 1-1,16 0-72,-51 0-292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3.69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0 28406,'0'0'2251,"-1"20"-2131,-4 122 51,7-120-152,0 1 1,1-1-1,1 0 1,2-1-1,0 1 1,11 25-1,-15-41-13,12 22 48,-13-27-55,-1 0 0,1-1 0,-1 1 0,1 0-1,0-1 1,0 1 0,-1 0 0,1-1 0,0 1 0,0-1 0,0 1 0,0-1 0,0 1 0,0-1 0,0 0 0,0 1 0,0-1 0,0 0 0,0 0 0,0 0 0,0 0 0,0 0 0,0 0 0,0 0 0,0 0 0,1-1 0,0-1-3,0 0 0,0 0 0,-1-1-1,1 1 1,-1-1 0,0 1 0,0-1 0,0 1 0,0-1-1,0 0 1,0 0 0,0-4 0,4-10-47,-4 14 43,0 0 0,1 1-1,-1-1 1,0 1 0,1-1 0,-1 1 0,1-1 0,0 1 0,0 0 0,0 0 0,0 0 0,0 0 0,0 0 0,1 0 0,-1 1 0,1-1 0,-1 1 0,1-1 0,-1 1 0,1 0 0,0 0 0,0 0 0,-1 1 0,1-1 0,0 1 0,0-1-1,0 1 1,0 0 0,0 0 0,0 0 0,3 1 0,-4 1 10,0-1 0,0 1 0,0 0-1,0 0 1,0 0 0,0 0 0,-1 0-1,1 0 1,-1 1 0,1-1 0,-1 0-1,0 1 1,0-1 0,0 1 0,1 3-1,1 2 15,3 6-1,-1-1-1,-1 1 0,0-1 1,-1 1-1,0 0 0,-1 0 1,0 28-1,-2-41-9,0-1 0,0 1 0,0-1 0,0 1-1,0 0 1,-1-1 0,1 1 0,0-1 0,0 1 0,-1-1 0,1 1 0,0-1 0,-1 1-1,1-1 1,-1 0 0,1 1 0,0-1 0,-1 1 0,1-1 0,-1 0 0,1 1 0,-1-1 0,1 0-1,-1 0 1,0 1 0,0-1 0,-23 4 49,-22-6 20,42 1-68,0 0 0,0-1 0,0 1 0,0-1 0,0 0 0,0-1 1,0 1-1,0 0 0,1-1 0,-1 0 0,-4-5 0,6 7-60,1-1 0,-1 1 0,1-1-1,-1 0 1,1 0 0,-1 1 0,1-1 0,0 0 0,0 0 0,0 0 0,0 0 0,0-1 0,1 1-1,-1 0 1,1 0 0,-1 0 0,1-1 0,0 1 0,0 0 0,0 0 0,0-1 0,0 1-1,1-4 1,6-1-1345,8 2-1711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4.1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41 0 19796,'0'0'10124,"0"13"-9819,0-11-293,0 10 48,0 1 1,1-1-1,1 0 0,0 0 0,0 1 0,1-1 0,5 12 1,12 17 48,-13-30-89,-1 1 1,-1 0-1,0 0 1,0 0-1,-1 0 1,-1 1-1,0-1 1,2 21-1,-6-32-17,1 0-1,-1 0 1,0 0 0,0 0 0,0-1-1,0 1 1,-1 0 0,1-1-1,0 1 1,0-1 0,0 1 0,0-1-1,-1 0 1,1 1 0,0-1 0,0 0-1,-1 0 1,1 0 0,0 0-1,-1 0 1,1 0 0,-1 0 0,-34-4-275,33 3 228,1-1 0,0 0 0,0 1 0,-1-1 0,1 0 1,1 0-1,-1 0 0,0-1 0,0 1 0,1 0 0,-1-1 1,1 1-1,-2-4 0,-12-38-1831,11 30 148,-7-23-8056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4.4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27766,'0'0'1728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4.79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36 146 24117,'0'0'4897,"20"-2"-4770,58-10-102,-77 12-24,1-1 0,0 1 0,0 0 0,-1-1 0,1 1 0,0-1 0,-1 0 0,1 0 0,-1 1 0,1-1 0,-1 0 0,1 0 1,-1 0-1,0-1 0,0 1 0,1 0 0,-1 0 0,0-1 0,0 1 0,0-1 0,0 1 0,0-1 0,-1 1 0,1-1 0,0 1 0,-1-1 0,1 0 0,-1 1 0,0-1 0,1 0 0,-1 0 0,0 1 0,0-1 0,0 0 0,-1-2 0,1 1 0,1-14-1,-1 13 1,0-1 0,0 1-1,0-1 1,0 0 0,-1 1 0,1-1 0,-3-6 0,2 10 1,0-1-1,0 1 1,0-1-1,0 1 0,0 0 1,0 0-1,0-1 1,-1 1-1,1 0 1,0 0-1,-1 0 1,1 0-1,-1 1 1,1-1-1,-1 0 0,1 1 1,-1-1-1,1 1 1,-1-1-1,0 1 1,1 0-1,-1-1 1,0 1-1,-2 0 1,-1 0 45,1-1 1,-1 1-1,0 0 0,0 0 1,0 0-1,1 1 1,-1 0-1,0 0 1,1 0-1,-1 0 1,1 1-1,-1-1 1,1 1-1,0 0 1,0 1-1,-1-1 1,2 1-1,-1 0 1,0 0-1,0 0 1,1 0-1,0 1 1,0-1-1,0 1 1,0 0-1,0 0 0,1 0 1,0 0-1,0 0 1,0 1-1,0-1 1,0 1-1,1-1 1,-1 8-1,1-7-27,0-1-1,1 1 0,-1 0 1,1 0-1,0 0 0,0 0 0,1 0 1,0-1-1,0 1 0,1 5 1,0-7-16,-1-1-1,0 0 1,1 0 0,-1 1 0,1-1 0,-1 0 0,1-1-1,0 1 1,0 0 0,0 0 0,0-1 0,0 1 0,1-1 0,-1 0-1,0 1 1,1-1 0,-1 0 0,0-1 0,6 2 0,7 2-56,1-1 0,-1-1 0,0-1 0,1 0 0,0-1 0,18-2 1,-18 0-1191,0-1 1,31-9-1,-5-2-8601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5.1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85 1 26030,'0'0'4176,"-14"16"-3937,-40 50-123,52-64-104,1 0-1,-1 0 1,1 1-1,-1-1 1,1 0-1,0 0 1,0 1-1,0-1 1,0 1-1,0-1 1,0 1-1,1-1 1,-1 1-1,1-1 1,0 1-1,0-1 1,0 1-1,0 0 1,0-1-1,1 5 1,1 6 37,-2-11-45,0 0 1,1 0 0,-1 0-1,1 0 1,-1 0-1,1 0 1,0 0-1,0 0 1,0-1-1,0 1 1,0 0 0,0 0-1,0-1 1,1 1-1,-1-1 1,0 1-1,1-1 1,0 1-1,-1-1 1,1 0 0,0 0-1,0 0 1,-1 0-1,1 0 1,0 0-1,0-1 1,0 1-1,0 0 1,0-1 0,4 1-1,7 1-70,1 0 0,0-1-1,20-1 1,-26 0-43,-5 0 40,0 0-1,0-1 1,0 1 0,0-1 0,0 0 0,0 0 0,0 0 0,0 0 0,0 0 0,0-1 0,-1 1 0,1-1 0,-1 0 0,3-2 0,29-33-4674,-15 6-9935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35.4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93 1 27238,'0'0'3521,"-5"27"-3304,-14 91-16,16-99-176,1 0 0,0 0 0,2 1 0,0-1 0,1 0 0,1 0 0,0 0 0,2 0 0,0-1 0,1 1-1,1-1 1,1 0 0,1 0 0,0-1 0,11 17 0,2-9-111,-14-19-135,-6-5-428,-1-3-907,0-10-1198</inkml:trace>
  <inkml:trace contextRef="#ctx0" brushRef="#br0" timeOffset="1">1 261 27550,'0'0'2873,"156"-23"-3122,-127 17-783,-6 0-3345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5.78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 36 12467,'0'0'15514,"-2"-3"-14936,-6-8-45,4 12 197,5 25 488,1 2-1394,-3 7 205,0-24-22,0 1 0,1-1 0,0 1 0,1 0 0,0-1 0,1 1 0,0-1 0,7 22 0,-2-26-51,-4-16-38,-2-22-32,-1 27 123,-2-41-63,0 30 27,2-1-1,0 0 1,0 0 0,5-24 0,-4 37 18,0 0 1,0 0 0,1 0 0,-1 1-1,1-1 1,-1 1 0,1-1 0,0 1-1,0-1 1,0 1 0,0 0 0,1 0-1,-1 0 1,1 1 0,-1-1 0,1 0-1,-1 1 1,1 0 0,0 0 0,-1 0-1,1 0 1,0 0 0,0 0 0,4 0-1,2 0-79,1-1 0,1 1-1,-1 1 1,0 0 0,19 3-1,-27-2-88,0-1-1,-1 1 0,1-1 0,-1 1 0,1-1 1,-1 1-1,0 0 0,1 0 0,-1 0 0,1 0 1,-1 0-1,0 0 0,0 0 0,0 1 0,0-1 1,0 0-1,0 1 0,0-1 0,0 0 0,0 1 1,0 1-1,6 16-9498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0.0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713 2 21061,'0'0'7204,"-17"0"-6930,-1 0-168,-9-1 245,-1 1-1,-30 4 0,26 3-112,1 1 1,0 1 0,1 1 0,0 2-1,-50 29 1,65-32-204,1 1 0,0 0 0,0 1 0,1 1 0,1 0 0,0 0 0,-11 17 1,-67 106 75,61-87-95,16-27-7,1 1-1,1 0 1,2 1 0,0 0-1,1 1 1,1-1-1,1 1 1,2 1 0,0-1-1,0 35 1,1-1 34,1-47-38,1 1-1,0 0 0,1 0 1,0 0-1,1 0 0,0 0 0,1 0 1,1-1-1,0 1 0,5 15 0,2-9 0,0-1 0,0 0 0,2 0 0,0-1 0,1-1 0,1 0 0,0 0 0,1-2 0,0 1 0,1-2-1,0 0 1,1-1 0,1-1 0,35 15 0,-6-7 6,0-3 0,1-2 1,1-2-1,93 10 0,-32-8-13,254 15-13,-337-28 15,-1-2 1,0 0-1,0-2 0,30-8 0,16-6 3,145-47-45,-188 54 25,-1-1 1,0-2-1,0-1 1,-2-1-1,33-25 0,-24 13-25,34-37 0,-56 51 33,0-1 0,-2 0 0,1 0 1,-2-1-1,12-24 0,-15 20 8,0-1 0,-2 0-1,0 0 1,-1 0 0,1-37 0,-4 50 2,1-26 2,0-1-1,-6-58 1,2 87 3,1-1-1,-1 0 1,-1 0-1,1 1 1,-1-1-1,0 1 1,0 0-1,-5-6 1,-37-47 47,31 41-46,4 7 5,0 0 0,0 0 1,-1 1-1,0 1 0,-1 0 0,-20-13 1,8 10 16,-1 0 0,-44-14 1,-21-6 11,48 15-24,-1 3 0,0 1 0,-1 2 0,-49-6 0,14 12 20,39 3-28,0-2-1,0-1 1,-64-17-1,78 14-3,1 2-1,-1 1 0,-1 1 0,1 1 0,-42 0 0,-43 9 0,97-4-21,-1 0 1,1 1-1,0 1 1,0 0-1,-22 11 0,30-12-81,0 1 0,1 1 0,0-1 0,0 1 0,0 0 0,0 0 0,-6 9 0,-5 6-1238,-2 1-2337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3.4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20 17 21501,'0'0'5611,"-7"-17"-1704,5 22-3861,1-1 0,-1 0 1,1 1-1,0-1 0,0 1 1,0 0-1,1-1 0,0 1 1,0 8-1,-1 1 3,-1 278 347,3-154-332,2-58-53,-2-72-21,0-1-1,0 0 1,1 0-1,-1 1 1,2-1-1,-1 0 1,1-1 0,5 10-1,-5-25-422,-2-9 115,-1-20-1086,0-5-1807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3.7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58 28006,'0'0'2825,"156"-55"-2785,-121 52-24,-6 3-16,-6 0-16,-6 0 16,-5 0-288,-6 18-329,-6-1-207,0-2-2008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4.1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15 21981,'0'0'8632,"19"0"-8452,32-1 20,53-9 0,-29 7-366,-64 3-190,-10 0-298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6.12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152 7 9202,'0'0'21367,"-13"-2"-21179,-40-3-45,51 5-129,0 1 1,0-1-1,0 1 1,-1 0 0,1-1-1,0 1 1,0 0-1,0 0 1,0 0-1,0 1 1,0-1-1,1 0 1,-1 1-1,0-1 1,0 1-1,1 0 1,-3 3-1,-17 31 154,19-30-137,-3 5 2,0 1 1,2-1-1,-1 1 0,1 0 0,1 0 1,0 0-1,1 0 0,0 0 1,1 1-1,0-1 0,3 15 0,-2-22-31,-1-1 0,1 1 0,0-1 1,0 1-1,1-1 0,-1 0 0,1 1 0,0-1 0,0 0 0,1 0 0,-1 0 0,1 0 0,0-1 0,0 1 0,0-1 0,0 0 0,0 1 0,1-1 0,0-1 0,0 1 0,-1-1 0,1 1 0,1-1 0,-1 0 0,0-1 0,0 1 0,1-1 0,-1 1 0,1-1 0,-1-1 0,8 1 0,-4 0-44,0-1-1,0 0 1,1 0-1,-1-1 0,0 0 1,12-3-1,-15 2-41,0 0 0,-1 0 0,1-1 0,-1 0-1,1 0 1,-1 0 0,0 0 0,0 0-1,0-1 1,4-5 0,20-23-3733,-9 3-8795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6.49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79 0 21429,'0'0'9120,"-13"15"-8956,-37 52-17,48-64-134,0 0 0,0 0 0,1 1 0,-1-1 0,1 0 0,-1 1 0,1-1 0,0 1 0,1 0 0,-1-1 0,1 1 0,-1 0 0,1-1 0,0 1 0,0 0 0,1-1 0,-1 1 0,1 0 0,1 4 0,-1-6-8,-1 0 0,1 0 0,1 0 0,-1 0 0,0 0 0,0-1 0,1 1 0,-1 0 0,1-1 0,0 1 0,-1 0 0,1-1 0,0 0 0,0 0 0,0 1-1,0-1 1,0 0 0,0 0 0,0-1 0,0 1 0,0 0 0,0-1 0,1 1 0,3-1 0,0 1-17,-1-1 1,1 0-1,-1 0 0,1-1 1,-1 1-1,0-1 1,1-1-1,-1 1 0,0-1 1,1 0-1,-1 0 0,7-4 1,-9 4-25,0 0 0,0-1 0,-1 1 0,1-1 0,0 0 0,-1 0 0,0 0 0,0 0 0,0 0 0,0 0 0,0-1 0,0 1 0,-1 0 0,0-1 0,0 0 0,0 1 0,0-1 0,0 0 0,0-4 0,-1 2-5,3-39-393,-3 43 419,0 0 0,-1 0 0,1 0 0,0 0 0,0 0 0,-1 0 0,1 0 0,-1 0 0,0 0 0,0 0 0,0 0 0,1 0 0,-2 0 0,1 1 0,0-1 0,0 0 0,0 1 0,-3-3 0,0 2-5,-1 0-1,1 0 1,-1 0-1,0 0 1,0 1-1,0-1 1,0 1-1,0 1 1,0-1 0,0 1-1,-8 0 1,12 3-1805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6.8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204 1 27206,'0'0'3467,"-22"-1"-3276,-66 3-18,84-1-159,0 0-1,0 0 1,1 0-1,-1 0 1,1 1-1,-1 0 1,1-1 0,-1 1-1,1 0 1,0 1-1,0-1 1,0 1-1,0-1 1,0 1-1,1 0 1,-1 0-1,1 0 1,0 0-1,0 0 1,0 1-1,0-1 1,1 1-1,-1-1 1,1 1-1,-2 7 1,1-5-6,-2 3 3,1 0 0,0 0-1,0 0 1,1 1 0,1-1 0,-1 14-1,2-21-10,0 0 0,0 0 0,0 0 0,0 0 0,1 0 0,-1 0-1,1 0 1,-1 0 0,1 0 0,0 0 0,0-1 0,0 1 0,0 0 0,0-1 0,0 1-1,0 0 1,1-1 0,-1 1 0,0-1 0,1 0 0,-1 1 0,1-1 0,0 0 0,-1 0-1,1 0 1,0 0 0,0 0 0,0-1 0,0 1 0,-1 0 0,1-1 0,0 0 0,0 1-1,0-1 1,0 0 0,2 0 0,3 1-44,0 0-1,-1 0 1,1-1 0,0 0-1,-1-1 1,1 1 0,0-1-1,-1 0 1,1-1 0,-1 0-1,1 0 1,-1 0 0,0-1-1,0 1 1,0-2 0,0 1-1,-1-1 1,1 0 0,-1 0-1,0 0 1,0-1 0,0 1-1,-1-1 1,6-7 0,24-35-1378,-4 1-1959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7.1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 0 27454,'0'0'3289,"-4"28"-3047,-12 93 20,14-94-218,1 1 1,1-1-1,2 1 1,0-1-1,2 1 1,1-1-1,10 34 1,2 8-31,-14-56-12,2 1-1,-1-1 1,2 1-1,8 16 1,-11-26-8,7 9-98,-9-13 71,-1 0 0,0 1 0,0-1 1,1 0-1,-1 0 0,0 0 0,0 1 0,1-1 0,-1 0 0,0 0 0,0 0 0,1 0 0,-1 0 1,0 0-1,1 1 0,-1-1 0,0 0 0,1 0 0,-1 0 0,0 0 0,1 0 0,-1 0 1,0 0-1,1 0 0,-1 0 0,0-1 0,0 1 0,1 0 0,-1 0 0,0 0 0,1 0 1,-1 0-1,0 0 0,0-1 0,1 1 0,-1 0 0,0 0 0,0 0 0,1-1 0,-1 1 0,0 0 1,0 0-1,1-1 0,0-9-2269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17.51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0 172 26222,'0'0'3416,"23"1"-3374,73-1-40,-94 0-6,0 0-1,0 0 1,0 0-1,0-1 1,0 1-1,0-1 1,0 1-1,0-1 1,0 0 0,0 0-1,0 0 1,0 0-1,0 0 1,-1 0-1,1 0 1,0-1-1,-1 1 1,1-1-1,-1 1 1,1-1-1,-1 0 1,0 1-1,0-1 1,0 0-1,0 0 1,1-2-1,-1-1-19,0 0 0,0-1-1,0 1 1,-1 0 0,1-1-1,-1 1 1,-2-8 0,2 0-1,0 0-20,0 9 65,1-1-1,-1 0 1,-1 1-1,1-1 1,-1 0 0,0 1-1,-2-10 1,2 13 6,0-1 0,0 1 0,0 0 0,0-1 0,-1 1 0,1 0 0,0 0 0,-1 0 0,1 0 0,0 0 0,-1 0-1,1 0 1,-1 0 0,0 1 0,1-1 0,-1 0 0,0 1 0,1 0 0,-1-1 0,0 1 0,0 0 0,1 0 0,-1 0 0,0 0 0,-2 0 0,-1 1 18,1-1 0,-1 1 0,1 0 0,0 0 0,-1 1 0,1-1-1,0 1 1,0 0 0,0 0 0,0 0 0,1 0 0,-1 1 0,0 0 0,1 0 0,0 0 0,0 0-1,0 0 1,0 1 0,0-1 0,0 1 0,1-1 0,0 1 0,0 0 0,-3 8 0,0 0 0,0 1 1,1-1 0,1 1-1,0 0 1,1 0 0,0 0-1,0 19 1,2-19-34,-1-5 3,1 1 0,1-1 0,-1 0 0,1 0 0,3 11 1,-3-17-14,0 0 0,-1 0 0,1 1 0,1-1 0,-1 0 0,0-1 1,0 1-1,1 0 0,-1 0 0,1-1 0,-1 1 0,1 0 0,0-1 1,0 0-1,-1 1 0,1-1 0,0 0 0,0 0 0,1 0 0,-1 0 1,0 0-1,0-1 0,0 1 0,3 0 0,3 0-81,0 0 0,0 0 0,0 0 0,0-1 0,0-1 0,1 1-1,-1-1 1,0-1 0,-1 0 0,1 0 0,0 0 0,0-1 0,-1 0 0,0 0 0,1-1 0,-1 0 0,0 0 0,6-6-1,23-22-2027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20.2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657 39 17156,'0'0'11106,"-19"-21"-9568,7 17-1398,0 1 0,0 0-1,0 0 1,0 1 0,-1 1 0,1 0 0,-1 1 0,-23 2 0,-3-1 0,24 0-112,1 1 1,0 0 0,0 1-1,0 0 1,0 1 0,0 1-1,-16 8 1,3 0 35,1 1 1,-39 27-1,50-30-51,0 2-1,1-1 1,0 2-1,1 0 1,1 0-1,0 1 1,1 1-1,0 0 0,1 0 1,1 1-1,1 1 1,0-1-1,2 1 1,-9 34-1,2 4 6,2 0 0,3 1 0,-2 101 0,9-122-8,0-24-1,1 0 0,0 0 0,0 0 0,1 0 0,0-1 1,1 1-1,1 0 0,5 16 0,1-7 7,1 1 0,1-2 1,1 0-1,1 0 0,0-1 0,2-1 0,0 0 0,30 26 1,-13-17 3,2-1 0,66 37 0,-84-55-18,0-1 0,1 0 0,0-1 0,1-1 0,-1 0 0,1-1 0,0-1 0,0-1 0,21 0 0,-21-2 3,93-4 12,-97 3-17,1-2 1,-1 0-1,0 0 1,0-1-1,21-10 1,-19 6-6,-1 0 0,0-2 0,-1 0 1,1 0-1,-2-1 0,0-1 0,0 0 0,19-25 1,-11 8-16,0-2 1,-2 0-1,18-41 1,-29 54 9,-1-1 0,-1-1 1,0 1-1,-2-1 1,0 0-1,2-28 1,-5-127-82,-3 88 74,2 65 22,-1 0-1,0 1 1,-2-1 0,-8-31 0,7 42-3,0-1 1,0 1-1,-1 0 0,-1 0 1,0 1-1,0 0 1,-1 0-1,0 0 0,-16-15 1,3 5 12,-1 1 1,-1 1-1,-1 1 1,-29-17 0,39 27-11,0 0 1,-1 1 0,0 0 0,0 1 0,0 1 0,-1 0 0,0 1 0,1 1 0,-27-2 0,28 4-45,7-1-19,1 1 1,-1 0-1,0 0 1,0 0-1,0 1 1,0 0-1,0 0 1,0 0-1,1 1 1,-1 0-1,0 0 1,1 0 0,-10 6-1,2 2-1404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6.1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7 195 24869,'0'0'4319,"12"-14"-4293,-3 4-42,3-1-16,-2 0 0,0-1 1,0-1-1,-1 1 0,-1-2 1,1 1-1,-2-1 0,7-16 1,-14 29 26,1 0 1,-1 0 0,1 0-1,-1 0 1,1 0-1,-1 0 1,0 0-1,0 0 1,1-1 0,-1 1-1,0 0 1,0 0-1,0 0 1,0 0-1,0-1 1,0 1 0,0 0-1,0 0 1,-1 0-1,1 0 1,0 0-1,-1 0 1,1 0-1,-1 0 1,1 0 0,-1 0-1,1 0 1,-1 0-1,0 0 1,1 0-1,-1 0 1,0 0 0,0 0-1,0 1 1,-1-2-1,-1 1 66,-1 0 1,0 1-1,1-1 0,-1 1 0,0 0 0,1 0 1,-1 0-1,0 1 0,1 0 0,-6 1 0,5-1-11,1 0 0,0 0 0,0 1 0,0-1 0,0 1 0,1 0 0,-1 0 0,0 0 0,1 0 0,-1 1 0,1-1 0,0 1 0,-1 0 0,1-1 0,0 1 0,1 0 0,-1 0 0,0 0 0,1 1 0,0-1 0,-1 0 0,1 1 0,1-1 0,-1 0 0,0 5 0,-2 10 33,0 1 0,2-1 0,0 27 0,1-40-70,0-2-10,1-1 0,-1 1 0,1-1 0,-1 1 0,1-1 0,0 1 1,0-1-1,0 1 0,0-1 0,1 0 0,-1 0 0,0 0 0,1 0 0,0 0 1,-1 0-1,1 0 0,0 0 0,0-1 0,0 1 0,0-1 0,0 0 0,0 1 1,0-1-1,0 0 0,1 0 0,-1 0 0,0-1 0,1 1 0,-1-1 1,0 1-1,4-1 0,4 2-45,0-1 1,1 0 0,-1-1-1,0 0 1,1-1 0,15-3-1,-16 2-246,0-2-1,0 0 0,0 0 1,0-1-1,0 0 0,-1-1 1,0 0-1,12-10 0,15-21-4453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33.3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355 1417 8330,'0'0'21626,"0"7"-20023,0-468-1619,-11 323 25,-1-1 8,12-198 61,-2 289-69,-15-79 0,6 55 1,3 39 10,6 26 1,0 0 0,1 0 0,-1 0 0,1-10 0,-1 13 1,1 3-22,1 0 0,-1 0 1,1 1-1,-1-1 0,1 0 1,0 0-1,-1 0 0,1 0 1,0 0-1,0 0 0,0 0 1,-1 0-1,1 0 0,0 0 1,0 0-1,0 0 0,1 1 1,-1-3-1,0 3 4,-3 0-4,1 0 0,0 1 1,-1-1-1,1 1 0,-1-1 0,1 1 0,0 0 0,-1 0 1,1 0-1,0 0 0,0 0 0,0 1 0,0-1 0,0 1 1,0-1-1,0 1 0,-3 3 0,-25 41 17,14-20 11,13-21-35,-25 39-129,-2-2 1,-1-1-1,-53 52 1,70-84-2098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2.0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12 22693,'0'0'5568,"0"0"-5424,0-1 1,0 1-1,0-1 1,-1 1-1,1-1 1,0 0-1,0 1 1,0-1-1,0 1 0,0-1 1,0 1-1,0-1 1,0 1-1,0-1 1,0 1-1,0-1 1,1 1-1,-1-1 1,0 1-1,0-2 1,9 4-113,-1 0 1,0 0 0,0 1 0,0 0-1,0 0 1,0 0 0,-1 1 0,12 8-1,8 4 3,-2-2-3,-2 1 0,0 1-1,32 30 1,-29-25-72,-8-13-388,-9-7-3932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3.84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19 22269,'0'0'8207,"-4"-4"-7858,-11-9-66,14 13-274,1-1 1,-1 1-1,1 0 1,-1 0-1,1 0 1,-1 0-1,1 0 1,-1-1-1,1 1 1,-1 0-1,1 0 1,-1 0-1,1 0 1,-1 0-1,1 1 1,-1-1-1,1 0 0,-1 0 1,1 0-1,-1 0 1,1 0-1,-1 1 1,1-1-1,0 0 1,-1 1-1,1-1 1,-1 0-1,1 1 1,0-1-1,-1 0 1,1 1-1,0-1 1,-1 0-1,1 1 0,0-1 1,-1 1-1,1-1 1,0 1-1,0-1 1,0 1-1,-1-1 1,1 1-1,0-1 1,0 1-1,0 0 1,-7 22 21,-1 38 54,3-1 1,4 75 0,1-84-71,1-30-29,1 0 1,0 1-1,1-1 1,2-1-1,0 1 1,1-1-1,1 0 1,13 27-1,-20-47-6,0 0 0,1 0 0,-1 0 0,0 0 0,0 0 0,0 0 0,0-1 0,0 1 0,0 0 0,0 0 0,0 0 0,0 0 0,0 0 0,1 0 0,-1 0 0,0 0 0,0 0 0,0-1 0,0 1 0,0 0 0,0 0 0,1 0 0,-1 0 0,0 0 0,0 0 0,0 0 0,0 0 0,0 0 0,0 0 0,1 0 0,-1 0 0,0 0 0,0 0 0,0 0 0,0 0 0,0 0 0,1 0 0,-1 0 0,0 0 0,0 1 0,0-1 0,0 0 0,0 0 0,0 0 0,0 0 0,1 0 0,-1 0 0,0 0 0,0 0 0,0 0 0,0 1 0,0-1 0,1-14-1248,-1-11-1451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4.2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8962,'0'0'21757,"63"3"-21685,-34 6 16,0-1-88,0 1-48,0 3 32,-6-1-352,-11 6-361,-1 1-495,-11-7-4353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4.5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28062,'0'0'2907,"22"0"-2759,158 0 106,-104 0-588,-105 26-1351,23-23-2716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7.9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1 219 27574,'0'0'1731,"23"-6"-1672,74-25-87,-90 28 14,0 1 0,-1-2 1,1 1-1,-1-1 0,0 0 1,0 0-1,0 0 0,0-1 1,-1 0-1,0 0 0,0-1 1,0 1-1,5-10 0,-7 11-28,-1 0-1,0 0 0,0 0 0,-1 0 0,1-1 0,-1 1 0,0 0 1,0-1-1,-1 1 0,1-1 0,-1 1 0,0-1 0,0 1 0,0-1 0,-1 1 1,0-1-1,1 1 0,-4-8 0,3 10 42,-1 1 0,1-1-1,-1 0 1,0 0 0,0 1 0,0-1-1,0 1 1,0 0 0,0-1 0,0 1-1,0 0 1,0 0 0,-1 0 0,1 1 0,0-1-1,-1 1 1,1-1 0,0 1 0,-1 0-1,1-1 1,-1 1 0,-2 1 0,-5-2 180,-1 1 1,0 1-1,-18 3 1,23-3-105,1 1 1,0 1-1,0-1 1,0 1-1,1-1 1,-1 1-1,1 1 1,-1-1 0,1 1-1,0 0 1,0-1-1,1 2 1,-1-1-1,1 0 1,0 1 0,0 0-1,-3 5 1,2-1 10,0 0 1,0 0 0,1 0-1,0 0 1,0 1 0,1-1 0,0 1-1,0 17 1,2-23-64,-1 7 38,1-1 0,1 1 0,0 0 1,4 17-1,-4-24-54,0-1 1,1 0-1,-1 1 1,1-1-1,0 0 1,0 0-1,0 0 0,0 0 1,1-1-1,-1 1 1,1-1-1,0 1 1,-1-1-1,1 0 0,0 0 1,0 0-1,6 2 1,4 1-53,0 0 0,0-1 0,1-1 0,0 0 0,-1-1 0,1-1 0,0 0-1,0-1 1,0 0 0,0-1 0,0-1 0,15-3 0,15-13-1380,-4-5-1477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8.2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27934,'0'0'3345,"81"156"-3289,-57-130-48,-1 0 56,-6-6-64,0-6-8,1 1-40,-7-6-192,1-9-304,-6 0-1121,-1-6-4760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8.5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128 0 27550,'0'0'2800,"-104"165"-2535,86-136-137,13-6-128,5-12-216,0-5-481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8.9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47 228 27774,'0'0'1852,"16"-15"-1989,47-50-82,-59 62 173,-1-1 0,0 0-1,0 0 1,0 0-1,-1-1 1,0 1 0,1 0-1,-1-1 1,-1 0 0,1 0-1,-1 1 1,0-1-1,0 0 1,0 0 0,0 0-1,-1 0 1,0 0 0,0 0-1,-1-6 1,0-8-18,1 18 84,-1-1 0,1 0 0,-1 1 0,1-1 0,-1 1 0,0-1 0,1 1 0,-1-1 0,0 1 0,0 0 0,0-1 0,0 1 0,0 0 0,0 0 0,-1-1 0,1 1 0,0 0-1,-1 0 1,1 1 0,-1-1 0,1 0 0,-1 0 0,1 1 0,-1-1 0,1 1 0,-1-1 0,0 1 0,1-1 0,-1 1 0,1 0 0,-1 0 0,0 0 0,-3 0 0,2 0 78,-1 0 1,1 0-1,-1 0 1,0 1-1,1-1 1,-1 1-1,1 0 0,-1 0 1,1 0-1,-1 0 1,1 0-1,0 1 1,0 0-1,-1-1 1,-4 5-1,3 1-24,0 0-1,0 0 1,1 0 0,0 0-1,0 1 1,0 0 0,1 0-1,1-1 1,-4 14-1,3-3 14,0 0 0,1 0 0,0 24 0,2-38-84,0-1 0,0 1 0,1-1 0,-1 1 0,1-1 0,0 1 0,0-1 0,0 1 0,1-1-1,-1 0 1,1 0 0,0 1 0,0-1 0,0 0 0,0-1 0,0 1 0,5 4 0,-2-3 5,0 0 0,0-1 1,0 0-1,0 0 1,0 0-1,1-1 1,0 1-1,-1-2 1,1 1-1,6 1 0,-2-1-108,0-1 0,1 0 0,-1 0 0,0-1 0,0 0 0,0-1 0,0 0 0,0-1 0,0 0 0,0 0 0,0-1 0,15-7 0,14-12-1468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49.6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112 29 5017,'0'0'25524,"-9"-1"-25286,-27-5-114,34 6-110,0 0 1,0 0-1,0 0 1,1 0-1,-1 1 1,0-1-1,0 1 1,0-1-1,1 1 1,-1-1-1,0 1 1,1 0-1,-1 0 1,1 0-1,-1 0 1,1 0-1,-1 0 1,1 0-1,0 1 1,-1-1-1,1 0 1,0 1-1,0-1 1,-1 3-1,-2 2 26,1 0 0,0 0 0,1 0 0,-4 10 0,3-3-2,1-1 0,0 1 0,1 0 0,1-1 0,1 20 0,-1-3-3,0-27-32,0 0-1,0 0 1,1 1-1,-1-1 1,0 0-1,1 0 1,0 1 0,-1-1-1,1 0 1,0 0-1,0 0 1,0 0-1,1 0 1,-1 0-1,0 0 1,1-1-1,-1 1 1,3 2 0,0-1-2,-1-1 0,1 0 0,-1 0 1,1 0-1,0 0 0,-1-1 1,1 1-1,0-1 0,7 1 0,1 0-16,1-1 0,-1 0 0,1-1 0,-1 0 0,25-5 0,-30 3-91,-1 0 0,0 0 0,1-1 1,-1 0-1,0 0 0,0-1 0,-1 1 0,1-1 1,-1-1-1,0 1 0,0-1 0,0 0 0,0 0 1,-1 0-1,0-1 0,0 1 0,-1-1 0,1 0 1,-1 0-1,4-11 0,-1 0-436,0 1 1,-1-1 0,-1 0-1,-1 0 1,0-1-1,1-33 1,-8 38 3876,-5 15-2288,7-1-1003,1 1 0,-1-1 0,1 0 0,-1 1 0,1 0 0,0-1 0,0 1-1,0 0 1,0-1 0,0 1 0,0 0 0,0 2 0,-5 21 147,1 1 1,1-1-1,2 1 0,0 0 1,4 46-1,-1-69-189,0 0-1,0 0 1,0 0-1,0-1 1,0 1 0,1 0-1,-1 0 1,1-1-1,-1 1 1,1-1-1,0 0 1,0 1 0,0-1-1,1 0 1,-1 0-1,0 0 1,1-1-1,-1 1 1,1 0 0,0-1-1,-1 0 1,1 0-1,0 1 1,0-2-1,0 1 1,0 0 0,5 0-1,-1 0-18,-1 0-1,0 0 1,0-1-1,0 0 1,0 0 0,0-1-1,0 1 1,1-1-1,-1-1 1,0 1-1,-1-1 1,1 0 0,9-4-1,-9 1-116,1 0 0,-1 0 0,0 0 0,0-1 0,0 1 0,-1-2 0,0 1 1,0 0-1,-1-1 0,0 0 0,0 0 0,0 0 0,-1-1 0,0 1 0,2-11 0,1-3-235,-2-1 0,-1 1 0,0 0-1,-1-36 1,-2 57 439,0-1 0,0 0 0,0 0 0,0 0 0,0 1 0,0-1 1,0 0-1,-1 0 0,1 0 0,0 1 0,0-1 0,-1 0 0,1 0 0,0 1 0,-1-1 0,1 0 0,-1 1 0,0-2 0,-10 2 982,10 1-993,-1 0 1,1 0-1,-1 0 0,1 1 1,-1-1-1,1 0 0,0 0 1,0 1-1,0-1 0,0 1 1,0-1-1,0 1 0,0 0 1,-1 3-1,-2 19 120,0 1 0,2 0 0,1 43 0,1-59-176,-1-6 7,1-1 0,0 1 0,0-1 1,1 1-1,-1-1 0,0 0 0,1 1 0,0-1 1,-1 1-1,1-1 0,0 0 0,0 0 0,0 1 1,1-1-1,-1 0 0,0 0 0,1 0 0,-1 0 1,1 0-1,0-1 0,0 1 0,0-1 0,0 1 0,0-1 1,3 3-1,1-2-495,1 0 1,-1 0-1,0-1 0,1 1 1,0-2-1,-1 1 0,1-1 1,7 0-1,-1 0-8853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6.4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0 8586,'0'0'21772,"-23"161"-21523,23-111-105,0-1-112,0 1 96,0-4-112,5-5-16,7-4 32,-6-9-32,5-7-64,1-8-304,-1-13-449,-5 0-903,6-3-10987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55.4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30 12 26998,'0'0'4511,"-5"-4"-4436,-11-4-54,16 8-20,-1 1 0,1-1-1,0 0 1,-1 0 0,1 0 0,-1 0 0,1 1 0,0-1 0,-1 0 0,1 0 0,0 1 0,-1-1 0,1 0 0,0 0 0,0 1-1,-1-1 1,1 0 0,0 1 0,0-1 0,-1 1 0,1-1 0,0 0 0,0 1 0,0-1 0,0 1 0,0-1 0,-2 45 59,3-18-27,1 38 29,2-1 1,4 0-1,2 0 0,29 100 1,-37-159-72,14 39 38,-15-43-41,-1 1 0,1-1-1,0 1 1,-1-1-1,1 1 1,0-1 0,0 0-1,0 1 1,0-1 0,0 0-1,1 0 1,-1 0-1,0 0 1,0 0 0,1 0-1,-1 0 1,1 0 0,-1-1-1,1 1 1,-1 0 0,1-1-1,2 1 1,-3-1-23,-1-1 0,1 0 0,0 1 0,0-1 0,0 0 0,0 0 0,-1 1 0,1-1 0,0 0 0,-1 0 0,1 0 0,-1 0 0,1 0 0,-1 0 0,1 0 0,-1 0 0,0 0 0,0 0 0,1 0 0,-1 0 1,0 0-1,0 0 0,0-2 0,4-30-1183,-4 31 990,1-38-2700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55.7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33 27598,'0'0'3193,"92"-32"-3217,-63 32 8,0 0-409,6 6-303,-12 8-1152,-6 3-19485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2:56.11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0 149 22941,'0'0'7787,"9"4"-7576,-4-1-189,-1-2-19,-1 1 0,0 0-1,0-1 1,1 0 0,-1 0 0,0 0-1,1 0 1,-1 0 0,1-1 0,0 1-1,-1-1 1,1 0 0,-1 0 0,1 0-1,-1-1 1,1 1 0,4-2 0,2-2-16,0 0 1,-1-1 0,0 1 0,0-2 0,0 1-1,-1-1 1,1-1 0,-1 1 0,-1-2 0,0 1-1,0-1 1,10-13 0,-16 18 4,0 1 1,0-1 0,0 0-1,-1 0 1,1 0-1,-1 0 1,1 0-1,-1 0 1,0 0 0,0 0-1,0 0 1,-2-5-1,2 7 8,0-1 0,0 1-1,-1-1 1,1 1 0,-1 0 0,1-1-1,-1 1 1,0 0 0,1 0 0,-1-1-1,0 1 1,0 0 0,0 0-1,0 0 1,0 0 0,0 0 0,0 0-1,0 0 1,0 0 0,0 1 0,-1-1-1,1 0 1,0 1 0,-1-1-1,1 1 1,-2-1 0,-2 0 19,1 0 0,0 1 1,0 0-1,-1 0 0,1 0 0,0 1 1,0-1-1,0 1 0,-1 0 0,1 0 0,0 0 1,0 1-1,0-1 0,0 1 0,-6 4 1,5-2 15,-1 1 1,1 0 0,0 0 0,1 0 0,-1 1 0,1 0 0,0-1 0,1 1 0,-4 7 0,1 1 4,1-1 1,1 1 0,0-1 0,0 1-1,2 0 1,0 1 0,0-1 0,1 0-1,1 1 1,2 23 0,-1-35-39,-1 0 0,1-1 0,-1 1 0,1-1 0,0 1 0,0 0 0,0-1 0,0 0 0,0 1 0,1-1 0,-1 0 0,1 1 0,0-1 0,-1 0 0,1 0 0,4 3 0,-1-2 5,-1 0-1,1 0 0,0-1 0,0 1 0,0-1 0,0-1 0,0 1 0,6 1 0,3-1-33,0 0 0,1-1-1,-1 0 1,0-1 0,24-3-1,-31 1-153,0 1 1,0-2-1,0 1 0,0-1 1,-1 0-1,1 0 0,-1-1 1,0 0-1,9-7 0,-9 6-435,13-7-2847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3:54.41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58 1 26910,'0'0'2152,"-57"0"-23508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08.8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108 1 21221,'0'0'8985,"0"0"-8961,-1 0-1,0 0 0,1 0 0,-1 0 0,1 0 0,-1 0 0,0 0 0,1 0 0,-1 1 0,1-1 1,-1 0-1,1 0 0,-1 1 0,1-1 0,-1 0 0,1 1 0,-1-1 0,1 0 0,-1 1 0,1-1 0,-1 1 1,-7 9 3,2 0 1,-1 1 0,1-1 0,1 1 0,0 0-1,-4 14 1,-19 73 166,27-95-185,-5 24 50,1 0-1,1 1 1,-1 43-1,5-57-45,0 0-1,1 0 0,1 0 1,1-1-1,-1 1 1,2-1-1,0 0 1,1 0-1,7 15 1,7 7 7,1-2 0,2 0 0,32 36 0,-29-49-437,-8-13-674,-16-7 1027,-1 0-1,0 0 1,1 0 0,-1 0-1,1 0 1,-1 0 0,0 0-1,1-1 1,-1 1 0,1 0-1,-1 0 1,0 0-1,1 0 1,-1 0 0,0-1-1,1 1 1,-1 0 0,0 0-1,1 0 1,-1-1 0,0 1-1,0 0 1,1-1 0,-1 1-1,0 0 1,0-1 0,1 1-1,-1 0 1,0-1 0,0 1-1,0 0 1,0-1 0,1 0-1,3-12-8522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10.4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35 9602,'0'0'19303,"-1"-6"-19018,-1 0-129,-1-17 1579,21 36-1599,10 14-52,-1 2-1,41 57 1,-61-74-74,0 0 0,0 0 0,-1 1 0,-1-1 0,0 2 0,0-1 0,-2 0 0,1 1 0,-2 0 0,0-1 0,0 22 0,-1 8 11,-1 48 43,-1-83-49,0 1 1,-1 0 0,0 0-1,0-1 1,0 1-1,-1-1 1,-8 15-1,7-18-3,3-4-9,1-1 1,-1 1-1,0 0 0,1-1 0,-1 1 1,1 0-1,-1 0 0,1 0 0,0-1 0,-1 1 1,1 0-1,0 0 0,-1 0 0,1 0 1,0 0-1,0 1 0,0-2 22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03.9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61 33 22797,'0'0'6531,"-3"-6"-5997,3 5-458,-1 0-35,1-1 0,-1 0 0,1 1 0,-1-1 0,0 0 0,0 1 0,0-1 0,0 1 0,0-1 0,0 1 0,-1 0 0,1-1 0,0 1 0,-1 0 0,1 0 0,-2-1 0,2 2 205,-5 0 1,6 0-244,-1 0 0,1 0 0,-1 0 0,1 0 0,-1 0-1,1 0 1,-1 0 0,1 0 0,-1 0 0,1 0 0,-1 0 0,1 0 0,-1 0 0,1 0 0,-1 0-1,1 1 1,-1-1 0,1 0 0,0 0 0,-1 1 0,1-1 0,-1 1 0,-2 4 0,1 0 1,0 0-1,0 1 1,0-1 0,0 1-1,1 0 1,0-1-1,0 9 1,-1 53 50,2-55-40,-1 71 55,0-8 14,8 77 1,0-93-115,-7-59-60,0-13-1874,0-5-633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04.3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44 26598,'0'0'4011,"6"-3"-3859,35-8 6,1 1 0,-1 2 0,70-3 0,-35 10-376,-75 2 184,0-1 1,-1 1-1,1 0 1,-1-1-1,1 1 1,-1 0-1,1-1 1,-1 1-1,1 0 1,-1 0-1,0-1 1,1 1-1,-1 0 1,0 0 0,0 0-1,0-1 1,1 1-1,-1 0 1,0 0-1,0 0 1,0 0-1,-1 0 1,1 0-1,-3 26-1680,-6-12-809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04.63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32 26910,'0'0'4077,"5"0"-3876,13-1-91,1-1 1,-1-1-1,19-6 1,-17 4-84,0 1 1,0 1 0,25-2-1,-40 5-1489,-10 1-1461,-6 1-4956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6:46.04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1068 33 4673,'2'-3'8567,"-1"2"-7573,-1 0 0,1-1 1,0 1-1,0 0 0,-1 0 0,1 0 0,-1-1 0,1 1 1,-1 0-1,0-1 0,1 1 0,-1-1 0,0-1 0,-8-5 4797,-5 7-8075,-229 1 2767,229 1-449,0 0-1,-1 2 1,-13 3-1,0 0-12,-29 5 21,7-3 37,-59 19 0,71-12-24,-61 34 0,43-20-15,39-19-34,0 1-1,0 0 1,-27 26-1,14-11 20,-24 30-6,39-43 9,-24 31 0,33-37-23,1 1 0,0-1 0,0 1 0,-3 11 0,-10 19 23,9-22-7,0 1-1,1 0 1,1 0 0,1 0-1,0 1 1,1 0-1,1 0 1,1 0 0,0 1-1,1-1 1,1 0 0,5 34-1,0-33-12,0-1 0,1 0-1,1 0 1,16 30 0,-18-39 0,1 1 0,0-1 1,0-1-1,1 0 0,0 0 0,0 0 0,1 0 1,11 8-1,6 2 17,42 22 0,1 0-25,-56-32 8,1-1 0,0-1-1,1 0 1,-1-1 0,21 5 0,77 12 43,-67-14-42,57 5-4,0-4 0,151-7 1,-145-2-14,-74-2 4,0-2 1,0-1 0,41-11-1,-55 12 3,-1-1 0,1-1 0,-1-1-1,0 0 1,-1-1 0,0-1 0,0-1 0,-1 0-1,22-19 1,7-8-18,-37 33 16,-1-2-1,1 1 1,-1-1 0,-1 0-1,1 0 1,-1-1 0,0 0-1,0 0 1,-1-1 0,5-8-1,19-31-10,-23 39 14,0-1 0,-1 0 1,7-14-1,9-13 2,-17 30-1,-1 1 1,1-1-1,-1 0 0,0 0 0,-1 0 0,1 0 1,1-7-1,-2 5-11,2-11 6,0 0 1,-1-1-1,0-23 0,-2 33 2,-1 0 1,-1 0 0,0 0 0,0 0-1,-1 1 1,0-1 0,0 0 0,-1 1-1,-1-1 1,0 1 0,0 0 0,0 0-1,-1 1 1,-9-12 0,-113-157 24,114 161-23,0 1 0,-1 0 1,-1 1-1,-21-15 0,6 3 1,11 12 13,-1 0 0,-32-17 0,10 6-1,30 19-4,-1 1 1,1-1 0,-1 2-1,1 0 1,-1 0-1,-15-1 1,-32-10 19,57 14-34,0 0-1,0 0 1,0 1-1,0 0 1,0-1 0,0 1-1,0 0 1,0 0-1,0 1 1,0-1 0,0 0-1,0 1 1,0 0-1,0 0 1,-5 2 0,0 2-104,-1 0 1,0 0 0,-10 10 0,-6 3-537,-19 9-1832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44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27526,'0'0'3327,"1"-2"-3129,1 1-194,-1 0 0,1 0 0,-1-1 0,1 1 0,0 0 0,0 0 1,-1 0-1,1 1 0,0-1 0,0 0 0,0 1 0,0-1 0,0 1 1,0 0-1,0 0 0,0-1 0,0 1 0,0 0 0,0 1 0,0-1 1,0 0-1,0 1 0,0-1 0,0 1 0,0-1 0,-1 1 0,1 0 1,2 1-1,5 2 2,-1 0-1,1 1 1,-1 0 0,14 12 0,-13-9 3,0 1-1,-1-1 1,0 2 0,0-1-1,-1 1 1,0 1 0,-1-1-1,8 19 1,-11-22-1,0 0 1,-1 0-1,0 0 0,0 0 1,-1 1-1,0-1 0,0 0 0,-1 1 1,0-1-1,0 1 0,0-1 1,-1 1-1,0-1 0,-1 0 0,-4 14 1,-4-2 6,0 0 1,-1-1 0,-22 28 0,6-9-53,-37 54-680,44-63-965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6.9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26 24557,'0'0'5879,"16"-4"-5828,10-3-261,0 2 1,0 1-1,30-1 1,-42 5-63,-11 0 209,0-1 0,0 1-1,0 0 1,0 1-1,0-1 1,0 0 0,0 1-1,5 1 1,-7-1 67,0 0 1,0 0-1,0 0 1,0 0-1,0 0 1,0 0-1,-1 0 1,1 0-1,0 0 1,-1 1-1,1-1 1,-1 0-1,1 0 1,-1 1-1,1-1 1,-1 0-1,0 1 1,1-1-1,-1 0 1,0 1-1,0-1 1,0 1 0,0-1-1,-1 3 1,14 164 2100,-13-166-2100,0 1 1,0-1-1,0 1 0,1-1 0,-1 1 0,1-1 0,0 0 0,-1 1 0,1-1 1,0 0-1,0 1 0,0-1 0,1 0 0,-1 0 0,0 0 0,1 0 0,-1 0 1,1 0-1,0-1 0,-1 1 0,1 0 0,0-1 0,0 0 0,0 1 0,0-1 1,0 0-1,0 0 0,1 0 0,-1 0 0,0-1 0,0 1 0,1-1 0,-1 1 1,0-1-1,1 0 0,2 0 0,1-1-66,-1 0 0,0 0-1,1-1 1,-1 1 0,0-1 0,0 0 0,0-1-1,0 1 1,-1-1 0,1 0 0,-1-1 0,1 1 0,-1-1-1,7-7 1,-8 7 28,-1-1 0,1 1 0,0 0 1,-1-1-1,0 0 0,0 0 0,-1 1 0,1-1 0,-1 0 0,0-1 0,0 1 0,0 0 0,-1 0 0,0 0 1,0 0-1,0-6 0,0 6 906,-6 100-491,6-94-392,1 0 0,-1 0 0,0 0-1,1 0 1,-1 0 0,1 0 0,-1 0-1,1 0 1,0 0 0,-1-1 0,1 1-1,0 0 1,0 0 0,-1-1 0,1 1-1,0-1 1,0 1 0,0-1 0,0 1-1,0-1 1,-1 1 0,1-1 0,0 0-1,0 1 1,0-1 0,0 0 0,0 0 0,0 0-1,0 0 1,0 0 0,0 0 0,1 0-1,35-4-984,-13-10-1256,-1-9-4514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01.5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110 0 24661,'0'0'4896,"-7"22"-3516,-6-1-1316,1 1 0,0 0 1,2 1-1,0 1 0,2-1 0,1 1 0,-7 34 0,6-2-11,3-1 0,1 71 0,4-121-49,0-1 0,1 0 0,-1 1-1,1-1 1,0 0 0,0 0-1,1 0 1,-1 0 0,1 0-1,0 0 1,0 0 0,0 0-1,0 0 1,1-1 0,0 1 0,-1-1-1,1 0 1,0 0 0,1 0-1,-1 0 1,0-1 0,1 1-1,0-1 1,-1 0 0,1 0 0,0 0-1,5 1 1,5 2-42,0-1 0,1 0 0,-1-1 0,1-1 0,0 0 0,25-1 0,-39-1-204,-1-5-1915,0-5-1494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02.4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 16828,'0'0'12561,"0"-1"-12468,0 1 0,0-1 0,0 1-1,0-1 1,0 1 0,0-1 0,0 1 0,0-1 0,0 1 0,0-1-1,0 1 1,0-1 0,0 1 0,0-1 0,1 1 0,-1-1 0,0 1 0,0-1-1,0 1 1,1 0 0,-1-2 0,4 4-82,0 0 0,0 1 0,0-1 0,0 0 0,-1 1 0,1 0 0,-1 0-1,0 0 1,0 0 0,0 1 0,-1-1 0,1 1 0,-1 0 0,1-1 0,1 6 0,5 10 45,14 37 0,-14-29-34,-1 1 0,-2 0 0,0 1 0,-2-1 0,-2 1 0,0 0 0,-5 57 0,2-79-16,-1 0 0,0 0 1,0-1-1,-1 1 1,0-1-1,0 1 0,0-1 1,-1 0-1,-6 8 0,10-14-5,-4 15 8,4-14-8,0 0 0,-1 0 0,1-1-1,0 1 1,0 0 0,0 0 0,-1 0-1,1 0 1,0 0 0,-1 0 0,1 0 0,-1 0-1,1-1 1,-1 1 0,0 0 0,1 0-1,-1-1 1,0 2 0,-2 0-13,-1 0-210,7-9-396,6-7-819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8.3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4 26662,'0'0'3626,"-4"-1"-3418,3 0-181,-1 1 1,0 0-1,0-1 0,1 1 1,-1 0-1,0 0 1,0 0-1,0 0 0,1 0 1,-1 0-1,0 1 0,0-1 1,1 0-1,-1 1 1,0 0-1,-2 0 0,0 2 12,1 0 0,-1 0 0,1 0 0,-1 0 0,1 1-1,-4 6 1,-3 4 3,1 1 1,0 0-1,1 0 0,1 1 0,0 0 0,1 1 0,1-1 0,1 1 0,-5 30 1,5-2-3,1-1 0,5 73 0,-1-106-38,0-1-1,1 0 1,0 0 0,0 0 0,1-1 0,1 1-1,0-1 1,0 1 0,1-1 0,0 0 0,0-1-1,1 1 1,0-1 0,1 0 0,0-1 0,0 0-1,0 0 1,1 0 0,0-1 0,1 0 0,-1 0-1,13 5 1,-16-9-35,1-1-1,-1 1 0,1-1 1,0 0-1,0 0 1,6-1-1,-10 0-100,0 0-1,0 1 1,0-1 0,0-1-1,-1 1 1,1 0 0,0 0-1,0-1 1,0 1 0,0-1-1,0 0 1,0 0-1,0 1 1,-1-1 0,1 0-1,0-1 1,-1 1 0,1 0-1,-1 0 1,2-2-1,4-14-3459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9.2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20564,'0'0'10417,"3"0"-10362,0 0-48,0 1 1,0 0-1,0 0 1,0 0-1,-1 0 1,1 1-1,0-1 1,0 1-1,-1 0 1,1-1-1,-1 1 1,0 0-1,0 1 1,1-1-1,-1 0 1,0 1-1,-1-1 1,1 1-1,2 3 1,29 57 91,-21-33-82,-2 1-1,-1 0 0,-1 0 1,-1 1-1,-2 0 0,-1 0 1,-2 62-1,-2-87 0,-1 0 0,0 0 0,0 0 0,-1-1 0,1 1 0,-2 0 0,1-1 0,-6 11 0,6-14-89,1 0-1,0-1 1,-1 1 0,1-1-1,-1 0 1,0 1 0,0-1 0,0 0-1,0 0 1,0 0 0,-1 0-1,1-1 1,0 1 0,-1-1 0,1 1-1,-1-1 1,0 0 0,1 0-1,-1 0 1,0 0 0,0 0 0,-3 0-1,4-1-1618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1.7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11 240 24253,'0'0'6165,"-7"0"-5871,4 0-259,5 0 246,99-2-49,107-16 0,250-27-217,66-9-10,-351 26-9,288-38 15,-420 65-5,-40 1 37,-30 0-611,27-1 283,0 0 0,0 1 0,-1-1 0,1 0 0,0 0 0,0-1 0,0 1 0,0 0 0,0-1 0,0 1 0,1-1 0,-3-1 0,-2-6-6606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2.1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 1 26766,'0'0'3866,"-3"-1"-3155,72 48-508,-39-28-144,47 38 0,-75-55-59,0 1 1,0-1-1,0 0 1,-1 1-1,1-1 0,-1 1 1,1-1-1,-1 1 0,0 0 1,0-1-1,0 1 0,0 0 1,-1 0-1,1 0 0,-1 0 1,0 0-1,1 0 0,-1-1 1,-1 1-1,1 4 1,-1-2 1,0 0 0,0 0 0,0-1 0,-1 1 0,0-1 1,0 1-1,0-1 0,0 0 0,0 0 0,-1 0 0,-5 6 0,-110 115-856,82-92-991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3.43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1 26822,'0'0'3726,"-1"11"-3414,-3 44-5,4 81 0,1-113-288,2 1 0,0-1 0,2 1 1,1-1-1,0 0 0,16 33 0,-1-4-18,-21-52-16,0 0 0,0 0 0,0 0-1,0-1 1,0 1 0,0 0-1,0 0 1,0 0 0,0 0-1,0 0 1,0 0 0,1 0 0,-1 0-1,0 0 1,0 0 0,0 0-1,0 0 1,0 0 0,0 0 0,0 0-1,0 0 1,0 0 0,0 0-1,0 0 1,0 0 0,1 0 0,-1 0-1,0 0 1,0 0 0,0 0-1,0 0 1,0 0 0,0 0-1,0 0 1,0 0 0,0 0 0,0 0-1,0 0 1,0 0 0,0 0-1,1 0 1,-1 0 0,0 0 0,0 0-1,0 0 1,0 0 0,0 0-1,0 1 1,0-1 0,0 0-1,0 0 1,0 0 0,0 0 0,0 0-1,0-11-769,-1 2-24,1-14-1991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3.7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18 27350,'0'0'3681,"98"-15"-3553,-69 12-40,0 3-88,-6 0 72,-6 0-72,-5 0-56,-1 0-32,1 0-288,-12 6-353,0 3-663,0 2-3937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4.1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32 27094,'0'0'3857,"17"0"-3769,12-3-48,0-2-16,0-4 8,0 3-32,0 3-160,0 0-457,-6 3-1023,-6-3-7082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4.5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56 26142,'0'0'4549,"0"-6"-4361,0-20-111,1 25-70,-1 0 1,0 0-1,0 0 1,0 0-1,1 0 1,-1 0-1,0 0 1,1 0-1,-1 0 1,1 0-1,-1 0 1,1 0-1,0 0 1,-1 1-1,1-1 1,0 0-1,0 1 1,-1-1-1,1 0 1,0 1-1,0-1 1,0 1-1,0-1 1,0 1-1,0-1 1,0 1-1,0 0 1,0-1-1,0 1 1,0 0-1,0 0 1,1 0-1,36-1 28,-30 1-36,-6 0 0,-1-1 0,1 1 0,0 0 0,0 0 0,-1 0-1,1 1 1,0-1 0,0 0 0,-1 1 0,1-1 0,0 1 0,-1-1-1,1 1 1,0 0 0,-1 0 0,1 0 0,-1 0 0,3 2 0,-3-1-4,0 1 1,0-1-1,0 1 0,0-1 1,0 1-1,-1 0 1,0-1-1,1 1 1,-1 0-1,0 0 1,-1 4-1,2-2-1,-1 0 0,0 1-1,-1-1 1,1 0 0,-1 0-1,0 0 1,0 0-1,-1 0 1,1 0 0,-1-1-1,0 1 1,-1 0 0,1-1-1,-1 0 1,0 1 0,-4 4-1,7-9 8,0 0-1,-1 0 1,1 1 0,0-1-1,0 0 1,-1 0-1,1 1 1,0-1-1,0 0 1,-1 1 0,1-1-1,0 0 1,0 1-1,0-1 1,-1 0-1,1 1 1,0-1-1,0 0 1,0 1 0,0-1-1,0 0 1,0 1-1,0-1 1,0 0-1,0 1 1,0-1 0,0 1-1,0-1 1,0 0-1,0 1 1,0-1-1,0 0 1,0 1-1,1-1 1,-1 0 0,0 1-1,0-1 1,0 0-1,1 1 1,-1-1-1,0 0 1,0 1 0,1-1-1,-1 0 1,0 0-1,0 0 1,1 1-1,-1-1 1,0 0 0,1 0-1,-1 0 1,0 1-1,1-1 1,0 0-1,20 4 104,202-4 160,-222 0-381,-3 0-1536,-8 0-423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7.2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30 23189,'0'0'6979,"0"25"-6727,0 156-27,2-154-197,-2-26-27,0 0 0,0 0-1,0-1 1,1 1-1,-1 0 1,0 0 0,0 0-1,0 0 1,1-1 0,-1 1-1,0 0 1,1 0 0,-1-1-1,1 1 1,-1 0-1,0 0 1,1-1 0,0 1-1,-1-1 1,1 1 0,-1 0-1,2 0 1,-1-1-29,0-5-88,13-93-709,-9 60 481,15-68 1,-19 105 350,-1-1 1,0 0 0,1 0-1,0 1 1,-1-1 0,1 0-1,0 1 1,0-1 0,0 1 0,0-1-1,0 1 1,0-1 0,1 1-1,-1 0 1,0 0 0,1-1 0,-1 1-1,0 0 1,1 0 0,0 1-1,-1-1 1,1 0 0,-1 0 0,1 1-1,0-1 1,-1 1 0,1 0-1,0-1 1,-1 1 0,1 0-1,0 0 1,0 0 0,-1 0 0,1 1-1,2 0 1,-1-1-107,0 1 0,0 0 0,0 0 0,0 1 0,-1-1 0,1 1 0,0 0 0,0 0 0,-1-1 0,1 2 0,-1-1-1,0 0 1,0 1 0,0-1 0,0 1 0,0-1 0,0 1 0,1 4 0,4 12-4531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1:45.7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811 19 5185,'0'0'24089,"-11"-3"-23859,-8-2-73,1 1 1,-1 2 0,-24-2-1,34 4-85,-18-1 31,1 1 0,0 1 0,-1 2 0,1 0 0,0 2 0,-43 13 0,40-7-69,2 2 1,-1 0-1,2 2 1,0 1-1,1 1 1,0 1-1,2 2 1,0 0-1,1 1 1,1 1-1,1 1 1,2 1-1,0 1 1,1 0-1,1 1 0,2 1 1,1 0-1,1 1 1,1 1-1,1 0 1,-6 33-1,8-24-11,2 1-1,1 0 0,1 42 1,4-68-23,-1-2 3,1 0 0,0 0 0,0 1 0,1-1 0,1 0 0,0 0 0,0 0 0,1 0 0,0-1 0,1 1 0,9 17 0,-3-14 3,2 0 1,-1-1-1,2 0 1,-1 0-1,2-1 1,0-1-1,0-1 0,1 0 1,0 0-1,0-1 1,1-2-1,18 8 1,27 6 11,0-2 0,63 11 0,-91-23-16,30 4 1,0-2 0,0-3 0,71-3 0,-116-4-5,0-1 1,0 0-1,0-2 1,-1 0-1,1-1 0,-1-1 1,0 0-1,28-16 1,-13 5-6,-1-3-1,0 0 1,36-33 0,-53 40 0,0 0 0,-1-1 0,0 0 0,-1-1 0,-1-1-1,0 0 1,-1 0 0,-1-1 0,-1 0 0,0-1 0,-1 1 0,-1-2 0,-1 1 0,0-1-1,-2 1 1,0-1 0,1-20 0,-1-29-4,-6-71-1,1 127 14,0 1-1,0 0 0,-1 0 0,-1 0 1,0 0-1,0 0 0,-1 1 0,-8-14 0,-3-2 8,-38-44-1,32 49 12,0 1 0,-1 1-1,-1 1 1,-1 1 0,0 1-1,-32-14 1,38 21-20,0 1 0,-1 1 0,0 1 0,0 0 0,-1 2 0,0 0 0,1 2 0,-1 0 0,0 1 0,0 1 0,-37 5 0,55-4-68,0 0 0,0 0 1,0 0-1,0 0 0,0 1 0,1-1 1,-1 1-1,0-1 0,1 1 0,-1 0 1,1 0-1,0 0 0,-1 1 0,1-1 1,0 0-1,0 1 0,1-1 0,-1 1 1,-1 3-1,0-1-354,-9 10-3066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2.79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 38 11218,'0'0'13305,"-21"1"-7393,54 4-5759,1-1 0,-1-2 0,1-1 1,49-5-1,10 1-82,98 3 0,-109 6 39,45-1 2,364-5-94,-478 0-13,0-1 1,22-6 0,-19 4 3,0 1 1,29-2 0,-31 3 12,-1-1-1,1 0 0,25-8 1,7-1-26,-40 9 6,-5 1 10,-1-1-2,0 1-5,-18-2-1864,7 1-152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3.3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1 26318,'0'0'3819,"-5"12"-2968,4-11-833,1 1 0,0 0 0,0-1 0,1 1 0,-1 0 0,0 0-1,1-1 1,-1 1 0,1-1 0,-1 1 0,1 0 0,0-1 0,-1 1 0,1-1 0,0 1 0,0-1 0,0 0 0,0 1 0,0-1-1,2 1 1,1 1-6,1-1 0,-1 1-1,1-1 1,-1-1 0,1 1-1,5 1 1,-1 0 22,7 1-17,-6-1-8,1 0 0,-1 0 0,0 1 0,0 0-1,0 1 1,0 0 0,16 12 0,-25-15 0,1 0-1,-1 0 1,0 0-1,0 1 1,0-1-1,-1 0 1,1 0-1,0 1 1,-1-1-1,0 0 1,1 0-1,-1 1 1,0-1-1,0 0 1,0 1-1,0-1 0,-1 1 1,1-1-1,-1 0 1,1 0-1,-2 4 1,-2 5 4,0 1 0,-11 20-1,9-22-12,0 2-1,1-1 1,1 0-1,-5 20 1,5 5-3144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4.5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27 8 18620,'0'0'11450,"-3"-2"-11091,3 1-339,-1 1-1,1 0 0,0-1 1,-1 1-1,1-1 0,0 1 1,-1 0-1,1-1 0,0 1 1,-1 0-1,1 0 0,-1-1 1,1 1-1,-1 0 0,1 0 1,-1 0-1,1 0 0,0-1 1,-1 1-1,1 0 0,-1 0 1,1 0-1,-1 0 0,1 0 1,-2 0-1,-1 15 437,3-6-511,-6 50 184,3 0-1,3 1 0,14 112 1,-8-140-110,1 3-21,-2 1-1,1 38 1,-6-73-66,0-21-926,0-8-1064,0-5-1940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4.8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19 26822,'0'0'3858,"5"-3"-3653,4 0-143,1 0 0,-1 0 0,1 1 0,-1 0 0,1 1 0,0 0 0,16 1 0,79 5 63,-94-4-132,11 1 10,-13-2-26,0 0 1,0 1-1,0 0 0,0 0 0,-1 1 0,15 5 1,-23-7-23,0 1 0,0-1 0,1 0 0,-1 1 0,0-1 0,0 0 0,1 1 1,-1-1-1,0 0 0,0 1 0,0-1 0,0 0 0,0 1 0,1-1 0,-1 1 0,0-1 0,0 0 1,0 1-1,0-1 0,0 0 0,0 1 0,0-1 0,0 1 0,0-1 0,-1 0 0,1 1 0,0-1 1,0 1-1,0-1 0,0 0 0,0 1 0,-1-1 0,1 0 0,0 1 0,0-1 0,-1 0 1,1 0-1,0 1 0,0-1 0,-1 0 0,1 0 0,0 1 0,-1-1 0,1 0 0,-1 0 0,-13 11-3888,-3-2-10041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5.2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7 27814,'0'0'3601,"104"-6"-3481,-81 6-96,0 0-16,-5 0-8,-7 0-48,1 0 16,-6 0-248,-6 6-480,0 5-1105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15.89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21 73 264,'0'0'30435,"-4"-6"-30278,2 4-125,0-1 0,0 0 0,1 1 0,-1-1-1,1 0 1,-1 0 0,1 0 0,0-1 0,0 1 0,0-4 0,1 7-22,0-1-1,0 0 1,0 0 0,0 0 0,0 0-1,0 0 1,1 0 0,-1 0-1,0 0 1,0 1 0,1-1 0,-1 0-1,1 0 1,-1 0 0,1 1-1,-1-1 1,1 0 0,0 0 0,1-1-11,0 1 1,-1 0-1,1 0 1,0 0 0,0 0-1,0 0 1,-1 1 0,1-1-1,0 1 1,0-1-1,0 1 1,2-1 0,3 0 1,-1 0-1,1 0 1,-1 1 0,1 0 0,-1 0-1,0 1 1,1-1 0,8 3 0,-13-2-2,1 0 0,-1 0 1,0 1-1,0-1 0,0 0 0,0 1 1,0-1-1,-1 1 0,1-1 1,0 1-1,-1 0 0,1 0 0,-1 0 1,0 0-1,1 0 0,-1 0 0,0 0 1,0 0-1,-1 0 0,1 1 0,0-1 1,-1 0-1,1 1 0,-1-1 0,1 4 1,-1-1-2,1 1 1,-1-1-1,0 1 1,0 0-1,-1-1 0,0 1 1,0-1-1,0 1 1,0-1-1,-1 0 1,0 0-1,0 1 1,0-1-1,-1 0 1,0-1-1,0 1 1,0 0-1,-4 4 1,-6 3-13,0 1 0,0-2 0,-1 0 0,-22 14 0,35-22 33,7-1 18,21 0 68,40-1 68,-58-1-170,20-1 46,-18 0-45,0 1 0,0 0 0,0 0 1,10 3-1,-12-1 14,-9-2-21,0 0 0,0 0 0,-1 0 0,1 0 0,0 0 0,0 0 1,0 0-1,-1 0 0,1 0 0,0 0 0,0 0 0,0 0 0,0 0 0,-1 0 0,1 0 0,0 0 0,0 0 0,0 0 0,0 0 0,-1 1 0,1-1 0,0 0 0,0 0 0,0 0 0,0 0 0,0 0 0,0 0 0,-1 1 0,1-1 0,0 0 0,0 0 0,0 0 0,0 0 0,0 1 0,0-1 0,0 0 0,0 0 0,0 0 0,0 1 0,0-1 0,0 0 0,0 0 0,0 0 0,0 0 0,0 1 0,0-1 0,0 0 0,0 0 0,0 0 0,0 1 0,0-1 0,0 0 0,1 0 0,-1 0 0,0 0 0,0 0 0,0 1 0,0-1 0,0 0 0,0 0 0,1 0 0,-1 0 0,0 0 0,0 0 0,0 0 0,0 1 0,0-1 0,1 0 0,-1 0 0,-13 7-359,13-7 311,-18 4-1538,1-3-2328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24.22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723 36 23501,'0'0'5451,"0"-1"-5387,0 1 0,0-1 0,0 1 0,-1 0 0,1-1 0,0 1 0,0 0 0,0-1 1,0 1-1,0-1 0,-1 1 0,1 0 0,0-1 0,0 1 0,-1 0 0,1-1 0,0 1 0,0 0 1,-1 0-1,1-1 0,0 1 0,-1 0 0,1 0 0,0 0 0,-1-1 0,1 1 0,-1 0 1,-28 0 65,-5-1 32,-41 6 0,64-4-137,-1 2 0,0-1-1,1 1 1,-1 1 0,1 0 0,0 1 0,-13 7 0,-156 97 202,163-99-217,0-1 0,0 2 0,2 0 1,-1 1-1,1 1 0,1 0 0,0 1 1,1 1-1,1 0 0,0 1 0,-16 27 0,10-7 9,2 1 0,1 0 0,-17 70 0,22-51 9,3 1 1,2 0-1,4 82 0,1-98-2,1-31-24,0 0 0,1 0 1,0 0-1,0 0 0,1 0 0,0-1 0,1 0 0,8 16 0,-3-9 4,1 0-1,1 0 1,21 24 0,-10-16 3,0-1 1,32 24-1,-42-38-4,0-1 0,1 0 0,-1-1 0,2 0 1,-1-1-1,1-1 0,20 6 0,17 2-1,203 55 27,-208-57-22,1-1-1,0-3 1,95 2 0,-78-6 2,81 13 0,-95-9-2,1-2 1,-1-3-1,84-5 0,-81-3-15,83-22 0,-79 15-11,-24 5 17,-1-3 0,0 0 0,44-24 0,-58 25-6,0 0 0,-1-1 0,0-1 0,-1-1 0,0 0 0,-1-1 0,-1-1 0,19-23 1,-27 28-4,0 1 0,-1-1 0,0 1 0,-1-1 0,0-1 0,-1 1 0,5-19 0,12-36-12,-15 53 15,-1 0 1,0-1 0,0 1 0,-2-1 0,1 1-1,0-20 1,-3-170-20,-1 193 25,0-1 0,-1 1 0,0-1 0,0 1 0,-1 0 0,-5-12 0,4 10 0,0 0 0,-5-23 0,7 23 0,-1 0 0,0 1 0,-1 0-1,0 0 1,-1 0 0,0 0 0,0 1 0,-1 0 0,-1 0 0,-10-12 0,-12-10 2,-41-36 0,59 57-1,-89-75 59,91 78-57,-1-1 1,0 2-1,-1-1 0,0 1 1,0 1-1,0 0 0,-1 0 1,0 1-1,1 1 1,-16-3-1,7 1 4,0-1-1,-31-14 1,20 6 4,0 0 0,-1 2 0,-1 2 0,-40-8 0,-112-17 13,119 14-21,52 16-1,-1 0 0,1 1 0,-23-4 0,-28 3-79,-69 3 1,79 3-886,42-2-3351,-3-4-11675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1.8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 21797,'0'0'6676,"18"-2"-5231,-5 4-1626,-1 0-1,22 9 1,15 2-1058,-26-8-4168,-4-4-12872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2.21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23461,'0'0'4857,"52"41"-4633,-34-38-216,-1 3-8,12-1-240,-6-2-512,0-3-5673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37.6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24821,'0'0'5361,"-1"28"-5241,-3 9-98,0 5 27,2 46 0,2-83-41,0 1-1,0-1 0,1 1 0,0-1 0,0 1 0,2 5 1,-3-10-17,1 0-1,-1 0 1,0-1 0,1 1 0,-1 0 0,0 0 0,1 0 0,-1 0 0,1-1 0,0 1 0,-1 0 0,1-1 0,0 1 0,-1 0 0,1-1 0,0 1-1,-1-1 1,1 1 0,0-1 0,0 0 0,0 1 0,-1-1 0,1 0 0,0 1 0,0-1 0,0 0 0,0 0 0,0 0 0,0 0 0,-1 0 0,1 0-1,0 0 1,0 0 0,0 0 0,0-1 0,0 1 0,0 0 0,-1-1 0,1 1 0,0 0 0,0-1 0,-1 1 0,1-1 0,0 1 0,0-1 0,0-1-1,2-2-85,0 1 0,0-1 0,-1-1 0,0 1 0,0 0 0,0-1 0,0 1-1,-1-1 1,1 1 0,-1-1 0,0 0 0,0-7 0,2-3-168,20-106-438,-23 121 728,0 0-1,0-1 1,0 1 0,0-1 0,0 1-1,0-1 1,0 1 0,0-1 0,1 1-1,-1 0 1,0-1 0,0 1 0,0-1-1,0 1 1,0-1 0,1 1 0,-1 0-1,0-1 1,0 1 0,1 0 0,-1-1-1,0 1 1,1 0 0,-1-1 0,0 1-1,1 0 1,-1 0 0,0-1 0,1 1-1,-1 0 1,0 0 0,1 0 0,-1 0-1,1-1 1,-1 1 0,0 0 0,1 0-1,12 13 901,6 25-184,-10-13-505,-7-19-220,-1 0 0,1 0 0,1 0 0,-1 0 1,1 0-1,0 0 0,1-1 0,-1 1 0,1-1 1,0 0-1,8 8 0,-11-12-52,0-1 0,0 1-1,0-1 1,1 1 0,-1-1 0,0 1-1,0-1 1,0 0 0,1 0 0,-1 0 0,0 1-1,0-1 1,1 0 0,-1-1 0,0 1-1,0 0 1,1 0 0,-1-1 0,2 0 0,11-8-3216,-1-11-8425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2.54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19892,'0'0'8426,"64"12"-8266,-53-7-56,7 1-40,-7 0-64,7 0 56,-1 0-96,6-1 40,0 1-432,6-3-472,-6 0-1537,0-3-8001</inkml:trace>
  <inkml:trace contextRef="#ctx0" brushRef="#br0" timeOffset="1">376 87 15347,'0'0'13699,"87"0"-13483,-70 0-32,-5 0-120,5 3-64,-5 0-128,16 2-408,-4-2-408,-1 0-3185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2.8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20380,'0'0'4265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3.2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26886,'0'0'2064,"139"24"-2728,-110-24-3953</inkml:trace>
  <inkml:trace contextRef="#ctx0" brushRef="#br0" timeOffset="1">364 35 20940,'0'0'3809</inkml:trace>
  <inkml:trace contextRef="#ctx0" brushRef="#br0" timeOffset="2">607 50 10522,'0'0'17604,"93"5"-17604,-64-5-1264,-6 0-9323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3.6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16388,'0'0'2856</inkml:trace>
  <inkml:trace contextRef="#ctx0" brushRef="#br0" timeOffset="1">168 39 11562,'0'0'15108,"162"2"-17117,-133-2-8177</inkml:trace>
  <inkml:trace contextRef="#ctx0" brushRef="#br0" timeOffset="2">509 41 21221,'0'0'4328,"156"0"-4528,-133 0-896,-6 0-15155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3.9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79 27158,'0'0'2248,"150"0"-2248,-121-3-64,11 0-240,1-3-640,-7 4-2225,-5-4-14130</inkml:trace>
  <inkml:trace contextRef="#ctx0" brushRef="#br0" timeOffset="1">527 39 26974,'0'0'2760,"156"-32"-3472,-127 26-2096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4.3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1 160 21093,'0'0'8561,"115"-35"-8825,-80 26-440,6 1-488,11-4-2561,-12 1-976,-5 2-14283</inkml:trace>
  <inkml:trace contextRef="#ctx0" brushRef="#br0" timeOffset="1">371 53 1592,'0'0'27998,"58"-26"-27990,-30 17-16,1 1-368,-6-1-2104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4.64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1 212 27766,'0'0'2632,"63"-32"-9569</inkml:trace>
  <inkml:trace contextRef="#ctx0" brushRef="#br0" timeOffset="1">295 105 27094,'0'0'1376</inkml:trace>
  <inkml:trace contextRef="#ctx0" brushRef="#br0" timeOffset="2">538 1 23493,'0'0'5481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6.34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 26 8330,'0'0'18922,"-4"-26"-15637,7 26-3286,-2 1 45,0-1 1,0 1 0,0-1-1,0 1 1,0-1 0,0 1-1,-1 0 1,1-1-1,0 1 1,0 0 0,-1 0-1,1 0 1,-1 0 0,1-1-1,-1 1 1,1 0-1,-1 0 1,1 0 0,-1 0-1,0 0 1,1 0 0,-1 0-1,0 2 1,7 34-71,-5-25 118,1-2-83,3 22 30,19 55 0,-23-81-248,-1-1 0,1 1 0,-1-1 0,-1 1 0,1 0 0,-1 0-1,0 7 1,0-5-2237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6.79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9 26478,'0'0'4713,"0"-9"-4553,12 9-112,11 0-8,12 0 8,-1 0-48,7 0 0,16 0 0,-10 0-368,-13 0-1097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8.36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194 64 24093,'0'0'5763,"-8"-9"-5455,-29-30-17,35 37-264,-1 0 1,1 1 0,-1-1 0,1 1 0,-1-1 0,0 1 0,1 0 0,-1 0 0,0 0 0,0 1 0,0-1 0,0 1 0,0 0 0,0-1 0,0 1 0,0 0 0,0 1 0,1-1 0,-1 1 0,-5 1 0,2-1 33,3 0-51,0 0 1,0 0-1,0 0 1,0 1 0,1-1-1,-1 1 1,1 0-1,-1 0 1,1 0 0,0 0-1,-1 0 1,1 0-1,0 1 1,0-1-1,1 1 1,-1-1 0,1 1-1,-3 4 1,-2 6 30,1-1 0,-8 26 0,11-28-32,-1 0 0,1 0 0,1 0 0,0 1 0,0-1 0,1 0 0,1 1 1,2 16-1,-2-22-8,0 0 1,0 0-1,1-1 1,0 1-1,0-1 1,0 0 0,0 1-1,1-1 1,-1 0-1,1 0 1,0-1-1,0 1 1,1 0 0,-1-1-1,1 0 1,0 0-1,0 0 1,0 0-1,0-1 1,6 3-1,1 0-58,0-1-1,1-1 1,-1 0-1,1-1 1,0 0 0,-1-1-1,1 0 1,14-1-1,-16 0-555,0-1 1,-1 0-1,1-1 0,-1 0 0,1-1 1,9-3-1,16-13-9847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45.6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94 25197,'0'0'6135,"-4"-5"-6011,2 4-103,0 0-16,1 0 0,0 0-1,0 0 1,0 0-1,-1 0 1,1 0 0,0-1-1,0 1 1,1 0-1,-1 0 1,0-1 0,0 1-1,1-1 1,-1 1-1,0 0 1,1-1-1,-1-2 1,3 1-3,-1-1 0,2 2-1,-1-1 1,0 0 0,0 0 0,1 1-1,0-1 1,-1 1 0,1 0 0,0 0-1,0 0 1,0 0 0,5-2 0,-2 1 2,-1 0-6,1-1-1,-1 2 1,1-1 0,0 1-1,0 0 1,-1 0-1,1 0 1,0 1-1,1 0 1,-1 1-1,0-1 1,0 1-1,10 1 1,-15 0 0,1 0 1,-1 0 0,1 0-1,-1 0 1,1 0-1,-1 0 1,1 1 0,-1-1-1,0 0 1,0 1-1,1-1 1,-1 1 0,0 0-1,-1-1 1,1 1-1,0 0 1,0-1 0,0 4-1,11 35-7,-8-17 10,-1 1 0,-1 0 0,-1 0 0,-1 0 0,-1 0 1,-4 24-1,3-41-1,0 1-1,0-1 1,-1 1 0,0-1 0,-1 0 0,-5 9 0,-10 22-5,9-13-552,1 0 0,1 1 0,1 0 0,-5 37-1,11-38-3588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8.80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113 8 27038,'0'0'4258,"-13"-2"-4134,-39-3-61,51 5-60,-1 0 0,1 1 0,-1-1 0,1 0 0,0 1 1,-1-1-1,1 1 0,0 0 0,-1-1 0,1 1 0,0 0 0,0 0 1,-1 0-1,1 0 0,0 0 0,0 0 0,0 0 0,0 0 1,0 0-1,1 0 0,-1 1 0,0-1 0,0 2 0,-9 31 76,9-27-73,-2 7 11,1-1 1,0 1-1,1 0 0,1 16 1,-1-27-20,1-1 1,0 1 0,1-1-1,-1 0 1,0 1-1,1-1 1,-1 1-1,1-1 1,0 0 0,-1 1-1,1-1 1,0 0-1,1 0 1,-1 1-1,0-1 1,1 0 0,-1 0-1,1 0 1,-1-1-1,1 1 1,0 0-1,0-1 1,0 1 0,0-1-1,0 0 1,0 1-1,0-1 1,1 0-1,-1 0 1,0 0 0,3 0-1,0 0-42,-1-1-1,0 1 1,0-1 0,0 0-1,1 0 1,-1-1-1,0 1 1,0-1-1,0 0 1,0 0 0,0 0-1,0-1 1,0 1-1,0-1 1,0 0 0,-1 0-1,1 0 1,4-4-1,-4 1-69,0 1 0,0-1 0,0 1 0,-1-1 0,0 0 0,0 0 0,0-1 0,-1 1-1,1-1 1,-1 1 0,-1-1 0,3-10 0,-2 1 245,0 0-1,0-30 692,-2 47-602,0 79 405,0-80-633,0 0 1,0 1-1,1-1 0,-1 0 0,1 0 0,-1 0 0,1 1 0,0-1 0,-1 0 1,1 0-1,0 0 0,0 0 0,0 0 0,0 0 0,-1 0 0,1-1 0,0 1 1,1 0-1,-1 0 0,0-1 0,0 1 0,0-1 0,0 1 0,0-1 0,1 1 1,-1-1-1,0 0 0,1 0 0,-1 1 0,0-1 0,0 0 0,1 0 0,0 0 1,3 0-319,-1 0 1,0 0 0,1 0 0,-1 0 0,0-1 0,0 0 0,1 0 0,-1 0 0,5-2 0,9-12-4829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9.1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1 27486,'0'0'3469,"-3"17"-3373,-8 54-42,10-69-50,0 1 0,1-1 0,0 1 0,-1 0-1,1-1 1,0 1 0,0-1 0,0 1 0,0 0 0,1-1 0,-1 1-1,1 0 1,0-1 0,0 1 0,-1-1 0,2 1 0,-1-1-1,0 0 1,0 0 0,1 1 0,-1-1 0,1 0 0,0 0-1,0 0 1,-1 0 0,1-1 0,1 1 0,3 2 0,4 5-5,-7-7-34,-1-1 0,0 0 1,1 1-1,-1-1 0,1 0 0,-1 0 1,1-1-1,0 1 0,-1 0 0,1-1 1,0 0-1,-1 1 0,1-1 0,0 0 0,0-1 1,2 1-1,-3 0-34,0-1 0,0 1 1,0 0-1,0-1 0,0 1 0,0-1 1,0 0-1,0 1 0,0-1 0,0 0 1,0 0-1,0-1 0,-1 1 0,1 0 0,0 0 1,-1-1-1,1 1 0,-1-1 0,0 0 1,2-2-1,1-3 89,-1 0 0,-1-1-1,1 0 1,-1 1 0,0-1 0,1-14 0,-3 21 764,0 29-136,-1-15-556,1-8-69,0 0 0,0 0-1,0 0 1,0 0 0,1 0-1,2 7 1,-3-11-27,1 1 1,0-1-1,-1 0 1,1 1-1,0-1 1,0 0-1,0 0 1,0 1-1,0-1 1,0 0-1,0 0 1,0 0-1,1 0 1,-1 0-1,0-1 1,1 1-1,-1 0 1,0-1-1,1 1 1,-1-1-1,1 1 1,-1-1-1,1 1 1,-1-1-1,1 0 0,2 0 1,44 0-2163,-29-5-1675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9.6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26542,'0'0'3259,"0"25"-2958,0 80-93,-1-94-153,1 0-1,1 1 1,0-1-1,1 0 0,5 19 1,0-1-4,-5-19-53,0 0 1,0-1-1,1 1 0,0 0 1,1-1-1,0 0 1,1 0-1,-1 0 0,8 9 1,-11-17-22,-1-1 1,1 1 0,-1-1-1,1 0 1,-1 1 0,1-1-1,0 0 1,-1 1-1,1-1 1,-1 0 0,1 0-1,0 0 1,-1 0-1,1 0 1,-1 1 0,1-1-1,0 0 1,-1 0-1,1 0 1,0-1 0,-1 1-1,1 0 1,-1 0-1,1 0 1,0 0 0,-1-1-1,1 1 1,-1 0-1,1 0 1,0-1 0,-1 1-1,1 0 1,-1-1-1,1 1 1,-1-1 0,1 0-1,18-22-499,-10 11 351,-8 11 192,0 0 0,0 0 0,0 1 0,0-1 0,0 0 0,0 0 0,0 1 0,0-1 0,0 0 0,1 1 0,-1-1 0,0 1 0,0 0 0,1-1 0,-1 1 0,0 0 0,0 0 0,1 0 0,-1 0 0,0 0-1,0 0 1,2 0 0,-2 1 5,0-1 0,0 1 0,0 0 0,0 0 0,0-1 0,0 1-1,-1 0 1,1 0 0,0 0 0,-1 0 0,1 0 0,0 0 0,-1 0 0,0 0-1,1 1 1,-1-1 0,0 0 0,1 0 0,-1 2 0,2 9 148,-1 1 0,-1 0 1,-1 20-1,0-17-161,1-13-4,0 0-1,0 0 1,0 0 0,0 0-1,-1 0 1,0 0 0,1 1 0,-1-1-1,0 0 1,0-1 0,-1 1-1,1 0 1,0 0 0,-1 0 0,0-1-1,0 1 1,-2 2 0,1-3 0,0 0 1,0 0-1,0 0 1,0-1-1,0 1 0,0-1 1,-1 0-1,1 0 1,0 0-1,-1 0 1,1 0-1,-1-1 1,1 0-1,0 1 1,-5-2-1,7 1-21,0 0-1,0 0 1,0-1 0,0 1-1,1 0 1,-1-1 0,0 1-1,0-1 1,0 1 0,1-1-1,-1 1 1,0-1 0,1 1-1,-1-1 1,0 0 0,1 0-1,-1 1 1,1-1 0,-1 0-1,1 0 1,0 1 0,-1-1-1,1 0 1,0 0 0,-1 0-1,1 0 1,0 0 0,0 0-1,-5-32-1992,5 29 1293,-1-30-7225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59.94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70 79 28070,'0'0'2352,"10"-4"-2275,33-15-49,-42 18-21,0 0 1,0 0 0,0 0 0,0 0 0,-1 0 0,1 0-1,0 0 1,0 0 0,0 0 0,-1 0 0,1 0 0,-1 0 0,1-1-1,-1 1 1,1 0 0,-1-1 0,0 1 0,0 0 0,0 0 0,1-1-1,-1 1 1,0 0 0,-1-1 0,1 1 0,0 0 0,0-1-1,0 1 1,-1 0 0,1-1 0,-1 1 0,1 0 0,-1 0 0,0 0-1,1 0 1,-1-1 0,0 1 0,0 0 0,1 0 0,-1 0-1,0 0 1,0 1 0,0-1 0,-2-1 0,-1 1 13,1 0 0,0 0 0,-1 0 0,1 1 0,-1-1 0,1 1 0,-1 0-1,1 0 1,-1 0 0,1 1 0,-1-1 0,1 1 0,-1 0 0,1 0 0,0 0 0,-1 0 0,1 1 0,0-1 0,0 1 0,0 0 0,0 0 0,0 0 0,0 0 0,1 0-1,-5 6 1,3-3-3,0 0 0,1 0-1,0 1 1,0-1-1,0 1 1,1 0 0,0 0-1,0 0 1,0 0-1,1 0 1,0 0 0,0 1-1,0 11 1,1-11-13,0 0 0,0 0 1,1 0-1,0 0 0,0 0 1,1 0-1,0 0 0,4 10 1,-4-14-5,0 1 0,0-1 1,1 0-1,-1 0 0,1 0 1,0 0-1,-1 0 0,1-1 1,1 1-1,-1-1 0,0 0 1,0 0-1,1 0 0,-1 0 1,1-1-1,0 0 0,4 2 1,1 0-221,1 0 0,0-1 0,0 0 0,0-1 0,0 0 0,0-1 0,0 0 0,0 0 1,0-1-1,0 0 0,0-1 0,13-4 0,1-9-7081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19.08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88 12 14859,'0'0'14454,"-3"-2"-13974,0 1-382,1-1 8,0 1 0,0 1 0,0-1 0,0 0-1,0 0 1,0 1 0,0-1 0,0 1 0,0-1-1,-3 1 1,4 0-96,0 1 1,0-1-1,0 1 0,-1-1 0,1 1 0,0-1 0,0 1 1,0 0-1,0-1 0,1 1 0,-1 0 0,0 0 0,0 0 1,0 0-1,1 0 0,-1 0 0,0 0 0,1 0 0,-1 0 1,1 0-1,-1 0 0,1 0 0,-1 1 0,1 1 0,-9 26 43,1 1-1,2 0 0,1 0 0,1 0 1,0 54-1,4-81-55,0 0 0,0 0 1,0 0-1,1 0 0,-1 0 0,1 0 1,0 0-1,-1 0 0,1 0 1,1 0-1,-1 0 0,0 0 0,1-1 1,-1 1-1,1-1 0,0 1 0,0-1 1,0 1-1,0-1 0,0 0 1,1 0-1,-1 0 0,1 0 0,-1-1 1,1 1-1,0-1 0,-1 1 0,1-1 1,0 0-1,0 0 0,0 0 1,0-1-1,0 1 0,0-1 0,0 1 1,0-1-1,0 0 0,0 0 1,0 0-1,1-1 0,-1 1 0,0-1 1,0 0-1,-1 0 0,5-1 0,-2-1-55,-1 0 0,0 0-1,0 0 1,0 0 0,-1-1-1,1 1 1,-1-1-1,0 0 1,0 0 0,0 0-1,-1 0 1,1-1 0,-1 1-1,0-1 1,0 0-1,-1 1 1,2-6 0,3-11-423,-2 1 0,5-38 1,-8-37 2391,-2 122-1664,-3 1-146,2-1 0,1 0 0,4 46 0,-3-70-94,1 0 0,0 0 0,0 0 1,1 0-1,-1 0 0,1 0 0,-1 0 0,1 0 1,0 0-1,0-1 0,0 1 0,0-1 0,1 1 1,-1-1-1,1 0 0,2 2 0,-4-3-85,0 0-1,1-1 1,-1 1 0,0 0-1,0-1 1,0 1 0,0-1-1,1 1 1,-1-1 0,0 0-1,0 1 1,1-1-1,-1 0 1,0 0 0,1 0-1,-1 0 1,0 0 0,1 0-1,-1 0 1,0-1 0,0 1-1,1 0 1,-1-1-1,0 1 1,0-1 0,1 1-1,-1-1 1,0 1 0,0-1-1,0 0 1,0 0 0,0 0-1,0 0 1,0 1 0,0-1-1,0 0 1,-1-1-1,1 1 1,0 0 0,-1 0-1,2-2 1,9-21-6219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19.4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89 32 25645,'0'0'4320,"0"-5"-4009,1 4-300,-1 0-1,0 0 1,0 0 0,0 0 0,0 0 0,0 0 0,0 0-1,0 0 1,-1 0 0,1 0 0,0 0 0,-1 0 0,1 0 0,0 0-1,-1 0 1,1 1 0,-1-1 0,1 0 0,-1 0 0,0 0-1,1 0 1,-1 1 0,0-2 0,-2 1 15,-1 1 0,1-1 0,0 0 0,0 1 0,0-1 0,0 1 0,-1 0 0,-3 1 1,5-1-18,-1 0 1,1 1 0,0-1 0,0 1 0,0 0-1,0 0 1,0 0 0,0 0 0,0 0 0,0 0-1,0 0 1,0 1 0,0-1 0,1 1 0,-1-1-1,1 1 1,-1 0 0,1 0 0,0-1 0,-1 1-1,1 0 1,0 0 0,0 0 0,0 1 0,1-1-1,-1 0 1,0 0 0,1 0 0,-1 5 0,0-3-6,1-1 0,-1 1 0,1 0 0,-1 0 0,1 0 0,1 0 0,-1 0 1,0 0-1,1 0 0,0 0 0,0 0 0,0-1 0,0 1 0,1 0 0,-1-1 0,1 1 1,3 4-1,4 1-3,0 0 1,21 14-1,-23-18-1,0 0-1,0 0 1,0 1 0,-1 0-1,0 0 1,0 1 0,0 0-1,7 12 1,-13-19-58,0 0 0,0 1 0,1-1 0,-1 0 0,0 0 0,0 1 0,0-1 0,0 0 0,0 0 0,1 1 0,-1-1 0,0 0 0,0 0 0,0 1 0,0-1 0,0 0 0,0 1 0,0-1 0,0 0 0,0 1 0,0-1 0,0 0 0,0 0 0,0 1 0,-1-1 0,1 0 0,0 1 0,0-1 0,0 0 0,0 0 0,0 1 0,-1-1 0,1 0 0,0 0 0,0 0 0,0 1 0,-1-1 1,1 0-1,0 0 0,0 0 0,-1 1 0,1-1 0,0 0 0,0 0 0,-1 0 0,1 0 0,0 0 0,-1 0 0,1 0 0,0 0 0,-1 0 0,-5 0-2974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19.85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93 146 9202,'0'0'19974,"7"-7"-19798,-5 5-172,2-1 9,0-1-1,0 0 1,-1 0-1,1 0 1,-1 0-1,0-1 1,-1 1-1,1-1 1,-1 0-1,1 0 1,-2 1-1,1-2 1,0 1-1,-1 0 1,0 0-1,0-6 1,-1 6 6,1 2 35,-1 0 1,0 0 0,0 0-1,0 0 1,0 0 0,-1 0-1,0 0 1,1 0-1,-1 0 1,-2-4 0,2 6-29,0 0 1,-1 0 0,1 0 0,-1 0 0,1 0 0,-1 0-1,1 0 1,-1 0 0,0 1 0,0-1 0,1 1 0,-1-1-1,0 1 1,0 0 0,1 0 0,-1 0 0,0 0 0,0 0-1,-3 0 1,1 1 2,0 0 1,0-1-1,0 2 0,0-1 1,0 0-1,1 1 0,-1-1 0,0 1 1,1 0-1,-1 0 0,1 1 0,0-1 1,-1 1-1,1-1 0,1 1 0,-1 0 1,0 0-1,1 1 0,-1-1 0,1 0 1,-3 6-1,1-1 0,0-1 0,0 1 0,1 0 0,0 0 0,1 0 1,-1 1-1,2-1 0,-1 0 0,0 14 0,2-18-21,0 0-1,0 0 1,0 0-1,0 1 1,0-1 0,1 0-1,0 0 1,2 8-1,-2-10-5,0-1-1,0 0 1,0 1-1,0-1 0,1 0 1,-1 0-1,0 0 0,0 0 1,1 0-1,-1 0 1,1 0-1,-1 0 0,1 0 1,-1-1-1,1 1 0,0-1 1,-1 1-1,1-1 1,0 1-1,-1-1 0,1 0 1,0 0-1,2 0 0,10 1-64,-1-1 0,0 0 0,0-1 0,18-3 0,-24 2-459,0 0 1,0 0-1,0-1 1,0 0-1,10-6 1,-4 3-3663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22.36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192 99 25405,'0'0'4133,"-3"-13"-3645,-14-42-85,17 53-385,-1 0 1,0 0-1,0 1 0,0-1 1,0 0-1,0 1 0,-1-1 1,1 0-1,0 1 0,-1 0 1,1-1-1,-1 1 0,1 0 1,-1 0-1,0 0 0,0 0 1,1 0-1,-1 0 0,0 0 1,0 1-1,0-1 0,0 1 1,0-1-1,0 1 0,0 0 1,0 0-1,0-1 0,0 2 0,0-1 1,0 0-1,0 0 0,0 1 1,0-1-1,-2 1 0,-4 0 28,3 0-32,1-1-1,0 1 1,-1 0 0,1 1 0,0-1-1,0 1 1,0-1 0,0 1-1,0 0 1,0 1 0,0-1 0,1 1-1,-1-1 1,1 1 0,0 0-1,-1 1 1,2-1 0,-1 0 0,0 1-1,1 0 1,-1-1 0,1 1-1,-3 8 1,1-3-1,1 1 0,0-1 0,1 0 0,0 1 0,1 0-1,0-1 1,0 1 0,1 0 0,0-1 0,2 11 0,-2-17-12,1 0 1,0 0 0,0-1 0,0 1-1,0 0 1,1-1 0,-1 1 0,1-1-1,-1 0 1,1 0 0,0 1 0,0-1-1,0 0 1,0 0 0,0-1 0,1 1-1,-1 0 1,0-1 0,1 1 0,-1-1-1,1 0 1,0 0 0,-1 0 0,1 0-1,0 0 1,3 0 0,5 1-39,1 0 0,0 0 0,0-1 0,23-2 0,-32 1-3,0-1-1,0 1 0,0-1 0,-1 0 0,1 0 0,0 0 0,0 0 0,0 0 0,-1-1 1,1 0-1,0 1 0,-1-1 0,0 0 0,1 0 0,-1 0 0,0 0 0,0-1 1,0 1-1,0-1 0,-1 1 0,1-1 0,-1 1 0,3-5 0,0-5-208,1 1-1,-2-1 1,0 0-1,2-13 1,2-35-1505,-6 3-2196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22.70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48 30 23309,'0'0'7098,"-6"-6"-6832,-22-16-90,28 22-172,-1 0-1,1 0 1,0-1-1,0 1 1,-1 0-1,1 0 1,0 0-1,0 0 1,-1 0-1,1 0 1,0-1-1,0 1 1,-1 0-1,1 0 1,0 0-1,-1 0 1,1 0-1,0 0 1,0 0-1,-1 0 1,1 0-1,0 0 1,-1 0-1,1 1 1,0-1-1,0 0 1,-1 0-1,1 0 1,0 0-1,0 0 1,-1 0-1,1 1 0,0-1 1,0 0-1,0 0 1,-1 0-1,1 0 1,0 1-1,0-1 1,0 0-1,0 0 1,-1 1-1,1-1 1,0 0-1,0 0 1,0 1-1,0-1 1,0 0-1,0 1 1,0-1-1,-1 16 137,1-14-106,0 17 62,-1 28-1,2 0 1,1 0 0,3 0-1,17 71 1,46 91-44,-66-204-169,-4-9-1129,-2-8-932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47.3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41 59 16123,'0'0'10221,"-4"-3"-9367,1 1-620,1 0 33,-1 0 0,0 1 0,1-1 1,-1 0-1,0 1 0,0 0 0,0 0 0,0 0 1,-6-2-1,12-2 629,87-4-848,1 3-1,101 7 1,-66 1-34,310-2 57,-432 0-72,1-1 1,0 1-1,-1-1 1,1 0-1,-1 0 1,6-3-1,25-6 0,-63 8-1146,6 2-571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9:46.1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78 27046,'0'0'3242,"2"-6"-3240,-2 4 4,3-6-26,0-1 0,0 0 0,-1-1 1,-1 1-1,2-16 0,-19 27 392,14 2-351,1-1 0,0 0 0,-1 0 0,1 1 0,1-1 0,-1 1 1,0-1-1,1 1 0,0-1 0,-1 1 0,1 0 0,1-1 0,-1 1 0,1 5 0,0 5 62,1-13-83,1 0 1,-1 0-1,1-1 0,-1 1 1,0-1-1,1 0 0,-1 1 0,1-1 1,-1 0-1,1-1 0,-1 1 1,1 0-1,-1-1 0,1 0 1,-1 1-1,4-3 0,-5-38 88,-1 40-74,-1 1-1,1-1 1,-1 1-1,1-1 0,-1 1 1,1 0-1,-1-1 1,0 1-1,1 0 1,-1 0-1,1-1 1,-1 1-1,0 0 0,1 0 1,-1 0-1,0 0 1,1 0-1,-1 0 1,0 0-1,1 0 0,-1 0 1,0 0-1,1 0 1,-1 0-1,0 0 1,0 1-1,-22 7 167,20-4-172,-1-1-1,1 0 1,1 1 0,-1 0 0,0-1-1,1 1 1,0 0 0,0 0-1,0 1 1,0-1 0,1 0 0,-1 1-1,1-1 1,0 1 0,0-1-1,1 1 1,-1 5 0,19-7-215,-13-3-2435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48.0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0 26030,'0'0'4314,"-1"0"-4302,1 0 0,0 0-1,0 0 1,0 0 0,-1 0 0,1 0 0,0 0 0,0 1 0,0-1 0,0 0 0,-1 0 0,1 0-1,0 0 1,0 0 0,0 0 0,0 0 0,0 0 0,-1 0 0,1 1 0,0-1 0,0 0-1,0 0 1,0 0 0,0 0 0,0 0 0,0 1 0,-1-1 0,1 0 0,0 0 0,0 0 0,0 0-1,0 1 1,0-1 0,0 0 0,0 0 0,0 0 0,0 0 0,0 1 0,0-1 0,0 0-1,0 0 1,0 0 0,0 1 0,0-1 0,0 0 0,0 0 0,0 0 0,1 1 0,8 8 38,0 1 1,1-1 0,18 12 0,-16-12-10,0 0 1,20 22 0,-3 0 31,-28-29-59,-1 0 0,1 0 0,-1 0 0,1-1 0,-1 1 0,0 0 0,0 0 0,0 0 0,0 0 0,0 0 0,-1 0 0,1 1 0,-1 0 13,1 6-14,1-3-3,-1 0 1,0 0-1,0 0 1,-1 1 0,1-1-1,-1 0 1,-1 0-1,1 0 1,-1 0-1,0-1 1,-1 1-1,-4 9 1,-83 105-809,71-93-805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49.2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 0 25197,'0'0'5507,"-1"11"-5340,-4 58-16,4 0 0,2 1 0,11 69 0,-9-101-222,0 56 0,-3-67-363,0-29-1405,0-13-967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49.6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52 26790,'0'0'3272,"156"-52"-3096,-122 52-112,-5 0-32,-11 0-32,-7 0-56,1 3-184,-6 11-464,-6-5-1152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49.9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38 27350,'0'0'3601,"104"-29"-3601,-75 23 56,0 3-56,-6 3-152,-5 0-208,-1 0-345,-5 0-463,-1 3-4353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0.7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38 25725,'0'0'3471,"3"-4"-3205,-1 1-223,1 0 0,-1 1-1,1-1 1,-1 1 0,1-1-1,0 1 1,0 0 0,0 0-1,0 0 1,1 1 0,-1-1-1,0 1 1,1-1 0,-1 1-1,1 0 1,-1 1 0,1-1-1,0 1 1,-1-1 0,1 1 0,-1 0-1,6 1 1,-7-1-40,0-1 0,0 1 1,0 0-1,0 0 0,0 0 0,0 1 0,0-1 1,0 1-1,0-1 0,0 1 0,0-1 1,0 1-1,0 0 0,-1 0 0,1 0 0,0 0 1,0 0-1,1 2 0,-2-1-2,1 1 0,-1-1 0,0 1 0,0 0 0,-1-1 0,1 1 0,0 0 0,-1 0 0,1-1 0,-1 1 0,0 0 0,0 0 0,-1 3 0,1-2-1,0 0 1,-1 0 0,1 0 0,-1 0-1,0 0 1,-1 0 0,1-1-1,-1 1 1,1 0 0,-1-1 0,0 1-1,0-1 1,-1 1 0,1-1 0,-1 0-1,0 0 1,1 0 0,-1-1 0,0 1-1,-1 0 1,1-1 0,0 0 0,-1 0-1,-4 2 1,7-3 7,8-1-25,0 0 15,6-1 6,0 1-1,0 1 1,0 0 0,0 1 0,21 6-1,-31-8-1,-1 1 0,1 0-1,-1 0 1,0 1 0,1-1-1,-1 0 1,0 1 0,0-1 0,0 1-1,0 0 1,0 0 0,0 0-1,0 0 1,0 0 0,-1 0-1,1 0 1,-1 1 0,0-1-1,0 0 1,0 1 0,0-1 0,0 1-1,0 0 1,0-1 0,-1 1-1,0 0 1,1-1 0,-1 1-1,0 0 1,0-1 0,0 1-1,-1 0 1,1-1 0,-1 1 0,0 2-1,0-2 2,0-1-1,0 0 1,-1 1 0,1-1-1,0 0 1,-1 0 0,0 0-1,1 0 1,-1 0 0,0 0-1,0 0 1,0-1 0,0 1-1,0-1 1,0 1-1,-1-1 1,1 0 0,0 0-1,-1 0 1,1 0 0,-1 0-1,1-1 1,-6 2 0,-5 0 27,0 0 0,0-1 0,-17 0 0,25 0-389,-12-2 1292,17 1-1056,-1 0 0,1 0 0,0 0-1,-1 0 1,1 0 0,0 0 0,-1 0 0,1 0-1,0 0 1,0 0 0,-1 0 0,1 0-1,0-1 1,-1 1 0,1 0 0,0 0-1,0 0 1,-1-1 0,1 1 0,0 0 0,0 0-1,0 0 1,-1-1 0,1 1 0,0 0-1,0 0 1,0-1 0,0 1 0,0 0 0,0-1-1,-1 1 1,1 0 0,0 0 0,0-1-1,0 1 1,0 0 0,0-1 0,0 1-1,0 0 1,0-1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3.6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922 68 23685,'0'0'5717,"-22"-9"-5293,-8-4-286,8 3 12,-1 0 1,-26-6 0,38 13-106,-1 1 0,0 0 0,0 0-1,0 2 1,0-1 0,0 1 0,0 1 0,0 0 0,-17 4 0,-8 5 28,-57 22 1,91-31-59,-33 15 70,1 1-1,-53 37 1,45-28-42,14-7 5,0 1 0,1 1-1,1 1 1,1 2 0,-37 44 0,51-53-31,2 1 1,0 1-1,1 0 1,0 0-1,1 1 1,1 0-1,1 0 1,1 1-1,0 0 1,-2 26-1,0 23 37,2 107 0,6-138-44,-2 7 4,-1-19 10,5 46 1,-2-64-23,0 1-1,1-1 1,0 0-1,0 0 1,0 0 0,1 0-1,0 0 1,1-1-1,-1 1 1,8 9 0,4 3 3,1-1 1,1 0 0,0-2 0,1 0 0,1-1 0,0 0 0,1-2 0,1-1 0,0 0 0,0-1 0,1-1 0,1-2 0,0 0 0,0-1 0,0-1 0,29 3 0,56 2 12,-1-5 0,123-8 1,-209 0-17,-1-1 1,0-1-1,-1 0 1,1-2-1,27-10 1,-1-4 1,44-26 1,-74 36-9,1-1 1,-2-1 0,1 0 0,-2-1 0,1-1 0,-2 0 0,0-1 0,-1 0 0,0-1 0,-1 0-1,-1-1 1,-1 0 0,12-30 0,-9 14-3,-1 0-1,-2 0 1,-2-1 0,0-1-1,-3 1 1,1-65 0,-5 90 5,1-18-3,-1 0-1,-1 0 1,-1 0 0,-2 0-1,-1 1 1,-13-43 0,5 33 3,-37-67 1,41 88 0,-1 0 1,-1 0 0,0 1 0,-1 1 0,-1 0 0,-20-17 0,12 13 11,-1 1-1,-34-19 0,46 30-13,1 1 0,-1 0 0,0 0 0,-1 1-1,1 0 1,-1 0 0,1 1 0,-1 1-1,-11 0 1,0 0-36,15 1-39,-1-1 0,0 1 0,0 0-1,0 1 1,0 0 0,0 0 0,1 1 0,-1 0-1,0 0 1,1 1 0,-8 3 0,-8 6-1409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07.3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168 13 23077,'0'0'7586,"-4"-3"-7321,3 2-253,0 0 1,-1 0 0,1 0-1,-1 0 1,1 1-1,-1-1 1,0 0-1,1 1 1,-1-1-1,0 1 1,1-1-1,-1 1 1,0 0-1,1 0 1,-1 0-1,0 0 1,0 0-1,1 0 1,-1 0 0,0 0-1,0 1 1,1-1-1,-1 1 1,0-1-1,1 1 1,-1 0-1,1 0 1,-1 0-1,1-1 1,-1 1-1,1 1 1,-1-1-1,1 0 1,0 0-1,0 0 1,0 1 0,-2 2-1,-8 11 10,0 1 0,1-1 0,1 2 0,0 0-1,1 0 1,1 0 0,1 1 0,-6 28 0,4-8 7,3 0 1,1 0-1,1 47 1,3-73-30,2 0 1,-1 0 0,2 0-1,-1 0 1,2 0-1,-1-1 1,2 1-1,0-1 1,0 0 0,9 14-1,-8-16-9,0 0 0,0 0 0,1-1 1,0 0-1,0 0 0,1-1 0,0 0 0,0 0 0,1-1 0,0 0 0,0-1 0,12 6 0,-20-10-87,0 0-1,1-1 1,-1 1-1,0-1 0,1 1 1,-1 0-1,1-1 0,-1 0 1,0 1-1,1-1 1,-1 0-1,1 0 0,-1 0 1,1 0-1,-1 0 0,1 0 1,-1 0-1,1-1 1,-1 1-1,1 0 0,-1-1 1,0 1-1,1-1 0,-1 0 1,0 1-1,1-1 1,-1 0-1,0 0 0,0 0 1,0 0-1,0 0 0,0 0 1,0 0-1,0 0 1,0 0-1,0-1 0,0 1 1,-1 0-1,1 0 0,0-1 1,-1 1-1,1-1 1,0-2-1,5-16-7329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08.1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 11218,'0'0'19618,"0"-1"-19603,0 1 1,0 0-1,0-1 1,-1 1-1,1 0 1,0-1-1,0 1 1,0 0 0,0-1-1,0 1 1,0 0-1,0-1 1,1 1-1,-1 0 1,0-1-1,0 1 1,0 0-1,0 0 1,0-1-1,0 1 1,1 0-1,-1-1 1,0 1-1,0 0 1,0 0-1,1-1 1,2 1-10,0 1 1,0 0 0,0 0 0,0 0-1,0 0 1,0 0 0,-1 0 0,1 1-1,0-1 1,-1 1 0,1 0-1,-1 0 1,1 0 0,-1 0 0,0 0-1,0 0 1,0 1 0,2 2 0,31 51 41,-27-39-49,0 1 0,0 1 1,-2-1-1,0 1 0,5 36 0,-6-11 11,-1 68-1,-4-102-7,-1 0-1,-1-1 0,0 1 0,0 0 0,-1-1 1,-1 1-1,1-1 0,-1 0 0,-1 0 0,0 0 1,-8 12-1,3-5-12,-15 33 1,24-44 29,12-12-4863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7.13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7954,'0'0'8145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8.0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42 38 5057,'-9'0'-207,"-14"0"12062,13 0-272,14 0-8431,7 0-3348,468 8 325,-203-16-119,20 4 0,-192 5-11,-76-1 2,43 1 17,0-4 0,100-15 0,-84 12 47,-59 3-48,52-3 71,-79 6-13,-24 0-391,-1 0-373,-4 0-1016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2.5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 15 21293,'0'0'8071,"-6"-14"-5964,7 34-2089,0-1 1,1 1 0,0-1-1,2 1 1,0-1 0,1 0-1,11 27 1,32 105 9,-27-80-8,19 47-16,-39-110-1888,-1-19-762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8.7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0 664,'0'0'27167,"-6"9"-23354,7-6-3809,0 0 0,0 0 0,1 0 0,-1-1 0,1 1 0,-1 0 0,1-1 0,0 0-1,0 1 1,0-1 0,0 0 0,0 0 0,0 0 0,5 3 0,39 27 25,-23-18-16,-11-8-7,0 1-1,0 0 0,-1 1 1,0 0-1,-1 0 0,19 20 1,-28-24-1,0 1-1,-1-1 1,0 0 0,0 1-1,0-1 1,0 0 0,0 1 0,-1-1-1,0 0 1,0 0 0,0 0-1,-3 7 1,-4 9-10,-1-1 0,-22 35 0,-7 15-929,27-47-755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8:59.9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30 1 2913,'0'0'26511,"-3"6"-26190,-2 11-123,-1-1-1,2 1 1,0 0 0,1 0-1,-1 28 1,3 98 143,2-73-257,0-26-39,2-1 1,15 81-1,-6-74-22,-11-49-24,1 4-169,1-12-50,-2-84-3845,-1 36-6606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00.3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26846,'0'0'3961,"12"0"-3853,265 0-180,-277 0 34,1 0 1,-1 0 0,1 0 0,-1 0 0,0 0 0,1 0-1,-1 0 1,1 0 0,-1 0 0,1 0 0,-1 0 0,0 0 0,1 1-1,-1-1 1,1 0 0,-1 0 0,0 1 0,1-1 0,-1 0-1,0 0 1,1 1 0,-1-1 0,0 0 0,1 1 0,-1-1-1,0 1 1,0-1 0,0 0 0,1 1 0,-1-1 0,0 1-1,0-1 1,0 0 0,0 1 0,0-1 0,0 1 0,0 1-283,0-1 1,0 0-1,0 0 1,0 0-1,-1 1 1,1-1-1,0 0 1,-1 0-1,1 0 1,-1 0-1,0 0 1,1 0-1,-1 0 1,0 0-1,0 1 1,-15 10-13595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00.6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47 26686,'0'0'4161,"12"0"-3953,5 0-32,12-3-160,6-6 16,0-2-16,-1 2-16,1 0-224,0 4-449,-6 5-1127,-12 0-5705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01.3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27 26974,'0'0'3571,"0"-4"-3549,0 3-21,0 0 1,0 0 0,0 1-1,0-1 1,0 0 0,0 0-1,1 0 1,-1 0 0,0 0-1,1 1 1,-1-1 0,0 0-1,1 0 1,-1 1 0,1-1-1,0 0 1,-1 0 0,1 1-1,-1-1 1,1 1 0,0-1-1,-1 1 1,1-1 0,0 1-1,0-1 1,0 1 0,-1-1-1,1 1 1,0 0 0,0 0-1,1-1 1,36-1 39,-24 2-46,-12 1 4,-1-1 0,0 0 0,1 1 0,-1-1 0,0 1 0,0-1 0,1 1 0,-1 0 0,0 0 0,0-1 1,0 1-1,0 0 0,0 0 0,0 0 0,0 0 0,0 0 0,0 0 0,0 0 0,0 1 0,-1-1 0,1 0 0,0 0 0,-1 1 0,1-1 0,-1 0 0,0 1 0,1-1 1,-1 0-1,0 1 0,0-1 0,0 2 0,2 54-181,-2-46 88,0-9 86,0 0-1,0 1 1,0-1-1,0 0 1,0 0-1,0 0 1,-1 0-1,1 0 1,-1 0-1,0 0 1,1 0-1,-1 0 1,0 0-1,0 0 1,-1 0-1,1 0 1,0-1-1,0 1 1,-1 0-1,-1 1 1,32 10-74,-11-7 170,-13-4-79,1-1 0,-1 1 0,0 1 0,0-1 0,7 5 0,-10-6-8,-1 1 0,1-1 1,-1 0-1,0 1 0,1-1 1,-1 1-1,0 0 0,0-1 1,0 1-1,0 0 0,-1-1 1,1 1-1,0 0 0,-1 0 1,1 0-1,-1 0 0,0 0 1,1-1-1,-1 1 0,0 3 1,0 0 8,0 0 0,0 0 0,-1 0 1,1 0-1,-1 0 0,0 0 0,-1 0 0,1 0 1,-1 0-1,0-1 0,-3 6 0,3-7 11,0 0 0,-1 0 0,0-1 0,1 1 0,-1 0 0,0-1 0,0 0 0,-1 1 0,1-1 0,0-1 0,-1 1 0,1 0 1,-1-1-1,0 0 0,-4 1 0,2 0 48,-1-1 0,0 0 0,0 0 0,-13-2 0,10 1-60,8 0-1,0-1 0,1 0 0,-1 0 0,1 0 0,-1 0 0,1 0 0,0 0 0,-1 0 0,1 0 0,0-1 0,0 1 0,0 0 0,0-1 0,0 1 0,0-1 0,0 1 0,1-1 0,-1 0 0,0 1 0,0-3 0,1 3-8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12.73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841 44 19796,'0'0'8799,"-3"-2"-8456,-1-2-209,1 1 1,-1-1-1,0 1 0,0 1 0,0-1 1,-1 0-1,1 1 0,0 0 0,-1 0 1,-6-2-1,0 2-49,0 0 0,0 1 0,0 0 0,-13 1 0,-20-1 109,24 0-167,0 0 0,-1 2 0,1 0 0,0 1 0,0 1 0,0 1 0,0 0 0,-24 10 0,39-12-17,-191 94 218,175-84-215,0 2 0,1 0 0,0 1 0,1 1-1,1 1 1,-29 34 0,38-37 1,2 0 1,0 0-1,1 0 0,0 1 0,1 0 0,1 0 0,-5 29 0,-2 2 3,-1 9 12,2 0-1,3 1 1,3 0 0,1 57 0,3-86-28,-1-11 3,1 0 0,0 1-1,1-1 1,1 0 0,0 0 0,1 1-1,1-1 1,0-1 0,8 18-1,5 1-13,-7-12 13,1 0 0,1 0 0,0-2 0,2 1 0,0-2 0,20 21 0,13 8 18,-22-20-19,2-1 0,1-1-1,0-2 1,42 27-1,-51-41 2,1-2 0,0 0 0,0-1 0,37 7 0,-30-8 0,0 2 1,26 10 0,17 13-12,75 21 0,-119-46 8,1-1 0,0 0 0,37 0 0,86-6 0,-57-1 0,-37 0-7,0-3 0,0-2 0,0-3 0,-1-2 0,-1-3 0,103-41-1,-109 32 11,-1-1 0,-2-2 0,0-2 0,-2-2 0,64-61 0,-92 77-11,-1-1-1,20-28 1,-16 20-2,-11 14 6,1-1 0,-2 0 0,0 0 0,0-1-1,-1 0 1,0 0 0,5-18 0,-4-4 6,5-52 1,-10 81-3,10-314 28,-11 318-28,-1-8 4,0 0 0,0 0 0,-1 0 0,0 0 0,-1 0-1,1 0 1,-2 1 0,1-1 0,-1 1 0,-7-10 0,-8-11 22,-33-38 0,6 9-13,34 42-7,-1 1 0,0 0-1,-1 0 1,-1 2 0,0 0 0,-1 1-1,-24-15 1,-12-2 0,-63-25-1,16 8 14,69 33-9,-1 0 0,0 3 0,-1 0 0,0 2 0,0 1 0,-42-2 0,-200 1 21,203 8-38,39 2-51,0 2 0,1 1 0,0 1 0,0 2 0,-42 16 0,-9 1-1003,12-6-2494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4.63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64 704,'2'0'30323,"1"-1"-28751,6-2-5590,-5 1 5796,59-41-4292,-40 29-1246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4.9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41 23309,'0'0'3801,"46"-26"-3761,-34 23-40,5 0-200,0-3-608,1 3-2017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5.29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75 23253,'0'0'6097,"87"-43"-6097,-69 43-16,-7 0-56,12 0-392,-5 0-240,-1 0-3001</inkml:trace>
  <inkml:trace contextRef="#ctx0" brushRef="#br0" timeOffset="1">417 0 19108,'0'0'6161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5.65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22221,'0'0'6169,"86"0"-6129,-63 3-88,-5-3-16,-7 0-64,18 3-1080,-6-3-849,-5 0-599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2.95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122 0 26974,'0'0'3713,"0"3"-3544,-1 12-79,-2 1 0,0-1 0,0 0 0,-6 16-1,-1 2 21,-25 129 42,-11 37-16,39-181-249,7-18 108,0 0 1,0 0-1,0 0 0,0 1 1,0-1-1,0 0 0,0 0 1,0 0-1,0 0 1,0 0-1,0 0 0,0 0 1,0 0-1,0 0 0,0 1 1,0-1-1,0 0 1,0 0-1,-1 0 0,1 0 1,0 0-1,0 0 1,0 0-1,0 0 0,0 0 1,0 0-1,0 0 0,0 0 1,0 0-1,-1 0 1,1 0-1,0 0 0,0 0 1,0 0-1,0 0 0,0 0 1,0 0-1,0 0 1,0 0-1,0 0 0,-1 0 1,1 0-1,0 0 0,0 0 1,0 0-1,0 0 1,0 0-1,0 0 0,0 0 1,0 0-1,0 0 0,0-1 1,0 1-1,0 0 1,-1 0-1,1 0 0,0 0 1,0 0-1,0 0 0,0 0 1,0 0-1,0 0 1,0-1-1,0 1 0,0-3-98,-1-1-1,1 1 0,0-1 0,1 1 1,-1-1-1,0 0 0,1 1 1,1-5-1,25-75-4410,-11 48-7293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5.98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22645,'0'0'6409,"110"8"-6121,-93-2-288,18-3 0,-7 0-248,19-3-192,-13 3-1280,-5-3-12099</inkml:trace>
  <inkml:trace contextRef="#ctx0" brushRef="#br0" timeOffset="1">533 79 21981,'0'0'5633,"63"29"-6337,-40-24-1057,-5-2-2800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6.30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21749,'0'0'7697,"75"23"-7697,-57-14-144,11 0-128,-6-1-384,-6-2-7314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6.64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23765,'0'0'4457,"86"75"-4649,-62-61-3953,-13-2-9818</inkml:trace>
  <inkml:trace contextRef="#ctx0" brushRef="#br0" timeOffset="1">307 226 25998,'0'0'1848,"58"81"-4769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6.98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21501,'0'0'5721</inkml:trace>
  <inkml:trace contextRef="#ctx0" brushRef="#br0" timeOffset="1">151 353 17764,'0'0'9650,"23"96"-13395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7.33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22693,'0'0'6313,"23"98"-6809,-17-83-2168</inkml:trace>
  <inkml:trace contextRef="#ctx0" brushRef="#br0" timeOffset="1">87 348 25397,'0'0'3441,"6"124"-3793,-6-107-2505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7.6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23101,'0'0'4977,"0"61"-26750</inkml:trace>
  <inkml:trace contextRef="#ctx0" brushRef="#br0" timeOffset="1">58 278 18524,'0'0'10658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39.18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129 1 3089,'0'0'28443,"-13"26"-28355,10-14-76,-1-2-1,-1 1 0,-10 18 1,-3 8 26,-2 9-29,6-16-7,1 1 1,-8 34-1,20-64 8,1 1 0,-1 0 0,1 0 0,0 0 0,0-1 0,0 1-1,0 0 1,0 0 0,0 0 0,0 0 0,1-1 0,-1 1 0,1 0 0,-1 0 0,1-1 0,0 1-1,-1 0 1,1-1 0,0 1 0,0-1 0,0 1 0,0-1 0,1 1 0,-1-1 0,2 2 0,3 1-9,0 0 1,0 0 0,0-1 0,0 0 0,10 3 0,6 4 24,28 17-225,62 26 435,-97-47-1544,1 0 0,30 5 1,-15-7-13915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0.86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237 42 20220,'0'0'10056,"0"-2"-9986,0 0 0,0 1 1,0-1-1,-1 0 0,1 0 1,-1 0-1,0 0 0,1 1 1,-1-1-1,-1-2 0,-2 1-57,0 1-1,-1-1 0,1 1 1,0 0-1,-1 1 1,1-1-1,-1 1 0,1 0 1,-1 0-1,0 0 1,1 1-1,-1-1 0,0 1 1,1 0-1,-1 1 1,-6 0-1,5 0 0,-1 0-1,1 0 1,0 1-1,0 0 1,0 0-1,0 0 1,0 1-1,0 0 1,1 0 0,-1 1-1,-5 4 1,4-1-3,1-1 0,0 1 0,1 1 1,-1-1-1,1 1 0,1 0 0,0 0 1,0 1-1,0-1 0,1 1 0,0-1 1,-2 17-1,1 5 36,1 0 0,1 45 0,2-63-44,0-8-1,0 1 0,1-1 0,-1 1-1,1-1 1,0 1 0,0-1 0,0 0 0,1 1 0,-1-1 0,1 0 0,0 0 0,0 0 0,1 0 0,-1 0 0,1-1 0,0 1 0,0-1-1,0 0 1,0 1 0,1-1 0,-1-1 0,1 1 0,0 0 0,0-1 0,0 0 0,0 0 0,6 2 0,4 1-11,1-1-1,0 0 1,0-2 0,1 1 0,-1-2 0,26 0 0,-29-2-129,0 0 0,1-1 0,-1 0-1,0-1 1,0 0 0,0-1 0,-1-1 0,1 0 0,-1 0 0,15-10 0,-10 6-258,26-14-1480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1.47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179 24 23253,'0'0'6677,"-15"-4"-6417,-6-3-175,12 4-25,0 1-1,0-1 1,0 2-1,0-1 0,-1 1 1,1 1-1,-13 0 1,20 0-55,1 0 1,-1 0 0,0 0 0,0 1 0,1-1 0,-1 0 0,0 1 0,1 0 0,-1-1 0,0 1-1,1 0 1,-1 0 0,1 0 0,0 0 0,-1 0 0,1 0 0,0 0 0,-1 0 0,-1 3 0,1 0 18,-1 0 0,1-1 0,0 1 0,0 0 0,1 1 0,-1-1 0,-1 8 0,0 5 65,1 1-1,0 34 1,2-51-89,0 3-7,0 1 1,0-1-1,1 0 1,0 0-1,-1 0 1,1 0-1,1 1 1,-1-1-1,0 0 1,1-1 0,0 1-1,0 0 1,0-1-1,1 1 1,-1-1-1,1 1 1,-1-1-1,1 0 1,0 0-1,1 0 1,4 3-1,-3-3-14,1 0-1,1 0 0,-1 0 0,0-1 1,1 0-1,-1 0 0,1-1 0,-1 1 1,1-1-1,0-1 0,-1 0 0,1 1 1,7-2-1,-12 0-34,0 1 1,0 0-1,0-1 1,0 0-1,0 1 0,1-1 1,-2 0-1,1 0 1,0 0-1,0 0 0,0 0 1,0-1-1,-1 1 1,1 0-1,-1-1 0,1 1 1,1-4-1,1 0-129,-1 0 0,0 0 1,0 0-1,-1 0 0,1-1 0,1-7 0,1-6-1429,-1-1 1,3-37-1,-6-7 95,-1 41 7596,0 36-4795,0 3-1040,0 1 1,1-1 0,1 0 0,0 0 0,8 27-1,-8-39-261,-1 0 0,0 0-1,1-1 1,0 1 0,0 0-1,0-1 1,1 0 0,-1 1-1,1-1 1,-1 0 0,1 0-1,0 0 1,0-1 0,1 1-1,-1-1 1,0 0 0,1 0-1,0 0 1,-1 0 0,1-1-1,0 1 1,0-1 0,0 0-1,0 0 1,0 0 0,0-1-1,0 1 1,7-1 0,0 0-458,10 0-916,-8-3-2438,6-12-12322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1.84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30 1 24597,'0'0'6204,"-5"2"-6109,4-2-88,-1 1 0,1 0-1,0-1 1,0 1 0,-1 0 0,1 0 0,0 0 0,0 0-1,0 0 1,0 0 0,0 0 0,0 0 0,0 0-1,0 1 1,0-1 0,1 0 0,-1 0 0,0 1 0,1-1-1,-1 1 1,1 1 0,-3 37 89,3-26-66,0 58-135,2-72 55,-1 0-1,1 0 1,-1 0 0,1-1 0,0 1 0,-1-1 0,1 1 0,-1-1 0,1 1 0,-1-1-1,0 0 1,1 0 0,1-1 0,6-11-161,-1 0 0,0 0 0,-1-1 0,6-19 0,-12 33 224,-1 0 1,0-1-1,0 1 0,0 0 0,0-1 0,0 1 1,0 0-1,0 0 0,0-1 0,0 1 0,1 0 1,-1 0-1,0-1 0,0 1 0,0 0 0,1 0 1,-1-1-1,0 1 0,0 0 0,1 0 0,-1 0 1,0 0-1,0-1 0,1 1 0,-1 0 0,0 0 1,0 0-1,1 0 0,-1 0 0,0 0 0,1 0 1,-1 0-1,0 0 0,1 0 0,-1 0 0,0 0 1,1 0-1,8 9 511,3 16-51,-10-22-457,-1-1 1,0 1-1,1 0 0,0 0 0,-1-1 1,1 1-1,0-1 0,0 1 0,1-1 1,-1 0-1,0 0 0,1 0 0,0 0 1,-1 0-1,1 0 0,0-1 0,0 0 1,3 2-1,3-1-210,-1 0 1,0 0-1,1-1 1,-1 0 0,16 0-1,4-1-1541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3.4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150 0 24661,'0'0'5907,"0"7"-5623,-4 20-167,0 0 1,-2-1-1,-1 1 1,-1-1-1,-11 27 1,9-26-88,-82 250-16,114-335-6020,-4 19-8747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2.60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9 1 25669,'0'0'5387,"-1"5"-5283,-4 42 52,2 1 0,5 74 1,0-32-86,-2-74-69,-1 8 1,1 1-1,1-1 1,2 1-1,10 47 1,-10-79-93,1 1 0,-1-1 0,-1 1 0,4-14 0,-1-3-17,-4 11 78,1 1-1,0-1 0,1 1 1,1-1-1,0 1 0,0 0 0,1 1 1,0-1-1,12-16 0,-16 26 30,-1 0 0,1 0 1,0 1-1,0-1 0,-1 0 0,1 1 0,0-1 0,0 1 0,0-1 0,-1 1 0,1-1 0,0 1 1,0 0-1,0-1 0,0 1 0,0 0 0,0 0 0,0 0 0,0 0 0,0 0 0,0 0 0,0 0 1,0 0-1,0 0 0,0 0 0,0 0 0,0 0 0,0 1 0,0-1 0,-1 1 0,1-1 0,0 0 1,0 1-1,0-1 0,0 1 0,0 1 0,2-1 1,-1 1 0,1 0 1,-1 1-1,0-1 0,0 0 0,0 1 1,0-1-1,0 1 0,-1 0 0,2 3 1,0 3-14,0 0 0,0 1 0,-1 0 1,0-1-1,-1 1 0,0 0 0,-1 0 1,0 0-1,0 0 0,-1-1 0,0 1 1,-3 11-1,3-17-18,0-1 1,0 1-1,0 0 1,-1-1-1,1 1 1,-1-1-1,0 0 0,0 1 1,0-1-1,-1 0 1,1 0-1,-1-1 1,1 1-1,-1 0 1,0-1-1,0 1 0,0-1 1,0 0-1,-1 0 1,1 0-1,0-1 1,-1 1-1,0-1 1,1 0-1,-1 0 0,0 0 1,1 0-1,-1-1 1,0 1-1,0-1 1,1 0-1,-1 0 1,-4-1-1,-5-2-2309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2.97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30 182 26190,'0'0'1935,"15"-18"-1881,43-58-38,-56 73-11,0 0 0,0 0 0,0 0 0,-1 0 0,1 0 0,-1 0 0,0 0 0,0-1 0,0 1 0,0 0 0,0-1 0,-1-5 0,0 8 10,0-1 0,0 1-1,0-1 1,-1 1 0,1 0 0,-1-1 0,1 1 0,-1 0 0,1-1-1,-1 1 1,0 0 0,0 0 0,1 0 0,-1-1 0,0 1 0,0 0 0,0 0-1,0 0 1,-1 0 0,0 0 0,-3-2 73,0 1 1,0 0-1,0 0 1,0 1-1,0-1 1,0 1-1,-1 1 1,1-1-1,0 0 1,-7 1-1,10 1-51,0 0 0,1-1 0,-1 1 1,0 0-1,0 0 0,1 0 0,-1 0 0,1 0 0,-1 1 1,1-1-1,0 0 0,-1 1 0,1-1 0,0 1 0,0-1 0,0 1 1,0 0-1,0-1 0,0 1 0,0 0 0,1 0 0,-1 0 1,1-1-1,-1 5 0,-2 3 46,1 0 0,0 0-1,1-1 1,0 12 0,0-8-24,1-1-21,0-1-1,0 1 1,1-1-1,0 0 1,1 0-1,4 13 1,-5-20-39,0 0 1,1 0-1,-1-1 1,1 1-1,0 0 1,0-1-1,0 1 1,0-1-1,0 0 1,0 0 0,1 0-1,-1 0 1,1 0-1,0 0 1,-1-1-1,1 1 1,0-1-1,0 0 1,0 1-1,0-1 1,0-1-1,0 1 1,0 0-1,0-1 1,5 0-1,51 0-1031,-38-4-591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3.9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24 27006,'0'0'4047,"0"6"-3956,0 24 51,-1 1-17,3 40 0,-1-68-123,0-1 1,0 1-1,0 0 0,1 0 1,-1-1-1,0 1 0,1-1 1,0 1-1,0-1 0,0 0 1,0 0-1,0 0 0,0 0 1,0 0-1,1 0 0,-1 0 0,1-1 1,-1 1-1,1-1 0,-1 0 1,1 0-1,0 0 0,0 0 1,0 0-1,0-1 0,3 1 1,-2 0-32,-1 0 0,1 0 0,0-1 0,0 0 0,-1 0 0,1 0 1,0 0-1,0 0 0,-1-1 0,1 1 0,0-1 0,-1 0 0,1-1 1,-1 1-1,1 0 0,-1-1 0,1 0 0,-1 0 0,5-4 0,-3 1-144,0-1-1,-1-1 0,0 1 0,0-1 0,-1 1 1,1-1-1,-1 0 0,-1 0 0,0-1 0,0 1 1,1-8-1,1-9 228,-2 0 1,-2-27 0,0 42 1462,0 31-979,0 123 91,0-142-653,0 0-1,0 0 1,1 1-1,-1-1 1,1 0-1,-1 0 1,1 0-1,0 0 1,0 0-1,0 0 1,1 0-1,-1-1 1,1 1-1,-1 0 1,1-1-1,0 1 1,0-1-1,0 1 1,1-1-1,-1 0 1,0 0-1,1 0 1,-1 0-1,1-1 1,0 1-1,0-1 1,0 1-1,-1-1 1,1 0-1,0 0 1,0 0-1,6 0 1,2-4-1548,1-11-1722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4.32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89 4 26958,'0'0'3599,"-11"-1"-3516,-33-1 53,42 2-131,1 0-1,0 0 1,-1 0-1,1 1 1,-1-1-1,1 0 1,0 1 0,0-1-1,-1 1 1,1-1-1,0 1 1,0 0 0,0 0-1,0 0 1,-1-1-1,1 1 1,0 0 0,1 0-1,-1 0 1,0 0-1,0 1 1,0-1 0,1 0-1,-1 0 1,0 0-1,1 1 1,-1-1 0,1 0-1,0 1 1,-1 1-1,0 4 18,0 0 0,0 0 0,1-1 0,1 13 0,0-9-21,-1-6 4,0-1 1,1 0-1,-1 1 0,1-1 0,0 0 0,0 0 0,0 1 0,0-1 1,1 0-1,-1 0 0,1 0 0,0-1 0,3 5 0,34 31-5,-33-33-2,0 0 0,0 1 0,-1-1 1,1 1-1,-1 0 0,7 12 0,-12-18-3,0 0 0,0 1 1,1-1-1,-1 0 0,0 0 0,0 1 0,0-1 0,0 0 1,0 0-1,0 1 0,0-1 0,0 0 0,0 1 0,0-1 1,0 0-1,0 0 0,0 1 0,0-1 0,0 0 1,0 1-1,0-1 0,0 0 0,0 0 0,0 1 0,-1-1 1,1 0-1,0 0 0,0 1 0,0-1 0,0 0 0,-1 0 1,1 1-1,0-1 0,0 0 0,-1 0 0,-13 3-13,12-3-119,0 0 0,0 0 0,0 0 0,0 0 0,0-1 0,0 1 0,0-1-1,0 0 1,0 0 0,0 1 0,0-1 0,-3-2 0,-7-13-3380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4.6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21 115 26062,'0'0'3076,"21"-9"-3049,64-28 9,-83 36-36,0 1 1,0-2-1,-1 1 0,1 0 1,0 0-1,0 0 1,-1-1-1,1 1 0,-1-1 1,0 1-1,1-1 0,-1 0 1,2-2-1,-3 3 2,0 0 0,1 0 0,-1 0 0,0 0 0,0 0 1,0 0-1,0 0 0,0 0 0,0 0 0,0 0 0,0 0 0,0 0 0,0 0 0,0 0 0,0 0 0,-1 0 0,1 0 0,-1-1 0,0 0 14,0 0 0,-1 1 0,1-1 0,0 0 0,-1 1 0,1-1 0,-1 1 0,1-1 0,-1 1 0,0 0 0,0 0 0,1-1 0,-5 0 0,-1 0 114,0 1 0,0 0-1,0 0 1,0 1 0,0 0 0,0 0 0,-8 1-1,13-1-105,0 1 0,-1-1 0,1 1 0,0-1 0,0 1 0,-1 0 0,1 0 0,0 0 0,0 0 0,0 0 0,0 0-1,0 1 1,1-1 0,-1 1 0,0-1 0,0 1 0,1 0 0,-1 0 0,1-1 0,0 1 0,0 0 0,-1 0-1,1 0 1,-1 4 0,-1 6 24,-1 0 0,2 1 0,0 0-1,-1 13 1,3-23-44,-1 0-1,1 0 1,0 1-1,1-1 1,-1 0-1,0 0 1,1 0-1,0 0 1,0 0-1,0 0 1,0 0 0,0 0-1,0 0 1,1 0-1,0 0 1,-1-1-1,1 1 1,0-1-1,0 1 1,0-1-1,1 0 1,2 3-1,4-1-117,0 0-1,0-1 0,1 0 0,-1 0 0,1-1 1,0 0-1,0-1 0,0 0 0,0 0 0,19-2 1,-18 1-195,24 0-1315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5.0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134 62 26222,'0'0'4318,"-15"0"-4125,-50 5-47,63-4-133,-1 0 0,1 0 1,-1-1-1,1 2 0,-1-1 0,1 0 1,0 0-1,0 1 0,-1-1 1,1 1-1,0 0 0,0 0 1,1 0-1,-1 0 0,0 0 1,1 0-1,-1 0 0,1 0 0,-1 1 1,1-1-1,0 1 0,0-1 1,-1 5-1,0 2 11,0 0 0,1 0 0,0-1 0,0 17 1,1-25-25,0 2 1,0-1 1,0 0-1,0 1 0,0-1 1,0 1-1,0-1 1,0 1-1,0-1 1,1 0-1,-1 1 1,1-1-1,-1 0 0,1 1 1,-1-1-1,1 0 1,0 0-1,-1 1 1,1-1-1,0 0 1,1 1-1,1-1-9,-1 0 0,0 0 0,0-1 1,0 1-1,0-1 0,0 0 0,1 1 0,-1-1 0,0 0 1,4-1-1,4 1-35,-7 0-1,1-1-1,0 1 1,-1-1-1,1 0 1,-1 0 0,1 0-1,-1-1 1,0 1-1,1-1 1,-1 1 0,0-1-1,0 0 1,0-1-1,0 1 1,-1 0-1,1-1 1,0 0 0,-1 1-1,0-1 1,0 0-1,0 0 1,0 0 0,2-5-1,4-8-467,-1-1 1,-1 0-1,7-25 0,-11 31 44,11-41-3854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7:45.39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73 1 26046,'0'0'5061,"-9"2"-4867,4-1-166,3-1-21,0 0 0,0 0 1,0 0-1,0 1 1,0-1-1,0 1 0,0 0 1,1-1-1,-1 1 1,0 0-1,0 0 0,1 0 1,-1 0-1,0 0 0,1 1 1,-1-1-1,1 0 1,0 1-1,-1-1 0,1 1 1,0-1-1,0 1 0,0 0 1,0 0-1,0-1 1,0 1-1,1 0 0,-2 3 1,-4 40 57,1 0 0,2 0-1,3 0 1,1 1 0,12 74 0,-6-87-39,18 57 0,-14-57-21,9 47 1,-18-68 6,2 20-27,-4-32 3,0 26-1682,-5-23-34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19.28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0 116 23165,'0'0'6065,"0"-11"-5785,0 5 128,0 0-264,6 0-96,0 1-16,5-4-32,7-3-8,-1 1-176,18-6-328,-6-1-264,0 4-2185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19.64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90 17420,'0'0'10258,"70"-46"-10250,-47 37-48,6-2-360,-6-1-1145,0 0-9001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19.99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0 241 21901,'0'0'6561,"81"-55"-6529,-63 46-32,22-3-392,-11 1-1168,6-1-12075</inkml:trace>
  <inkml:trace contextRef="#ctx0" brushRef="#br0" timeOffset="1">376 67 26286,'0'0'2888,"93"-49"-3048,-70 40-544,6 1-1985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3.7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27262,'0'0'3219,"3"9"-3075,12 47 32,-3 1-1,7 78 0,-5-31-269,-13-83-141,-1-16-4700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0.3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0 191 23909,'0'0'2673,"151"-55"-21133</inkml:trace>
  <inkml:trace contextRef="#ctx0" brushRef="#br0" timeOffset="1">440 67 22869,'0'0'4505,"173"-58"-4985,-144 50-1457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0.6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0 192 23597,'0'0'3473,"110"-41"-4129,-92 38-1121,5-3-12338</inkml:trace>
  <inkml:trace contextRef="#ctx0" brushRef="#br0" timeOffset="1">486 73 27134,'0'0'3465,"110"-55"-3561,-76 49-217,19 1-423,-19 2-440,1 0-3393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1.02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52 18892,'0'0'9226,"145"-40"-9250,-110 37-640,-1 0-3665</inkml:trace>
  <inkml:trace contextRef="#ctx0" brushRef="#br0" timeOffset="1">480 3 3225,'0'0'25093,"133"-3"-25205,-98 3-1232,-1 0-16156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1.37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7498,'0'0'18460</inkml:trace>
  <inkml:trace contextRef="#ctx0" brushRef="#br0" timeOffset="1">503 17 26206,'0'0'2520,"151"-5"-5368,-128 5-16421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1.7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27174,'0'0'1392,"127"9"-7041</inkml:trace>
  <inkml:trace contextRef="#ctx0" brushRef="#br0" timeOffset="1">469 72 25373,'0'0'3881,"98"15"-4937,-75-12-2009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2.06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26118,'0'0'2312,"162"8"-3136,-139-2-2689</inkml:trace>
  <inkml:trace contextRef="#ctx0" brushRef="#br0" timeOffset="1">492 145 27310,'0'0'2472,"150"38"-3216,-127-30-1288,0-2-14972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2.4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21589,'0'0'6633,"104"49"-21460</inkml:trace>
  <inkml:trace contextRef="#ctx0" brushRef="#br0" timeOffset="1">371 240 27302,'0'0'2304,"69"55"-3000,-51-41-1640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2.74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26270,'0'0'1872</inkml:trace>
  <inkml:trace contextRef="#ctx0" brushRef="#br0" timeOffset="1">342 376 26190,'0'0'1840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23.0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25021,'0'0'2113</inkml:trace>
  <inkml:trace contextRef="#ctx0" brushRef="#br0" timeOffset="1">365 373 26942,'0'0'984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2.24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12395,'0'0'15974,"29"3"-13631,-18 7-2245,0 0 0,-1 1 0,0 0 0,9 13 1,-12-15-348,-1 0 0,2 0 1,-1-1-1,1 1 0,0-2 1,1 1-1,0-1 0,12 7 1,-3-7-3632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4.10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27558,'0'0'3097,"116"0"-3017,-81 0-80,-7 0 8,1 0-8,6 0-441,-18 0-567,1 0-2817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2.7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17948,'0'0'12053,"4"2"-11952,0 0-56,-1 0-1,1 1 0,0-1 0,-1 1 0,1 0 1,-1 0-1,0 0 0,0 0 0,0 1 0,-1-1 0,1 1 1,-1 0-1,2 4 0,6 6-65,-4-5-388,1 0 0,0-1 0,1 0 0,0-1-1,0 1 1,0-1 0,14 7 0,-5-2-6430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3.12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19636,'0'0'10050,"52"110"-9826,-40-87-176,-1 0-16,7-6-16,-1 1-16,-5-7-64,5 4-456,0-4-360,-5-5-2937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3.46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27094,'0'0'3737,"47"92"-3705,-42-75-16,1 4 24,6-1-32,5-3-8,-5 1-48,5-4-192,6-2-81,0-1-1015,-5 1-1632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3.82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18892,'0'0'11290,"28"49"-11194,-22-37-32,0-1-48,0 4-16,-6-4-40,11 1-288,7 2 240,-7-5-968,1-1-4577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4.19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25701,'0'0'4834,"35"64"-4786,-29-53-48,0-2-16,5 2-289,-5-2-303,6 3-32,11 2 184,-12-2-2993</inkml:trace>
  <inkml:trace contextRef="#ctx0" brushRef="#br0" timeOffset="1">214 278 21781,'0'0'8089,"29"78"-8017,-23-67-72,17 4-272,-11-1 232,11-5-2008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34.5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26302,'0'0'3264,"40"124"-3680,-22-107-168,5-5-32,0-6-2569,0-3-6361</inkml:trace>
  <inkml:trace contextRef="#ctx0" brushRef="#br0" timeOffset="1">249 192 27094,'0'0'984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41.7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50 26206,'0'0'4178,"-5"-8"-3849,4 52-75,1-44-252,0 1-1,0-1 1,0 0 0,0 0 0,0 0 0,0 1 0,0-1 0,0 0 0,1 0 0,-1 0 0,0 0 0,0 1-1,0-1 1,0 0 0,0 0 0,0 0 0,0 0 0,0 1 0,0-1 0,1 0 0,-1 0 0,0 0 0,0 0 0,0 0-1,0 0 1,1 0 0,-1 1 0,0-1 0,0 0 0,0 0 0,0 0 0,1 0 0,-1 0 0,0 0 0,0 0 0,0 0-1,0 0 1,1 0 0,-1 0 0,0 0 0,0 0 0,0 0 0,1 0 0,-1 0 0,0 0 0,0 0 0,0 0-1,0 0 1,1-1 0,-1 1 0,0 0 0,0 0 0,0 0 0,0 0 0,0 0 0,1 0 0,-1-1 0,0 1 0,0 0-1,9-9 21,-8 0 9,0-1 1,-1 1-1,-1-15 0,1-3 320,0 27-386,2 0-2324,7 0-1381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44.8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74 8 26902,'0'0'2814,"-12"-6"-1167,1 6-1565,8 0-64,0-1 1,1 1 0,-1 0-1,0 0 1,1 0-1,-1 0 1,1 0 0,-1 0-1,0 1 1,1-1 0,-1 1-1,1 0 1,-1 0 0,1 0-1,-1 0 1,-3 3-1,6-4-27,0 0 0,0 0 0,-1 1-1,1-1 1,0 0 0,0 1 0,0-1-1,-1 0 1,1 1 0,0-1 0,0 1-1,0-1 1,0 0 0,0 1 0,0-1-1,0 0 1,0 1 0,0-1 0,0 1-1,0-1 1,0 0 0,0 1 0,0-1-1,0 0 1,0 1 0,0-1 0,0 1-1,0-1 1,1 0 0,-1 1 0,0-1-1,0 0 1,0 1 0,1-1 0,-1 0-1,0 0 1,0 1 0,1-1 0,-1 0-1,0 0 1,1 1 0,-1-1 0,1 0-1,16 5-1255,-14-5 1030,10 1-2845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45.4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22 27038,'0'0'3819,"-5"-1"-3748,4 1-73,-29-3 163,29 3-158,0 0-1,0 0 1,0 0 0,0 1-1,0-1 1,1 0 0,-1 0 0,0 0-1,0 1 1,0-1 0,0 1 0,1-1-1,-1 0 1,0 1 0,0-1 0,1 1-1,-1 0 1,0-1 0,1 1 0,-1 0-1,1-1 1,-1 1 0,1 0-1,-1-1 1,1 1 0,-1 0 0,1 0-1,0 0 1,-1 0 0,1-1 0,0 1-1,0 0 1,-1 0 0,1 0 0,0 1-1,24-2-1091,-23 0 1067,0-1 1,0 1-1,-1-1 0,1 1 1,0-1-1,0 1 1,-1-1-1,1 1 0,-1-1 1,1 1-1,0-1 1,-1 0-1,1 1 0,-1-1 1,0 0-1,1 0 0,-1 1 1,0-1-1,1 0 1,-1 0-1,0 0 0,0 1 1,1-1-1,-1 0 1,0 0-1,0 0 0,0 0 1,0 1-1,0-1 1,0 0-1,-1 0 0,1 0 1,0 0-1,0 1 1,-1-2-1,1-7 309,-14 6 646,13 3-929,1 0 0,-1-1 0,1 1 0,-1 0 0,1 0 0,-1 0 0,1 0 0,-1 0 0,1 0 1,-1 0-1,1 1 0,-1-1 0,1 0 0,-1 0 0,1 0 0,-1 0 0,1 1 0,0-1 0,-1 0 0,1 0 0,-1 1 0,1-1 0,0 0 0,-1 1 0,1-1 0,0 0 0,-1 1 0,1-1 0,0 0 0,0 1 0,-1-1 1,1 1-1,0-1 0,0 1 0,0-1 0,-1 1 0,1-1 0,0 0 0,0 1 0,0 1-47,0-2 21,0 0-1,0 0 0,0 0 1,0 1-1,0-1 0,-1 0 1,1 0-1,0 1 0,0-1 1,0 0-1,0 0 0,0 0 1,1 1-1,-1-1 0,0 0 1,0 0-1,0 0 0,0 1 1,0-1-1,0 0 0,0 0 1,0 0-1,0 1 0,0-1 1,1 0-1,-1 0 0,0 0 0,0 0 1,0 1-1,0-1 0,1 0 1,-1 0-1,0 0 0,0 0 1,0 0-1,1 0 0,-1 1 1,14-1-1536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09:45.8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15 25085,'0'0'5607,"0"-2"-5564,0-5-1,0 5-44,0-1-224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1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10 4625,'0'0'22834,"-1"-6"-20184,0 2-1574,-1 6-937,-4 32-65,-4 64-1,7-54-60,-11 317-1651,14-379-1274,0-10-5786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4.4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27566,'0'0'3413,"0"18"-3123,0 447 168,1-465-455,0 1 0,-1-1 0,1 1 0,0-1 1,0 1-1,0-1 0,0 0 0,0 0 0,0 0 0,0 1 1,0-1-1,1 0 0,-1 0 0,0-1 0,1 1 0,61 1 29,72-2-541,-132 0 142,1 1 1,-1-1-1,1 1 1,0-1-1,-1 0 1,0 0-1,6-3 0,3-2-5067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7.93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88 0 18852,'0'0'5883,"-1"5"-2854,-4 16-2843,-60 83-751,49-83-1367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8.40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150 0 2961,'0'0'25557,"-29"12"-25445,24-6 200,-1 3-128,-6 2-88,1 1-32,-1 2-56,-5 1 8,5 2-16,-11 3-272,12 0-352,-1-8-2129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8.75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156 1 24333,'0'0'4097,"-69"72"-4073,51-55-24,1 1-32,0 2-56,-1 0-608,1-5-2937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9.09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134 1 24589,'0'0'4793,"-64"83"-4777,47-65-16,5-4-112,-5 4-328,5-4-560,1-2-4729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9.4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330 0 22477,'0'0'5857,"-69"78"-5857,52-58-136,5 1-608,0-7-1841</inkml:trace>
  <inkml:trace contextRef="#ctx0" brushRef="#br0" timeOffset="1">122 254 25701,'0'0'3625,"-92"93"-4113,74-73-336,7-3-3593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19.77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26870,'0'0'1248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3:13:20.27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35 1 25541,'0'0'5600,"0"28"-5440,-1-10-126,-1 0 0,0-1-1,-2 0 1,-7 25-1,-3 13-6,13-31-19,1-24 219,29-2-62,-7 0-392,-1-1 0,0-1-1,0-1 1,0-1 0,-1 0-1,37-18 1,-26 4-3528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3.2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14 27566,'0'0'3259,"0"-14"-2671,0 235-480,2-201-92,0-1-1,0 1 1,7 20-1,-5-21-140,0 0 0,-1 1 0,0 21 0,-3-35-218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3.63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6 26806,'0'0'3891,"0"0"-3885,0 0-1,0 0 0,0 0 1,0 0-1,0 0 1,0 0-1,-1-1 1,1 1-1,0 0 0,0 0 1,0 0-1,0 0 1,0-1-1,0 1 0,0 0 1,0 0-1,0 0 1,0 0-1,0 0 1,0-1-1,0 1 0,0 0 1,1 0-1,-1 0 1,0 0-1,0 0 0,0-1 1,0 1-1,0 0 1,0 0-1,0 0 0,0 0 1,0 0-1,0 0 1,1-1-1,-1 1 1,0 0-1,0 0 0,0 0 1,0 0-1,0 0 1,1 0-1,-1 0 0,0 0 1,0 0-1,0 0 1,0 0-1,0 0 1,1 0-1,-1 0 0,35 0 122,146 5-174,-161-4-601,-16-2-2755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3.98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10 17524,'0'0'13107,"6"0"-12989,44 1 37,-24 0-133,0 0 1,1-2-1,39-7 0,-14 5-946,-41 3-243,-9 0-1137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5.14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 0 26510,'0'0'4187,"-1"0"-4176,1 0 1,0 0-1,-1 0 0,1 1 1,0-1-1,0 0 0,-1 0 0,1 0 1,0 0-1,-1 0 0,1 1 0,0-1 1,0 0-1,-1 0 0,1 0 0,0 1 1,0-1-1,-1 0 0,1 1 0,0-1 1,0 0-1,0 0 0,0 1 0,0-1 1,-1 0-1,1 1 0,0-1 1,0 0-1,0 1 0,0-1 0,0 0 1,0 1-1,0-1 0,0 0 0,0 1 1,-8 64 181,2 1 0,4 92 1,2-129-174,0-21-15,1 0-1,0-1 1,0 1 0,1-1 0,0 1 0,0-1-1,1 0 1,0 0 0,0 0 0,6 10 0,-8-15-11,0 0 1,0 0-1,1 0 1,-1 0 0,0 0-1,1-1 1,0 1 0,-1 0-1,1-1 1,0 0 0,0 1-1,-1-1 1,1 0 0,0 0-1,0 0 1,0 0 0,0 0-1,0-1 1,1 1-1,-1 0 1,0-1 0,0 0-1,0 0 1,1 0 0,-1 0-1,0 0 1,0 0 0,0 0-1,0-1 1,1 1 0,-1-1-1,0 0 1,0 0 0,0 1-1,0-1 1,0-1-1,0 1 1,3-3 0,5-6-80,0-1 0,0-1 0,-1 0 0,0-1 1,-1 1-1,-1-2 0,7-13 0,-11 21 32,9-15-87,-1-1 0,-1 0 1,-1-1-1,0 0 0,-2-1 1,0 0-1,-2 0 1,0 0-1,2-40 0,-7 53 225,-2-13 866,1 23-910,1 1 0,-1-1 0,0 0 0,1 1 0,-1-1 0,0 0 0,1 1-1,-1-1 1,0 1 0,0-1 0,1 1 0,-1 0 0,0-1 0,0 1 0,0 0 0,1-1 0,-1 1 0,0 0 0,0 0 0,0 0 0,0 0 0,0 0 0,1 0-1,-3 0 1,2 1-30,0 0 0,0 0 1,1 0-1,-1 0 0,0 0 0,0 0 0,0 0 0,1 1 0,-1-1 0,0 0 0,1 0 0,-1 0 0,1 1 0,0-1 0,-1 0 0,1 1 0,0-1 0,0 1 0,-1 1 0,1 0 15,-6 37 13,1 0-1,2 1 1,2-1-1,3 42 0,-1-5-11,1-48-155,-2-28 117,0 0-1,0 0 0,0 0 1,0 0-1,0 0 1,1 0-1,-1 0 0,0 0 1,0 0-1,1 0 1,-1 0-1,0-1 0,1 1 1,-1 0-1,1 0 1,-1 0-1,1-1 1,-1 1-1,1 0 0,0 0 1,-1-1-1,1 1 1,0-1-1,1 2 0,-2-2-17,0 0-1,1 0 1,-1 0-1,0-1 1,0 1-1,1 0 1,-1 0-1,0 0 0,0 0 1,1 0-1,-1-1 1,0 1-1,0 0 1,0 0-1,1 0 1,-1-1-1,0 1 1,0 0-1,0 0 0,0-1 1,1 1-1,-1 0 1,0 0-1,0-1 1,0 1-1,0 0 1,0-1-1,0 1 1,0 0-1,0-1 0,0 1 1,0 0-1,0 0 1,0-1-1,0 1 1,0 0-1,0-1 1,1-5-516,3-16-2075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6.1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 0 26998,'0'0'3284,"-1"3"-3236,-3 12 54,1 0 0,0 0 0,2 1 0,-1-1 0,2 1 0,2 19 0,-2-3-6,0 9-50,1-1 1,3 0-1,14 72 0,-16-103-69,0 0 0,-1 0 0,0 0 0,-1 10-1,0-18-116,0-15-4171,0-1-1803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6.4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16 27206,'0'0'3655,"3"-2"-3544,1-1-82,1 1 0,-1 1 0,1-1 0,-1 1 1,1 0-1,0 0 0,0 0 0,-1 0 0,9 1 0,54 1 39,-30 1-31,33-1 55,-5 0-493,-44-2-2885,-37 6-786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6.8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27 27822,'0'0'3102,"17"0"-2978,18-2-12,0-1 1,45-10-1,-62 10-110,1 0-1,0 1 0,24 2 1,-48 6-208,-48 14-3372,24-12-6993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29.7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0 23461,'0'0'5897,"-7"3"-5545,-1 2-257,1 0 0,0 0 1,0 0-1,0 0 0,0 1 0,1 1 0,0-1 0,0 1 0,1 0 0,0 0 0,0 0 0,0 1 0,-5 14 0,1 6-42,2 0-1,1 1 0,2-1 1,1 1-1,1 0 0,1 0 1,5 47-1,-3-69-49,0 1 1,0-1-1,1 0 0,0 0 1,1 0-1,0 0 0,0-1 0,0 1 1,1-1-1,8 12 0,4 1 18,34 33 0,-25-28-16,-24-23-7,9 2-88,-10-3-89,-1-4-1651,-9-4-534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30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2 26126,'0'0'4758,"0"0"-4743,-1 0 1,1 0-1,0-1 1,0 1-1,-1 0 1,1 0-1,0 0 1,0 0-1,-1 0 0,1 0 1,0 0-1,-1 0 1,1 0-1,0 0 1,-1 0-1,1 0 1,0 0-1,0 0 0,-1 0 1,1 0-1,0 0 1,0 0-1,-1 1 1,1-1-1,0 0 1,-1 0-1,1 0 0,0 0 1,0 1-1,0-1 1,-1 0-1,1 0 1,0 0-1,0 1 1,-1-1-1,16 18-9,-1-1 1,-1 2-1,0 0 1,-2 0-1,0 1 1,-2 0-1,0 1 0,-1 0 1,-1 1-1,9 43 1,-12-25-5,-1-1 1,-6 78 0,2-110 3,-1-1 1,0 1 0,0 0-1,-1 0 1,0-1 0,0 1-1,0-1 1,-1 0 0,0 0-1,0 0 1,-1-1 0,1 1-1,-11 8 1,14-12 4,1-1 94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6.43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191 10 26206,'0'0'3452,"-13"-2"-3222,4 0-164,7 1-48,-1 0-1,0 1 1,0-1 0,1 0-1,-1 1 1,0-1 0,0 1-1,0 0 1,1 0 0,-1 0-1,0 0 1,0 1 0,0-1-1,0 1 1,1 0 0,-1 0-1,0 0 1,1 0 0,-1 0-1,1 0 1,-1 1 0,1-1-1,-1 1 1,1 0 0,-3 2-1,-5 9 70,0 1 0,0 1-1,1-1 1,1 1-1,1 1 1,0 0 0,1 0-1,-8 30 1,9-20-47,0 0 0,2 1-1,1-1 1,2 54 0,0-74-39,1 0 1,0 0-1,1 0 0,-1 0 0,1-1 0,0 1 1,1 0-1,-1-1 0,1 0 0,0 0 1,0 0-1,1 0 0,-1 0 0,1 0 0,0-1 1,1 0-1,-1 0 0,1 0 0,0 0 1,-1-1-1,2 0 0,-1 0 0,0 0 1,1-1-1,-1 1 0,1-1 0,0 0 0,-1-1 1,1 0-1,0 0 0,0 0 0,0-1 1,0 1-1,0-1 0,0-1 0,0 1 1,8-2-1,-12 1-8,1 0 0,0 0 0,0 0 0,-1 0 0,1 0 0,-1 0 0,1-1 0,-1 1 0,1-1 0,-1 0 0,0 0 0,0 0 0,0 0 0,0 0 0,0 0 0,1-3 0,1 0-11,-1-1 1,0 0 0,0-1-1,0 1 1,-1 0-1,3-11 1,-1-4-14,-1-1 1,-1 1-1,0-29 1,-2 25 4,1 10 32,-1 0 0,0-1 0,-2 1-1,0 0 1,-5-22 0,6 34-16,0-1-1,0 1 0,-1 0 1,1 0-1,-1 0 1,0 0-1,0 0 1,0 0-1,0 1 0,0-1 1,0 0-1,-1 1 1,0 0-1,1 0 1,-1 0-1,0 0 0,0 0 1,0 0-1,0 1 1,0-1-1,0 1 1,-1 0-1,1 0 0,0 0 1,-1 1-1,1-1 1,-1 1-1,1 0 0,-7 0 1,-1 0-1710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7.0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16 0 22797,'0'0'7425,"-3"23"-7164,-8 76-101,10-79-133,0 1 0,2-1 0,1 1 0,1-1 1,0 1-1,1-1 0,2 0 0,0-1 1,11 25-1,-7-17-9,34 94-134,-40-118-602,-2-11 332,-1-12 38,-1 12 199,3-62-572,-2 64 729,0 1 1,0-1-1,1 1 1,0-1-1,0 1 0,0 0 1,0 0-1,1 0 1,0 0-1,4-5 0,-6 9 27,0 0 0,0 0 0,0-1-1,1 1 1,-1 1 0,0-1 0,1 0-1,-1 0 1,1 0 0,-1 1 0,1-1-1,0 1 1,-1-1 0,1 1 0,-1 0-1,1-1 1,0 1 0,-1 0 0,1 0-1,0 0 1,-1 0 0,1 0 0,0 1-1,-1-1 1,1 1 0,-1-1 0,3 1-1,-1 1 6,0-1-1,0 0 1,0 1 0,0-1-1,0 1 1,0 0 0,0 0-1,-1 0 1,1 1 0,-1-1-1,4 5 1,2 5-11,-1 0 0,0 1 1,-1-1-1,-1 1 0,6 20 0,-9-30-5,-1 1 0,0 0-1,-1-1 1,1 1 0,0 0 0,-1-1-1,0 1 1,0 0 0,0-1-1,-1 1 1,1 0 0,-1-1 0,0 1-1,0 0 1,0-1 0,0 1-1,0-1 1,-1 0 0,0 1 0,0-1-1,0 0 1,0 0 0,0 0 0,0 0-1,-6 5 1,-1-3 3,-1 0 0,1-1 0,-1 0-1,0 0 1,0-1 0,0 0 0,0-1 0,0 0 0,-1-1 0,1 0-1,0-1 1,-1 0 0,-17-2 0,27 2-36,1 0 0,-1 0-1,1 0 1,0 0 0,-1 0 0,1 0-1,-1 0 1,1 0 0,0-1 0,-1 1 0,1 0-1,-1 0 1,1 0 0,0-1 0,-1 1-1,1 0 1,0 0 0,-1-1 0,1 1 0,0 0-1,0 0 1,-1-1 0,1 1 0,0 0-1,0-1 1,-1 1 0,1-1 0,0 1-1,0 0 1,0-1 0,0 1 0,0-1 0,-1 1-1,1 0 1,0-1 0,0 1 0,0-1-1,0 1 1,0 0 0,0-1 0,1 1 0,-1-1-1,0 1 1,0-1 0,0 1 0,0 0-1,0-1 1,0 1 0,1 0 0,-1-1 0,0 1-1,0 0 1,1-1 0,-1 1 0,0 0-1,1-1 1,15-16-1711,2 8-1376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7.7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1 26126,'0'0'3735,"0"5"-3542,3 23-27,0 0 0,2 0 0,1-1 0,1 0 0,14 34 0,9 35-127,-28-82-33,0-1-1,0 1 0,-1 0 1,-2 17-1,1-13 28,0-17-28,0 0-1,0 0 1,0 0-1,0 0 0,0 0 1,0-1-1,-1 1 1,1 0-1,0 0 1,-1 0-1,1 0 0,-1 0 1,1-1-1,-1 1 1,1 0-1,-1 0 1,0-1-1,1 1 0,-1 0 1,0-1-1,1 1 1,-1 0-1,0-1 0,0 1 1,0 0-1,-2-1 2,1 1 0,-1 0 1,1 0-1,-1-1 0,0 1 0,1-1 0,-1 0 0,1 0 0,-5 0 0,3 0-8,0 0 0,0-1 0,0 0-1,0 1 1,0-1 0,0-1 0,0 1 0,0-1 0,0 1 0,1-1 0,-1 0-1,-5-4 1,5 1-41,0 0 0,1 1 0,0-1 0,0 0-1,0-1 1,0 1 0,1-1 0,0 1 0,0-1-1,-1-6 1,-4-37-3625,6 18-6330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8.11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25461,'0'0'3033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8.4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23 156 19996,'0'0'10088,"15"0"-10003,46-5-92,-59 5-4,1-1 0,0 1 0,-1-1-1,1 0 1,-1 0 0,1 0-1,-1 0 1,0 0 0,1 0-1,-1-1 1,0 1 0,0-1 0,0 0-1,0 0 1,0 0 0,0 0-1,0 0 1,-1 0 0,1 0-1,-1 0 1,0-1 0,1 1 0,-1 0-1,1-6 1,1-1-43,-2 1 0,1-1 0,-2 0-1,1 0 1,-1-13 0,-1 10 39,1 11 21,0 0 1,0 0 0,0 0 0,0 0 0,0 0-1,-1 0 1,1 0 0,0 0 0,-1 0-1,1 0 1,-1 0 0,1 0 0,-1 0 0,1 1-1,-1-1 1,0 0 0,0 0 0,1 1-1,-1-1 1,0 0 0,0 1 0,0-1-1,-1 0 1,0 0 34,-1-1 0,0 1 0,0 0 0,0 1 0,0-1 0,0 0 0,1 1 0,-6-1 0,4 1 6,0 0-1,0 0 0,-1 0 0,1 1 0,0 0 0,0-1 0,0 1 0,0 0 1,0 1-1,1-1 0,-1 1 0,0 0 0,-5 3 0,5 0 0,-1-1-1,1 1 1,0 1 0,0-1-1,1 1 1,-1-1 0,1 1-1,0 0 1,1 0-1,0 0 1,-3 11 0,2-2 8,0 1-1,2 0 1,-1 25 0,3-39-52,-1-1 0,0 1 0,0-1-1,1 1 1,-1-1 0,1 0 0,-1 1 0,1-1-1,0 0 1,0 1 0,-1-1 0,1 0 0,0 0 0,0 0-1,0 1 1,0-1 0,0 0 0,1 0 0,-1-1 0,0 1-1,0 0 1,1 0 0,-1-1 0,0 1 0,1 0 0,-1-1-1,1 0 1,-1 1 0,1-1 0,2 1 0,6 0-52,0 1 0,1-1-1,13-1 1,-18 0-5,29 1-363,-15-1-621,0 0 1,24-3-1,-8-7-2575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5.56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27270,'0'0'3819,"0"5"-3656,0 286 298,0-288-456,1 0-1,-1 1 0,1-1 0,-1 0 0,1 0 0,0 0 0,0 0 0,0 0 0,0 0 0,1-1 1,-1 1-1,1 0 0,0-1 0,0 1 0,-1-1 0,2 1 0,-1-1 0,0 0 0,0 0 0,0 0 1,1 0-1,-1-1 0,1 1 0,0-1 0,-1 1 0,1-1 0,0 0 0,0 0 0,0 0 0,5 0 1,10 3-189,0-2 0,0 0 0,33-1 0,-38-1-196,2-5-1024,-7-3-2580,-2-7-12351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8.7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95 1 27238,'0'0'3699,"-14"7"-3553,-41 27-17,53-31-118,-1-1 0,1 1 0,0 0 0,-1 1 0,2-1 0,-1 0 0,0 1 0,0-1-1,1 1 1,0-1 0,0 1 0,0 0 0,0 0 0,1-1 0,-1 1 0,1 0 0,0 0 0,0 0 0,1 6 0,-1 0-3,0-6-4,0-1 0,0 1 0,0-1 0,1 1 0,-1-1-1,1 1 1,0-1 0,0 1 0,0-1 0,0 0 0,1 0 0,-1 1 0,1-1 0,0 0 0,0 0 0,0 0 0,0-1 0,0 1 0,1 0 0,-1-1 0,1 0 0,0 1 0,0-1 0,0 0 0,0 0 0,0-1 0,0 1 0,0-1 0,1 0 0,-1 1 0,0-1 0,1-1-1,-1 1 1,5 0 0,-1 1-39,0-1-1,1 0 0,-1 0 0,0-1 0,0 0 1,0 0-1,0-1 0,0 0 0,0 0 1,0 0-1,0-1 0,0 0 0,0-1 0,0 1 1,-1-1-1,0-1 0,10-5 0,39-48-1069,-21 15-3642,-2-10-12876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9.1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30 1 23165,'0'0'7968,"-5"11"-7813,5-11-153,-5 10 27,1 0 0,1 0 1,0 0-1,0 0 0,1 0 1,0 1-1,0 18 0,2 12 39,5 126 99,-3-150-169,1 1 0,0-1 0,1 1 0,1-1 0,1-1 0,0 1 0,12 20 0,-4-20 42,-14-17-76,0 1-1,0-1 0,0 1 0,0-1 0,1 0 0,-1 0 0,0 1 1,0-1-1,0 0 0,1 1 0,-1-1 0,0 0 0,0 0 0,1 1 1,-1-1-1,0 0 0,1 0 0,-1 0 0,0 1 0,1-1 1,-1 0-1,0 0 0,1 0 0,-1 0 0,0 0 0,1 0 0,-1 0 1,0 0-1,1 0 0,-1 0 0,1 0 0,-1 0 0,0 0 0,1 0 1,-1 0-1,0 0 0,1 0 0,-1 0 0,0 0 0,1 0 0,-1-1 1,0 1-1,1 0 0,-1 0 0,0 0 0,0-1 0,1 1 1,-1 0-1,0 0 0,1-1 0,-1 1 0,0 0 0,0-1 0,0 1 1,1-1-1,3-14-2629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2:49.4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56 27766,'0'0'3449,"104"-55"-3425,-75 55-24,0 0 0,-12 0-56,-5 0 40,-1 0-200,-5 0-120,-6 3-1233,0 0-1928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0.0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87 26446,'0'0'3758,"-1"0"-3050,3-1-528,9-5-193,0 0 1,-1-1-1,0 0 1,-1-1-1,1 0 0,-2 0 1,1-1-1,11-15 1,-13 21 313,-4 13-125,-2 32-55,1-1-61,2-28-29,1 0 0,0 0 0,0 0-1,14 20 1,-13-24-175,-1 0 1,0 0-1,0 0 1,-1 1-1,-1-1 1,1 1-1,-1 0 1,-1 0-1,2 15 1,-4-15-2463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5.5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78 32 22341,'0'0'6185,"0"-4"-5757,0-24 1153,-40 29-1176,39 0-400,-1 0 0,1 0 0,0 0-1,-1 0 1,1 0 0,0 0 0,0 0 0,0 0 0,0 1 0,0-1 0,0 0 0,0 1-1,0-1 1,0 1 0,1-1 0,-1 1 0,0 2 0,-8 33 100,7-30-73,0 6-3,0-1 1,0 0-1,1 1 0,1-1 0,0 1 0,1-1 0,4 24 0,-3-29-25,-1-1-1,2 1 0,-1-1 1,1 0-1,0 0 1,0 0-1,1 0 0,0-1 1,0 1-1,0-1 1,1 0-1,-1 0 0,1 0 1,0-1-1,1 0 1,7 5-1,-7-5-8,0-1 0,1 0 0,-1 0 0,1-1 0,-1 1 0,1-2 0,0 1 0,0-1 0,0 0 1,0 0-1,0-1 0,0 1 0,9-2 0,-14 0-4,-1 0 1,1 1-1,0-1 0,-1 0 1,1 0-1,0 0 1,-1 0-1,1 0 1,-1 0-1,0-1 0,1 1 1,-1 0-1,0-1 1,0 1-1,0-1 0,0 1 1,0-1-1,0 0 1,0 1-1,0-1 1,0-3-1,10-40-126,-9 33 113,-1 0 1,-1 0-1,0-1 1,-1 1 0,0 0-1,-4-18 1,4 27 20,0 0 1,0 0-1,0 0 0,0 0 1,-1 0-1,1 1 0,-1-1 1,0 0-1,1 1 1,-1 0-1,-1-1 0,1 1 1,0 0-1,0 0 0,-1 0 1,1 0-1,-1 0 0,0 1 1,1-1-1,-1 1 1,0 0-1,0 0 0,0 0 1,0 0-1,0 0 0,0 1 1,0-1-1,0 1 1,0 0-1,-5 0 0,-20 0-5,15 0-2938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6.2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 0 25541,'0'0'4360,"0"18"-3973,-3 27-223,2 0 0,3 0 0,11 77 0,-4-88-144,19 47 0,-28-81-23,0 0 0,0-1 0,0 1 1,0 0-1,0 0 0,0-1 0,0 1 0,0 0 0,0 0 1,1 0-1,-1-1 0,0 1 0,0 0 0,0 0 0,0 0 1,1 0-1,-1-1 0,0 1 0,0 0 0,0 0 0,0 0 1,1 0-1,-1 0 0,0 0 0,0-1 0,1 1 0,-1 0 1,0 0-1,0 0 0,1 0 0,-1 0 0,0 0 0,0 0 1,0 0-1,1 0 0,-1 0 0,0 0 0,0 0 0,1 0 1,-1 0-1,0 1 0,0-1 0,1 0 0,-1 0 0,0 0 1,0 0-1,0 0 0,1 0 0,-1 1 0,0-1 0,0 0 1,0 0-1,0 0 0,1 0 0,-1 1 0,0-1 0,0 0 1,0 1-1,5-23-166,-2-3 60,-3 19 68,1-1 0,-1 0 0,1 1 0,1-1 0,-1 1 0,1-1 0,0 1 0,1-1-1,-1 1 1,1 0 0,7-10 0,-9 15 47,1 0 0,-1 0 0,1 0 0,-1 0 0,1 1 0,-1-1-1,1 0 1,-1 1 0,1-1 0,0 1 0,-1 0 0,1-1 0,0 1 0,0 0-1,-1 0 1,1 0 0,0 0 0,0 0 0,2 1 0,-1-1 5,-1 1 0,1-1 1,-1 1-1,1 0 0,-1-1 0,1 1 0,-1 0 1,1 1-1,-1-1 0,0 0 0,0 1 1,0-1-1,2 2 0,2 6 15,0-1 0,-1 0-1,0 1 1,0 0 0,-1 1 0,-1-1 0,1 0-1,-1 1 1,-1 0 0,0 0 0,0 0 0,-1 0-1,0 0 1,-1 0 0,0 0 0,-1 0-1,-2 15 1,2-24-16,0 0-1,1 1 1,-1-1-1,0 0 1,0 0-1,1 0 0,-1 0 1,0 0-1,0 0 1,0 0-1,-1 0 1,1 0-1,0 0 1,0 0-1,0-1 1,-1 1-1,1-1 1,0 1-1,0-1 1,-1 1-1,1-1 0,-1 0 1,1 1-1,0-1 1,-3 0-1,-44 1 71,35-1-68,9-1-12,0 1 1,-1-1 0,1 1-1,0-1 1,0 0-1,0-1 1,0 1 0,0-1-1,0 0 1,1 1-1,-1-2 1,-5-3 0,9 6-142,0-1 0,-1 0-1,1 0 1,0 0 0,0 0 0,0 1 0,0-1 0,0 0 0,0 0 0,0 0 0,0 0 0,0 0 0,0 0 0,1 1 0,-1-1 0,0 0-1,0 0 1,1 0 0,-1 1 0,1-1 0,-1 0 0,1 0 0,-1 1 0,1-1 0,-1 0 0,2 0 0,9-6-6457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6.90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1 5705,'0'0'23297,"0"21"-22367,2 1-752,0 1 1,2-1-1,0 0 1,11 31-1,-7-27-138,-1 1 0,4 37 0,-9-45-10,0 1 13,0 0 0,-2-1 1,-2 35-1,1-52-37,1 0 0,-1 0 0,0 0 0,0-1 0,0 1 0,0 0 0,0-1 0,0 1 0,-1 0 0,1-1 0,0 1 0,-1-1 0,1 0 0,-1 0 0,-2 2 0,3-2-8,0 0 1,0-1 0,1 0-1,-1 1 1,0-1 0,0 1-1,0-1 1,1 0-1,-1 0 1,0 1 0,0-1-1,0 0 1,0 0 0,0 0-1,0 0 1,0 0-1,1 0 1,-1 0 0,0 0-1,0-1 1,0 1 0,0 0-1,0 0 1,1-1-1,-1 1 1,0 0 0,0-1-1,0 1 1,1-1 0,-1 1-1,0-1 1,1 0 0,-1 1-1,0-1 1,1 0-1,-1 1 1,1-1 0,-1-1-1,-14-27-1022,1-2-1,2 1 1,-14-52-1,19 43-5950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7.2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27510,'0'0'1680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7.6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 74 27470,'0'0'2560,"10"1"-2480,55 3-64,-64-4-22,0 0 1,0 0-1,0-1 0,0 1 0,0 0 0,0-1 0,0 1 0,-1-1 0,1 1 0,0-1 0,0 1 0,0-1 0,0 0 0,-1 0 0,1 1 0,0-1 0,-1 0 0,1 0 0,0 0 0,-1 0 0,1 0 0,-1 1 0,0-1 0,1 0 1,-1 0-1,0 0 0,1 0 0,-1 0 0,0-1 0,0 0 0,3-37-327,-3 35 336,-1 4-3,1-1 1,0 0 0,-1 0-1,1 1 1,-1-1 0,1 0-1,-1 1 1,1-1 0,-1 0-1,1 1 1,-1-1 0,0 1-1,1-1 1,-1 1 0,0-1-1,1 1 1,-1-1 0,0 1-1,0 0 1,0-1 0,1 1-1,-1 0 1,0 0 0,0 0-1,0 0 1,0 0 0,1 0-1,-1 0 1,0 0 0,-1 0-1,-36 0 391,28 0-78,9 0-287,0 1-1,-1-1 1,1 0 0,-1 0 0,1 0-1,0 1 1,-1-1 0,1 1 0,0-1-1,-1 1 1,1 0 0,0-1 0,0 1 0,0 0-1,0 0 1,-1 0 0,1 0 0,0 0-1,1 0 1,-1 0 0,0 0 0,-1 2-1,0 1 13,0 0-1,0 0 1,1 0-1,-1 0 0,1 1 1,0-1-1,0 7 1,-1 5 16,2 0 0,0 1 0,3 19 0,-3-32-51,1 0 1,0 0-1,0 0 0,0 0 1,1 0-1,-1-1 0,1 1 1,0 0-1,0-1 0,0 1 0,0-1 1,1 1-1,-1-1 0,1 0 1,0 0-1,0 0 0,0-1 1,0 1-1,1-1 0,-1 0 1,1 1-1,-1-2 0,1 1 1,0 0-1,0-1 0,0 1 0,0-1 1,6 1-1,-3-1-97,0 0 1,0-1-1,0 1 0,0-1 0,0-1 0,0 1 1,0-1-1,-1 0 0,1-1 0,0 0 1,0 0-1,-1 0 0,1-1 0,-1 0 1,10-6-1,9-11-1756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8.0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95 1 20972,'0'0'8860,"-11"4"-8346,6-3-471,1 1 0,-1 0-1,0 0 1,1 1 0,0-1-1,-1 1 1,1 0-1,0 0 1,0 0 0,1 1-1,-1-1 1,1 1-1,0 0 1,0 0 0,0 0-1,0 1 1,1-1-1,-1 1 1,-1 5 0,2-1-6,0 1 0,0 0 0,1 0 0,0 0 0,1 0 0,1 13 0,-1 1-15,0-22-19,0-1 0,0 1-1,1-1 1,-1 1 0,0-1 0,1 1-1,-1-1 1,1 1 0,-1-1 0,1 1-1,0-1 1,-1 1 0,1-1 0,0 0-1,0 0 1,0 1 0,0-1 0,0 0-1,0 0 1,2 2 0,0-1-2,1-1-1,-1 1 1,0-1 0,0 1 0,1-1 0,-1 0 0,1 0-1,6 1 1,5-1-68,0 0-1,0-1 0,23-3 1,-28 1-136,-1 0 0,0 0 1,1 0-1,-1-1 0,0-1 0,0 1 1,9-7-1,13-10-1436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5.97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53 25053,'0'0'5658,"0"-9"-5530,12 9 8,5-3-72,6 0 88,0 0-136,0-3-16,6 3 0,0-4-88,-6-2-256,-5 6-633,-7-3-1287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8.4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17476,'0'0'12941,"-2"19"-12637,1-7-282,-7 109 244,7-104-225,2 0 0,0 0 1,1 0-1,1 0 0,9 31 0,33 61-30,-35-97-240,-9-12 195,-1 0 1,0 0-1,1 1 0,-1-2 1,0 1-1,0 0 1,1 0-1,-1 0 1,0 0-1,1 0 1,-1 0-1,0 0 0,0 0 1,1 0-1,-1 0 1,0-1-1,0 1 1,1 0-1,-1 0 1,0 0-1,0-1 0,1 1 1,-1 0-1,0 0 1,0 0-1,0-1 1,0 1-1,1 0 1,-1 0-1,0-1 0,0 1 1,0 0-1,0-1 1,0 1-1,0 0 1,0 0-1,0-1 0,0 1 1,0 0-1,0-1 1,0 1-1,0 0 1,0 0-1,0-1 1,0 1-1,0 0 0,0-1 1,0 1-1,0 0 1,-1-1-1,1-20-2326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8.7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24 28022,'0'0'3073,"115"-23"-3073,-86 23-64,0 0-200,-11 0-681,-1 0-2799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09.3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 27214,'0'0'3647,"1"-3"-3561,0 2-80,0-1 0,0 1 0,1-1-1,-1 1 1,1 0 0,-1 0 0,1 0 0,-1-1 0,1 2 0,0-1 0,-1 0 0,1 0 0,0 0 0,0 1 0,0-1 0,0 1 0,0 0 0,-1-1 0,1 1 0,0 0 0,0 0 0,0 0 0,0 0 0,2 1 0,-1-1-4,0 0 1,0 0 0,-1 1-1,1-1 1,0 1-1,0 0 1,-1-1 0,1 1-1,0 0 1,-1 1-1,1-1 1,-1 0 0,0 1-1,1-1 1,-1 1 0,0 0-1,0 0 1,0 0-1,2 2 1,-2 0-7,0-1 1,0 1-1,0 0 1,-1 0-1,0 1 1,0-1-1,0 0 1,0 0-1,-1 1 1,1-1-1,-1 0 1,0 1-1,0-1 1,-1 0-1,1 0 1,-1 1-1,0-1 1,0 0-1,-1 0 1,1 0-1,-1 0 1,0 0-1,0 0 0,-4 5 1,-17 14-2,16-17 6,0 1 1,1-1-1,0 1 0,0 1 0,-7 11 1,12-19 7,1 1 0,0 0 0,0 0 0,-1-1 0,1 1 0,0 0 0,0-1 0,0 1 0,0 0 0,0 0 0,0-1 0,0 1 1,0 0-1,0 0 0,0-1 0,0 1 0,0 0 0,1 0 0,-1-1 0,0 1 0,0 0 0,1-1 0,-1 1 0,1 0 0,-1-1 0,0 1 0,1-1 1,-1 1-1,1 0 0,0-1 0,-1 1 0,1-1 0,-1 0 0,1 1 0,0-1 0,-1 1 0,1-1 0,0 0 0,-1 0 0,1 1 0,0-1 0,0 0 1,-1 0-1,1 0 0,0 0 0,0 0 0,-1 0 0,2 0 0,48 3 78,-37-3-58,96 12 92,-108-12-125,-1 0 0,1 0-1,0 0 1,0 0 0,0 0 0,0 0-1,-1 0 1,1 1 0,0-1 0,0 0 0,0 1-1,-1-1 1,1 1 0,0-1 0,-1 0-1,1 1 1,0 0 0,-1-1 0,1 1-1,0 0 1,-1 0 11,0-1-1,0 1 1,0-1-1,0 1 1,-1-1 0,1 1-1,0-1 1,0 0-1,-1 1 1,1-1-1,0 1 1,-1-1 0,1 0-1,0 1 1,-1-1-1,1 0 1,0 1-1,-1-1 1,1 0-1,-1 1 1,1-1 0,-1 0-1,0 0 1,-36 16-2576,20-13-3262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12.5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18572,'0'0'9923,"0"0"-9864,-1 0-1,0 0 0,1 0 0,-1 0 0,1 0 1,-1 0-1,0 0 0,1 0 0,-1 0 0,1 1 0,-1-1 1,0 0-1,1 0 0,-1 1 0,1-1 0,-1 0 1,1 1-1,-1 0 0,1 335 1878,0-323-1925,2 0 0,0 0 0,5 21 0,-3-22-18,-2 0 0,1 0 0,0 20 0,-3-31-63,0-13-816,0-20-508,0 7-3666,0-7-13898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12.8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7 25293,'0'0'5112,"12"-3"-4821,177-1 160,-120 5-1133,-68 2-878,-1 3-387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13.2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 23141,'0'0'7536,"24"0"-6798,19-2-524,37 2-95,-72 0-119,1 1 0,-1 0 0,0 0 0,0 1-1,0 0 1,0 1 0,7 3 0,-14-6-18,9 2-824,-32 10-1660,11-8-1910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22.91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31 26118,'0'0'4367,"0"-4"-4201,0-15 70,3 17-229,0 1 1,1 0-1,-1 0 1,0 1-1,0-1 1,0 1 0,1-1-1,-1 1 1,0 0-1,0 0 1,5 1 0,-4-1-7,6 0 28,-7 0-24,0-1 0,1 1 0,-1 0-1,0 0 1,1 1 0,-1-1 0,0 1 0,0 0-1,1 0 1,4 2 0,-7-2-5,0 1 0,1-1-1,-1 1 1,0-1 0,0 1 0,0 0-1,0 0 1,0 0 0,-1 0 0,1-1-1,0 1 1,-1 0 0,0 0 0,1 0-1,-1 0 1,0 0 0,0 0 0,0 1-1,0-1 1,-1 2 0,1 2 0,0-1 0,0 1 1,-1-1-1,0 1 0,0-1 0,-1 0 0,1 1 1,-1-1-1,0 0 0,-3 5 0,-2 1 1,-1-1 0,1 1 1,-13 10-1,9-8-2,6-7 3,-1 0 1,1 0-1,-1-1 1,-12 8 0,16-10 9,2-2 108,3-1-50,45 1 107,-27 1-138,0-2-1,0 0 1,1-2-1,27-5 1,-9 4 11,-39 3-40,-13 0-849,1 0-607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36.61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20 1 9202,'0'0'21973,"0"0"-21968,-1 0 0,1 0 0,0 0 0,-1 0-1,1 0 1,0 0 0,-1 0 0,1 1 0,0-1 0,0 0 0,-1 0 0,1 0 0,0 0 0,0 1 0,-1-1 0,1 0 0,0 0 0,0 1 0,-1-1 0,1 0 0,0 0 0,0 1 0,0-1 0,0 0 0,0 1 0,-1-1 0,1 0 0,0 1 0,0-1 0,0 0 0,0 1 0,0-1-1,0 0 1,0 0 0,0 1 0,-7 56 151,2-1-1,5 112 1,2-70-116,-2-9-49,0-88-37,0-17-1387,1-6-318,3-4-1233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37.0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64 24389,'0'0'5784,"0"-1"-5736,0 1-1,0-1 1,0 0 0,1 0-1,-1 0 1,0 0-1,0 1 1,1-1 0,-1 0-1,1 0 1,-1 1 0,1-1-1,-1 0 1,1 0-1,-1 1 1,2-2 0,21-7 69,2 1 1,-1 1 0,33-4-1,-45 8-86,-6 2-41,10-2-90,0 0 1,34-1-1,-49 4-191,-3 17-5544,-8-5-8220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37.49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18 26702,'0'0'4102,"5"0"-3934,43-1 97,78-12 1,-92 10-400,-33 3-91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12:16.3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69 24621,'0'0'6450,"29"-12"-6298,-1-1-48,7 4-32,-6-4-40,6 1-24,-12 6-8,-6 3-168,-5 3-208,-7 0-1457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39.8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 21589,'0'0'8934,"18"0"-8809,14-2-117,-21 1-9,-1 0 0,1 1 0,16 1 0,-26 0 0,0 0 1,-1-1-1,1 1 0,0 0 1,0 0-1,-1-1 1,1 1-1,0 0 0,-1 0 1,1 0-1,-1 0 0,1 0 1,-1 0-1,1 0 1,-1 0-1,0 0 0,1 0 1,-1 0-1,0 0 1,0 0-1,0 0 0,0 0 1,0 2-1,1 31 5,-1-30-4,0 2 0,-1 0 1,0-1-1,0 1 0,-1 0 1,1 0-1,-1-1 0,0 1 0,-1-1 1,0 1-1,0-1 0,0 0 0,0 0 1,-1 0-1,1-1 0,-1 1 0,-1-1 1,1 0-1,0 0 0,-10 6 1,9-7-3,4-3 5,52 0 252,60 1-45,-109-1-209,0 0 0,0 0 0,0 1 0,0-1 0,0 1 0,0 0 0,0-1 0,0 1 0,0 0 0,0 0 0,0 0 0,0 0 0,0 1 0,-1-1 0,1 0 0,0 1 0,-1-1 0,0 1 0,1 0-1,-1-1 1,0 1 0,0 0 0,0 0 0,0 0 0,0 0 0,0 0 0,1 3 0,0 4 2,0 0 1,-1 1-1,0-1 0,-1 1 0,0 9 1,0-10-4,-1-6 7,1-1 0,-1 0 0,1 1 1,-1-1-1,0 0 0,0 1 0,0-1 0,0 0 0,-1 0 0,1 0 1,0 0-1,-1 0 0,1 0 0,-1 0 0,0-1 0,0 1 1,0-1-1,0 1 0,0-1 0,-4 3 0,-50 23 80,46-23-67,1-1 2,1-1-1,0 0 0,0 0 1,-1-1-1,1 0 0,-1 0 1,1-1-1,-11 0 0,18 0-9,-4 3-982,4 2-755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44.5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3 23685,'0'0'4998,"-17"-2"-3913,14 6-1007,1 0 1,0 0-1,1 0 1,-1 0-1,1 0 1,-1 1 0,1-1-1,0 6 1,-2 1 27,-2 15 22,1 1 0,2-1-1,0 1 1,3 37 0,0-18-37,0-28-77,0 0 1,2 0 0,0-1-1,1 1 1,11 29 0,-1-13 21,31 58 0,-34-80-40,-2-8-2357,-6-4 758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3:45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 16740,'0'0'12252,"0"0"-12146,-1-1 1,1 1 0,0-1 0,0 1-1,0-1 1,0 1 0,0-1 0,0 1-1,0-1 1,0 0 0,0 1 0,1-1-1,-1 1 1,0-1 0,0 1 0,0-1-1,1 1 1,-1-1 0,1 0 0,2 2-95,1 1 0,-1-1 0,0 1 0,1 0 1,-1 0-1,0 0 0,0 1 0,0-1 0,0 1 0,-1-1 1,1 1-1,-1 0 0,0 0 0,1 0 0,1 4 0,5 4 2,-1 1-5,1 0 0,-1 0 0,-1 1 0,0 0 0,-1 0 0,-1 1 1,0-1-1,0 1 0,-1 0 0,2 17 0,-1 14 25,0 88-1,-6-117-14,1-7-7,-1-1-1,0 0 1,-1 0-1,0 0 1,0 0-1,-1 0 1,-6 13-1,-4 13 15,6-24-85,7-10 38,0 0 0,0 0 0,0 0 0,0 0 0,0 0 0,0 1 0,0-1 0,0 0 0,0 0 0,0 0 0,0 0 0,0 0 0,0 0 0,0 1 0,-1-1 0,1 0 0,0 0 0,0 0 0,0 0 0,0 0 0,0 0 0,0 0 0,0 0 0,0 0 0,-1 0 0,1 1 0,0-1 0,0 0 0,0 0 0,0 0 0,0 0 0,0 0 0,-1 0 0,1 0 0,0 0 0,0 0 0,0 0 0,0 0 0,0 0 0,0 0 0,-1 0 0,1 0 0,0 0 0,0 0 0,0 0 0,0 0 0,0 0-1,0 0 1,-1-1 0,1 1 0,0 0 0,0 0 0,0 0 0,0 0 0,0 0 0,0 0 0,0 0 0,0 0 0,-1 0 0,1-1 0,0-9-3727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4.73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50 40 23845,'0'0'5699,"-3"-6"-5363,-17-25 221,20 31-552,0-1 0,0 1 0,0 0-1,0 0 1,0 0 0,0 0 0,0 0 0,-1-1 0,1 1-1,0 0 1,0 0 0,0 0 0,0 0 0,0 0-1,-1 0 1,1 0 0,0 0 0,0-1 0,0 1-1,0 0 1,-1 0 0,1 0 0,0 0 0,0 0 0,0 0-1,-1 0 1,1 0 0,0 0 0,0 0 0,0 0-1,0 0 1,-1 0 0,1 0 0,0 0 0,0 1 0,0-1-1,0 0 1,-1 0 0,1 0 0,0 0 0,0 0-1,0 0 1,0 0 0,-1 0 0,1 1 0,0-1 0,0 0-1,0 0 1,0 0 0,0 0 0,0 0 0,0 1-1,0-1 1,0 0 0,-1 0 0,1 0 0,0 0 0,0 1-1,0-1 1,0 0 0,0 0 0,0 0 0,0 1-1,0-1 1,0 0 0,-4 15 47,-5 81 46,4 0 1,9 119 0,-2-176-113,2 0 1,1-1 0,17 60-1,-21-97-1019,0-8 358,-2-16-807,1 6-989,0-17-7242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5.1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45 75 26358,'0'0'2289,"13"-13"-2211,41-39 28,-53 51-101,0 0-1,0 1 0,0-1 0,0 0 1,0 0-1,0 0 0,0 1 0,1-1 1,-1 1-1,0-1 0,0 1 0,1-1 1,-1 1-1,0 0 0,1 0 0,-1 0 1,0-1-1,1 1 0,-1 1 0,0-1 1,1 0-1,-1 0 0,0 0 0,1 1 1,-1-1-1,0 0 0,1 1 0,-1-1 1,0 1-1,0 0 0,0-1 0,0 1 1,0 0-1,1 0 0,-1 0 0,-1 0 1,1 0-1,0 0 0,0 0 0,0 0 1,0 0-1,-1 0 0,2 2 0,2 2 16,4 4-17,-1 1 0,0 1 0,-1-1 0,0 1 0,0 0 0,-1 0 0,-1 1 0,0-1 0,0 1 0,-2 0 0,1 0 0,-1 0 0,-1 1-1,0-1 1,-1 0 0,0 1 0,-1-1 0,-3 21 0,1-25 1,-1 0-1,1 0 1,-1-1-1,-1 1 1,1-1-1,-1 0 1,-1 0-1,1 0 1,-1-1-1,0 0 1,-1 0 0,1 0-1,-9 5 1,4-4-33,1 0 1,-1-1-1,0 0 1,0 0-1,0-1 1,-1-1-1,0 0 1,-19 4 0,7-7 47,20-1 296,17 0 160,-11 0-439,4-1 33,0 1-1,0 0 0,0 0 1,0 0-1,0 1 0,0 0 1,0 0-1,-1 1 0,1-1 1,0 1-1,-1 1 0,1-1 1,-1 1-1,1 0 0,6 5 1,84 83 183,-94-89-284,0 0 0,0 0 0,0 0 0,0-1 0,0 1 0,0-1 0,1 1 0,-1-1 0,0 0 0,1 0 0,-1 0 0,1 0 0,3 0 0,12 0-3705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5.6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58 189 27046,'0'0'2335,"17"-11"-2271,51-31-73,-63 39-4,0 0 1,-1 0 0,1-1 0,-1 1-1,0-1 1,0 0 0,0 0 0,0-1 0,-1 1-1,1-1 1,2-5 0,-5 6 3,0 1 0,0-1 1,0 0-1,0 1 0,-1-1 0,0 0 1,0 1-1,0-1 0,0 0 0,0 1 1,-1-1-1,1 0 0,-3-5 0,2 7 18,1 1 0,-1-1 0,0 1 0,0-1 0,0 1-1,1 0 1,-1 0 0,-1-1 0,1 1 0,0 0 0,0 0 0,0 0 0,-1 0-1,1 0 1,0 0 0,-1 0 0,1 1 0,-1-1 0,1 0 0,-1 1 0,1-1 0,-1 1-1,1 0 1,-1-1 0,-1 1 0,-48-2 386,38 3-303,9-1-57,0 1 0,0 0 0,0 0 0,1 0 0,-1 0 0,0 0 0,1 1 0,-1 0 0,1 0 1,-1 0-1,1 0 0,0 0 0,0 1 0,0-1 0,0 1 0,1 0 0,-1 0 0,1 0 0,-1 0 0,-2 6 0,1-3-10,0 1-1,1-1 0,0 1 0,0 0 0,1 0 0,0 0 0,0 0 0,0 0 0,1 1 0,-1 9 0,2-12-15,0 0 0,0 0 0,1 0-1,-1 1 1,1-1 0,1 0 0,-1 0 0,0 0-1,1 0 1,3 5 0,-2-6-8,-1-1 1,1 1-1,0-1 1,0 0-1,0-1 0,0 1 1,0 0-1,1-1 0,-1 0 1,1 1-1,-1-1 1,1-1-1,7 3 0,0 0-101,-1-1-1,1-1 0,0 1 0,0-2 1,0 0-1,1 0 0,-1-1 0,11-1 1,-16 0-872,0 0 0,-1 0 1,1 0-1,-1-1 1,11-4-1,8-10-18452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5.99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0 26774,'0'0'2990,"-2"26"-2734,-1 9-163,-4 104 258,9-119-298,1 1 1,0-1-1,2 0 0,0 0 1,14 35-1,-5-16-50,-4-14 3,-7-21-290,-1 1 0,0-1 0,-1 1 0,1-1 0,-1 1 0,0 0 0,1 9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6.3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15 28006,'0'0'1752,"122"-14"-1904,-93 28-464,0-2-1464,-12-4-12211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6.70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0 27822,'0'0'3035,"-2"25"-2968,0 6-26,-5 117 161,7-145-221,0 0 0,1-1-1,-1 1 1,1-1 0,0 1 0,0 0 0,0-1 0,0 0 0,0 1 0,1-1 0,-1 0 0,0 1 0,1-1 0,0 0 0,0 0 0,0 0 0,0-1 0,0 1-1,0 0 1,0-1 0,0 1 0,0-1 0,1 0 0,-1 0 0,1 0 0,-1 0 0,1 0 0,-1 0 0,1-1 0,0 1 0,-1-1 0,1 0 0,0 1 0,-1-1-1,1-1 1,0 1 0,-1 0 0,1-1 0,0 1 0,-1-1 0,1 0 0,-1 0 0,1 0 0,-1 0 0,1 0 0,-1 0 0,0-1 0,0 1 0,0-1-1,4-3 1,0-3-623,1-1 0,-1-1 0,-1 1 0,0-1-1,0 0 1,-1 0 0,6-20 0,-7 20-927,8-23-9188</inkml:trace>
  <inkml:trace contextRef="#ctx0" brushRef="#br0" timeOffset="1">168 43 15347,'0'0'14689,"-4"21"-13885,1 1-708,2 0 1,1 0-1,4 35 0,-4-55-100,1 0-1,-1 0 1,1 0-1,0-1 0,0 1 1,0 0-1,0-1 1,0 1-1,0-1 0,1 1 1,-1-1-1,0 0 1,1 1-1,-1-1 0,1 0 1,-1 0-1,1 0 1,0 0-1,-1 0 1,1 0-1,0-1 0,0 1 1,0-1-1,0 1 1,3 0-1,-3-1-111,1 1 0,0-1 0,-1 1 0,1-1 0,0 0 0,0 0 0,-1-1 0,1 1 0,0 0 0,-1-1 0,1 0 0,0 1 0,-1-1 0,1 0 0,-1 0 0,1-1 0,-1 1 0,3-2 0,8-13-2932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7.2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 0 21949,'0'0'7820,"-1"4"-7736,-2 19-13,0 1 0,1 0 0,2 0 1,0 0-1,4 26 0,-2-41-73,-1 1 0,1-1 1,0 0-1,1 1 0,0-1 1,6 10-1,-9-19-5,0 0 0,0 0 0,0 1 0,0-1 1,0 0-1,0 0 0,0 0 0,0 0 0,0 1 0,0-1 1,0 0-1,0 0 0,0 0 0,0 0 0,0 0 0,1 1 1,-1-1-1,0 0 0,0 0 0,0 0 0,0 0 0,0 0 1,0 0-1,1 0 0,-1 1 0,0-1 0,0 0 0,0 0 1,0 0-1,1 0 0,-1 0 0,0 0 0,0 0 0,0 0 0,0 0 1,1 0-1,-1 0 0,0 0 0,0 0 0,0 0 0,1 0 1,-1 0-1,0 0 0,4-9-130,-1-12 4,-4-24-23,-1 30 146,1 1 0,1-1 0,0 1 0,1-1 0,1 1 0,0-1-1,1 1 1,5-14 0,-8 26 12,1 0 0,0 0 0,0 0 0,0 0-1,0 1 1,0-1 0,0 1 0,0-1 0,0 1-1,1-1 1,-1 1 0,1-1 0,-1 1 0,1 0-1,1-1 1,1 1-466,-1 0-1,0 0 0,1 1 1,-1-1-1,1 1 0,-1 0 1,6 0-1,-6 0-393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2:39.60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0 142 26254,'0'0'4043,"0"2"-3880,0 15 210,25-17-242,-21 0-132,0-1 1,0 0-1,1 0 1,-1 0-1,0-1 0,0 1 1,0-1-1,-1 0 1,1-1-1,0 1 0,-1 0 1,1-1-1,-1 0 1,0 0-1,3-3 1,1-2-14,0 0 0,0 0 1,-1-1-1,0 0 1,6-11-1,-10 14 34,1 0-1,-1-1 1,0 1-1,0-1 1,0 0-1,-1 1 1,1-14-1,-2 19 339,0 9-265,0-1-87,-1 18 27,1-1-1,2 0 0,1 0 1,6 30-1,20 86-115,-28-135-177,-1 1-1,1 0 0,-1 0 1,0-1-1,0 1 0,-1 0 0,-1 6 1,-6-1-2862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7.7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25742,'0'0'3756,"0"20"-3578,0-2-135,5 120 244,-5-117-271,2 9 18,3-26-24,-5-4-11,0 0-1,1 0 0,-1 0 1,0 0-1,1 0 0,-1 0 0,0 0 1,1 0-1,-1 0 0,1 0 0,-1 0 1,0 0-1,1 0 0,-1 0 1,0 0-1,1 0 0,-1 0 0,0 0 1,1 0-1,-1-1 0,0 1 1,1 0-1,-1 0 0,0 0 0,0-1 1,1 1-1,-1 0 0,0 0 0,0-1 1,1 1-1,-1 0 0,0-1 1,0 1-1,0 0 0,0-1 0,0 1 1,1 0-1,-1-1 0,0 1 1,0 0-1,0-1 0,0 0-19,13-44-431,-12 37 421,1 0 0,0 0 0,0 0-1,1 1 1,0-1 0,0 1 0,1 0-1,0 0 1,6-10 0,-9 16 54,0 0 1,-1 0 0,1 0-1,0 0 1,0 1-1,0-1 1,0 0-1,0 0 1,0 1-1,-1-1 1,2 0-1,-1 1 1,0-1-1,0 1 1,0-1-1,0 1 1,0 0 0,0-1-1,0 1 1,1 0-1,-1 0 1,0 0-1,0 0 1,0 0-1,0 0 1,1 0-1,-1 0 1,0 0-1,0 1 1,0-1 0,0 0-1,2 1 1,-1 1 8,-1-1 1,1 0-1,0 1 1,-1 0-1,1-1 1,-1 1 0,1 0-1,-1-1 1,0 1-1,0 0 1,0 0-1,0 0 1,0 0-1,0 0 1,0 3 0,21 84 260,-21-89-297,-1 1 0,0-1 0,0 1 0,1 0 0,-1-1 0,0 1 0,0-1 0,1 1 0,-1-1 0,1 1 0,-1-1 1,1 1-1,-1-1 0,0 1 0,1-1 0,-1 0 0,1 1 0,0-1 0,-1 0 0,1 1 0,-1-1 0,1 0 0,0 0 0,-1 1 0,1-1 0,-1 0 0,1 0 0,0 0 0,-1 0 1,1 0-1,0 0 0,-1 0 0,1 0 0,0 0 0,-1 0 0,1-1 0,-1 1 0,1 0 0,0 0 0,-1 0 0,1-1 0,-1 1 0,1 0 0,0-1 0,23-19-1052,-7-2-1192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8.6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88 112 26998,'0'0'2666,"7"0"-2637,4 0-46,34-1 154,-42 0-149,-1 1-1,1-1 1,0 1 0,-1-1 0,1 0-1,0 0 1,-1 0 0,1 0 0,-1 0-1,0-1 1,1 1 0,-1-1 0,0 0-1,3-2 1,-2 1-69,0-1 1,-1 1-1,1-1 0,-1 1 0,0-1 1,0 0-1,0 1 0,-1-1 1,3-8-1,-4 11 85,0 0-1,0-1 1,0 1 0,0-1-1,0 1 1,0-1 0,0 1-1,0-1 1,-1 1 0,1 0-1,-1-1 1,1 1 0,-1-1-1,1 1 1,-1 0-1,0 0 1,0-1 0,0 1-1,0 0 1,1 0 0,-1 0-1,-1 0 1,1 0 0,0 0-1,0 0 1,0 0 0,0 0-1,-1 1 1,1-1 0,-2 0 0,-3-1 127,-1 0 0,1 0 0,0 0 0,-1 1 0,1 0 0,-1 1 0,1 0 0,-1-1 0,-7 2 0,-1 0 55,11-1-155,0 1 1,0 0-1,0 0 0,0 0 1,1 1-1,-1-1 0,0 1 1,1 0-1,-1 0 1,1 0-1,-1 1 0,1-1 1,0 1-1,0 0 0,0 0 1,1 0-1,-1 0 1,1 0-1,-1 0 0,-1 5 1,-1-1 4,1 1 0,-1 0 1,2 0-1,-1 1 0,1-1 1,0 1-1,-3 17 0,5-20-23,1-1 0,-1 0 0,1 1 0,0-1-1,1 1 1,-1-1 0,1 0 0,2 9 0,-2-12-15,0 0 1,0 0-1,0-1 1,0 1 0,0 0-1,0-1 1,1 1-1,-1-1 1,0 1 0,1-1-1,0 0 1,-1 1-1,1-1 1,0 0 0,-1 0-1,1 0 1,0 0-1,0-1 1,0 1-1,0 0 1,0-1 0,0 1-1,0-1 1,0 0-1,2 0 1,20 2-765,0-1 0,47-4 0,-46-4-2150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9.0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83 7 24077,'0'0'5787,"-4"-2"-5506,3 1-262,-1 1 0,0-1 0,1 1 0,-1-1-1,0 1 1,0-1 0,0 1 0,1 0 0,-1 0 0,0 0 0,0 0 0,0 0 0,1 0-1,-1 0 1,0 1 0,0-1 0,1 1 0,-1-1 0,0 1 0,1 0 0,-1-1-1,0 1 1,1 0 0,-1 0 0,1 0 0,0 0 0,-1 1 0,1-1 0,0 0-1,0 1 1,-1-1 0,1 0 0,0 1 0,0-1 0,1 1 0,-1 0 0,0-1-1,-1 4 1,-1 5 1,-1-1 0,1 1 0,0 0 0,1 0 0,0 0 0,1 0 0,0 0 0,1 0 0,0 0 0,2 17 0,-1-26-27,-1 0-1,1 0 1,-1 1-1,1-1 1,0 0-1,0 0 1,-1 0-1,1 0 1,0 0-1,0-1 1,0 1-1,0 0 1,0 0-1,0-1 1,0 1-1,1 0 1,-1-1-1,0 1 1,0-1-1,0 0 1,1 1-1,-1-1 1,0 0-1,0 0 0,1 1 1,1-1-1,1 0-58,0 0 0,0 0-1,0 0 1,0-1 0,0 1-1,0-1 1,0 0 0,4-2-1,-1-1-217,0 0 0,0-1 0,-1 0 0,0 0 1,0 0-1,0-1 0,-1 0 0,8-10 0,16-21-4153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29.3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42 1 27542,'0'0'3361,"-7"9"-3192,4-4-148,-1-1-6,1 1 0,-1 0 1,1 0-1,1 0 0,-1 1 0,1-1 1,0 0-1,0 1 0,0 0 1,1-1-1,0 1 0,0 0 0,0 7 1,0 52 99,3 0 0,20 122 0,21-36-94,-16-66-75,-24-73-131,5 23-2484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32.4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22 2961,'0'0'27404,"-3"-6"-27253,-6-9-125,5 14 21,3 31 70,1-10-76,0 5-25,0 41 105,8 68 0,-5-114-99,0 1-1,2 0 0,0-1 0,2 0 0,0 0 0,1-1 1,15 28-1,-21-44-26,0 0 0,1 0 0,-1 1 0,1-1 1,-1-1-1,1 1 0,0 0 0,0-1 0,0 1 0,1-1 1,-1 0-1,1 0 0,-1 0 0,8 2 0,-9-4 2,0 1-1,-1-1 1,1 0-1,0 1 1,0-1-1,0 0 0,0 0 1,0-1-1,0 1 1,0 0-1,0-1 1,0 1-1,0-1 0,0 1 1,0-1-1,0 0 1,-1 0-1,1 0 1,0 0-1,-1 0 1,1 0-1,-1-1 0,1 1 1,-1 0-1,1-1 1,-1 1-1,0-1 1,0 0-1,0 1 0,1-3 1,5-9-40,0-1 0,-1 1-1,-1-1 1,0-1 0,-1 1 0,-1-1-1,3-27 1,-2-109-342,-4 97 432,0 53-33,0 1-13,0-1 1,0 1 0,0-1 0,0 1-1,1-1 1,-1 1 0,0-1 0,0 1-1,0-1 1,-1 1 0,1-1 0,0 1-1,0-1 1,0 1 0,0-1 0,0 1-1,0-1 1,-1 1 0,1-1-1,0 1 1,-1 0 0,1-1 0,0 1-1,0-1 1,-1 1 0,1 0 0,-1-1-1,1 1 1,0 0 0,-1-1 0,1 1-1,-1 0 1,1 0 0,-1-1 0,1 1-1,-1 0 1,1 0 0,0 0 0,-1 0-1,0 0 1,-1-1-67,2 13-1237,6 20 54,5-10-3880,7 4-13337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32.89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168 57 27094,'0'0'3729,"-10"-10"-3551,-31-26-52,39 35-122,1-1 1,-1 1 0,1 0 0,-1 1 0,1-1 0,-1 0 0,0 0-1,1 1 1,-1-1 0,0 1 0,0-1 0,1 1 0,-1 0-1,0-1 1,0 1 0,0 0 0,1 0 0,-1 1 0,0-1-1,0 0 1,0 1 0,1-1 0,-1 1 0,0-1 0,-3 2-1,2 0 5,0 0-1,0 1 0,1-1 0,-1 1 1,0-1-1,1 1 0,-1 0 0,1 0 0,-2 4 1,-2 2-4,1 1 1,0 0 0,1 1 0,0-1-1,1 1 1,0-1 0,-3 22 0,3 3 5,1 41 1,2-61-16,0-12 0,0 1-1,0-1 1,1 0-1,-1 0 1,1 0 0,0 1-1,-1-1 1,1 0-1,1 0 1,-1 0-1,0 0 1,1 0 0,0-1-1,-1 1 1,1 0-1,0-1 1,0 1 0,1-1-1,-1 0 1,0 0-1,1 0 1,0 0-1,3 3 1,-1-3-44,1 0 1,-1 0-1,0 0 0,1 0 1,-1-1-1,1 0 0,-1 0 1,1-1-1,0 1 0,-1-1 1,1-1-1,0 1 0,6-2 1,-8 1-36,0 0 1,0-1 0,0 1 0,0-1 0,0 0 0,-1 0 0,1 0 0,-1 0 0,1-1 0,-1 1 0,0-1 0,0 0-1,0 0 1,0 0 0,-1 0 0,1-1 0,-1 1 0,0-1 0,0 1 0,0-1 0,-1 0 0,1 0 0,-1 0-1,2-5 1,1-7-273,-1-1 0,0 1 0,-1-1 0,-1-28 0,-1-11 3321,0 56-2518,-2 4-374,1 0 0,-1 1 1,1-1-1,0 1 0,0-1 0,0 1 0,0-1 1,1 7-1,0-5 9,-3 14 6,2 1-1,1 0 1,4 38 0,-4-58-95,1 1 0,0-1 0,-1 1 0,1-1 0,0 1 1,0-1-1,0 0 0,0 1 0,1-1 0,-1 0 0,0 0 1,0 0-1,1 0 0,-1 0 0,1 0 0,-1 0 0,1 0 1,-1-1-1,1 1 0,-1-1 0,1 1 0,0-1 0,-1 1 0,1-1 1,0 0-1,-1 0 0,1 0 0,0 0 0,2 0 0,1 0-228,1 0 0,-1-1 0,1 1 0,-1-1 0,1 0 0,-1 0 0,0-1 0,6-2 0,13-14-3134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33.6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26 423 27566,'0'0'2476,"13"-28"-2389,45-91-74,-39 82 0,20-58 0,-35 79 4,0 1 1,-1-1-1,-1 0 0,0 0 1,-2-21-1,0 36 4,0-1 0,0 1 0,-1 0-1,1-1 1,-1 1 0,1 0 0,-1 0 0,1 0 0,-1-1 0,0 1 0,1 0 0,-1 0 0,0 0 0,0 0 0,0 0-1,0 0 1,0 0 0,0 1 0,0-1 0,0 0 0,-1 0 0,1 1 0,0-1 0,0 1 0,-1-1 0,1 1 0,0 0-1,0-1 1,-1 1 0,1 0 0,0 0 0,-3 0 0,1 0-6,0-1 1,0 1-1,1 0 1,-1 0-1,0 1 1,0-1-1,0 1 1,1-1-1,-1 1 1,0 0-1,0 0 1,1 0-1,-1 0 0,1 0 1,-5 4-1,-1 3 18,1 0 0,0 1 0,1 0-1,0 0 1,0 0 0,1 1 0,0-1 0,1 1-1,0 1 1,-4 19 0,1-1 29,2 1 0,-3 52 0,8-82-62,-2 29 14,1 0-1,1 0 1,8 52-1,-6-73-13,0 1-1,0-1 1,1 0-1,0 0 1,1-1-1,-1 1 1,1-1-1,1 1 1,-1-1-1,1-1 1,1 1-1,-1-1 1,1 0-1,0 0 1,0 0-1,1-1 1,12 8-1,-14-10-29,-1-1 0,1 0-1,-1 0 1,1-1-1,0 1 1,0-1-1,0 0 1,0 0-1,0-1 1,0 0-1,0 1 1,0-2-1,0 1 1,0 0-1,0-1 1,0 0 0,-1 0-1,1-1 1,0 1-1,0-1 1,-1 0-1,1 0 1,-1-1-1,1 1 1,-1-1-1,0 0 1,0 0-1,-1-1 1,1 1 0,0-1-1,3-5 1,27-45 1468,-27 39-3804,0-1-1,-1 0 1,5-22 0,-1-15-2166,-6 16 4871,-2 5 3171,-2-1 4499,-5 36-7262,0 9-669,1 0 0,0 0 0,1 1 0,1-1 0,0 1 0,0 23 0,1-33-74,1 1 0,-1 10 15,0 0-1,0-1 1,2 1-1,-1 0 1,5 19 0,-4-31-25,-1 1 1,1 0-1,0 0 1,0-1 0,1 1-1,-1 0 1,0-1-1,1 1 1,0-1 0,-1 0-1,1 1 1,0-1-1,0 0 1,0 0-1,1 0 1,-1-1 0,0 1-1,1 0 1,-1-1-1,1 0 1,0 1 0,-1-1-1,1 0 1,0 0-1,0-1 1,-1 1-1,1 0 1,0-1 0,0 0-1,0 0 1,5 0-1,-5 0-31,0-1-1,0 0 0,0 1 0,0-1 0,0-1 0,0 1 0,-1 0 0,1-1 1,0 1-1,0-1 0,-1 0 0,1 0 0,-1 0 0,0 0 0,0 0 1,1 0-1,-1-1 0,-1 1 0,1-1 0,0 1 0,-1-1 0,1 0 0,1-4 1,3-6-337,0-1 1,-1-1 0,4-20 0,-6 20 497,-1-1 0,0 1 1,-2-24-1,0 37 685,0 4-439,-12 68 253,1 40-373,11-109-253,0 0 0,0 0-1,0 1 1,0-1 0,0 0-1,1 1 1,-1-1 0,0 0-1,1 0 1,-1 0-1,1 1 1,0-1 0,-1 0-1,1 0 1,0 0 0,-1 0-1,1 0 1,0 0 0,0 0-1,0 0 1,0 0 0,0-1-1,0 1 1,0 0-1,0-1 1,0 1 0,0 0-1,1-1 1,-1 0 0,0 1-1,0-1 1,1 0 0,-1 1-1,2-1 1,0 0-64,0 0 1,0 0-1,0 0 1,1 0-1,-1 0 0,0-1 1,0 0-1,0 0 1,0 1-1,0-2 1,0 1-1,0 0 0,4-3 1,21-22-4115,-4-5-10916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34.1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70 116 7202,'0'0'22479,"5"-1"-22338,-2 0-138,0 0 0,0 0 0,0 0 0,0-1 0,-1 1 0,1-1 0,0 1 0,-1-1 0,1 0 0,-1 0 0,0 0 1,0-1-1,0 1 0,0 0 0,0-1 0,0 0 0,0 1 0,-1-1 0,1 0 0,-1 0 0,0 0 0,0 1 0,0-2 0,0 1 0,-1 0 0,1 0 0,-1 0 0,0 0 0,0 0 0,0-5 0,0 6 22,0 1 1,0-1 0,0 0 0,0 1 0,0-1-1,0 0 1,0 1 0,-1-1 0,1 1-1,-1-1 1,1 0 0,-1 1 0,0-1-1,0 1 1,1-1 0,-1 1 0,-2-2-1,2 2 12,-1 0 0,0 0 0,0 0 0,0 0 0,0 0-1,0 1 1,0-1 0,0 1 0,-1 0 0,1-1 0,0 1-1,0 0 1,0 0 0,-2 0 0,1 0-18,0 1-1,0-1 1,0 0 0,1 1-1,-1-1 1,0 1 0,1 0-1,-1 0 1,0 0 0,1 0-1,-1 0 1,1 1 0,0-1 0,-1 1-1,1-1 1,0 1 0,0 0-1,-2 2 1,1 0 5,-1 1 0,1-1 0,1 1 1,-1 0-1,1 0 0,0 0 0,0 0 0,-3 9 1,1 8 18,1 0 1,1 0-1,1 35 1,1-54-42,-1 4 1,1-1 0,0 1-1,1 0 1,0 0-1,0 0 1,0-1-1,1 1 1,0-1 0,0 1-1,1-1 1,-1 0-1,1 0 1,1 0-1,-1 0 1,1 0-1,0-1 1,0 1 0,1-1-1,0 0 1,0-1-1,0 1 1,0-1-1,1 0 1,-1 0 0,10 4-1,-6-4-46,0 0-1,0 0 1,1-1 0,-1 0 0,1-1-1,0 0 1,0-1 0,17 1-1,20-1-5178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49.57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180 5 25910,'0'0'4200,"-13"-1"-4017,-40-2 40,51 3-212,-1 1 1,0 0-1,1-1 0,-1 1 1,1 0-1,-1 1 1,1-1-1,-1 0 0,1 1 1,0-1-1,0 1 0,0 0 1,0 0-1,0 0 1,0 0-1,0 0 0,0 0 1,1 0-1,-1 1 1,0 2-1,-1-2 6,-5 11 18,0 0 0,1 1 0,0 0 0,1 0 0,1 1-1,0-1 1,1 1 0,-2 21 0,1 14 45,2 66-1,3-115-76,0 13 2,2 0-1,0 1 1,0-1-1,1 0 1,1-1-1,1 1 1,0-1-1,11 22 1,-4-15-34,0 0 1,1 0 0,2-2-1,28 32 1,-39-46-174,0-1 1,1 0 0,-1 0 0,1 0-1,0 0 1,0-1 0,1 0 0,-1 0-1,1 0 1,-1-1 0,8 3-1,0-4-2948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0.6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4 0 25277,'0'0'5407,"0"2"-5334,-1 58 200,-1-28-222,2 0 0,1 1 0,1-1 0,2 0 0,9 34 0,-4-27-60,-8-30-39,0-1 1,1 1-1,0-1 0,1 0 1,-1 1-1,2-1 0,-1 0 1,1-1-1,0 1 0,7 9 1,-6-15-970,-4-10-438,-1 7 1327,0-17-3022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16.86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44 1 23045,'0'0'6100,"-2"0"-5885,1-1-174,0 1 0,-1 0-1,1 0 1,0 0 0,0 0 0,0 0 0,0 0 0,0 0 0,0 1 0,0-1 0,0 0 0,0 1 0,0-1 0,0 0 0,0 1 0,0-1 0,0 1 0,0 0 0,1-1 0,-1 1 0,0 0 0,0-1 0,-1 3 0,0-1 18,1 1 0,-1 0 0,1 0 0,0-1 1,0 1-1,0 0 0,0 0 0,-1 5 1,0 8 52,0 0 1,2 27-1,0-33-77,0-6-28,0 0 0,0-1-1,0 1 1,1-1 0,0 1 0,0-1 0,0 1-1,0-1 1,0 1 0,0-1 0,1 0 0,0 0-1,0 1 1,-1-1 0,2-1 0,-1 1 0,0 0 0,1 0-1,-1-1 1,5 4 0,-2-3-6,0 0 1,0 0-1,0-1 1,0 0 0,1 0-1,-1 0 1,1-1-1,-1 1 1,1-1-1,0-1 1,-1 1-1,8-1 1,-11 0-10,1 1 1,-1-1-1,0 0 1,0 0 0,1 0-1,-1-1 1,0 1-1,0 0 1,0-1-1,1 0 1,-1 1-1,0-1 1,0 0 0,0 0-1,0 0 1,0 0-1,0-1 1,0 1-1,-1-1 1,1 1-1,0-1 1,-1 1 0,1-1-1,-1 0 1,0 0-1,1 0 1,-1 0-1,0 0 1,0 0 0,0 0-1,0 0 1,-1 0-1,1 0 1,0 0-1,-1-1 1,0 1-1,1-3 1,1-9-54,-1-1-1,0 0 1,-1 0 0,0 0-1,-3-19 1,2 33 62,0-1 0,1 1 0,-1 0 1,0-1-1,1 1 0,-1 0 0,0-1 0,0 1 0,0 0 1,0 0-1,0 0 0,-1 0 0,1 0 0,0 0 1,0 0-1,-1 0 0,1 0 0,0 1 0,-1-1 0,1 1 1,-1-1-1,1 1 0,-1-1 0,1 1 0,-1 0 0,1 0 1,-3 0-1,-8-2-351,0 2 1,-19 1-1,16-1-1471,10 0-2745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1.02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70 25 24173,'0'0'5372,"1"-4"-5269,-1 3-96,1 0-1,-1 0 1,0 0 0,1 0 0,-1 0 0,1 0 0,0 0-1,-1 0 1,1 0 0,0 1 0,-1-1 0,1 0 0,0 0 0,0 1-1,0-1 1,0 0 0,-1 1 0,1-1 0,0 1 0,0-1 0,2 0-1,0 0 14,-1 1 1,1-1-1,-1 1 0,1 0 0,-1 0 0,1 0 0,0 0 0,-1 0 0,1 1 1,-1-1-1,5 2 0,-1 0-8,-1 1 1,0-1 0,0 1-1,0 0 1,0 0 0,0 1-1,-1 0 1,1 0 0,-1 0-1,7 8 1,-2-1-10,-1 0 1,0 0 0,9 20-1,-16-29-2,0-1 0,0 1 0,0 0 0,0 0 0,0 0-1,-1 0 1,1 0 0,-1 0 0,0 0 0,1 0 0,-1 0 0,0 0 0,0 0 0,0 0-1,0 0 1,-1 0 0,1 0 0,-1 0 0,1 0 0,-1 0 0,1 0 0,-1-1-1,0 1 1,0 0 0,0 0 0,0-1 0,0 1 0,-1 0 0,1-1 0,0 1 0,-1-1-1,1 0 1,-1 1 0,1-1 0,-1 0 0,0 0 0,1 0 0,-4 1 0,-7 4 6,0-2 0,1 0 1,-2 0-1,-23 3 1,28-5-21,-14 1-608,-1-1 1,-29-1 0,45-1 166,0 0-2350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1.6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24 26078,'0'0'3635,"7"11"-3335,31 154 51,-38-162-371,3 14 38,-1-11-95,0-6-144,-1-3 135,-1 0 0,1 0 0,-1 0 0,0 0 0,0 0 0,0 0 0,0 0 0,-1-4 0,0-6-28,0-10 2,1 8 106,-1 1 0,2-1 0,0 1 0,1 0 0,4-17 0,-6 28 9,1 0-1,0 0 1,0 0-1,1 0 0,-1 0 1,1 0-1,-1 1 0,1-1 1,0 1-1,0-1 1,0 1-1,0 0 0,0 0 1,1 0-1,-1 0 1,1 0-1,-1 0 0,1 1 1,0-1-1,0 1 0,-1 0 1,1 0-1,0 0 1,0 0-1,0 0 0,0 1 1,0-1-1,1 1 0,-1 0 1,4 0-1,-6 0-302,1 0 0,0 0 0,0 0 0,-1 1 0,1-1 0,0 1 0,-1-1 0,1 1 0,0-1 0,-1 1 0,1 0 0,2 2 1,11 3 2234,-15 22 259,0 108-950,0-135-1243,0 0 1,0 1 0,0-1-1,0 0 1,0 0 0,0 0-1,0 0 1,0 1-1,0-1 1,1 0 0,-1 0-1,0 0 1,1 0-1,-1 0 1,1 0 0,-1 0-1,1 0 1,0 0-1,-1 0 1,1 0 0,0 0-1,0 0 1,0 0-1,-1 0 1,1-1 0,0 1-1,0 0 1,0-1-1,0 1 1,0-1 0,1 1-1,-1-1 1,0 1 0,0-1-1,0 0 1,0 1-1,0-1 1,1 0 0,-1 0-1,0 0 1,0 0-1,0 0 1,1 0 0,-1-1-1,0 1 1,0 0-1,2-1 1,0 0-96,1 0 0,0 0 0,0-1 0,-1 0 0,1 0 0,-1 0 0,1 0 0,-1 0 0,0 0 0,0-1 1,0 0-1,5-5 0,10-23-2132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2.02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27942,'0'0'1224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2.46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7626,'0'0'22139,"3"9"-21935,11 27-90,-7-21-76,-1 1-1,0 1 0,-1-1 1,-1 1-1,3 26 1,-7-43-40,0 1 0,0-1-1,0 0 1,0 0 0,0 0 0,0 0 0,0 0 0,0 1-1,0-1 1,0 0 0,0 0 0,0 0 0,0 0 0,0 0 0,0 1-1,1-1 1,-1 0 0,0 0 0,0 0 0,0 0 0,0 0-1,0 1 1,0-1 0,0 0 0,0 0 0,0 0 0,1 0-1,-1 0 1,0 0 0,0 0 0,0 0 0,0 0 0,0 1 0,0-1-1,1 0 1,-1 0 0,0 0 0,0 0 0,0 0 0,0 0-1,0 0 1,1 0 0,-1 0 0,0 0 0,0 0 0,0 0 0,0 0-1,1 0 1,-1 0 0,0 0 0,0 0 0,0 0 0,0-1-1,0 1 1,0 0 0,1 0 0,-1 0 0,0 0 0,0 0 0,0 0-1,1-1-3,-1 1-1,1-1 0,-1 1 0,1-1 0,-1 1 0,0-1 0,1 1 0,-1-1 0,0 1 0,1-1 1,-1 0-1,0 1 0,0-1 0,1 0 0,-1 1 0,0-1 0,0 0 0,0 1 0,0-2 0,-1-19-38,2-41-5,-1 59 54,0 0 0,1 0 0,-1 0 0,1 0 0,0 0 0,0 1 0,0-1 0,0 0 0,0 0 0,0 1 0,1-1 0,0 1 0,-1-1 0,1 1 0,0 0 0,0 0-1,3-3 1,-4 4 10,0 0 0,0 1 0,0-1 0,0 0 0,0 0 0,1 1-1,-1-1 1,0 1 0,0-1 0,0 1 0,1 0 0,-1-1 0,0 1-1,1 0 1,-1 0 0,0 0 0,1 0 0,-1 0 0,0 0 0,1 0-1,-1 0 1,0 0 0,0 1 0,1-1 0,-1 1 0,0-1-1,0 1 1,0-1 0,1 1 0,-1 0 0,0-1 0,0 1 0,0 0-1,0 0 1,0 0 0,0 0 0,0 0 0,-1 0 0,1 0 0,0 0-1,-1 0 1,2 2 0,2 7 15,0-1 1,-1 0-1,0 1 0,3 17 1,-1-5-11,0-10-4,2 11 10,-7-23-21,1 0-4,-1 0-1,0 0 1,0 0-1,0 0 1,0 0-1,1 0 1,-1 0-1,0 0 1,0 0 0,0 0-1,0 0 1,0 1-1,1-1 1,-1 0-1,0 0 1,0-1-1,0 1 1,1 0-1,-1 0 1,0 0 0,0 0-1,0 0 1,0 0-1,0 0 1,1 0-1,-1 0 1,0 0-1,0 0 1,0 0 0,0 0-1,0-1 1,1 1-1,-1 0 1,0 0-1,0 0 1,0 0-1,0 0 1,0-1 0,0 1-1,0 0 1,0 0-1,0 0 1,0 0-1,1-1 1,4-15-2,-3 6-55,2 0-1,-1 0 1,2 1-1,9-19 1,-12 26 62,0-1 0,0 1 0,0-1 0,0 1 0,1 0 0,-1 0 1,1 0-1,-1 0 0,1 0 0,0 1 0,0-1 0,-1 1 0,1 0 0,0 0 0,0 0 0,1 0 0,-1 0 0,0 0 0,0 1 0,0 0 0,5 0 1,-6 0 9,-1 0 0,1 0 0,0 0 1,-1 1-1,1-1 0,0 1 1,-1-1-1,1 1 0,0 0 1,-1-1-1,1 1 0,-1 0 0,1 0 1,-1 0-1,0 0 0,1 1 1,-1-1-1,0 0 0,0 0 1,0 1-1,0-1 0,0 1 0,0-1 1,1 2-1,1 6 16,1-1 0,-1 1 0,3 15 0,4 9-5,-7-28-62,-3-4-32,0 0 0,0 0 1,0 0-1,1 1 0,-1-1 0,1 0 0,-1 0 1,1 0-1,-1 0 0,1 0 0,0 0 0,-1 0 1,1 0-1,0 0 0,0 0 0,0 0 0,0-1 1,-1 1-1,1 0 0,0 0 0,1-1 0,-1 1 1,0-1-1,0 1 0,0-1 0,0 1 0,0-1 1,0 0-1,1 0 0,-1 1 0,0-1 0,0 0 1,0 0-1,1 0 0,1-1 0,4 1-2877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4.89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5 26982,'0'0'3841,"0"-4"-3679,0 8-51,1 38 37,7 51 0,-6-74-158,2 0 0,0 0 0,1-1 0,1 1 0,10 19 0,-16-37-31,1 0-1,-1-1 1,0 1 0,1 0-1,-1-1 1,1 1-1,-1-1 1,1 1 0,-1-1-1,1 1 1,-1-1-1,1 1 1,0-1 0,-1 1-1,1-1 1,-1 0 0,1 1-1,0-1 1,-1 0-1,1 0 1,0 1 0,0-1-1,-1 0 1,1 0 0,0 0-1,-1 0 1,1 0-1,0 0 1,0 0 0,-1 0-1,1 0 1,0-1 0,0 1-1,-1 0 1,1 0-1,0-1 1,5-4-1666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5.2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28142,'0'0'1520,"46"3"-27429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5.58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 1 26718,'0'0'4066,"-1"20"-3885,0 3-147,-1 190 228,3-205-275,0-1 0,1 1-1,0-1 1,0 1 0,1-1-1,0 0 1,0 0 0,1 0-1,0 0 1,0-1 0,1 0-1,5 7 1,1-5-742,-11-8 643,1 0 0,-1 0-1,0 0 1,0 0 0,0 0 0,1 0 0,-1 0 0,0 0 0,0 0 0,0 0 0,1 0 0,-1 0 0,0-1 0,0 1 0,0 0 0,1 0 0,-1 0 0,0 0 0,0 0 0,0 0 0,0 0 0,1 0 0,-1-1 0,0 1 0,0 0 0,0 0 0,0 0 0,0 0 0,1 0 0,-1-1 0,0 1 0,0 0 0,0 0 0,0 0 0,0-1 0,0 1 0,0 0 0,1-17-11825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5.9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18 27678,'0'0'2312,"115"-17"-3024,-86 17-568,-6 0-10475</inkml:trace>
  <inkml:trace contextRef="#ctx0" brushRef="#br0" timeOffset="1">238 96 26462,'0'0'4233,"35"145"-4209,-24-142-48,1-3-345,5 0-495,-5-6-880,-7-14-15572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6.3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27502,'0'0'784</inkml:trace>
  <inkml:trace contextRef="#ctx0" brushRef="#br0" timeOffset="1">128 206 22557,'0'0'7939,"2"29"-7832,8 92-74,-9-113-32,0-1 0,1 0 0,-1 1 0,2-1 1,-1 0-1,1 0 0,0 0 0,0-1 0,6 9 0,-6-11 0,0-1 0,0 0-1,0 1 1,0-1 0,1 0-1,-1-1 1,1 1 0,0 0-1,0-1 1,8 3 0,-10-3-17,0-2 0,0 1 1,0 0-1,0 0 0,0-1 1,1 1-1,-1-1 0,0 1 1,0-1-1,0 0 1,0 0-1,1 0 0,-1 0 1,0 0-1,0-1 0,0 1 1,0 0-1,0-1 1,1 0-1,-1 0 0,0 1 1,0-1-1,-1 0 0,1-1 1,0 1-1,0 0 1,0 0-1,-1-1 0,1 1 1,-1-1-1,1 0 0,-1 1 1,0-1-1,1 0 0,-1 0 1,0 0-1,0 0 1,0 0-1,0 0 0,-1 0 1,1 0-1,0-2 0,2-10-118,0 1-1,0-1 0,-2 0 1,1 0-1,-2-16 0,1 5-51,0 16 87,-1 1-1,0 0 0,0 0 0,-3-14 0,3 22 49,0-1 0,0 1 0,0 0 0,0-1 0,-1 1 0,1-1 0,0 1 0,0 0 0,0-1 0,-1 1 1,1 0-1,0-1 0,0 1 0,-1 0 0,1 0 0,0-1 0,-1 1 0,1 0 0,0 0 0,-1-1 0,1 1 0,0 0 0,-1 0 0,1 0 1,-1 0-1,1 0 0,0 0 0,-1-1 0,1 1 0,-1 0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6.64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35 212 27838,'0'0'1202,"21"-23"-2004,64-70 138,-63 58-77,-22 19-104,-1 7 468,1 8 425,0 0 1,0-1-1,0 1 0,0 0 1,-1-1-1,1 1 1,0 0-1,-1 0 0,1-1 1,-1 1-1,1 0 1,-1 0-1,0 0 0,0 0 1,1 0-1,-1-1 1,0 1-1,0 1 0,0-1 1,0 0-1,0 0 1,0 0-1,-2-1 0,0 1 66,0 0 0,0 0 0,0 0 0,0 0 0,-1 0 0,1 1 0,0-1 0,0 1 0,0 0 0,-4 0 0,2 0 12,0 0 0,0 1 0,0 0 0,1 0 0,-1 0 0,0 0 0,1 1 0,-1 0 0,1-1 0,-1 2 0,1-1 0,0 1 0,0-1 0,-5 5 0,5-2-40,1 0 1,-1 0-1,1 0 1,0 0-1,0 0 1,1 1-1,0-1 1,0 1-1,0 0 1,-1 8-1,1 4 56,0 0-1,2 21 1,0-23-91,0-13-45,1 0-1,-1 0 1,1 0 0,0 0 0,0 0 0,0-1 0,0 1-1,0 0 1,0 0 0,1-1 0,-1 1 0,1 0 0,0-1-1,0 0 1,0 1 0,0-1 0,0 0 0,1 0 0,-1 0 0,0-1-1,1 1 1,0 0 0,-1-1 0,1 0 0,0 1 0,0-1-1,0 0 1,0-1 0,0 1 0,5 0 0,-1 1-178,0-1 0,-1 0 0,1-1 1,0 0-1,-1 0 0,1 0 0,0-1 0,-1 0 0,1-1 1,-1 1-1,1-1 0,-1 0 0,11-5 0,13-17-3989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17.6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5833,'0'0'23853,"1"21"-23533,4 69-41,-4-74-175,2 0-1,0 0 1,1-1 0,0 1-1,12 26 1,-1-2-31,6 27 80,-18-63-138,-3-3-16,0-1 0,0 0 0,0 0 0,1 0 0,-1 0 0,0 0 0,0 1 0,0-1 0,0 0 0,0 0 0,0 0 0,1 0 0,-1 0 1,0 0-1,0 0 0,0 0 0,0 1 0,1-1 0,-1 0 0,0 0 0,0 0 0,0 0 0,1 0 0,-1 0 0,0 0 0,0 0 0,0 0 0,0 0 0,1 0 0,-1 0 0,0 0 0,0-1 0,0 1 0,1 0 0,-1 0 0,0 0 0,0 0 0,0 0 0,0 0 0,0 0 1,1 0-1,-1-1 0,0 1 0,0 0 0,0 0 0,0 0 0,0 0 0,0 0 0,0-1 0,1 1 0,-1 0 0,0 0 0,0 0 0,0 0 0,0-1 0,0 1 0,0 0 0,0 0 0,0 0 0,0-1 0,0 1 0,0 0 0,0 0 0,0 0 0,0-1 0,3-14-28,-3 14 21,2-10 3,1 0 1,-1 0 0,7-13 0,-7 20-2,-1 0-1,1 0 1,1 0 0,-1 0 0,1 1-1,-1-1 1,1 1 0,0 0-1,0 0 1,1 0 0,6-5 0,-9 7 5,1 0 0,-1 0 1,1 0-1,0 0 0,0 0 1,-1 1-1,1-1 0,0 1 1,0-1-1,0 1 0,0 0 1,0-1-1,-1 1 0,1 0 1,0 0-1,0 1 0,0-1 1,0 0-1,0 1 0,0-1 1,-1 1-1,1-1 0,0 1 1,0 0-1,-1 0 0,1 0 1,0 0-1,2 2 0,-1 0 7,0 0 1,0 1-1,0-1 0,-1 1 0,1-1 0,-1 1 0,0 0 0,0 0 0,0 0 0,0 0 0,1 7 0,-2-7 14,10 45 60,-11-47-69,0 0 1,0 0-1,1 0 1,-1 0-1,0 0 0,-1 0 1,1 0-1,0 0 1,-1 0-1,1 0 0,-1 0 1,1 0-1,-1 0 1,0-1-1,0 1 0,0 0 1,0 0-1,0-1 1,0 1-1,-1 0 0,0 1 1,-6 2-6,0 0 1,1-1 0,-2 0-1,1 0 1,0-1 0,-1 0-1,1 0 1,-1-1 0,0 0-1,0 0 1,0-1 0,0-1-1,-13 0 1,21 0-118,1-16-1953,0 13-87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7.0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73 1 28006,'0'0'2715,"-12"11"-2604,-34 36-86,44-45-22,1 0-1,-1 1 1,1-1-1,0 0 1,0 0-1,0 1 1,0-1-1,0 0 1,0 1-1,0-1 1,1 1-1,-1-1 1,1 1 0,0 0-1,0-1 1,0 1-1,0-1 1,0 1-1,1 4 1,1 6 2,-2-10-7,1 0 1,0 0-1,0 0 0,0 0 0,0 0 0,1 0 0,-1-1 1,1 1-1,-1 0 0,1-1 0,0 1 0,0-1 0,1 0 0,-1 0 1,0 0-1,1 0 0,-1 0 0,5 2 0,-3-1-1,0 0 0,-1 0 0,1 1 0,-1-1 0,1 1 0,-1 0 1,4 6-1,-7-10 3,0 0 0,0 0 0,0 1 0,0-1 0,0 0 0,0 1 0,0-1 0,0 0 0,0 0 0,0 1 0,0-1 0,0 0 0,0 0 0,0 1 0,0-1 0,0 0 0,-1 0 0,1 1 0,0-1 0,0 0 0,0 0 0,0 1 0,0-1 0,-1 0 0,1 0 0,0 0 0,0 1 0,-1-1 0,1 0 0,0 0 0,0 0 0,0 0 0,-1 0 0,1 0 0,0 1 0,-1-1 0,1 0 0,0 0 0,0 0 0,-1 0 0,1 0 0,0 0 0,0 0 0,-1 0 0,1 0 0,0 0 1,-1 0-1,-21 0 1,7 1-2,14 0-69,1-1 0,-1 1 0,1-1 1,-1 1-1,1-1 0,-1 1 0,1-1 0,0 1 0,-1-1 0,1 1 1,0 0-1,-1-1 0,1 1 0,0-1 0,0 1 0,0 0 1,0-1-1,-1 1 0,1 0 0,0-1 0,0 1 0,0 0 0,0-1 1,1 1-1,-1 0 0,0 2-1780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7.39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16275,'0'0'13663,"7"16"-13560,20 54-78,-25-64-11,0 0 0,0-1 0,-1 2 0,0-1-1,0 0 1,-1 0 0,0 0 0,0 0-1,-1 9 1,0 5 50,1-19-74,0 1 0,-1-1 0,1 0 0,0 0 0,-1 0-1,1 0 1,-1 0 0,1 0 0,-1 0 0,1 0 0,-1 0 0,0-1 0,1 1 0,-1 0 0,0 0 0,0 0 0,0-1 0,1 1 0,-1 0 0,0-1 0,0 1 0,0-1 0,0 1 0,0-1-1,0 0 1,0 1 0,-1-1 0,1 0 0,0 0 0,0 1 0,0-1 0,0 0 0,0 0 0,0 0 0,0 0 0,0-1 0,-1 1 0,0 0 0,0 0-466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9.1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83 1 27206,'0'0'2762,"-7"3"-2682,2 0-42,0 0 0,0 0 1,0 0-1,1 1 0,-1 0 1,1 0-1,0 1 0,0-1 1,0 1-1,1 0 0,-1-1 0,1 2 1,0-1-1,1 0 0,-1 1 1,1-1-1,0 1 0,1 0 1,-1-1-1,1 1 0,-1 9 1,2-15-39,-1 10 37,0 1 0,1-1 1,0 0-1,0 1 0,4 17 1,-4-26-37,1 0 1,0 1 0,0-1-1,0 1 1,0-1-1,1 0 1,-1 0 0,1 0-1,-1 0 1,1 0 0,-1 0-1,1 0 1,0 0-1,0-1 1,0 1 0,0-1-1,0 0 1,1 1-1,-1-1 1,0 0 0,1 0-1,-1 0 1,0 0 0,1-1-1,-1 1 1,1-1-1,4 1 1,-1 0-25,0-1-1,-1 1 1,1-1-1,0 0 1,0 0-1,0-1 1,-1 0-1,7-1 1,-10 1 11,0 0-1,0 0 0,0 0 1,0 0-1,0 0 1,-1 0-1,1-1 1,0 1-1,-1-1 1,1 1-1,-1-1 0,1 0 1,-1 1-1,0-1 1,0 0-1,0 0 1,0 0-1,0 0 1,0 0-1,0 0 1,-1 0-1,1 0 0,0-3 1,1-4-35,-1-1 0,0 1 0,0-1 0,-1 0 0,0 1 0,0-1 0,-1 0 0,-1 1 0,1-1-1,-5-12 1,4 19-22,-1 0 0,1 1 1,-1-1-1,0 0 0,0 1 0,1 0 0,-2 0 0,1 0 0,0 0 0,0 0 0,-1 0 0,1 1 0,0 0 0,-1-1 0,0 1 0,1 1 0,-7-2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6:59.6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 1 26358,'0'0'4190,"-2"24"-4077,-3 79 38,4-95-142,2 0 0,-1 0 0,1 0 1,0 0-1,1 0 0,0-1 0,0 1 0,6 12 1,0 1 7,0 4-12,1 0 1,2 0 0,1-1-1,0 0 1,17 22-1,-29-46 2,21 23-315,-20-22 289,-1-1 0,0 0 1,1 1-1,-1-1 0,0 0 1,1 1-1,-1-1 0,1 0 0,-1 0 1,1 0-1,-1 1 0,0-1 1,1 0-1,-1 0 0,1 0 0,-1 0 1,1 0-1,-1 0 0,1 0 1,-1 0-1,1 0 0,-1 0 0,0 0 1,1 0-1,-1 0 0,1 0 1,-1 0-1,1-1 0,-1 1 0,1 0 1,-1 0-1,0 0 0,1-1 1,-1 1-1,1 0 0,-1-1 0,0 1 1,1 0-1,-1-1 0,0 1 1,0 0-1,1-1 0,-1 1 0,0-1 1,0 1-1,1 0 0,-1-1 1,0 1-1,0-1 0,0 1 0,0-1 1,0 1-1,0-1 0,0 1 1,0-1-1,0 1 0,0 0 0,0-1 1,0 0-1,3-27-97,-2 19 72,0 0 1,0 0-1,1 0 0,1-1 1,4-13-1,-5 21 49,-1-1 0,0 1 0,0 0 1,1 0-1,-1 0 0,1 0 0,0 0 0,0 0 0,0 1 0,0-1 0,0 0 0,0 1 0,0 0 0,0-1 1,0 1-1,1 0 0,-1 0 0,0 0 0,1 1 0,-1-1 0,1 1 0,-1-1 0,1 1 0,-1 0 1,6 0-1,-5 0 29,-1 0 0,0 1 0,1-1 0,-1 1 0,0 0 0,1 0 0,-1 0 0,0 0 0,0 0 0,0 0 0,0 1 0,0-1 0,0 1 0,0-1 0,0 1 0,0 0 0,-1 0 0,1 0 0,-1 0 0,1 0 0,-1 0 0,0 0 0,0 0 0,0 0 0,0 1 0,0-1 0,0 0 0,-1 1 0,1-1 0,-1 5 0,3 10-15,-1-1 0,0 1 0,-2 22 0,0-29 32,0-6-41,0-1 1,0 1-1,0-1 0,-1 1 0,1 0 1,-1-1-1,0 1 0,0-1 0,0 0 1,0 1-1,-4 4 0,4-6 4,-1 0 0,0 0 0,0 0 0,0 0 0,0-1 0,0 1 0,0-1 0,0 1 0,-1-1 0,1 0 0,-1 0 0,1 0 0,-1 0 1,1-1-1,-1 1 0,-3 0 0,-56 5 70,57-6-84,0 0-1,0 0 0,0 0 0,0-1 1,0 0-1,0 0 0,0 0 0,0-1 1,-8-3-1,13 5-26,-1-1 0,1 1 1,-1-1-1,0 1 0,1-1 0,-1 1 0,1-1 1,-1 0-1,1 1 0,0-1 0,-1 1 0,1-1 1,0 0-1,-1 1 0,1-1 0,0 0 0,0 0 1,-1 1-1,1-1 0,0 0 0,0 0 0,0 1 1,0-1-1,0 0 0,0 0 0,0 1 0,1-2 1,-1-3-612,0-3-1696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0.00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116 1 27502,'0'0'2907,"5"28"-2713,0 0-146,15 109 145,-15-76 48,-24-61-181,15 0-77,1-1 0,-1 1 0,1-1-1,0 0 1,0-1 0,-1 1 0,1 0 0,0-1-1,0 1 1,0-1 0,1 0 0,-1 0-1,0-1 1,1 1 0,-1 0 0,1-1 0,0 1-1,-3-5 1,-4-5-234,1 0-1,-12-26 1,1-6-1199,2 3-1126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0.33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28246,'0'0'960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0.68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36 76 23861,'0'0'5084,"15"0"-5043,49-1 27,-62 1-67,-1 0 0,1 0 1,-1-1-1,1 1 0,0 0 0,-1 0 0,1-1 0,-1 1 0,1-1 0,-1 1 0,1-1 1,-1 0-1,0 0 0,1 0 0,-1 0 0,0 1 0,0-2 0,1 1 0,-1 0 0,0 0 1,0 0-1,0 0 0,0-1 0,1-1 0,-1 0 12,-1 0 1,1 0-1,-1 0 1,1 0-1,-1 0 1,0 1-1,0-1 0,-1-6 1,1-1 61,-1 9-43,1 0-1,-1 1 0,1-1 0,-1 0 1,1 0-1,-1 1 0,0-1 0,1 0 1,-1 1-1,0-1 0,1 1 1,-1-1-1,0 1 0,0-1 0,0 1 1,1-1-1,-1 1 0,0 0 0,0 0 1,0-1-1,0 1 0,0 0 1,0 0-1,0 0 0,0 0 0,1 0 1,-1 0-1,-1 0 0,-37 0 474,30 0-336,6 0-155,-1 1 1,0 0 0,0 0 0,1 0 0,-1 1 0,1-1-1,-1 1 1,1 0 0,0 0 0,-1 0 0,1 0 0,0 1-1,0-1 1,1 1 0,-1-1 0,1 1 0,-1 0-1,1 0 1,0 1 0,0-1 0,0 0 0,0 1 0,1-1-1,-1 1 1,1-1 0,0 1 0,-1 7 0,0-7-4,1-1 1,0 1 0,1 0-1,-1 0 1,1 0-1,0 0 1,-1 0 0,2 0-1,-1 0 1,0 0-1,1 0 1,0-1 0,0 1-1,0 0 1,0 0-1,1-1 1,-1 1 0,1 0-1,0-1 1,0 0-1,0 1 1,0-1 0,1 0-1,0 0 1,-1 0 0,1-1-1,5 5 1,1-4-127,0 0 0,0 0 0,1 0 0,-1-1 0,1-1 0,0 1 0,-1-2 0,1 1 1,0-1-1,0-1 0,-1 0 0,1 0 0,-1-1 0,1 0 0,-1-1 0,0 0 0,13-6 0,18-13-2561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1.01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79 0 19060,'0'0'11621,"-12"9"-11442,-35 29 0,45-36-168,0 1 1,0-1 0,0 1 0,0-1-1,1 1 1,-1 0 0,1 0 0,0-1-1,0 1 1,0 0 0,0 0 0,0 0-1,1 0 1,-1 1 0,1-1 0,0 0-1,0 0 1,0 0 0,0 0-1,1 0 1,0 4 0,0 9-1,0-15-11,-1 1-1,1-1 1,0 1 0,-1-1 0,1 1-1,0-1 1,0 0 0,-1 1 0,1-1-1,0 0 1,1 0 0,-1 1 0,0-1-1,0 0 1,0 0 0,1-1 0,-1 1-1,0 0 1,1 0 0,-1 0-1,1-1 1,-1 1 0,1-1 0,-1 1-1,1-1 1,-1 0 0,1 0 0,-1 1-1,1-1 1,0 0 0,1-1 0,3 2-56,1-1 0,-1 0 1,0 0-1,1 0 0,-1-1 1,0 0-1,11-3 1,-8-1-305,1 0 1,-1 0 0,0-1 0,0-1 0,0 0 0,12-12 0,5-15-3729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1.3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17 0 27326,'0'0'3785,"-3"29"-3623,-8 91-83,9-92-53,1-1-1,2 0 1,0 0 0,2 0-1,1 0 1,1 0-1,2-1 1,0 0 0,13 28-1,-6-11-42,-14-43-17,0 0 0,1 1 0,-1-1 0,0 1 0,0-1 1,0 1-1,0-1 0,0 0 0,0 1 0,0-1 0,1 0 1,-1 1-1,0-1 0,0 1 0,1-1 0,-1 0 0,0 1 0,0-1 1,1 0-1,-1 0 0,0 1 0,1-1 0,-1 0 0,1 0 0,-1 1 1,0-1-1,1 0 0,-1 0 0,1 0 0,-1 0 0,0 0 0,1 0 1,-1 0-1,1 0 0,-1 1 0,0-1 0,1-1 0,0 1 0,-1 0-120,1 0-1,0-1 1,-1 1-1,1-1 1,-1 1-1,0-1 0,1 0 1,-1 1-1,1-1 1,-1 1-1,0-1 0,1 0 1,-1 1-1,0-1 1,0 0-1,0 1 1,1-1-1,-1 0 0,0 1 1,0-1-1,0 0 1,0-1-1,0-15-6988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1.70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 67 25822,'0'0'5539,"-1"-6"-5473,-7-20-26,8 25-35,0 1 0,0-1 0,0 0 0,0 0 0,0 1 1,1-1-1,-1 0 0,0 0 0,1 1 0,-1-1 0,0 0 0,1 1 1,-1-1-1,1 0 0,-1 1 0,1-1 0,-1 1 0,1-1 0,-1 0 0,1 1 1,0 0-1,-1-1 0,1 1 0,0-1 0,-1 1 0,1 0 0,0-1 1,-1 1-1,1 0 0,0 0 0,0 0 0,1-1 0,29-5-1,-28 5 7,35-4-4,0 2 1,51 2-1,-54 1-25,-34 0 19,-3 0-286,0 0 110,0 1 0,0-1 0,1 1 0,-1-1 0,0 1 1,0 0-1,0 0 0,1 0 0,-4 2 0,-6 5-3017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18.3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110 1 25125,'0'0'5012,"0"17"-4373,0 29-282,-1-17-264,1 0 0,1 0-1,9 49 1,-8-70-76,-1-1-1,1 1 0,-1 0 1,-1-1-1,0 1 1,0 0-1,0-1 1,-2 11-1,1-16-12,0 0 1,-1 0-1,1 0 0,0-1 0,-1 1 1,1 0-1,-1-1 0,1 1 1,-1-1-1,0 1 0,0-1 0,0 0 1,0 0-1,0 0 0,0 0 0,0 0 1,0 0-1,-3 0 0,2 0-7,1 0 0,-1-1 0,1 1 0,-1-1 0,0 1 0,1-1 0,-1 0 0,0 0 0,1 0 0,-1-1-1,0 1 1,1-1 0,-1 1 0,0-1 0,-4-2 0,5 1-13,-1 1 0,1-1-1,-1 0 1,1-1 0,0 1-1,-1 0 1,1-1 0,0 1-1,0-1 1,1 0 0,-1 1-1,1-1 1,-1 0 0,-1-6 0,1 0-395,0-1 0,0 0 0,0-14 0,1 14-281,0-17-2983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2.0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27150,'0'0'3465,"58"98"-3465,-58-69-32,-6-6-233,-17-2-1335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4.16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0 135 25573,'0'0'4980,"5"-2"-4945,4-3-81,0 0 0,0 0 0,-1-1 1,1-1-1,12-12 0,-18 16-2,1-1 0,-1 0 0,0 0 1,0 0-1,-1 0 0,1 0 0,-1-1 0,0 1 0,0-1 1,-1 1-1,1-1 0,-1 0 0,0 1 0,0-1 0,0-8 1,-1 13 74,-1-1-1,1 0 1,0 1 0,-1-1 0,1 1 0,-1-1 0,1 1 0,0-1 0,-1 1 0,0 0 0,1-1 0,-1 1-1,1 0 1,-1-1 0,1 1 0,-1 0 0,0 0 0,1-1 0,-1 1 0,0 0 0,1 0 0,-1 0 0,0 0 0,1 0-1,-1 0 1,0 0 0,1 0 0,-1 0 0,1 0 0,-2 0 0,1 0-4,-1 0 1,1 0-1,0 1 0,0-1 1,0 0-1,-1 0 0,1 0 1,0 1-1,0-1 0,0 1 1,0-1-1,0 1 0,0-1 1,-1 1-1,1 0 0,1-1 1,-1 1-1,-1 1 0,-3 9 49,2 0 1,-1 0-1,1 0 0,1 0 0,0 1 0,1-1 0,0 19 1,1-8-48,1-1 0,0 1 0,7 25 0,-2-26-10,1 0 1,1-1 0,20 38 0,-17-38-15,-1 0 1,-1 1-1,8 29 1,-16-50-3,-1 1 0,0-1 1,0 1-1,0-1 0,0 1 0,1-1 0,-1 1 1,0-1-1,0 1 0,0 0 0,0-1 0,0 1 1,0-1-1,0 1 0,-1-1 0,1 1 0,0-1 1,0 1-1,0-1 0,0 1 0,-1-1 0,1 1 1,0-1-1,0 0 0,-1 1 0,1-1 0,0 1 1,-1-1-1,1 0 0,-1 1 0,1-1 0,0 0 1,-1 1-1,1-1 0,-1 0 0,1 0 0,-1 1 1,1-1-1,-1 0 0,1 0 0,-1 0 0,1 0 1,-1 0-1,1 0 0,-1 1 0,1-1 0,-1 0 1,1-1-1,-1 1 0,1 0 0,-1 0 0,1 0 1,-1 0-1,1 0 0,-1 0 0,1-1 0,-1 1 1,1 0-1,-1 0 0,1-1 0,-1 0 0,-3 0 2,1 0-1,-1-1 1,1 1 0,-1-1-1,1 0 1,0 0-1,-4-3 1,2 0-5,1-1 1,-1 1 0,1 0-1,0-1 1,0 0 0,1 0-1,0 0 1,0-1-1,0 1 1,1-1 0,0 1-1,0-1 1,1 0 0,0 0-1,0 0 1,0 0-1,1 0 1,1-13 0,0 16-13,1 1 0,-1-1-1,1 1 1,-1 0 0,1 0 0,0-1 0,0 1 0,1 1 0,-1-1 0,1 0 0,-1 1 0,4-4 0,38-27-415,-38 29 333,29-20-825,-5-2-913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4.57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24 1 27774,'0'0'3426,"-4"16"-3290,-3 16-65,2 0-1,-2 54 1,7-83-69,0 0-1,1 0 1,-1-1-1,1 1 1,-1 0-1,1 0 1,0-1-1,0 1 1,0-1-1,1 1 1,-1-1-1,1 1 1,-1-1 0,1 0-1,0 1 1,0-1-1,0 0 1,0 0-1,0-1 1,0 1-1,0 0 1,1-1-1,-1 1 1,1-1-1,-1 0 1,1 0 0,0 0-1,-1 0 1,1 0-1,5 0 1,-3 0-38,-1 0 0,1 0-1,0-1 1,0 0 0,0 0 0,0 0 0,0 0 0,0-1 0,0 0 0,0 0 0,0-1 0,-1 1 0,1-1 0,0 0 0,-1 0 0,0 0 0,6-5 0,-4 3-257,-1-1 0,0 0 1,0 0-1,-1-1 0,0 0 1,0 0-1,0 0 0,0 0 1,-1 0-1,0-1 1,-1 1-1,1-1 0,1-10 1,5-49-1473,-8 21 7369,-1 48-5337,0 135 477,0-136-746,0 0 1,0 0-1,0-1 0,1 1 1,-1 0-1,1-1 0,-1 1 1,1 0-1,-1-1 0,1 1 1,0 0-1,0-1 0,0 0 1,0 1-1,0-1 0,0 1 1,0-1-1,1 0 0,-1 0 1,0 0-1,1 0 0,-1 0 1,1 0-1,-1 0 0,1 0 1,-1 0-1,1-1 0,0 1 1,-1-1-1,1 1 0,0-1 0,0 1 1,-1-1-1,1 0 0,2 0 1,2 0-65,1 0 1,-1 0-1,0 0 0,0-1 1,0 0-1,0 0 1,0-1-1,0 0 1,6-2-1,22-20-1256,-4-4-1134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4.94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 1 15027,'0'0'15816,"-2"13"-15702,1-5-105,-1 5 19,0 0-1,0 0 0,2 0 0,0 0 1,0 0-1,3 18 0,-1-22-24,9 27 38,-10-34-51,-1-1 0,1 0 0,-1 0 0,1 0 0,0 0 0,-1 0 0,1 0 0,0 0 0,0 0 0,0-1 0,0 1 0,0 0 0,0 0 0,0-1 0,0 1 0,0 0 0,0-1 0,0 1 0,0-1 0,0 0 0,1 1 0,-1-1 0,0 0 0,0 0 0,2 1 0,-2-2-12,0 1 0,-1-1 0,1 1 0,0-1 0,0 1 0,-1-1 0,1 1 0,0-1 0,-1 0 0,1 1 0,0-1 0,-1 0 0,1 0 0,-1 1 0,1-1 0,-1 0 0,0 0 0,1-1 0,0-1-51,2-4-47,0 0 0,0 0 0,-1 0 0,0 0 0,-1-1 0,1 1-1,-1-11 1,0 9 69,0 0 1,1-1-1,0 1 0,3-10 1,-5 19 69,0 0 1,0 0-1,1-1 0,-1 1 1,0 0-1,0-1 1,0 1-1,0 0 1,1-1-1,-1 1 1,0 0-1,0 0 1,0-1-1,1 1 1,-1 0-1,0 0 1,0 0-1,1-1 1,-1 1-1,0 0 0,0 0 1,1 0-1,-1 0 1,0 0-1,1 0 1,-1-1-1,0 1 1,1 0-1,-1 0 1,0 0-1,1 0 1,-1 0-1,0 0 1,1 0-1,-1 0 1,0 0-1,1 1 1,-1-1-1,0 0 0,0 0 1,1 0-1,-1 0 1,0 0-1,1 0 1,-1 1-1,0-1 1,0 0-1,1 0 1,-1 0-1,0 1 1,0-1-1,1 0 1,-1 0-1,0 1 1,0-1-1,0 0 0,0 1 1,1-1-1,-1 0 1,0 1-1,0-1 1,0 0-1,0 1 1,9 17 257,-5-5-222,0 0 1,0-1 0,1 0 0,1 0 0,13 21-1,-18-32-93,1 0 0,0 0 0,-1 0 1,1 0-1,0 0 0,0 0 0,0 0 0,0 0 0,0-1 0,0 1 0,0-1 0,0 0 0,0 1 0,0-1 0,0 0 0,0 0 0,0 0 0,0 0 0,3-1 1,4 0-573,9 1-2077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5.27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64 1 28582,'0'0'2721,"-63"69"-2689,63-40-24,0-3 80,11-3-88,12-3 0,6-2 0,6-10-24,-6-8-128,11 0-272,-11-5-745,-6-16-1167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5.6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93 1 28518,'0'0'2733,"-2"26"-2575,-1-1-125,-1 26 62,2 86 0,3-127-98,0 0 0,1 0 0,0 0-1,0 0 1,1 0 0,1-1 0,0 1 0,0-1-1,0 0 1,1 0 0,1-1 0,7 11 0,-12-18-120,0 0 1,0-1 0,0 1-1,0 0 1,1 0-1,-1 0 1,0-1 0,0 1-1,1-1 1,-1 1 0,1-1-1,-1 1 1,0-1-1,1 0 1,-1 0 0,1 1-1,-1-1 1,0 0 0,1 0-1,1-1 1,3 1-3550</inkml:trace>
  <inkml:trace contextRef="#ctx0" brushRef="#br0" timeOffset="1">0 200 26926,'0'0'4089,"98"-23"-4385,-63 23-545,-6 0-1511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6.03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12 168 28766,'0'0'2257,"-11"153"-2201,16-141-56,7-6-112,5-6-320,1-3-833,-1-18-3488</inkml:trace>
  <inkml:trace contextRef="#ctx0" brushRef="#br0" timeOffset="1">12 0 27902,'0'0'1216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6.61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99 7 23685,'0'0'7390,"-15"3"-7298,-43 11-2,56-13-84,0 0 0,1 0 0,-1 0 0,1 0 0,-1 0 0,1 0 0,0 1 0,-1-1 0,1 1 0,0-1 0,0 1 0,0-1 0,0 1 0,0 0 0,0 0 0,1-1 0,-1 1 0,0 0 0,1 0 0,-1 3 0,-1 38 51,3-33-42,-2-4-13,2 1 1,-1 0-1,1-1 1,0 0-1,0 1 1,0-1-1,1 1 1,0-1-1,6 11 1,-6-14-15,0 0 1,0 0 0,0 0 0,1 0-1,-1-1 1,1 1 0,0-1 0,-1 0-1,1 0 1,0 0 0,1 0 0,-1 0-1,0-1 1,0 1 0,1-1 0,-1 0-1,1 0 1,-1 0 0,7 0 0,-8 0-50,-1-1 0,1 0 0,0 1 0,0-1 0,0 0 1,0 0-1,0 0 0,0 0 0,0 0 0,0-1 0,0 1 1,0 0-1,-1-1 0,1 0 0,0 1 0,0-1 0,0 0 1,-1 0-1,1 0 0,0 0 0,-1 0 0,1 0 0,1-2 1,-1-1-118,-1 1 0,1-1 1,0 1-1,-1-1 0,0 0 1,0 1-1,0-1 1,-1 0-1,1 0 0,-1-5 1,2-3-339,-1 0 0,-1 0 0,0 0 1,-1 0-1,0 0 0,-1 0 0,-6-21 0,6 28 1046,1 1 0,0 0 0,0-1 0,0 1 0,1-1 0,-1 1 0,1-6 0,29 12 901,-23 3-1356,-1 1 0,1 0 0,-1 0 0,0 1 0,-1 0 0,1 0 0,-2 0 0,1 0 0,-1 0 0,4 11 0,-3-8-39,9 49 31,-9-59-472,0-10 170,4-15 25,-6 20 151,0-5 2,2 0 0,-1 0-1,2 0 1,-1 0 0,1 1 0,1 0 0,9-14 0,-12 20 127,1 0-1,-1 0 1,1 0-1,-1 0 1,1 1-1,0-1 1,0 1-1,0 0 1,0 0-1,1 1 1,-1-1-1,0 1 1,1 0-1,-1 0 1,1 1-1,-1-1 1,1 1-1,0 0 1,-1 0-1,7 1 0,-8-1-53,-1 1 0,0-1 0,0 1 0,0 0-1,0 0 1,0 0 0,0 0 0,-1 0-1,1 0 1,0 0 0,0 0 0,-1 1-1,1-1 1,-1 1 0,1-1 0,-1 1-1,0 0 1,1-1 0,-1 1 0,0 0-1,0 0 1,0 0 0,0 0 0,-1 0-1,1 0 1,0 0 0,-1 0 0,1 3-1,1 8-14,0 0 0,-1 0-1,-1 19 1,0-22-38,0-8-550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7.3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8 26774,'0'0'4058,"7"-2"-3903,-5 2-142,1-1 2,1 0 1,0 0-1,0 0 1,1 0-1,-1 1 1,0 0 0,0 0-1,0 0 1,0 0-1,0 1 1,0-1-1,0 1 1,0 0-1,0 1 1,0-1-1,0 0 1,0 1 0,-1 0-1,6 4 1,4 4-13,-1 2-1,-1 0 1,0 0 0,0 1 0,-1 0 0,-1 1 0,0 0 0,-1 0-1,0 1 1,-2 0 0,0 1 0,0-1 0,4 22 0,-1 7 1,-2 0 0,-2 1 0,-1 76 0,-5-107-2,-1 0 1,0 1 0,-1-1 0,-1-1 0,0 1-1,-1 0 1,0-1 0,-1 0 0,-1 0-1,0-1 1,-9 13 0,9-10 298,7-7-4141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8.3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24 27150,'0'0'3433,"11"-15"-4338,6 12-63,1-2-4137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18.6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28702,'0'0'1480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7:08.6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27414,'0'0'1904,"63"0"-15843</inkml:trace>
  <inkml:trace contextRef="#ctx0" brushRef="#br0" timeOffset="1">376 6 28598,'0'0'1160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38.0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15923,'0'0'13157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5.1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1 20972,'0'0'9052,"0"15"-8684,0 374 447,0-384-814,1 0 1,-1 0-1,1 0 0,0 1 1,1-1-1,-1 0 1,1 0-1,3 5 0,-2 0 1,-2-8-17,0 1-1,0 0 1,0 0-1,-1-1 1,0 1-1,1 0 1,-1 0-1,0 0 1,-1 0-1,1-1 1,0 1-1,-1 3 1,-8 10-1813,8-16 1432,1 1-1,-1-1 1,0 1-1,0-1 1,1 1-1,-1-1 1,0 1-1,0-1 1,0 1-1,0-1 1,0 0-1,0 0 1,0 1-1,1-1 1,-1 0-1,-2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5.4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58 26846,'0'0'3635,"12"-6"-3524,16-5-37,-1 2 0,1 1 0,56-10 0,69 12-515,-152 6 376,0 0 1,-1 0-1,1 0 1,-1 0-1,1 1 1,-1-1-1,1 0 1,-1 0-1,1 0 1,-1 1-1,1-1 1,-1 0-1,1 0 1,-1 1-1,1-1 1,-1 1-1,1-1 1,-1 0-1,0 1 1,1-1-1,-1 1 1,0-1-1,1 1 1,0 0-1,-1 0-219,2 7-2557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5.8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28030,'0'0'2929,"64"0"-2841,-35 0-8,5 0-80,-5 0 40,-6 0-40,-5 0-216,-7 0-345,-5 0-1295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6.71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58 2168,'0'0'28293,"-1"-3"-28201,0 0 0,0 1 0,1-1 0,-1 0 0,1 0 0,0 0 0,0 0 0,0-4 0,2 5-88,0 0 1,1 0-1,-1-1 0,1 1 0,0 1 0,-1-1 0,1 0 0,0 1 0,0-1 1,0 1-1,0 0 0,0 0 0,0 0 0,5 0 0,46-3-14,-53 4 9,0 1 0,0-1 0,0 1 0,0 0 0,0-1 0,0 1 0,0 0 0,-1 0 0,1 0 0,0 0-1,-1 0 1,1 0 0,0 0 0,-1 0 0,1 0 0,-1 0 0,1 0 0,-1 0 0,0 0 0,0 0 0,1 0 0,-1 1 0,0-1 0,0 0 0,0 0 0,0 0 0,0 0 0,0 0 0,-1 2-1,0 36-3,1-39 5,-2 8 1,0 0 0,-1 0 0,0 0 0,0 0 0,0-1 0,-1 0 1,0 0-1,-1 0 0,1 0 0,-1 0 0,-1-1 0,1 0 0,-1 0 0,-8 6 0,3-1 3,0 0-1,-13 19 1,23-29-1,1 0-3,0-1 1,0 1-1,0-1 1,0 0 0,-1 0-1,1 1 1,0-1-1,0 0 1,-1 1-1,1-1 1,0 0 0,0 0-1,-1 1 1,1-1-1,0 0 1,-1 0-1,1 0 1,0 1 0,-1-1-1,1 0 1,-1 0-1,1 0 1,0 0-1,-1 0 1,1 0 0,0 0-1,-1 0 1,1 0-1,0 0 1,-1 0-1,0 0 1,0 0 47,19 0 0,223 0 92,-239 0-137,-6 8-1766,-16-2-171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9.2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140 6 22661,'0'0'6160,"-24"-5"-4592,22 6-1540,-1 0 0,1 0 0,0 1-1,0-1 1,-1 1 0,1 0 0,1-1 0,-1 1-1,0 0 1,0 0 0,1 0 0,-1 1 0,-1 2-1,-18 36 139,14-25-101,-4 11-29,1 0 0,1 0 0,1 1 0,1 1 0,2-1 0,1 1 0,1 0 0,1 0 0,4 46 0,0-64-31,0 0 0,0-1-1,1 1 1,1-1-1,0 0 1,0 0-1,1 0 1,0 0 0,0-1-1,1 0 1,1 0-1,10 12 1,7 4-88,1 0 0,45 35 0,-66-58-86,0 1 1,0 0-1,0-1 0,0 0 0,0 0 1,0 0-1,0 0 0,1-1 1,-1 0-1,1 0 0,-1 0 1,1 0-1,8 0 0,-1-1-2899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29:49.8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18852,'0'0'11899,"3"-2"-11746,3 1-135,0 1 0,1 0-1,-1 1 1,0 0 0,1 0 0,-1 0 0,0 0 0,0 1-1,0 0 1,0 0 0,0 1 0,0 0 0,-1 0 0,1 0-1,-1 1 1,0 0 0,0 0 0,0 0 0,-1 0 0,1 1-1,-1 0 1,5 6 0,-1 0-8,-1-1 0,0 1-1,0 1 1,-1-1 0,0 1 0,-1 0-1,0 0 1,-1 1 0,-1-1 0,3 17-1,5 102 87,-10-109-83,-1 0 0,-2 0 0,-7 43 0,5-53-7,0-1-1,0 1 0,-1-1 1,-1 0-1,0 0 0,0-1 1,-15 18-1,20-27-11,0 1-5,-1 0-1,0 0 1,1 0 0,-1 0 0,1 1-1,-1-1 1,1 0 0,0 1-1,0-1 1,0 0 0,1 1 0,-1-1-1,0 4 1,18-8-514,0-8-1013,-5-1-1977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04.70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85 25854,'0'0'4726,"18"0"-4517,5-2-150,0 0 0,37-9 0,-4 0-16,149-7 65,-150 15-85,-40 1-8,1-1-1,19-5 1,-22 5-9,-1 0 0,1 0 0,20-1 0,-31 4-1,-2-2 1,0 2 34,0-1-49,0 1 1,0 0-1,0 0 0,0 0 1,0 0-1,0 0 1,0 0-1,0 0 1,0 0-1,0 0 0,0 0 1,0 0-1,0-1 1,0 1-1,0 0 0,0 0 1,0 0-1,0 0 1,0 0-1,0 0 1,0 0-1,0 0 0,0-1 1,0 1-1,0 0 1,0 0-1,0 0 1,0 0-1,0 0 0,0 0 1,0 0-1,0 0 1,0 0-1,0-1 1,0 1-1,0 0 0,0 0 1,0 0-1,-1 0 1,1 0-1,0 0 1,0 0-1,0 0 0,0 0 1,0 0-1,0 0 1,0 0-1,0 0 1,0 0-1,-1 0 0,1 0 1,0 0-1,0 0 1,0 0-1,0 0 1,0 0-1,0 0 0,0 0 1,0 0-1,0 0 1,-1 0-1,1 0 1,0 0-1,0 0 0,0 0 1,0 0-1,0 0 1,0 0-1,0 0 1,-14-2-1045,2-1-899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05.2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1 800,'0'0'23901,"0"3"-20828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1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28070,'0'0'2514,"10"11"-2322,-3-4-165,2 2-7,0 1 0,0 0 0,-1 0 0,0 1 0,12 23 0,26 71 148,-31-66-138,1-1 0,3-1 1,26 42-1,-43-77-25,0 1-1,0-1 1,1 1 0,-1-1-1,1 0 1,-1 0 0,1 0-1,4 2 1,-6-3-4,0-1 0,0 1 0,-1-1 0,1 1 0,0-1 0,0 0 0,0 0 0,0 1 0,0-1 0,0 0 1,0 0-1,0 0 0,0 0 0,0 0 0,0 0 0,0-1 0,0 1 0,0 0 0,0 0 0,0-1 0,0 1 0,-1 0 0,1-1 0,0 1 1,0-1-1,0 1 0,0-1 0,-1 0 0,1 1 0,0-1 0,-1 0 0,1 1 0,0-1 0,-1 0 0,1 0 0,0-1 0,4-10-4,0 0-1,0-1 0,-2 0 0,1 0 1,1-16-1,-2 12-19,3-21-12,-2 0-1,-3-70 1,-1 71 29,0 33 7,0 0 0,0 0 0,0 1 0,-1-1 0,0 0 0,0 0 0,0 0 0,0 1 0,-3-7 0,3 9-7,0-1 0,0 1 0,0-1 1,0 1-1,-1 0 0,1-1 0,0 1 0,-1 0 1,1 0-1,-1 0 0,1 0 0,-1 0 0,1 0 1,-1 1-1,0-1 0,1 1 0,-1-1 0,0 1 1,0-1-1,1 1 0,-1 0 0,0 0 0,-3 0 1,5 0-7,-1 0 0,1 0 0,0 0 0,-1 0 0,1 1 1,-1-1-1,1 0 0,-1 0 0,1 0 0,0 1 0,-1-1 1,1 0-1,0 1 0,-1-1 0,1 0 0,0 0 0,-1 1 0,1-1 1,0 1-1,0-1 0,-1 0 0,1 1 0,0-1 0,0 1 1,0-1-1,0 0 0,-1 1 0,1-1 0,0 1 0,0-1 0,0 1 1,0-1-1,0 1 0,0 21-1812,1-14-840,-1 3-9665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19.09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91 26494,'0'0'3708,"15"0"-3660,47-2-34,-60 2-12,0 0 0,-1 0 0,1 0 0,-1-1 0,1 1 0,0-1 0,-1 1 0,1-1 0,-1 0 0,0 0 0,1 1-1,-1-1 1,1 0 0,-1 0 0,0 0 0,0-1 0,0 1 0,1 0 0,-1 0 0,0-1 0,-1 1 0,1 0 0,0-1 0,1-2 0,-1 0 1,0 0 0,0 0 0,-1 0 0,1 0 0,-1 0 0,0-8 0,0 7 15,0 4-12,0 0 0,0 0 1,0 0-1,0 0 0,0 0 1,0 1-1,0-1 0,0 0 0,0 0 1,-1 0-1,1 0 0,0 0 1,-1 0-1,1 0 0,0 1 1,-1-1-1,1 0 0,-1 0 0,1 0 1,-1 1-1,0-1 0,1 0 1,-2 0-1,1 1 18,-1-1 0,0 1 0,0-1 0,0 1 0,1 0 0,-1 0 0,0-1 0,0 2 0,-3-1 0,-5 0 2,7 0-5,0 1-1,0-1 1,0 0-1,0 1 1,0 0-1,0-1 1,0 1-1,0 1 1,0-1-1,1 0 1,-1 1-1,0-1 1,1 1-1,-1 0 1,1 0-1,0 0 1,-1 0-1,1 0 0,0 0 1,0 1-1,1-1 1,-1 1-1,0 0 1,1-1-1,-3 7 1,2-3 4,0 1-1,0-1 1,0 1 0,1 0 0,0 0 0,0 0 0,1 0-1,-1 0 1,2 0 0,1 12 0,-2-17-24,1 0 0,0 0 0,0 0 0,1 0 0,-1 0 0,0 0 0,1 0 0,-1-1 0,1 1-1,-1-1 1,1 1 0,0-1 0,-1 1 0,1-1 0,0 0 0,0 0 0,0 0 0,0 0 0,0 0 0,0-1 0,0 1 0,0-1 0,3 1 0,7 2-4,0-1-1,23 1 1,-21-2-145,-1-1 1,0-1-1,0 0 1,0-1-1,0 0 1,0-1-1,0-1 0,0 0 1,-1-1-1,0 0 1,12-7-1,15-10-1983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07.58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313 3700 22853,'0'0'8052,"0"-21"-7924,-16-319 174,-8 48-217,13 112-77,-2-11 67,-15-80 21,22 212-74,4 32 4,-9-45-1,-4-11 6,-8-136 1,23 217-32,-5-95 3,4 43-2,-12-68 0,-2-20-1,2 7 3,-28-139-11,27 173 14,-1-188 0,15-228-96,0 516 97,0 1-20,0-4 15,0 0 0,0 1 0,0-1 0,-1 0 0,0 1 0,0-1 0,0 0 0,-2-4 0,0-3-3,-1 1 3,2 0 0,-1 0 0,2 0 1,-2-16-1,-3 5 44,6-28-50,-2 45 18,2 4-14,0 0-1,-1-1 0,1 1 1,-1-1-1,1 1 0,0-1 0,-1 1 1,1-1-1,0 1 0,0-1 1,-1 1-1,1-1 0,0 1 0,0-1 1,0 1-1,0-1 0,-1 1 1,1-1-1,0 1 0,0-1 0,0 0 1,0 1-1,0-1 0,1 1 1,-1-1-1,0 1 0,0-1 0,0 0 1,-1 0-8,1 1 8,0 0 0,-1 0 0,1 0 0,0 0-1,0 0 1,0 1 0,0-1 0,0 0 0,-1 0 0,1 0 0,0 0 0,0 0 0,0 0-1,0 0 1,0-1 0,-1 1 0,1 0 0,0 0 0,0 0 0,0 0 0,0 0 0,0 0-1,-1 0 1,1 0 0,0 0 0,0 0 0,0 0 0,0 0 0,0-1 0,0 1 0,0 0 0,-1 0-1,1 0 1,0 0 0,0 0 0,0 0 0,0 0 0,0-1 0,0 1 0,0 0 0,0 0-1,0 0 1,0 0 0,0 0 0,0-1 0,0 1 0,0 0 0,0 0 0,0 0 0,0 0-1,0-1 1,0 1 0,0 0 0,0 0 0,0 0 0,0 0 0,0 0 0,0 0 0,0-1-1,0 1 1,0 0 0,1 0 0,-1-1-7,-1 1 6,-3 0 0,3 0-18,10 1-60,-1 0 78,1 0 0,-1 1 0,13 4 1,23 4 2,7-7 18,71-4 1,-69-1-22,60 5 1,43 5 36,-155-8-63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08.1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1 22717,'0'0'7076,"-2"0"-5960,5 0-865,10 0-197,0 1-1,-1 1 1,1 1-1,0 0 1,23 8 0,58 32 51,-92-42-101,-1 0 1,0 0 0,0 0 0,1 0-1,-1 1 1,0-1 0,0 1 0,-1-1-1,1 1 1,0-1 0,0 1-1,-1-1 1,1 1 0,-1-1 0,1 1-1,-1 0 1,0-1 0,1 1 0,-1 0-1,0-1 1,0 1 0,-1 2-1,-3 37-11,0-30 2,0 1 1,-1-1-1,0 0 0,-1 0 1,0 0-1,-1-1 0,0 0 1,-16 18-1,1-2-77,-21 31-851,-2-11-2212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09.8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21589,'0'0'9503,"0"22"-9452,0 7-10,42-28 200,32-1-1641,-51 0-411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15.92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53 1 10922,'0'0'18590,"-7"0"-18392,-32 0 449,38 0-630,1 0-3,-4 2-9,3-1-2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29.2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0 17844,'0'0'11337,"0"32"-10830,-5 87 245,-1 92-225,6 299-1276,0-532-2623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32.33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95 8962,'0'0'21342,"10"11"-20979,-3-7-342,-1-1 0,1 0 0,-1-1 1,1 0-1,0 0 0,0 0 0,0-1 1,9 1-1,59 1 2,-74-3-23,484 0 162,-453-2-141,0-1 1,59-14 0,9-2 23,315-13 105,-186 14-133,-104 5-5,165-2 96,247 4-14,-335 13-28,237 7-66,-9 5 23,-4-11-22,-219-5 6,-55 16-1,1588-14 172,-1423-12-170,215 12-16,-192 6 30,-218 6-23,-116-11-40,-7 0-811,-4-3-1605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26.70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4 5449,'0'0'23425,"0"0"-23403,0 0-1,0 0 1,0-1 0,0 1-1,0 0 1,0 0-1,0 0 1,0 0 0,0 0-1,0 0 1,0 0-1,0 0 1,0 0 0,0 0-1,-1 0 1,1 0-1,0 0 1,0 0 0,0 0-1,0 0 1,0 0-1,0 0 1,0 0 0,0 0-1,0 0 1,0 0 0,0 0-1,0 0 1,0-1-1,0 1 1,0 0 0,0 0-1,0 0 1,0 0-1,0 0 1,0 0 0,0 0-1,0 0 1,0 0-1,0 0 1,0 0 0,0 0-1,0 0 1,0 0-1,0-1 1,0 1 0,0 0-1,0 0 1,0 0-1,0 0 1,0 0 0,0 0-1,0 0 1,0 0-1,0 0 1,1 0 0,-1 0-1,0 0 1,0 0-1,0 0 1,0 0 0,0 0-1,0 0 1,0 0-1,0 0 1,0 0 0,0 0-1,0 0 1,0 0-1,167 6 296,-113 2-312,-34-5 0,39 3 1,526-6-73,-418-12-58,-5 12 109,-12 0-811,-155 0-715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29.65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41 3 5665,'0'0'9806,"-3"0"-7928,-1-1-606,-12 0 10425,16 32-11376,-12 140 84,10-21-295,5 168 61,4-241-151,3 69 34,-10 437 122,-9-429-101,0 2-45,20 84-10,-8-65-16,-3-101 11,9 75-1,-6-102-1,-4 75 0,-1-42-19,2 371 26,-1-432-20,0-1 0,-2 1 0,-6 21-1,5-22 0,0 1 0,1 0-1,0 23 1,3-32 1,0 0 0,1 0 0,1 0 0,0 0 0,0-1 0,7 18 0,-9-25-2,0 2 6,13-1-32,24-4 37,0-2 0,50-10-1,-12 1-2,49-11-1,-82 14 6,0 2 1,73-3-1,89 10 26,-198 0-30,1 0-1,-1 1 0,1 0 0,-1 1 1,13 3-1,-19-4-4,11 0 2,-10-1 38,-28 0-145,22 0-104,-27 0-17,9-4-3438,-5-6-12362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0:31.0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328 1 15251,'0'0'12775,"-18"0"-9460,14 2-3306,0-1 0,0 1-1,1 0 1,-1 0 0,1 0-1,-1 0 1,1 1 0,0-1-1,0 1 1,-3 4 0,-12 9-7,-33 22 15,-133 107 26,182-144-42,1 0 0,0 0-1,0 0 1,0 0 0,0 1 0,0-1 0,0 0 0,0 0 0,0 1 0,1-1 0,-1 0 0,0 1 0,1-1 0,-1 1 0,1-1-1,-1 1 1,1-1 0,0 1 0,0-1 0,0 1 0,0 2 0,0-2 0,1-1-1,0 1 1,-1-1-1,1 1 1,0-1-1,0 0 1,0 1-1,0-1 1,0 0 0,1 0-1,-1 0 1,0 0-1,0 0 1,1 0-1,-1 0 1,1 0-1,-1-1 1,1 1 0,-1 0-1,3 0 1,15 5 14,-1 2 1,-1 0 0,0 0-1,0 2 1,0 0 0,-1 1-1,-1 1 1,0 0-1,0 1 1,21 25 0,-26-24-29,-8-11-39,0 0 0,0 1-1,1-2 1,-1 1 0,1 0 0,-1 0 0,1-1 0,0 1-1,0-1 1,0 0 0,4 2 0,-5-3-1358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35.6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41 8 704,'0'0'26726,"-1"-8"-24126,8 22-1495,9 1-1097,-15-13-6,-1-2 6,-2 7 176,-2 1 83,2-5-266,0 1 0,-1-1 0,1 1 0,1 0 0,-1-1 0,1 1 0,-1 0 0,1 0 0,0 0 0,0 5 0,1-8-1,-19 49 7,16-44-5,0 1-1,0 0 1,0 1 0,1-1 0,0 0-1,0 1 1,1-1 0,-1 13-1,2 254 30,12-199-35,-3-31 11,-6-30-5,24 96 36,-23-95-36,-1 1 0,0 0 0,0 29 0,-3-41-1,1 0-1,0 1 1,-1-1 0,2 0 0,-1 0-1,3 6 1,-3-6 0,1 0-1,-1 0 1,0 0-1,0 0 1,0 0 0,0 6-1,5 65 28,-6 128 15,6-93-19,-5-91-24,1 0 0,6 31-1,-4-31 2,0 1 0,0 32-1,-4-51 0,0 0 0,0 0-1,0 1 1,0-1 0,0 0-1,0 0 1,0 0 0,0 0 0,-1 1-1,1-1 1,0 0 0,-1 0 0,1 0-1,-1 0 1,1 0 0,-1 0-1,0 0 1,1 0 0,-1 0 0,0 0-1,0 0 1,0-1 0,-1 2-1,1 1-676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4.1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88 31 26214,'0'0'4302,"0"-5"-4073,0-15 15,0 20-228,0 0 0,0-1 1,-1 1-1,1-1 0,-1 1 0,1 0 0,0-1 0,-1 1 0,1 0 0,-1-1 0,1 1 1,0 0-1,-1 0 0,1 0 0,-1-1 0,1 1 0,-1 0 0,1 0 0,-1 0 0,1 0 0,-1 0 1,1 0-1,-1 0 0,1 0 0,-1 0 0,0 0 0,-18 0 49,17 1-50,0-1-12,-1 0-1,1 0 1,0 1 0,0-1-1,0 1 1,-1 0 0,1 0-1,0 0 1,0 0 0,0 0-1,0 0 1,0 0 0,1 1-1,-1-1 1,0 1 0,1-1-1,-1 1 1,0 0-1,1 0 1,0 0 0,0 0-1,-1 0 1,1 0 0,0 0-1,0 0 1,1 0 0,-1 0-1,0 0 1,1 1 0,-1 2-1,-1 3 10,1 1 0,0 0 1,0 0-1,1 0 0,0 0 0,2 15 0,-1-21-12,0 0 0,0 0 1,0 0-1,0 0 1,1 0-1,-1 0 0,1 0 1,0 0-1,-1-1 0,1 1 1,1-1-1,-1 1 0,0-1 1,1 0-1,-1 0 1,1 0-1,-1 0 0,1 0 1,0-1-1,0 1 0,0-1 1,0 1-1,0-1 0,0 0 1,0-1-1,0 1 0,6 0 1,-4 0-75,-1-1 0,0 1 0,1-1 0,-1 0 0,1 0 0,-1-1 0,1 1 0,-1-1 0,0 0 0,1 0 0,-1-1 0,0 1 0,0-1 0,0 0 0,0 0 0,0 0 0,0-1 0,0 1 0,4-6 0,11-15-1633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37.1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5321,'0'0'24904,"18"6"-23864,-6 5-976,-1 1 0,17 22 0,-19-23-33,0 1 0,1-2 0,20 18 0,-26-25-124,0 0 0,0-1 0,0 1 0,0-1 0,0 0 0,1 0 1,-1-1-1,1 1 0,0-1 0,-1 0 0,1 0 0,0-1 0,0 0 0,-1 1 0,10-2 0,-2-3-4238,0-9-11110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37.54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127 1 26350,'0'0'4593,"-92"113"-4593,80-76-24,1-8-168,-1-6-1553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45.0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180 33 19708,'0'0'10333,"-13"-11"-9675,11 9-647,-1 0 0,1 0 0,-1 0 0,0 0 0,1 0 1,-1 1-1,0-1 0,0 1 0,0 0 0,0 0 0,-1 0 0,1 0 1,0 1-1,0-1 0,0 1 0,-1 0 0,1 0 0,-7 1 1,7-1-4,-1 0 0,0 0 0,0 0 1,1 1-1,-1 0 0,0-1 0,1 1 0,-1 1 1,0-1-1,1 1 0,0-1 0,-1 1 1,1 0-1,0 0 0,0 0 0,-4 4 1,2 0 16,1 1 0,-1-1 1,1 1-1,1 0 1,-1 0-1,1 1 1,0-1-1,1 1 0,0-1 1,0 1-1,1 0 1,0-1-1,0 1 1,1 11-1,-1-11-14,1 1 0,1-1 0,0 0-1,0 0 1,1-1 0,-1 1 0,5 11 0,-3-14-10,-1-1 1,0 0 0,1 0-1,0 0 1,0 0-1,0 0 1,1-1 0,-1 1-1,1-1 1,0 0 0,0 0-1,0 0 1,5 2-1,1 0-94,-1-1 0,1 0 0,0 0 0,0-1 0,0 0 0,1-1-1,-1 0 1,0 0 0,1-2 0,0 1 0,17-2 0,-25 1-53,1 0 0,-1-1 0,1 1 0,-1-1 0,1 0 0,-1 0 0,0 0 0,0-1 0,1 1 0,-1-1 0,0 1 0,0-1 0,0 0 1,3-4-1,13-10-4562,-16 13 3280,15-15-17974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45.65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135 24 2120,'0'0'27342,"-1"-4"-26995,0 3-315,0 0-1,0 0 1,0-1 0,0 1-1,0 0 1,0 0 0,0 0-1,0 0 1,0 0 0,0 0-1,-1 0 1,1 1 0,0-1-1,-1 0 1,1 1 0,0-1-1,-3 0 1,-32-1 419,32 2-457,1-1 17,1 1 0,-1 1 1,1-1-1,-1 0 0,1 1 0,-1-1 0,1 1 1,-1 0-1,1-1 0,-1 1 0,1 1 0,0-1 1,0 0-1,-1 0 0,1 1 0,0-1 0,0 1 1,-3 3-1,2-1 3,1 0 0,0 0-1,0 0 1,0 0 0,0 0 0,1 0 0,-1 0 0,1 1 0,0-1-1,-1 8 1,1-2 2,0-1-1,1 1 1,-1-1-1,2 1 1,-1 0-1,2-1 0,2 14 1,-3-21-21,-1 1 0,1-1 0,0 1 0,1 0 0,-1-1 0,0 1 0,1-1 0,-1 0 0,1 0 0,0 1 0,0-1 0,-1 0 0,2-1 0,-1 1 0,0 0 0,0 0 0,0-1 0,1 1 0,-1-1 0,1 0 0,-1 0 0,1 0 0,0 0 0,-1 0 1,1-1-1,0 1 0,-1-1 0,1 1 0,0-1 0,3 0 0,-4 0-23,0 0 1,0 0-1,1 0 1,-1 0-1,0-1 1,0 1 0,0-1-1,1 1 1,-1-1-1,0 0 1,0 1-1,0-1 1,0 0 0,0 0-1,2-2 1,-1 0-53,-1-1-1,1 1 1,0-1 0,-1 0 0,0 0 0,0 0 0,2-4-1,2-5-41,-1 1-1,0-1 0,0-1 0,-2 1 0,1-1 0,-2 1 0,2-25 1458,-4 41-1193,0 6-67,0 1-1,1 0 1,0 0 0,0-1 0,5 16 0,-5-23-82,0 1 0,0-1-1,0 0 1,0 1 0,0-1 0,1 0-1,-1 0 1,1 0 0,-1 0 0,1 0-1,0 0 1,0 0 0,0-1-1,0 1 1,0-1 0,0 1 0,1-1-1,-1 0 1,0 0 0,1 0 0,-1 0-1,1 0 1,-1 0 0,1-1-1,-1 1 1,5-1 0,1 1-471,1 0-1,-1-1 1,0 0 0,1 0-1,12-3 1,-3-7-3459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1:46.0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 1 27694,'0'0'3154,"-2"12"-3101,-8 112 57,10-123-109,0 1 0,0-1 0,0 1 1,0-1-1,1 1 0,-1-1 0,0 1 1,1-1-1,-1 1 0,1-1 0,-1 1 1,1-1-1,0 0 0,0 1 0,-1-1 1,1 0-1,0 1 0,0-1 0,0 0 1,0 0-1,1 0 0,0 1 0,1-1-43,0 1 1,-1-1-1,1 0 0,0 0 0,0-1 0,-1 1 0,1-1 0,0 1 0,0-1 0,5 0 1,-7 0 14,0 0 1,0-1-1,0 1 1,0 0-1,0-1 1,0 1 0,0-1-1,0 1 1,0-1-1,0 1 1,-1-1 0,1 1-1,0-1 1,0 0-1,-1 0 1,1 1-1,0-1 1,-1 0 0,1 0-1,-1 0 1,1 0-1,0-2 1,10-27-105,-5 13 81,-6 17 70,0-1-1,0 1 1,0-1-1,0 1 0,0-1 1,1 1-1,-1-1 0,0 1 1,0-1-1,1 1 1,-1-1-1,0 1 0,1 0 1,-1-1-1,0 1 1,1-1-1,-1 1 0,0 0 1,1-1-1,-1 1 0,1 0 1,-1-1-1,1 1 1,-1 0-1,1 0 0,-1 0 1,1-1-1,-1 1 1,1 0-1,-1 0 0,1 0 1,-1 0-1,1 0 0,0 0 1,12 16 521,-11-13-628,0 1 84,1-1 0,-1 1 0,1-1 0,0 0 0,0 0 0,1 0 0,-1 0 0,1 0 1,-1-1-1,1 0 0,0 0 0,0 0 0,0 0 0,0 0 0,0-1 0,0 1 0,0-1 0,1-1 1,-1 1-1,0 0 0,7-1 0,-8 0-256,1 0 0,-1-1 0,0 1 0,1-1 0,-1 0 0,0 0 0,1 0 0,-1-1 0,0 1 0,6-4 0,8-9-5154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1.67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33 13 5529,'0'0'17988,"-17"-4"-12511,17 4-5444,0 0 0,0-1 0,0 1-1,0 0 1,0 0 0,0-1 0,0 1 0,0 0-1,0-1 1,-1 1 0,1 0 0,0-1 0,0 1-1,0 0 1,0 0 0,0-1 0,0 1 0,0 0-1,-1 0 1,1-1 0,0 1 0,0 0 0,0 0-1,-1-1 1,1 1 0,0 0 0,0 0 0,-1 0-1,1 0 1,0-1 0,-1 1 0,1 0 0,0 0-1,0 0 1,-1 0 0,1 0 0,0 0 0,-1 0-1,1 0 1,0 0 0,-1 0 0,1 0 0,0 0-1,0 0 1,-1 0 0,1 0 0,0 0 0,-1 0-1,0 0-53,0 0 134,1 3-14,-1 36 4,-1-23-77,2 0 0,0 1 0,1-1 0,0 0 0,6 23 0,15 19 2,-21-55-47,1 1 0,-1-1 1,0 1-1,-1 0 0,1 0 1,-1-1-1,1 1 0,-1 7 1,0-11-10,1 0-8,2 0 30,3-35 4,-4 27 14,-1-1 0,0 0 0,0 0 0,-1-12 1,3-29 38,-1 42-60,0 1 0,0-1 0,1 1 0,0-1 1,0 1-1,1 0 0,-1 0 0,2 0 0,4-6 1,-6 9-5,1 1 0,-1-1 0,1 1 1,0 0-1,0 0 0,0 1 1,0-1-1,0 1 0,0 0 1,1 0-1,-1 0 0,1 1 0,0-1 1,-1 1-1,1 0 0,8 0 1,32 1-1003,-43 0 787,1 1-1,-1-1 1,0 1 0,0 0 0,1 0-1,-1 0 1,0 0 0,0 0-1,0 0 1,0 1 0,0-1-1,-1 1 1,1-1 0,0 1-1,-1 0 1,3 2 0,7 11-6927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2.11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54 198 20420,'0'0'9496,"12"0"-9122,-7 0-365,0-1-1,0 0 0,0 0 0,-1-1 0,1 1 0,-1-1 0,1 0 0,-1 0 0,1-1 0,-1 1 0,0-1 0,5-4 0,-2 1-102,1-1 0,-2 1 0,1-1 0,-1-1 0,9-12-1,-13 17 70,0-1-1,-1 1 1,0-1 0,1 1-1,-1-1 1,0 0-1,-1 0 1,1 1-1,-1-1 1,1 0-1,-1 0 1,0 0-1,-1 1 1,1-1-1,-1 0 1,-1-6-1,1 8 34,0-1-1,1 1 0,-1-1 0,0 1 0,-1-1 1,1 1-1,0 0 0,-1 0 0,1 0 0,-1 0 0,0 0 1,0 0-1,1 0 0,-1 0 0,0 1 0,-1-1 1,1 1-1,0-1 0,0 1 0,-1 0 0,1 0 0,-1 0 1,1 0-1,-3 0 0,0 0 44,0 0 0,0 1 0,0 0 0,1 0 1,-1 0-1,0 1 0,0-1 0,0 1 0,1 0 0,-1 1 0,0-1 0,1 1 0,-1 0 0,1 0 1,0 0-1,0 0 0,0 1 0,0 0 0,0 0 0,-5 5 0,4-3-15,1 0-1,1 0 1,-1 0-1,1 0 0,0 1 1,0-1-1,0 1 1,1 0-1,0 0 1,0 0-1,1 0 1,-1 0-1,1 0 0,0 0 1,1 11-1,-1 1 35,1-11-54,-1 0-1,1 0 1,1-1-1,-1 1 1,3 9-1,-2-14-12,-1 0 0,1-1 0,0 1 0,-1 0 0,1 0 0,0-1 0,0 1 0,0-1 0,1 1 1,-1-1-1,0 1 0,1-1 0,-1 0 0,1 1 0,-1-1 0,1 0 0,-1 0 0,1 0 0,0 0 0,0-1 0,-1 1 0,1 0 0,3 0 0,4 1-113,0 0 1,0-1-1,-1 0 0,1 0 0,0-1 0,0 0 0,0-1 0,0 0 0,-1 0 0,1-1 0,0 0 0,-1-1 0,0 0 0,1 0 0,-1-1 1,0 0-1,-1 0 0,1 0 0,-1-1 0,11-10 0,7-8-3021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2.75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13 125 26190,'0'0'3171,"9"-6"-3138,-6 5-20,35-27-296,-36 26 230,1 0 0,-1 0 0,0-1 0,0 1 0,0-1 0,-1 0 0,1 1 0,-1-1 0,1 0 0,-1 0 0,0 0 0,0 0 0,0 0 0,-1 0 0,1 0 0,0-5 0,-1-3-98,-2-10 459,1 21-265,0-1 0,0 0 0,0 1 1,1-1-1,-1 1 0,0-1 0,0 1 0,0-1 0,0 1 1,0-1-1,0 1 0,0 0 0,0 0 0,0 0 0,0 0 0,0-1 1,0 1-1,0 0 0,0 1 0,-1-1 0,0 0 3,0 0 0,1 0 0,-1 0 0,1 1 0,-1-1 0,1 0 0,-1 1 0,1-1 0,-1 1 0,1-1 0,0 1 0,-1 0 0,1 0 0,0 0 0,-1 0 0,1 0 0,0 0 0,0 0 0,-2 2 0,1 0 8,0 0-1,0 0 0,1 0 1,-1 1-1,1-1 1,0 0-1,0 1 0,-1 5 1,0 9 44,0-1 0,3 36 0,-1-31-22,2-1-62,1 0 0,0-1-1,2 1 1,0-1 0,1 0-1,1 0 1,14 28 0,-17-40-21,-1 1 0,0 0 0,-1 0 0,0 0 0,-1 0 0,1 0 0,-1 11 0,-25-19-103,19 0 106,0-1 0,0-1-1,0 1 1,1-1 0,-1 1-1,0-1 1,-4-2 0,7 2 6,1 0 0,0 1 0,0-1 0,-1 0 0,1 0 0,0 0 0,0 0 0,0 0 0,0 0 0,0 0 0,0 0 0,0 0 0,1-1 0,-1 1 0,0 0 0,0-1 0,1 1 0,-1 0 0,1-1 0,0 1 0,-1-1 0,1 1 0,0-1 0,0 1 0,0-1 0,0 1 0,0-2 0,0-1-6,0-1 0,1 1-1,-1-1 1,1 1 0,0 0 0,0-1 0,1 1 0,-1 0 0,1 0 0,0 0 0,0 0 0,0 0 0,0 1 0,1-1 0,0 1 0,0-1 0,0 1 0,0 0 0,0 0 0,4-3 0,2-3-34,19-18-355,30-32-3428,-45 41-5077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3.1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18 127 26750,'0'0'3251,"3"-1"-3162,4-1-104,-1-1 0,1 0-1,-1 0 1,0 0 0,-1-1-1,1 0 1,0 0 0,-1 0-1,5-6 1,-6 7-10,-1 0 1,0-1-1,0 1 0,0-1 1,0 1-1,-1-1 0,1 0 1,-1 0-1,0 0 0,0 0 1,-1-1-1,1 1 0,-1-1 1,0 1-1,1-7 0,-3 10 50,0 0 0,1 0 0,-1 0 1,0 0-1,0 0 0,0 0 0,0 0 0,0 0 0,0 0 0,0 0 0,0 0 0,0 1 0,0-1 0,-1 0 0,1 1 0,0-1 0,0 1 0,-1 0 0,1-1 0,0 1 0,0 0 0,-1 0 1,1 0-1,0 0 0,-1 0 0,-1 0 0,-2-1 49,1 1 0,0 0-1,-1 0 1,1 0 0,0 1 0,0 0 0,-1-1 0,-5 3 0,7-1-56,0 0-1,1 0 1,-1 0 0,0 1 0,1-1 0,-1 1-1,1-1 1,0 1 0,0 0 0,0 0-1,0 0 1,0 0 0,0 0 0,1 0 0,0 1-1,0-1 1,0 0 0,-1 8 0,-1 4 84,1 1 0,1 30 0,1-36-95,0-8-10,0 0 1,0 0-1,1 0 0,-1 0 1,0-1-1,1 1 0,-1 0 1,1 0-1,-1 0 1,1-1-1,0 1 0,0 0 1,0-1-1,0 1 1,0 0-1,0-1 0,1 1 1,-1-1-1,0 0 0,1 0 1,-1 1-1,1-1 1,-1 0-1,1 0 0,0 0 1,-1 0-1,1-1 1,0 1-1,0 0 0,2 0 1,6 1-42,0 0 0,0-1-1,0 0 1,18-2 0,-14 1-22,-10 0-64,0 0 1,0 0-1,0 0 1,0-1-1,0 1 0,-1-1 1,1 0-1,0 0 1,0-1-1,-1 1 1,1-1-1,0 0 1,-1 0-1,4-3 1,13-14-2481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3.51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21797,'0'0'8388,"1"14"-8191,0-5-197,-1 9 51,2 0 0,0 0 0,1 0-1,0 0 1,2-1 0,0 1-1,8 16 1,-13-33-58,0-1-1,1 1 1,-1 0-1,0-1 1,1 1 0,-1 0-1,1-1 1,-1 1 0,1-1-1,-1 1 1,1 0-1,-1-1 1,1 1 0,-1-1-1,1 0 1,0 1-1,-1-1 1,1 1 0,0-1-1,-1 0 1,1 0 0,0 1-1,-1-1 1,1 0-1,0 0 1,0 0 0,-1 0-1,1 0 1,0 0 0,0 0-1,-1 0 1,1 0-1,0 0 1,0 0 0,-1 0-1,1-1 1,0 1 0,-1 0-1,1-1 1,0 1-1,-1 0 1,1-1 0,0 1-1,-1-1 1,1 1-1,-1-1 1,1 1 0,-1-1-1,1 1 1,-1-1 0,1 0-1,-1 1 1,1-1-1,-1 1 1,0-1 0,1 0-1,-1 0 1,0 1 0,0-1-1,0 0 1,1-1-1,-2-51-218,0 44 227,1 0 1,-1 0-1,1 1 0,1-1 0,3-16 1,-4 23 2,1 1 1,0-1 0,0 1-1,1-1 1,-1 1-1,0 0 1,0 0-1,1 0 1,-1-1 0,0 1-1,1 0 1,-1 1-1,1-1 1,0 0 0,-1 0-1,1 1 1,0-1-1,-1 1 1,1-1 0,0 1-1,0 0 1,-1-1-1,1 1 1,0 0-1,0 0 1,-1 1 0,1-1-1,0 0 1,2 1-1,3 0-21,1 0 1,-1 0-1,1 1 0,-1 0 0,11 5 0,12 12-3149,-19-13-7132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4.4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0 28238,'0'0'2561,"0"22"-2307,0 168 106,-1-158-313,0-12-33,1-1-1,6 39 1,-6-47-2157,0-21-753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4.75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151 52 23005,'0'0'6545,"-6"-8"-6071,-19-25-88,24 32-366,-1-1 0,1 1 0,-1 0 0,0 0 0,0 1 0,0-1 0,1 0 0,-1 0 0,0 1 0,0-1 0,0 1 0,0 0 0,0 0-1,0 0 1,0-1 0,0 2 0,0-1 0,0 0 0,0 0 0,0 1 0,0-1 0,0 1 0,0-1 0,0 1 0,1 0 0,-1 0-1,0 0 1,0 0 0,1 0 0,-1 0 0,1 1 0,-3 1 0,-2 4-1,0-1-1,1 1 1,0 0-1,0 0 1,0 1 0,1-1-1,0 1 1,1 0-1,0 0 1,0 1 0,1-1-1,0 0 1,0 1-1,1 0 1,0-1 0,0 1-1,2 15 1,-1-18-15,0-1 0,0 0 1,0 0-1,1 1 1,0-1-1,0 0 0,0 0 1,1 0-1,0 0 0,2 6 1,-2-8-5,0-1 1,1 1 0,-1 0-1,1 0 1,0-1 0,-1 0-1,1 1 1,0-1 0,0 0-1,0 0 1,1-1 0,-1 1-1,0-1 1,1 1 0,5 0-1,-6-1-11,1 1 0,-1-1 0,1 0 0,-1 0 0,1-1 0,0 1 0,0-1 0,-1 0 0,1 0 0,0 0 0,-1 0 0,1-1 0,0 1 0,0-1 0,-1 0 0,1 0 0,-1-1 0,1 1 0,-1-1 0,0 1 0,1-1 0,-1 0 0,0 0 0,0-1 0,0 1 0,0-1 0,-1 1 0,1-1 0,-1 0 0,0 0 0,4-6 0,0-3-105,0-1 0,-1 0-1,0 0 1,-2 0 0,1-1-1,-2 1 1,0-1-1,0 0 1,-1 0 0,-1 1-1,-2-24 1,2 35 133,-1 0 1,1-1-1,-1 1 0,1 0 1,-1 0-1,0 0 0,0 0 1,0 0-1,0 0 0,0 1 0,0-1 1,0 0-1,-1 0 0,1 1 1,-1-1-1,1 1 0,-1-1 1,0 1-1,1 0 0,-1 0 1,0 0-1,0 0 0,0 0 0,0 0 1,0 0-1,0 0 0,0 1 1,0-1-1,0 1 0,-1 0 1,1-1-1,0 1 0,0 0 1,0 0-1,0 1 0,-1-1 1,1 0-1,0 1 0,-3 0 0,2 0-153,0-1-1,0 1 1,1-1-1,-1 1 1,0 0-1,0 1 0,0-1 1,1 0-1,-1 1 1,1-1-1,-1 1 0,1 0 1,0 0-1,-1 0 1,1 0-1,0 0 0,0 0 1,1 1-1,-1-1 1,0 1-1,1-1 0,-1 1 1,1 0-1,0 0 1,0-1-1,0 1 1,0 0-1,0 5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5.15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22053,'0'0'8458,"3"19"-8325,0-1-97,20 108 240,-22-124-279,-1 1 0,1-1 0,0 0 1,0 1-1,0-1 0,0 0 0,0 0 0,1 0 0,-1 0 0,0 0 1,1 0-1,0-1 0,-1 1 0,1 0 0,0-1 0,0 1 0,0-1 1,0 0-1,0 1 0,0-1 0,0 0 0,0 0 0,1-1 0,-1 1 1,3 0-1,-3 0-39,0-1 0,0 0 0,0-1 0,0 1 1,0 0-1,0 0 0,0-1 0,0 1 0,0-1 0,-1 0 1,1 1-1,0-1 0,0 0 0,-1 0 0,1 0 0,0 0 1,-1-1-1,1 1 0,-1 0 0,0-1 0,1 1 0,-1-1 1,0 1-1,0-1 0,0 0 0,0 1 0,0-1 0,0 0 1,-1 0-1,2-2 0,4-15-921,-1 1 1,5-33-1,-7 12 4412,-3 74-2638,0-19-710,-1-10-70,1 0 0,0 0 0,0 0-1,1 0 1,0 0 0,1 8 0,-1-13-32,0 1 1,0 0-1,-1-1 1,1 1 0,0 0-1,0-1 1,1 1-1,-1-1 1,0 0-1,0 1 1,1-1 0,-1 0-1,1 0 1,-1 0-1,1 0 1,-1 0-1,1 0 1,0 0 0,-1-1-1,1 1 1,0 0-1,0-1 1,-1 0 0,1 1-1,3-1 1,1 1-106,-1 0 0,0-1-1,0 0 1,0 0 0,1 0 0,-1-1 0,0 1 0,0-1 0,0-1 0,0 1 0,0-1 0,0 1 0,0-1 0,7-5 0,12-14-1720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5.5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25 1 25742,'0'0'5183,"-4"31"-4973,-12 101-94,13-89-33,2 62 0,1-56-45,7-3 4,-7-44-64,1-1 1,-1 0-1,0 1 1,1-1-1,-1 1 0,1-1 1,0 1-1,-1-1 1,1 0-1,0 1 1,0-1-1,0 0 0,0 0 1,0 0-1,0 0 1,0 0-1,0 0 1,0 0-1,0 0 1,1 0-1,-1 0 0,0-1 1,1 1-1,-1 0 1,0-1-1,3 1 1,-3-22-5785,-1-4-12310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5.85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24 27190,'0'0'3513,"104"-23"-3513,-52 23-465,-17 0-1063,-1 6-10674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6.18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1 115 25125,'0'0'3542,"14"-7"-3419,46-24-103,-58 30-28,0 0 0,-1 0 0,1 0 0,0 0 0,-1 0 0,1 0 0,-1-1-1,1 1 1,-1 0 0,0-1 0,0 0 0,1 1 0,-1-1 0,0 1 0,0-1 0,-1 0 0,1 0 0,0 0 0,0 1-1,-1-1 1,1 0 0,-1 0 0,0 0 0,0 0 0,0 0 0,1 0 0,-2 0 0,1 0 0,0 0 0,0 0 0,-2-3-1,1-9 51,0 14 3,0-1 1,0 0 0,0 0 0,0 1-1,0-1 1,0 0 0,0 1-1,0-1 1,0 1 0,0-1-1,-1 1 1,1 0 0,0 0-1,0-1 1,0 1 0,-1 0 0,1 0-1,0 0 1,0 0 0,-1 0-1,1 0 1,-2 1 0,0-1 40,0 0 0,0 1 0,0-1 0,0 0 1,0 1-1,1 0 0,-1-1 0,0 1 0,0 1 1,-3 1-1,2 2-44,1 0-1,0 0 1,0 0 0,1 0-1,0 1 1,0-1 0,0 1-1,0 0 1,1-1 0,0 1-1,0 0 1,1 0 0,-1 0 0,1 0-1,1 0 1,-1 0 0,1 0-1,1 6 1,-1-10-40,0 0 0,0 0-1,0 1 1,0-1 0,0 0 0,0-1-1,0 1 1,0 0 0,1 0-1,-1 0 1,1-1 0,0 1 0,-1-1-1,1 1 1,0-1 0,0 0 0,0 0-1,0 1 1,0-1 0,0-1 0,0 1-1,0 0 1,0 0 0,0-1 0,1 1-1,3-1 1,8 2-93,0-1 1,0 0-1,17-2 0,-14 1-238,15-1-924,-12-7-667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6.5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4 27526,'0'0'3290,"-1"15"-3242,-4 117 84,5-132-138,0 1 1,0-1-1,0 0 0,0 1 1,1-1-1,-1 0 0,0 1 0,0-1 1,0 0-1,1 1 0,-1-1 1,0 0-1,0 1 0,1-1 1,-1 0-1,0 0 0,1 1 1,-1-1-1,0 0 0,1 0 0,-1 0 1,0 0-1,1 1 0,-1-1 1,0 0-1,1 0 0,-1 0 1,1 0-1,-1 0 0,0 0 1,1 0-1,-1 0 0,0 0 1,1 0-1,-1 0 0,1 0 0,-1 0 1,0 0-1,1-1 0,-1 1 1,0 0-1,1 0 0,-1 0 1,0 0-1,1-1 0,-1 1 1,0 0-1,1 0 0,-1-1 0,0 1 1,0 0-1,1-1 0,-1 1 1,0 0-1,0-1 0,0 1 1,1 0-1,-1-1 0,0 0 1,16-52-552,-14 45 530,-1 0 0,1 0 1,0 1-1,1-1 0,0 1 0,0-1 1,1 1-1,6-10 0,-8 15 55,-1 1-1,0-1 1,0 1-1,1-1 1,-1 1-1,1 0 1,-1 0-1,1 0 1,0-1-1,-1 2 1,1-1-1,0 0 1,0 0-1,0 0 1,0 1-1,0-1 1,-1 1 0,1 0-1,0-1 1,0 1-1,0 0 1,0 0-1,0 0 1,0 1-1,0-1 1,2 1-1,2 1-32,-1 1 0,0-1-1,1 1 1,-1 1 0,-1-1 0,10 8-1,8 6-1421,-10-11-2776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7.44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204 24 19500,'0'0'9199,"-1"-3"-8889,0 2-277,1 0 0,0 0 0,-1 0 0,1 0 1,0 0-1,-1 0 0,1 0 0,-1 0 0,0 0 0,1 1 1,-1-1-1,0 0 0,1 0 0,-1 1 0,0-1 0,0 1 0,0-1 1,1 0-1,-1 1 0,0-1 0,0 1 0,0 0 0,-1-1 1,-30-1 777,22 2-796,1 0 35,1 0 1,0 1 0,-1 0-1,1 0 1,0 1 0,-1 0-1,1 1 1,-14 5 0,18-6-33,1 1 1,-1-1-1,1 0 1,-1 1-1,1 0 1,0 0-1,0 0 1,0 0-1,0 0 1,1 1 0,-1-1-1,1 1 1,0-1-1,0 1 1,0 0-1,1 0 1,-1 0-1,1 0 1,0 0 0,-1 5-1,2-5-12,-1-1 1,1 0-1,0 1 0,0-1 0,0 0 0,0 1 1,0-1-1,1 0 0,0 1 0,-1-1 1,1 0-1,1 0 0,-1 1 0,0-1 1,1 0-1,-1 0 0,1-1 0,3 4 1,1 1-8,1 0 1,0 0 0,1-1 0,14 10 0,13 10-58,-34-26 53,0 0-1,-1 1 1,1-1 0,0 1 0,-1-1-1,1 1 1,-1-1 0,1 1-1,-1-1 1,1 1 0,-1-1-1,1 1 1,-1-1 0,0 1-1,1 0 1,-1-1 0,0 1 0,1 0-1,-1-1 1,0 1 0,0 0-1,0 0 1,0-1 0,1 1-1,-1 0 1,0-1 0,0 1-1,0 0 1,-1 0 0,1-1 0,0 1-1,0 0 1,0-1 0,0 1-1,-1 0 1,0 1 0,0-1-4,0 0 0,0-1 1,0 1-1,-1 0 1,1 0-1,0-1 0,0 1 1,-1-1-1,1 1 1,-1-1-1,1 0 0,0 1 1,-1-1-1,1 0 1,-1 0-1,-1 0 0,-23 0-206,18 0-3769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8.0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136 21 48,'0'0'29816,"-14"-4"-29466,-45-12-111,57 16-222,0 0 0,1 0 0,-1 0-1,0 0 1,0 0 0,0 0 0,0 0 0,0 0-1,0 1 1,1-1 0,-1 1 0,0 0 0,0-1-1,1 1 1,-1 0 0,0 0 0,1 0 0,-1 0-1,1 0 1,-1 0 0,1 1 0,0-1-1,-1 0 1,1 1 0,0-1 0,0 1 0,0-1-1,0 1 1,0 0 0,0-1 0,1 1 0,-1 0-1,0 0 1,1 0 0,-1-1 0,1 3 0,-2 1 47,-1 5-31,1 0 0,0 1 0,1-1 0,0 0 1,1 0-1,0 1 0,1 12 0,0 8 12,-1-28-43,0-1 0,0 1 0,1-1 0,-1 0 0,0 1 0,1-1 0,-1 0 0,1 1 0,0-1 0,0 0-1,0 0 1,0 0 0,0 0 0,0 0 0,1 0 0,-1 0 0,1 0 0,-1 0 0,1-1 0,0 1 0,0-1-1,-1 1 1,1-1 0,0 1 0,0-1 0,0 0 0,1 0 0,-1 0 0,3 1 0,5 0-62,1 0 0,-1 0 1,0-1-1,1 0 0,13-1 0,-24 0 56,3 0-83,0-1-1,0 1 1,-1 0 0,1-1 0,0 0-1,0 1 1,0-1 0,-1 0 0,1 0-1,0-1 1,-1 1 0,1 0-1,-1-1 1,0 0 0,1 1 0,-1-1-1,0 0 1,3-4 0,12-16-4292,1-1-10406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8.41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66 21 25597,'0'0'5300,"-5"1"-5114,2 0-171,0 0 1,0 0 0,0 0 0,1 1 0,-1-1 0,0 1 0,0 0-1,1 0 1,-1 0 0,1 0 0,0 0 0,-1 0 0,1 1 0,0-1-1,0 1 1,1 0 0,-1-1 0,0 1 0,1 0 0,0 0-1,0 0 1,-2 5 0,1-1-7,0 1-1,1 0 1,-1-1 0,2 1-1,-1 0 1,1 0 0,0 0-1,1 0 1,1 8-1,-1-14-12,0 0-1,0 1 1,0-1-1,0 0 1,1 0-1,-1 0 1,1-1-1,0 1 1,-1 0-1,1 0 1,0-1-1,0 1 1,0-1-1,0 0 1,0 0-1,0 1 0,1-2 1,-1 1-1,0 0 1,0 0-1,1-1 1,-1 1-1,1-1 1,-1 1-1,0-1 1,1 0-1,4 0 1,-4 0-29,1 0 1,-1 0-1,1 0 1,0 0-1,-1 0 1,1-1-1,0 1 1,-1-1-1,1 0 0,-1 0 1,1-1-1,-1 1 1,0-1-1,0 0 1,1 1-1,-1-1 1,5-5-1,-4 0-48,-1-1 1,0 0-1,0 0 0,-1 0 0,0 0 1,-1 0-1,1 0 0,-2 0 0,1-1 0,-1 1 1,0 0-1,-1 0 0,-2-14 0,3 20 87,0 0 0,-1 0 0,1 0 0,-1 0-1,0 0 1,1 0 0,-1 0 0,0 0 0,0 0 0,0 0-1,0 0 1,-1 1 0,1-1 0,0 0 0,-1 1-1,0-1 1,1 1 0,-1-1 0,0 1 0,1 0 0,-1 0-1,0 0 1,0 0 0,-3-1 0,-2 0-31,0 0 0,0 1 1,0 0-1,0 0 0,-14 1 1,19 0-604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8.74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2032,'0'0'28921,"3"27"-28790,9 88 8,-7-81-116,1 1 0,1-1 1,2-1-1,2 1 0,1-2 1,1 1-1,24 40 0,-31-64-589,-3-9 164,-1-19-267,-8-37-2648,-4 10-4846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4.80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15 25213,'0'0'5916,"8"-1"-5836,15-2-54,122-8-8,-144 11-183,-7 0-1349,-3 0-1150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9.09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39 25557,'0'0'5020,"7"-7"-4836,27-20-86,-33 27-94,0-1 1,0 0 0,1 1 0,-1-1-1,0 1 1,1 0 0,-1-1 0,0 1-1,0 0 1,1 0 0,-1 0-1,0 0 1,1 0 0,-1 0 0,0 0-1,1 1 1,-1-1 0,0 0 0,1 1-1,-1-1 1,0 1 0,0-1 0,0 1-1,0 0 1,1-1 0,-1 1 0,0 0-1,0 0 1,0 0 0,0 0 0,-1 0-1,1 0 1,0 0 0,1 2 0,3 3 6,-1 1 1,0 0-1,0 0 1,3 7 0,-7-12-12,4 8 1,-1 0 0,0 1 0,-1-1 0,0 0-1,-1 1 1,0-1 0,0 1 0,-2 0 0,1-1 0,-4 20 0,3-27-1,-1 0-1,1 0 1,-1-1-1,1 1 1,-1-1-1,0 1 1,0-1-1,0 0 1,-1 0-1,1 1 1,0-2-1,-1 1 1,1 0-1,-1 0 1,0-1-1,1 0 1,-1 1-1,0-1 1,0 0-1,-5 1 1,6-2-165,0 1 1,0 0 0,0-1-1,0 1 1,0-1 0,-1 0-1,1 0 1,0 0 0,0 0-1,-1 0 1,1 0 0,0 0 0,0-1-1,0 1 1,-1-1 0,1 0-1,0 0 1,0 0 0,0 0-1,0 0 1,0 0 0,0 0-1,1 0 1,-1-1 0,0 1 0,1-1-1,-1 1 1,-1-3 0,-4-18-11615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09.44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42 105 26166,'0'0'3639,"23"-5"-3579,69-15 1,-90 19-54,0 1-1,-1 0 0,1-1 1,0 0-1,0 1 0,-1-1 0,1 0 1,0 0-1,-1 0 0,1 0 0,-1 0 1,1 0-1,1-2 0,-4-7 49,0 7-30,1 1-3,0 0-1,0 0 1,0 0-1,0 0 1,-1 0-1,1 0 0,-1 0 1,0 0-1,1 0 1,-1 0-1,0 0 0,0 1 1,0-1-1,0 0 1,0 1-1,-1-1 1,1 1-1,0-1 0,-1 1 1,-2-3-1,1 3 15,0-1 0,0 0 0,0 1 0,0-1 0,-1 1 0,1 0 0,0 0 0,-1 1 0,1-1 0,-1 0 0,-4 1 0,3 0-7,1 0-1,-1 0 1,0 0 0,1 1 0,-1-1 0,0 1-1,1 1 1,-1-1 0,1 0 0,0 1-1,-1 0 1,1 0 0,0 0 0,0 1 0,0-1-1,1 1 1,-1 0 0,-4 5 0,4-2-5,1-1 0,-1 1 0,1 0 0,1 1 0,-1-1 0,1 0 0,0 1 0,-2 13 0,1 54 90,3-56-74,0-15-39,0 0-1,0 0 1,1 0-1,-1 0 1,1 0-1,0 0 0,0 0 1,0 0-1,0 0 1,0 0-1,1 0 1,-1-1-1,1 1 0,0-1 1,0 1-1,0-1 1,0 1-1,4 2 1,-2-2 2,1 1 0,-1-1 0,1-1 0,0 1 0,0-1 0,0 0 0,1 0 1,-1 0-1,0-1 0,6 1 0,-2 0-58,0-1 1,-1-1-1,1 1 0,0-1 1,0-1-1,-1 0 0,1 0 1,0 0-1,-1-1 0,0-1 1,1 1-1,-1-1 0,13-7 1,13-18-3523,-4-3-9222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32:10.0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111 3 22853,'0'0'7759,"-6"-1"-7662,-2 0-63,1 0 0,-1 1-1,1 0 1,-1 1 0,1-1-1,-9 3 1,14-3-28,0 1 0,0-1 0,0 1 0,0-1 0,0 1 0,0 0-1,0 0 1,0 0 0,0 0 0,0 0 0,1 0 0,-1 1 0,1-1 0,-1 0 0,0 1 0,1 0 0,0-1 0,-1 1 0,1 0 0,0-1-1,0 1 1,0 0 0,0 0 0,1 0 0,-1 0 0,0 0 0,1 0 0,-1 0 0,1 0 0,0 0 0,-1 3 0,1-2-5,0 0 1,0 0-1,0 0 1,0 0-1,1 0 1,-1 0-1,1 0 1,-1 0-1,1 0 0,0 0 1,0 0-1,1-1 1,-1 1-1,0 0 1,1-1-1,0 1 1,0-1-1,-1 1 1,2-1-1,-1 0 1,0 0-1,0 0 1,1 0-1,-1 0 1,1 0-1,4 2 1,2 1 8,35 27-19,-43-32 8,0 1 1,0 0-1,0 0 1,0 0-1,0 0 0,0 0 1,0 0-1,0 0 1,0 0-1,-1 1 0,1-1 1,-1 0-1,1 0 1,0 0-1,-1 1 0,0-1 1,1 0-1,-1 1 1,0-1-1,0 0 0,0 1 1,0-1-1,0 1 0,0-1 1,0 0-1,0 1 1,-1-1-1,1 0 0,0 1 1,-1-1-1,1 0 1,-1 2-1,-3-2 8,1 0-1,0 0 1,0 0 0,-1-1-1,1 1 1,0-1 0,0 0 0,-1 0-1,1 0 1,-1 0 0,1 0-1,-3-1 1,-4 0 70,9 1-54,1 11-2636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4.2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 0 2120,'0'0'24084,"0"17"-23074,-5 126 430,5 252-32,-6-395-2929,0 0-494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4.8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27174,'0'0'2976,"52"0"-2920,-18 0-56,7 0 72,-1 0-56,1 0-16,-7 0-120,7 0-472,-12 0-560,-12 0-17556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5.3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6 223 25429,'0'0'3300,"25"-15"-3224,79-48-42,-100 61-33,1-1 0,0-1-1,-1 1 1,1 0 0,-1-1-1,0 0 1,0 0 0,0-1-1,-1 1 1,1-1 0,2-5-1,-5 6-2,1 1 0,-1-1-1,-1 0 1,1 0-1,0 0 1,-1 0 0,0 0-1,0 0 1,-1-7-1,0-7-21,1 16 33,0 1 0,-1-1-1,1 1 1,-1-1-1,1 1 1,-1 0-1,1-1 1,-1 1-1,0 0 1,0 0-1,0-1 1,0 1-1,0 0 1,0 0-1,0 0 1,0 0-1,0 0 1,-1 0-1,1 0 1,0 1 0,0-1-1,-1 0 1,1 1-1,-1-1 1,1 1-1,-1-1 1,1 1-1,-1 0 1,1 0-1,-1-1 1,1 1-1,-1 0 1,1 0-1,-3 1 1,-1-1 61,0-1 0,0 2 0,0-1 1,-1 1-1,1 0 0,0 0 0,0 0 0,0 1 1,-7 2-1,5 0-27,1 0 0,-1 1 0,1 0 0,0 0 0,1 0 0,-1 0 0,1 1 0,0 0 0,0 0 0,1 0 0,0 1 0,0-1 0,0 1 0,1 0 0,0 0 0,0 1 1,1-1-1,0 1 0,0-1 0,1 1 0,0-1 0,0 1 0,1 0 0,1 14 0,0-20-40,0 0-1,0 1 1,0-1 0,0 0-1,1 0 1,-1 0 0,1 0-1,0-1 1,-1 1 0,1 0-1,0-1 1,0 1 0,0-1-1,0 1 1,1-1 0,-1 0-1,0 0 1,0 0 0,1 0-1,-1-1 1,0 1 0,1-1-1,-1 1 1,5-1 0,9 3-130,-1-1 1,24-1 0,28-1-1715,-37 0-604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5.6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112 7 6305,'0'0'23924,"-8"-2"-23803,5 1-110,0 0-1,0 0 0,0 1 0,-1-1 0,1 1 0,0 0 0,0 0 0,0 0 0,-1 0 0,1 1 0,0-1 0,0 1 0,0 0 0,0 0 0,0 0 0,0 0 0,0 0 1,0 1-1,0-1 0,0 1 0,0 0 0,1 0 0,-1 0 0,1 0 0,0 0 0,-1 1 0,1-1 0,0 1 0,1-1 0,-1 1 0,0 0 0,1 0 0,-1-1 0,1 1 0,0 0 1,-1 4-1,0-3-6,1 1 1,0-1 0,0 1-1,0-1 1,0 1 0,1 0 0,0-1-1,0 1 1,0 0 0,1-1-1,-1 1 1,1-1 0,3 10 0,0-6-13,0 0 1,1 0 0,0 0 0,1 0-1,10 11 1,-14-18 3,-1 0 0,0 1 0,0-1-1,0 0 1,0 1 0,0-1 0,0 1 0,-1-1-1,1 1 1,0 0 0,-1-1 0,1 1 0,-1 0-1,1-1 1,-1 1 0,0 0 0,0-1 0,0 1-1,0 0 1,0 0 0,0-1 0,0 1 0,-1 0 0,1-1-1,-1 1 1,1 0 0,-1-1 0,0 1 0,1-1-1,-1 1 1,0-1 0,0 1 0,0-1 0,0 0-1,0 1 1,0-1 0,-1 0 0,1 0 0,0 0-1,-1 0 1,1 0 0,-1 0 0,1 0 0,-1 0-1,1 0 1,-1-1 0,0 1 0,1-1 0,-1 1-1,0-1 1,1 0 0,-1 0 0,0 1 0,1-1-1,-1 0 1,0-1 0,0 1 0,1 0 0,-1 0-1,-2-2 1,3 2-36,1 0-1,-1-1 0,1 1 1,-1-1-1,1 1 1,-1-1-1,1 0 1,-1 1-1,1-1 0,0 1 1,-1-1-1,1 0 1,0 1-1,0-1 0,-1 0 1,1 1-1,0-1 1,0 0-1,0 1 1,0-1-1,0 0 0,0 0 1,0 1-1,0-1 1,0 0-1,0 1 1,0-1-1,1 0 0,-1-4-445,0-17-2590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6.0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0 26414,'0'0'4483,"-1"19"-4356,-4 251 298,6-249-416,1-1 1,5 24-1,1 6 17,3 8-128,-11-57-10,0-10-529,0-2 120,0-24-1088,-1 12-2345,-4-15-11856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6.34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19 26510,'0'0'4419,"5"-2"-4283,7-2-107,1 0 0,0 1 0,0 1 0,0 1 0,0-1 0,0 2 0,1 0 0,17 2 0,14 0-100,-48 7-393,-11 1-438,-4-1-869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6.71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30 26598,'0'0'4485,"0"-20"-4637,0 11-1189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5.4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25445,'0'0'5928,"0"6"-6022,0 5-573,0-1-1075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7.8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43 26238,'0'0'3978,"0"-3"-3763,0-13 67,0 15-176,1 1-103,0 0 0,0-1 1,0 1-1,0 0 0,-1 0 1,1 0-1,0 0 1,0 0-1,0 1 0,0-1 1,0 0-1,0 0 0,0 0 1,-1 1-1,1-1 0,0 0 1,0 1-1,1 0 1,4 13 9,0-1 0,-1 2 0,0-1 0,-1 0 0,0 1 0,-1 0 0,-1 0 0,0 17 0,6 25-4,-5-41-50,-5-40-91,0-37-165,0 34 42,1 0 1,7-53 0,-6 79 253,0 0 0,0-1 0,1 1 0,-1 0 0,1 0 0,-1-1 0,1 1 0,-1 0 0,1 0 0,0 0 0,-1-1 0,1 1 1,0 0-1,0 0 0,0 0 0,0 1 0,0-1 0,0 0 0,0 0 0,0 0 0,0 1 0,0-1 0,1 0 0,-1 1 0,0-1 0,0 1 0,2-1 0,-2 1 4,0 0-1,0 0 0,0 0 1,1 0-1,-1 1 0,0-1 1,0 0-1,0 0 0,0 1 1,0-1-1,0 1 0,0-1 1,0 1-1,0-1 0,0 1 1,-1-1-1,1 1 0,0 0 1,0-1-1,0 1 0,-1 0 1,1 0-1,0 0 0,-1 0 1,1 0-1,-1 0 0,1 0 1,-1 0-1,1 0 0,-1 0 1,0 0-1,1 1 0,8 27 60,-5-15-36,0-1-1,0 1 0,-1 0 0,-1 1 1,1 26-1,-3-40 36,5-20-374,-1 9 147,-2-2-103,2 1 0,-1 0 0,1 1 0,11-20 0,-13 27 302,0 0 0,0 1 0,0-1 0,0 1 0,1 0 0,-1-1 0,0 1 0,1 0 0,0 0 0,-1 1 0,1-1 0,0 1 0,0-1 0,0 1 0,0 0 0,0 0 0,0 0 0,1 0 0,-1 1 0,0-1 0,0 1 0,5 0 0,-7 0 3,1 1 0,0-1 1,-1 1-1,1 0 1,-1-1-1,1 1 0,-1 0 1,0 0-1,1 0 1,-1 0-1,0 0 0,1 0 1,-1 0-1,0 1 1,0-1-1,0 0 0,0 1 1,0-1-1,0 1 1,-1-1-1,1 1 0,0-1 1,-1 1-1,1-1 1,-1 1-1,0 0 0,1 2 1,8 52 327,-9-49-308,2 26 50,4 26-35,-6-59-131,0 1 0,0-1 0,0 1 0,0-1 0,1 1 0,-1-1 0,0 0 0,0 1 0,0-1 0,1 1 0,-1-1 0,0 0 0,0 1 0,1-1 0,-1 0 0,0 1 0,1-1 0,-1 0 0,0 1 0,1-1 1,-1 0-1,1 0 0,-1 0 0,0 1 0,1-1 0,-1 0 0,1 0 0,-1 0 0,1 0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9.0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1 20220,'0'0'10785,"0"12"-10673,2 5-80,0 0-1,2 0 0,0 0 0,0-1 1,2 0-1,11 26 0,13 37-15,-26-64 1,0 0 1,0 1-1,-2-1 0,0 1 1,0 0-1,-2-1 0,-1 24 1,0-36-17,1-1 1,-1 1-1,0-1 0,0 0 1,0 0-1,0 1 1,0-1-1,0 0 0,0 0 1,-1 0-1,1 0 1,-1 0-1,0 0 1,0-1-1,1 1 0,-1-1 1,0 1-1,0-1 1,0 0-1,-1 1 1,1-1-1,0 0 0,-5 1 1,-1 0-5,0 0 0,0 0 0,0-1 0,-1 0 0,-12-1 0,19 0-9,0 0 1,1-1 0,-1 1 0,1-1-1,-1 1 1,0-1 0,1 0 0,-1 1-1,1-1 1,-1 0 0,1 0 0,0 0-1,-1 0 1,1 0 0,0-1 0,0 1-1,0 0 1,0-1 0,0 1-1,0 0 1,0-1 0,0 1 0,1-1-1,-1 0 1,1 1 0,-1-1 0,1 1-1,-1-4 1,-2-8-636,0 0 0,-1-24 0,2 14-2453,-4-13-10420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9.3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9 28750,'0'0'2361,"0"-9"-2673,0 21-345,6 2-1263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49.8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142 0 26302,'0'0'4108,"-8"0"-3802,-1 0-260,1 0 1,-1 1-1,1 0 0,-1 0 0,1 1 1,-10 3-1,13-3-38,1 0-1,0 0 1,-1 1-1,1-1 1,0 1 0,0 0-1,1 0 1,-1 0-1,0 0 1,1 1-1,0 0 1,-5 7 0,6-8-7,1 1 0,-1-1 0,1 1 0,0 0 1,0-1-1,1 1 0,-1 0 0,1 0 0,-1-1 1,1 1-1,1 0 0,-1 0 0,0 0 0,1-1 0,0 1 1,0 0-1,0-1 0,0 1 0,0 0 0,1-1 1,0 1-1,0-1 0,0 0 0,0 0 0,0 0 0,5 5 1,44 32 19,-36-30-29,-1 0 0,-1 2 0,0-1 0,12 15 0,-24-25 8,0 0-1,0 0 1,0 0-1,0 1 1,0-1-1,0 0 1,-1 0 0,1 1-1,0-1 1,-1 0-1,1 1 1,-1-1 0,0 0-1,1 1 1,-1-1-1,0 1 1,0-1-1,0 0 1,0 1 0,0-1-1,0 1 1,0-1-1,0 1 1,-1-1-1,1 0 1,-1 1 0,1-1-1,-1 0 1,1 1-1,-1-1 1,0 0-1,-1 2 1,0-1 3,0 0-1,-1 0 1,1 0-1,0 0 1,-1-1-1,1 1 1,-1-1-1,0 0 1,1 0-1,-1 0 1,0 0-1,0 0 1,0-1-1,-4 1 1,-43 2-260,49-3-448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55.26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24373,'0'0'4457,"0"12"-3806,0 98 543,5 256-822,-2-60-261,-5-153-78,2-152-49,0-21-720,0-7-1484,0-4-4234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56.57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26 24821,'0'0'4153,"27"0"-3725,186 0 559,-91-1-655,325 14-161,-307-3-154,230-10-1,-199-17-23,78-2-12,122 7-24,-164 21 31,-118-3 20,-10 1-7,78 3 325,-157 14-334,-12 267 88,12 373 158,0-663-496,-1-1-540,-4 0-1045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58.6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22293,'0'0'5268,"1"0"-5080,1 0 1,-1 0 0,1 0-1,-1 0 1,0 0 0,1 0 0,-1 0-1,0 0 1,1 1 0,-1-1-1,2 1 1,0 6-166,0 0 1,-1 0-1,0 0 0,-1 0 1,0 0-1,0 0 0,0 9 1,-2 59 108,-1-29-51,2-3 30,29-43-4,55 1-35,109 16 0,-36-2-67,246-9 0,-240-7-3,74-13 1,1-1 4,812 15 319,-1049 0-256,-1 0-77,0 0 1,1 0-1,-1 0 0,0 0 0,0 0 0,0 0 0,1 0 1,-1 0-1,0 0 0,0 0 0,1 0 0,-1 0 0,0 0 1,0 0-1,0 0 0,1 0 0,-1 0 0,0 0 0,0-1 1,0 1-1,0 0 0,1 0 0,-1 0 0,0 0 0,0 0 1,0-1-1,0 1 0,0 0 0,1 0 0,-1 0 0,0 0 0,0-1 1,0 1-1,0 0 0,0 0 0,0 0 0,0-1 0,0 1 1,0 0-1,0 0 0,0 0 0,0-1 0,0 1 0,0 0 1,0 0-1,0 0 0,0-1 0,0 1 0,0 0 0,0-1 1,0-1-578,0-3-1779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1:59.6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16684,'0'0'9795,"6"15"-6702,-6 210-1894,4-222-1127,-14-3-781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05.79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38 27350,'0'0'2647,"8"0"-2472,135-8 614,18-1-551,-55 9-225,244-6 14,-228 6-70,-129-9-1332,-4 3-392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06.2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27182,'0'0'3761,"7"4"-3687,35 34 6,53 37 0,-94-74-78,1 0-27,-1 0 35,-1-1 1,1 0-1,0 1 0,-1-1 1,1 1-1,-1-1 0,1 1 0,-1-1 1,1 1-1,-1-1 0,1 1 0,-1-1 1,1 1-1,-1 0 0,0-1 1,1 1-1,-1 0 0,0-1 0,0 1 1,1 0-1,-1-1 0,0 1 0,0 0 1,0 0-1,0-1 0,0 1 1,0 0-1,0 0 0,0-1 0,0 1 1,0 0-1,-1-1 0,1 1 1,0 0-1,-1 0 0,0 4-9,-1 0 0,-1-1 1,1 1-1,0-1 0,-1 1 0,0-1 0,0 0 0,-6 6 0,-9 13-50,-28 59-1156,24-46-1397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7.17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0 27638,'0'0'2748,"0"7"-2567,-5 233 761,6-146-910,3-40-2360,-4-58 361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5.9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233 25 23229,'0'0'4310,"-12"-15"-2023,4 13-2245,-1 0-1,0 0 0,0 1 0,0 0 0,0 0 0,0 1 0,1 0 1,-1 1-1,0 0 0,0 0 0,0 1 0,0 0 0,-15 6 0,16-4-22,1-1 0,1 1 0,-1 0-1,0 1 1,1 0 0,-11 10-1,14-11-9,1-1-1,-1 1 0,1-1 0,0 1 1,0 0-1,1 0 0,-1 0 0,1 0 1,0 0-1,0 0 0,0 0 0,0 0 1,1 0-1,0 1 0,0 3 0,-1 1 2,1 0 1,0 0-1,0 0 0,1 0 1,0 0-1,1 0 0,0-1 0,0 1 1,1 0-1,0-1 0,1 0 0,7 14 1,9 5-4,2-1 0,27 26 1,22 28 20,-63-69-26,0 0 0,0 1 0,-2-1 0,1 2 0,7 22 0,-13-35-1,-1 1-1,0 0 0,0 0 1,0 0-1,0 0 0,0 0 1,0 0-1,-1 0 0,1 0 1,0 0-1,0-1 1,-1 1-1,1 0 0,0 0 1,-1 0-1,1 0 0,-1-1 1,1 1-1,-1 0 0,1 0 1,-1-1-1,0 1 0,1 0 1,-1-1-1,0 1 0,0-1 1,1 1-1,-1-1 1,0 1-1,0-1 0,0 0 1,0 1-1,0-1 0,1 0 1,-1 1-1,0-1 0,0 0 1,0 0-1,0 0 0,-1 0 1,-43 3 18,44-3-19,-79 0 24,87-12-1514,9 1-1897,6 0-6676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6.7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47 17156,'0'0'11762,"5"-34"-9757,-6 33-1999,0-1 1,-1 1-1,1 0 1,0 0-1,-1 1 1,1-1-1,0 0 0,-1 0 1,1 1-1,-1-1 1,1 0-1,-1 1 1,0 0-1,1-1 1,-1 1-1,1 0 1,-1 0-1,0 0 1,1 0-1,-1 0 1,0 0-1,-2 1 1,2-1-8,-1 0 0,1 1-1,-1-1 1,1 1 0,0-1 0,-1 1 0,1 0 0,0 0 0,-1 0-1,1 0 1,0 0 0,0 0 0,0 1 0,-2 1 0,0 3 0,1 0 0,0 1 0,1-1 0,0 1 0,0-1 0,0 1 0,1 0 0,0 0 0,-1 9 0,2-2 11,0 0 0,0-1 0,5 27 0,-3-33 0,0 0-1,0 1 0,1-1 0,0 0 1,0 0-1,1-1 0,0 1 0,0-1 1,0 0-1,11 11 0,-12-13-7,1-1 1,0 1-1,0-1 1,0 0-1,0 0 1,1 0-1,-1-1 1,1 1-1,0-1 1,0 0-1,0-1 1,0 1-1,0-1 1,0 0-1,0 0 1,7 0-1,3-1-9,-11 1-17,0-1 0,0 0-1,1 0 1,-1 0 0,0 0-1,0-1 1,0 0 0,0 0-1,0 0 1,0 0 0,-1 0 0,1-1-1,0 0 1,0 1 0,4-5-1,59-58-2718,-42 34-1686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7.1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 2 17476,'0'0'11313,"-3"0"-11225,2 0-54,0-1-1,-1 1 1,1 0 0,0 0-1,-1 0 1,1 0 0,0 0-1,0 1 1,-1-1 0,1 0 0,0 0-1,-1 1 1,1-1 0,0 1-1,0-1 1,0 1 0,-1 0-1,1-1 1,0 1 0,0 0 0,-2 1-1,2 1 13,-1-1 1,1 0-1,-1 0 0,1 1 0,0-1 0,0 1 1,0-1-1,0 1 0,0-1 0,0 5 1,-1 9 58,1 0 1,1 0-1,1 19 1,0-10-119,-1-23 10,0-1 0,0 1 0,1-1-1,-1 1 1,1-1 0,-1 0 0,1 1 0,-1-1 0,1 0 0,-1 1 0,1-1 0,0 0 0,0 0 0,0 0-1,0 1 1,0-1 0,0 0 0,0 0 0,0-1 0,0 1 0,0 0 0,1 0 0,-1 0 0,0-1-1,1 1 1,-1-1 0,0 1 0,1-1 0,-1 1 0,1-1 0,-1 0 0,1 0 0,-1 0 0,0 0 0,1 0-1,-1 0 1,1 0 0,-1 0 0,1 0 0,1-1 0,0 1-62,0-1-1,-1 1 1,1-1 0,0 0 0,0 1-1,-1-1 1,1 0 0,0-1-1,-1 1 1,1 0 0,-1-1 0,0 1-1,1-1 1,-1 0 0,0 0 0,0 0-1,0 0 1,0 0 0,-1 0-1,1 0 1,1-4 0,0-2-315,0-1 0,0 1 0,-1-1 0,-1 0 1,1 0-1,-2 0 0,1 0 0,-1 0 0,0 0 0,-1 0 0,-2-11 1,2 18 531,-1 0 0,1 0 0,-1 1 0,1-1 1,-1 0-1,0 0 0,0 1 0,0-1 0,0 1 1,0 0-1,0-1 0,0 1 0,0 0 0,-1 0 1,1 0-1,0 1 0,-1-1 0,1 1 0,0-1 1,-1 1-1,-3-1 0,-5 0-139,1 1 0,-1 0-1,-15 2 1,18 1-864,2 2-1331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7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27038,'0'0'2619,"0"26"-2382,7 198 352,-6-205-512,0 11-9,2 1 0,1-1 0,14 54 0,-14-76-386,-2-17-1035,-2-10-730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7.8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25165,'0'0'3364,"23"1"-3210,7-1-48,34 6-1,-63-6-99,1 0-1,0 1 0,-1-1 1,1 1-1,-1-1 0,1 1 1,-1 0-1,1 0 1,-1 0-1,1 0 0,-1 0 1,0 0-1,1 0 0,-1 0 1,0 0-1,0 0 0,0 1 1,0-1-1,0 0 1,0 1-1,0-1 0,0 1 1,-1-1-1,1 1 0,-1 0 1,1-1-1,-1 1 1,1-1-1,-1 1 0,0 0 1,0-1-1,0 1 0,0 0 1,0 0-1,-1 2 1,1 4 31,2 2 8,-2 0 0,1 0-1,-1 0 1,-1-1 0,0 1 0,0 0 0,-1 0 0,0-1 0,-1 1-1,0-1 1,-1 0 0,1 0 0,-2 0 0,1 0 0,-1-1 0,-1 0-1,1 0 1,-9 9 0,12-15-118,0 0 0,1-1 1,-1 1-1,0-1 0,0 0 0,0 1 0,1-1 0,-2 0 1,1 0-1,0 0 0,0 0 0,0-1 0,0 1 0,0 0 1,-1-1-1,1 0 0,0 1 0,-1-1 0,1 0 1,0 0-1,0 0 0,-4-1 0,-7-2-4000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8.2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30 126 25645,'0'0'3593,"21"1"-3497,67 2-162,-86-3 51,1-1 1,-1 1 0,1 0 0,-1-1 0,0 1-1,1-1 1,-1 0 0,1 0 0,-1 0 0,0 0 0,0 0-1,0-1 1,0 1 0,0 0 0,0-1 0,0 0-1,0 1 1,0-1 0,-1 0 0,1 0 0,-1 0 0,1 0-1,-1 0 1,0-1 0,0 1 0,0 0 0,0 0-1,1-6 1,2-2-104,-2 8 134,-1-1 0,1 0-1,-1 0 1,0 0 0,0 0-1,0 0 1,-1 0 0,1 0-1,-1 0 1,1-1 0,-1 1 0,0 0-1,0 0 1,-1 0 0,0-4-1,0 5 10,0 1-1,0-1 0,0 1 0,0 0 0,0-1 0,-1 1 0,1 0 0,0 0 0,-1 0 0,1-1 0,-1 2 0,1-1 1,-1 0-1,0 0 0,1 0 0,-1 1 0,0-1 0,0 1 0,1-1 0,-1 1 0,0 0 0,0 0 0,0 0 0,1 0 1,-1 0-1,-3 1 0,0-2 11,1 0 1,0 1 0,0 0-1,-1 0 1,1 1-1,0-1 1,0 1 0,-1 0-1,1 0 1,0 0 0,0 0-1,0 1 1,0 0-1,0 0 1,1 0 0,-1 0-1,0 0 1,1 1 0,0 0-1,-5 4 1,-2 4 99,0 0 0,0 1 0,-13 23 0,20-29-108,0 1 1,0 0-1,0 0 0,1 0 0,0 0 0,0 0 0,1 0 1,0 1-1,0 12 0,1-19-26,-1 7 10,1 0-1,1 0 1,-1 0 0,1 0 0,1 0 0,2 11 0,-2-17-9,-1 1 0,0 0 0,1-1 0,0 0 0,0 1 0,0-1 0,0 0 0,0 0 0,0 0 0,1 0 0,-1 0 0,0 0 0,1-1 0,0 1 0,-1-1 0,1 1 0,0-1 0,0 0 0,0 0 0,4 0 0,-1 1-117,1 0-1,0-1 1,-1 0 0,1 0 0,0-1 0,0 1 0,0-2-1,0 1 1,0-1 0,0 0 0,-1 0 0,1-1 0,0 0-1,-1 0 1,1 0 0,9-6 0,9-14-2400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2:38.6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128 5 10042,'0'0'20376,"-10"-1"-20309,3 0-50,-3-1 43,0 2-1,0-1 0,1 1 1,-20 3-1,27-3-52,0 0 0,0 1-1,0-1 1,0 1-1,0-1 1,0 1 0,0 0-1,0 0 1,1 0-1,-1 0 1,0 0 0,0 0-1,1 0 1,-1 1-1,1-1 1,0 0 0,-1 1-1,1 0 1,0-1-1,0 1 1,0 0 0,0-1-1,0 1 1,0 0-1,0 0 1,0 0 0,1 0-1,-1 0 1,1 0 0,0 0-1,-1 0 1,1 4-1,0-1-6,1 1 0,-1 0 1,1-1-1,0 1 0,0-1 0,1 1 0,0-1 0,0 0 0,0 1 0,0-1 0,4 5 0,2 1 3,0 0-1,20 20 0,7 7 1,-35-38-3,0 1-1,1-1 1,-1 0-1,0 1 1,0-1-1,1 1 1,-1-1-1,0 0 1,0 1 0,0-1-1,0 1 1,0-1-1,1 1 1,-1-1-1,0 0 1,0 1 0,0-1-1,0 1 1,0-1-1,0 1 1,0-1-1,0 0 1,-1 1-1,1-1 1,0 1 0,0-1-1,0 1 1,0-1-1,0 0 1,-1 1-1,1-1 1,-1 1 0,-16 9-89,11-8-46,-1 0-1,0 0 1,1-1 0,-15 0 0,21-6-6085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2.3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209 5 25766,'0'0'3747,"-6"-1"-3571,5 1-171,-10-2 70,1 1 0,-1 0-1,-13 2 1,20-1-63,0 0 0,0 1-1,0 0 1,1 0 0,-1 0-1,0 0 1,0 0 0,1 1 0,-1 0-1,1 0 1,0 0 0,-1 0 0,1 0-1,-4 4 1,2 0-3,1-1-1,0 1 1,0 0-1,0 1 1,1-1-1,0 1 1,0-1-1,0 1 1,1 0-1,0 0 1,1 0-1,-2 14 0,1-2 4,1 0-1,1 1 1,5 33-1,-3-41-10,2-1 1,-1 1-1,2-1 0,-1 0 1,1 0-1,1 0 0,8 11 1,-6-10-1,-2-1 0,1 1-1,-1 1 1,-1-1 0,4 17 0,-7-25-6,-1 0 0,0 0 0,0 0 1,-1 0-1,1 1 0,-1-1 0,0 0 0,0 1 0,0-1 0,-1 0 0,1 0 0,-1 1 0,0-1 0,-1 0 1,1 0-1,0 0 0,-1 0 0,0 0 0,0-1 0,0 1 0,-1 0 0,1-1 0,-1 0 0,0 1 1,0-1-1,0 0 0,0-1 0,-1 1 0,1 0 0,-6 2 0,-1 0-79,0-1 1,0 0-1,0-1 1,-1 0-1,1 0 0,-17 1 1,40-4 142,-8-1-31,-1 0 0,1 1 0,0 0 0,-1 0 0,1 1-1,0-1 1,-1 1 0,1 0 0,-1 0 0,1 0-1,-1 1 1,0 0 0,1-1 0,-1 2 0,0-1 0,0 0-1,0 1 1,-1 0 0,6 5 0,0 0-3,0 1 0,-1 1 0,0 0 1,8 15-1,-13-20-20,0 1 0,0 1 0,-1-1 0,0 0 1,0 1-1,0-1 0,-1 1 0,0-1 0,0 14 0,-1 133 371,0-152-374,0 0 0,0 0 0,0 0 0,0-1 0,0 1-1,0 0 1,0 0 0,0 0 0,0 0 0,1-1 0,-1 1 0,0 0-1,1 0 1,-1-1 0,0 1 0,1 0 0,-1-1 0,1 1 0,-1 0 0,1-1-1,-1 1 1,1-1 0,0 1 0,-1-1 0,1 1 0,0-1 0,-1 1-1,1-1 1,0 0 0,0 1 0,-1-1 0,1 0 0,0 0 0,0 1 0,0-1-1,1 0 1,-1 0-51,1 0 0,0 0 0,-1-1-1,1 1 1,-1 0 0,1-1-1,0 1 1,-1-1 0,1 0 0,-1 1-1,1-1 1,-1 0 0,0 0 0,1 0-1,-1 0 1,0 0 0,0 0 0,2-2-1,13-16-1954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3.02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247 68 24453,'0'0'5837,"-7"-6"-5595,1-1-213,0 2 1,-1-1 0,0 1-1,0 0 1,0 0-1,-1 1 1,0 0 0,1 0-1,-2 1 1,1 0-1,0 1 1,0-1 0,-1 2-1,1-1 1,-11 0-1,6 2-12,6 0 2,-1 0 0,1 0 0,-1 1 0,1-1 0,-12 4 0,17-3-16,0 0 0,0-1-1,0 1 1,0 0 0,1 0 0,-1 1-1,0-1 1,0 0 0,1 1-1,-1-1 1,1 0 0,0 1 0,-1 0-1,1-1 1,0 1 0,0 0-1,0 0 1,0 0 0,0-1-1,0 1 1,1 0 0,-1 0 0,0 0-1,1 0 1,-1 3 0,0 6 0,-1 1 1,1-1-1,1 1 1,0-1 0,1 0-1,0 1 1,0-1-1,7 21 1,-7-28-5,1 0 0,-1 0 0,1 0 0,0 0 0,1 0 0,-1-1 0,1 1 0,-1-1 0,1 0 0,0 0 1,0 0-1,0 0 0,1 0 0,-1 0 0,1-1 0,-1 0 0,1 0 0,0 0 0,0 0 0,0 0 0,0-1 0,0 0 0,0 0 0,0 0 0,1 0 0,5 0 0,-7-1-66,1 1 0,0-1 0,-1 0 0,1 0 0,0 0-1,-1-1 1,1 1 0,0-1 0,-1 0 0,1 0 0,-1 0-1,1 0 1,-1-1 0,5-2 0,-2-1-240,-1 0 0,0 0 0,0-1 0,-1 1-1,1-1 1,3-8 0,-7 13 256,17-30-3173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3.3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7626,'0'0'21860,"0"102"-21596,0-76-96,0-9-40,12 0-128,-6-5 96,5-3-96,-5-4-8,17-5-248,-6 0-688,1 0-2785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7.50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32 17604,'0'0'12722,"87"-27"-12634,-63 25-7,0-1-41,4 3-40,-9 0-96,-4 0-353,-1 5-151,-4 8-448,-1-6-2049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3.89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7 28446,'0'0'2569,"-5"-6"-3105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4.2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7 25421,'0'0'5514,"0"-6"-9715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4.9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6 205 21621,'0'0'9675,"0"0"-9673,-1 0 0,1 0 0,0 0 0,0 0 0,-1-1 0,1 1 0,0 0 0,-1 0 0,1 0 0,0-1 0,0 1 0,0 0 0,-1 0 0,1 0 0,0-1 0,0 1 0,0 0 0,-1-1 0,1 1 0,0 0 0,0-1 0,0 1 0,0 0 0,0 0 1,0-1-1,0 1 0,0 0 0,0-1 0,0 1 0,0 0 0,0-1 0,0 1 0,0 0 0,0-1 0,0 1 0,0-1 0,34-118-904,-31 106 779,-1 1 114,1 0 0,-1 0-1,0-14 1,-2 25 424,0 11-271,-1 36 56,0-16-148,1 0 1,1 0-1,1 0 0,2 0 0,13 49 0,-6-15-1167,-10-52-657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5.25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29 1 29222,'0'0'664,"-29"95"-16307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8.93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25149,'0'0'6242,"12"0"-7587,-1 0-335,1 0-9594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3:29.31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162 4 28358,'0'0'904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29.05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226 6 25037,'0'0'4612,"-6"0"-4231,-9-2-165,-35-2 597,47 4-785,-1 0 0,1 1 0,-1-1 1,0 0-1,1 1 0,-1 0 0,1 0 0,0 0 1,-1 0-1,1 1 0,-6 3 0,1 1-14,-1 2-1,2-1 0,-1 1 0,1 0 0,0 1 1,1-1-1,0 1 0,0 1 0,1-1 0,0 1 1,1 0-1,-6 19 0,4-5 14,1 0 0,1 0-1,1 1 1,1 40 0,2-64-33,1 0 1,-1 0-1,0 0 0,1 0 1,-1-1-1,1 1 0,-1 0 1,1 0-1,-1 0 1,1-1-1,-1 1 0,1 0 1,0 0-1,-1-1 0,1 1 1,0-1-1,0 1 1,0-1-1,-1 1 0,1-1 1,0 1-1,0-1 0,0 0 1,0 1-1,0-1 1,0 0-1,0 0 0,0 0 1,0 0-1,0 0 1,0 0-1,0 0 0,0 0 1,0 0-1,2 0-16,0 0-1,-1 0 1,1-1 0,-1 1-1,1 0 1,-1-1 0,1 0-1,-1 1 1,1-1 0,-1 0-1,0 0 1,1-1 0,2-1-1,1-3-128,0-2 0,-1 1 0,1 0-1,-1-1 1,-1 0 0,1 0 0,4-14 0,19-64-1378,-25 73 1731,0 0 1,0-1-1,0-19 877,-3 46-521,0-3-518,0 0 0,1 1 0,0-1 0,1 0 1,0 0-1,1 0 0,0 0 0,0 0 1,1 0-1,0-1 0,1 0 0,0 0 1,0 0-1,1 0 0,0-1 0,0 0 0,14 12 1,-17-18-73,0 0 1,0 0 0,0 0-1,0-1 1,1 1 0,-1-1-1,1 0 1,-1 0 0,1 0-1,-1 0 1,1-1-1,0 0 1,-1 1 0,1-1-1,6-1 1,-1 1-254,19 0-1185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0.82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29582,'0'0'1851,"2"6"-1751,9 23-73,1 5 0,11 51 1,-14-41-20,-3-16 8,-1 0 0,3 52 0,-9-62-58,2 0 0,0 1 0,4 19 0,-1-32-145,-3-20-8044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1.17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38 28158,'0'0'2377,"151"-38"-2321,-105 38-24,-12 0-32,1 0-8,-6 0-457,-12 0-543,-11 6-1680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1.5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27 18396,'0'0'12291,"116"-3"-12187,-76-3-64,-11 0-40,6 0-200,-6 4-385,-6-1-1367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7.8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27 27094,'0'0'3641,"77"-2"-3537,-53-3-72,0 0-8,-5 0-24,-5 0-184,5 3-401,-9-1-783,-1 3-2801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1.91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28246,'0'0'2599,"0"3"-2424,1 21-64,2 0 0,8 30 0,-3-12-64,-6-27-34,2 0 0,0-1 1,0 1-1,2-1 0,-1 0 0,2 0 0,8 14 0,-14-27-18,-1 0 0,1 0 0,0 0 0,-1 0 0,1 0 0,0 0 0,0 0 0,0 0 0,0 0 0,0-1 0,0 1 0,0 0 0,0-1 0,0 1 0,0 0 0,0-1 0,0 1 0,0-1 0,0 0 0,1 1 0,-1-1 0,0 0 0,0 0 0,1 0 0,-1 0 0,0 0 0,0 0 0,1 0-1,-1 0 1,0 0 0,0-1 0,0 1 0,1-1 0,-1 1 0,0 0 0,0-1 0,0 0 0,0 1 0,2-2 0,0-1-69,0 0-1,1 1 1,-1-1-1,0-1 1,-1 1 0,1 0-1,0-1 1,-1 0-1,3-6 1,6-14-917,-2 0-1,0-1 1,7-43 0,-10 5 4981,-6 82-3632,-6 172 210,6-189-598,0 0 1,0 0 0,0 0 0,0-1-1,0 1 1,1 0 0,-1 0 0,1 0-1,-1-1 1,1 1 0,-1 0-1,1-1 1,0 1 0,0 0 0,0-1-1,0 1 1,0-1 0,0 1 0,0-1-1,0 0 1,1 1 0,-1-1-1,1 0 1,-1 0 0,1 0 0,-1 0-1,1 0 1,-1 0 0,1 0 0,0-1-1,-1 1 1,1-1 0,0 1-1,0-1 1,0 0 0,-1 1 0,1-1-1,0 0 1,0 0 0,0 0 0,0-1-1,-1 1 1,1 0 0,0-1-1,0 1 1,-1-1 0,1 1 0,0-1-1,0 0 1,-1 0 0,1 0 0,-1 0-1,1 0 1,-1 0 0,1 0-1,-1-1 1,0 1 0,2-2 0,14-21-2285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2.27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0 24557,'0'0'5779,"-1"21"-5643,-9 154 143,10-175-281,0 0 1,0 0 0,0 1 0,0-1 0,-1 0 0,1 0 0,0 1-1,0-1 1,0 0 0,0 1 0,0-1 0,1 0 0,-1 0 0,0 1-1,0-1 1,0 0 0,0 0 0,0 1 0,0-1 0,0 0 0,0 0-1,1 0 1,-1 1 0,0-1 0,0 0 0,0 0 0,0 0 0,1 1-1,-1-1 1,0 0 0,0 0 0,0 0 0,1 0 0,-1 0 0,0 1 0,0-1-1,1 0 1,-1 0 0,0 0 0,0 0 0,1 0 0,-1 0 0,0 0-1,1 0 1,-1 0 0,0 0 0,0 0 0,1 0 0,-1 0 0,0 0-1,0 0 1,1 0 0,-1 0 0,0-1 0,0 1 0,1 0 0,-1 0-1,0 0 1,0 0 0,0 0 0,1-1 0,-1 1 0,0 0 0,14-15-114,-2-20-66,-11 29 156,0 0-1,1 0 0,0 0 0,0 0 1,1 0-1,0 0 0,0 0 0,0 1 1,0-1-1,1 1 0,0 0 0,5-5 1,-8 10 42,0-1-1,-1 0 1,1 1 0,0-1 0,0 1 0,0-1 0,0 1 0,0-1-1,0 1 1,0 0 0,0-1 0,0 1 0,0 0 0,0 0-1,0 0 1,0 0 0,1 0 0,-1 0 0,0 0 0,0 0 0,0 0-1,0 0 1,0 1 0,0-1 0,0 0 0,0 1 0,0-1 0,0 1-1,0-1 1,0 1 0,-1-1 0,1 1 0,0 0 0,0 0-1,0-1 1,-1 1 0,1 0 0,0 0 0,-1 0 0,1 0 0,0 0-1,3 7 19,-1 0 0,1 0 0,-2 0 0,4 13-1,5 13-23,-10-33-64,0 1 1,0-1-1,0 0 0,0 0 1,0 1-1,1-1 0,-1 0 1,0 0-1,1 0 0,-1 0 0,0 0 1,1-1-1,-1 1 0,1 0 1,2 0-1,7 0-1590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2.6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90 1 27582,'0'0'3581,"-11"7"-3540,5-3-31,-35 28 73,38-29-79,1 0 0,-1 0-1,0 0 1,1 0 0,0 1 0,0-1 0,0 1 0,0-1-1,1 1 1,-1 0 0,1 0 0,0 0 0,-1 6 0,2-8-4,-2 10 7,1 1-1,0 0 1,1 0 0,2 14 0,-1-24-6,-1 0 1,1 0-1,0 0 1,0 0-1,0 0 1,0 0-1,0 0 1,1 0-1,-1-1 1,1 1-1,0 0 1,-1-1-1,1 0 0,1 1 1,-1-1-1,0 0 1,0 0-1,1 0 1,-1 0-1,1-1 1,5 4-1,1-2-217,-1 1-1,1-2 1,15 4 0,-22-5 117,0-1 1,0 0 0,0 1-1,0-1 1,0 0-1,0 0 1,0 0 0,0 0-1,0 0 1,0-1 0,0 1-1,0 0 1,-1-1 0,1 0-1,0 1 1,0-1 0,0 0-1,-1 0 1,1 0 0,0 0-1,-1 0 1,1 0 0,2-3-1,2-10-3975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3.82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18 29838,'0'0'2113,"0"-18"-2553,0 21-801,0 9-1679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4.1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29870,'0'0'1409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4.69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29622,'0'0'953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5.0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20 28302,'0'0'1920</inkml:trace>
  <inkml:trace contextRef="#ctx0" brushRef="#br0" timeOffset="1">261 0 28430,'0'0'1576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5.36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0 28942,'0'0'1272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36.51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116 53 26126,'0'0'3538,"4"-6"-3365,-3 3-133,0 0 0,1 0 0,0 0 0,0 0 0,0 1 0,0-1 0,0 1 0,0 0 0,1-1 0,-1 1 0,1 0 0,-1 0-1,1 1 1,0-1 0,0 0 0,0 1 0,0 0 0,0 0 0,0 0 0,0 0 0,0 0 0,1 0 0,-1 1 0,0 0 0,5-1 0,-5 1-33,0 0 1,0 0-1,0 0 0,0 0 1,1 0-1,-1 1 0,0 0 1,0-1-1,0 1 0,0 0 1,0 0-1,0 1 1,-1-1-1,1 0 0,0 1 1,-1 0-1,1 0 0,-1 0 1,1 0-1,-1 0 0,0 0 1,0 0-1,0 1 0,0-1 1,0 1-1,-1 0 0,1-1 1,-1 1-1,1 0 1,-1 0-1,0 0 0,0 0 1,-1 0-1,2 5 0,1 6-1,-1 0-1,-1 0 0,0 1 1,0-1-1,-1 0 0,-1 0 1,-1 0-1,0 0 0,0 0 1,-2 0-1,0-1 0,0 1 1,-1-1-1,-1 0 0,-7 13 1,-1 2 17,0 2 0,2 0 0,-15 61 0,25-82-43,1 0 1,0 0-1,0 0 0,1 0 1,0 0-1,1 0 1,0 0-1,1 0 0,-1 0 1,2 0-1,3 11 1,-4-16 8,-1-1 1,1 0 0,-1 1-1,1-1 1,0 0-1,0 0 1,0 0 0,1 0-1,-1-1 1,1 1 0,-1 0-1,1-1 1,0 0 0,0 0-1,0 0 1,0 0 0,1 0-1,-1 0 1,0-1 0,1 0-1,-1 0 1,1 0-1,-1 0 1,1 0 0,0-1-1,-1 1 1,1-1 0,0 0-1,-1 0 1,5-1 0,-7 1-11,0 0 1,0-1-1,0 1 1,0 0 0,0-1-1,0 1 1,0-1-1,-1 1 1,1-1 0,0 0-1,0 1 1,0-1 0,-1 0-1,1 1 1,0-1-1,-1 0 1,1 0 0,0 0-1,-1 0 1,1 0-1,-1 0 1,0 0 0,1-1-1,4-26-54,-9 27 133,-1 0-1,1 0 0,0 0 1,-1 1-1,1 0 1,0 0-1,-1 0 0,1 1 1,0-1-1,-5 2 0,5 0-45,-1 1-1,1 0 0,0 0 1,1 0-1,-1 1 0,0-1 1,1 1-1,0 0 0,0 0 1,0 0-1,0 0 0,1 0 1,0 1-1,0-1 1,0 1-1,0-1 0,1 1 1,-2 8-1,-1 5 31,0-1 1,2 2-1,-1 31 1,3-35-41,1 0 0,0 0 0,1 0 0,0 0 0,1 0 0,1-1 0,0 1 0,1-1 0,8 17 0,-10-25 2,0-1-1,-1 1 1,0 0 0,0 0 0,0 0 0,-1 0 0,0 0 0,1 12-1,-6-17 8,1 1 0,0-1-1,-1 1 1,1-1 0,-1 0-1,1 0 1,-1 0 0,0-1-1,1 0 1,-5 1 0,-48 1-34,36-3-1027,0 2 0,-37 6 0,27 2-6039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6.65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177 94 22693,'0'0'8066,"1"-8"-7828,3-24-39,-4 30-186,0 1 0,0-1-1,0 0 1,0 0 0,-1 1 0,1-1 0,0 0-1,-1 0 1,0 1 0,1-1 0,-1 0 0,0 1 0,0-1-1,1 1 1,-1-1 0,0 1 0,-1-1 0,1 1-1,0 0 1,0-1 0,-1 1 0,1 0 0,0 0-1,-1 0 1,1 0 0,-1 0 0,0 0 0,-1 0-1,-2-1 21,1 0 0,-1 0 0,0 1 0,0 0 0,0 0 0,0 0 0,-8 0 0,10 1-32,0 0 0,0-1 0,0 1 0,0 0 0,0 1 0,0-1 0,-1 0 0,1 1 0,0 0 0,0 0 0,0 0 0,0 0 0,0 0 0,1 1 0,-1-1 0,0 1 0,1 0 0,-1 0 0,1 0 0,-1 0 0,1 0 0,0 0 0,0 1 0,0-1 0,0 1 0,0-1 0,1 1 0,-1 0 0,1 0 0,0-1 0,0 1 0,-1 4 0,-4 5 1,2 1 0,0 0-1,0 0 1,1 0 0,1 0 0,0 0 0,1 1-1,1-1 1,0 1 0,0-1 0,4 20-1,-2-29-2,-1 0 0,1 0-1,0 0 1,0-1 0,0 1-1,1-1 1,-1 1 0,1-1-1,0 0 1,-1 0 0,2 0-1,-1 0 1,0-1 0,0 1-1,1-1 1,0 0 0,-1 0-1,6 2 1,-6-2-16,0-1 0,0 0 0,-1 0 0,1 0 0,0 0 0,0-1-1,0 1 1,1-1 0,-1 0 0,0 0 0,0 0 0,0 0 0,0 0 0,0-1 0,0 1 0,0-1 0,0 0 0,0 0 0,0 0 0,0 0-1,-1 0 1,1-1 0,0 1 0,-1-1 0,5-3 0,-1-2-56,0 0 1,0 0-1,-1-1 1,0 1-1,-1-1 1,1 0-1,-2-1 1,1 1-1,-1-1 0,0 1 1,-1-1-1,0 0 1,0 0-1,-1 0 1,0 0-1,-1-11 0,0 19 450,11 28-180,-9-19-165,1 0 0,1-1 1,0 1-1,5 8 0,-7-14-30,-1 0 1,1 0-1,0 0 1,0 0-1,0 0 1,0 0-1,0-1 1,0 1-1,1-1 1,-1 1-1,0-1 1,1 0-1,-1 0 1,1 0-1,-1 0 1,1-1-1,0 1 0,2 0 1,6 0-236,0-1 0,0 0 0,16-2 0,-3-5-1305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8.43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 0 25333,'0'0'5130,"0"7"-4829,-1 19 54,0 25-92,1-47-254,1-1 1,-1 1-1,0-1 0,1 1 0,0-1 0,0 1 0,0-1 0,0 0 0,1 1 1,2 4-1,-1-5-14,-1 1 1,1 0 0,0-1-1,0 0 1,0 0 0,1 0-1,5 4 1,-8-6-19,0-1 0,0 1 1,0-1-1,1 1 0,-1-1 0,0 0 1,0 0-1,0 1 0,0-1 0,1 0 1,-1 0-1,0 0 0,0 0 0,1 0 1,-1 0-1,0-1 0,0 1 0,0 0 1,0-1-1,1 1 0,-1-1 0,0 1 1,0-1-1,0 1 0,0-1 0,0 0 1,0 0-1,0 1 0,0-1 1,0 0-1,-1 0 0,1 0 0,1-2 1,5-6-485,1 0 0,-2 0 0,1-1 0,-1 0 0,-1-1 0,5-12 0,-8 18 746,0 0 1,-1-1-1,0 1 0,0-1 1,0-8 1778,-1 29-1651,0 89 116,0-104-497,0 1 0,0-1 0,0 1 0,1-1 0,-1 1 0,0-1 0,1 1 0,-1-1 0,0 1 0,1-1 0,-1 0 0,1 1 0,-1-1 0,1 0 0,-1 1 0,1-1 0,-1 0 0,1 0 0,-1 1 0,1-1 0,-1 0 0,1 0 0,-1 0 0,1 0 0,-1 1 0,1-1 0,-1 0 0,1 0 0,0-1 0,1 2-92,-1-1 0,0 0 0,1 0 0,-1 0 0,1 0 0,-1-1 0,0 1 0,1 0 0,-1 0 0,0-1 0,1 1 0,1-2 0,12-13-1858,-7 6-1983,3-4-9453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7.15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25101,'0'0'5075,"2"22"-4822,3 8-175,15 141 400,-13-10-216,-7-100-3132,0-78-2470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7.51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15 27630,'0'0'2616,"116"-14"-2616,-82 14-40,-5 0-128,-6 0-480,-11 0-1368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7.8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29 26190,'0'0'4168,"110"-6"-4168,-93 1 0,12-1-72,-5 0-520,-7 0-1512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8.19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27094,'0'0'3790,"0"8"-3722,0 151 348,-1-157-417,1 0 0,0 1 0,0-1 0,0 0 0,1 1 0,-1-1-1,0 0 1,1 1 0,0-1 0,-1 0 0,1 0 0,0 1 0,0-1 0,0 0 0,0 0 0,1 0 0,-1 0 0,0 0 0,1-1-1,0 1 1,-1 0 0,1-1 0,0 1 0,0-1 0,0 1 0,0-1 0,0 0 0,0 0 0,0 0 0,0 0 0,0 0-1,1-1 1,-1 1 0,0-1 0,0 1 0,1-1 0,-1 0 0,1 0 0,-1 0 0,0 0 0,4-1 0,-3 0-57,1 0 1,-2 0-1,1-1 0,0 1 1,0-1-1,0 0 1,-1 0-1,1 0 1,-1 0-1,1 0 1,-1-1-1,0 1 1,0-1-1,0 1 0,0-1 1,0 0-1,-1 0 1,1 0-1,-1 0 1,2-4-1,4-12-784,11-34 0,-16 40 797,0 1 0,0-1 0,-1 1 0,-2-20 0,1 14 2407,0 36-2066,-1 21-132,-1-28-105,1 0 0,1 1 0,0-1-1,0 0 1,1 1 0,1-1 0,5 20-1,-6-29-100,-1-1 0,1 0 0,0 0-1,0 1 1,0-1 0,0 0 0,0 0-1,0 0 1,0 0 0,0 0-1,0-1 1,0 1 0,1 0 0,-1 0-1,0-1 1,0 1 0,1-1 0,-1 1-1,0-1 1,1 1 0,-1-1-1,1 0 1,-1 0 0,1 0 0,-1 0-1,0 0 1,1 0 0,-1 0 0,1 0-1,-1-1 1,1 1 0,-1 0 0,0-1-1,1 1 1,0-2 0,11-12-1816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8.5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28006,'0'0'2495,"0"20"-2337,0 115 48,0-134-220,1-1 0,-1 0 0,1 1 0,0-1 0,-1 1 1,1-1-1,0 0 0,0 1 0,-1-1 0,1 0 0,0 0 0,0 0 0,-1 0 0,1 0 0,0 0 0,0 0 0,-1 0 0,1 0 0,0 0 0,0 0 0,-1 0 0,1 0 0,0 0 0,0-1 0,-1 1 0,1 0 0,0-1 0,-1 1 0,2-1 1,3-7-177,0 0 0,-1 0 1,0-1-1,0 1 0,-1-1 1,0 0-1,3-12 0,-5 15 174,0 4 77,-1 1 0,1-1 0,-1 0 0,1 0 0,-1 0 0,1 1 0,0-1 0,0 0 0,0 1 0,0-1 0,0 0 0,0 1 0,1 0 0,-1-1 0,0 1 1,1 0-1,1-2 0,-2 3-29,-1 0 0,1 0 0,-1 0 0,1 0 0,-1 0 0,0 0 1,1 0-1,-1 0 0,1 0 0,-1 0 0,1 0 0,-1 0 1,1 0-1,-1 0 0,0 1 0,1-1 0,-1 0 0,1 0 0,-1 0 1,0 1-1,1-1 0,-1 0 0,0 1 0,1-1 0,-1 1 0,11 19-66,-10-16-37,0 0-1,1 0 0,0 0 0,0-1 1,0 1-1,0 0 0,0-1 1,1 1-1,-1-1 0,1 0 0,0 1 1,0-2-1,0 1 0,1 0 1,-1 0-1,1-1 0,-1 0 0,1 0 1,0 0-1,0 0 0,0-1 1,0 1-1,0-1 0,0 0 0,0 0 1,1-1-1,-1 1 0,0-1 1,0 0-1,7 0 0,11 0-7017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4:58.9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119 6 28350,'0'0'3069,"-7"-1"-2973,1 0-86,3 0-8,0 0 0,1 1 0,-1-1 0,0 1 0,0-1 0,0 1 0,0 0 0,1 0 0,-1 0 0,0 1 0,0-1 0,0 1 0,1-1 0,-1 1 0,0 0 0,0 0 0,1 0 0,-1 1 0,1-1 0,-1 0 0,1 1 0,0 0 0,-4 2 0,1 4 10,0 0-1,1 1 0,0 0 0,0-1 0,1 1 0,0 0 1,0 1-1,1-1 0,1 0 0,-2 17 0,3-22-8,-1 0 0,1 0 1,0 0-1,0 0 0,1 0 0,-1-1 0,1 1 0,0 0 0,0 0 0,0 0 1,1-1-1,-1 1 0,1-1 0,0 1 0,0-1 0,0 1 0,0-1 0,1 0 1,-1 0-1,1 0 0,0-1 0,0 1 0,0 0 0,0-1 0,0 0 0,0 0 1,1 0-1,5 2 0,2-1 7,0 0-1,0-1 1,0 0 0,1-1-1,-1 0 1,12-1 0,-22 0 34,-9 1-766,-7 1-1437,-2-2-4774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00.61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29 1 12171,'0'0'15759,"0"4"-15314,-14 223 2211,-1 7-2411,15 274-1581,6-507-3807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02.03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0 107 24197,'0'0'4192,"28"-4"-4104,92-12 121,243-9 1480,-199 19-1592,346-1-96,-146 7-28,-233-8 32,27-1-4,-80 8 8,104-15 1,-125 8 34,100 1 0,-19 7-54,-137 0 768,-2 15-632,-27 66-48,18-2-33,3 0 0,6 137 0,2-105-20,2-51 15,11 69 0,-5-70 10,0 68 0,-4 6 10,1-25 20,-13-147-778,-3 8-1613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04.20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8 19708,'0'0'11320,"7"14"-11289,0 7-32,-5-15 2,-1-1-1,1 0 1,-1 0 0,0 0 0,1 11 0,4 5 132,-5-21-105,3 0-23,-3 0-9,34 0 34,547-6-257,-529 4 203,74-13-1,-74 7 18,74-2-1,-27 6 13,135-25 0,-104 11 2,129 8 152,-108 8-118,65 1-21,-116 2-14,-98-2-7,10 4-4,-12-2 9,33 5 6,-8-3 50,0-1 1,27-2-1,-30 0-29,-23 1 59,-3 1-522,-11-2-687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23.8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330 28 15979,'0'0'10595,"-2"-2"-9610,-1-1-808,0 1 0,0-1-1,0 1 1,0 0 0,-1 0 0,1 0-1,-1 1 1,1-1 0,-1 1 0,1 0-1,-1 0 1,0 0 0,0 0-1,0 1 1,-5-1 0,-72 1 291,47 1-274,29 0-185,1 0 1,0-1-1,0 2 0,0-1 0,0 0 1,0 1-1,0 0 0,0 0 0,1 0 0,-1 0 1,1 1-1,-1-1 0,1 1 0,0 0 0,-5 5 1,-4 6 26,0 0 0,-11 19 0,18-24-17,0 0-1,0 0 1,1 1-1,1 0 1,-1-1-1,2 1 1,-1 0-1,-1 14 1,1 10 35,1 39 0,3-65-48,0 0 0,0 0 0,1 0 0,-1-1 0,2 1 0,-1-1 0,1 1 0,0-1-1,1 0 1,0 0 0,7 10 0,7 7 40,36 38 0,-33-40-38,-14-14-4,1-2 0,0 1-1,1-1 1,0 0 0,0-1 0,0 1 0,0-2 0,1 0 0,0 0 0,0 0 0,0-2 0,0 1-1,15 1 1,17 1 22,0-3 0,44-2 0,-43 0-18,-30-1-7,1 0 1,-1-1-1,0 0 1,0-1-1,0-1 0,0 0 1,0-1-1,-1 0 1,0-1-1,0 0 0,-1-1 1,1 0-1,13-13 1,-15 12-5,0 0 1,-1-1 0,-1 0 0,1-1-1,-1 0 1,-1 0 0,0-1-1,0 0 1,-1 0 0,-1 0-1,0-1 1,0 0 0,-1 0-1,3-14 1,-2-17-23,1-87 1,-6 124 25,0 0 1,-1 0 0,0 0-1,0 0 1,-1 0 0,1 1-1,-1-1 1,-1 0 0,1 1-1,-1-1 1,0 1 0,0 0-1,-1 0 1,1 0 0,-1 0-1,0 1 1,0-1-1,-1 1 1,-4-4 0,0 2 14,0 0 0,-1 0 0,1 1 0,-1 0 1,0 1-1,0 0 0,-1 0 0,1 1 0,-22-3 1,-24-1-4,1 4 1,-110 5 0,156 0-75,-1 0-1,1 1 1,0-1 0,-1 2-1,1 0 1,1 0 0,-17 10-1,12-7-258,-12 8-1166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8.93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22085,'0'0'4913,"0"24"-2733,0 44-934,18-70-1446,-14-2 128,-1 0 1,-1 0-1,1 0 1,0-1 0,-1 0-1,0 1 1,0-1-1,2-8 1,5-11-109,-9 23 187,0 1-1,0 0 1,0 0-1,0-1 1,0 1-1,0 0 1,1-1-1,-1 1 1,0 0 0,0 0-1,0-1 1,0 1-1,0 0 1,1 0-1,-1 0 1,0-1-1,0 1 1,0 0 0,1 0-1,-1 0 1,0-1-1,0 1 1,1 0-1,-1 0 1,0 0-1,0 0 1,1 0 0,-1 0-1,0 0 1,1 0-1,-1 0 1,0 0-1,0 0 1,1 0-1,-1 0 1,0 0 0,1 0-1,-1 0 1,0 0-1,0 0 1,1 0-1,-1 0 1,0 0-1,0 0 1,1 0 0,-1 1-1,0-1 1,0 0-1,1 0 1,-1 0-1,0 0 1,0 1-1,0-1 1,1 0 0,-1 0-1,0 1 1,0-1-1,1 1 1,5 12 247,-4 0 19,0 0-1,0 20 1,-2-7-3826,0-17 166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25.5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1 16331,'0'0'12256,"-18"0"-11990,-55 0-15,67 0-183,-1 0 1,1 1-1,-1 0 1,1 0 0,0 1-1,0 0 1,0 0 0,0 0-1,0 1 1,0 0 0,0 0-1,1 0 1,-1 1-1,1 0 1,0 0 0,-8 8-1,5-4-1,-2 0-3,1 1-1,1 0 1,0 1 0,0 0-1,1 0 1,0 1 0,-6 14-1,1 2 51,-16 53-1,23-58-64,1 0 1,1 1-1,1-1 0,1 1 0,1-1 0,3 26 0,-1-39-39,0-1-1,0 1 1,1 0-1,0-1 1,0 1-1,1-1 1,0 0-1,1-1 1,0 1-1,0-1 0,8 9 1,1 1 9,2-1-1,0-1 1,25 19-1,-32-28-8,0 0 0,1 0 0,0-1-1,0-1 1,0 0 0,1 0-1,-1-1 1,1 0 0,12 1-1,-5-2 0,-1 0 0,1-2 0,0 0 0,34-5 0,-39 3-7,0-2 1,0 0-1,0 0 1,0-1-1,-1-1 1,12-7-1,4-4-16,34-27 0,-54 37 4,0 0 0,-1 0 0,0-1 0,0 0 0,0 0 0,-1-1 0,-1 0-1,1 0 1,-1 0 0,-1-1 0,0 0 0,0 0 0,-1 0 0,3-14 0,-1-10-7,-1 0 0,-1 0 0,-3-36 0,0 53 16,0 12 3,-1 0 0,0 0 0,0 0 0,-1 0 0,1 0-1,-1 0 1,0 1 0,0-1 0,0 1 0,-1-1 0,0 1 0,0 0 0,0 0 0,0 0-1,-1 0 1,1 1 0,-1-1 0,0 1 0,0 0 0,0 0 0,-1 0 0,1 1 0,0-1 0,-7-1-1,-5-3 8,-1 1 0,1 0-1,-1 1 1,0 1-1,-31-3 1,1 3-24,-76 5 0,118-1-87,-1 1-1,1 0 0,-1 0 0,1 0 0,-1 1 0,1 0 0,-7 3 1,-6 4-1455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35.7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694 801 1240,'0'0'25474,"17"-1"-21822,-9-4-3610,-1-1-1,0 0 1,0-1-1,-1 1 1,0-1-1,8-12 0,1 1-6,5-8-54,-1-2 1,-2 1 0,0-2 0,-2-1 0,-1 0 0,-2 0 0,-1-1 0,-1-1 0,-2 0-1,-1 0 1,4-39 0,-10 63 26,0-1 0,0 0 0,-1 1 0,0-1 0,0 0 0,-1 1 0,0-1 0,-1 1-1,0-1 1,0 1 0,-1 0 0,0-1 0,0 1 0,-1 1 0,0-1 0,-9-12 0,1 5 24,0 1 0,-2 0 0,1 1 0,-2 0 0,0 1 0,0 1 0,-1 1 0,0 0 0,-1 1 0,0 0 0,0 2 0,-1 0 0,0 1 0,0 0 0,-1 2 0,1 0 0,-1 1 0,0 1 0,-25 0 0,-23 1 50,20 0-36,-51 4 1,69 2-35,-43 12 1,51-11-7,0 0 0,0-2 0,0-1 0,-26 2-1,41-5 5,0 1 0,0 0-1,-1 0 1,1 0-1,-6 3 1,5-2 23,1 0 0,-1 0-1,0-1 1,0 0 0,-8 0 0,14-1 15,-16 0 8,16 0-103,19-1-5743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36.4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243 0 23909,'0'0'5769,"-19"21"-4742,-111 114-917,100-106-92,17-16 10,0 0-1,-20 27 1,29-37 20,3-2-7,7 3 32,0-1-1,0 1 0,1-1 1,-1 0-1,1 0 1,-1-1-1,12 3 0,13 5 17,-14-3-103,8 3-195,-2 0 1,24 15-1,-44-19-1210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45.7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29 5321,'0'0'20036,"-1"-4"-18850,-3-20 338,4 23-969,-1 1-500,1 0 0,0 0 1,-1 0-1,1 0 0,0 1 0,-1-1 0,1 0 0,0 0 0,0 0 1,-1 0-1,1 1 0,0-1 0,-1 0 0,1 0 0,0 0 0,0 1 1,0-1-1,-1 0 0,1 1 0,0-1 0,0 0 0,0 0 0,0 1 1,0-1-1,-1 0 0,1 1 0,0-1 0,0 0 0,0 1 0,0-1 1,0 0-1,0 1 0,0-1 0,0 0 0,0 0 0,0 1 0,0-1 1,0 0-1,1 1 0,-3 73 99,1-22-54,5 61 1,14-30-37,-13-62-55,2 1-36,-4-25-151,-3-11-118,0-13-613,0-3-755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47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70 20604,'0'0'7665,"24"11"-6290,-3-7-1263,-1-1 1,0 0-1,0-2 1,1-1-1,27-2 1,10 0 81,-26 0-165,1-2 0,-1-1 0,0-1 0,37-13 1,62-11 38,-79 25 41,-1 2 1,57 5-1,-17 0 45,147-16-98,298 11 14,-520 4-69,-1 0 0,25 7 1,-23-5-1,0 0 0,30 1 1,961-7-332,-1007 3 698,-1 29-344,4 130 99,-1-130-109,1-1 1,1 0 0,14 43 0,-17-64-89,5 13 240,-7-16-377,-4-8-520,-7-11-960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5:49.4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1 261 17156,'0'0'8740,"0"-4"-8128,0-2-185,-1-19 2439,1 24-2840,0 1-1,1-1 1,-1 0-1,0 0 1,0 1-1,0-1 1,0 0 0,1 1-1,-1-1 1,0 0-1,1 1 1,-1-1-1,1 0 1,-1 1 0,1-1-1,-1 0 1,1 1-1,-1-1 1,1 1-1,-1-1 1,1 1 0,0 0-1,-1-1 1,1 1-1,0-1 1,-1 1-1,1 0 1,1-1 0,25-3 57,23-5-35,98-4 1,-51 11-44,-1-4 0,-1-4 0,154-36 0,-191 35-7,-1 2 0,72-1 0,27-3 0,-6-13 2,-85 13-57,0 3 0,86-2 0,-103 12-372,257-10-1148,-242 6 1521,77 5 0,-49 1 554,236 12 614,-69-6-840,-215-6-246,-17 0 63,1 0 0,-1 1 0,41 11 1,-63-12 274,-15-3-639,2 1-243,-13 0-1646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34.43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41 1 27134,'0'0'3891,"0"8"-3689,-7 132 191,1-69-286,1 325 206,6-258-346,-1-137-69,-8-6-711,-8-10-833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34.7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26510,'0'0'4337,"40"52"-4225,-22-32-32,-1 3 0,6-2-72,-6-1 0,6-6-8,1-8-200,-1-3-505,-6-3-1295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35.1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197 1 26870,'0'0'4249,"-144"164"-4281,115-120-224,6-7-1889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4.2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199 57 27454,'0'0'3407,"0"-4"-3241,0 1-162,0 1 18,0 1 0,1-1 0,-1 1 0,0-1 0,0 0 0,0 1 0,0-1 0,0 1 0,0-1 0,-1 0 0,1 1 0,0-1 0,-1 1 0,0-1 0,1 1 0,-1-1 0,0 1 0,1-1 0,-1 1 0,0 0 0,0 0 0,0-1 0,0 1 0,0 0 0,-1 0 0,1 0 0,0 0 0,0 0 0,-1 0 0,1 0 0,-1 1 0,1-1 0,-1 0 0,1 1 0,-1-1 0,1 1 0,-1 0 0,1-1 0,-1 1 0,-2 0 0,-2-1-17,1 0-1,-1 1 0,0 0 1,0 0-1,1 0 0,-1 1 1,0-1-1,1 1 0,-1 1 1,1-1-1,-1 1 0,1 0 0,-1 0 1,1 1-1,0-1 0,0 1 1,0 0-1,1 1 0,-1-1 1,1 1-1,-1 0 0,1 0 1,1 0-1,-1 1 0,0-1 0,1 1 1,0 0-1,0 0 0,1 0 1,-1 0-1,1 0 0,0 1 1,0-1-1,-1 11 0,0-3-3,1-1-1,1 1 0,0-1 1,0 1-1,3 20 1,-2-30-4,0 0 0,0-1-1,1 1 1,0 0 0,-1-1 0,1 1 0,0-1 0,0 1 0,0-1 0,1 1 0,-1-1-1,1 0 1,-1 0 0,1 1 0,0-1 0,-1 0 0,1-1 0,0 1 0,0 0 0,1 0-1,-1-1 1,0 0 0,0 1 0,1-1 0,-1 0 0,1 0 0,-1 0 0,1 0 0,0-1-1,-1 1 1,1-1 0,3 1 0,0 0-39,1-1 0,-1 0 0,1 0 0,0-1 0,9-1-1,-14 1 23,0 1 0,1-1 0,-1 0 0,0 0 0,0 0 0,0-1 0,0 1 0,0 0-1,0-1 1,-1 1 0,1-1 0,0 1 0,-1-1 0,1 0 0,-1 0 0,0 0 0,1 0-1,1-4 1,2-8-156,0-1 0,-1 0-1,-1 0 1,0-1 0,0-22-1,-1-40 775,5 104-464,0-1 0,2 1 0,17 32 0,-23-52-127,1 3 10,0-1 0,1 1 0,0-1 0,1 0 0,0 0 0,0-1-1,13 13 1,-17-18-40,1 0-1,-1 0 1,1 0-1,-1-1 1,1 1 0,0-1-1,-1 1 1,1-1-1,0 0 1,0 0-1,0 0 1,0 0-1,0-1 1,0 1-1,0-1 1,0 0-1,0 0 1,0 0-1,0 0 1,0-1-1,0 1 1,0-1-1,0 0 1,0 1 0,0-1-1,0-1 1,0 1-1,4-3 1,17-19-1258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7:52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10 22541,'0'0'7954,"-7"5"-7761,2-1-156,3-2-22,-1 0-1,1 0 0,-1 0 1,1 1-1,0-1 0,0 1 1,0-1-1,0 1 0,0 0 1,1-1-1,-1 1 0,1 0 1,0 0-1,-1 0 0,0 5 1,-1 5 31,0 0 1,1 0 0,1 1 0,0-1 0,1 1 0,0-1 0,2 17-1,0-27-47,-1-1 1,1 1-1,-1-1 0,1 1 0,0-1 0,0 0 0,0 0 0,0 0 0,0 0 0,1 0 1,-1 0-1,0 0 0,1-1 0,-1 0 0,1 1 0,0-1 0,0 0 0,-1 0 0,1 0 1,0 0-1,0-1 0,0 1 0,4-1 0,-4 1-22,0-1 1,1 1-1,-1-1 1,1 0-1,-1 0 1,1 0-1,-1 0 1,0 0-1,1-1 1,-1 0-1,1 0 1,-1 0-1,0 0 0,0 0 1,0 0-1,0-1 1,0 0-1,0 0 1,4-3-1,-4 1-24,-1-1-1,1 1 1,-1-1-1,0 0 1,-1 0-1,1 0 1,-1 0-1,0 0 1,0 0-1,-1 0 1,1-8-1,-1 6 15,0-1 1,-1 0-1,1 0 0,-1 1 0,-1-1 1,0 1-1,-2-8 0,2 10 28,-1 0 0,0 0 0,1 0 0,-2 1 0,1-1 0,0 1 1,-1 0-1,0 0 0,0 0 0,0 1 0,0-1 0,-1 1 0,1 0 0,-1 0 0,0 1 0,0 0 0,0-1 0,0 1 0,0 1 0,-1-1 0,1 1 0,0 0 0,-1 0 1,1 1-1,-1 0 0,-5 0 0,10 0-51,1 0 0,-1 0 0,1 0 0,-1 1 0,1-1 0,-1 0 0,1 0 0,-1 1 0,1-1 0,-1 0 0,1 1 0,-1-1 0,1 0 0,0 1 0,-1-1 0,1 1 0,0-1 0,-1 0 0,1 1 0,0-1 0,0 1 0,-1-1-1,1 1 1,0-1 0,0 1 0,0-1 0,0 1 0,0-1 0,0 1 0,0 0 0,-1 0-293,1 11-3708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9.31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107 25 21917,'0'0'7809,"-3"-4"-7637,3 3-175,-1 0 30,0-1 0,0 1 0,0 0 0,0 0 0,0-1 0,0 1 0,0 0 0,0 0 0,0 0 0,-1 0 0,1 0 0,0 0 0,-1 1 0,1-1 0,-1 0 0,1 1 0,-1-1 0,1 1 0,-1-1 0,1 1 0,-1 0 0,1-1 0,-1 1 0,1 0 0,-3 1 0,1-1-2,0 0-1,0 0 1,0 1 0,0-1-1,0 1 1,0 0 0,0 0-1,1 0 1,-1 1-1,0-1 1,1 1 0,-1-1-1,1 1 1,0 0-1,-1 0 1,1 0 0,0 0-1,0 0 1,0 0-1,0 1 1,1-1 0,-1 1-1,1-1 1,-1 1 0,1 0-1,0 0 1,0-1-1,0 1 1,0 0 0,1 0-1,-1 0 1,1 0-1,-1 0 1,1 6 0,0 8 32,0-11-44,-1 0 0,1 0 0,1-1 1,-1 1-1,1 0 0,2 9 1,-2-13-14,0 0 1,0-1-1,0 1 1,0 0-1,0-1 1,0 1-1,0-1 1,0 0-1,1 1 1,-1-1-1,1 0 1,-1 0-1,1 0 1,-1 0-1,1 0 1,0 0-1,-1 0 1,1-1-1,0 1 1,0 0-1,0-1 1,-1 0-1,1 1 1,3-1-1,10 2-416,-1-1 0,0-1 0,1 0 0,17-3 0,-16-4-1943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39.6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13 2 26974,'0'0'3590,"0"0"-3571,-1 0 0,1 0 0,0 0 0,-1-1 0,1 1 0,0 0 0,-1 0 0,1 0 0,0 0 0,-1 0 0,1-1 0,-1 1 0,1 0-1,0 0 1,-1 0 0,1 0 0,0 0 0,-1 0 0,1 0 0,-1 0 0,1 1 0,0-1 0,-1 0 0,1 0 0,0 0 0,-1 0 0,1 0 0,0 1 0,-1-1 0,0 0 0,0 99 352,3 123-147,21-61-164,-12-109-100,-11-51-48,0-8-294,-1-67-2160,-4 34-151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0.03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42 27230,'0'0'2655,"19"-7"-2606,63-22-27,-78 28-22,-1 0 1,1 0 0,0 0 0,0 0-1,0 1 1,-1-1 0,1 1 0,0 0-1,0 1 1,0-1 0,0 0-1,6 3 1,-8-2 0,0-1 0,0 1 0,0 1 0,0-1 1,0 0-1,-1 0 0,1 1 0,0-1 0,-1 1 0,1-1 0,-1 1 0,1 0 0,-1 0 0,0-1 0,0 1 0,1 3 0,1 4 2,0 0 0,-1 0 0,-1-1 0,1 2-1,-1-1 1,-1 0 0,-1 14 0,1-11-5,0-6 5,-1 0 0,1 0 1,-2 0-1,1 0 0,-1 0 1,1 0-1,-2-1 1,1 1-1,-1-1 0,0 1 1,0-1-1,0 0 0,-1 0 1,1 0-1,-1-1 0,0 1 1,-1-1-1,-6 5 0,1-1-54,0-1 0,-1 0 0,1-1-1,-1 0 1,-1 0 0,1-2 0,-1 1 0,-13 2-1,24-7 53,1 0 0,0 0 0,-1 0 0,1 0-1,0 1 1,-1-1 0,1 0 0,0 0 0,-1 0 0,1 0-1,0 1 1,-1-1 0,1 0 0,0 0 0,-1 1 0,1-1-1,0 0 1,0 0 0,-1 1 0,1-1 0,0 0 0,0 1-1,0-1 1,0 0 0,-1 1 0,1-1 0,0 0-1,0 1 1,0-1 0,0 0 0,0 1 0,0-1 0,0 0-1,0 2 1,7 13 251,15 9 280,-21-24-522,38 38 492,-21-19-420,2-1-1,0 0 1,33 21-1,-52-38-106,1 0-1,-1 0 0,1 0 0,-1 0 0,1-1 0,-1 1 0,1 0 1,-1-1-1,1 1 0,-1-1 0,1 1 0,0-1 0,-1 0 1,1 0-1,0 0 0,-1 0 0,1 0 0,0 0 0,-1 0 0,1 0 1,0-1-1,-1 1 0,1-1 0,-1 1 0,1-1 0,-1 1 1,1-1-1,-1 0 0,1 0 0,-1 0 0,1 0 0,-1 0 1,0 0-1,0 0 0,0-1 0,2-1 0,5-21-1581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0.4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0 136 26750,'0'0'3356,"11"0"-3266,33-2-38,-42 1-49,0 0 0,1 0 0,-1 0 1,0 0-1,0 0 0,0 0 0,0-1 0,0 1 1,0-1-1,-1 1 0,1-1 0,0 0 0,-1 1 1,1-1-1,-1 0 0,0 0 0,1 0 0,0-3 0,0 0-21,1 0-1,-1 0 1,0-1-1,-1 1 1,2-8-1,-2-50-88,-36 65 385,31 1-254,0 1 1,0-1-1,1 1 0,-1 0 1,1 0-1,0 1 0,0-1 1,0 1-1,0-1 1,1 1-1,0 0 0,0 0 1,-3 10-1,2-2 47,0 1-1,0-1 1,2 1 0,-1 19 0,1-15-36,1-8-11,0 0 0,0 0 0,1 0 1,0 0-1,0 0 0,6 17 0,-6-24-28,1 0-1,-1-1 0,1 1 0,-1-1 0,1 1 1,0-1-1,0 0 0,0 1 0,1-1 0,-1 0 1,0 0-1,1-1 0,-1 1 0,1-1 1,0 1-1,0-1 0,-1 0 0,1 0 0,0 0 1,0 0-1,0 0 0,0-1 0,0 1 0,0-1 1,0 0-1,0 0 0,5 0 0,-3 0-167,-1 0 0,1 0-1,-1 0 1,0-1 0,0 1-1,1-1 1,-1 0 0,0-1-1,0 1 1,0 0 0,0-1-1,5-3 1,11-16-4140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0.9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1 165 26414,'0'0'2736,"11"-7"-2688,-9 6-47,9-6-35,-1 0-1,1-1 1,-1 0 0,10-10 0,-17 14-81,1 0 0,-1 0 1,0 0-1,0-1 0,0 1 0,-1-1 0,1 0 1,-1 0-1,0 0 0,-1 0 0,1 0 0,-1 0 1,0 0-1,0-1 0,0-8 0,-1 13 210,0 0 1,0 0-1,0 0 0,1 0 1,-1 0-1,0 0 0,-1-1 0,1 1 1,0 0-1,0 0 0,0 0 1,-1 0-1,1 0 0,0 0 0,-1 0 1,1 0-1,-1 0 0,1 0 1,-1 0-1,-1-1 0,1 2-49,1 0 0,-1 1 0,0-1 0,1 0 0,-1 1 0,0-1 0,1 0 0,-1 1 1,0-1-1,1 1 0,-1 0 0,1-1 0,-1 1 0,1-1 0,-1 1 0,1 0 0,-1-1 0,1 1 0,0 0 0,-1 0 0,-20 48 602,19-34-566,0 1 1,1 0 0,0-1 0,3 28-1,0 3-9,-1-34-63,1 0 0,0 0 0,1 0 0,0 0 0,8 20 0,8 28 20,-15-43-27,-2-9 0,0 0-1,0 0 0,-1 0 1,0 0-1,0 0 0,-1 0 0,0 1 1,0-1-1,-3 11 0,3-18 0,-1 1-1,0-1 1,0 0 0,0 0-1,0 0 1,0 0-1,0 0 1,0 0-1,0-1 1,-1 1-1,1 0 1,0 0-1,0-1 1,-1 1 0,1-1-1,0 1 1,-1-1-1,1 0 1,0 1-1,-1-1 1,1 0-1,-1 0 1,-1 0 0,-40 0 40,32 0-19,10 0-20,0 0 0,1 0 0,-1 0 0,1 0 0,-1 0-1,1 0 1,-1-1 0,1 1 0,-1 0 0,1 0 0,-1 0 0,1 0 0,-1-1-1,1 1 1,-1 0 0,1 0 0,0-1 0,-1 1 0,1 0 0,-1-1 0,1 1 0,0-1-1,-1 1 1,1 0 0,0-1 0,-1 1 0,1-1 0,0 1 0,0-1 0,-1 0 0,3-18 16,15-17-49,-7 25-58,1 0 0,23-18 0,2 0-942,-18 11-613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7.95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191 5 11827,'0'0'18844,"-6"-1"-18700,3 0-122,0 0 0,-1 1 1,1-1-1,0 1 1,0 0-1,0 0 0,0 0 1,0 0-1,0 1 1,0-1-1,0 1 0,0 0 1,0 0-1,0 0 1,0 0-1,0 1 0,1-1 1,-1 1-1,0-1 1,1 1-1,-1 0 1,1 0-1,0 0 0,-3 3 1,-7 8 9,1 1 1,0 0-1,1 1 0,1 1 1,0-1-1,1 1 1,0 1-1,2-1 1,0 1-1,1 0 0,0 1 1,2-1-1,0 1 1,0 0-1,2 24 0,1-30-29,-1 21 20,7 51-1,-4-72-18,1-1 0,-1 1-1,2-1 1,0 0-1,0-1 1,1 1-1,0-1 1,8 12 0,-3-6-10,2 0 1,0 0 0,1-1 0,0-1-1,1 0 1,1-1 0,0 0 0,0-1 0,1-1-1,33 17 1,-42-26-108,1 0-1,-1 0 1,1 0-1,-1-1 1,13 1-1,4-1-6130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48.71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27310,'0'0'3561,"3"6"-3369,25 35-85,-3 2 0,23 52 1,-38-71-102,-1 0 0,-1 1 0,-1 0 0,-1 1 1,-1-1-1,1 32 0,-5 117-8,-1-92-3,0-82-17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6:50.50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128 24 21557,'0'0'9299,"-6"-4"-9174,4 2-125,-28-13 155,29 14-146,-1 1 1,1-1-1,-1 1 1,1 0-1,-1 0 1,1 0 0,-1-1-1,0 2 1,1-1-1,-1 0 1,1 0-1,-1 0 1,1 1 0,-1-1-1,1 1 1,-1-1-1,1 1 1,-1 0-1,1-1 1,-1 1-1,1 0 1,0 0 0,0 0-1,-2 1 1,-2 4 2,0 0 0,0 0-1,1 0 1,0 0 0,0 1 0,1-1 0,0 1 0,0 0 0,0 0 0,1 1 0,0-1 0,-1 10-1,0 9 41,1 0-1,2 33 1,0-29-41,0-26-13,0-1-1,0 1 1,0-1 0,1 1 0,-1-1 0,1 1 0,0-1-1,0 1 1,0-1 0,1 0 0,-1 0 0,1 1-1,0-1 1,0 0 0,0 0 0,0-1 0,0 1 0,1 0-1,-1-1 1,5 4 0,-2-3-5,0 0 0,0 0 0,1-1 0,-1 0 0,0 0 0,1-1 0,-1 1 0,1-1 0,-1 0 0,1-1 0,0 1-1,6-1 1,-10 0-4,0 0 0,0 0 0,1-1-1,-1 1 1,0-1 0,0 1-1,0-1 1,0 0 0,0 0 0,0 0-1,0 0 1,0 0 0,0 0-1,0 0 1,0-1 0,-1 1-1,4-3 1,-2 0-35,0 0 0,-1 0 0,1 0 0,-1 0-1,0 0 1,0-1 0,3-8 0,-1-4-263,0-1-1,-2 0 1,2-23 0,-3 30 111,0-49-653,-1 58 834,0 0-1,-1 0 1,1 0 0,0-1-1,-1 1 1,1 0 0,-1 0-1,0 0 1,0 0 0,0 0-1,0 0 1,0 0 0,0 0 0,0 0-1,-1 0 1,1 0 0,0 1-1,-1-1 1,0 1 0,-2-3-1,3 4 6,1-1 0,-1 1-1,1-1 1,-1 1 0,1 0-1,-1-1 1,0 1 0,1 0-1,-1-1 1,0 1 0,1 0-1,-1 0 1,1 0 0,-1 0-1,0 0 1,1 0 0,-1 0-1,0 0 1,1 0-1,-1 0 1,0 0 0,1 0-1,-1 0 1,0 0 0,1 0-1,-1 1 1,0-1 0,1 0-1,-1 1 1,1-1 0,-1 0-1,1 1 1,-1-1 0,1 1-1,-1-1 1,1 1 0,-1-1-1,1 1 1,-1-1 0,1 1-1,0-1 1,-1 1 0,1-1-1,0 1 1,-1 0-1,1-1 1,0 1 0,0 0-1,0-1 1,0 1 0,0 0-1,0-1 1,0 2 0,-1-1-218,1 1 0,0 0-1,1-1 1,-1 1 0,0-1 0,0 1 0,1 0 0,-1-1 0,1 1 0,-1-1 0,1 1 0,0-1 0,-1 1 0,1-1-1,0 1 1,0-1 0,0 0 0,0 1 0,0-1 0,2 1 0,4 2 559,0 0 1,0-1-1,1 0 0,-1-1 1,1 1-1,-1-1 0,1-1 1,0 1-1,15-1 0,-19-1-202,1 0-1,-1 0 1,1 0-1,0-1 0,-1 0 1,1 0-1,-1 0 0,0-1 1,1 1-1,-1-1 1,0 0-1,0 0 0,0-1 1,0 1-1,0-1 0,-1 0 1,1 0-1,3-3 0,-3 1-69,0 1 0,0-1 0,-1 0 0,1 0 0,-1-1 0,0 1 0,-1 0 0,1-1 0,-1 0 0,0 0 0,0 1 0,-1-1-1,0 0 1,0-1 0,0-6 0,-2 13 20,0 0-1,0 0 1,-1 0 0,1 0-1,0 0 1,0 0-1,-1 0 1,1 0-1,0 0 1,0 1 0,0-1-1,0 0 1,0 1-1,-1-1 1,1 1 0,0-1-1,0 1 1,-1 1-1,-1 2-52,0 0-1,1 1 1,-1-1 0,1 1-1,0 0 1,0 0-1,1 0 1,-1 0-1,1 0 1,0 0 0,0 9-1,0 67 69,2-53-33,-1-9-49,1 1 0,1-1 1,1-1-1,1 1 0,0 0 0,2-1 1,0 0-1,1 0 0,12 22 0,-13-25-8,0-1-1,-1 0 0,0 1 1,-2 0-1,1 0 0,-2 0 1,0 1-1,-1-1 0,0 18 1,-1-32-2,0 0 1,0 1 0,-1-1-1,1 0 1,0 0 0,0 0-1,-1 0 1,1 0 0,0 0 0,-1 0-1,1 0 1,-1 0 0,1 0-1,-1 0 1,0 0 0,1 0-1,-1 0 1,0 0 0,0-1-1,1 1 1,-1 0 0,0-1-1,0 1 1,0 0 0,0-1-1,0 1 1,0-1 0,0 1-1,0-1 1,0 0 0,0 1 0,0-1-1,0 0 1,-1 0 0,1 0-1,0 0 1,0 0 0,0 0-1,0 0 1,0 0 0,0 0-1,0-1 1,-2 1 0,-1-1 1,0 0 0,0 0 1,0 0-1,0 0 1,0-1-1,0 0 0,0 1 1,0-1-1,1-1 0,-4-2 1,-9-8-1,10 9 0,0-1 0,1 0 0,-1 0 1,1-1-1,1 1 0,-6-8 1,9 12-3,1-1 0,-1 1 1,0-1-1,1 1 0,-1-1 1,1 1-1,0-1 1,0 1-1,-1-1 0,1 0 1,0 1-1,0-1 0,0 1 1,0-1-1,1 0 1,-1 1-1,0-1 0,1 1 1,-1-1-1,1 1 0,0-1 1,-1 1-1,1-1 1,0 1-1,0 0 0,0-1 1,0 1-1,0 0 0,0 0 1,0 0-1,0 0 1,0 0-1,3-2 0,67-48-95,-46 34-177,32-27 1,-21 10-911,-1 4-1621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06.4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8 15187,'0'0'15553,"0"-5"-15496,0 3 52,0 3 538,-12 288-595,12-266-83,0 8-108,0 0 0,2 0-1,7 32 1,-8-55-186,-1-7 221,0-1 0,0 1 0,0-1 0,0 1 0,0-1 0,0 1-1,0-1 1,0 1 0,0-1 0,0 1 0,0-1 0,0 1 0,1-1 0,-1 1 0,0-1 0,0 1 0,1-1 0,-1 1-1,0-1 1,1 1 0,-1-1 0,1 0 0,0 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06.8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 26886,'0'0'2566,"10"-4"-2294,-4 1-215,-4 2-45,-1 0 0,1 0 0,0 0 0,0 0 0,0 0 0,0 0 0,0 1 0,0-1 0,0 1 0,0-1 0,0 1 0,0 0 0,0 0 0,0-1 0,0 2 0,0-1 0,0 0 0,0 0 0,0 1 0,0-1 0,0 1 0,0-1 0,0 1 0,0 0 0,0 0 0,0 0 0,-1 0 0,4 3 0,7 8 11,-2 1-1,0 1 1,-1 0-1,0 0 1,-1 1-1,9 20 0,-16-31-58,1 1 0,0 0 0,0-1-1,1 1 1,0-1 0,-1 0-1,5 5 1,-5-8 18,-1 0 0,0 1 1,1-1-1,-1 0 0,1 0 0,-1 0 0,1-1 0,-1 1 0,1 0 1,0 0-1,-1-1 0,1 1 0,0-1 0,0 0 0,-1 1 0,1-1 1,0 0-1,0 0 0,-1 0 0,1 0 0,0 0 0,0-1 1,2 0-1,-2 0-21,0 0 0,0 0 1,0 0-1,0-1 1,0 1-1,0-1 0,-1 1 1,1-1-1,0 0 0,-1 1 1,1-1-1,-1 0 1,0 0-1,0 0 0,0 0 1,0 0-1,0-1 0,0 1 1,0 0-1,-1 0 1,1-1-1,-1-1 0,4-8-337,12-32-3973,-3 0-9483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09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1 22901,'0'0'6865,"-14"8"-7310,5-2-5554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29.68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26902,'0'0'3721,"0"10"-3441,-1 37-18,3 117 237,0-154-499,0 0-1,0 0 0,1 0 1,0 0-1,1-1 1,7 15-1,-10-51-4128,-1 1-5926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0.3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30 104 15923,'-29'17'15273,"30"-25"-15305,0 0 0,0 1-1,1-1 1,0 0 0,0 1 0,1-1 0,0 1-1,0 0 1,6-9 0,9-21-225,-18 120 959,1-30-630,-1 232-140,0-284 36,0-1-1,0 0 1,0 1 0,0-1 0,0 1 0,0-1 0,0 0 0,0 1 0,0-1-1,0 1 1,0-1 0,1 1 0,-1-1 0,0 0 0,0 1 0,0-1-1,1 0 1,-1 1 0,0-1 0,0 0 0,1 1 0,-1-1 0,0 0 0,1 1-1,-1-1 1,0 0 0,1 0 0,-1 0 0,1 1 0,-1-1 0,1 0-1,9 1-1607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0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100 1 26622,'0'0'4073,"-13"5"-3885,-39 20-8,50-24-164,0 1 1,-1 0-1,1-1 1,0 1-1,0 0 1,0 1-1,0-1 1,0 0-1,0 1 0,1-1 1,-1 1-1,1-1 1,0 1-1,0-1 1,0 1-1,0 0 1,-1 3-1,1 2 7,0 1 0,0-1-1,1 1 1,0 8 0,1-4 1,-1-12-23,0 0-1,0 0 0,0 0 0,0-1 1,1 1-1,-1 0 0,0 0 0,1-1 0,-1 1 1,0 0-1,1 0 0,-1-1 0,1 1 1,-1 0-1,1-1 0,-1 1 0,1-1 0,0 1 1,-1-1-1,1 1 0,0-1 0,-1 1 1,1-1-1,0 0 0,-1 1 0,2-1 1,29 5-75,-26-4 38,0-1 1,0-1-1,0 1 0,-1-1 0,1 0 1,0 0-1,-1 0 0,1-1 1,-1 1-1,7-4 0,-8 3 0,-1-1-1,1 0 0,-1 0 0,0 0 1,0 0-1,0 0 0,0 0 0,0-1 1,-1 1-1,0-1 0,1 1 1,-1-1-1,1-6 0,2-51-352,-4 54 368,0 6 35,-1 0 0,1 0 0,0 0 0,0 0 1,-1 0-1,1 0 0,-1 0 0,1 0 0,0 1 0,-1-1 0,0 0 0,1 0 0,-1 0 0,0 1 1,1-1-1,-1 0 0,0 1 0,0-1 0,1 0 0,-1 1 0,0-1 0,0 1 0,0-1 0,0 1 0,0 0 1,0-1-1,0 1 0,0 0 0,0 0 0,-1-1 0,-21-1-1434,10 1-3208,13 1 4565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1.2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197 32 26542,'0'0'4689,"-4"-5"-4604,2 2-77,-1 1 1,1 0-1,-1-1 1,0 1-1,0 0 1,0 0-1,0 1 1,-1-1-1,1 1 0,0-1 1,-1 1-1,1 0 1,-1 1-1,1-1 1,-1 0-1,1 1 1,-1 0-1,1 0 1,-1 0-1,0 0 0,1 1 1,-1-1-1,-4 2 1,2-1-2,1 1-1,0 0 1,0 0 0,0 0 0,1 0-1,-1 1 1,0-1 0,1 1 0,0 0 0,-1 1-1,1-1 1,0 1 0,1 0 0,-1 0 0,1 0-1,-5 8 1,4-6 0,0 1 0,0 0 0,1 0 0,0 0 0,0 0 0,1 1 0,0-1 0,0 1 0,1-1 0,-1 16 0,1-18-6,1 0 0,1-1 0,-1 1 0,1 0 0,-1-1 0,1 1 0,1-1 0,-1 1 0,1-1 0,2 5 0,-3-6-1,1-1-1,0 0 1,-1 0 0,1 0-1,0 0 1,0 0 0,1-1-1,-1 1 1,0-1 0,1 1 0,-1-1-1,1 0 1,-1 0 0,1 0-1,-1 0 1,1 0 0,0-1-1,4 1 1,46 3-191,-50-4 142,0 0-1,0 0 1,0 0-1,0-1 1,0 0-1,0 1 1,0-1-1,0 0 1,0 0-1,-1-1 1,1 1-1,0-1 1,-1 1-1,1-1 1,-1 0-1,5-4 1,-2-2-261,1 0 1,-1-1-1,7-16 1,4-17-4973,-4-6-13353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1.5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27598,'0'0'3213,"0"23"-3011,0 189 262,1-183-441,0 1 0,2-1 0,2 0 0,0 0 0,2 0-1,1-1 1,21 50 0,-28-76-45,-1-1 1,0 0-1,1 1 0,0-1 1,-1 0-1,1 0 0,0 1 1,-1-1-1,1 0 0,0 0 1,0 0-1,0 0 0,0 0 1,0 0-1,0 0 0,0-1 1,1 1-1,-1 0 0,0 0 1,0-1-1,1 1 0,-1-1 0,0 1 1,3 0-1,-3-2-56,1 1 0,-1-1 0,0 1 0,1-1 1,-1 1-1,0-1 0,1 0 0,-1 1 0,0-1 0,0 0 0,0 0 0,0 0 0,0 0 0,0 0 0,0 0 0,0 0 1,0 0-1,-1-1 0,1 1 0,0 0 0,-1 0 0,1-1 0,-1 1 0,1-2 0,11-30-2158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1.9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27662,'0'0'3398,"0"28"-3213,0 172 101,0-197-283,0 0 1,1 0-1,-1 0 1,1 0-1,0 0 1,0-1 0,0 1-1,0 0 1,0 0-1,1-1 1,-1 1-1,1-1 1,0 1-1,0-1 1,0 0-1,0 0 1,0 0 0,0 0-1,0 0 1,1 0-1,2 2 1,-3-3-21,-1-1 0,1 1 0,-1 0 1,1-1-1,0 1 0,-1-1 0,1 1 0,0-1 1,-1 0-1,1 1 0,0-1 0,-1 0 0,1 0 1,0 0-1,-1-1 0,1 1 0,0 0 0,-1-1 1,1 1-1,0-1 0,-1 1 0,1-1 1,-1 0-1,1 1 0,-1-1 0,1 0 0,-1 0 1,0 0-1,1 0 0,-1-1 0,0 1 0,0 0 1,0 0-1,0-1 0,0 1 0,0-1 0,1-2 1,4-9-121,0 0 1,-1-1 0,0 1-1,-2-1 1,1 0 0,-2 0-1,0 0 1,1-27 0,-3 40 1236,0 14-841,-2 23-95,1-22-69,1 1 0,0 0 0,4 27 0,-4-40-104,1-1-1,0 0 1,-1 1 0,1-1 0,0 0 0,0 1 0,0-1 0,0 0-1,0 0 1,0 0 0,0 0 0,0 0 0,0 0 0,1 0-1,-1 0 1,0 0 0,1 0 0,-1-1 0,1 1 0,-1-1 0,1 1-1,-1-1 1,1 1 0,-1-1 0,1 0 0,2 0 0,2 1-148,0-1 0,0 0 0,0 0 0,0 0 0,9-3 1,3-4-1689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2.3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18 369 26806,'0'0'3284,"14"-19"-3164,46-61-65,-55 74-46,-1 0-1,0 0 1,-1-1-1,0 1 0,0-1 1,0 0-1,3-14 1,-1 5 18,-1-1-19,-1-1 0,0 1-1,-1 0 1,-1-1 0,-2-26 0,0 13 98,1 30-86,0 0-1,0-1 1,-1 1-1,1 0 1,-1 0-1,1 0 1,-1-1-1,1 1 1,-1 0 0,0 0-1,1 0 1,-1 0-1,0 0 1,0 0-1,0 0 1,0 0-1,0 1 1,0-1-1,0 0 1,0 0-1,0 1 1,0-1-1,-1 1 1,1-1 0,0 1-1,0-1 1,-1 1-1,1 0 1,0 0-1,0 0 1,-1-1-1,1 1 1,0 0-1,-2 1 1,0-2 2,0 1 1,0 0-1,0 1 1,0-1-1,0 0 0,0 1 1,0 0-1,0-1 1,0 1-1,0 0 1,0 1-1,0-1 1,1 0-1,-5 3 0,2 2 2,0 0-1,0 0 0,0 0 0,1 1 0,-1 0 0,2 0 1,-1 0-1,1 0 0,0 1 0,0-1 0,1 1 1,0-1-1,-1 11 0,0 13 32,1-1-1,1 36 1,2-34-41,-2-27-32,1 0 1,1 0-1,-1 0 0,1 0 0,0 0 1,0 0-1,0 0 0,0 0 0,1 0 0,0-1 1,0 1-1,1 0 0,-1-1 0,1 0 1,0 1-1,0-1 0,0 0 0,1-1 1,-1 1-1,1 0 0,0-1 0,0 0 0,0 0 1,0 0-1,1-1 0,-1 1 0,1-1 1,0 0-1,-1 0 0,1-1 0,0 0 1,0 1-1,0-2 0,0 1 0,0 0 0,6-1 1,15-1-1013,2-4-1201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2.6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65 188 27790,'0'0'2191,"9"-10"-2211,31-34-164,-38 40 156,1 0-1,0 0 1,-1 0-1,0 0 1,0-1-1,0 1 1,-1 0-1,0-1 1,1 1-1,-2-1 1,1 0-1,0 1 1,-1-1-1,0 0 1,0 1-1,-1-10 1,0-4 61,1 17-5,0-1 0,-1 1 0,1 0-1,0-1 1,0 1 0,-1 0 0,1 0-1,-1-1 1,0 1 0,1 0 0,-1 0-1,0 0 1,1 0 0,-1-1 0,0 1-1,0 0 1,0 1 0,0-1 0,0 0-1,0 0 1,0 0 0,-1 1 0,1-1-1,0 0 1,0 1 0,-1-1 0,1 1-1,0-1 1,-2 1 0,1-1 17,-1 1 0,1-1 0,-1 1 0,1 0 0,0 0 0,-1 0 0,1 0 1,-1 0-1,1 0 0,-1 1 0,1-1 0,0 1 0,-1 0 0,1 0 0,0 0 0,-3 1 0,0 2-1,0 0 1,0 1-1,1-1 0,0 1 0,0 0 0,0 0 1,1 0-1,-1 0 0,1 1 0,0-1 0,1 1 1,0 0-1,0 0 0,0 0 0,0 0 0,0 7 1,-2 12 24,2 1 0,0 39 1,2-58-64,0-5-2,0 1 0,1-1 0,-1 0 0,1 0 0,-1 1 0,1-1 0,0 0 0,0 0 0,0 0-1,0 0 1,0 0 0,0 0 0,1 0 0,-1-1 0,1 1 0,-1 0 0,1-1 0,0 1 0,-1-1 0,1 1 0,0-1 0,0 0 0,0 0 0,0 0 0,0 0 0,0 0 0,1 0 0,-1-1 0,0 1 0,0-1 0,0 0 0,1 1 0,-1-1 0,5 0 0,-4 0-156,1 0 0,0 0 0,-1 0 0,1 0 0,0-1 0,0 1 0,-1-1 0,1 0 0,-1 0 0,1 0 1,-1-1-1,1 1 0,-1-1 0,0 0 0,0 0 0,0 0 0,0 0 0,0 0 0,0-1 0,4-5 0,0-4-4834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3.9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79 10562,'0'0'19234,"0"-10"-18661,-2-34-155,1 43-397,1 0 0,0 0 0,-1-1 0,1 1 0,-1 0 0,1 0 0,-1 0 1,0 0-1,1 0 0,-1 0 0,0 0 0,0 0 0,0 0 0,0 0 0,0 0 1,0 0-1,0 1 0,0-1 0,0 0 0,0 1 0,0-1 0,0 1 0,0-1 0,-1 1 1,1 0-1,0-1 0,-2 1 0,-31-1 159,28 1-186,1 0 11,1 0-1,-1 0 1,0 0 0,1 0-1,-1 1 1,0 0 0,1 0-1,-1 1 1,1-1 0,-1 1-1,1 0 1,0 0-1,-1 0 1,1 0 0,0 1-1,0 0 1,1 0 0,-1 0-1,1 0 1,-1 0 0,1 1-1,0 0 1,1 0 0,-1-1-1,0 1 1,1 1-1,0-1 1,-3 7 0,2-1-2,0 1 0,0 0 0,1-1 0,1 1 0,0 0 0,0 0 0,1 0 0,0 0 0,1 0 0,0 0 0,4 15 0,2 2 6,1-1-1,1 0 1,16 31-1,-18-45-20,-1 0-1,0 1 1,-1 0-1,-1 1 1,0-1-1,-1 1 1,2 29-1,-5-44-3,-3 0-20,-4 0 13,0-1 0,0 0 0,-1-1 0,-12-4 0,-3 0-39,6 5-2152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4.3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133 23 26710,'0'0'3623,"-7"-4"-3315,3 2-249,1 0-37,0 0 0,1 0 0,-1 1 0,0-1 0,0 1 0,-1-1 0,1 1 0,0 0 0,0 0 0,-1 1 0,1-1 0,0 1 0,-1-1-1,1 1 1,0 0 0,-1 1 0,1-1 0,-5 1 0,5 1 1,-1 0 0,1 1 0,-1-1-1,1 1 1,0-1 0,0 1 0,0 0 0,0 0-1,1 0 1,-1 1 0,1-1 0,0 1-1,0-1 1,0 1 0,0 0 0,0 0 0,1 0-1,-2 6 1,0 6 12,1-1-1,1 1 1,0 25 0,1-30-24,1-8-10,-1 0 0,0 0 0,1 0 0,0 0 0,-1 0 0,1 0 0,1-1 0,-1 1 0,0 0 0,0 0 0,1-1 0,0 1-1,-1-1 1,1 1 0,0-1 0,0 0 0,1 0 0,-1 0 0,0 0 0,1 0 0,-1 0 0,1-1 0,-1 1 0,1-1 0,0 0 0,0 0 0,-1 0 0,1 0 0,0 0 0,0 0 0,0-1 0,5 1 0,-3 0-137,0-1 0,0 1 1,0-1-1,0 0 1,0-1-1,1 1 0,-1-1 1,0 0-1,0 0 1,0 0-1,0-1 1,-1 0-1,1 0 0,0 0 1,-1 0-1,1-1 1,-1 0-1,6-5 1,9-17-3320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4.9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44 18940,'0'0'12064,"-1"-1"-12040,0 1 1,0-1-1,0 1 1,-1-1-1,1 1 0,0 0 1,0 0-1,-1 0 1,1 0-1,0 0 0,0 0 1,-1 0-1,1 0 1,0 0-1,0 1 0,-3 0 1,0 2-12,1 0 0,-1 1-1,1 0 1,0 0 0,0 0 0,0 0 0,0 0 0,1 0 0,0 1 0,0-1 0,0 1-1,0 0 1,1-1 0,-2 10 0,0 4 13,1 1 1,1 29-1,1-46-28,0 0 0,1 0 0,-1 0 0,1 0 0,0-1 0,-1 1 0,1 0 0,0 0 0,0-1-1,0 1 1,0-1 0,1 1 0,-1-1 0,0 1 0,1-1 0,-1 0 0,1 1 0,-1-1 0,1 0 0,-1 0 0,1 0 0,0 0 0,-1 0 0,1-1 0,0 1 0,0-1 0,0 1 0,0-1 0,0 1 0,0-1 0,-1 0 0,1 0 0,4 0 0,-2 0-11,-1 0 0,1 0 0,-1 0 0,1 0-1,-1 0 1,1-1 0,0 0 0,-1 0 0,0 0 0,1 0 0,-1 0 0,0-1 0,1 1 0,-1-1 0,0 0 0,0 0 0,0 0-1,2-3 1,1-4-24,-1-1 0,0 0 0,-1 0 0,0 0 0,-1 0 0,0-1 0,0 1 0,-1-1 1,-1 0-1,1 0 0,-2 1 0,0-1 0,0 0 0,-4-21 0,4 30 44,0 0 0,-1 1 0,1-1 1,-1 1-1,1-1 0,-1 0 1,0 1-1,1-1 0,-1 1 0,0-1 1,0 1-1,0 0 0,0-1 1,0 1-1,0 0 0,-1 0 1,1 0-1,0 0 0,-1 0 0,1 0 1,0 0-1,-1 0 0,-2-1 1,-1 1-16,0-1 1,-1 1 0,1 0 0,0 1 0,0-1 0,-8 1 0,12 0-30,1 0-1,-1 0 1,0 1-1,1-1 1,-1 0 0,1 0-1,-1 0 1,1 1-1,-1-1 1,1 0 0,-1 1-1,1-1 1,-1 0-1,1 1 1,-1-1 0,1 1-1,0-1 1,-1 0-1,1 1 1,0-1 0,-1 1-1,1-1 1,0 1-1,0-1 1,-1 1 0,1 0-1,0-1 1,0 1-1,0-1 1,0 1 0,0-1-1,0 1 1,0 0-1,0-1 1,0 1 0,0-1-1,0 1 1,0 0-1,0-1 1,0 1 0,0-1-1,1 2 1,-1 4-1116,0 6-3145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0.03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 27054,'0'0'2672,"139"-2"-2728,-106 12-488,-9 0-1408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5.3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17212,'0'0'13289,"0"27"-13026,0 188 209,0-201-449,0-1 0,1 1 0,1 0 0,0-1 0,1 0 0,0 1 0,1-1 0,0 0-1,10 19 1,-12-30 26,16 24-305,-18-26 239,0 1 0,1-1 0,-1 0 0,0 0 0,0 0 0,1 0 1,-1 1-1,0-1 0,0 0 0,1 0 0,-1 0 0,0 0 0,1 0 0,-1 0 0,0 0 0,1 0 0,-1 0 0,0 0 0,0 0 0,1 0 1,-1 0-1,0 0 0,1 0 0,-1 0 0,0 0 0,1 0 0,-1 0 0,0 0 0,0-1 0,1 1 0,7-16-692,-4-15-898,-3-5-1261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5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 26614,'0'0'3547,"13"-5"-3316,41-12-60,-52 16-162,1 1 0,-1-1-1,1 1 1,-1-1 0,1 1 0,0 0 0,-1 0 0,1 0 0,0 0 0,-1 1 0,1-1 0,-1 1 0,1-1 0,-1 1 0,1 0 0,-1 0 0,1 0 0,-1 1 0,0-1 0,0 0 0,1 1 0,-1-1 0,0 1 0,0 0 0,-1 0 0,1 0 0,0 0 0,1 2 0,0 0-6,-1 1-1,1 0 1,-1 0 0,0 0-1,0 0 1,0 0-1,-1 0 1,0 0 0,0 1-1,0-1 1,-1 8 0,0-7 2,0-1 0,0 1 0,-1 0 0,1-1 1,-1 1-1,-1-1 0,1 1 0,-1-1 0,0 0 0,-4 9 1,3-11-19,1 0 0,-1 0 1,1 0-1,-1 0 0,0 0 0,0 0 1,0-1-1,0 0 0,-1 0 1,1 0-1,-1 0 0,1 0 1,-1 0-1,0-1 0,0 0 1,-5 2-1,-18 2-681,8-4-798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16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1 142 24021,'0'0'5964,"20"-7"-5941,61-25 10,-79 31-28,-1 1-1,1-1 1,-1 0-1,0 0 0,1 1 1,-1-1-1,0 0 1,0 0-1,0-1 1,1 1-1,-1 0 1,0 0-1,0-1 1,-1 1-1,1 0 1,0-1-1,0 1 1,-1-1-1,1 1 1,-1-1-1,1 1 1,-1-1-1,0 1 1,1-1-1,-1 1 1,0-1-1,0 0 0,0 1 1,0-1-1,0 1 1,-1-1-1,1 0 1,0 1-1,-1-2 1,-1-6 49,3 7-19,-1 0-1,0 1 1,0-1 0,0 0 0,0 0-1,-1 0 1,1 0 0,0 1 0,-1-1-1,1 0 1,-1 0 0,0 1 0,0-1-1,1 0 1,-1 1 0,0-1 0,0 1 0,-1-1-1,1 1 1,0-1 0,-2-1 0,0 2 0,0 0 1,-1-1 0,1 1-1,0 0 1,-1 1 0,1-1 0,0 1-1,-1-1 1,1 1 0,-7 0-1,7 1-24,1 0 0,0-1 0,0 1 0,-1 0 0,1 0 0,0 0 0,0 0 0,0 1-1,0-1 1,0 1 0,0-1 0,1 1 0,-1 0 0,1-1 0,-1 1 0,1 0 0,-1 0-1,1 0 1,0 0 0,0 0 0,0 0 0,0 1 0,0-1 0,0 0 0,0 3 0,-3 7 22,1 0 1,0 0-1,-1 18 1,3-22-26,-1 4 7,1 0-1,1 1 0,0-1 0,2 18 1,-1-27-21,-1-1 1,0 0 0,1 1 0,0-1 0,-1 0 0,1 1 0,0-1 0,0 0 0,0 0-1,0 0 1,1 0 0,-1 0 0,1 0 0,-1 0 0,1 0 0,0-1 0,-1 1 0,1 0 0,0-1-1,0 0 1,0 1 0,0-1 0,0 0 0,1 0 0,-1 0 0,0 0 0,0-1 0,1 1 0,3 0-1,-1 0-127,0-1-1,-1 1 0,1-1 0,0 0 0,0 0 1,0-1-1,0 0 0,5-1 0,8-12-2145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36.5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25061,'0'0'5148,"36"0"-3874,11 9-1197,-9-1-20,83-3 53,-10-1-30,-82-2-73,1 0 1,-1-2 0,37-4-1,-47 1-1144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36.9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30 1 23733,'0'0'7074,"0"1"-6991,0 1 1,0 0 0,1-1-1,-1 1 1,0 0 0,1-1 0,-1 1-1,1-1 1,0 1 0,0-1-1,-1 1 1,3 1 0,25 26-62,-20-23-19,-1 1 0,0 0-1,-1 0 1,0 1 0,0 0-1,0 0 1,-1 0 0,5 12-1,-7-12-5,0 0-1,-1 0 0,0 1 0,2 16 0,-4-21-1,0-1 1,0 1 0,0-1 0,0 1-1,-1-1 1,0 1 0,1-1 0,-1 1-1,-1-1 1,1 0 0,0 1 0,-1-1-1,0 0 1,1 0 0,-6 6-1,-9 7-262,-1 0-1,-31 21 1,8-10-1738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48.930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6 0 27022,'0'0'2818,"0"15"-1873,-6 195-401,6-210-532,269-18 2,0-1-26,499 19-132,-712 2 137,63 12 0,30 1-38,267 17 24,-288-19 28,190-7 0,-203-7-5,-23 9-2,19-8 192,-104-1-188,-1-1 1,0 0-1,0-1 0,-1 1 1,12-7-1,-17 8 0,1-1 0,0 1-1,1-1 0,-1 0 1,0 1-1,1-1 1,-1 1-1,1 0 1,0-1-1,-1 1 1,1 0-1,0 0 0,0 0 1,0 0-1,0 1 1,0-1-1,0 0 1,0 1-1,0-1 1,0 1-1,3 0 0,0-1 36,-3 1 16,2 0-39,-3 0 26,-2-21 32,-4-5-177,2 0 1,0 0 0,3-47-1,0 41-7,0 31-401,-11 1-10181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57.618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18 1 23765,'0'0'4661,"0"29"-3318,-11 225 84,5 33-1103,6-213-283,5 244 106,-5-318-147,29 335 113,-2-93-92,-1-19-10,-11-43 26,-8-74-2,4 135 51,-7-186-40,-5 58 1,-1-31-8,1-57-35,-2 0 0,-1 0 0,-7 26 0,2-9-3,9-33-2,0-8 1,0-1-1,0 0 1,0 1 0,0-1 0,1 0 0,-1 1-1,0-1 1,0 0 0,0 1 0,0-1 0,0 0-1,0 1 1,0-1 0,0 1 0,-1-1-1,1 0 1,0 1 0,0-1 0,0 0 0,0 1-1,0-1 1,-1 0 0,1 0 0,0 1 0,0-1-1,0 0 1,-1 1 0,1-1 0,0 0 0,0 0-1,-1 1 1,1-1 0,0 0 0,-1 0 0,1 0-1,0 0 1,-1 1 0,0-1 0,1 0-69,-11-17-1470,10 8-166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59.031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1 21869,'0'0'8968,"51"73"-7844,37 49-1268,-87-121 29,0 1 0,0-1 0,0 0 0,0 0 0,0 0-1,0 0 1,1 0 0,-1 0 0,0 0 0,1 0 0,-1-1-1,1 1 1,-1 0 0,1-1 0,-1 1 0,1-1-1,-1 0 1,1 1 0,0-1 0,-1 0 0,3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7:59.377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58 1 17948,'0'0'12034,"0"60"-11610,0-34-63,0 0-249,-11 6-72,-1-3 8,0 12-48,1-10-128,-1-5-1225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6.8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226 60 25389,'0'0'4101,"4"-8"-3679,11-23 22,-14 30-421,-1 1 0,0-1 0,1 1 0,-1 0 0,0-1 0,0 1 0,0-1 0,1 1 0,-1-1 0,0 1 0,0-1 0,0 1 0,0-1 0,0 1 0,0-1 0,0 0 0,0 1 0,0-1 0,0 1 0,0-1 0,0 1 0,0-1 0,0 1 0,-1-1 0,1 1 0,0-1 0,0 1 0,-1-1 0,1 1 0,0 0 0,-1-1 0,1 1 0,0-1 0,-1 1 0,1 0 0,0-1 0,-1 1 0,1 0 0,-1-1 0,1 1 0,-1 0 0,1 0 0,-1 0 0,1-1 0,-1 1 0,1 0 0,-1 0 0,1 0 0,-2 0 0,-29 0-180,23 1 239,0-1-82,0 0 0,1 1 0,-1 0 0,0 0 0,0 1 0,1 0 0,-1 1 0,1-1 0,-1 1 0,1 1 0,0-1 1,0 1-1,1 0 0,-1 1 0,1 0 0,0 0 0,0 0 0,0 1 0,-7 10 0,9-10 2,0 0 0,0 1 0,1-1 0,-1 1 0,2 0 0,-1 0 0,1 0 1,0 0-1,0 0 0,1 1 0,-1 10 0,1 9 4,5 47 1,-4-71-6,3 18 1,1 0-1,1-1 1,1 0 0,10 24 0,-8-23-11,-1-1-1,-1 1 1,6 42 0,-10-54 7,-2-1 0,1 1 0,-1 0 0,-1 0 0,0 0 0,0 0 0,-3 13 0,3-20-17,0 0 0,0 1 0,0-1 0,-1 0-1,1 1 1,-1-1 0,1 0 0,-1 0 0,0 0 0,1 0 0,-1 0 0,0-1-1,0 1 1,-1-1 0,1 1 0,0-1 0,0 0 0,-1 1 0,1-1 0,-1-1-1,1 1 1,-1 0 0,1 0 0,-1-1 0,1 0 0,-1 1 0,0-1 0,1 0-1,-4-1 1,4 1-156,1 1 101,1-1 0,0 0-1,-1 0 1,1 0-1,0 0 1,-1 0-1,1 0 1,-1 0 0,1 0-1,0 0 1,-1 0-1,1 0 1,0-1 0,-1 1-1,1 0 1,0 0-1,-1 0 1,1 0-1,0 0 1,0-1 0,-1 1-1,1 0 1,0 0-1,0-1 1,-1 1 0,1 0-1,0 0 1,0-1-1,-1 1 1,1 0-1,0-1 1,0 1 0,0 0-1,0 0 1,-1-1-1,-3-5-3503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0.36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 86 22797,'0'0'8146,"-9"141"-8034,9-121-16,0-6-72,0-6-8,0-6-16,4-2-136,6-7-144,0-15-681,-6-2-3800</inkml:trace>
  <inkml:trace contextRef="#ctx0" brushRef="#br0" timeOffset="1">15 0 1728,'0'0'27094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7.3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150 18 26214,'0'0'4127,"-5"-3"-3860,0 1-208,0-1 1,0 1-1,-1 0 0,1 1 0,-9-2 1,12 2-48,0 1 1,1 0-1,-1 0 1,0 0-1,0 0 0,0 0 1,0 0-1,1 1 1,-1-1-1,0 1 1,0-1-1,1 1 0,-1 0 1,0 0-1,1-1 1,-1 1-1,0 0 1,1 0-1,0 1 1,-1-1-1,1 0 0,0 0 1,-1 1-1,0 1 1,-6 8 23,1 1 0,0 0 0,1 0 0,0 0 0,1 1 0,1-1 0,-5 19-1,5-7-4,1 1-1,0 0 1,2 27-1,1-50-29,0-1 0,0 1 0,1-1 1,-1 1-1,0-1 0,1 1 0,-1-1 0,1 1 0,-1-1 0,1 1 0,0-1 0,-1 0 1,1 1-1,0-1 0,0 0 0,0 0 0,0 0 0,0 0 0,0 1 0,1-1 0,-1-1 1,0 1-1,0 0 0,1 0 0,-1 0 0,1-1 0,-1 1 0,0-1 0,1 1 0,-1-1 1,3 1-1,5 0-13,0 1 1,1-2 0,-1 1-1,12-2 1,-7 1-45,-7-1-83,0 1-1,0-1 1,-1-1 0,1 1 0,0-1-1,-1 0 1,1-1 0,-1 1 0,0-1-1,0-1 1,0 1 0,0-1 0,-1 0 0,9-8-1,11-11-2468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7.7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105 1 25653,'0'0'4648,"-7"1"-4417,2 0-195,0 1 0,-1 0 0,1 0 0,0 1 0,0-1 1,1 1-1,-1 0 0,0 1 0,1-1 0,0 1 0,0 0 0,0 0 0,0 0 1,1 0-1,-1 1 0,1 0 0,0-1 0,1 1 0,-1 0 0,1 1 0,0-1 1,-2 8-1,2-3-15,0 1 0,1-1 0,0 0 0,1 13 0,0-20-20,0-2-2,1 0 0,-1-1 0,0 1 0,1 0 0,-1 0 0,1-1 0,-1 1 0,1 0 0,0-1 0,-1 1 0,1 0 0,-1-1 0,1 1 0,0-1 0,0 1 0,-1-1 0,1 1 0,0-1 0,0 0 0,0 1 0,-1-1 0,1 0 0,0 0 0,0 0 0,0 1 0,0-1 0,0 0 0,0 0 0,-1 0 0,1-1 0,2 1 0,30-2-101,-29 0 73,0 1 0,0 0 0,0-1 0,-1 0 0,1 0 0,0 0 1,-1-1-1,1 1 0,-1-1 0,0 0 0,0 1 0,0-2 0,0 1 1,0 0-1,-1 0 0,4-8 0,-2 6-45,-1-1 0,-1 0-1,1 0 1,-1-1 0,0 1 0,0 0 0,-1-1 0,0 1 0,1-12-1,-3 17 75,1 0-1,0 0 0,-1 0 1,1 0-1,-1 0 0,1 0 1,-1 0-1,1 0 0,-1 0 1,0 0-1,1 1 0,-1-1 0,0 0 1,0 1-1,0-1 0,1 0 1,-1 1-1,0-1 0,0 1 1,0-1-1,0 1 0,0-1 1,0 1-1,0 0 0,0 0 1,0-1-1,0 1 0,0 0 0,0 0 1,0 0-1,-2 0 0,-40 0-153,34 0 9,-10 1-679,7 4-1015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8.0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27070,'0'0'3698,"2"30"-3527,6 97-86,1-33 14,27 121 0,-33-202-98,-3-10-7,1 1-59,-1 1 0,1-1 1,0 0-1,0 0 0,1 1 0,-1-1 1,1 0-1,0 0 0,3 5 0,-4-34-4341,-1-5-8538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8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 25477,'0'0'4143,"21"-1"-4066,68-7 28,-87 7-92,1 1 0,-1-1-1,1 1 1,0 0-1,-1 0 1,1 0-1,-1 0 1,1 1 0,0-1-1,-1 0 1,1 1-1,-1 0 1,1 0 0,-1 0-1,1 0 1,-1 0-1,0 0 1,4 3 0,-5-2-3,0 0 0,0 0 0,0 0 0,-1 0 1,1 0-1,0 0 0,-1 0 0,1 0 0,-1 1 1,0-1-1,0 0 0,0 0 0,0 0 0,-1 4 1,1 3 15,0 3 0,0 0 0,-2 0 0,1 0 0,-1 0 0,-1 0 0,0-1 0,-6 15 0,7-22-54,1 0-1,-1-1 1,0 1-1,0 0 1,-1-1-1,1 0 1,-1 1-1,1-1 1,-1 0-1,0 0 1,0-1-1,-1 1 1,1 0-1,0-1 1,-1 0-1,1 0 1,-1 0-1,0 0 1,0-1-1,0 1 1,0-1-1,0 0 1,0 0 0,-5 0-1,-9-1-3068,5 0-8272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8.8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0 141 25958,'0'0'3695,"27"-5"-3583,84-16-64,-108 20-44,1 1-1,-1-1 1,1 0 0,-1 0-1,0 0 1,0-1 0,1 1-1,-1-1 1,0 1 0,0-1-1,0 0 1,-1 0 0,1 0-1,0-1 1,-1 1 0,0-1-1,1 1 1,-1-1 0,2-3 0,-3 2 9,1 0 1,-1 0 0,0 0 0,-1 0 0,1 0 0,-1 0 0,0 0 0,0-1 0,0 1 0,-1-5-1,1-7 74,-1 15-69,1 1-1,0-1 1,-1 0-1,1 1 1,-1-1-1,1 1 1,-1-1-1,1 1 1,-1-1-1,1 1 1,-1-1-1,0 1 1,1-1-1,-1 1 1,1 0-1,-1-1 0,0 1 1,1 0-1,-1 0 1,0-1-1,0 1 1,1 0-1,-1 0 1,0 0-1,0 0 1,1 0-1,-1 0 1,0 0-1,-1 0 1,-28 1 193,27-1-202,-1 1 12,0 0 0,0 1 1,1-1-1,-1 1 1,1-1-1,-1 1 1,1 0-1,0 0 1,0 1-1,0-1 0,0 1 1,0-1-1,0 1 1,1 0-1,0 0 1,-1 0-1,1 1 1,0-1-1,0 0 0,1 1 1,-1-1-1,-1 6 1,-3 5 21,2 0 1,-1 0-1,2 0 1,-4 27-1,6-34-33,0 0-1,1 0 0,0 0 1,0 0-1,0 0 1,1 0-1,4 14 0,-4-19-8,0 0-1,0 1 0,0-1 0,0 0 1,1 0-1,-1 0 0,1 0 0,-1-1 1,1 1-1,0 0 0,0-1 0,0 1 1,0-1-1,0 1 0,0-1 0,0 0 1,0 0-1,1 0 0,-1 0 0,0 0 1,1-1-1,-1 1 0,1-1 0,-1 0 1,5 1-1,-2 0-125,1 0 0,0-1 0,-1 1 0,1-1 0,0 0 0,-1-1 0,1 1 0,0-1 0,-1 0 0,1-1 0,-1 1 0,1-1 0,-1 0 0,0-1 0,0 1 0,0-1 0,0 0 0,0 0 1,7-7-1,12-13-4450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2.9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265 43 10162,'0'0'18393,"-2"-5"-17939,2 3-377,-2 0 1,1-1-1,0 1 0,0 0 1,-1 0-1,1 0 0,-1 0 1,1 0-1,-1 1 0,0-1 1,0 0-1,0 1 0,0-1 1,0 1-1,0 0 0,0 0 1,-1 0-1,1 0 1,0 0-1,-1 0 0,1 1 1,0-1-1,-1 1 0,1-1 1,-1 1-1,1 0 0,-4 0 1,-10 0-75,12-1 0,0 1 0,0 0 0,0 0 0,0 0 0,-1 0 0,1 1 0,0-1 0,0 1 1,0 0-1,0 0 0,0 1 0,1-1 0,-1 1 0,0 0 0,1 0 0,-1 0 0,-5 5 0,3-2 0,0 1 0,1 0 0,-1 0-1,1 1 1,0-1 0,1 1 0,0 0 0,0 0-1,0 1 1,-3 10 0,3-4 1,1 0 0,1 0-1,0 0 1,1 0 0,1 18 0,0-20-4,1 0 0,0 0 0,1 0 0,0 0 0,1 0 0,0 0 1,1-1-1,0 0 0,1 1 0,10 16 0,-7-16-5,-2 0 1,1 0-1,-2 0 1,1 1-1,-2 0 1,0 0-1,0 0 0,-1 0 1,-1 1-1,0-1 1,-1 1-1,0-1 1,-3 22-1,1-31 3,0-1 0,0 1 0,0-1-1,0 0 1,-1 0 0,0 0 0,0 0 0,1 0 0,-2 0 0,1 0-1,0-1 1,-1 1 0,1-1 0,-1 1 0,1-1 0,-1 0-1,0 0 1,0 0 0,0-1 0,0 1 0,-7 2 0,-4 1-26,0 0 1,-1-1-1,-25 4 1,102 16-319,-55-22 355,1 1 0,-1 0 0,0 0 0,0 1 0,-1-1 0,1 1 0,-1 1 0,0-1 0,0 1 0,0 1 0,0-1 0,-1 1 0,0 0 0,-1 0 0,1 0 0,-1 0-1,0 1 1,0 0 0,-1 0 0,0 0 0,0 0 0,-1 1 0,0-1 0,0 0 0,-1 1 0,0 0 0,0 12 0,0-7 25,-1 1 0,-1-1-1,0 0 1,-1 0 0,0 0 0,-1 0 0,-5 14 0,8-26-41,0-1 1,0 0-1,0 0 1,-1 1-1,1-1 1,0 0-1,0 0 1,0 0-1,0 1 1,0-1-1,0 0 1,0 0-1,0 1 1,0-1-1,1 0 1,-1 0-1,0 0 1,0 1-1,0-1 1,0 0-1,0 0 1,0 0-1,0 1 1,0-1-1,1 0 1,-1 0-1,0 0 1,0 1-1,0-1 1,0 0-1,1 0 1,-1 0-1,0 0 1,0 0-1,0 0 1,1 1-1,-1-1 1,0 0-1,0 0 1,0 0-1,1 0 1,-1 0-1,0 0 1,0 0-1,1 0 1,-1 0-1,0 0 1,0 0-1,0 0 1,1 0-1,-1 0 1,0 0-1,1-1 1,12-1-312,-13 2 192,15-13-3971,1-6-10580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3.70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180 71 26870,'0'0'3443,"-1"-11"-3161,-4-30 19,5 40-282,0 0 1,0 0-1,-1 0 1,1 0-1,0 0 1,-1 0-1,1 1 1,-1-1-1,1 0 1,-1 0-1,0 0 1,1 1-1,-1-1 1,0 0-1,1 0 1,-1 1-1,0-1 1,0 1-1,0-1 1,1 1-1,-1-1 1,0 1-1,0-1 1,0 1-1,0 0 1,0 0-1,0-1 1,-1 1-1,-28 0 204,23 1-154,3-1-64,0 0 0,0 1-1,0-1 1,0 1-1,1-1 1,-1 1 0,0 1-1,1-1 1,-1 0-1,0 1 1,1 0-1,0 0 1,-1 0 0,1 0-1,0 0 1,-4 5-1,2-2 7,1 0 0,1 0 0,-1 0 0,0 1 0,1-1 0,0 1 0,1 0-1,-1 0 1,-1 7 0,-1 10 17,1 0 0,0 0-1,2 0 1,1 34 0,1-53-42,1-1-1,-1 1 1,1 0 0,0 0 0,0 0-1,0-1 1,1 1 0,-1-1 0,1 1 0,0-1-1,0 1 1,0-1 0,1 0 0,-1 0-1,1 0 1,-1 0 0,1-1 0,6 6-1,-7-7 1,1 1 0,-1-1-1,0 0 1,0 1-1,1-1 1,-1 0-1,0 0 1,1-1-1,-1 1 1,1 0-1,-1-1 1,1 0-1,0 0 1,-1 1-1,1-1 1,-1-1 0,1 1-1,-1 0 1,1-1-1,0 1 1,-1-1-1,0 0 1,1 1-1,-1-1 1,1-1-1,-1 1 1,0 0-1,0 0 1,0-1 0,3-1-1,1-4-218,1 0-1,-1-1 0,0 0 1,-1 0-1,0 0 1,0 0-1,-1-1 1,7-17-1,-7 13 239,0 0-1,0 0 0,-1-1 0,-1 1 0,2-26 1246,1 49-972,10 28 73,-12-28-277,1 0-1,0 0 1,0 0 0,1 0 0,7 10-1,-10-17-104,1-1 1,-1 1-1,1-1 0,-1 1 0,1-1 0,0 0 0,0 0 0,0 0 0,0 0 1,0-1-1,0 1 0,0-1 0,1 0 0,-1 0 0,1 0 0,-1 0 0,1 0 1,-1-1-1,1 0 0,4 0 0,8 0-1255,-3-3-1918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4.11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15 29470,'0'0'2777,"0"-15"-2777,0 30-1736,0-1-3834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4.59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27910,'0'0'3993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5.44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1 262 28574,'0'0'3010,"10"-8"-2939,-4 4-64,2-2-25,1 0-1,-2 0 1,1-1-1,-1 0 1,0-1-1,0 0 1,-1 0-1,0 0 1,-1-1-1,7-13 1,-6 6-17,0-1 0,-1 0 1,-1 0-1,-1-1 0,-1 1 1,1-36-1,-3 70 466,0 36-192,12 101-1,-2-83-345,-9-41-3776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1.03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68 0 22053,'0'0'8435,"-3"0"-8150,1 0-264,0 1 1,0-1-1,0 0 0,1 1 0,-1-1 0,0 1 0,0-1 1,1 1-1,-1 0 0,0 0 0,1 0 0,-1 0 0,1 0 1,-1 0-1,1 0 0,-1 1 0,1-1 0,0 0 0,-2 3 0,0 0 17,0 1-1,0 0 0,1 0 0,0 0 1,-1 0-1,-1 9 0,1-3-13,1 0 1,0 1-1,0-1 0,1 0 0,1 1 1,1 16-1,-1-26-23,0 0 0,1 0 0,-1 0 0,0 0-1,1 0 1,0-1 0,-1 1 0,1 0 0,0 0 0,0-1 0,0 1 0,0-1 0,0 1 0,0-1 0,1 1 0,-1-1 0,0 0 0,1 1 0,-1-1 0,1 0 0,-1 0 0,4 2 0,0-2-26,-1 1 0,1-1 1,0 0-1,0 0 1,0-1-1,-1 1 1,8-1-1,-11-1-13,1 1 0,-1-1 0,1 1 0,-1-1-1,0 0 1,1 0 0,-1 1 0,0-1 0,0 0 0,0 0 0,1 0 0,-1 0 0,0 0-1,0-1 1,-1 1 0,1 0 0,0 0 0,0-1 0,-1 1 0,1 0 0,0-1 0,-1 1-1,1-1 1,-1 1 0,0-1 0,1 1 0,-1-1 0,0 1 0,0-2 0,4-47-1510,-4-33-95,0 82 2063,29 1 1048,-24 1-1379,0 0 0,0 0 0,0 0 0,0 1 0,-1-1-1,1 1 1,0 0 0,-1 1 0,0-1 0,1 1 0,6 6 0,-2-2 4,-1 0 0,0 1 0,0 0 0,9 12 1,-15-16-82,-1-1 0,1 1 1,-1 0-1,0 0 1,0 0-1,0 0 1,0 0-1,0 0 1,-1 1-1,0 6 1,0-10-26,1-15-288,0 9 247,0-1-1,0 1 0,1 0 0,0-1 1,0 1-1,0 0 0,0 0 0,1 1 1,0-1-1,0 0 0,1 1 0,6-8 1,-3 6 42,0 0 0,0 1 1,0 0-1,0 0 1,1 1-1,-1 0 0,14-5 1,-5 4 152,1 0 1,0 1-1,-1 1 0,1 1 1,1 0-1,-1 1 1,29 2-1,-44 0-129,1-1 1,-1 0-1,0 1 0,0 0 0,1-1 0,-1 1 0,0 0 1,0 0-1,0 0 0,0 1 0,0-1 0,0 0 1,0 1-1,-1 0 0,1-1 0,0 1 0,-1 0 0,1 0 1,-1-1-1,0 1 0,0 0 0,1 1 0,-1-1 1,-1 0-1,1 0 0,0 0 0,0 1 0,0 1 0,1 8 18,0 0 0,-1 1 0,0-1 0,-1 15 0,0-15-39,0-11-45,0-1 11,0 1 1,0-1-1,0 1 0,0-1 0,0 1 0,0-1 0,0 0 0,0 1 1,0-1-1,0 1 0,0-1 0,0 1 0,0-1 0,0 1 1,0-1-1,0 0 0,0 1 0,0-1 0,-1 1 0,1-1 0,0 0 1,0 1-1,-1-1 0,1 0 0,0 1 0,0-1 0,-1 0 0,1 1 1,0-1-1,-1 0 0,1 1 0,0-1 0,-1 0 0,1 0 0,-1 0 1,1 1-1,0-1 0,-1 0 0,1 0 0,-1 0 0,1 0 0,0 0 1,-1 0-1,0 0 0,-4 0-3553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26.48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0 100 25421,'0'0'5388,"4"-13"-5084,14-40-65,-18 51-224,1 0 0,0 0 0,0 0 0,0 0 0,1 0 0,-1 1-1,0-1 1,1 0 0,-1 1 0,1 0 0,0-1 0,-1 1 0,1 0 0,0 0 0,0-1 0,0 2 0,-1-1 0,1 0 0,0 0-1,4 0 1,0-1 17,1 2 0,-1-1-1,0 1 1,12 0 0,-9 1-7,-5-2-18,-1 1-1,1 0 0,-1 1 1,1-1-1,-1 0 0,0 1 1,1 0-1,-1 0 0,0 0 1,1 0-1,-1 0 0,0 1 1,5 3-1,-5-3-5,-1 1-1,0 0 0,0 0 1,0 0-1,0 0 1,0 0-1,0 0 1,-1 0-1,1 1 0,-1-1 1,0 1-1,0-1 1,0 5-1,4 21 5,-2 0-1,-2 0 1,0 1-1,-6 43 1,2-50-3,-1-1-1,-1 0 1,-11 30 0,10-34-1,0 1 1,1 1-1,1-1 1,0 0-1,0 24 1,4-41-10,0 0 1,0 0-1,0 0 0,0 0 1,0 0-1,0 1 0,1-1 1,-1 0-1,1 0 0,-1 0 1,1 0-1,0 0 0,0-1 1,0 1-1,0 0 1,0 0-1,0 0 0,0-1 1,1 1-1,-1-1 0,1 1 1,-1-1-1,1 1 0,0-1 1,-1 0-1,1 0 0,0 0 1,0 0-1,0 0 1,0 0-1,-1 0 0,1-1 1,1 1-1,-1-1 0,0 1 1,0-1-1,0 0 0,0 0 1,0 0-1,2 0 0,4 1-9,37 0-576,-44-1 573,0 0 0,0 0 0,0 0 0,0 0 1,1 0-1,-1-1 0,0 1 0,0 0 0,0 0 0,0-1 0,0 1 0,0-1 0,0 1 0,0-1 0,-1 1 0,1-1 0,0 0 0,0 1 0,0-1 0,0 0 0,-1 1 1,1-1-1,0 0 0,-1 0 0,1 0 0,-1 0 0,1 0 0,-1 0 0,1 0 0,-1 0 0,0 0 0,1 0 0,-1-1 0,0 1 319,-12 7-92,7-1-179,0-1 0,1 2 0,0-1 0,0 0 0,0 1 0,0 0 0,1 0 0,0 0 0,-2 7 0,-1 3 54,1 0-1,-6 29 1,9-36-75,0 0 1,1 0-1,0 1 1,1-1-1,-1 0 1,2 0-1,-1 1 0,1-1 1,1 0-1,0 0 1,0 0-1,1 0 1,0 0-1,0-1 0,1 1 1,0-1-1,1 0 1,0 0-1,0 0 1,7 7-1,-10-13-6,0 0 0,0 1-1,-1-1 1,1 0 0,-1 0 0,1 1-1,-1-1 1,0 1 0,0 0-1,0-1 1,0 1 0,-1 0 0,1-1-1,-1 1 1,1 0 0,-1 0 0,0 5-1,-2-7 4,1 1-1,-1-1 1,1 1 0,-1-1-1,0 0 1,0 1-1,1-1 1,-1 0-1,0 0 1,0 0-1,0-1 1,0 1-1,0 0 1,0-1-1,-3 1 1,-5 2-1,-10 5-200,-54 19 315,26-17-3290,35-9-3789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0.885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315 70 23477,'0'0'4336,"-7"-10"-3698,-22-32-131,28 41-455,-1-1 0,0 0 0,0 1-1,0-1 1,0 1 0,0 0 0,0 0-1,0 0 1,0 0 0,0 0 0,0 0-1,-1 0 1,1 1 0,0-1 0,-1 1 0,1-1-1,0 1 1,-1 0 0,1 0 0,0 0-1,-1 0 1,1 1 0,-5 0 0,-5 0 68,3 0-86,0-1-1,0 1 1,0 1-1,0-1 1,0 2 0,0-1-1,1 1 1,-1 0-1,1 1 1,0 0 0,0 1-1,0-1 1,0 1-1,1 1 1,0-1-1,0 1 1,1 1 0,-1-1-1,1 1 1,1 0-1,-1 1 1,1-1 0,1 1-1,-1 0 1,1 0-1,1 1 1,-1-1-1,1 1 1,1-1 0,0 1-1,0 0 1,0 9-1,0 3 3,1 0-1,1 0 1,0 0-1,8 41 1,-6-54-31,0 0-1,1 0 1,0 0 0,1-1 0,-1 1-1,1-1 1,1 0 0,-1 0 0,1-1-1,0 1 1,1-1 0,0 0 0,0-1-1,0 1 1,11 7 0,-10-9-79,0 0 0,0 0 0,0-1-1,0 0 1,0 0 0,1-1 0,-1 0 0,1 0 0,0 0 0,0-1 0,-1-1 0,1 1 0,0-1 0,0 0 0,0-1 0,0 0 0,-1 0-1,1-1 1,0 0 0,-1 0 0,1-1 0,-1 0 0,10-5 0,18-17-2169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1.512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186 41 24989,'0'0'4895,"-7"-6"-4565,-22-18 4,26 22-303,0 1 0,0-1 0,0 1 1,0 0-1,0 0 0,-1 0 0,1 0 0,0 1 0,-1-1 0,1 1 1,0 0-1,-1 0 0,1 0 0,0 1 0,-1-1 0,-3 1 1,-2 0 45,5 0-65,1 0 1,-1 0-1,1 0 1,0 0-1,-1 0 1,1 1-1,0-1 1,0 1-1,0 0 1,0 0-1,0 0 1,0 1-1,1-1 1,-1 0-1,1 1 1,-1 0-1,1 0 1,0-1-1,0 1 1,0 0-1,1 1 1,-1-1-1,1 0 1,0 0-1,-1 1 1,0 5-1,-1 6 23,-1 1 1,2 0-1,0-1 0,1 26 0,1-32-27,0 0 0,1-1 0,0 1 0,0-1 0,1 0 0,0 1 0,5 13 0,-5-19-10,-1 0-1,1-1 0,-1 1 1,1 0-1,0-1 0,0 0 1,0 1-1,0-1 0,0 0 1,1 0-1,-1 0 0,0 0 1,1-1-1,0 1 0,-1-1 1,1 1-1,0-1 0,0 0 1,0 0-1,0 0 0,0-1 0,0 1 1,0-1-1,0 1 0,6-1 1,-7 0-58,1 1 0,0-1 0,0 0 1,0 0-1,0 0 0,0-1 0,-1 1 1,1-1-1,0 1 0,0-1 0,0 0 1,-1 0-1,1 0 0,-1-1 0,1 1 1,-1-1-1,1 1 0,-1-1 0,0 0 1,0 0-1,1 0 0,-1 0 0,-1 0 1,1 0-1,0 0 0,0-1 0,-1 1 0,0-1 1,1 1-1,-1-1 0,0 0 0,0 1 1,0-1-1,-1 0 0,1 0 0,0-5 1,2-15 27,0 0 0,-2-34 729,-1 73-218,0-6-382,0 0 0,1 1 1,0-1-1,0 0 0,1 0 0,1 0 1,5 15-1,-7-22-96,1 0 0,0 1 0,0-1 0,0 0 0,1 0 0,-1 0 1,1 0-1,-1 0 0,1-1 0,0 1 0,0-1 0,0 0 0,1 0 0,-1 0 0,0 0 0,1 0 0,-1-1 0,1 0 1,0 0-1,-1 0 0,1 0 0,0 0 0,5 0 0,-5 0-176,0-1-1,1 0 1,-1 1-1,0-1 1,0-1 0,1 1-1,-1 0 1,0-1-1,0 0 1,0 0 0,0 0-1,0-1 1,0 0-1,0 1 1,0-1 0,-1 0-1,1-1 1,-1 1-1,1-1 1,-1 1 0,0-1-1,3-4 1,19-24-9579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1.874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13 1 28006,'0'0'2822,"-2"25"-2609,1-9-175,-8 159 358,9-153-373,0-1 0,1 1 0,1-1 0,1 0 1,0 0-1,2 0 0,10 29 0,-3-10 28,-4-15-903,-5-30-1169,-3-17-1725,0-9-14393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2.204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3 27678,'0'0'2656,"24"-1"-2467,75 0-32,-97 1-155,0-1 0,0 2 0,0-1 0,0 0 0,0 0 0,0 1 0,-1-1 0,1 1 0,0-1 0,0 1 0,0 0 0,-1 0 1,1 0-1,0 0 0,-1 0 0,1 0 0,-1 0 0,0 0 0,1 1 0,-1-1 0,0 0 0,1 1 0,-1 0 0,0-1 0,0 1 0,0-1 0,-1 1 0,1 0 0,0 0 0,0 2 0,0 1 9,-1 0-1,0 0 0,0 0 0,0 0 0,0 0 0,-1 0 1,-2 8-1,3-12-3,-2 6-37,-1-1 0,1 0 1,-1-1-1,-1 1 0,1 0 0,-1-1 0,1 0 1,-2 0-1,1 0 0,0 0 0,-1-1 1,0 1-1,0-1 0,0 0 0,-1-1 0,1 0 1,-1 1-1,0-2 0,0 1 0,0-1 0,0 0 1,-1 0-1,1 0 0,0-1 0,-1 0 1,-11 0-1,6-3-1704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2.612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 0 27710,'0'0'2737,"0"168"-2561,0-125-24,5-2-96,1-4 16,0-2-72,-6-6 0,0-6-40,0-6-56,0-11-537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2.973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6 27182,'0'0'2168,"168"-6"-2288,-133 6-456,-12 0-3625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3.350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12 1 27350,'0'0'3910,"-1"28"-3815,-3 8-62,-2 89 72,6-123-103,0 0-1,0 0 1,0-1 0,0 1-1,0 0 1,1 0-1,-1-1 1,1 1-1,-1 0 1,1-1-1,0 1 1,0-1 0,-1 1-1,1-1 1,0 1-1,0-1 1,0 1-1,1-1 1,-1 0-1,0 0 1,0 0 0,1 0-1,-1 0 1,1 0-1,-1 0 1,3 1-1,-1-1-20,0 0 1,0 0-1,0-1 0,0 1 0,0-1 0,0 0 0,0 0 0,0 0 0,0 0 1,0 0-1,0-1 0,0 1 0,0-1 0,0 0 0,3-1 0,-2 0-55,1-1 0,-1 0-1,0 0 1,0 0 0,-1 0-1,1-1 1,-1 1 0,0-1-1,1 0 1,-2 0 0,5-7-1,26-52-5717,-14 10-11035,-15 35 20547,-3 0 15083,-1 30-18217,-1 26-110,0-19-362,1 1 1,3 28 0,-3-46-112,1 0-1,0 0 1,-1 0 0,1 0 0,0-1 0,0 1 0,0 0-1,0-1 1,0 1 0,0-1 0,0 1 0,1-1-1,-1 1 1,0-1 0,1 0 0,-1 0 0,1 1 0,0-1-1,-1 0 1,1-1 0,0 1 0,0 0 0,2 0 0,-1 1-251,1-1 1,0 0 0,0-1 0,0 1-1,0-1 1,1 0 0,-1 0 0,0 0-1,7-1 1,2-4-3866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3.696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20 26478,'0'0'3635,"0"21"-3372,0 123-6,1-144-269,-1 0 1,0 0-1,1 0 0,-1 0 0,1 0 1,-1 0-1,0 0 0,1 0 0,-1 0 1,1 0-1,-1 0 0,0 0 0,1 0 1,-1 0-1,0 0 0,1 0 0,-1 0 0,1-1 1,-1 1-1,0 0 0,1 0 0,-1 0 1,0-1-1,1 1 0,-1 0 0,0 0 1,1-1-1,10-68-515,-9 51 373,0 0 1,9-29-1,-11 45 175,1 1 0,0-1 0,-1 1 0,1-1 0,0 1 0,0-1 0,0 1 0,0 0 0,0-1 0,0 1 0,0 0 0,0 0 0,1 0 0,-1-1 0,0 1 0,1 1 0,-1-1 0,1 0 0,-1 0 0,1 0 0,2 0 0,36-2 886,-28 3-864,-11 0-42,1 1-1,-1-1 1,0 0 0,1 1-1,-1-1 1,0 0-1,0 1 1,1 0 0,-1-1-1,0 1 1,0 0 0,0 0-1,0-1 1,0 1 0,0 0-1,0 0 1,0 0 0,0 0-1,0 0 1,0 1-1,-1-1 1,2 1 0,11 31-885,-12-30 675,5 13-1387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04.214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0 148 26934,'0'0'1455,"25"-9"-1346,80-34-85,-91 37-21,-1 0 0,0-1 0,13-10 0,-22 13-6,0 1-1,0-1 1,0 1-1,-1-1 1,1 0-1,-1-1 1,4-6-1,-6 10 28,-1 1 0,0 0 0,1-1 0,-1 1 0,0-1 0,1 1 0,-1-1 0,0 1 0,0-1 0,0 1 0,1-1 1,-1 1-1,0-1 0,0 1 0,0-1 0,0 1 0,0-1 0,0 1 0,0-1 0,0 1 0,0-1 0,0 1 0,0-1 0,0 1 0,-1-1 0,1 1 0,0-1 0,0 1 0,0-1 0,-1 1 0,1-1 0,0 1 0,-1-1 0,1 1 0,0 0 0,-1-1 0,1 1 0,0-1 1,-1 1-1,1 0 0,-1 0 0,1-1 0,-1 1 0,1 0 0,-1 0 0,1-1 0,-1 1 0,1 0 0,-1 0 0,1 0 0,-1 0 0,0 0 0,-36-1 513,25 2-261,6-1-225,-1 1-1,0-1 1,1 1-1,-1 0 1,1 1-1,-1 0 1,1 0-1,0 0 1,-1 1-1,1 0 1,1 0-1,-1 0 1,0 1-1,1 0 1,-1 0-1,1 0 1,0 1-1,1 0 1,-1 0-1,1 0 1,-6 9-1,6-7-31,0 0 0,0 0 0,1 0 0,0 1 0,0-1 0,0 1-1,1 0 1,1 0 0,-1 0 0,1 0 0,0 0 0,1 0 0,0 0 0,0 1 0,1-1 0,2 8 0,-3-14-19,1 0 0,0 0 0,0 0 1,0 0-1,0 0 0,1 0 0,-1 0 1,0 0-1,1 0 0,-1-1 0,1 1 1,0-1-1,0 1 0,-1-1 0,1 1 1,0-1-1,0 0 0,0 0 0,0 0 1,0 0-1,1-1 0,-1 1 0,4 0 1,4 2-2,0-1 0,0-1 1,0 0-1,13 0 0,84-1-555,-112 6-1508,-1-3-1250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6.4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 0 20604,'0'0'7719,"0"7"-7181,-10 235 2014,10-69-4073,-4-185-15256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2.740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249 53 27358,'0'0'2802,"-2"-3"-2554,-3-1-155,0-1 0,1 1 1,-2 0-1,1 1 0,0-1 1,-1 1-1,0 0 0,1 0 0,-1 1 1,0-1-1,-11-1 0,9 2-87,0 0-1,0 0 0,0 1 0,-1 1 1,1-1-1,0 1 0,0 1 1,-1-1-1,-14 5 0,19-4 1,0 1-1,1-1 1,-1 1-1,0 0 1,1 1-1,-1-1 1,1 1-1,0-1 1,0 1-1,0 0 1,0 0-1,0 1 1,0-1-1,1 0 1,0 1-1,0-1 1,0 1-1,0 0 1,0 0-1,1 0 1,0 0-1,-2 6 1,0 8 15,0 0 1,1 0 0,0 34-1,3-45-16,0-1-1,0 1 0,1 0 1,0 0-1,0-1 0,1 1 0,0-1 1,0 0-1,0 0 0,1 0 0,-1 0 1,2-1-1,-1 1 0,7 5 0,-9-8-20,1 0-1,-1 0 1,1-1-1,0 1 0,0-1 1,0 1-1,0-1 1,1 0-1,-1-1 0,0 1 1,1 0-1,-1-1 0,1 0 1,0 0-1,-1 0 1,1 0-1,0-1 0,0 1 1,-1-1-1,1 0 0,0 0 1,0-1-1,0 1 1,-1-1-1,1 1 0,0-1 1,6-3-1,-9 3-9,1 0 0,0 0 1,-1-1-1,1 1 0,-1-1 0,0 1 0,1-1 1,-1 1-1,0-1 0,0 0 0,0 0 0,0 1 0,1-4 1,42-112-2856,-26 54-1008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13.101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20 4 26902,'0'0'4326,"-1"-1"-4318,1 1-1,0 0 1,-1 0-1,1-1 1,0 1-1,-1 0 1,1 0-1,0 0 1,-1-1-1,1 1 1,0 0-1,-1 0 1,1 0-1,-1 0 1,1 0-1,0 0 1,-1 0-1,1 0 1,-1 0-1,1 0 1,0 0-1,-1 0 1,1 0 0,-1 0-1,0 2 2,0 0-1,1 1 0,-1-1 1,1 0-1,0 0 1,-1 1-1,1-1 1,0 0-1,0 1 1,1 2-1,-1 9 31,-6 92 195,8 124 0,4-180-216,1 0-1,19 63 1,-9-40 0,-7-44-2248,-25-29-1205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36.239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180 17 26574,'0'0'4419,"-4"-3"-4284,1 1-123,1 0 0,0 1 0,0 0-1,-1 0 1,1-1 0,-1 1 0,1 0 0,-1 1 0,0-1 0,1 0-1,-1 1 1,0 0 0,1-1 0,-1 1 0,0 0 0,1 1 0,-1-1-1,0 0 1,1 1 0,-1-1 0,0 1 0,1 0 0,-1 0 0,1 0-1,-1 0 1,-2 2 0,-4 4 8,1 1 0,-1 0 0,1 0 0,1 1 0,-1 0 0,2 0 0,-1 1 0,1 0 0,1 0-1,0 0 1,0 1 0,1 0 0,0 0 0,1 0 0,0 0 0,1 0 0,0 1 0,1-1 0,0 1 0,1-1 0,1 16 0,0-25-21,-1 0 1,1 1-1,0-1 0,0 0 1,0 0-1,0 0 0,0 0 1,1 0-1,-1 0 0,1 0 1,-1 0-1,1-1 0,0 1 1,-1 0-1,1-1 1,0 1-1,0-1 0,0 0 1,0 0-1,0 0 0,1 0 1,-1 0-1,0 0 0,0 0 1,1-1-1,-1 1 0,0-1 1,4 0-1,5 2-11,-1-1 1,1-1-1,0 0 0,19-2 0,-25 0-6,0 1 0,0-1-1,0 0 1,-1 0 0,1 0-1,-1-1 1,0 1 0,0-1-1,0 0 1,0 0 0,0-1-1,-1 1 1,1-1 0,-1 0-1,0 0 1,0 0 0,0 0-1,-1-1 1,1 1 0,-1-1-1,0 1 1,2-10 0,0 4-19,-1 0 0,-1 0 1,1-1-1,-2 1 1,1-1-1,-1 0 0,-1 1 1,0-1-1,-3-20 0,2 28 38,1 0 0,-1 1 0,0-1 0,0 0 0,0 1 0,0-1 0,-1 1 0,1-1-1,-1 1 1,1 0 0,-1 0 0,0 0 0,0 0 0,0 0 0,0 0 0,0 0 0,0 0 0,-1 1 0,1-1 0,0 1-1,-6-2 1,1 0-66,-1 1 0,0 1 0,0-1 0,1 1 0,-1 1 1,-12-1-1,8 3-977,5 8-841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36.632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1 29070,'0'0'1961,"3"21"-1903,2 6-43,-1-10 10,-2 1 1,0 0-1,0 28 0,2-15-5,-3-30-24,-1-1-1,0 0 1,0 1-1,0-1 0,1 0 1,-1 1-1,0-1 1,0 0-1,1 1 0,-1-1 1,0 0-1,0 1 0,1-1 1,-1 0-1,1 0 1,-1 1-1,0-1 0,1 0 1,-1 0-1,0 0 1,1 1-1,-1-1 0,1 0 1,-1 0-1,1 0 1,-1 0-1,0 0 0,1 0 1,-1 0-1,1 0 1,-1 0-1,1 0 0,-1 0 1,0 0-1,1 0 1,-1-1-1,1 1 0,-1 0 1,0 0-1,1 0 1,-1 0-1,0-1 0,1 1 1,-1 0-1,0-1 1,1 1-1,-1 0 0,0 0 1,1-1-1,-1 1 1,0 0-1,0-1 0,1 1 1,-1-1-1,0 1 1,0 0-1,0-1 0,0 1 1,0-1-1,1 1 1,-1-1-1,7-15-257,-1 1 1,0-1-1,4-23 0,-5 20 112,1 1 0,12-28-1,-18 45 180,1 1 0,-1-1-1,1 1 1,0 0 0,-1-1 0,1 1-1,0 0 1,-1-1 0,1 1-1,0 0 1,0 0 0,-1 0-1,1 0 1,0 0 0,0 0 0,-1 0-1,1 0 1,0 0 0,0 0-1,-1 0 1,1 0 0,0 0 0,0 1-1,-1-1 1,1 0 0,0 1-1,-1-1 1,1 0 0,0 1 0,-1-1-1,1 1 1,-1-1 0,1 1-1,0-1 1,-1 1 0,0-1-1,2 2 1,2 10 119,0 0 1,-1 0-1,2 17 0,-3-16-116,1-1 1,-1 0-1,2 0 0,6 15 0,-9-25-128,1 0 1,-1 0-1,1-1 1,0 1-1,0 0 1,-1-1 0,1 0-1,0 1 1,0-1-1,0 0 1,0 0-1,1 0 1,-1 0-1,0 0 1,0 0 0,1-1-1,-1 1 1,0-1-1,1 0 1,-1 0-1,0 0 1,1 0-1,-1 0 1,0 0-1,1 0 1,-1-1 0,5-1-1,10-2-5601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37.590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18 306 27926,'0'0'3115,"18"-16"-3204,55-51-75,-66 60 118,0 0 1,-1 0-1,0-1 1,0 0-1,-1 0 1,0 0-1,0-1 0,-1 0 1,0 0-1,4-12 1,-5 5 78,-1 0 0,0 0 0,-1 0 0,-1-21 0,0 27 62,0 10-72,-1-1 0,0 0 0,1 0 0,-1 0 0,0 1 1,0-1-1,0 0 0,0 0 0,0 1 0,0-1 1,0 1-1,0-1 0,0 1 0,0 0 0,0-1 1,0 1-1,0 0 0,0 0 0,0-1 0,0 1 1,0 0-1,0 0 0,0 0 0,-1 0 0,0 1 1,-3-1 13,1 0 0,0 0 1,-1 0-1,1 1 0,-1-1 0,-6 3 1,5 0-6,1 1 0,0-1 0,0 1 1,1 0-1,-1 1 0,1-1 0,0 1 0,0 0 1,0 0-1,0 0 0,1 0 0,-4 10 0,-5 8 99,-13 41 0,21-51-111,0 1 0,1-1-1,0 1 1,1 0 0,1 0 0,0-1 0,1 1 0,0 0-1,3 16 1,-2-25-23,0 1 0,0-1 0,0 0 0,1 1 0,0-1 0,0 0 0,0 0 0,1 0 0,0-1 0,0 1 0,0 0 0,0-1 0,1 0 0,-1 0 0,1 0 0,0 0 0,0-1 0,1 1 0,-1-1 0,1 0 0,0-1 0,-1 1 0,1-1 0,0 0 0,1 0 0,4 1 0,-6-1-59,1-1-1,-1 0 0,0-1 1,0 1-1,0-1 1,1 0-1,-1 0 1,0 0-1,0 0 0,0-1 1,1 0-1,-1 0 1,0 0-1,0 0 1,0-1-1,0 1 0,0-1 1,-1 0-1,1 0 1,0-1-1,-1 1 1,0-1-1,1 1 0,3-6 1,-2 2-662,0 0 0,-1 0 0,0 0 0,-1-1 0,5-9-1,11-41-10844,-15 36 12261,-3-2 14115,-2 26-14256,-2 10-436,0-1 0,1 1 0,0-1 0,0 1 0,2 0 0,-1 0 0,2-1 0,2 19 0,-3-30-116,1 0 1,-1 0 0,1 0 0,0-1-1,-1 1 1,1 0 0,0 0-1,0-1 1,0 1 0,0 0 0,-1-1-1,1 1 1,0-1 0,0 1-1,0-1 1,0 1 0,0-1-1,0 0 1,0 1 0,0-1 0,0 0-1,0 0 1,1 0 0,-1 0-1,1 0 1,36 0-107,-30-1 31,0-1-179,1 1 0,-1-2 0,0 1 0,0-1 0,-1-1 0,1 1 0,-1-1 0,1 0 0,-1-1 0,0 0-1,-1 0 1,1-1 0,-1 1 0,0-1 0,7-11 0,-12 16 349,0 0 0,0 0-1,0-1 1,0 1 0,-1 0-1,1-1 1,-1 1 0,1-1 0,-1 1-1,1 0 1,-1-1 0,0 1-1,0-3 1,-2 3 2145,-1 15-1753,1 14-441,0-1 0,2 1 0,1-1 0,1 1 0,2-1 0,10 41 0,-13-63-45,1 0 1,-1 0 0,0 0-1,-1 1 1,1-1 0,-1 0-1,0 0 1,0 0 0,0 0-1,-1 1 1,-1 6 0,0-10-1,1 1 1,0 0-1,-1-1 0,0 1 1,1-1-1,-1 1 0,0-1 1,0 0-1,-1 1 1,1-1-1,0 0 0,-1-1 1,1 1-1,-1 0 1,1-1-1,-1 1 0,0-1 1,0 0-1,0 0 0,-2 1 1,-64 12 239,68-14-140,0 5-1504,-4-1-189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40.8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192 135 21557,'0'0'8029,"1"-5"-7583,20-53 1161,-20 55-1587,0 0-1,0 1 1,-1-1 0,1 0 0,-1 0 0,0 1-1,1-1 1,-1 0 0,-1 0 0,1 0-1,0 1 1,-2-6 0,2 7-17,0-1 0,-1 1 1,1 0-1,-1-1 0,0 1 0,1 0 0,-1-1 0,0 1 1,0 0-1,0 0 0,0 0 0,0 0 0,0 0 0,0 0 1,0 0-1,0 0 0,0 0 0,-1 0 0,1 1 0,0-1 1,-1 0-1,1 1 0,-3-1 0,-3-1 2,1 1 0,-1 0-1,0 0 1,0 1 0,0 0 0,1 0 0,-1 1-1,0 0 1,0 0 0,1 0 0,-1 1-1,0 0 1,1 0 0,0 1 0,0 0-1,-1 0 1,2 0 0,-1 1 0,-6 4 0,7-3 0,-1 1 0,2-1 0,-1 1 0,1 0 0,0 0 0,0 0 0,1 1 0,-1-1 0,1 1 0,1 0 0,0 0 0,0 0 0,0 0 0,0 0 0,1 0 0,1 1 0,-1 13 0,1-12-14,0-2 12,0 1 0,0-1 1,1 0-1,0 1 0,3 10 0,-4-16-8,1-1 0,-1 1 0,1 0 1,0-1-1,0 1 0,0-1 0,0 1 0,0-1 0,0 0 0,0 1 0,0-1 0,1 0 1,-1 0-1,0 0 0,1 0 0,-1 0 0,1 0 0,-1 0 0,1 0 0,0-1 0,-1 1 1,1-1-1,0 1 0,-1-1 0,1 1 0,0-1 0,-1 0 0,1 0 0,2 0 0,0 0-16,-1 0 0,0 0-1,0 0 1,1 0-1,-1-1 1,0 0-1,0 1 1,0-1-1,0 0 1,0-1-1,0 1 1,0 0-1,0-1 1,3-2-1,-3 0-25,1 1 0,-1-1 0,1 0 0,-1-1 0,-1 1 0,1 0 0,-1-1 0,3-7 0,1 0-48,-1 0 0,-1-1 0,0 1 0,-1-1 0,0 0 0,-1 0 0,0 0 0,-1-14 0,-1 26 355,1 4-187,0 1 1,-1-1-1,1 0 0,-1 1 0,0-1 1,0 1-1,0-1 0,-1 7 0,-1 6 47,2 6 0,-1-12-78,1 1-1,0 0 0,1 0 0,0 0 0,5 18 1,-5-26-42,0-1-1,0 1 1,0-1 0,1 1 0,-1 0 0,1-1 0,0 0 0,0 1-1,-1-1 1,1 0 0,1 0 0,-1 0 0,0 0 0,0-1 0,1 1 0,-1-1-1,1 1 1,-1-1 0,1 0 0,0 0 0,-1 0 0,1 0 0,0 0 0,0-1-1,0 1 1,4-1 0,2 2-98,1-1 0,0 0-1,0-1 1,-1 0 0,1-1 0,0 0-1,-1-1 1,11-2 0,5-11-1284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42.3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163 0 27238,'0'0'3925,"-1"5"-3701,-3 3-164,-1-1 1,0 1-1,0-1 1,0 1 0,-8 7-1,-13 18-10,13-16-29,2 1 0,0 1 1,1 0-1,0 0 0,2 1 0,0 0 0,2 0 0,0 1 0,1 0 0,1 0 1,1 1-1,0 25 0,3-35-17,-1 10 4,2 0 0,4 30 0,-3-44-7,0 0-1,0-1 1,1 1 0,0-1-1,0 0 1,0 0 0,1 0 0,0 0-1,1 0 1,5 6 0,5 3-13,0 0-1,1-1 1,0 0 0,1-2-1,1 0 1,0-1 0,1-1-1,31 14 1,-39-18-103,-10-6-37,0 0 0,0-1 0,0 1 0,0 0 0,0-1 0,-1 1 0,1-1 0,0 1 0,0-1 0,1 1 0,-1-1 0,0 0 0,0 0 0,0 1 0,0-1 0,0 0 0,0 0 0,0 0 0,0 0 0,3-1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7:58:43.1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 28094,'0'0'3747,"0"-2"-3689,3 4-30,17 18-1,-2 1 0,0 0 0,-2 1 1,0 0-1,-2 2 0,0 0 0,18 44 0,-22-37-32,0 0 0,-2 1-1,-2 0 1,-1 0 0,-1 1-1,-1 61 1,-3-89 5,-1-1 1,0 1 0,1 0-1,-1-1 1,-1 0-1,1 1 1,-1-1-1,0 0 1,0 1 0,0-1-1,0 0 1,-5 5-1,-40 42 24,31-36-19,15 9-1015,1-19-357,0 4-2882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23.9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6 5401,'0'0'22786,"0"-3"-22100,0 3-653,0 0 1,0 0 0,0 1-1,0-1 1,-1 0-1,1 0 1,0 0 0,0 0-1,0 0 1,0 0-1,0 1 1,-1-1-1,1 0 1,0 0 0,0 0-1,0 0 1,0 0-1,-1 0 1,1 0 0,0 0-1,0 0 1,0 0-1,0 0 1,-1 0-1,1 0 1,0 0 0,0 0-1,0 0 1,-1 0-1,1 0 1,0 0 0,0 0-1,0 0 1,0 0-1,0 0 1,-1-1-1,1 1 1,0 0 0,0 0-1,0 0 1,0 0-1,0 0 1,-1 0 0,1-1-1,0 1 1,0 0-1,0 0 1,0 0-1,0 0 1,0 0 0,0-1-1,0 1 1,0 0-1,0 0 1,0 0 0,0 0-1,0-1 1,-1 1-1,1 0 1,1 0-1,-19 25 342,-15 40-402,26-45 48,1 0-1,0 0 0,2 1 1,-4 34-1,4 87 75,5-109-90,0-22-2,1 1 0,1-1 1,0 1-1,0-1 0,1 0 1,1 0-1,-1-1 0,2 1 1,9 13-1,-5-6 4,15 33 1,-25-49-10,1 0 10,-1 0 1,1 1 0,0-1 0,0 0-1,0 0 1,0 0 0,0 0 0,1 0-1,-1-1 1,0 1 0,1 0 0,-1 0-1,1-1 1,0 1 0,0-1 0,2 2-1,0-3 28,1 0-45,-4 0-59,-1 3-880,0 0-818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25.1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 22341,'0'0'6956,"0"-1"-6913,0 1-1,1 0 1,-1 0 0,0-1 0,0 1 0,0 0-1,1 0 1,-1 0 0,0-1 0,1 1-1,-1 0 1,0 0 0,0 0 0,1 0 0,-1 0-1,0 0 1,1-1 0,-1 1 0,0 0-1,0 0 1,1 0 0,-1 0 0,0 0 0,1 0-1,-1 0 1,0 0 0,1 0 0,-1 1-1,0-1 1,1 0 0,-1 0 0,0 0-1,0 0 1,1 0 0,-1 0 0,0 1 0,1-1-1,-1 0 1,0 0 0,1 1 0,12 10-24,0 0 0,0 1 0,-1 0 0,-1 1 1,0 0-1,-1 1 0,0 1 0,-1-1 0,-1 1 1,0 1-1,-1 0 0,-1 0 0,0 0 0,-1 1 1,-1-1-1,0 1 0,-2 0 0,0 1 1,0 30-1,-2-27-13,0 2 7,0 1 0,-6 33 0,4-48-1,0-1-1,0 0 0,-1 0 0,0 0 1,-1 0-1,0 0 0,0-1 0,0 1 1,-1-1-1,-7 8 0,10-12-4,0-1 1,1 0-1,-1 0 1,0 0-1,0 0 1,0 0-1,-1 0 1,1 0-1,0-1 0,-1 1 1,1-1-1,-1 0 1,1 0-1,-1 0 1,0 0-1,1 0 0,-1-1 1,0 1-1,0-1 1,-2 1-1,4-1-3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6.7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18852,'0'0'11450,"67"0"-11450,-39 0-24,16 0-368,-11 0-1048,-4 3-5913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39.53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246 29 6353,'0'0'19295,"0"-4"-15630,-6-15-2614,-1 17-1028,0 1 1,-1 0 0,1 0-1,-1 0 1,1 1-1,0 1 1,-1-1-1,1 1 1,-1 0 0,1 1-1,0-1 1,0 2-1,0-1 1,0 1 0,0 0-1,0 0 1,1 1-1,-1 0 1,1 0-1,0 0 1,0 1 0,-10 10-1,9-7-12,0 1 1,1 0-1,0 0 0,0 0 0,1 0 0,0 1 1,0 0-1,1 0 0,1 0 0,-1 1 0,2-1 1,0 1-1,0 0 0,1-1 0,-1 14 0,2 6 21,-1-22-29,0 0-1,1 0 1,0 0 0,0 0 0,1 0 0,0 0 0,0 0 0,1 0 0,0 0 0,0-1 0,1 1 0,5 9 0,-2-8 0,0 1 0,1-1 0,1-1 0,-1 1 0,1-1 0,1 0 0,11 8 0,-15-13-4,1 0 1,-1 0 0,1-1 0,0 0 0,-1 0 0,1 0-1,0 0 1,0-1 0,0 0 0,1-1 0,-1 1 0,0-1-1,0 0 1,0-1 0,8-1 0,-8 1-6,0-1 0,-1 0 0,1 0 0,0 0 0,-1-1 0,0 0 0,0 0 0,1 0 0,-2-1 0,1 1 0,0-1-1,-1 0 1,7-9 0,2-3-35,0-1 0,16-29 0,-24 37 32,-1 0 0,0-1 0,-1 1 0,0-1 0,0 0 1,-1 0-1,0 0 0,-1 0 0,0 0 0,0 0 0,-2-12 0,1 14 10,0 1-1,0 0 0,-1 0 0,0-1 1,0 1-1,-1 0 0,0 0 0,0 0 1,-5-9-1,5 12 2,-1 1-1,1-1 1,-1 1-1,0-1 1,0 1-1,0 0 1,0 0 0,-1 1-1,1-1 1,-1 1-1,1-1 1,-1 1-1,0 0 1,0 1-1,0-1 1,-8-1 0,3 1-38,-1 0 0,1 1 0,-1 0 0,-16 1 0,16 0-227,8 0-635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3.21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41 21221,'0'0'7892,"-2"-8"-7533,0 1-427,-3-17 721,3 23-296,1 16-256,7 393 33,-8-433-159,1-27-10,1 50 34,0-1 0,1 0 0,-1 1 0,1-1 0,-1 1 0,1-1 0,0 1 0,0-1 0,0 1 0,0 0 0,0-1 0,0 1 0,1 0 1,2-4-1,0 2 2,0 1 0,1 0 0,-1 0 0,1 0 1,-1 0-1,1 1 0,0 0 0,0 0 0,0 0 0,0 0 1,0 1-1,1 0 0,-1 0 0,0 0 0,1 1 1,-1 0-1,0 0 0,10 1 0,-13 0 1,0 0 1,0 0-1,0 0 0,0 0 0,0 0 1,0 0-1,0 0 0,-1 1 0,1-1 1,0 1-1,-1-1 0,0 1 0,1 0 1,-1 0-1,0-1 0,0 1 0,0 0 1,0 0-1,0 0 0,0 0 0,0 4 1,3 3 2,-2 1 0,1-1 1,1 16-1,-4-25-5,1 13 6,0-1-1,0 1 0,-1 0 1,-3 19-1,3-30-3,0 0 0,-1 0 1,1 1-1,-1-1 0,1 0 1,-1 0-1,0 0 0,0 0 1,0 0-1,0 0 0,0 0 0,-1 0 1,1 0-1,0 0 0,-1 0 1,0-1-1,1 1 0,-1-1 1,0 1-1,0-1 0,0 0 1,0 0-1,0 1 0,0-1 0,0-1 1,0 1-1,0 0 0,0 0 1,0-1-1,-1 1 0,1-1 1,0 0-1,-3 0 0,1 0 2,1-1 0,0 1-1,-1-1 1,1 0 0,0 0-1,0 0 1,0 0 0,-1-1-1,1 1 1,1-1 0,-1 0 0,0 0-1,0 0 1,1 0 0,-1 0-1,1-1 1,-1 1 0,1-1-1,0 0 1,-3-4 0,-5-5 0,2-2-598,8 14 524,0 0 0,-1 0 0,1 0 0,0 0 0,0 0 0,0-1 0,0 1 0,0 0 1,0 0-1,0 0 0,0 0 0,0-1 0,-1 1 0,1 0 0,0 0 0,0 0 0,0 0 0,0-1 0,0 1 0,0 0 0,0 0 0,0 0 0,0-1 0,0 1 0,1 0 0,-1 0 0,0 0 0,0 0 0,0-1 0,0 1 0,0 0 0,0 0 0,0 0 0,0 0 0,0-1 0,1 1 0,-1 0 0,0 0 0,0 0 0,0 0 0,0 0 0,0 0 0,1-1 0,-1 1 0,0 0 0,0 0 0,0 0 0,0 0 0,1 0 0,-1 0 0,0 0 0,0 0 0,1 0 0,9 0-9464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3.8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59 1 18892,'0'0'9757,"-1"0"-9743,1 0 0,0 0 0,0 0 0,-1 1 0,1-1 0,0 0 0,0 0 0,-1 0 0,1 1 1,0-1-1,0 0 0,0 1 0,-1-1 0,1 0 0,0 0 0,0 1 0,0-1 0,0 0 0,0 1 0,0-1 0,0 0 0,0 1 1,0-1-1,0 0 0,0 1 0,0-1 0,0 0 0,0 1 0,0-1 0,0 0 0,0 1 0,0-1 0,0 0 0,0 0 1,1 1-1,2 9 120,0 0-1,1-1 1,7 14 0,10 27 67,-19-42-173,4 9 43,-2 0 0,0-1 1,0 1-1,-2 1 0,0-1 0,-1 0 0,-1 0 0,-2 19 0,1-34-62,1 0 1,-1 1-1,0-1 1,-1 0-1,1 1 1,0-1-1,-1 0 1,1 0-1,-1 0 1,0 0-1,0 0 1,1-1-1,-1 1 1,0-1-1,-1 1 1,1-1-1,0 1 1,0-1-1,0 0 1,-1 0-1,1 0 1,-5 0-1,2 1-12,0 0 0,0-1-1,-1 0 1,1-1 0,-1 1 0,1-1-1,-1 0 1,1 0 0,-1 0 0,-5-2 0,11 2-9,-1-1 0,0 1 1,0-1-1,1 1 1,-1-1-1,0 1 0,1-1 1,-1 1-1,1-1 0,-1 1 1,0-1-1,1 0 1,-1 1-1,1-1 0,0 0 1,-1 1-1,1-1 1,0 0-1,-1 0 0,1 1 1,0-1-1,0 0 0,0 0 1,-1 0-1,1 0 1,0 0-1,0-29-537,1 17-66,-1-18-1380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4.23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27838,'0'0'1040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4.65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37 128 22373,'0'0'6769,"2"0"-6651,4 0-65,4 1-73,0-1 0,0-1 0,0 0 0,0 0 0,0-1 0,12-3 0,-19 3-13,-1 1 1,1 0-1,-1 0 1,1-1-1,-1 1 1,0-1-1,1 0 0,-1 0 1,0 0-1,0 0 1,0 0-1,0 0 1,-1-1-1,1 1 1,-1-1-1,1 1 0,-1-1 1,0 1-1,0-1 1,0 0-1,0 1 1,-1-1-1,1 0 0,-1 0 1,1 0-1,-1 0 1,0 1-1,0-5 1,0 5 44,0-1 1,0 0-1,0 1 0,0-1 1,0 0-1,-1 1 1,1-1-1,-1 1 0,1-1 1,-1 0-1,0 1 1,0 0-1,-2-4 1,1 5 36,0-1 0,0 1 1,1 0-1,-1 0 0,0 0 0,-1 1 1,1-1-1,0 0 0,0 1 1,0-1-1,0 1 0,0 0 1,-1-1-1,1 1 0,0 0 1,-5 1-1,3-1 15,-1 0-1,0 0 1,1 1-1,-1-1 1,1 1 0,-1 0-1,1 1 1,-1-1-1,1 1 1,0 0 0,0 0-1,0 0 1,0 0-1,0 1 1,0-1 0,1 1-1,-1 0 1,1 0-1,0 1 1,-1-1 0,2 1-1,-6 7 1,4-5-36,1 1-1,0-1 1,0 1 0,0 0-1,1 0 1,0 0-1,0 0 1,1 0 0,0 1-1,0-1 1,0 0 0,1 1-1,2 12 1,-2-1-6,0-17-21,0 0 0,0 0-1,0 0 1,1 0 0,-1 0 0,1 0-1,-1 0 1,1 0 0,0 0 0,0-1-1,0 1 1,0 0 0,0 0-1,0-1 1,0 1 0,0-1 0,1 1-1,-1-1 1,2 2 0,1 0 2,0-1 1,0 1-1,0-1 0,0 0 1,0-1-1,0 1 1,1-1-1,5 2 0,8 0-658,0-1-1,1 0 1,22-1-1,-35-1 138,17 0-4007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5.0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114 20 24573,'0'0'5000,"-6"-3"-4741,2 1-265,-26-11 357,29 13-328,-1-1-1,1 1 0,-1 0 1,1 0-1,0 0 0,-1 0 0,1 0 1,-1 0-1,1 0 0,-1 0 1,1 0-1,0 1 0,-1-1 0,1 1 1,0-1-1,-1 1 0,1-1 1,0 1-1,0 0 0,0 0 0,-1 0 1,1-1-1,0 1 0,-2 2 1,1 1 3,-1-1-2,0 0 1,0 0 0,1 1 0,-1 0-1,1-1 1,0 1 0,0 0 0,0 0 0,1 0-1,0 0 1,-1 0 0,0 5 0,-2 15 22,3-19-33,0 0-1,0 0 0,0 0 1,1 0-1,-1 0 0,1 0 1,1 0-1,0 7 0,0-11-12,-1 1-1,1-1 1,0 0-1,0 1 0,0-1 1,0 1-1,0-1 1,0 0-1,0 0 0,1 0 1,-1 0-1,0 0 1,1 0-1,-1 0 0,1 0 1,-1 0-1,1-1 1,-1 1-1,1 0 0,-1-1 1,1 1-1,0-1 0,-1 0 1,1 0-1,0 0 1,-1 0-1,1 0 0,0 0 1,-1 0-1,3 0 1,11 0-38,-11 0 0,1 1 0,-1-1 1,1 0-1,-1 0 0,1-1 0,-1 0 0,0 1 0,1-2 0,-1 1 0,0 0 0,1-1 0,-1 0 0,6-3 0,6-8-792,0-1 0,24-26 0,-10 5-2644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5.41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71 0 21221,'0'0'9571,"-9"9"-9375,2-3-167,3-3-17,0 1-1,1-1 0,-1 1 0,1-1 0,-1 1 1,1 0-1,0 1 0,1-1 0,-1 0 1,1 1-1,-1-1 0,1 1 0,1 0 0,-1 0 1,1 0-1,-1 6 0,-1 22 70,-1 5-1,2 0 0,4 47-1,-2-75-82,2-1 0,-1 1 0,1-1 0,0 1 0,1-1 0,0 0 0,1 0 0,0 0 0,0 0 0,1 0 0,0-1 0,0 0-1,13 14 1,-18-22-8,0 1 0,0-1-1,0 0 1,0 0-1,0 0 1,0 1-1,1-1 1,-1 0 0,0 0-1,0 0 1,0 1-1,0-1 1,0 0-1,1 0 1,-1 0 0,0 0-1,0 1 1,0-1-1,1 0 1,-1 0-1,0 0 1,0 0-1,0 0 1,1 0 0,-1 0-1,0 0 1,0 0-1,1 0 1,-1 0-1,0 0 1,0 0 0,1 0-1,-1 0 1,0 0-1,0 0 1,1 0-1,-1 0 1,0 0 0,0 0-1,0 0 1,1 0-1,-1 0 1,0 0-1,0-1 1,0 1 0,1 0-1,-1 0 1,0 0-1,0 0 1,0-1-1,0 1 1,1 0 0,-1 0-1,0 0 1,0-1-1,0 1 1,0 0-1,0 0 1,0 0 0,0-1-1,0 1 1,1 0-1,-1-1 1,0-17-842,0 14 689,0-30-3686,0-3-8146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5.7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 27150,'0'0'3402,"14"-1"-3250,255-1 152,-268 2-395,-14 0-1845,-3 0 113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4:46.6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0 113 26798,'0'0'1351,"15"-15"-2122,4-5 532,2 0-120,28-38-1,-49 75 4079,0 44-3089,0-17-382,6 71-1429,-6-109-1489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00.14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47 18620,'0'0'11600,"-3"-6"-11248,-8-19-116,8 19 136,3 15-332,1 16-15,2 0 0,0 0 0,2 0-1,0-1 1,18 46 0,-1-17-14,42 77 0,-61-125-16,4 8 11,0-1 1,1-1 0,11 15 0,-17-24-15,1 1 1,-1-1 0,1 1-1,0-1 1,-1 0-1,1 0 1,0 0-1,1 0 1,-1-1-1,0 1 1,0-1-1,1 0 1,-1 0 0,0 0-1,1 0 1,-1 0-1,7-1 1,-7-4-9,-1 0 0,0 0 0,0-1 0,-1 1 0,1 0 0,-1-1 0,0 0 0,0 1 0,1-7 0,3-136-170,-3-47 68,-3 106 119,0 76-82,-1 11-573,0 23-970,2-3-571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7.12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0 27190,'0'0'3405,"-1"19"-3228,-3 127 170,4-145-355,0 0 1,0 0 0,0-1-1,0 1 1,0 0 0,0 0-1,0-1 1,0 1 0,0 0-1,1 0 1,-1-1 0,0 1-1,0 0 1,1-1 0,-1 1-1,0 0 1,1-1 0,-1 1-1,1 0 1,-1-1 0,1 1 0,-1-1-1,1 1 1,-1-1 0,1 1-1,0-1 1,1 1 0,-1-1-30,0 1 1,1-1 0,-1 0-1,1 0 1,-1 0 0,1 0 0,-1 0-1,1 0 1,-1-1 0,0 1-1,1 0 1,-1-1 0,3 0 0,0-1-107,0 0 0,0 0 1,1-1-1,-1 1 1,0-1-1,-1 0 0,1 0 1,4-5-1,14-27-2483,-11 16-2862,4-3-11943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00.73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232 38 5577,'0'0'22790,"0"-4"-22287,0 2-476,1 1-1,-1 0 1,0 0 0,-1 0-1,1-1 1,0 1-1,0 0 1,0 0-1,-1 0 1,1-1 0,-1 1-1,1 0 1,-1 0-1,1 0 1,-1 0 0,0 0-1,1 0 1,-1 0-1,0 0 1,0 0-1,-1-1 1,-1 1 37,0-1 0,1 1 0,-1 0-1,0 1 1,0-1 0,0 0 0,0 1 0,1 0-1,-1 0 1,-6 0 0,3 0-3,-5 0 84,0 0 1,0 0-1,-21 5 1,27-4-117,1 1 1,-1 0-1,1 0 1,0 0-1,0 0 1,0 1-1,0 0 0,0 0 1,0 0-1,1 0 1,-7 7-1,4-3-9,0 1 0,0 0-1,1-1 1,0 2 0,0-1 0,1 0-1,0 1 1,0 0 0,1 0-1,0 0 1,1 0 0,0 1 0,1-1-1,-1 1 1,2-1 0,0 1-1,1 17 1,-1-25-18,1 0-1,-1 1 1,1-1-1,0 0 1,-1 0-1,1 0 1,0 0-1,0 0 1,0 0-1,1 0 1,-1 0-1,0 0 1,1 0-1,-1 0 1,1-1-1,0 1 1,-1-1-1,1 1 1,4 1-1,-2 0-5,0-2 0,0 1-1,1 0 1,-1-1 0,1 0 0,-1 0 0,1 0-1,-1-1 1,9 1 0,-7-1-41,0 0 1,0-1-1,0 1 1,0-1-1,0 0 1,0-1-1,0 0 1,-1 1-1,1-2 1,0 1-1,-1-1 1,0 0-1,0 0 1,0 0-1,8-7 1,-6 1-174,0 1 1,-1 0-1,0-1 0,-1 0 1,0-1-1,0 1 1,-1-1-1,5-16 0,-4-22 1813,3 120-834,-5-51-666,-3-19-92,0 1 1,1-1-1,0 0 0,-1 1 0,1-1 1,0 0-1,0 0 0,0 0 0,0 0 1,0 0-1,1 0 0,-1 0 0,1 0 1,-1 0-1,1-1 0,0 1 1,0-1-1,-1 1 0,1-1 0,0 0 1,0 1-1,0-1 0,1 0 0,-1 0 1,4 1-1,4 0-293,0 0 1,-1-1 0,1 0-1,18-1 1,-20 0-165,16 0-1840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01.5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0 405 26638,'0'0'2064,"21"-24"-1856,63-80-66,-79 98-140,52-69 35,-51 65-29,-1 0 1,1-1-1,6-20 1,-10 22-2,0 0 1,0 0 0,-1 0-1,0 0 1,0-1-1,-1 1 1,-1 0-1,-1-16 1,1 23 18,0 1 0,1-1 0,-1 0 0,0 0 1,0 1-1,0-1 0,0 0 0,-1 1 0,1-1 0,0 1 0,-1-1 1,1 1-1,0 0 0,-1 0 0,0 0 0,1-1 0,-1 2 0,0-1 1,0 0-1,1 0 0,-1 0 0,0 1 0,0-1 0,0 1 0,-3-1 1,-6-1 158,-1 1 0,1 0 1,-14 2-1,15-1-107,7 0-63,-1 0 0,1 0 0,0 1-1,0 0 1,0-1 0,-1 1 0,1 0 0,0 0 0,0 1 0,1-1 0,-1 1-1,0-1 1,0 1 0,1 0 0,-1 0 0,1 0 0,-1 1 0,1-1 0,0 0-1,0 1 1,0 0 0,0-1 0,1 1 0,-1 0 0,1 0 0,-1 0 0,1 0-1,0 0 1,0 0 0,1 0 0,-2 4 0,-1 13 21,0 0 1,1 0-1,2 0 0,0 20 1,1-14 6,-1-2-14,1-1 0,0 1-1,2 0 1,10 37-1,-11-52-26,1-1 0,0 1 0,1-1 0,0 0 0,0 0 0,1 0 0,0-1 0,0 0 0,1 0 0,0 0 0,0 0 0,0-1 0,1 0 0,0 0 0,11 6 0,-16-11-21,-1 1 0,1-1 0,0 0 0,0 0 1,0-1-1,1 1 0,-1 0 0,0-1 0,0 1 0,0-1 0,0 1 0,1-1 0,-1 0 0,0 0 0,0 0 1,0 0-1,1-1 0,-1 1 0,0-1 0,0 1 0,0-1 0,0 0 0,0 1 0,1-1 0,-2 0 0,1-1 1,0 1-1,0 0 0,0 0 0,0-1 0,-1 1 0,1-1 0,-1 0 0,3-2 0,3-6-284,0 0-1,-1-1 0,0 0 0,-1 0 0,5-12 0,-2 2-493,4-7-359,-6 14-994,-1 0 0,-1 0 1,3-17-1,-5 6 2258,-2 10 6392,1 20-2577,-2 28-2541,-4-10-1236,1 0 0,2 0 1,0 0-1,1 1 0,4 37 0,-2-59-144,-1 0 0,1 0 0,0-1-1,0 1 1,0-1 0,0 1-1,0-1 1,0 1 0,0-1 0,0 1-1,0-1 1,1 0 0,-1 0 0,1 0-1,-1 1 1,1-1 0,-1-1-1,1 1 1,-1 0 0,1 0 0,0-1-1,0 1 1,-1-1 0,4 1 0,-2 0-18,0 0 0,0-1 0,0 1 0,0-1 0,0 0 0,0 0 0,0 0 0,0 0 0,0-1 0,0 1 0,0-1 0,0 0 0,0 0 0,-1 0 0,4-1 0,-1-2-74,-1 0 0,1 0-1,-1 0 1,0-1 0,-1 0-1,1 1 1,-1-1 0,1-1-1,2-7 1,22-54-1435,-28 66 1495,4-11-54,-1 0 0,-1-1 1,0 1-1,-1 0 0,0-1 0,-2-20 0,1 9 1636,-1 25-1506,0-1 0,1 0 0,-1 1 0,0-1 0,0 0 0,1 1 0,-1-1 0,0 1 0,1-1 0,-1 1 0,1-1 0,-1 1 0,1-1 0,-1 1 0,1 0 0,-1-1 0,1 1 0,-1 0 0,0 1 0,-3 7 53,1 0 0,0 1 0,0 0 1,1-1-1,0 1 0,-1 14 0,1 65 78,2-64-155,0-25-21,0 1-1,0 0 1,0-1-1,0 1 0,0 0 1,1-1-1,-1 1 1,0 0-1,0-1 0,0 1 1,1 0-1,-1-1 1,0 1-1,1 0 0,-1-1 1,1 1-1,-1-1 0,1 1 1,-1-1-1,1 1 1,-1-1-1,1 0 0,-1 1 1,1-1-1,-1 1 1,1-1-1,0 0 0,-1 0 1,2 1-1,22 1-3444,-14-2-2420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02.11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49 198 26614,'0'0'3283,"15"-10"-3230,45-34-42,-55 41-17,-1-1 0,0 1 0,-1-1-1,1 0 1,-1 0 0,0-1 0,0 1 0,0-1-1,0 0 1,-1 0 0,0 0 0,0 0 0,0 0-1,0 0 1,-1 0 0,0 0 0,0-1 0,0 1 0,-1-1-1,0 1 1,0 0 0,0-1 0,-1 1 0,-1-8-1,1 12 22,1 0 0,-1 0 0,1 0 0,-1 0 0,1 0-1,-1 0 1,0 0 0,0 1 0,1-1 0,-1 0 0,0 0-1,0 1 1,0-1 0,0 1 0,1-1 0,-1 1 0,0-1 0,0 1-1,0-1 1,0 1 0,0 0 0,-1-1 0,1 1 0,0 0-1,-2 0 1,-31 0 442,24 0-378,6 1-51,1 0 0,-1 0 1,0 0-1,1 1 0,-1-1 0,1 1 1,0 0-1,0 0 0,-1 0 0,1 0 1,0 1-1,0-1 0,1 1 0,-1 0 1,1-1-1,-1 1 0,1 0 0,0 1 1,0-1-1,0 0 0,-2 6 1,-2 4 21,0-1 1,1 1 0,0 0 0,-4 22 0,7-29-43,1 0 0,1 0 1,-1 0-1,1 0 0,0 0 0,0 0 0,0 0 1,1 0-1,0 0 0,3 9 0,-3-12-7,0-1 0,1 1 0,0 0 0,-1 0 0,1-1 0,0 1-1,0-1 1,1 0 0,-1 1 0,0-1 0,1 0 0,-1 0 0,1-1-1,0 1 1,0 0 0,0-1 0,-1 0 0,1 1 0,0-1 0,1-1 0,3 2-1,12 2-428,0-2 0,1 0 0,-1-1 0,1-1 0,-1 0 0,34-7 0,-28 0-6452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02.8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0 141 27718,'0'0'2737,"6"-7"-2667,0 0-89,-1 0 0,0 0 0,0-1 0,-1 0-1,0 0 1,0 0 0,3-13 0,5-38 348,-16 133 230,2-51-522,0-1 1,2 0 0,1 0-1,6 44 1,-5-56-549,0 1 1,-1-1-1,0 16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12.61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0 17844,'0'0'12526,"0"6"-12227,-1 99-36,3 127 356,0-215-624,1 1 1,0-1 0,1 0 0,11 29-1,-11-43-493,-2-12-72,-1-12-921,-1 1-1425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12.9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15 27094,'0'0'3603,"10"-2"-3455,9-3-80,1 2-1,0 0 0,0 2 0,22 0 1,-31 2-139,1-1 1,-1 1 0,0 1-1,0 0 1,0 1 0,0 0-1,0 1 1,0 0 0,16 9 0,-26-13-31,-1 0 1,1 1 0,-1-1 0,1 1 0,-1-1 0,1 0 0,-1 1-1,1-1 1,-1 1 0,0-1 0,1 1 0,-1 0 0,0-1 0,1 1 0,-1-1-1,0 1 1,0 0 0,0-1 0,1 1 0,-1-1 0,0 1 0,0 0 0,0-1-1,0 2 1,0 4-4382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13.3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2168,'0'0'28345,"7"2"-28082,11 2-150,1-1-1,0 0 1,31-1-1,66-5 22,-115 3-134,69-11-88,-69 11-17,-8 0-1609,-4 0 11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14.5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59 5185,'0'0'24912,"0"-41"-23952,0 40-958,1 0-1,0 0 1,0 0-1,-1 0 1,1 0-1,0 0 0,0 0 1,0 0-1,0 1 1,0-1-1,0 0 1,1 0-1,-1 1 0,0-1 1,0 1-1,0-1 1,1 1-1,-1 0 1,0-1-1,0 1 1,1 0-1,-1 0 0,0 0 1,1 0-1,1 0 1,38-2-4,-39 2 2,2 0-1,-1 0-1,1 0 1,-1 0-1,1 0 0,-1 1 1,1 0-1,-1 0 1,0 0-1,1 0 1,-1 0-1,0 0 1,1 1-1,-1 0 0,0 0 1,0 0-1,-1 0 1,1 0-1,0 0 1,-1 1-1,1-1 0,-1 1 1,0 0-1,0 0 1,0 0-1,0 0 1,0 0-1,-1 0 1,1 0-1,-1 1 0,0-1 1,0 0-1,0 1 1,0-1-1,0 5 1,-1-2-8,1 0 0,-1 0 0,1 0 0,-2 0 0,1 0 0,-1 0 0,0 0 0,0-1 0,0 1 0,-1 0 0,0 0 0,0-1 0,-1 1 0,-5 9 0,-1-4-2,0 0-1,0-1 0,-1 0 1,0-1-1,-14 10 1,9-5 10,15-13 3,0-1 0,0 0 0,0 0 0,0 0 0,0 0 0,0 0 0,-1 1 0,1-1 0,0 0 1,0 0-1,0 0 0,0 1 0,0-1 0,0 0 0,0 0 0,0 0 0,0 0 0,0 1 0,0-1 1,0 0-1,0 0 0,0 0 0,0 1 0,0-1 0,0 0 0,0 0 0,0 0 0,1 0 0,-1 1 0,0-1 1,0 0-1,0 0 0,0 0 0,0 0 0,0 0 0,0 1 0,1-1 0,-1 0 0,0 0 0,0 0 0,0 0 1,1 0-1,30 1 237,-7-2-199,186-11 193,-209 12-258,-8 0-1429,-9 0-889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15.4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22661,'0'0'5441,"0"87"-5441,0-64-264,0-9-6810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22.4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22 7626,'0'0'15547,"0"-21"-8229,1 142-6922,22 169 1,-20-265-395,-2-13-9,1 1-1,0-1 1,6 18-1,-4-10-15,-4-19-11,0 1-1,0-1 1,0 1 0,1-1-1,-1 1 1,0-1 0,1 1-1,-1-1 1,1 1 0,-1-1-1,1 0 1,0 1 0,-1-1-1,1 0 1,0 1 0,0-1-1,0 0 1,0 0 0,0 0-1,1 1 1,-1-1-576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7.48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121 1 18260,'0'0'12413,"0"4"-12091,-1 39-18,0-11-213,1 0 0,6 42 0,-3-49-72,-1 0-1,-2 33 1,0-27 12,0-30-30,0-1-1,-1 1 1,1-1 0,-1 1 0,1-1 0,0 1 0,-1-1-1,1 1 1,-1-1 0,1 0 0,-1 1 0,1-1 0,-1 0-1,1 1 1,-1-1 0,0 0 0,1 0 0,-1 1-1,1-1 1,-1 0 0,0 0 0,1 0 0,-1 0 0,1 0-1,-1 0 1,0 0 0,1 0 0,-2 0 0,-26 0 0,19-1-18,6 1-6,0 0 0,0-1 0,0 1 0,0-1 0,1 0 0,-1 1 0,0-1 0,1-1 0,-1 1 0,0 0 0,1-1 0,-1 1 1,1-1-1,0 0 0,0 0 0,-3-3 0,1 2-450,1-2 0,0 1 1,0 0-1,0-1 1,0 1-1,1-1 0,0 0 1,-3-6-1,4-4-7354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22.82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 20788,'0'0'9042,"133"-20"-8730,-104 20-88,0 0-111,5 0-113,-16 0 40,5 0-40,-12 5-201,1 4-119,-12 0-344,0-3-368,0-1-2297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23.16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36 25317,'0'0'5271,"13"-6"-4850,11-1-406,1 0 0,0 2-1,0 1 1,1 1 0,-1 1-1,38 1 1,-60 1-156,-3 0 98,1 0 0,-1 0-1,0 0 1,1 0 0,-1 0 0,0 0-1,1 0 1,-1 0 0,1 0 0,-1 0-1,0 0 1,1 0 0,-1 0-1,0 0 1,1 0 0,-1 1 0,0-1-1,1 0 1,-1 0 0,0 0 0,1 1-1,-1-1 1,0 0 0,0 0 0,1 1-1,-1-1 1,0 1 0,5 4-1599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24.70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38 23165,'0'0'6295,"0"-3"-6102,0 2-175,0 0 0,0 0-1,1 0 1,-1 0 0,0 0 0,0 0 0,1 0-1,-1 1 1,1-1 0,-1 0 0,1 0 0,-1 0-1,1 0 1,0 0 0,-1 1 0,1-1-1,0 0 1,-1 1 0,1-1 0,0 0 0,0 1-1,0-1 1,1 0 0,32-9 128,40 6-121,-70 4-12,-2 0-13,-1 0 0,0 0 0,0 1 0,1-1 1,-1 1-1,0-1 0,0 1 0,1 0 0,-1-1 1,0 1-1,0 0 0,0 0 0,0 0 0,0-1 0,0 1 1,0 0-1,0 1 0,0-1 0,-1 0 0,1 0 0,0 0 1,-1 0-1,1 1 0,-1-1 0,1 0 0,-1 0 0,1 1 1,-1-1-1,0 0 0,0 1 0,0 1 0,3 50-27,-3-44 17,-1-3-5,0 0 1,0 0-1,0 0 1,-1 0 0,0 0-1,-1 0 1,1-1-1,-1 1 1,0-1-1,0 1 1,-1-1 0,1 0-1,-1 0 1,0-1-1,-1 1 1,-5 4-1,5-6-5,10-4 18,0 0-1,0 1 0,0-1 1,-1 1-1,1 0 0,0 1 0,5 0 1,9 0-1,-13-1 2,-1 0-1,1 0 0,0 0 0,-1 1 1,1 0-1,0 0 0,-1 1 0,7 2 1,-10-3 0,0 0 0,0 0 1,-1 1-1,1-1 0,-1 0 1,1 1-1,-1 0 0,1-1 1,-1 1-1,0 0 0,0 0 1,0 0-1,0 0 0,0 0 1,0 0-1,-1 0 0,1 0 1,-1 0-1,1 0 0,-1 0 0,0 0 1,0 0-1,0 0 0,0 1 1,0 1-1,0 1-3,-4 34 9,3-37-3,0 0 0,0 0-1,0 1 1,-1-1 0,1 0 0,-1 0-1,1 0 1,-1-1 0,0 1 0,0 0-1,0-1 1,0 1 0,-3 1-1,-1 1 24,0-1-1,0 0 1,-1 0-1,1-1 0,-1 0 1,1 0-1,-1 0 1,0-1-1,0 0 1,1 0-1,-1-1 0,-13 0 1,19-1-27,0 1 1,0 0-1,1-1 1,-1 1-1,0-1 1,1 1-1,-1-1 1,0 1-1,1-1 1,-1 1-1,0-1 1,1 1-1,-1-1 1,1 0-1,0 1 0,-1-1 1,1 0-1,-1 1 1,1-1-1,0 0 1,-1 0-1,1 0 1,0 1-1,0-1 1,0 0-1,0 0 1,0 0-1,0 1 1,0-1-1,0 0 1,0 0-1,0 0 1,0 1-1,0-1 1,1-1-1,-1-2-175,0 4-255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35.6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148 7 9962,'0'0'18337,"-24"-6"-16351,20 7-1939,0-1-1,0 2 1,1-1-1,-1 0 1,1 1-1,-1-1 1,1 1-1,-1 0 1,1 0-1,0 1 1,0-1 0,0 0-1,0 1 1,1 0-1,-4 4 1,-2 1 16,1 1 0,0 1-1,-11 19 1,13-17-38,1 0 0,0 0 0,0 0-1,1 0 1,1 0 0,0 1 0,0 12-1,1 11 36,4 42 0,-1-62-54,1-1 0,1 0 0,0 0-1,0-1 1,2 1 0,0-1 0,13 23 0,-6-16-8,1 0-1,0-1 1,2 0-1,17 17 0,-31-34-22,0-1 1,1 1-1,-1-1 0,1 0 0,-1 0 0,1 0 0,0 0 0,0 0 0,0-1 0,0 1 0,0-1 0,0 0 0,0 0 0,0 0 0,1 0 0,-1 0 0,0-1 1,1 1-1,3-1 0,-6-15-2457,-1 1-2006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5:37.0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33 18892,'0'0'10636,"0"-4"-10275,0-11-48,0 11 18,0 3-306,0 1 0,0-1 0,0 1 1,1 0-1,-1-1 0,0 1 0,0-1 0,0 1 0,0 0 0,1-1 0,-1 1 0,0 0 0,0-1 0,1 1 1,-1 0-1,0-1 0,1 1 0,-1 0 0,0 0 0,1-1 0,-1 1 0,0 0 0,1 0 0,-1 0 1,1 0-1,-1-1 0,0 1 0,1 0 0,-1 0 0,1 0 0,20-1 143,-16 2-166,1 0 0,-1 0 0,1 0 0,-1 1 0,8 3 0,-1 2 6,-1 1-1,0 0 1,-1 1 0,0 1 0,0-1 0,-1 1 0,-1 1-1,1 0 1,-2 0 0,1 0 0,5 14 0,-6-9-8,0-1 1,-1 1 0,0 0 0,-2 0 0,0 1 0,0-1-1,-2 1 1,1 26 0,-2-34 0,-1 1 0,0-1 0,0 0 0,-1 0 0,0 0-1,-1 1 1,0-1 0,-1-1 0,0 1 0,0 0 0,-1-1 0,0 1 0,0-1 0,-10 14-1,0-4 25,-1 0-1,-19 18 1,33-35-12,1 1-24,0-1-47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6:39.66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0 22981,'0'0'5790,"0"39"-3566,-12 269-1744,12-66-416,0-241-107,0-3-2016,0-8-1180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6:22.85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2433,'0'0'1144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6:25.8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18 1328,'0'0'9314,"0"-17"-15331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6:56.91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18 23165,'0'0'6176,"7"1"-5615,61 4-168,99-6 1,-63-1-371,308-7-10,-127 18-3,0 0-2,820-15 72,-885-6-68,0 1-16,1155 11-7,-1112 8 21,-116-1-29,299 33 52,-188 0-46,-241-37 12,9 2-7,51 2 1,-28-7-11,-48 0 14,22 0 26,104 0 370,-127 26-280,0 329 172,0-354-308,0 0 1,0 0 0,0 0-1,0 1 1,0-1 0,0 0-1,1 0 1,-1 0 0,0 0-1,1 0 1,-1 0 0,1 0-1,-1 0 1,1 0 0,-1-1-1,1 1 1,0 0 0,-1 0-1,1 0 1,0 0 0,0-1-1,-1 1 1,2 0 0,-2-12-11664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08.8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26902,'0'0'2634,"16"7"-2417,53 24 76,-63-27-241,-1-1-1,1 1 0,-1 0 0,1 0 0,-1 1 0,0-1 0,-1 1 0,1 0 0,-1 1 0,0-1 1,0 1-1,-1 0 0,0 0 0,0 0 0,3 7 0,8 16 68,-10-23-312,0 0 1,0 1 0,0-1-1,0-1 1,1 1 0,0-1-1,0 1 1,1-2 0,-1 1-1,1 0 1,0-1 0,0 0-1,11 5 1,-5-6-3453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4:03:37.81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26318,'0'0'3926,"0"26"-3574,0 167 235,0-177-539,0-7-18,0 0-1,0 1 1,1-1-1,2 13 1,-2-14-314,-1-11-2176,0-8-105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09.16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162 1 16628,'0'0'14371,"-121"83"-14315,104-51-56,5 6-144,6-9-1105,1-6-10521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29.19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62 3617,'0'0'12864,"0"-5"-9949,0-51 8425,-6 56-16895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1.84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10 20076,'0'0'6580,"0"-10"-4138,0 260-696,6-94-1677,5-81 98,-11-75-174,0-2-918,0-13-1314,0-5-4009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2.39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220 1 23885,'0'0'5116,"-4"2"-4905,-11 11 112,1 1 0,1 0 0,-12 16 0,-14 15 56,7-12-275,-44 51-104,74-81 350,14-19-18780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2.77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21181,'0'0'8147,"30"1"-6880,-24 0-1223,0 0 0,0 1 0,0 0 0,0 0 0,0 0 0,-1 1 0,1 0 0,-1 0 0,6 5 0,49 40-130,-34-26-198,-4-6-1200,-4-6-1996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5.4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32 7458,'0'0'15323,"16"-4"-8143,-3 2-6860,125 2 82,419-6-261,-393 5-141,152-12 13,-232 7 42,98 7-1,-68 1-33,736-2 0,-446 5 138,65 18-35,-34-13-81,-293-11-25,-104 3-5,37 6 1,21 2-6,524-6 18,-385-5-22,-67 13 20,195-27 4,-41 10-21,-181 8-8,270-3-241,-411-1-316,0-4-843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8.32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58 4 18500,'0'0'9159,"-1"-4"-8919,1 5-191,0-1-1,0 0 0,0 0 1,0 1-1,0-1 0,0 0 1,0 0-1,0 0 0,0 1 1,0-1-1,-1 0 0,1 0 1,0 0-1,0 0 0,0 1 1,0-1-1,-1 0 0,1 0 1,0 0-1,0 0 0,0 0 1,0 0-1,-1 1 0,1-1 1,0 0-1,0 0 0,-1 0 1,1 0-1,0 0 0,0 0 1,0 0-1,-1 0 0,1 0 1,0 0-1,0 0 0,-1 0 1,1 0-1,0 0 0,0 0 1,0 0-1,-1 0 0,1 0 1,0-1-1,0 1 0,0 0 1,-1 0-1,1 0 0,0 0 1,0 0-1,0-1 0,-1 1 1,1 0-1,0 0 0,0 0 1,0 0-1,0-1 0,0 1 1,0 0-1,-1 0 0,1 0 1,0-1-1,0 1 0,0 0 1,0 0-1,0-1 0,-14 36 564,7-12-702,-6 38-1,9 1 128,5 75-1,1-44-5,-1-49-8,0-21-19,-1-1 0,0 1 0,-7 32 0,1 6-3,6 37-868,0-103-932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49.3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9 9442,'0'0'19954,"30"0"-19418,274 0 231,-303 0-577,-8-1-1905,-3-6-1822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50.9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40 24 664,'0'0'26995,"-2"-3"-26447,1 2-413,0 0 0,0-1-1,0 1 1,0 0 0,1 0 0,-1 0-1,0-1 1,1 1 0,-1 0-1,1-1 1,-1 1 0,1-1-1,-1-1 1,-2 3 22,2 0-136,1 0 1,0 0-1,-1 0 0,1-1 0,0 1 0,0 0 0,-1 0 0,1 0 0,0 0 1,-1 0-1,1 0 0,0 0 0,-1 0 0,1 0 0,0 0 0,0 0 0,-1 0 1,1 1-1,0-1 0,-1 0 0,1 0 0,0 0 0,0 0 0,-1 0 0,1 1 1,0-1-1,0 0 0,-1 0 0,1 0 0,0 1 0,-4 12 23,1 0 0,0 0-1,1 0 1,0 0-1,1 0 1,1 0 0,0 1-1,3 16 1,-2 12-10,-1 250 89,1-279-119,0 1-1,6 22 1,-4-23 1,-1 1-1,2 23 1,-4-36-1,4 1-7,-3 8-778,-1-20-1497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04:47:52.81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179 0 14963,'0'0'13879,"-1"26"-13145,-2-20-632,-1-1 1,-1 0-1,1-1 1,-1 1-1,0-1 1,0 0 0,0 0-1,-8 4 1,-12 11 33,4-1-32,10-10-125,1 1 0,-1 0 0,2 1-1,-1 0 1,1 0 0,-13 22 0,21-29-1042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34C7-0A02-744E-DE65-A7AF69AE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007D-1593-CA9E-7212-F0CADE03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381A-FF24-F21E-28B5-AAEA2A91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C3C0-1018-ABE0-C96C-F6DFEBEB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66C5-51E1-C5F5-D4C6-0CCA37AA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043C-1583-5ECF-BC2C-95CBA5E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5549-65BE-B14A-09F5-75A8FA97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1C54-EFC8-71AD-CAF6-EA18AB14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6A92-2B44-376D-0E19-3192C6A4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5D0B-C6DB-0054-0FD4-E6E2ACDF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16B6B-979B-392E-6DA9-B1F3F309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6EA40-991C-DCF9-B045-DF8146FB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7FFD-B0AC-8399-5427-AA118878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96AD-8A0D-FA0E-7EA5-3E083E6E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7DE9-B787-6826-F177-820F1DDF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28-9C64-2BCF-761F-CAEF2008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EDB6-E0B3-6ABD-DE31-0ABD5F3B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0E7D-554A-5464-D6C7-E9EDF2A3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9FA-4751-24CD-D985-6E20420E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96B3-4233-C014-781E-7F8735B9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2F63-A122-FFEC-BBCB-6A3CA9C0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4508-499D-ADA6-4E63-C66319E4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EE34-12F9-2C54-B33F-B19ADE3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697F-8D85-6D5C-19AB-71D40B6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E84A-1F5E-04B9-3ADD-0B1659F9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BF83-B271-61DA-7A63-01B61639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1AC0-8190-C7C7-038B-9ADE53C3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26F1-C38B-2F72-4512-ED69ED92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CE37-E795-1141-1CF2-76CE4955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31B2-9EDD-7C45-03A7-BFD19A43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6358-E8A9-49E1-6CC0-CB5C7955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EE75-6B94-D0AF-A5EB-AFF8D318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223C-F888-2246-7900-956963DF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6618-B6AD-0D4D-91BF-E619A032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F4D3-BC38-81FF-7989-4E40DD061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C892-FB28-09A9-9C8B-6804B3A7F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EC700-63D8-580C-CC86-7266CA96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23DD2-E7C4-1771-E64E-0347114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C78A5-CB70-BFCF-31C7-3722B6B5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A4E8-4F6A-CE22-3D84-A834D88A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4D7D2-B1B2-EF80-B293-6E7B33BE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749F2-A154-75F8-5A12-E2AB7AFA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AEEF9-C4FC-1F65-12A2-F4D3163E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F1466-8DFB-B652-DE84-A37532B2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12947-61D6-82C0-252E-D04ECAA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AFF4-E533-1886-CDC7-83F99558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FE32-8C91-F5E2-1A74-E36496B0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0245-D055-A4B5-A701-AC4F1BEA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8A638-CF00-3A10-578F-B3BE110A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53097-8B79-09CF-E1FD-7DB0A9B2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DF8A-2509-E3FE-2C94-23B3B6C6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E5EB-3DE4-AB86-092A-B8ECFF2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5777-A838-2842-5F9E-AE358403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946ED-7A05-342B-4E57-9C0B9B5A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22A1-5334-AF79-0AD2-2A0AFC4E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A6A95-ACEE-8F82-46B4-CD767B8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218C-61FE-5C0F-2C19-C3208648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9D11-CF0D-691D-89E3-B38D3642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9D6CC-91A6-A04A-18A5-B712FDBF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16CF3-A6B0-FA51-4E0D-0FC7A177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7CA-B674-FE2B-7641-891EC6017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BA69-FB46-4C5E-BD7A-3CAB5325063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0200-A049-954E-1EF1-A1DFF68DD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0552-FCEC-106B-C61C-CA11C514D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B365-E750-44D6-8D0B-9D9217BA9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customXml" Target="../ink/ink357.xml"/><Relationship Id="rId769" Type="http://schemas.openxmlformats.org/officeDocument/2006/relationships/image" Target="../media/image361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72.xml"/><Relationship Id="rId629" Type="http://schemas.openxmlformats.org/officeDocument/2006/relationships/customXml" Target="../ink/ink336.xml"/><Relationship Id="rId170" Type="http://schemas.openxmlformats.org/officeDocument/2006/relationships/customXml" Target="../ink/ink85.xml"/><Relationship Id="rId836" Type="http://schemas.openxmlformats.org/officeDocument/2006/relationships/image" Target="../media/image394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customXml" Target="../ink/ink363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83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847" Type="http://schemas.openxmlformats.org/officeDocument/2006/relationships/customXml" Target="../ink/ink447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image" Target="../media/image324.png"/><Relationship Id="rId707" Type="http://schemas.openxmlformats.org/officeDocument/2006/relationships/customXml" Target="../ink/ink376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94.xml"/><Relationship Id="rId760" Type="http://schemas.openxmlformats.org/officeDocument/2006/relationships/customXml" Target="../ink/ink403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620" Type="http://schemas.openxmlformats.org/officeDocument/2006/relationships/image" Target="../media/image288.png"/><Relationship Id="rId718" Type="http://schemas.openxmlformats.org/officeDocument/2006/relationships/image" Target="../media/image336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303.xml"/><Relationship Id="rId771" Type="http://schemas.openxmlformats.org/officeDocument/2006/relationships/image" Target="../media/image362.png"/><Relationship Id="rId424" Type="http://schemas.openxmlformats.org/officeDocument/2006/relationships/customXml" Target="../ink/ink212.xml"/><Relationship Id="rId631" Type="http://schemas.openxmlformats.org/officeDocument/2006/relationships/customXml" Target="../ink/ink337.xml"/><Relationship Id="rId729" Type="http://schemas.openxmlformats.org/officeDocument/2006/relationships/customXml" Target="../ink/ink387.xml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66.png"/><Relationship Id="rId740" Type="http://schemas.openxmlformats.org/officeDocument/2006/relationships/image" Target="../media/image347.png"/><Relationship Id="rId782" Type="http://schemas.openxmlformats.org/officeDocument/2006/relationships/customXml" Target="../ink/ink414.xml"/><Relationship Id="rId838" Type="http://schemas.openxmlformats.org/officeDocument/2006/relationships/image" Target="../media/image395.png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600" Type="http://schemas.openxmlformats.org/officeDocument/2006/relationships/customXml" Target="../ink/ink321.xml"/><Relationship Id="rId642" Type="http://schemas.openxmlformats.org/officeDocument/2006/relationships/image" Target="../media/image299.png"/><Relationship Id="rId684" Type="http://schemas.openxmlformats.org/officeDocument/2006/relationships/customXml" Target="../ink/ink36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customXml" Target="../ink/ink25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customXml" Target="../ink/ink285.xml"/><Relationship Id="rId586" Type="http://schemas.openxmlformats.org/officeDocument/2006/relationships/customXml" Target="../ink/ink314.xml"/><Relationship Id="rId751" Type="http://schemas.openxmlformats.org/officeDocument/2006/relationships/customXml" Target="../ink/ink398.xml"/><Relationship Id="rId793" Type="http://schemas.openxmlformats.org/officeDocument/2006/relationships/image" Target="../media/image373.png"/><Relationship Id="rId807" Type="http://schemas.openxmlformats.org/officeDocument/2006/relationships/image" Target="../media/image38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611" Type="http://schemas.openxmlformats.org/officeDocument/2006/relationships/customXml" Target="../ink/ink327.xml"/><Relationship Id="rId653" Type="http://schemas.openxmlformats.org/officeDocument/2006/relationships/customXml" Target="../ink/ink348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customXml" Target="../ink/ink244.xml"/><Relationship Id="rId695" Type="http://schemas.openxmlformats.org/officeDocument/2006/relationships/customXml" Target="../ink/ink370.xml"/><Relationship Id="rId709" Type="http://schemas.openxmlformats.org/officeDocument/2006/relationships/customXml" Target="../ink/ink377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image" Target="../media/image256.png"/><Relationship Id="rId555" Type="http://schemas.openxmlformats.org/officeDocument/2006/relationships/customXml" Target="../ink/ink296.xml"/><Relationship Id="rId597" Type="http://schemas.openxmlformats.org/officeDocument/2006/relationships/image" Target="../media/image277.png"/><Relationship Id="rId720" Type="http://schemas.openxmlformats.org/officeDocument/2006/relationships/image" Target="../media/image337.png"/><Relationship Id="rId762" Type="http://schemas.openxmlformats.org/officeDocument/2006/relationships/customXml" Target="../ink/ink404.xml"/><Relationship Id="rId818" Type="http://schemas.openxmlformats.org/officeDocument/2006/relationships/image" Target="../media/image385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622" Type="http://schemas.openxmlformats.org/officeDocument/2006/relationships/image" Target="../media/image289.png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664" Type="http://schemas.openxmlformats.org/officeDocument/2006/relationships/image" Target="../media/image31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customXml" Target="../ink/ink265.xml"/><Relationship Id="rId566" Type="http://schemas.openxmlformats.org/officeDocument/2006/relationships/customXml" Target="../ink/ink304.xml"/><Relationship Id="rId731" Type="http://schemas.openxmlformats.org/officeDocument/2006/relationships/customXml" Target="../ink/ink388.xml"/><Relationship Id="rId773" Type="http://schemas.openxmlformats.org/officeDocument/2006/relationships/image" Target="../media/image363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633" Type="http://schemas.openxmlformats.org/officeDocument/2006/relationships/customXml" Target="../ink/ink338.xml"/><Relationship Id="rId829" Type="http://schemas.openxmlformats.org/officeDocument/2006/relationships/customXml" Target="../ink/ink438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customXml" Target="../ink/ink359.xml"/><Relationship Id="rId840" Type="http://schemas.openxmlformats.org/officeDocument/2006/relationships/image" Target="../media/image396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76.xml"/><Relationship Id="rId577" Type="http://schemas.openxmlformats.org/officeDocument/2006/relationships/image" Target="../media/image267.png"/><Relationship Id="rId700" Type="http://schemas.openxmlformats.org/officeDocument/2006/relationships/image" Target="../media/image327.png"/><Relationship Id="rId742" Type="http://schemas.openxmlformats.org/officeDocument/2006/relationships/image" Target="../media/image348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22.xml"/><Relationship Id="rId784" Type="http://schemas.openxmlformats.org/officeDocument/2006/relationships/customXml" Target="../ink/ink415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644" Type="http://schemas.openxmlformats.org/officeDocument/2006/relationships/image" Target="../media/image300.png"/><Relationship Id="rId686" Type="http://schemas.openxmlformats.org/officeDocument/2006/relationships/customXml" Target="../ink/ink365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customXml" Target="../ink/ink287.xml"/><Relationship Id="rId711" Type="http://schemas.openxmlformats.org/officeDocument/2006/relationships/customXml" Target="../ink/ink378.xml"/><Relationship Id="rId753" Type="http://schemas.openxmlformats.org/officeDocument/2006/relationships/customXml" Target="../ink/ink399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customXml" Target="../ink/ink315.xml"/><Relationship Id="rId795" Type="http://schemas.openxmlformats.org/officeDocument/2006/relationships/image" Target="../media/image374.png"/><Relationship Id="rId809" Type="http://schemas.openxmlformats.org/officeDocument/2006/relationships/image" Target="../media/image381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613" Type="http://schemas.openxmlformats.org/officeDocument/2006/relationships/customXml" Target="../ink/ink328.xml"/><Relationship Id="rId655" Type="http://schemas.openxmlformats.org/officeDocument/2006/relationships/customXml" Target="../ink/ink349.xml"/><Relationship Id="rId697" Type="http://schemas.openxmlformats.org/officeDocument/2006/relationships/customXml" Target="../ink/ink371.xml"/><Relationship Id="rId820" Type="http://schemas.openxmlformats.org/officeDocument/2006/relationships/image" Target="../media/image386.png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image" Target="../media/image338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98.xml"/><Relationship Id="rId599" Type="http://schemas.openxmlformats.org/officeDocument/2006/relationships/image" Target="../media/image278.png"/><Relationship Id="rId764" Type="http://schemas.openxmlformats.org/officeDocument/2006/relationships/customXml" Target="../ink/ink405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624" Type="http://schemas.openxmlformats.org/officeDocument/2006/relationships/image" Target="../media/image290.png"/><Relationship Id="rId666" Type="http://schemas.openxmlformats.org/officeDocument/2006/relationships/image" Target="../media/image311.png"/><Relationship Id="rId831" Type="http://schemas.openxmlformats.org/officeDocument/2006/relationships/customXml" Target="../ink/ink439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customXml" Target="../ink/ink267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305.xml"/><Relationship Id="rId733" Type="http://schemas.openxmlformats.org/officeDocument/2006/relationships/customXml" Target="../ink/ink389.xml"/><Relationship Id="rId775" Type="http://schemas.openxmlformats.org/officeDocument/2006/relationships/image" Target="../media/image364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635" Type="http://schemas.openxmlformats.org/officeDocument/2006/relationships/customXml" Target="../ink/ink339.xml"/><Relationship Id="rId677" Type="http://schemas.openxmlformats.org/officeDocument/2006/relationships/customXml" Target="../ink/ink360.xml"/><Relationship Id="rId800" Type="http://schemas.openxmlformats.org/officeDocument/2006/relationships/customXml" Target="../ink/ink423.xml"/><Relationship Id="rId842" Type="http://schemas.openxmlformats.org/officeDocument/2006/relationships/image" Target="../media/image397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image" Target="../media/image328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8.xml"/><Relationship Id="rId579" Type="http://schemas.openxmlformats.org/officeDocument/2006/relationships/image" Target="../media/image268.png"/><Relationship Id="rId744" Type="http://schemas.openxmlformats.org/officeDocument/2006/relationships/image" Target="../media/image349.png"/><Relationship Id="rId786" Type="http://schemas.openxmlformats.org/officeDocument/2006/relationships/customXml" Target="../ink/ink416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590" Type="http://schemas.openxmlformats.org/officeDocument/2006/relationships/customXml" Target="../ink/ink316.xml"/><Relationship Id="rId604" Type="http://schemas.openxmlformats.org/officeDocument/2006/relationships/customXml" Target="../ink/ink323.xml"/><Relationship Id="rId646" Type="http://schemas.openxmlformats.org/officeDocument/2006/relationships/image" Target="../media/image301.png"/><Relationship Id="rId811" Type="http://schemas.openxmlformats.org/officeDocument/2006/relationships/image" Target="../media/image382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688" Type="http://schemas.openxmlformats.org/officeDocument/2006/relationships/customXml" Target="../ink/ink366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89.xml"/><Relationship Id="rId713" Type="http://schemas.openxmlformats.org/officeDocument/2006/relationships/customXml" Target="../ink/ink379.xml"/><Relationship Id="rId755" Type="http://schemas.openxmlformats.org/officeDocument/2006/relationships/customXml" Target="../ink/ink400.xml"/><Relationship Id="rId797" Type="http://schemas.openxmlformats.org/officeDocument/2006/relationships/image" Target="../media/image37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customXml" Target="../ink/ink329.xml"/><Relationship Id="rId822" Type="http://schemas.openxmlformats.org/officeDocument/2006/relationships/image" Target="../media/image387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customXml" Target="../ink/ink350.xml"/><Relationship Id="rId699" Type="http://schemas.openxmlformats.org/officeDocument/2006/relationships/customXml" Target="../ink/ink372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customXml" Target="../ink/ink300.xml"/><Relationship Id="rId724" Type="http://schemas.openxmlformats.org/officeDocument/2006/relationships/image" Target="../media/image339.png"/><Relationship Id="rId766" Type="http://schemas.openxmlformats.org/officeDocument/2006/relationships/customXml" Target="../ink/ink406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570" Type="http://schemas.openxmlformats.org/officeDocument/2006/relationships/customXml" Target="../ink/ink306.xml"/><Relationship Id="rId626" Type="http://schemas.openxmlformats.org/officeDocument/2006/relationships/image" Target="../media/image291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image" Target="../media/image312.png"/><Relationship Id="rId833" Type="http://schemas.openxmlformats.org/officeDocument/2006/relationships/customXml" Target="../ink/ink440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customXml" Target="../ink/ink269.xml"/><Relationship Id="rId735" Type="http://schemas.openxmlformats.org/officeDocument/2006/relationships/customXml" Target="../ink/ink390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image" Target="../media/image269.png"/><Relationship Id="rId777" Type="http://schemas.openxmlformats.org/officeDocument/2006/relationships/image" Target="../media/image365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37" Type="http://schemas.openxmlformats.org/officeDocument/2006/relationships/customXml" Target="../ink/ink340.xml"/><Relationship Id="rId679" Type="http://schemas.openxmlformats.org/officeDocument/2006/relationships/customXml" Target="../ink/ink361.xml"/><Relationship Id="rId802" Type="http://schemas.openxmlformats.org/officeDocument/2006/relationships/customXml" Target="../ink/ink424.xml"/><Relationship Id="rId844" Type="http://schemas.openxmlformats.org/officeDocument/2006/relationships/image" Target="../media/image39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customXml" Target="../ink/ink280.xml"/><Relationship Id="rId690" Type="http://schemas.openxmlformats.org/officeDocument/2006/relationships/customXml" Target="../ink/ink367.xml"/><Relationship Id="rId704" Type="http://schemas.openxmlformats.org/officeDocument/2006/relationships/image" Target="../media/image329.png"/><Relationship Id="rId746" Type="http://schemas.openxmlformats.org/officeDocument/2006/relationships/image" Target="../media/image35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91.xml"/><Relationship Id="rId788" Type="http://schemas.openxmlformats.org/officeDocument/2006/relationships/customXml" Target="../ink/ink417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customXml" Target="../ink/ink317.xml"/><Relationship Id="rId606" Type="http://schemas.openxmlformats.org/officeDocument/2006/relationships/customXml" Target="../ink/ink324.xml"/><Relationship Id="rId648" Type="http://schemas.openxmlformats.org/officeDocument/2006/relationships/image" Target="../media/image302.png"/><Relationship Id="rId813" Type="http://schemas.openxmlformats.org/officeDocument/2006/relationships/image" Target="../media/image383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customXml" Target="../ink/ink380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757" Type="http://schemas.openxmlformats.org/officeDocument/2006/relationships/customXml" Target="../ink/ink401.xml"/><Relationship Id="rId799" Type="http://schemas.openxmlformats.org/officeDocument/2006/relationships/image" Target="../media/image376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image" Target="../media/image259.png"/><Relationship Id="rId617" Type="http://schemas.openxmlformats.org/officeDocument/2006/relationships/customXml" Target="../ink/ink330.xml"/><Relationship Id="rId659" Type="http://schemas.openxmlformats.org/officeDocument/2006/relationships/customXml" Target="../ink/ink351.xml"/><Relationship Id="rId824" Type="http://schemas.openxmlformats.org/officeDocument/2006/relationships/image" Target="../media/image388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customXml" Target="../ink/ink260.xml"/><Relationship Id="rId670" Type="http://schemas.openxmlformats.org/officeDocument/2006/relationships/image" Target="../media/image313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customXml" Target="../ink/ink271.xml"/><Relationship Id="rId726" Type="http://schemas.openxmlformats.org/officeDocument/2006/relationships/image" Target="../media/image340.png"/><Relationship Id="rId768" Type="http://schemas.openxmlformats.org/officeDocument/2006/relationships/customXml" Target="../ink/ink407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307.xml"/><Relationship Id="rId628" Type="http://schemas.openxmlformats.org/officeDocument/2006/relationships/image" Target="../media/image292.png"/><Relationship Id="rId835" Type="http://schemas.openxmlformats.org/officeDocument/2006/relationships/customXml" Target="../ink/ink441.xml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681" Type="http://schemas.openxmlformats.org/officeDocument/2006/relationships/customXml" Target="../ink/ink362.xml"/><Relationship Id="rId737" Type="http://schemas.openxmlformats.org/officeDocument/2006/relationships/customXml" Target="../ink/ink391.xml"/><Relationship Id="rId779" Type="http://schemas.openxmlformats.org/officeDocument/2006/relationships/image" Target="../media/image366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82.xml"/><Relationship Id="rId583" Type="http://schemas.openxmlformats.org/officeDocument/2006/relationships/image" Target="../media/image270.png"/><Relationship Id="rId639" Type="http://schemas.openxmlformats.org/officeDocument/2006/relationships/customXml" Target="../ink/ink341.xml"/><Relationship Id="rId790" Type="http://schemas.openxmlformats.org/officeDocument/2006/relationships/customXml" Target="../ink/ink418.xml"/><Relationship Id="rId804" Type="http://schemas.openxmlformats.org/officeDocument/2006/relationships/customXml" Target="../ink/ink425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650" Type="http://schemas.openxmlformats.org/officeDocument/2006/relationships/image" Target="../media/image303.png"/><Relationship Id="rId846" Type="http://schemas.openxmlformats.org/officeDocument/2006/relationships/image" Target="../media/image399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692" Type="http://schemas.openxmlformats.org/officeDocument/2006/relationships/customXml" Target="../ink/ink368.xml"/><Relationship Id="rId706" Type="http://schemas.openxmlformats.org/officeDocument/2006/relationships/image" Target="../media/image330.png"/><Relationship Id="rId748" Type="http://schemas.openxmlformats.org/officeDocument/2006/relationships/image" Target="../media/image3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customXml" Target="../ink/ink293.xml"/><Relationship Id="rId594" Type="http://schemas.openxmlformats.org/officeDocument/2006/relationships/customXml" Target="../ink/ink318.xml"/><Relationship Id="rId608" Type="http://schemas.openxmlformats.org/officeDocument/2006/relationships/customXml" Target="../ink/ink325.xml"/><Relationship Id="rId815" Type="http://schemas.openxmlformats.org/officeDocument/2006/relationships/image" Target="../media/image384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661" Type="http://schemas.openxmlformats.org/officeDocument/2006/relationships/customXml" Target="../ink/ink352.xml"/><Relationship Id="rId717" Type="http://schemas.openxmlformats.org/officeDocument/2006/relationships/customXml" Target="../ink/ink381.xml"/><Relationship Id="rId759" Type="http://schemas.openxmlformats.org/officeDocument/2006/relationships/customXml" Target="../ink/ink402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2.xml"/><Relationship Id="rId563" Type="http://schemas.openxmlformats.org/officeDocument/2006/relationships/image" Target="../media/image260.png"/><Relationship Id="rId619" Type="http://schemas.openxmlformats.org/officeDocument/2006/relationships/customXml" Target="../ink/ink331.xml"/><Relationship Id="rId770" Type="http://schemas.openxmlformats.org/officeDocument/2006/relationships/customXml" Target="../ink/ink408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826" Type="http://schemas.openxmlformats.org/officeDocument/2006/relationships/image" Target="../media/image389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30" Type="http://schemas.openxmlformats.org/officeDocument/2006/relationships/image" Target="../media/image293.png"/><Relationship Id="rId672" Type="http://schemas.openxmlformats.org/officeDocument/2006/relationships/image" Target="../media/image314.png"/><Relationship Id="rId728" Type="http://schemas.openxmlformats.org/officeDocument/2006/relationships/image" Target="../media/image341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73.xml"/><Relationship Id="rId574" Type="http://schemas.openxmlformats.org/officeDocument/2006/relationships/customXml" Target="../ink/ink308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781" Type="http://schemas.openxmlformats.org/officeDocument/2006/relationships/image" Target="../media/image367.png"/><Relationship Id="rId837" Type="http://schemas.openxmlformats.org/officeDocument/2006/relationships/customXml" Target="../ink/ink442.xml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customXml" Target="../ink/ink342.xml"/><Relationship Id="rId683" Type="http://schemas.openxmlformats.org/officeDocument/2006/relationships/image" Target="../media/image319.png"/><Relationship Id="rId739" Type="http://schemas.openxmlformats.org/officeDocument/2006/relationships/customXml" Target="../ink/ink392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customXml" Target="../ink/ink284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image" Target="../media/image271.png"/><Relationship Id="rId750" Type="http://schemas.openxmlformats.org/officeDocument/2006/relationships/image" Target="../media/image352.png"/><Relationship Id="rId792" Type="http://schemas.openxmlformats.org/officeDocument/2006/relationships/customXml" Target="../ink/ink419.xml"/><Relationship Id="rId806" Type="http://schemas.openxmlformats.org/officeDocument/2006/relationships/customXml" Target="../ink/ink426.xml"/><Relationship Id="rId848" Type="http://schemas.openxmlformats.org/officeDocument/2006/relationships/image" Target="../media/image400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26.xml"/><Relationship Id="rId652" Type="http://schemas.openxmlformats.org/officeDocument/2006/relationships/image" Target="../media/image304.png"/><Relationship Id="rId694" Type="http://schemas.openxmlformats.org/officeDocument/2006/relationships/customXml" Target="../ink/ink369.xml"/><Relationship Id="rId708" Type="http://schemas.openxmlformats.org/officeDocument/2006/relationships/image" Target="../media/image331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95.xml"/><Relationship Id="rId596" Type="http://schemas.openxmlformats.org/officeDocument/2006/relationships/customXml" Target="../ink/ink319.xml"/><Relationship Id="rId761" Type="http://schemas.openxmlformats.org/officeDocument/2006/relationships/image" Target="../media/image357.png"/><Relationship Id="rId817" Type="http://schemas.openxmlformats.org/officeDocument/2006/relationships/customXml" Target="../ink/ink432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customXml" Target="../ink/ink332.xml"/><Relationship Id="rId663" Type="http://schemas.openxmlformats.org/officeDocument/2006/relationships/customXml" Target="../ink/ink353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4.xml"/><Relationship Id="rId719" Type="http://schemas.openxmlformats.org/officeDocument/2006/relationships/customXml" Target="../ink/ink38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61.png"/><Relationship Id="rId730" Type="http://schemas.openxmlformats.org/officeDocument/2006/relationships/image" Target="../media/image342.png"/><Relationship Id="rId772" Type="http://schemas.openxmlformats.org/officeDocument/2006/relationships/customXml" Target="../ink/ink409.xml"/><Relationship Id="rId828" Type="http://schemas.openxmlformats.org/officeDocument/2006/relationships/image" Target="../media/image390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image" Target="../media/image294.png"/><Relationship Id="rId271" Type="http://schemas.openxmlformats.org/officeDocument/2006/relationships/image" Target="../media/image135.png"/><Relationship Id="rId674" Type="http://schemas.openxmlformats.org/officeDocument/2006/relationships/image" Target="../media/image31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75.xml"/><Relationship Id="rId576" Type="http://schemas.openxmlformats.org/officeDocument/2006/relationships/customXml" Target="../ink/ink309.xml"/><Relationship Id="rId741" Type="http://schemas.openxmlformats.org/officeDocument/2006/relationships/customXml" Target="../ink/ink393.xml"/><Relationship Id="rId783" Type="http://schemas.openxmlformats.org/officeDocument/2006/relationships/image" Target="../media/image368.png"/><Relationship Id="rId839" Type="http://schemas.openxmlformats.org/officeDocument/2006/relationships/customXml" Target="../ink/ink443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279.png"/><Relationship Id="rId643" Type="http://schemas.openxmlformats.org/officeDocument/2006/relationships/customXml" Target="../ink/ink343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20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customXml" Target="../ink/ink286.xml"/><Relationship Id="rId587" Type="http://schemas.openxmlformats.org/officeDocument/2006/relationships/image" Target="../media/image272.png"/><Relationship Id="rId710" Type="http://schemas.openxmlformats.org/officeDocument/2006/relationships/image" Target="../media/image332.png"/><Relationship Id="rId752" Type="http://schemas.openxmlformats.org/officeDocument/2006/relationships/image" Target="../media/image353.png"/><Relationship Id="rId808" Type="http://schemas.openxmlformats.org/officeDocument/2006/relationships/customXml" Target="../ink/ink427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image" Target="../media/image284.png"/><Relationship Id="rId794" Type="http://schemas.openxmlformats.org/officeDocument/2006/relationships/customXml" Target="../ink/ink420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image" Target="../media/image305.png"/><Relationship Id="rId696" Type="http://schemas.openxmlformats.org/officeDocument/2006/relationships/image" Target="../media/image3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97.xml"/><Relationship Id="rId721" Type="http://schemas.openxmlformats.org/officeDocument/2006/relationships/customXml" Target="../ink/ink383.xml"/><Relationship Id="rId763" Type="http://schemas.openxmlformats.org/officeDocument/2006/relationships/image" Target="../media/image358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320.xml"/><Relationship Id="rId819" Type="http://schemas.openxmlformats.org/officeDocument/2006/relationships/customXml" Target="../ink/ink433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customXml" Target="../ink/ink333.xml"/><Relationship Id="rId665" Type="http://schemas.openxmlformats.org/officeDocument/2006/relationships/customXml" Target="../ink/ink354.xml"/><Relationship Id="rId830" Type="http://schemas.openxmlformats.org/officeDocument/2006/relationships/image" Target="../media/image391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6.xml"/><Relationship Id="rId567" Type="http://schemas.openxmlformats.org/officeDocument/2006/relationships/image" Target="../media/image262.png"/><Relationship Id="rId732" Type="http://schemas.openxmlformats.org/officeDocument/2006/relationships/image" Target="../media/image343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774" Type="http://schemas.openxmlformats.org/officeDocument/2006/relationships/customXml" Target="../ink/ink410.xml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image" Target="../media/image295.png"/><Relationship Id="rId676" Type="http://schemas.openxmlformats.org/officeDocument/2006/relationships/image" Target="../media/image316.png"/><Relationship Id="rId841" Type="http://schemas.openxmlformats.org/officeDocument/2006/relationships/customXml" Target="../ink/ink444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77.xml"/><Relationship Id="rId701" Type="http://schemas.openxmlformats.org/officeDocument/2006/relationships/customXml" Target="../ink/ink373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310.xml"/><Relationship Id="rId743" Type="http://schemas.openxmlformats.org/officeDocument/2006/relationships/customXml" Target="../ink/ink394.xml"/><Relationship Id="rId785" Type="http://schemas.openxmlformats.org/officeDocument/2006/relationships/image" Target="../media/image369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280.png"/><Relationship Id="rId645" Type="http://schemas.openxmlformats.org/officeDocument/2006/relationships/customXml" Target="../ink/ink344.xml"/><Relationship Id="rId687" Type="http://schemas.openxmlformats.org/officeDocument/2006/relationships/image" Target="../media/image321.png"/><Relationship Id="rId810" Type="http://schemas.openxmlformats.org/officeDocument/2006/relationships/customXml" Target="../ink/ink428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image" Target="../media/image33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88.xml"/><Relationship Id="rId589" Type="http://schemas.openxmlformats.org/officeDocument/2006/relationships/image" Target="../media/image273.png"/><Relationship Id="rId754" Type="http://schemas.openxmlformats.org/officeDocument/2006/relationships/image" Target="../media/image354.png"/><Relationship Id="rId796" Type="http://schemas.openxmlformats.org/officeDocument/2006/relationships/customXml" Target="../ink/ink421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image" Target="../media/image285.png"/><Relationship Id="rId656" Type="http://schemas.openxmlformats.org/officeDocument/2006/relationships/image" Target="../media/image306.png"/><Relationship Id="rId821" Type="http://schemas.openxmlformats.org/officeDocument/2006/relationships/customXml" Target="../ink/ink434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image" Target="../media/image32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99.xml"/><Relationship Id="rId723" Type="http://schemas.openxmlformats.org/officeDocument/2006/relationships/customXml" Target="../ink/ink384.xml"/><Relationship Id="rId765" Type="http://schemas.openxmlformats.org/officeDocument/2006/relationships/image" Target="../media/image359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customXml" Target="../ink/ink334.xml"/><Relationship Id="rId832" Type="http://schemas.openxmlformats.org/officeDocument/2006/relationships/image" Target="../media/image392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customXml" Target="../ink/ink355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8.xml"/><Relationship Id="rId569" Type="http://schemas.openxmlformats.org/officeDocument/2006/relationships/image" Target="../media/image263.png"/><Relationship Id="rId734" Type="http://schemas.openxmlformats.org/officeDocument/2006/relationships/image" Target="../media/image344.png"/><Relationship Id="rId776" Type="http://schemas.openxmlformats.org/officeDocument/2006/relationships/customXml" Target="../ink/ink411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311.xml"/><Relationship Id="rId636" Type="http://schemas.openxmlformats.org/officeDocument/2006/relationships/image" Target="../media/image296.png"/><Relationship Id="rId801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image" Target="../media/image317.png"/><Relationship Id="rId843" Type="http://schemas.openxmlformats.org/officeDocument/2006/relationships/customXml" Target="../ink/ink445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79.xml"/><Relationship Id="rId703" Type="http://schemas.openxmlformats.org/officeDocument/2006/relationships/customXml" Target="../ink/ink374.xml"/><Relationship Id="rId745" Type="http://schemas.openxmlformats.org/officeDocument/2006/relationships/customXml" Target="../ink/ink395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74.png"/><Relationship Id="rId605" Type="http://schemas.openxmlformats.org/officeDocument/2006/relationships/image" Target="../media/image281.png"/><Relationship Id="rId787" Type="http://schemas.openxmlformats.org/officeDocument/2006/relationships/image" Target="../media/image370.png"/><Relationship Id="rId812" Type="http://schemas.openxmlformats.org/officeDocument/2006/relationships/customXml" Target="../ink/ink429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customXml" Target="../ink/ink345.xml"/><Relationship Id="rId689" Type="http://schemas.openxmlformats.org/officeDocument/2006/relationships/image" Target="../media/image322.png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customXml" Target="../ink/ink290.xml"/><Relationship Id="rId714" Type="http://schemas.openxmlformats.org/officeDocument/2006/relationships/image" Target="../media/image334.png"/><Relationship Id="rId756" Type="http://schemas.openxmlformats.org/officeDocument/2006/relationships/image" Target="../media/image35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301.xml"/><Relationship Id="rId798" Type="http://schemas.openxmlformats.org/officeDocument/2006/relationships/customXml" Target="../ink/ink422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image" Target="../media/image286.png"/><Relationship Id="rId658" Type="http://schemas.openxmlformats.org/officeDocument/2006/relationships/image" Target="../media/image307.png"/><Relationship Id="rId823" Type="http://schemas.openxmlformats.org/officeDocument/2006/relationships/customXml" Target="../ink/ink435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customXml" Target="../ink/ink385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image" Target="../media/image360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64.png"/><Relationship Id="rId627" Type="http://schemas.openxmlformats.org/officeDocument/2006/relationships/customXml" Target="../ink/ink335.xml"/><Relationship Id="rId669" Type="http://schemas.openxmlformats.org/officeDocument/2006/relationships/customXml" Target="../ink/ink356.xml"/><Relationship Id="rId834" Type="http://schemas.openxmlformats.org/officeDocument/2006/relationships/image" Target="../media/image393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customXml" Target="../ink/ink270.xml"/><Relationship Id="rId680" Type="http://schemas.openxmlformats.org/officeDocument/2006/relationships/image" Target="../media/image318.png"/><Relationship Id="rId736" Type="http://schemas.openxmlformats.org/officeDocument/2006/relationships/image" Target="../media/image345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81.xml"/><Relationship Id="rId778" Type="http://schemas.openxmlformats.org/officeDocument/2006/relationships/customXml" Target="../ink/ink412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312.xml"/><Relationship Id="rId638" Type="http://schemas.openxmlformats.org/officeDocument/2006/relationships/image" Target="../media/image297.png"/><Relationship Id="rId803" Type="http://schemas.openxmlformats.org/officeDocument/2006/relationships/image" Target="../media/image378.png"/><Relationship Id="rId845" Type="http://schemas.openxmlformats.org/officeDocument/2006/relationships/customXml" Target="../ink/ink446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customXml" Target="../ink/ink375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23.png"/><Relationship Id="rId747" Type="http://schemas.openxmlformats.org/officeDocument/2006/relationships/customXml" Target="../ink/ink396.xml"/><Relationship Id="rId789" Type="http://schemas.openxmlformats.org/officeDocument/2006/relationships/image" Target="../media/image371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92.xml"/><Relationship Id="rId593" Type="http://schemas.openxmlformats.org/officeDocument/2006/relationships/image" Target="../media/image275.png"/><Relationship Id="rId607" Type="http://schemas.openxmlformats.org/officeDocument/2006/relationships/image" Target="../media/image282.png"/><Relationship Id="rId649" Type="http://schemas.openxmlformats.org/officeDocument/2006/relationships/customXml" Target="../ink/ink346.xml"/><Relationship Id="rId814" Type="http://schemas.openxmlformats.org/officeDocument/2006/relationships/customXml" Target="../ink/ink430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image" Target="../media/image308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image" Target="../media/image335.png"/><Relationship Id="rId758" Type="http://schemas.openxmlformats.org/officeDocument/2006/relationships/image" Target="../media/image356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1.xml"/><Relationship Id="rId562" Type="http://schemas.openxmlformats.org/officeDocument/2006/relationships/customXml" Target="../ink/ink302.xml"/><Relationship Id="rId618" Type="http://schemas.openxmlformats.org/officeDocument/2006/relationships/image" Target="../media/image287.png"/><Relationship Id="rId825" Type="http://schemas.openxmlformats.org/officeDocument/2006/relationships/customXml" Target="../ink/ink436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727" Type="http://schemas.openxmlformats.org/officeDocument/2006/relationships/customXml" Target="../ink/ink386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65.png"/><Relationship Id="rId780" Type="http://schemas.openxmlformats.org/officeDocument/2006/relationships/customXml" Target="../ink/ink41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640" Type="http://schemas.openxmlformats.org/officeDocument/2006/relationships/image" Target="../media/image298.png"/><Relationship Id="rId738" Type="http://schemas.openxmlformats.org/officeDocument/2006/relationships/image" Target="../media/image34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313.xml"/><Relationship Id="rId805" Type="http://schemas.openxmlformats.org/officeDocument/2006/relationships/image" Target="../media/image379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image" Target="../media/image372.png"/><Relationship Id="rId444" Type="http://schemas.openxmlformats.org/officeDocument/2006/relationships/customXml" Target="../ink/ink222.xml"/><Relationship Id="rId651" Type="http://schemas.openxmlformats.org/officeDocument/2006/relationships/customXml" Target="../ink/ink347.xml"/><Relationship Id="rId749" Type="http://schemas.openxmlformats.org/officeDocument/2006/relationships/customXml" Target="../ink/ink397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283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76.png"/><Relationship Id="rId816" Type="http://schemas.openxmlformats.org/officeDocument/2006/relationships/customXml" Target="../ink/ink431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image" Target="../media/image309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3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customXml" Target="../ink/ink437.xml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customXml" Target="../ink/ink358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7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6.xml"/><Relationship Id="rId21" Type="http://schemas.openxmlformats.org/officeDocument/2006/relationships/image" Target="../media/image410.png"/><Relationship Id="rId42" Type="http://schemas.openxmlformats.org/officeDocument/2006/relationships/customXml" Target="../ink/ink468.xml"/><Relationship Id="rId63" Type="http://schemas.openxmlformats.org/officeDocument/2006/relationships/image" Target="../media/image431.png"/><Relationship Id="rId84" Type="http://schemas.openxmlformats.org/officeDocument/2006/relationships/customXml" Target="../ink/ink489.xml"/><Relationship Id="rId138" Type="http://schemas.openxmlformats.org/officeDocument/2006/relationships/image" Target="../media/image468.png"/><Relationship Id="rId159" Type="http://schemas.openxmlformats.org/officeDocument/2006/relationships/customXml" Target="../ink/ink527.xml"/><Relationship Id="rId170" Type="http://schemas.openxmlformats.org/officeDocument/2006/relationships/image" Target="../media/image484.png"/><Relationship Id="rId191" Type="http://schemas.openxmlformats.org/officeDocument/2006/relationships/customXml" Target="../ink/ink543.xml"/><Relationship Id="rId205" Type="http://schemas.openxmlformats.org/officeDocument/2006/relationships/customXml" Target="../ink/ink550.xml"/><Relationship Id="rId16" Type="http://schemas.openxmlformats.org/officeDocument/2006/relationships/customXml" Target="../ink/ink455.xml"/><Relationship Id="rId107" Type="http://schemas.openxmlformats.org/officeDocument/2006/relationships/customXml" Target="../ink/ink501.xml"/><Relationship Id="rId11" Type="http://schemas.openxmlformats.org/officeDocument/2006/relationships/image" Target="../media/image405.png"/><Relationship Id="rId32" Type="http://schemas.openxmlformats.org/officeDocument/2006/relationships/customXml" Target="../ink/ink463.xml"/><Relationship Id="rId37" Type="http://schemas.openxmlformats.org/officeDocument/2006/relationships/image" Target="../media/image418.png"/><Relationship Id="rId53" Type="http://schemas.openxmlformats.org/officeDocument/2006/relationships/image" Target="../media/image426.png"/><Relationship Id="rId58" Type="http://schemas.openxmlformats.org/officeDocument/2006/relationships/customXml" Target="../ink/ink476.xml"/><Relationship Id="rId74" Type="http://schemas.openxmlformats.org/officeDocument/2006/relationships/customXml" Target="../ink/ink484.xml"/><Relationship Id="rId79" Type="http://schemas.openxmlformats.org/officeDocument/2006/relationships/image" Target="../media/image439.png"/><Relationship Id="rId102" Type="http://schemas.openxmlformats.org/officeDocument/2006/relationships/image" Target="../media/image450.png"/><Relationship Id="rId123" Type="http://schemas.openxmlformats.org/officeDocument/2006/relationships/customXml" Target="../ink/ink509.xml"/><Relationship Id="rId128" Type="http://schemas.openxmlformats.org/officeDocument/2006/relationships/image" Target="../media/image463.png"/><Relationship Id="rId144" Type="http://schemas.openxmlformats.org/officeDocument/2006/relationships/image" Target="../media/image471.png"/><Relationship Id="rId149" Type="http://schemas.openxmlformats.org/officeDocument/2006/relationships/customXml" Target="../ink/ink522.xml"/><Relationship Id="rId5" Type="http://schemas.openxmlformats.org/officeDocument/2006/relationships/image" Target="../media/image402.png"/><Relationship Id="rId90" Type="http://schemas.openxmlformats.org/officeDocument/2006/relationships/customXml" Target="../ink/ink492.xml"/><Relationship Id="rId95" Type="http://schemas.openxmlformats.org/officeDocument/2006/relationships/image" Target="../media/image447.png"/><Relationship Id="rId160" Type="http://schemas.openxmlformats.org/officeDocument/2006/relationships/image" Target="../media/image479.png"/><Relationship Id="rId165" Type="http://schemas.openxmlformats.org/officeDocument/2006/relationships/customXml" Target="../ink/ink530.xml"/><Relationship Id="rId181" Type="http://schemas.openxmlformats.org/officeDocument/2006/relationships/customXml" Target="../ink/ink538.xml"/><Relationship Id="rId186" Type="http://schemas.openxmlformats.org/officeDocument/2006/relationships/image" Target="../media/image492.png"/><Relationship Id="rId22" Type="http://schemas.openxmlformats.org/officeDocument/2006/relationships/customXml" Target="../ink/ink458.xml"/><Relationship Id="rId27" Type="http://schemas.openxmlformats.org/officeDocument/2006/relationships/image" Target="../media/image413.png"/><Relationship Id="rId43" Type="http://schemas.openxmlformats.org/officeDocument/2006/relationships/image" Target="../media/image421.png"/><Relationship Id="rId48" Type="http://schemas.openxmlformats.org/officeDocument/2006/relationships/customXml" Target="../ink/ink471.xml"/><Relationship Id="rId64" Type="http://schemas.openxmlformats.org/officeDocument/2006/relationships/customXml" Target="../ink/ink479.xml"/><Relationship Id="rId69" Type="http://schemas.openxmlformats.org/officeDocument/2006/relationships/image" Target="../media/image434.png"/><Relationship Id="rId113" Type="http://schemas.openxmlformats.org/officeDocument/2006/relationships/customXml" Target="../ink/ink504.xml"/><Relationship Id="rId118" Type="http://schemas.openxmlformats.org/officeDocument/2006/relationships/image" Target="../media/image458.png"/><Relationship Id="rId134" Type="http://schemas.openxmlformats.org/officeDocument/2006/relationships/image" Target="../media/image466.png"/><Relationship Id="rId139" Type="http://schemas.openxmlformats.org/officeDocument/2006/relationships/customXml" Target="../ink/ink517.xml"/><Relationship Id="rId80" Type="http://schemas.openxmlformats.org/officeDocument/2006/relationships/customXml" Target="../ink/ink487.xml"/><Relationship Id="rId85" Type="http://schemas.openxmlformats.org/officeDocument/2006/relationships/image" Target="../media/image442.png"/><Relationship Id="rId150" Type="http://schemas.openxmlformats.org/officeDocument/2006/relationships/image" Target="../media/image474.png"/><Relationship Id="rId155" Type="http://schemas.openxmlformats.org/officeDocument/2006/relationships/customXml" Target="../ink/ink525.xml"/><Relationship Id="rId171" Type="http://schemas.openxmlformats.org/officeDocument/2006/relationships/customXml" Target="../ink/ink533.xml"/><Relationship Id="rId176" Type="http://schemas.openxmlformats.org/officeDocument/2006/relationships/image" Target="../media/image487.png"/><Relationship Id="rId192" Type="http://schemas.openxmlformats.org/officeDocument/2006/relationships/image" Target="../media/image495.png"/><Relationship Id="rId197" Type="http://schemas.openxmlformats.org/officeDocument/2006/relationships/customXml" Target="../ink/ink546.xml"/><Relationship Id="rId206" Type="http://schemas.openxmlformats.org/officeDocument/2006/relationships/image" Target="../media/image502.png"/><Relationship Id="rId201" Type="http://schemas.openxmlformats.org/officeDocument/2006/relationships/customXml" Target="../ink/ink548.xml"/><Relationship Id="rId12" Type="http://schemas.openxmlformats.org/officeDocument/2006/relationships/customXml" Target="../ink/ink453.xml"/><Relationship Id="rId17" Type="http://schemas.openxmlformats.org/officeDocument/2006/relationships/image" Target="../media/image408.png"/><Relationship Id="rId33" Type="http://schemas.openxmlformats.org/officeDocument/2006/relationships/image" Target="../media/image416.png"/><Relationship Id="rId38" Type="http://schemas.openxmlformats.org/officeDocument/2006/relationships/customXml" Target="../ink/ink466.xml"/><Relationship Id="rId59" Type="http://schemas.openxmlformats.org/officeDocument/2006/relationships/image" Target="../media/image429.png"/><Relationship Id="rId103" Type="http://schemas.openxmlformats.org/officeDocument/2006/relationships/customXml" Target="../ink/ink499.xml"/><Relationship Id="rId108" Type="http://schemas.openxmlformats.org/officeDocument/2006/relationships/image" Target="../media/image453.png"/><Relationship Id="rId124" Type="http://schemas.openxmlformats.org/officeDocument/2006/relationships/image" Target="../media/image461.png"/><Relationship Id="rId129" Type="http://schemas.openxmlformats.org/officeDocument/2006/relationships/customXml" Target="../ink/ink512.xml"/><Relationship Id="rId54" Type="http://schemas.openxmlformats.org/officeDocument/2006/relationships/customXml" Target="../ink/ink474.xml"/><Relationship Id="rId70" Type="http://schemas.openxmlformats.org/officeDocument/2006/relationships/customXml" Target="../ink/ink482.xml"/><Relationship Id="rId75" Type="http://schemas.openxmlformats.org/officeDocument/2006/relationships/image" Target="../media/image437.png"/><Relationship Id="rId91" Type="http://schemas.openxmlformats.org/officeDocument/2006/relationships/image" Target="../media/image445.png"/><Relationship Id="rId96" Type="http://schemas.openxmlformats.org/officeDocument/2006/relationships/customXml" Target="../ink/ink495.xml"/><Relationship Id="rId140" Type="http://schemas.openxmlformats.org/officeDocument/2006/relationships/image" Target="../media/image469.png"/><Relationship Id="rId145" Type="http://schemas.openxmlformats.org/officeDocument/2006/relationships/customXml" Target="../ink/ink520.xml"/><Relationship Id="rId161" Type="http://schemas.openxmlformats.org/officeDocument/2006/relationships/customXml" Target="../ink/ink528.xml"/><Relationship Id="rId166" Type="http://schemas.openxmlformats.org/officeDocument/2006/relationships/image" Target="../media/image482.png"/><Relationship Id="rId182" Type="http://schemas.openxmlformats.org/officeDocument/2006/relationships/image" Target="../media/image490.png"/><Relationship Id="rId187" Type="http://schemas.openxmlformats.org/officeDocument/2006/relationships/customXml" Target="../ink/ink5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0.xml"/><Relationship Id="rId23" Type="http://schemas.openxmlformats.org/officeDocument/2006/relationships/image" Target="../media/image411.png"/><Relationship Id="rId28" Type="http://schemas.openxmlformats.org/officeDocument/2006/relationships/customXml" Target="../ink/ink461.xml"/><Relationship Id="rId49" Type="http://schemas.openxmlformats.org/officeDocument/2006/relationships/image" Target="../media/image424.png"/><Relationship Id="rId114" Type="http://schemas.openxmlformats.org/officeDocument/2006/relationships/image" Target="../media/image456.png"/><Relationship Id="rId119" Type="http://schemas.openxmlformats.org/officeDocument/2006/relationships/customXml" Target="../ink/ink507.xml"/><Relationship Id="rId44" Type="http://schemas.openxmlformats.org/officeDocument/2006/relationships/customXml" Target="../ink/ink469.xml"/><Relationship Id="rId60" Type="http://schemas.openxmlformats.org/officeDocument/2006/relationships/customXml" Target="../ink/ink477.xml"/><Relationship Id="rId65" Type="http://schemas.openxmlformats.org/officeDocument/2006/relationships/image" Target="../media/image432.png"/><Relationship Id="rId81" Type="http://schemas.openxmlformats.org/officeDocument/2006/relationships/image" Target="../media/image440.png"/><Relationship Id="rId86" Type="http://schemas.openxmlformats.org/officeDocument/2006/relationships/customXml" Target="../ink/ink490.xml"/><Relationship Id="rId130" Type="http://schemas.openxmlformats.org/officeDocument/2006/relationships/image" Target="../media/image464.png"/><Relationship Id="rId135" Type="http://schemas.openxmlformats.org/officeDocument/2006/relationships/customXml" Target="../ink/ink515.xml"/><Relationship Id="rId151" Type="http://schemas.openxmlformats.org/officeDocument/2006/relationships/customXml" Target="../ink/ink523.xml"/><Relationship Id="rId156" Type="http://schemas.openxmlformats.org/officeDocument/2006/relationships/image" Target="../media/image477.png"/><Relationship Id="rId177" Type="http://schemas.openxmlformats.org/officeDocument/2006/relationships/customXml" Target="../ink/ink536.xml"/><Relationship Id="rId198" Type="http://schemas.openxmlformats.org/officeDocument/2006/relationships/image" Target="../media/image498.png"/><Relationship Id="rId172" Type="http://schemas.openxmlformats.org/officeDocument/2006/relationships/image" Target="../media/image485.png"/><Relationship Id="rId193" Type="http://schemas.openxmlformats.org/officeDocument/2006/relationships/customXml" Target="../ink/ink544.xml"/><Relationship Id="rId202" Type="http://schemas.openxmlformats.org/officeDocument/2006/relationships/image" Target="../media/image500.png"/><Relationship Id="rId13" Type="http://schemas.openxmlformats.org/officeDocument/2006/relationships/image" Target="../media/image406.png"/><Relationship Id="rId18" Type="http://schemas.openxmlformats.org/officeDocument/2006/relationships/customXml" Target="../ink/ink456.xml"/><Relationship Id="rId39" Type="http://schemas.openxmlformats.org/officeDocument/2006/relationships/image" Target="../media/image419.png"/><Relationship Id="rId109" Type="http://schemas.openxmlformats.org/officeDocument/2006/relationships/customXml" Target="../ink/ink502.xml"/><Relationship Id="rId34" Type="http://schemas.openxmlformats.org/officeDocument/2006/relationships/customXml" Target="../ink/ink464.xml"/><Relationship Id="rId50" Type="http://schemas.openxmlformats.org/officeDocument/2006/relationships/customXml" Target="../ink/ink472.xml"/><Relationship Id="rId55" Type="http://schemas.openxmlformats.org/officeDocument/2006/relationships/image" Target="../media/image427.png"/><Relationship Id="rId76" Type="http://schemas.openxmlformats.org/officeDocument/2006/relationships/customXml" Target="../ink/ink485.xml"/><Relationship Id="rId97" Type="http://schemas.openxmlformats.org/officeDocument/2006/relationships/image" Target="../media/image448.png"/><Relationship Id="rId104" Type="http://schemas.openxmlformats.org/officeDocument/2006/relationships/image" Target="../media/image451.png"/><Relationship Id="rId120" Type="http://schemas.openxmlformats.org/officeDocument/2006/relationships/image" Target="../media/image459.png"/><Relationship Id="rId125" Type="http://schemas.openxmlformats.org/officeDocument/2006/relationships/customXml" Target="../ink/ink510.xml"/><Relationship Id="rId141" Type="http://schemas.openxmlformats.org/officeDocument/2006/relationships/customXml" Target="../ink/ink518.xml"/><Relationship Id="rId146" Type="http://schemas.openxmlformats.org/officeDocument/2006/relationships/image" Target="../media/image472.png"/><Relationship Id="rId167" Type="http://schemas.openxmlformats.org/officeDocument/2006/relationships/customXml" Target="../ink/ink531.xml"/><Relationship Id="rId188" Type="http://schemas.openxmlformats.org/officeDocument/2006/relationships/image" Target="../media/image493.png"/><Relationship Id="rId7" Type="http://schemas.openxmlformats.org/officeDocument/2006/relationships/image" Target="../media/image403.png"/><Relationship Id="rId71" Type="http://schemas.openxmlformats.org/officeDocument/2006/relationships/image" Target="../media/image435.png"/><Relationship Id="rId92" Type="http://schemas.openxmlformats.org/officeDocument/2006/relationships/customXml" Target="../ink/ink493.xml"/><Relationship Id="rId162" Type="http://schemas.openxmlformats.org/officeDocument/2006/relationships/image" Target="../media/image480.png"/><Relationship Id="rId183" Type="http://schemas.openxmlformats.org/officeDocument/2006/relationships/customXml" Target="../ink/ink539.xml"/><Relationship Id="rId2" Type="http://schemas.openxmlformats.org/officeDocument/2006/relationships/customXml" Target="../ink/ink448.xml"/><Relationship Id="rId29" Type="http://schemas.openxmlformats.org/officeDocument/2006/relationships/image" Target="../media/image414.png"/><Relationship Id="rId24" Type="http://schemas.openxmlformats.org/officeDocument/2006/relationships/customXml" Target="../ink/ink459.xml"/><Relationship Id="rId40" Type="http://schemas.openxmlformats.org/officeDocument/2006/relationships/customXml" Target="../ink/ink467.xml"/><Relationship Id="rId45" Type="http://schemas.openxmlformats.org/officeDocument/2006/relationships/image" Target="../media/image422.png"/><Relationship Id="rId66" Type="http://schemas.openxmlformats.org/officeDocument/2006/relationships/customXml" Target="../ink/ink480.xml"/><Relationship Id="rId87" Type="http://schemas.openxmlformats.org/officeDocument/2006/relationships/image" Target="../media/image443.png"/><Relationship Id="rId110" Type="http://schemas.openxmlformats.org/officeDocument/2006/relationships/image" Target="../media/image454.png"/><Relationship Id="rId115" Type="http://schemas.openxmlformats.org/officeDocument/2006/relationships/customXml" Target="../ink/ink505.xml"/><Relationship Id="rId131" Type="http://schemas.openxmlformats.org/officeDocument/2006/relationships/customXml" Target="../ink/ink513.xml"/><Relationship Id="rId136" Type="http://schemas.openxmlformats.org/officeDocument/2006/relationships/image" Target="../media/image467.png"/><Relationship Id="rId157" Type="http://schemas.openxmlformats.org/officeDocument/2006/relationships/customXml" Target="../ink/ink526.xml"/><Relationship Id="rId178" Type="http://schemas.openxmlformats.org/officeDocument/2006/relationships/image" Target="../media/image488.png"/><Relationship Id="rId61" Type="http://schemas.openxmlformats.org/officeDocument/2006/relationships/image" Target="../media/image430.png"/><Relationship Id="rId82" Type="http://schemas.openxmlformats.org/officeDocument/2006/relationships/customXml" Target="../ink/ink488.xml"/><Relationship Id="rId152" Type="http://schemas.openxmlformats.org/officeDocument/2006/relationships/image" Target="../media/image475.png"/><Relationship Id="rId173" Type="http://schemas.openxmlformats.org/officeDocument/2006/relationships/customXml" Target="../ink/ink534.xml"/><Relationship Id="rId194" Type="http://schemas.openxmlformats.org/officeDocument/2006/relationships/image" Target="../media/image496.png"/><Relationship Id="rId199" Type="http://schemas.openxmlformats.org/officeDocument/2006/relationships/customXml" Target="../ink/ink547.xml"/><Relationship Id="rId203" Type="http://schemas.openxmlformats.org/officeDocument/2006/relationships/customXml" Target="../ink/ink549.xml"/><Relationship Id="rId19" Type="http://schemas.openxmlformats.org/officeDocument/2006/relationships/image" Target="../media/image409.png"/><Relationship Id="rId14" Type="http://schemas.openxmlformats.org/officeDocument/2006/relationships/customXml" Target="../ink/ink454.xml"/><Relationship Id="rId30" Type="http://schemas.openxmlformats.org/officeDocument/2006/relationships/customXml" Target="../ink/ink462.xml"/><Relationship Id="rId35" Type="http://schemas.openxmlformats.org/officeDocument/2006/relationships/image" Target="../media/image417.png"/><Relationship Id="rId56" Type="http://schemas.openxmlformats.org/officeDocument/2006/relationships/customXml" Target="../ink/ink475.xml"/><Relationship Id="rId77" Type="http://schemas.openxmlformats.org/officeDocument/2006/relationships/image" Target="../media/image438.png"/><Relationship Id="rId100" Type="http://schemas.openxmlformats.org/officeDocument/2006/relationships/image" Target="../media/image449.png"/><Relationship Id="rId105" Type="http://schemas.openxmlformats.org/officeDocument/2006/relationships/customXml" Target="../ink/ink500.xml"/><Relationship Id="rId126" Type="http://schemas.openxmlformats.org/officeDocument/2006/relationships/image" Target="../media/image462.png"/><Relationship Id="rId147" Type="http://schemas.openxmlformats.org/officeDocument/2006/relationships/customXml" Target="../ink/ink521.xml"/><Relationship Id="rId168" Type="http://schemas.openxmlformats.org/officeDocument/2006/relationships/image" Target="../media/image483.png"/><Relationship Id="rId8" Type="http://schemas.openxmlformats.org/officeDocument/2006/relationships/customXml" Target="../ink/ink451.xml"/><Relationship Id="rId51" Type="http://schemas.openxmlformats.org/officeDocument/2006/relationships/image" Target="../media/image425.png"/><Relationship Id="rId72" Type="http://schemas.openxmlformats.org/officeDocument/2006/relationships/customXml" Target="../ink/ink483.xml"/><Relationship Id="rId93" Type="http://schemas.openxmlformats.org/officeDocument/2006/relationships/image" Target="../media/image446.png"/><Relationship Id="rId98" Type="http://schemas.openxmlformats.org/officeDocument/2006/relationships/customXml" Target="../ink/ink496.xml"/><Relationship Id="rId121" Type="http://schemas.openxmlformats.org/officeDocument/2006/relationships/customXml" Target="../ink/ink508.xml"/><Relationship Id="rId142" Type="http://schemas.openxmlformats.org/officeDocument/2006/relationships/image" Target="../media/image470.png"/><Relationship Id="rId163" Type="http://schemas.openxmlformats.org/officeDocument/2006/relationships/customXml" Target="../ink/ink529.xml"/><Relationship Id="rId184" Type="http://schemas.openxmlformats.org/officeDocument/2006/relationships/image" Target="../media/image491.png"/><Relationship Id="rId189" Type="http://schemas.openxmlformats.org/officeDocument/2006/relationships/customXml" Target="../ink/ink542.xml"/><Relationship Id="rId3" Type="http://schemas.openxmlformats.org/officeDocument/2006/relationships/image" Target="../media/image401.png"/><Relationship Id="rId25" Type="http://schemas.openxmlformats.org/officeDocument/2006/relationships/image" Target="../media/image412.png"/><Relationship Id="rId46" Type="http://schemas.openxmlformats.org/officeDocument/2006/relationships/customXml" Target="../ink/ink470.xml"/><Relationship Id="rId67" Type="http://schemas.openxmlformats.org/officeDocument/2006/relationships/image" Target="../media/image433.png"/><Relationship Id="rId116" Type="http://schemas.openxmlformats.org/officeDocument/2006/relationships/image" Target="../media/image457.png"/><Relationship Id="rId137" Type="http://schemas.openxmlformats.org/officeDocument/2006/relationships/customXml" Target="../ink/ink516.xml"/><Relationship Id="rId158" Type="http://schemas.openxmlformats.org/officeDocument/2006/relationships/image" Target="../media/image478.png"/><Relationship Id="rId20" Type="http://schemas.openxmlformats.org/officeDocument/2006/relationships/customXml" Target="../ink/ink457.xml"/><Relationship Id="rId41" Type="http://schemas.openxmlformats.org/officeDocument/2006/relationships/image" Target="../media/image420.png"/><Relationship Id="rId62" Type="http://schemas.openxmlformats.org/officeDocument/2006/relationships/customXml" Target="../ink/ink478.xml"/><Relationship Id="rId83" Type="http://schemas.openxmlformats.org/officeDocument/2006/relationships/image" Target="../media/image441.png"/><Relationship Id="rId88" Type="http://schemas.openxmlformats.org/officeDocument/2006/relationships/customXml" Target="../ink/ink491.xml"/><Relationship Id="rId111" Type="http://schemas.openxmlformats.org/officeDocument/2006/relationships/customXml" Target="../ink/ink503.xml"/><Relationship Id="rId132" Type="http://schemas.openxmlformats.org/officeDocument/2006/relationships/image" Target="../media/image465.png"/><Relationship Id="rId153" Type="http://schemas.openxmlformats.org/officeDocument/2006/relationships/customXml" Target="../ink/ink524.xml"/><Relationship Id="rId174" Type="http://schemas.openxmlformats.org/officeDocument/2006/relationships/image" Target="../media/image486.png"/><Relationship Id="rId179" Type="http://schemas.openxmlformats.org/officeDocument/2006/relationships/customXml" Target="../ink/ink537.xml"/><Relationship Id="rId195" Type="http://schemas.openxmlformats.org/officeDocument/2006/relationships/customXml" Target="../ink/ink545.xml"/><Relationship Id="rId190" Type="http://schemas.openxmlformats.org/officeDocument/2006/relationships/image" Target="../media/image494.png"/><Relationship Id="rId204" Type="http://schemas.openxmlformats.org/officeDocument/2006/relationships/image" Target="../media/image501.png"/><Relationship Id="rId15" Type="http://schemas.openxmlformats.org/officeDocument/2006/relationships/image" Target="../media/image407.png"/><Relationship Id="rId36" Type="http://schemas.openxmlformats.org/officeDocument/2006/relationships/customXml" Target="../ink/ink465.xml"/><Relationship Id="rId57" Type="http://schemas.openxmlformats.org/officeDocument/2006/relationships/image" Target="../media/image428.png"/><Relationship Id="rId106" Type="http://schemas.openxmlformats.org/officeDocument/2006/relationships/image" Target="../media/image452.png"/><Relationship Id="rId127" Type="http://schemas.openxmlformats.org/officeDocument/2006/relationships/customXml" Target="../ink/ink511.xml"/><Relationship Id="rId10" Type="http://schemas.openxmlformats.org/officeDocument/2006/relationships/customXml" Target="../ink/ink452.xml"/><Relationship Id="rId31" Type="http://schemas.openxmlformats.org/officeDocument/2006/relationships/image" Target="../media/image415.png"/><Relationship Id="rId52" Type="http://schemas.openxmlformats.org/officeDocument/2006/relationships/customXml" Target="../ink/ink473.xml"/><Relationship Id="rId73" Type="http://schemas.openxmlformats.org/officeDocument/2006/relationships/image" Target="../media/image436.png"/><Relationship Id="rId78" Type="http://schemas.openxmlformats.org/officeDocument/2006/relationships/customXml" Target="../ink/ink486.xml"/><Relationship Id="rId94" Type="http://schemas.openxmlformats.org/officeDocument/2006/relationships/customXml" Target="../ink/ink494.xml"/><Relationship Id="rId99" Type="http://schemas.openxmlformats.org/officeDocument/2006/relationships/customXml" Target="../ink/ink497.xml"/><Relationship Id="rId101" Type="http://schemas.openxmlformats.org/officeDocument/2006/relationships/customXml" Target="../ink/ink498.xml"/><Relationship Id="rId122" Type="http://schemas.openxmlformats.org/officeDocument/2006/relationships/image" Target="../media/image460.png"/><Relationship Id="rId143" Type="http://schemas.openxmlformats.org/officeDocument/2006/relationships/customXml" Target="../ink/ink519.xml"/><Relationship Id="rId148" Type="http://schemas.openxmlformats.org/officeDocument/2006/relationships/image" Target="../media/image473.png"/><Relationship Id="rId164" Type="http://schemas.openxmlformats.org/officeDocument/2006/relationships/image" Target="../media/image481.png"/><Relationship Id="rId169" Type="http://schemas.openxmlformats.org/officeDocument/2006/relationships/customXml" Target="../ink/ink532.xml"/><Relationship Id="rId185" Type="http://schemas.openxmlformats.org/officeDocument/2006/relationships/customXml" Target="../ink/ink540.xml"/><Relationship Id="rId4" Type="http://schemas.openxmlformats.org/officeDocument/2006/relationships/customXml" Target="../ink/ink449.xml"/><Relationship Id="rId9" Type="http://schemas.openxmlformats.org/officeDocument/2006/relationships/image" Target="../media/image404.png"/><Relationship Id="rId180" Type="http://schemas.openxmlformats.org/officeDocument/2006/relationships/image" Target="../media/image489.png"/><Relationship Id="rId26" Type="http://schemas.openxmlformats.org/officeDocument/2006/relationships/customXml" Target="../ink/ink460.xml"/><Relationship Id="rId47" Type="http://schemas.openxmlformats.org/officeDocument/2006/relationships/image" Target="../media/image423.png"/><Relationship Id="rId68" Type="http://schemas.openxmlformats.org/officeDocument/2006/relationships/customXml" Target="../ink/ink481.xml"/><Relationship Id="rId89" Type="http://schemas.openxmlformats.org/officeDocument/2006/relationships/image" Target="../media/image444.png"/><Relationship Id="rId112" Type="http://schemas.openxmlformats.org/officeDocument/2006/relationships/image" Target="../media/image455.png"/><Relationship Id="rId133" Type="http://schemas.openxmlformats.org/officeDocument/2006/relationships/customXml" Target="../ink/ink514.xml"/><Relationship Id="rId154" Type="http://schemas.openxmlformats.org/officeDocument/2006/relationships/image" Target="../media/image476.png"/><Relationship Id="rId175" Type="http://schemas.openxmlformats.org/officeDocument/2006/relationships/customXml" Target="../ink/ink535.xml"/><Relationship Id="rId196" Type="http://schemas.openxmlformats.org/officeDocument/2006/relationships/image" Target="../media/image497.png"/><Relationship Id="rId200" Type="http://schemas.openxmlformats.org/officeDocument/2006/relationships/image" Target="../media/image49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9.xml"/><Relationship Id="rId299" Type="http://schemas.openxmlformats.org/officeDocument/2006/relationships/image" Target="../media/image648.png"/><Relationship Id="rId303" Type="http://schemas.openxmlformats.org/officeDocument/2006/relationships/image" Target="../media/image650.png"/><Relationship Id="rId21" Type="http://schemas.openxmlformats.org/officeDocument/2006/relationships/image" Target="../media/image511.png"/><Relationship Id="rId42" Type="http://schemas.openxmlformats.org/officeDocument/2006/relationships/image" Target="../media/image521.png"/><Relationship Id="rId63" Type="http://schemas.openxmlformats.org/officeDocument/2006/relationships/customXml" Target="../ink/ink582.xml"/><Relationship Id="rId84" Type="http://schemas.openxmlformats.org/officeDocument/2006/relationships/image" Target="../media/image542.png"/><Relationship Id="rId138" Type="http://schemas.openxmlformats.org/officeDocument/2006/relationships/image" Target="../media/image569.png"/><Relationship Id="rId159" Type="http://schemas.openxmlformats.org/officeDocument/2006/relationships/customXml" Target="../ink/ink630.xml"/><Relationship Id="rId170" Type="http://schemas.openxmlformats.org/officeDocument/2006/relationships/image" Target="../media/image584.png"/><Relationship Id="rId191" Type="http://schemas.openxmlformats.org/officeDocument/2006/relationships/customXml" Target="../ink/ink646.xml"/><Relationship Id="rId205" Type="http://schemas.openxmlformats.org/officeDocument/2006/relationships/image" Target="../media/image601.png"/><Relationship Id="rId226" Type="http://schemas.openxmlformats.org/officeDocument/2006/relationships/customXml" Target="../ink/ink664.xml"/><Relationship Id="rId247" Type="http://schemas.openxmlformats.org/officeDocument/2006/relationships/image" Target="../media/image622.png"/><Relationship Id="rId107" Type="http://schemas.openxmlformats.org/officeDocument/2006/relationships/customXml" Target="../ink/ink604.xml"/><Relationship Id="rId268" Type="http://schemas.openxmlformats.org/officeDocument/2006/relationships/customXml" Target="../ink/ink685.xml"/><Relationship Id="rId289" Type="http://schemas.openxmlformats.org/officeDocument/2006/relationships/image" Target="../media/image643.png"/><Relationship Id="rId11" Type="http://schemas.openxmlformats.org/officeDocument/2006/relationships/image" Target="../media/image506.png"/><Relationship Id="rId32" Type="http://schemas.openxmlformats.org/officeDocument/2006/relationships/customXml" Target="../ink/ink566.xml"/><Relationship Id="rId53" Type="http://schemas.openxmlformats.org/officeDocument/2006/relationships/customXml" Target="../ink/ink577.xml"/><Relationship Id="rId74" Type="http://schemas.openxmlformats.org/officeDocument/2006/relationships/image" Target="../media/image537.png"/><Relationship Id="rId128" Type="http://schemas.openxmlformats.org/officeDocument/2006/relationships/image" Target="../media/image564.png"/><Relationship Id="rId149" Type="http://schemas.openxmlformats.org/officeDocument/2006/relationships/customXml" Target="../ink/ink625.xml"/><Relationship Id="rId5" Type="http://schemas.openxmlformats.org/officeDocument/2006/relationships/image" Target="../media/image504.png"/><Relationship Id="rId95" Type="http://schemas.openxmlformats.org/officeDocument/2006/relationships/customXml" Target="../ink/ink598.xml"/><Relationship Id="rId160" Type="http://schemas.openxmlformats.org/officeDocument/2006/relationships/image" Target="../media/image579.png"/><Relationship Id="rId181" Type="http://schemas.openxmlformats.org/officeDocument/2006/relationships/customXml" Target="../ink/ink641.xml"/><Relationship Id="rId216" Type="http://schemas.openxmlformats.org/officeDocument/2006/relationships/customXml" Target="../ink/ink659.xml"/><Relationship Id="rId237" Type="http://schemas.openxmlformats.org/officeDocument/2006/relationships/image" Target="../media/image617.png"/><Relationship Id="rId258" Type="http://schemas.openxmlformats.org/officeDocument/2006/relationships/customXml" Target="../ink/ink680.xml"/><Relationship Id="rId279" Type="http://schemas.openxmlformats.org/officeDocument/2006/relationships/image" Target="../media/image638.png"/><Relationship Id="rId22" Type="http://schemas.openxmlformats.org/officeDocument/2006/relationships/customXml" Target="../ink/ink561.xml"/><Relationship Id="rId43" Type="http://schemas.openxmlformats.org/officeDocument/2006/relationships/customXml" Target="../ink/ink572.xml"/><Relationship Id="rId64" Type="http://schemas.openxmlformats.org/officeDocument/2006/relationships/image" Target="../media/image532.png"/><Relationship Id="rId118" Type="http://schemas.openxmlformats.org/officeDocument/2006/relationships/image" Target="../media/image559.png"/><Relationship Id="rId139" Type="http://schemas.openxmlformats.org/officeDocument/2006/relationships/customXml" Target="../ink/ink620.xml"/><Relationship Id="rId290" Type="http://schemas.openxmlformats.org/officeDocument/2006/relationships/customXml" Target="../ink/ink696.xml"/><Relationship Id="rId304" Type="http://schemas.openxmlformats.org/officeDocument/2006/relationships/customXml" Target="../ink/ink703.xml"/><Relationship Id="rId85" Type="http://schemas.openxmlformats.org/officeDocument/2006/relationships/customXml" Target="../ink/ink593.xml"/><Relationship Id="rId150" Type="http://schemas.openxmlformats.org/officeDocument/2006/relationships/image" Target="../media/image574.png"/><Relationship Id="rId171" Type="http://schemas.openxmlformats.org/officeDocument/2006/relationships/customXml" Target="../ink/ink636.xml"/><Relationship Id="rId192" Type="http://schemas.openxmlformats.org/officeDocument/2006/relationships/image" Target="../media/image595.png"/><Relationship Id="rId206" Type="http://schemas.openxmlformats.org/officeDocument/2006/relationships/customXml" Target="../ink/ink654.xml"/><Relationship Id="rId227" Type="http://schemas.openxmlformats.org/officeDocument/2006/relationships/image" Target="../media/image612.png"/><Relationship Id="rId248" Type="http://schemas.openxmlformats.org/officeDocument/2006/relationships/customXml" Target="../ink/ink675.xml"/><Relationship Id="rId269" Type="http://schemas.openxmlformats.org/officeDocument/2006/relationships/image" Target="../media/image633.png"/><Relationship Id="rId12" Type="http://schemas.openxmlformats.org/officeDocument/2006/relationships/customXml" Target="../ink/ink556.xml"/><Relationship Id="rId33" Type="http://schemas.openxmlformats.org/officeDocument/2006/relationships/customXml" Target="../ink/ink567.xml"/><Relationship Id="rId108" Type="http://schemas.openxmlformats.org/officeDocument/2006/relationships/image" Target="../media/image554.png"/><Relationship Id="rId129" Type="http://schemas.openxmlformats.org/officeDocument/2006/relationships/customXml" Target="../ink/ink615.xml"/><Relationship Id="rId280" Type="http://schemas.openxmlformats.org/officeDocument/2006/relationships/customXml" Target="../ink/ink691.xml"/><Relationship Id="rId54" Type="http://schemas.openxmlformats.org/officeDocument/2006/relationships/image" Target="../media/image527.png"/><Relationship Id="rId75" Type="http://schemas.openxmlformats.org/officeDocument/2006/relationships/customXml" Target="../ink/ink588.xml"/><Relationship Id="rId96" Type="http://schemas.openxmlformats.org/officeDocument/2006/relationships/image" Target="../media/image548.png"/><Relationship Id="rId140" Type="http://schemas.openxmlformats.org/officeDocument/2006/relationships/image" Target="../media/image570.png"/><Relationship Id="rId161" Type="http://schemas.openxmlformats.org/officeDocument/2006/relationships/customXml" Target="../ink/ink631.xml"/><Relationship Id="rId182" Type="http://schemas.openxmlformats.org/officeDocument/2006/relationships/image" Target="../media/image590.png"/><Relationship Id="rId217" Type="http://schemas.openxmlformats.org/officeDocument/2006/relationships/image" Target="../media/image607.png"/><Relationship Id="rId6" Type="http://schemas.openxmlformats.org/officeDocument/2006/relationships/customXml" Target="../ink/ink553.xml"/><Relationship Id="rId238" Type="http://schemas.openxmlformats.org/officeDocument/2006/relationships/customXml" Target="../ink/ink670.xml"/><Relationship Id="rId259" Type="http://schemas.openxmlformats.org/officeDocument/2006/relationships/image" Target="../media/image628.png"/><Relationship Id="rId23" Type="http://schemas.openxmlformats.org/officeDocument/2006/relationships/image" Target="../media/image512.png"/><Relationship Id="rId119" Type="http://schemas.openxmlformats.org/officeDocument/2006/relationships/customXml" Target="../ink/ink610.xml"/><Relationship Id="rId270" Type="http://schemas.openxmlformats.org/officeDocument/2006/relationships/customXml" Target="../ink/ink686.xml"/><Relationship Id="rId291" Type="http://schemas.openxmlformats.org/officeDocument/2006/relationships/image" Target="../media/image644.png"/><Relationship Id="rId305" Type="http://schemas.openxmlformats.org/officeDocument/2006/relationships/image" Target="../media/image651.png"/><Relationship Id="rId44" Type="http://schemas.openxmlformats.org/officeDocument/2006/relationships/image" Target="../media/image522.png"/><Relationship Id="rId65" Type="http://schemas.openxmlformats.org/officeDocument/2006/relationships/customXml" Target="../ink/ink583.xml"/><Relationship Id="rId86" Type="http://schemas.openxmlformats.org/officeDocument/2006/relationships/image" Target="../media/image543.png"/><Relationship Id="rId130" Type="http://schemas.openxmlformats.org/officeDocument/2006/relationships/image" Target="../media/image565.png"/><Relationship Id="rId151" Type="http://schemas.openxmlformats.org/officeDocument/2006/relationships/customXml" Target="../ink/ink626.xml"/><Relationship Id="rId172" Type="http://schemas.openxmlformats.org/officeDocument/2006/relationships/image" Target="../media/image585.png"/><Relationship Id="rId193" Type="http://schemas.openxmlformats.org/officeDocument/2006/relationships/customXml" Target="../ink/ink647.xml"/><Relationship Id="rId207" Type="http://schemas.openxmlformats.org/officeDocument/2006/relationships/image" Target="../media/image602.png"/><Relationship Id="rId228" Type="http://schemas.openxmlformats.org/officeDocument/2006/relationships/customXml" Target="../ink/ink665.xml"/><Relationship Id="rId249" Type="http://schemas.openxmlformats.org/officeDocument/2006/relationships/image" Target="../media/image623.png"/><Relationship Id="rId13" Type="http://schemas.openxmlformats.org/officeDocument/2006/relationships/image" Target="../media/image507.png"/><Relationship Id="rId109" Type="http://schemas.openxmlformats.org/officeDocument/2006/relationships/customXml" Target="../ink/ink605.xml"/><Relationship Id="rId260" Type="http://schemas.openxmlformats.org/officeDocument/2006/relationships/customXml" Target="../ink/ink681.xml"/><Relationship Id="rId281" Type="http://schemas.openxmlformats.org/officeDocument/2006/relationships/image" Target="../media/image639.png"/><Relationship Id="rId34" Type="http://schemas.openxmlformats.org/officeDocument/2006/relationships/image" Target="../media/image517.png"/><Relationship Id="rId55" Type="http://schemas.openxmlformats.org/officeDocument/2006/relationships/customXml" Target="../ink/ink578.xml"/><Relationship Id="rId76" Type="http://schemas.openxmlformats.org/officeDocument/2006/relationships/image" Target="../media/image538.png"/><Relationship Id="rId97" Type="http://schemas.openxmlformats.org/officeDocument/2006/relationships/customXml" Target="../ink/ink599.xml"/><Relationship Id="rId120" Type="http://schemas.openxmlformats.org/officeDocument/2006/relationships/image" Target="../media/image560.png"/><Relationship Id="rId141" Type="http://schemas.openxmlformats.org/officeDocument/2006/relationships/customXml" Target="../ink/ink621.xml"/><Relationship Id="rId7" Type="http://schemas.openxmlformats.org/officeDocument/2006/relationships/image" Target="../media/image505.png"/><Relationship Id="rId162" Type="http://schemas.openxmlformats.org/officeDocument/2006/relationships/image" Target="../media/image580.png"/><Relationship Id="rId183" Type="http://schemas.openxmlformats.org/officeDocument/2006/relationships/customXml" Target="../ink/ink642.xml"/><Relationship Id="rId218" Type="http://schemas.openxmlformats.org/officeDocument/2006/relationships/customXml" Target="../ink/ink660.xml"/><Relationship Id="rId239" Type="http://schemas.openxmlformats.org/officeDocument/2006/relationships/image" Target="../media/image618.png"/><Relationship Id="rId250" Type="http://schemas.openxmlformats.org/officeDocument/2006/relationships/customXml" Target="../ink/ink676.xml"/><Relationship Id="rId271" Type="http://schemas.openxmlformats.org/officeDocument/2006/relationships/image" Target="../media/image634.png"/><Relationship Id="rId292" Type="http://schemas.openxmlformats.org/officeDocument/2006/relationships/customXml" Target="../ink/ink697.xml"/><Relationship Id="rId306" Type="http://schemas.openxmlformats.org/officeDocument/2006/relationships/customXml" Target="../ink/ink704.xml"/><Relationship Id="rId24" Type="http://schemas.openxmlformats.org/officeDocument/2006/relationships/customXml" Target="../ink/ink562.xml"/><Relationship Id="rId40" Type="http://schemas.openxmlformats.org/officeDocument/2006/relationships/image" Target="../media/image520.png"/><Relationship Id="rId45" Type="http://schemas.openxmlformats.org/officeDocument/2006/relationships/customXml" Target="../ink/ink573.xml"/><Relationship Id="rId66" Type="http://schemas.openxmlformats.org/officeDocument/2006/relationships/image" Target="../media/image533.png"/><Relationship Id="rId87" Type="http://schemas.openxmlformats.org/officeDocument/2006/relationships/customXml" Target="../ink/ink594.xml"/><Relationship Id="rId110" Type="http://schemas.openxmlformats.org/officeDocument/2006/relationships/image" Target="../media/image555.png"/><Relationship Id="rId115" Type="http://schemas.openxmlformats.org/officeDocument/2006/relationships/customXml" Target="../ink/ink608.xml"/><Relationship Id="rId131" Type="http://schemas.openxmlformats.org/officeDocument/2006/relationships/customXml" Target="../ink/ink616.xml"/><Relationship Id="rId136" Type="http://schemas.openxmlformats.org/officeDocument/2006/relationships/image" Target="../media/image568.png"/><Relationship Id="rId157" Type="http://schemas.openxmlformats.org/officeDocument/2006/relationships/customXml" Target="../ink/ink629.xml"/><Relationship Id="rId178" Type="http://schemas.openxmlformats.org/officeDocument/2006/relationships/image" Target="../media/image588.png"/><Relationship Id="rId301" Type="http://schemas.openxmlformats.org/officeDocument/2006/relationships/image" Target="../media/image649.png"/><Relationship Id="rId61" Type="http://schemas.openxmlformats.org/officeDocument/2006/relationships/customXml" Target="../ink/ink581.xml"/><Relationship Id="rId82" Type="http://schemas.openxmlformats.org/officeDocument/2006/relationships/image" Target="../media/image541.png"/><Relationship Id="rId152" Type="http://schemas.openxmlformats.org/officeDocument/2006/relationships/image" Target="../media/image575.png"/><Relationship Id="rId173" Type="http://schemas.openxmlformats.org/officeDocument/2006/relationships/customXml" Target="../ink/ink637.xml"/><Relationship Id="rId194" Type="http://schemas.openxmlformats.org/officeDocument/2006/relationships/image" Target="../media/image596.png"/><Relationship Id="rId199" Type="http://schemas.openxmlformats.org/officeDocument/2006/relationships/image" Target="../media/image598.png"/><Relationship Id="rId203" Type="http://schemas.openxmlformats.org/officeDocument/2006/relationships/image" Target="../media/image600.png"/><Relationship Id="rId208" Type="http://schemas.openxmlformats.org/officeDocument/2006/relationships/customXml" Target="../ink/ink655.xml"/><Relationship Id="rId229" Type="http://schemas.openxmlformats.org/officeDocument/2006/relationships/image" Target="../media/image613.png"/><Relationship Id="rId19" Type="http://schemas.openxmlformats.org/officeDocument/2006/relationships/image" Target="../media/image510.png"/><Relationship Id="rId224" Type="http://schemas.openxmlformats.org/officeDocument/2006/relationships/customXml" Target="../ink/ink663.xml"/><Relationship Id="rId240" Type="http://schemas.openxmlformats.org/officeDocument/2006/relationships/customXml" Target="../ink/ink671.xml"/><Relationship Id="rId245" Type="http://schemas.openxmlformats.org/officeDocument/2006/relationships/image" Target="../media/image621.png"/><Relationship Id="rId261" Type="http://schemas.openxmlformats.org/officeDocument/2006/relationships/image" Target="../media/image629.png"/><Relationship Id="rId266" Type="http://schemas.openxmlformats.org/officeDocument/2006/relationships/customXml" Target="../ink/ink684.xml"/><Relationship Id="rId287" Type="http://schemas.openxmlformats.org/officeDocument/2006/relationships/image" Target="../media/image642.png"/><Relationship Id="rId14" Type="http://schemas.openxmlformats.org/officeDocument/2006/relationships/customXml" Target="../ink/ink557.xml"/><Relationship Id="rId30" Type="http://schemas.openxmlformats.org/officeDocument/2006/relationships/customXml" Target="../ink/ink565.xml"/><Relationship Id="rId35" Type="http://schemas.openxmlformats.org/officeDocument/2006/relationships/customXml" Target="../ink/ink568.xml"/><Relationship Id="rId56" Type="http://schemas.openxmlformats.org/officeDocument/2006/relationships/image" Target="../media/image528.png"/><Relationship Id="rId77" Type="http://schemas.openxmlformats.org/officeDocument/2006/relationships/customXml" Target="../ink/ink589.xml"/><Relationship Id="rId100" Type="http://schemas.openxmlformats.org/officeDocument/2006/relationships/image" Target="../media/image550.png"/><Relationship Id="rId105" Type="http://schemas.openxmlformats.org/officeDocument/2006/relationships/customXml" Target="../ink/ink603.xml"/><Relationship Id="rId126" Type="http://schemas.openxmlformats.org/officeDocument/2006/relationships/image" Target="../media/image563.png"/><Relationship Id="rId147" Type="http://schemas.openxmlformats.org/officeDocument/2006/relationships/customXml" Target="../ink/ink624.xml"/><Relationship Id="rId168" Type="http://schemas.openxmlformats.org/officeDocument/2006/relationships/image" Target="../media/image583.png"/><Relationship Id="rId282" Type="http://schemas.openxmlformats.org/officeDocument/2006/relationships/customXml" Target="../ink/ink692.xml"/><Relationship Id="rId8" Type="http://schemas.openxmlformats.org/officeDocument/2006/relationships/customXml" Target="../ink/ink554.xml"/><Relationship Id="rId51" Type="http://schemas.openxmlformats.org/officeDocument/2006/relationships/customXml" Target="../ink/ink576.xml"/><Relationship Id="rId72" Type="http://schemas.openxmlformats.org/officeDocument/2006/relationships/image" Target="../media/image536.png"/><Relationship Id="rId93" Type="http://schemas.openxmlformats.org/officeDocument/2006/relationships/customXml" Target="../ink/ink597.xml"/><Relationship Id="rId98" Type="http://schemas.openxmlformats.org/officeDocument/2006/relationships/image" Target="../media/image549.png"/><Relationship Id="rId121" Type="http://schemas.openxmlformats.org/officeDocument/2006/relationships/customXml" Target="../ink/ink611.xml"/><Relationship Id="rId142" Type="http://schemas.openxmlformats.org/officeDocument/2006/relationships/image" Target="../media/image482.png"/><Relationship Id="rId163" Type="http://schemas.openxmlformats.org/officeDocument/2006/relationships/customXml" Target="../ink/ink632.xml"/><Relationship Id="rId184" Type="http://schemas.openxmlformats.org/officeDocument/2006/relationships/image" Target="../media/image591.png"/><Relationship Id="rId189" Type="http://schemas.openxmlformats.org/officeDocument/2006/relationships/customXml" Target="../ink/ink645.xml"/><Relationship Id="rId219" Type="http://schemas.openxmlformats.org/officeDocument/2006/relationships/image" Target="../media/image608.png"/><Relationship Id="rId3" Type="http://schemas.openxmlformats.org/officeDocument/2006/relationships/image" Target="../media/image503.png"/><Relationship Id="rId214" Type="http://schemas.openxmlformats.org/officeDocument/2006/relationships/customXml" Target="../ink/ink658.xml"/><Relationship Id="rId230" Type="http://schemas.openxmlformats.org/officeDocument/2006/relationships/customXml" Target="../ink/ink666.xml"/><Relationship Id="rId235" Type="http://schemas.openxmlformats.org/officeDocument/2006/relationships/image" Target="../media/image616.png"/><Relationship Id="rId251" Type="http://schemas.openxmlformats.org/officeDocument/2006/relationships/image" Target="../media/image624.png"/><Relationship Id="rId256" Type="http://schemas.openxmlformats.org/officeDocument/2006/relationships/customXml" Target="../ink/ink679.xml"/><Relationship Id="rId277" Type="http://schemas.openxmlformats.org/officeDocument/2006/relationships/image" Target="../media/image637.png"/><Relationship Id="rId298" Type="http://schemas.openxmlformats.org/officeDocument/2006/relationships/customXml" Target="../ink/ink700.xml"/><Relationship Id="rId25" Type="http://schemas.openxmlformats.org/officeDocument/2006/relationships/image" Target="../media/image513.png"/><Relationship Id="rId46" Type="http://schemas.openxmlformats.org/officeDocument/2006/relationships/image" Target="../media/image523.png"/><Relationship Id="rId67" Type="http://schemas.openxmlformats.org/officeDocument/2006/relationships/customXml" Target="../ink/ink584.xml"/><Relationship Id="rId116" Type="http://schemas.openxmlformats.org/officeDocument/2006/relationships/image" Target="../media/image558.png"/><Relationship Id="rId137" Type="http://schemas.openxmlformats.org/officeDocument/2006/relationships/customXml" Target="../ink/ink619.xml"/><Relationship Id="rId158" Type="http://schemas.openxmlformats.org/officeDocument/2006/relationships/image" Target="../media/image578.png"/><Relationship Id="rId272" Type="http://schemas.openxmlformats.org/officeDocument/2006/relationships/customXml" Target="../ink/ink687.xml"/><Relationship Id="rId293" Type="http://schemas.openxmlformats.org/officeDocument/2006/relationships/image" Target="../media/image645.png"/><Relationship Id="rId302" Type="http://schemas.openxmlformats.org/officeDocument/2006/relationships/customXml" Target="../ink/ink702.xml"/><Relationship Id="rId307" Type="http://schemas.openxmlformats.org/officeDocument/2006/relationships/image" Target="../media/image652.png"/><Relationship Id="rId20" Type="http://schemas.openxmlformats.org/officeDocument/2006/relationships/customXml" Target="../ink/ink560.xml"/><Relationship Id="rId41" Type="http://schemas.openxmlformats.org/officeDocument/2006/relationships/customXml" Target="../ink/ink571.xml"/><Relationship Id="rId62" Type="http://schemas.openxmlformats.org/officeDocument/2006/relationships/image" Target="../media/image531.png"/><Relationship Id="rId83" Type="http://schemas.openxmlformats.org/officeDocument/2006/relationships/customXml" Target="../ink/ink592.xml"/><Relationship Id="rId88" Type="http://schemas.openxmlformats.org/officeDocument/2006/relationships/image" Target="../media/image544.png"/><Relationship Id="rId111" Type="http://schemas.openxmlformats.org/officeDocument/2006/relationships/customXml" Target="../ink/ink606.xml"/><Relationship Id="rId132" Type="http://schemas.openxmlformats.org/officeDocument/2006/relationships/image" Target="../media/image566.png"/><Relationship Id="rId153" Type="http://schemas.openxmlformats.org/officeDocument/2006/relationships/customXml" Target="../ink/ink627.xml"/><Relationship Id="rId174" Type="http://schemas.openxmlformats.org/officeDocument/2006/relationships/image" Target="../media/image586.png"/><Relationship Id="rId179" Type="http://schemas.openxmlformats.org/officeDocument/2006/relationships/customXml" Target="../ink/ink640.xml"/><Relationship Id="rId195" Type="http://schemas.openxmlformats.org/officeDocument/2006/relationships/customXml" Target="../ink/ink648.xml"/><Relationship Id="rId209" Type="http://schemas.openxmlformats.org/officeDocument/2006/relationships/image" Target="../media/image603.png"/><Relationship Id="rId190" Type="http://schemas.openxmlformats.org/officeDocument/2006/relationships/image" Target="../media/image594.png"/><Relationship Id="rId204" Type="http://schemas.openxmlformats.org/officeDocument/2006/relationships/customXml" Target="../ink/ink653.xml"/><Relationship Id="rId220" Type="http://schemas.openxmlformats.org/officeDocument/2006/relationships/customXml" Target="../ink/ink661.xml"/><Relationship Id="rId225" Type="http://schemas.openxmlformats.org/officeDocument/2006/relationships/image" Target="../media/image611.png"/><Relationship Id="rId241" Type="http://schemas.openxmlformats.org/officeDocument/2006/relationships/image" Target="../media/image619.png"/><Relationship Id="rId246" Type="http://schemas.openxmlformats.org/officeDocument/2006/relationships/customXml" Target="../ink/ink674.xml"/><Relationship Id="rId267" Type="http://schemas.openxmlformats.org/officeDocument/2006/relationships/image" Target="../media/image632.png"/><Relationship Id="rId288" Type="http://schemas.openxmlformats.org/officeDocument/2006/relationships/customXml" Target="../ink/ink695.xml"/><Relationship Id="rId15" Type="http://schemas.openxmlformats.org/officeDocument/2006/relationships/image" Target="../media/image508.png"/><Relationship Id="rId36" Type="http://schemas.openxmlformats.org/officeDocument/2006/relationships/image" Target="../media/image518.png"/><Relationship Id="rId57" Type="http://schemas.openxmlformats.org/officeDocument/2006/relationships/customXml" Target="../ink/ink579.xml"/><Relationship Id="rId106" Type="http://schemas.openxmlformats.org/officeDocument/2006/relationships/image" Target="../media/image553.png"/><Relationship Id="rId127" Type="http://schemas.openxmlformats.org/officeDocument/2006/relationships/customXml" Target="../ink/ink614.xml"/><Relationship Id="rId262" Type="http://schemas.openxmlformats.org/officeDocument/2006/relationships/customXml" Target="../ink/ink682.xml"/><Relationship Id="rId283" Type="http://schemas.openxmlformats.org/officeDocument/2006/relationships/image" Target="../media/image640.png"/><Relationship Id="rId10" Type="http://schemas.openxmlformats.org/officeDocument/2006/relationships/customXml" Target="../ink/ink555.xml"/><Relationship Id="rId31" Type="http://schemas.openxmlformats.org/officeDocument/2006/relationships/image" Target="../media/image516.png"/><Relationship Id="rId52" Type="http://schemas.openxmlformats.org/officeDocument/2006/relationships/image" Target="../media/image526.png"/><Relationship Id="rId73" Type="http://schemas.openxmlformats.org/officeDocument/2006/relationships/customXml" Target="../ink/ink587.xml"/><Relationship Id="rId78" Type="http://schemas.openxmlformats.org/officeDocument/2006/relationships/image" Target="../media/image539.png"/><Relationship Id="rId94" Type="http://schemas.openxmlformats.org/officeDocument/2006/relationships/image" Target="../media/image547.png"/><Relationship Id="rId99" Type="http://schemas.openxmlformats.org/officeDocument/2006/relationships/customXml" Target="../ink/ink600.xml"/><Relationship Id="rId101" Type="http://schemas.openxmlformats.org/officeDocument/2006/relationships/customXml" Target="../ink/ink601.xml"/><Relationship Id="rId122" Type="http://schemas.openxmlformats.org/officeDocument/2006/relationships/image" Target="../media/image561.png"/><Relationship Id="rId143" Type="http://schemas.openxmlformats.org/officeDocument/2006/relationships/customXml" Target="../ink/ink622.xml"/><Relationship Id="rId148" Type="http://schemas.openxmlformats.org/officeDocument/2006/relationships/image" Target="../media/image573.png"/><Relationship Id="rId164" Type="http://schemas.openxmlformats.org/officeDocument/2006/relationships/image" Target="../media/image581.png"/><Relationship Id="rId169" Type="http://schemas.openxmlformats.org/officeDocument/2006/relationships/customXml" Target="../ink/ink635.xml"/><Relationship Id="rId185" Type="http://schemas.openxmlformats.org/officeDocument/2006/relationships/customXml" Target="../ink/ink643.xml"/><Relationship Id="rId4" Type="http://schemas.openxmlformats.org/officeDocument/2006/relationships/customXml" Target="../ink/ink552.xml"/><Relationship Id="rId9" Type="http://schemas.openxmlformats.org/officeDocument/2006/relationships/image" Target="../media/image409.png"/><Relationship Id="rId180" Type="http://schemas.openxmlformats.org/officeDocument/2006/relationships/image" Target="../media/image589.png"/><Relationship Id="rId210" Type="http://schemas.openxmlformats.org/officeDocument/2006/relationships/customXml" Target="../ink/ink656.xml"/><Relationship Id="rId215" Type="http://schemas.openxmlformats.org/officeDocument/2006/relationships/image" Target="../media/image606.png"/><Relationship Id="rId236" Type="http://schemas.openxmlformats.org/officeDocument/2006/relationships/customXml" Target="../ink/ink669.xml"/><Relationship Id="rId257" Type="http://schemas.openxmlformats.org/officeDocument/2006/relationships/image" Target="../media/image627.png"/><Relationship Id="rId278" Type="http://schemas.openxmlformats.org/officeDocument/2006/relationships/customXml" Target="../ink/ink690.xml"/><Relationship Id="rId26" Type="http://schemas.openxmlformats.org/officeDocument/2006/relationships/customXml" Target="../ink/ink563.xml"/><Relationship Id="rId231" Type="http://schemas.openxmlformats.org/officeDocument/2006/relationships/image" Target="../media/image614.png"/><Relationship Id="rId252" Type="http://schemas.openxmlformats.org/officeDocument/2006/relationships/customXml" Target="../ink/ink677.xml"/><Relationship Id="rId273" Type="http://schemas.openxmlformats.org/officeDocument/2006/relationships/image" Target="../media/image635.png"/><Relationship Id="rId294" Type="http://schemas.openxmlformats.org/officeDocument/2006/relationships/customXml" Target="../ink/ink698.xml"/><Relationship Id="rId308" Type="http://schemas.openxmlformats.org/officeDocument/2006/relationships/customXml" Target="../ink/ink705.xml"/><Relationship Id="rId47" Type="http://schemas.openxmlformats.org/officeDocument/2006/relationships/customXml" Target="../ink/ink574.xml"/><Relationship Id="rId68" Type="http://schemas.openxmlformats.org/officeDocument/2006/relationships/image" Target="../media/image534.png"/><Relationship Id="rId89" Type="http://schemas.openxmlformats.org/officeDocument/2006/relationships/customXml" Target="../ink/ink595.xml"/><Relationship Id="rId112" Type="http://schemas.openxmlformats.org/officeDocument/2006/relationships/image" Target="../media/image556.png"/><Relationship Id="rId133" Type="http://schemas.openxmlformats.org/officeDocument/2006/relationships/customXml" Target="../ink/ink617.xml"/><Relationship Id="rId154" Type="http://schemas.openxmlformats.org/officeDocument/2006/relationships/image" Target="../media/image576.png"/><Relationship Id="rId175" Type="http://schemas.openxmlformats.org/officeDocument/2006/relationships/customXml" Target="../ink/ink638.xml"/><Relationship Id="rId196" Type="http://schemas.openxmlformats.org/officeDocument/2006/relationships/customXml" Target="../ink/ink649.xml"/><Relationship Id="rId200" Type="http://schemas.openxmlformats.org/officeDocument/2006/relationships/customXml" Target="../ink/ink651.xml"/><Relationship Id="rId16" Type="http://schemas.openxmlformats.org/officeDocument/2006/relationships/customXml" Target="../ink/ink558.xml"/><Relationship Id="rId221" Type="http://schemas.openxmlformats.org/officeDocument/2006/relationships/image" Target="../media/image609.png"/><Relationship Id="rId242" Type="http://schemas.openxmlformats.org/officeDocument/2006/relationships/customXml" Target="../ink/ink672.xml"/><Relationship Id="rId263" Type="http://schemas.openxmlformats.org/officeDocument/2006/relationships/image" Target="../media/image630.png"/><Relationship Id="rId284" Type="http://schemas.openxmlformats.org/officeDocument/2006/relationships/customXml" Target="../ink/ink693.xml"/><Relationship Id="rId37" Type="http://schemas.openxmlformats.org/officeDocument/2006/relationships/customXml" Target="../ink/ink569.xml"/><Relationship Id="rId58" Type="http://schemas.openxmlformats.org/officeDocument/2006/relationships/image" Target="../media/image529.png"/><Relationship Id="rId79" Type="http://schemas.openxmlformats.org/officeDocument/2006/relationships/customXml" Target="../ink/ink590.xml"/><Relationship Id="rId102" Type="http://schemas.openxmlformats.org/officeDocument/2006/relationships/image" Target="../media/image551.png"/><Relationship Id="rId123" Type="http://schemas.openxmlformats.org/officeDocument/2006/relationships/customXml" Target="../ink/ink612.xml"/><Relationship Id="rId144" Type="http://schemas.openxmlformats.org/officeDocument/2006/relationships/image" Target="../media/image571.png"/><Relationship Id="rId90" Type="http://schemas.openxmlformats.org/officeDocument/2006/relationships/image" Target="../media/image545.png"/><Relationship Id="rId165" Type="http://schemas.openxmlformats.org/officeDocument/2006/relationships/customXml" Target="../ink/ink633.xml"/><Relationship Id="rId186" Type="http://schemas.openxmlformats.org/officeDocument/2006/relationships/image" Target="../media/image592.png"/><Relationship Id="rId211" Type="http://schemas.openxmlformats.org/officeDocument/2006/relationships/image" Target="../media/image604.png"/><Relationship Id="rId232" Type="http://schemas.openxmlformats.org/officeDocument/2006/relationships/customXml" Target="../ink/ink667.xml"/><Relationship Id="rId253" Type="http://schemas.openxmlformats.org/officeDocument/2006/relationships/image" Target="../media/image625.png"/><Relationship Id="rId274" Type="http://schemas.openxmlformats.org/officeDocument/2006/relationships/customXml" Target="../ink/ink688.xml"/><Relationship Id="rId295" Type="http://schemas.openxmlformats.org/officeDocument/2006/relationships/image" Target="../media/image646.png"/><Relationship Id="rId309" Type="http://schemas.openxmlformats.org/officeDocument/2006/relationships/customXml" Target="../ink/ink706.xml"/><Relationship Id="rId27" Type="http://schemas.openxmlformats.org/officeDocument/2006/relationships/image" Target="../media/image514.png"/><Relationship Id="rId48" Type="http://schemas.openxmlformats.org/officeDocument/2006/relationships/image" Target="../media/image524.png"/><Relationship Id="rId69" Type="http://schemas.openxmlformats.org/officeDocument/2006/relationships/customXml" Target="../ink/ink585.xml"/><Relationship Id="rId113" Type="http://schemas.openxmlformats.org/officeDocument/2006/relationships/customXml" Target="../ink/ink607.xml"/><Relationship Id="rId134" Type="http://schemas.openxmlformats.org/officeDocument/2006/relationships/image" Target="../media/image567.png"/><Relationship Id="rId80" Type="http://schemas.openxmlformats.org/officeDocument/2006/relationships/image" Target="../media/image540.png"/><Relationship Id="rId155" Type="http://schemas.openxmlformats.org/officeDocument/2006/relationships/customXml" Target="../ink/ink628.xml"/><Relationship Id="rId176" Type="http://schemas.openxmlformats.org/officeDocument/2006/relationships/image" Target="../media/image587.png"/><Relationship Id="rId197" Type="http://schemas.openxmlformats.org/officeDocument/2006/relationships/image" Target="../media/image597.png"/><Relationship Id="rId201" Type="http://schemas.openxmlformats.org/officeDocument/2006/relationships/image" Target="../media/image599.png"/><Relationship Id="rId222" Type="http://schemas.openxmlformats.org/officeDocument/2006/relationships/customXml" Target="../ink/ink662.xml"/><Relationship Id="rId243" Type="http://schemas.openxmlformats.org/officeDocument/2006/relationships/image" Target="../media/image620.png"/><Relationship Id="rId264" Type="http://schemas.openxmlformats.org/officeDocument/2006/relationships/customXml" Target="../ink/ink683.xml"/><Relationship Id="rId285" Type="http://schemas.openxmlformats.org/officeDocument/2006/relationships/image" Target="../media/image641.png"/><Relationship Id="rId17" Type="http://schemas.openxmlformats.org/officeDocument/2006/relationships/image" Target="../media/image509.png"/><Relationship Id="rId38" Type="http://schemas.openxmlformats.org/officeDocument/2006/relationships/image" Target="../media/image519.png"/><Relationship Id="rId59" Type="http://schemas.openxmlformats.org/officeDocument/2006/relationships/customXml" Target="../ink/ink580.xml"/><Relationship Id="rId103" Type="http://schemas.openxmlformats.org/officeDocument/2006/relationships/customXml" Target="../ink/ink602.xml"/><Relationship Id="rId124" Type="http://schemas.openxmlformats.org/officeDocument/2006/relationships/image" Target="../media/image562.png"/><Relationship Id="rId310" Type="http://schemas.openxmlformats.org/officeDocument/2006/relationships/image" Target="../media/image653.png"/><Relationship Id="rId70" Type="http://schemas.openxmlformats.org/officeDocument/2006/relationships/image" Target="../media/image535.png"/><Relationship Id="rId91" Type="http://schemas.openxmlformats.org/officeDocument/2006/relationships/customXml" Target="../ink/ink596.xml"/><Relationship Id="rId145" Type="http://schemas.openxmlformats.org/officeDocument/2006/relationships/customXml" Target="../ink/ink623.xml"/><Relationship Id="rId166" Type="http://schemas.openxmlformats.org/officeDocument/2006/relationships/image" Target="../media/image582.png"/><Relationship Id="rId187" Type="http://schemas.openxmlformats.org/officeDocument/2006/relationships/customXml" Target="../ink/ink64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57.xml"/><Relationship Id="rId233" Type="http://schemas.openxmlformats.org/officeDocument/2006/relationships/image" Target="../media/image615.png"/><Relationship Id="rId254" Type="http://schemas.openxmlformats.org/officeDocument/2006/relationships/customXml" Target="../ink/ink678.xml"/><Relationship Id="rId28" Type="http://schemas.openxmlformats.org/officeDocument/2006/relationships/customXml" Target="../ink/ink564.xml"/><Relationship Id="rId49" Type="http://schemas.openxmlformats.org/officeDocument/2006/relationships/customXml" Target="../ink/ink575.xml"/><Relationship Id="rId114" Type="http://schemas.openxmlformats.org/officeDocument/2006/relationships/image" Target="../media/image557.png"/><Relationship Id="rId275" Type="http://schemas.openxmlformats.org/officeDocument/2006/relationships/image" Target="../media/image636.png"/><Relationship Id="rId296" Type="http://schemas.openxmlformats.org/officeDocument/2006/relationships/customXml" Target="../ink/ink699.xml"/><Relationship Id="rId300" Type="http://schemas.openxmlformats.org/officeDocument/2006/relationships/customXml" Target="../ink/ink701.xml"/><Relationship Id="rId60" Type="http://schemas.openxmlformats.org/officeDocument/2006/relationships/image" Target="../media/image530.png"/><Relationship Id="rId81" Type="http://schemas.openxmlformats.org/officeDocument/2006/relationships/customXml" Target="../ink/ink591.xml"/><Relationship Id="rId135" Type="http://schemas.openxmlformats.org/officeDocument/2006/relationships/customXml" Target="../ink/ink618.xml"/><Relationship Id="rId156" Type="http://schemas.openxmlformats.org/officeDocument/2006/relationships/image" Target="../media/image577.png"/><Relationship Id="rId177" Type="http://schemas.openxmlformats.org/officeDocument/2006/relationships/customXml" Target="../ink/ink639.xml"/><Relationship Id="rId198" Type="http://schemas.openxmlformats.org/officeDocument/2006/relationships/customXml" Target="../ink/ink650.xml"/><Relationship Id="rId202" Type="http://schemas.openxmlformats.org/officeDocument/2006/relationships/customXml" Target="../ink/ink652.xml"/><Relationship Id="rId223" Type="http://schemas.openxmlformats.org/officeDocument/2006/relationships/image" Target="../media/image610.png"/><Relationship Id="rId244" Type="http://schemas.openxmlformats.org/officeDocument/2006/relationships/customXml" Target="../ink/ink673.xml"/><Relationship Id="rId18" Type="http://schemas.openxmlformats.org/officeDocument/2006/relationships/customXml" Target="../ink/ink559.xml"/><Relationship Id="rId39" Type="http://schemas.openxmlformats.org/officeDocument/2006/relationships/customXml" Target="../ink/ink570.xml"/><Relationship Id="rId265" Type="http://schemas.openxmlformats.org/officeDocument/2006/relationships/image" Target="../media/image631.png"/><Relationship Id="rId286" Type="http://schemas.openxmlformats.org/officeDocument/2006/relationships/customXml" Target="../ink/ink694.xml"/><Relationship Id="rId50" Type="http://schemas.openxmlformats.org/officeDocument/2006/relationships/image" Target="../media/image525.png"/><Relationship Id="rId104" Type="http://schemas.openxmlformats.org/officeDocument/2006/relationships/image" Target="../media/image552.png"/><Relationship Id="rId125" Type="http://schemas.openxmlformats.org/officeDocument/2006/relationships/customXml" Target="../ink/ink613.xml"/><Relationship Id="rId146" Type="http://schemas.openxmlformats.org/officeDocument/2006/relationships/image" Target="../media/image572.png"/><Relationship Id="rId167" Type="http://schemas.openxmlformats.org/officeDocument/2006/relationships/customXml" Target="../ink/ink634.xml"/><Relationship Id="rId188" Type="http://schemas.openxmlformats.org/officeDocument/2006/relationships/image" Target="../media/image593.png"/><Relationship Id="rId71" Type="http://schemas.openxmlformats.org/officeDocument/2006/relationships/customXml" Target="../ink/ink586.xml"/><Relationship Id="rId92" Type="http://schemas.openxmlformats.org/officeDocument/2006/relationships/image" Target="../media/image546.png"/><Relationship Id="rId213" Type="http://schemas.openxmlformats.org/officeDocument/2006/relationships/image" Target="../media/image605.png"/><Relationship Id="rId234" Type="http://schemas.openxmlformats.org/officeDocument/2006/relationships/customXml" Target="../ink/ink668.xml"/><Relationship Id="rId2" Type="http://schemas.openxmlformats.org/officeDocument/2006/relationships/customXml" Target="../ink/ink551.xml"/><Relationship Id="rId29" Type="http://schemas.openxmlformats.org/officeDocument/2006/relationships/image" Target="../media/image515.png"/><Relationship Id="rId255" Type="http://schemas.openxmlformats.org/officeDocument/2006/relationships/image" Target="../media/image626.png"/><Relationship Id="rId276" Type="http://schemas.openxmlformats.org/officeDocument/2006/relationships/customXml" Target="../ink/ink689.xml"/><Relationship Id="rId297" Type="http://schemas.openxmlformats.org/officeDocument/2006/relationships/image" Target="../media/image64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65.xml"/><Relationship Id="rId21" Type="http://schemas.openxmlformats.org/officeDocument/2006/relationships/image" Target="../media/image663.png"/><Relationship Id="rId42" Type="http://schemas.openxmlformats.org/officeDocument/2006/relationships/customXml" Target="../ink/ink727.xml"/><Relationship Id="rId63" Type="http://schemas.openxmlformats.org/officeDocument/2006/relationships/customXml" Target="../ink/ink738.xml"/><Relationship Id="rId84" Type="http://schemas.openxmlformats.org/officeDocument/2006/relationships/image" Target="../media/image693.png"/><Relationship Id="rId138" Type="http://schemas.openxmlformats.org/officeDocument/2006/relationships/customXml" Target="../ink/ink776.xml"/><Relationship Id="rId159" Type="http://schemas.openxmlformats.org/officeDocument/2006/relationships/image" Target="../media/image730.png"/><Relationship Id="rId170" Type="http://schemas.openxmlformats.org/officeDocument/2006/relationships/image" Target="../media/image735.png"/><Relationship Id="rId191" Type="http://schemas.openxmlformats.org/officeDocument/2006/relationships/customXml" Target="../ink/ink803.xml"/><Relationship Id="rId205" Type="http://schemas.openxmlformats.org/officeDocument/2006/relationships/customXml" Target="../ink/ink810.xml"/><Relationship Id="rId226" Type="http://schemas.openxmlformats.org/officeDocument/2006/relationships/image" Target="../media/image762.png"/><Relationship Id="rId247" Type="http://schemas.openxmlformats.org/officeDocument/2006/relationships/customXml" Target="../ink/ink831.xml"/><Relationship Id="rId107" Type="http://schemas.openxmlformats.org/officeDocument/2006/relationships/customXml" Target="../ink/ink760.xml"/><Relationship Id="rId11" Type="http://schemas.openxmlformats.org/officeDocument/2006/relationships/image" Target="../media/image658.png"/><Relationship Id="rId32" Type="http://schemas.openxmlformats.org/officeDocument/2006/relationships/customXml" Target="../ink/ink722.xml"/><Relationship Id="rId53" Type="http://schemas.openxmlformats.org/officeDocument/2006/relationships/customXml" Target="../ink/ink733.xml"/><Relationship Id="rId74" Type="http://schemas.openxmlformats.org/officeDocument/2006/relationships/image" Target="../media/image688.png"/><Relationship Id="rId128" Type="http://schemas.openxmlformats.org/officeDocument/2006/relationships/image" Target="../media/image715.png"/><Relationship Id="rId149" Type="http://schemas.openxmlformats.org/officeDocument/2006/relationships/image" Target="../media/image725.png"/><Relationship Id="rId5" Type="http://schemas.openxmlformats.org/officeDocument/2006/relationships/image" Target="../media/image655.png"/><Relationship Id="rId95" Type="http://schemas.openxmlformats.org/officeDocument/2006/relationships/customXml" Target="../ink/ink754.xml"/><Relationship Id="rId160" Type="http://schemas.openxmlformats.org/officeDocument/2006/relationships/customXml" Target="../ink/ink787.xml"/><Relationship Id="rId181" Type="http://schemas.openxmlformats.org/officeDocument/2006/relationships/customXml" Target="../ink/ink798.xml"/><Relationship Id="rId216" Type="http://schemas.openxmlformats.org/officeDocument/2006/relationships/image" Target="../media/image757.png"/><Relationship Id="rId237" Type="http://schemas.openxmlformats.org/officeDocument/2006/relationships/customXml" Target="../ink/ink826.xml"/><Relationship Id="rId22" Type="http://schemas.openxmlformats.org/officeDocument/2006/relationships/customXml" Target="../ink/ink717.xml"/><Relationship Id="rId43" Type="http://schemas.openxmlformats.org/officeDocument/2006/relationships/customXml" Target="../ink/ink728.xml"/><Relationship Id="rId64" Type="http://schemas.openxmlformats.org/officeDocument/2006/relationships/image" Target="../media/image683.png"/><Relationship Id="rId118" Type="http://schemas.openxmlformats.org/officeDocument/2006/relationships/image" Target="../media/image710.png"/><Relationship Id="rId139" Type="http://schemas.openxmlformats.org/officeDocument/2006/relationships/image" Target="../media/image720.png"/><Relationship Id="rId85" Type="http://schemas.openxmlformats.org/officeDocument/2006/relationships/customXml" Target="../ink/ink749.xml"/><Relationship Id="rId150" Type="http://schemas.openxmlformats.org/officeDocument/2006/relationships/customXml" Target="../ink/ink782.xml"/><Relationship Id="rId171" Type="http://schemas.openxmlformats.org/officeDocument/2006/relationships/customXml" Target="../ink/ink793.xml"/><Relationship Id="rId192" Type="http://schemas.openxmlformats.org/officeDocument/2006/relationships/image" Target="../media/image745.png"/><Relationship Id="rId206" Type="http://schemas.openxmlformats.org/officeDocument/2006/relationships/image" Target="../media/image752.png"/><Relationship Id="rId227" Type="http://schemas.openxmlformats.org/officeDocument/2006/relationships/customXml" Target="../ink/ink821.xml"/><Relationship Id="rId248" Type="http://schemas.openxmlformats.org/officeDocument/2006/relationships/image" Target="../media/image773.png"/><Relationship Id="rId12" Type="http://schemas.openxmlformats.org/officeDocument/2006/relationships/customXml" Target="../ink/ink712.xml"/><Relationship Id="rId17" Type="http://schemas.openxmlformats.org/officeDocument/2006/relationships/image" Target="../media/image661.png"/><Relationship Id="rId33" Type="http://schemas.openxmlformats.org/officeDocument/2006/relationships/image" Target="../media/image668.png"/><Relationship Id="rId38" Type="http://schemas.openxmlformats.org/officeDocument/2006/relationships/customXml" Target="../ink/ink725.xml"/><Relationship Id="rId59" Type="http://schemas.openxmlformats.org/officeDocument/2006/relationships/customXml" Target="../ink/ink736.xml"/><Relationship Id="rId103" Type="http://schemas.openxmlformats.org/officeDocument/2006/relationships/customXml" Target="../ink/ink758.xml"/><Relationship Id="rId108" Type="http://schemas.openxmlformats.org/officeDocument/2006/relationships/image" Target="../media/image705.png"/><Relationship Id="rId124" Type="http://schemas.openxmlformats.org/officeDocument/2006/relationships/image" Target="../media/image713.png"/><Relationship Id="rId129" Type="http://schemas.openxmlformats.org/officeDocument/2006/relationships/customXml" Target="../ink/ink771.xml"/><Relationship Id="rId54" Type="http://schemas.openxmlformats.org/officeDocument/2006/relationships/image" Target="../media/image678.png"/><Relationship Id="rId70" Type="http://schemas.openxmlformats.org/officeDocument/2006/relationships/image" Target="../media/image686.png"/><Relationship Id="rId75" Type="http://schemas.openxmlformats.org/officeDocument/2006/relationships/customXml" Target="../ink/ink744.xml"/><Relationship Id="rId91" Type="http://schemas.openxmlformats.org/officeDocument/2006/relationships/customXml" Target="../ink/ink752.xml"/><Relationship Id="rId96" Type="http://schemas.openxmlformats.org/officeDocument/2006/relationships/image" Target="../media/image699.png"/><Relationship Id="rId140" Type="http://schemas.openxmlformats.org/officeDocument/2006/relationships/customXml" Target="../ink/ink777.xml"/><Relationship Id="rId145" Type="http://schemas.openxmlformats.org/officeDocument/2006/relationships/image" Target="../media/image723.png"/><Relationship Id="rId161" Type="http://schemas.openxmlformats.org/officeDocument/2006/relationships/image" Target="../media/image731.png"/><Relationship Id="rId166" Type="http://schemas.openxmlformats.org/officeDocument/2006/relationships/customXml" Target="../ink/ink790.xml"/><Relationship Id="rId182" Type="http://schemas.openxmlformats.org/officeDocument/2006/relationships/image" Target="../media/image741.png"/><Relationship Id="rId187" Type="http://schemas.openxmlformats.org/officeDocument/2006/relationships/customXml" Target="../ink/ink801.xml"/><Relationship Id="rId217" Type="http://schemas.openxmlformats.org/officeDocument/2006/relationships/customXml" Target="../ink/ink8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9.xml"/><Relationship Id="rId212" Type="http://schemas.openxmlformats.org/officeDocument/2006/relationships/image" Target="../media/image755.png"/><Relationship Id="rId233" Type="http://schemas.openxmlformats.org/officeDocument/2006/relationships/customXml" Target="../ink/ink824.xml"/><Relationship Id="rId238" Type="http://schemas.openxmlformats.org/officeDocument/2006/relationships/image" Target="../media/image768.png"/><Relationship Id="rId23" Type="http://schemas.openxmlformats.org/officeDocument/2006/relationships/image" Target="../media/image664.png"/><Relationship Id="rId28" Type="http://schemas.openxmlformats.org/officeDocument/2006/relationships/customXml" Target="../ink/ink720.xml"/><Relationship Id="rId49" Type="http://schemas.openxmlformats.org/officeDocument/2006/relationships/customXml" Target="../ink/ink731.xml"/><Relationship Id="rId114" Type="http://schemas.openxmlformats.org/officeDocument/2006/relationships/image" Target="../media/image708.png"/><Relationship Id="rId119" Type="http://schemas.openxmlformats.org/officeDocument/2006/relationships/customXml" Target="../ink/ink766.xml"/><Relationship Id="rId44" Type="http://schemas.openxmlformats.org/officeDocument/2006/relationships/image" Target="../media/image673.png"/><Relationship Id="rId60" Type="http://schemas.openxmlformats.org/officeDocument/2006/relationships/image" Target="../media/image681.png"/><Relationship Id="rId65" Type="http://schemas.openxmlformats.org/officeDocument/2006/relationships/customXml" Target="../ink/ink739.xml"/><Relationship Id="rId81" Type="http://schemas.openxmlformats.org/officeDocument/2006/relationships/customXml" Target="../ink/ink747.xml"/><Relationship Id="rId86" Type="http://schemas.openxmlformats.org/officeDocument/2006/relationships/image" Target="../media/image694.png"/><Relationship Id="rId130" Type="http://schemas.openxmlformats.org/officeDocument/2006/relationships/image" Target="../media/image716.png"/><Relationship Id="rId135" Type="http://schemas.openxmlformats.org/officeDocument/2006/relationships/customXml" Target="../ink/ink774.xml"/><Relationship Id="rId151" Type="http://schemas.openxmlformats.org/officeDocument/2006/relationships/image" Target="../media/image726.png"/><Relationship Id="rId156" Type="http://schemas.openxmlformats.org/officeDocument/2006/relationships/customXml" Target="../ink/ink785.xml"/><Relationship Id="rId177" Type="http://schemas.openxmlformats.org/officeDocument/2006/relationships/customXml" Target="../ink/ink796.xml"/><Relationship Id="rId198" Type="http://schemas.openxmlformats.org/officeDocument/2006/relationships/image" Target="../media/image748.png"/><Relationship Id="rId172" Type="http://schemas.openxmlformats.org/officeDocument/2006/relationships/image" Target="../media/image736.png"/><Relationship Id="rId193" Type="http://schemas.openxmlformats.org/officeDocument/2006/relationships/customXml" Target="../ink/ink804.xml"/><Relationship Id="rId202" Type="http://schemas.openxmlformats.org/officeDocument/2006/relationships/image" Target="../media/image750.png"/><Relationship Id="rId207" Type="http://schemas.openxmlformats.org/officeDocument/2006/relationships/customXml" Target="../ink/ink811.xml"/><Relationship Id="rId223" Type="http://schemas.openxmlformats.org/officeDocument/2006/relationships/customXml" Target="../ink/ink819.xml"/><Relationship Id="rId228" Type="http://schemas.openxmlformats.org/officeDocument/2006/relationships/image" Target="../media/image763.png"/><Relationship Id="rId244" Type="http://schemas.openxmlformats.org/officeDocument/2006/relationships/image" Target="../media/image771.png"/><Relationship Id="rId249" Type="http://schemas.openxmlformats.org/officeDocument/2006/relationships/customXml" Target="../ink/ink832.xml"/><Relationship Id="rId13" Type="http://schemas.openxmlformats.org/officeDocument/2006/relationships/image" Target="../media/image659.png"/><Relationship Id="rId18" Type="http://schemas.openxmlformats.org/officeDocument/2006/relationships/customXml" Target="../ink/ink715.xml"/><Relationship Id="rId39" Type="http://schemas.openxmlformats.org/officeDocument/2006/relationships/image" Target="../media/image671.png"/><Relationship Id="rId109" Type="http://schemas.openxmlformats.org/officeDocument/2006/relationships/customXml" Target="../ink/ink761.xml"/><Relationship Id="rId34" Type="http://schemas.openxmlformats.org/officeDocument/2006/relationships/customXml" Target="../ink/ink723.xml"/><Relationship Id="rId50" Type="http://schemas.openxmlformats.org/officeDocument/2006/relationships/image" Target="../media/image676.png"/><Relationship Id="rId55" Type="http://schemas.openxmlformats.org/officeDocument/2006/relationships/customXml" Target="../ink/ink734.xml"/><Relationship Id="rId76" Type="http://schemas.openxmlformats.org/officeDocument/2006/relationships/image" Target="../media/image689.png"/><Relationship Id="rId97" Type="http://schemas.openxmlformats.org/officeDocument/2006/relationships/customXml" Target="../ink/ink755.xml"/><Relationship Id="rId104" Type="http://schemas.openxmlformats.org/officeDocument/2006/relationships/image" Target="../media/image703.png"/><Relationship Id="rId120" Type="http://schemas.openxmlformats.org/officeDocument/2006/relationships/image" Target="../media/image711.png"/><Relationship Id="rId125" Type="http://schemas.openxmlformats.org/officeDocument/2006/relationships/customXml" Target="../ink/ink769.xml"/><Relationship Id="rId141" Type="http://schemas.openxmlformats.org/officeDocument/2006/relationships/image" Target="../media/image721.png"/><Relationship Id="rId146" Type="http://schemas.openxmlformats.org/officeDocument/2006/relationships/customXml" Target="../ink/ink780.xml"/><Relationship Id="rId167" Type="http://schemas.openxmlformats.org/officeDocument/2006/relationships/image" Target="../media/image734.png"/><Relationship Id="rId188" Type="http://schemas.openxmlformats.org/officeDocument/2006/relationships/image" Target="../media/image743.png"/><Relationship Id="rId7" Type="http://schemas.openxmlformats.org/officeDocument/2006/relationships/image" Target="../media/image656.png"/><Relationship Id="rId71" Type="http://schemas.openxmlformats.org/officeDocument/2006/relationships/customXml" Target="../ink/ink742.xml"/><Relationship Id="rId92" Type="http://schemas.openxmlformats.org/officeDocument/2006/relationships/image" Target="../media/image697.png"/><Relationship Id="rId162" Type="http://schemas.openxmlformats.org/officeDocument/2006/relationships/customXml" Target="../ink/ink788.xml"/><Relationship Id="rId183" Type="http://schemas.openxmlformats.org/officeDocument/2006/relationships/customXml" Target="../ink/ink799.xml"/><Relationship Id="rId213" Type="http://schemas.openxmlformats.org/officeDocument/2006/relationships/customXml" Target="../ink/ink814.xml"/><Relationship Id="rId218" Type="http://schemas.openxmlformats.org/officeDocument/2006/relationships/image" Target="../media/image758.png"/><Relationship Id="rId234" Type="http://schemas.openxmlformats.org/officeDocument/2006/relationships/image" Target="../media/image766.png"/><Relationship Id="rId239" Type="http://schemas.openxmlformats.org/officeDocument/2006/relationships/customXml" Target="../ink/ink827.xml"/><Relationship Id="rId2" Type="http://schemas.openxmlformats.org/officeDocument/2006/relationships/customXml" Target="../ink/ink707.xml"/><Relationship Id="rId29" Type="http://schemas.openxmlformats.org/officeDocument/2006/relationships/image" Target="../media/image666.png"/><Relationship Id="rId250" Type="http://schemas.openxmlformats.org/officeDocument/2006/relationships/image" Target="../media/image774.png"/><Relationship Id="rId24" Type="http://schemas.openxmlformats.org/officeDocument/2006/relationships/customXml" Target="../ink/ink718.xml"/><Relationship Id="rId40" Type="http://schemas.openxmlformats.org/officeDocument/2006/relationships/customXml" Target="../ink/ink726.xml"/><Relationship Id="rId45" Type="http://schemas.openxmlformats.org/officeDocument/2006/relationships/customXml" Target="../ink/ink729.xml"/><Relationship Id="rId66" Type="http://schemas.openxmlformats.org/officeDocument/2006/relationships/image" Target="../media/image684.png"/><Relationship Id="rId87" Type="http://schemas.openxmlformats.org/officeDocument/2006/relationships/customXml" Target="../ink/ink750.xml"/><Relationship Id="rId110" Type="http://schemas.openxmlformats.org/officeDocument/2006/relationships/image" Target="../media/image706.png"/><Relationship Id="rId115" Type="http://schemas.openxmlformats.org/officeDocument/2006/relationships/customXml" Target="../ink/ink764.xml"/><Relationship Id="rId131" Type="http://schemas.openxmlformats.org/officeDocument/2006/relationships/customXml" Target="../ink/ink772.xml"/><Relationship Id="rId136" Type="http://schemas.openxmlformats.org/officeDocument/2006/relationships/image" Target="../media/image719.png"/><Relationship Id="rId157" Type="http://schemas.openxmlformats.org/officeDocument/2006/relationships/image" Target="../media/image729.png"/><Relationship Id="rId178" Type="http://schemas.openxmlformats.org/officeDocument/2006/relationships/image" Target="../media/image739.png"/><Relationship Id="rId61" Type="http://schemas.openxmlformats.org/officeDocument/2006/relationships/customXml" Target="../ink/ink737.xml"/><Relationship Id="rId82" Type="http://schemas.openxmlformats.org/officeDocument/2006/relationships/image" Target="../media/image692.png"/><Relationship Id="rId152" Type="http://schemas.openxmlformats.org/officeDocument/2006/relationships/customXml" Target="../ink/ink783.xml"/><Relationship Id="rId173" Type="http://schemas.openxmlformats.org/officeDocument/2006/relationships/customXml" Target="../ink/ink794.xml"/><Relationship Id="rId194" Type="http://schemas.openxmlformats.org/officeDocument/2006/relationships/image" Target="../media/image746.png"/><Relationship Id="rId199" Type="http://schemas.openxmlformats.org/officeDocument/2006/relationships/customXml" Target="../ink/ink807.xml"/><Relationship Id="rId203" Type="http://schemas.openxmlformats.org/officeDocument/2006/relationships/customXml" Target="../ink/ink809.xml"/><Relationship Id="rId208" Type="http://schemas.openxmlformats.org/officeDocument/2006/relationships/image" Target="../media/image753.png"/><Relationship Id="rId229" Type="http://schemas.openxmlformats.org/officeDocument/2006/relationships/customXml" Target="../ink/ink822.xml"/><Relationship Id="rId19" Type="http://schemas.openxmlformats.org/officeDocument/2006/relationships/image" Target="../media/image662.png"/><Relationship Id="rId224" Type="http://schemas.openxmlformats.org/officeDocument/2006/relationships/image" Target="../media/image761.png"/><Relationship Id="rId240" Type="http://schemas.openxmlformats.org/officeDocument/2006/relationships/image" Target="../media/image769.png"/><Relationship Id="rId245" Type="http://schemas.openxmlformats.org/officeDocument/2006/relationships/customXml" Target="../ink/ink830.xml"/><Relationship Id="rId14" Type="http://schemas.openxmlformats.org/officeDocument/2006/relationships/customXml" Target="../ink/ink713.xml"/><Relationship Id="rId30" Type="http://schemas.openxmlformats.org/officeDocument/2006/relationships/customXml" Target="../ink/ink721.xml"/><Relationship Id="rId35" Type="http://schemas.openxmlformats.org/officeDocument/2006/relationships/image" Target="../media/image669.png"/><Relationship Id="rId56" Type="http://schemas.openxmlformats.org/officeDocument/2006/relationships/image" Target="../media/image679.png"/><Relationship Id="rId77" Type="http://schemas.openxmlformats.org/officeDocument/2006/relationships/customXml" Target="../ink/ink745.xml"/><Relationship Id="rId100" Type="http://schemas.openxmlformats.org/officeDocument/2006/relationships/image" Target="../media/image701.png"/><Relationship Id="rId105" Type="http://schemas.openxmlformats.org/officeDocument/2006/relationships/customXml" Target="../ink/ink759.xml"/><Relationship Id="rId126" Type="http://schemas.openxmlformats.org/officeDocument/2006/relationships/image" Target="../media/image714.png"/><Relationship Id="rId147" Type="http://schemas.openxmlformats.org/officeDocument/2006/relationships/image" Target="../media/image724.png"/><Relationship Id="rId168" Type="http://schemas.openxmlformats.org/officeDocument/2006/relationships/customXml" Target="../ink/ink791.xml"/><Relationship Id="rId8" Type="http://schemas.openxmlformats.org/officeDocument/2006/relationships/customXml" Target="../ink/ink710.xml"/><Relationship Id="rId51" Type="http://schemas.openxmlformats.org/officeDocument/2006/relationships/customXml" Target="../ink/ink732.xml"/><Relationship Id="rId72" Type="http://schemas.openxmlformats.org/officeDocument/2006/relationships/image" Target="../media/image687.png"/><Relationship Id="rId93" Type="http://schemas.openxmlformats.org/officeDocument/2006/relationships/customXml" Target="../ink/ink753.xml"/><Relationship Id="rId98" Type="http://schemas.openxmlformats.org/officeDocument/2006/relationships/image" Target="../media/image700.png"/><Relationship Id="rId121" Type="http://schemas.openxmlformats.org/officeDocument/2006/relationships/customXml" Target="../ink/ink767.xml"/><Relationship Id="rId142" Type="http://schemas.openxmlformats.org/officeDocument/2006/relationships/customXml" Target="../ink/ink778.xml"/><Relationship Id="rId163" Type="http://schemas.openxmlformats.org/officeDocument/2006/relationships/image" Target="../media/image732.png"/><Relationship Id="rId184" Type="http://schemas.openxmlformats.org/officeDocument/2006/relationships/image" Target="../media/image482.png"/><Relationship Id="rId189" Type="http://schemas.openxmlformats.org/officeDocument/2006/relationships/customXml" Target="../ink/ink802.xml"/><Relationship Id="rId219" Type="http://schemas.openxmlformats.org/officeDocument/2006/relationships/customXml" Target="../ink/ink817.xml"/><Relationship Id="rId3" Type="http://schemas.openxmlformats.org/officeDocument/2006/relationships/image" Target="../media/image654.png"/><Relationship Id="rId214" Type="http://schemas.openxmlformats.org/officeDocument/2006/relationships/image" Target="../media/image756.png"/><Relationship Id="rId230" Type="http://schemas.openxmlformats.org/officeDocument/2006/relationships/image" Target="../media/image764.png"/><Relationship Id="rId235" Type="http://schemas.openxmlformats.org/officeDocument/2006/relationships/customXml" Target="../ink/ink825.xml"/><Relationship Id="rId25" Type="http://schemas.openxmlformats.org/officeDocument/2006/relationships/image" Target="../media/image409.png"/><Relationship Id="rId46" Type="http://schemas.openxmlformats.org/officeDocument/2006/relationships/image" Target="../media/image674.png"/><Relationship Id="rId67" Type="http://schemas.openxmlformats.org/officeDocument/2006/relationships/customXml" Target="../ink/ink740.xml"/><Relationship Id="rId116" Type="http://schemas.openxmlformats.org/officeDocument/2006/relationships/image" Target="../media/image709.png"/><Relationship Id="rId137" Type="http://schemas.openxmlformats.org/officeDocument/2006/relationships/customXml" Target="../ink/ink775.xml"/><Relationship Id="rId158" Type="http://schemas.openxmlformats.org/officeDocument/2006/relationships/customXml" Target="../ink/ink786.xml"/><Relationship Id="rId20" Type="http://schemas.openxmlformats.org/officeDocument/2006/relationships/customXml" Target="../ink/ink716.xml"/><Relationship Id="rId41" Type="http://schemas.openxmlformats.org/officeDocument/2006/relationships/image" Target="../media/image672.png"/><Relationship Id="rId62" Type="http://schemas.openxmlformats.org/officeDocument/2006/relationships/image" Target="../media/image682.png"/><Relationship Id="rId83" Type="http://schemas.openxmlformats.org/officeDocument/2006/relationships/customXml" Target="../ink/ink748.xml"/><Relationship Id="rId88" Type="http://schemas.openxmlformats.org/officeDocument/2006/relationships/image" Target="../media/image695.png"/><Relationship Id="rId111" Type="http://schemas.openxmlformats.org/officeDocument/2006/relationships/customXml" Target="../ink/ink762.xml"/><Relationship Id="rId132" Type="http://schemas.openxmlformats.org/officeDocument/2006/relationships/image" Target="../media/image717.png"/><Relationship Id="rId153" Type="http://schemas.openxmlformats.org/officeDocument/2006/relationships/image" Target="../media/image727.png"/><Relationship Id="rId174" Type="http://schemas.openxmlformats.org/officeDocument/2006/relationships/image" Target="../media/image737.png"/><Relationship Id="rId179" Type="http://schemas.openxmlformats.org/officeDocument/2006/relationships/customXml" Target="../ink/ink797.xml"/><Relationship Id="rId195" Type="http://schemas.openxmlformats.org/officeDocument/2006/relationships/customXml" Target="../ink/ink805.xml"/><Relationship Id="rId209" Type="http://schemas.openxmlformats.org/officeDocument/2006/relationships/customXml" Target="../ink/ink812.xml"/><Relationship Id="rId190" Type="http://schemas.openxmlformats.org/officeDocument/2006/relationships/image" Target="../media/image744.png"/><Relationship Id="rId204" Type="http://schemas.openxmlformats.org/officeDocument/2006/relationships/image" Target="../media/image751.png"/><Relationship Id="rId220" Type="http://schemas.openxmlformats.org/officeDocument/2006/relationships/image" Target="../media/image759.png"/><Relationship Id="rId225" Type="http://schemas.openxmlformats.org/officeDocument/2006/relationships/customXml" Target="../ink/ink820.xml"/><Relationship Id="rId241" Type="http://schemas.openxmlformats.org/officeDocument/2006/relationships/customXml" Target="../ink/ink828.xml"/><Relationship Id="rId246" Type="http://schemas.openxmlformats.org/officeDocument/2006/relationships/image" Target="../media/image772.png"/><Relationship Id="rId15" Type="http://schemas.openxmlformats.org/officeDocument/2006/relationships/image" Target="../media/image660.png"/><Relationship Id="rId36" Type="http://schemas.openxmlformats.org/officeDocument/2006/relationships/customXml" Target="../ink/ink724.xml"/><Relationship Id="rId57" Type="http://schemas.openxmlformats.org/officeDocument/2006/relationships/customXml" Target="../ink/ink735.xml"/><Relationship Id="rId106" Type="http://schemas.openxmlformats.org/officeDocument/2006/relationships/image" Target="../media/image704.png"/><Relationship Id="rId127" Type="http://schemas.openxmlformats.org/officeDocument/2006/relationships/customXml" Target="../ink/ink770.xml"/><Relationship Id="rId10" Type="http://schemas.openxmlformats.org/officeDocument/2006/relationships/customXml" Target="../ink/ink711.xml"/><Relationship Id="rId31" Type="http://schemas.openxmlformats.org/officeDocument/2006/relationships/image" Target="../media/image667.png"/><Relationship Id="rId52" Type="http://schemas.openxmlformats.org/officeDocument/2006/relationships/image" Target="../media/image677.png"/><Relationship Id="rId73" Type="http://schemas.openxmlformats.org/officeDocument/2006/relationships/customXml" Target="../ink/ink743.xml"/><Relationship Id="rId78" Type="http://schemas.openxmlformats.org/officeDocument/2006/relationships/image" Target="../media/image690.png"/><Relationship Id="rId94" Type="http://schemas.openxmlformats.org/officeDocument/2006/relationships/image" Target="../media/image698.png"/><Relationship Id="rId99" Type="http://schemas.openxmlformats.org/officeDocument/2006/relationships/customXml" Target="../ink/ink756.xml"/><Relationship Id="rId101" Type="http://schemas.openxmlformats.org/officeDocument/2006/relationships/customXml" Target="../ink/ink757.xml"/><Relationship Id="rId122" Type="http://schemas.openxmlformats.org/officeDocument/2006/relationships/image" Target="../media/image712.png"/><Relationship Id="rId143" Type="http://schemas.openxmlformats.org/officeDocument/2006/relationships/image" Target="../media/image722.png"/><Relationship Id="rId148" Type="http://schemas.openxmlformats.org/officeDocument/2006/relationships/customXml" Target="../ink/ink781.xml"/><Relationship Id="rId164" Type="http://schemas.openxmlformats.org/officeDocument/2006/relationships/customXml" Target="../ink/ink789.xml"/><Relationship Id="rId169" Type="http://schemas.openxmlformats.org/officeDocument/2006/relationships/customXml" Target="../ink/ink792.xml"/><Relationship Id="rId185" Type="http://schemas.openxmlformats.org/officeDocument/2006/relationships/customXml" Target="../ink/ink800.xml"/><Relationship Id="rId4" Type="http://schemas.openxmlformats.org/officeDocument/2006/relationships/customXml" Target="../ink/ink708.xml"/><Relationship Id="rId9" Type="http://schemas.openxmlformats.org/officeDocument/2006/relationships/image" Target="../media/image657.png"/><Relationship Id="rId180" Type="http://schemas.openxmlformats.org/officeDocument/2006/relationships/image" Target="../media/image740.png"/><Relationship Id="rId210" Type="http://schemas.openxmlformats.org/officeDocument/2006/relationships/image" Target="../media/image754.png"/><Relationship Id="rId215" Type="http://schemas.openxmlformats.org/officeDocument/2006/relationships/customXml" Target="../ink/ink815.xml"/><Relationship Id="rId236" Type="http://schemas.openxmlformats.org/officeDocument/2006/relationships/image" Target="../media/image767.png"/><Relationship Id="rId26" Type="http://schemas.openxmlformats.org/officeDocument/2006/relationships/customXml" Target="../ink/ink719.xml"/><Relationship Id="rId231" Type="http://schemas.openxmlformats.org/officeDocument/2006/relationships/customXml" Target="../ink/ink823.xml"/><Relationship Id="rId47" Type="http://schemas.openxmlformats.org/officeDocument/2006/relationships/customXml" Target="../ink/ink730.xml"/><Relationship Id="rId68" Type="http://schemas.openxmlformats.org/officeDocument/2006/relationships/image" Target="../media/image685.png"/><Relationship Id="rId89" Type="http://schemas.openxmlformats.org/officeDocument/2006/relationships/customXml" Target="../ink/ink751.xml"/><Relationship Id="rId112" Type="http://schemas.openxmlformats.org/officeDocument/2006/relationships/image" Target="../media/image707.png"/><Relationship Id="rId133" Type="http://schemas.openxmlformats.org/officeDocument/2006/relationships/customXml" Target="../ink/ink773.xml"/><Relationship Id="rId154" Type="http://schemas.openxmlformats.org/officeDocument/2006/relationships/customXml" Target="../ink/ink784.xml"/><Relationship Id="rId175" Type="http://schemas.openxmlformats.org/officeDocument/2006/relationships/customXml" Target="../ink/ink795.xml"/><Relationship Id="rId196" Type="http://schemas.openxmlformats.org/officeDocument/2006/relationships/image" Target="../media/image747.png"/><Relationship Id="rId200" Type="http://schemas.openxmlformats.org/officeDocument/2006/relationships/image" Target="../media/image749.png"/><Relationship Id="rId16" Type="http://schemas.openxmlformats.org/officeDocument/2006/relationships/customXml" Target="../ink/ink714.xml"/><Relationship Id="rId221" Type="http://schemas.openxmlformats.org/officeDocument/2006/relationships/customXml" Target="../ink/ink818.xml"/><Relationship Id="rId242" Type="http://schemas.openxmlformats.org/officeDocument/2006/relationships/image" Target="../media/image770.png"/><Relationship Id="rId37" Type="http://schemas.openxmlformats.org/officeDocument/2006/relationships/image" Target="../media/image670.png"/><Relationship Id="rId58" Type="http://schemas.openxmlformats.org/officeDocument/2006/relationships/image" Target="../media/image680.png"/><Relationship Id="rId79" Type="http://schemas.openxmlformats.org/officeDocument/2006/relationships/customXml" Target="../ink/ink746.xml"/><Relationship Id="rId102" Type="http://schemas.openxmlformats.org/officeDocument/2006/relationships/image" Target="../media/image702.png"/><Relationship Id="rId123" Type="http://schemas.openxmlformats.org/officeDocument/2006/relationships/customXml" Target="../ink/ink768.xml"/><Relationship Id="rId144" Type="http://schemas.openxmlformats.org/officeDocument/2006/relationships/customXml" Target="../ink/ink779.xml"/><Relationship Id="rId90" Type="http://schemas.openxmlformats.org/officeDocument/2006/relationships/image" Target="../media/image696.png"/><Relationship Id="rId165" Type="http://schemas.openxmlformats.org/officeDocument/2006/relationships/image" Target="../media/image733.png"/><Relationship Id="rId186" Type="http://schemas.openxmlformats.org/officeDocument/2006/relationships/image" Target="../media/image742.png"/><Relationship Id="rId211" Type="http://schemas.openxmlformats.org/officeDocument/2006/relationships/customXml" Target="../ink/ink813.xml"/><Relationship Id="rId232" Type="http://schemas.openxmlformats.org/officeDocument/2006/relationships/image" Target="../media/image765.png"/><Relationship Id="rId27" Type="http://schemas.openxmlformats.org/officeDocument/2006/relationships/image" Target="../media/image665.png"/><Relationship Id="rId48" Type="http://schemas.openxmlformats.org/officeDocument/2006/relationships/image" Target="../media/image675.png"/><Relationship Id="rId69" Type="http://schemas.openxmlformats.org/officeDocument/2006/relationships/customXml" Target="../ink/ink741.xml"/><Relationship Id="rId113" Type="http://schemas.openxmlformats.org/officeDocument/2006/relationships/customXml" Target="../ink/ink763.xml"/><Relationship Id="rId134" Type="http://schemas.openxmlformats.org/officeDocument/2006/relationships/image" Target="../media/image718.png"/><Relationship Id="rId80" Type="http://schemas.openxmlformats.org/officeDocument/2006/relationships/image" Target="../media/image691.png"/><Relationship Id="rId155" Type="http://schemas.openxmlformats.org/officeDocument/2006/relationships/image" Target="../media/image728.png"/><Relationship Id="rId176" Type="http://schemas.openxmlformats.org/officeDocument/2006/relationships/image" Target="../media/image738.png"/><Relationship Id="rId197" Type="http://schemas.openxmlformats.org/officeDocument/2006/relationships/customXml" Target="../ink/ink806.xml"/><Relationship Id="rId201" Type="http://schemas.openxmlformats.org/officeDocument/2006/relationships/customXml" Target="../ink/ink808.xml"/><Relationship Id="rId222" Type="http://schemas.openxmlformats.org/officeDocument/2006/relationships/image" Target="../media/image760.png"/><Relationship Id="rId243" Type="http://schemas.openxmlformats.org/officeDocument/2006/relationships/customXml" Target="../ink/ink82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1.xml"/><Relationship Id="rId21" Type="http://schemas.openxmlformats.org/officeDocument/2006/relationships/image" Target="../media/image785.png"/><Relationship Id="rId42" Type="http://schemas.openxmlformats.org/officeDocument/2006/relationships/customXml" Target="../ink/ink852.xml"/><Relationship Id="rId63" Type="http://schemas.openxmlformats.org/officeDocument/2006/relationships/image" Target="../media/image806.png"/><Relationship Id="rId84" Type="http://schemas.openxmlformats.org/officeDocument/2006/relationships/customXml" Target="../ink/ink873.xml"/><Relationship Id="rId138" Type="http://schemas.openxmlformats.org/officeDocument/2006/relationships/image" Target="../media/image842.png"/><Relationship Id="rId159" Type="http://schemas.openxmlformats.org/officeDocument/2006/relationships/customXml" Target="../ink/ink912.xml"/><Relationship Id="rId170" Type="http://schemas.openxmlformats.org/officeDocument/2006/relationships/image" Target="../media/image858.png"/><Relationship Id="rId191" Type="http://schemas.openxmlformats.org/officeDocument/2006/relationships/customXml" Target="../ink/ink928.xml"/><Relationship Id="rId205" Type="http://schemas.openxmlformats.org/officeDocument/2006/relationships/customXml" Target="../ink/ink935.xml"/><Relationship Id="rId226" Type="http://schemas.openxmlformats.org/officeDocument/2006/relationships/customXml" Target="../ink/ink946.xml"/><Relationship Id="rId247" Type="http://schemas.openxmlformats.org/officeDocument/2006/relationships/image" Target="../media/image896.png"/><Relationship Id="rId107" Type="http://schemas.openxmlformats.org/officeDocument/2006/relationships/customXml" Target="../ink/ink886.xml"/><Relationship Id="rId11" Type="http://schemas.openxmlformats.org/officeDocument/2006/relationships/image" Target="../media/image780.png"/><Relationship Id="rId32" Type="http://schemas.openxmlformats.org/officeDocument/2006/relationships/customXml" Target="../ink/ink847.xml"/><Relationship Id="rId53" Type="http://schemas.openxmlformats.org/officeDocument/2006/relationships/image" Target="../media/image801.png"/><Relationship Id="rId74" Type="http://schemas.openxmlformats.org/officeDocument/2006/relationships/customXml" Target="../ink/ink868.xml"/><Relationship Id="rId128" Type="http://schemas.openxmlformats.org/officeDocument/2006/relationships/image" Target="../media/image837.png"/><Relationship Id="rId149" Type="http://schemas.openxmlformats.org/officeDocument/2006/relationships/customXml" Target="../ink/ink907.xml"/><Relationship Id="rId5" Type="http://schemas.openxmlformats.org/officeDocument/2006/relationships/image" Target="../media/image777.png"/><Relationship Id="rId95" Type="http://schemas.openxmlformats.org/officeDocument/2006/relationships/customXml" Target="../ink/ink880.xml"/><Relationship Id="rId160" Type="http://schemas.openxmlformats.org/officeDocument/2006/relationships/image" Target="../media/image853.png"/><Relationship Id="rId181" Type="http://schemas.openxmlformats.org/officeDocument/2006/relationships/customXml" Target="../ink/ink923.xml"/><Relationship Id="rId216" Type="http://schemas.openxmlformats.org/officeDocument/2006/relationships/customXml" Target="../ink/ink941.xml"/><Relationship Id="rId237" Type="http://schemas.openxmlformats.org/officeDocument/2006/relationships/image" Target="../media/image891.png"/><Relationship Id="rId22" Type="http://schemas.openxmlformats.org/officeDocument/2006/relationships/customXml" Target="../ink/ink842.xml"/><Relationship Id="rId43" Type="http://schemas.openxmlformats.org/officeDocument/2006/relationships/image" Target="../media/image796.png"/><Relationship Id="rId64" Type="http://schemas.openxmlformats.org/officeDocument/2006/relationships/customXml" Target="../ink/ink863.xml"/><Relationship Id="rId118" Type="http://schemas.openxmlformats.org/officeDocument/2006/relationships/image" Target="../media/image832.png"/><Relationship Id="rId139" Type="http://schemas.openxmlformats.org/officeDocument/2006/relationships/customXml" Target="../ink/ink902.xml"/><Relationship Id="rId85" Type="http://schemas.openxmlformats.org/officeDocument/2006/relationships/image" Target="../media/image817.png"/><Relationship Id="rId150" Type="http://schemas.openxmlformats.org/officeDocument/2006/relationships/image" Target="../media/image848.png"/><Relationship Id="rId171" Type="http://schemas.openxmlformats.org/officeDocument/2006/relationships/customXml" Target="../ink/ink918.xml"/><Relationship Id="rId192" Type="http://schemas.openxmlformats.org/officeDocument/2006/relationships/image" Target="../media/image869.png"/><Relationship Id="rId206" Type="http://schemas.openxmlformats.org/officeDocument/2006/relationships/image" Target="../media/image876.png"/><Relationship Id="rId227" Type="http://schemas.openxmlformats.org/officeDocument/2006/relationships/image" Target="../media/image886.png"/><Relationship Id="rId248" Type="http://schemas.openxmlformats.org/officeDocument/2006/relationships/customXml" Target="../ink/ink957.xml"/><Relationship Id="rId12" Type="http://schemas.openxmlformats.org/officeDocument/2006/relationships/customXml" Target="../ink/ink837.xml"/><Relationship Id="rId17" Type="http://schemas.openxmlformats.org/officeDocument/2006/relationships/image" Target="../media/image783.png"/><Relationship Id="rId33" Type="http://schemas.openxmlformats.org/officeDocument/2006/relationships/image" Target="../media/image791.png"/><Relationship Id="rId38" Type="http://schemas.openxmlformats.org/officeDocument/2006/relationships/customXml" Target="../ink/ink850.xml"/><Relationship Id="rId59" Type="http://schemas.openxmlformats.org/officeDocument/2006/relationships/image" Target="../media/image804.png"/><Relationship Id="rId103" Type="http://schemas.openxmlformats.org/officeDocument/2006/relationships/customXml" Target="../ink/ink884.xml"/><Relationship Id="rId108" Type="http://schemas.openxmlformats.org/officeDocument/2006/relationships/image" Target="../media/image827.png"/><Relationship Id="rId124" Type="http://schemas.openxmlformats.org/officeDocument/2006/relationships/image" Target="../media/image835.png"/><Relationship Id="rId129" Type="http://schemas.openxmlformats.org/officeDocument/2006/relationships/customXml" Target="../ink/ink897.xml"/><Relationship Id="rId54" Type="http://schemas.openxmlformats.org/officeDocument/2006/relationships/customXml" Target="../ink/ink858.xml"/><Relationship Id="rId70" Type="http://schemas.openxmlformats.org/officeDocument/2006/relationships/customXml" Target="../ink/ink866.xml"/><Relationship Id="rId75" Type="http://schemas.openxmlformats.org/officeDocument/2006/relationships/image" Target="../media/image812.png"/><Relationship Id="rId91" Type="http://schemas.openxmlformats.org/officeDocument/2006/relationships/customXml" Target="../ink/ink878.xml"/><Relationship Id="rId96" Type="http://schemas.openxmlformats.org/officeDocument/2006/relationships/image" Target="../media/image821.png"/><Relationship Id="rId140" Type="http://schemas.openxmlformats.org/officeDocument/2006/relationships/image" Target="../media/image843.png"/><Relationship Id="rId145" Type="http://schemas.openxmlformats.org/officeDocument/2006/relationships/customXml" Target="../ink/ink905.xml"/><Relationship Id="rId161" Type="http://schemas.openxmlformats.org/officeDocument/2006/relationships/customXml" Target="../ink/ink913.xml"/><Relationship Id="rId166" Type="http://schemas.openxmlformats.org/officeDocument/2006/relationships/image" Target="../media/image856.png"/><Relationship Id="rId182" Type="http://schemas.openxmlformats.org/officeDocument/2006/relationships/image" Target="../media/image864.png"/><Relationship Id="rId187" Type="http://schemas.openxmlformats.org/officeDocument/2006/relationships/customXml" Target="../ink/ink926.xml"/><Relationship Id="rId217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4.xml"/><Relationship Id="rId212" Type="http://schemas.openxmlformats.org/officeDocument/2006/relationships/customXml" Target="../ink/ink939.xml"/><Relationship Id="rId233" Type="http://schemas.openxmlformats.org/officeDocument/2006/relationships/image" Target="../media/image889.png"/><Relationship Id="rId238" Type="http://schemas.openxmlformats.org/officeDocument/2006/relationships/customXml" Target="../ink/ink952.xml"/><Relationship Id="rId23" Type="http://schemas.openxmlformats.org/officeDocument/2006/relationships/image" Target="../media/image786.png"/><Relationship Id="rId28" Type="http://schemas.openxmlformats.org/officeDocument/2006/relationships/customXml" Target="../ink/ink845.xml"/><Relationship Id="rId49" Type="http://schemas.openxmlformats.org/officeDocument/2006/relationships/image" Target="../media/image799.png"/><Relationship Id="rId114" Type="http://schemas.openxmlformats.org/officeDocument/2006/relationships/image" Target="../media/image830.png"/><Relationship Id="rId119" Type="http://schemas.openxmlformats.org/officeDocument/2006/relationships/customXml" Target="../ink/ink892.xml"/><Relationship Id="rId44" Type="http://schemas.openxmlformats.org/officeDocument/2006/relationships/customXml" Target="../ink/ink853.xml"/><Relationship Id="rId60" Type="http://schemas.openxmlformats.org/officeDocument/2006/relationships/customXml" Target="../ink/ink861.xml"/><Relationship Id="rId65" Type="http://schemas.openxmlformats.org/officeDocument/2006/relationships/image" Target="../media/image807.png"/><Relationship Id="rId81" Type="http://schemas.openxmlformats.org/officeDocument/2006/relationships/image" Target="../media/image815.png"/><Relationship Id="rId86" Type="http://schemas.openxmlformats.org/officeDocument/2006/relationships/customXml" Target="../ink/ink874.xml"/><Relationship Id="rId130" Type="http://schemas.openxmlformats.org/officeDocument/2006/relationships/image" Target="../media/image838.png"/><Relationship Id="rId135" Type="http://schemas.openxmlformats.org/officeDocument/2006/relationships/customXml" Target="../ink/ink900.xml"/><Relationship Id="rId151" Type="http://schemas.openxmlformats.org/officeDocument/2006/relationships/customXml" Target="../ink/ink908.xml"/><Relationship Id="rId156" Type="http://schemas.openxmlformats.org/officeDocument/2006/relationships/image" Target="../media/image851.png"/><Relationship Id="rId177" Type="http://schemas.openxmlformats.org/officeDocument/2006/relationships/customXml" Target="../ink/ink921.xml"/><Relationship Id="rId198" Type="http://schemas.openxmlformats.org/officeDocument/2006/relationships/image" Target="../media/image872.png"/><Relationship Id="rId172" Type="http://schemas.openxmlformats.org/officeDocument/2006/relationships/image" Target="../media/image859.png"/><Relationship Id="rId193" Type="http://schemas.openxmlformats.org/officeDocument/2006/relationships/customXml" Target="../ink/ink929.xml"/><Relationship Id="rId202" Type="http://schemas.openxmlformats.org/officeDocument/2006/relationships/image" Target="../media/image874.png"/><Relationship Id="rId207" Type="http://schemas.openxmlformats.org/officeDocument/2006/relationships/customXml" Target="../ink/ink936.xml"/><Relationship Id="rId223" Type="http://schemas.openxmlformats.org/officeDocument/2006/relationships/image" Target="../media/image884.png"/><Relationship Id="rId228" Type="http://schemas.openxmlformats.org/officeDocument/2006/relationships/customXml" Target="../ink/ink947.xml"/><Relationship Id="rId244" Type="http://schemas.openxmlformats.org/officeDocument/2006/relationships/customXml" Target="../ink/ink955.xml"/><Relationship Id="rId249" Type="http://schemas.openxmlformats.org/officeDocument/2006/relationships/image" Target="../media/image897.png"/><Relationship Id="rId13" Type="http://schemas.openxmlformats.org/officeDocument/2006/relationships/image" Target="../media/image781.png"/><Relationship Id="rId18" Type="http://schemas.openxmlformats.org/officeDocument/2006/relationships/customXml" Target="../ink/ink840.xml"/><Relationship Id="rId39" Type="http://schemas.openxmlformats.org/officeDocument/2006/relationships/image" Target="../media/image794.png"/><Relationship Id="rId109" Type="http://schemas.openxmlformats.org/officeDocument/2006/relationships/customXml" Target="../ink/ink887.xml"/><Relationship Id="rId34" Type="http://schemas.openxmlformats.org/officeDocument/2006/relationships/customXml" Target="../ink/ink848.xml"/><Relationship Id="rId50" Type="http://schemas.openxmlformats.org/officeDocument/2006/relationships/customXml" Target="../ink/ink856.xml"/><Relationship Id="rId55" Type="http://schemas.openxmlformats.org/officeDocument/2006/relationships/image" Target="../media/image802.png"/><Relationship Id="rId76" Type="http://schemas.openxmlformats.org/officeDocument/2006/relationships/customXml" Target="../ink/ink869.xml"/><Relationship Id="rId97" Type="http://schemas.openxmlformats.org/officeDocument/2006/relationships/customXml" Target="../ink/ink881.xml"/><Relationship Id="rId104" Type="http://schemas.openxmlformats.org/officeDocument/2006/relationships/image" Target="../media/image825.png"/><Relationship Id="rId120" Type="http://schemas.openxmlformats.org/officeDocument/2006/relationships/image" Target="../media/image833.png"/><Relationship Id="rId125" Type="http://schemas.openxmlformats.org/officeDocument/2006/relationships/customXml" Target="../ink/ink895.xml"/><Relationship Id="rId141" Type="http://schemas.openxmlformats.org/officeDocument/2006/relationships/customXml" Target="../ink/ink903.xml"/><Relationship Id="rId146" Type="http://schemas.openxmlformats.org/officeDocument/2006/relationships/image" Target="../media/image846.png"/><Relationship Id="rId167" Type="http://schemas.openxmlformats.org/officeDocument/2006/relationships/customXml" Target="../ink/ink916.xml"/><Relationship Id="rId188" Type="http://schemas.openxmlformats.org/officeDocument/2006/relationships/image" Target="../media/image867.png"/><Relationship Id="rId7" Type="http://schemas.openxmlformats.org/officeDocument/2006/relationships/image" Target="../media/image778.png"/><Relationship Id="rId71" Type="http://schemas.openxmlformats.org/officeDocument/2006/relationships/image" Target="../media/image810.png"/><Relationship Id="rId92" Type="http://schemas.openxmlformats.org/officeDocument/2006/relationships/image" Target="../media/image819.png"/><Relationship Id="rId162" Type="http://schemas.openxmlformats.org/officeDocument/2006/relationships/image" Target="../media/image854.png"/><Relationship Id="rId183" Type="http://schemas.openxmlformats.org/officeDocument/2006/relationships/customXml" Target="../ink/ink924.xml"/><Relationship Id="rId213" Type="http://schemas.openxmlformats.org/officeDocument/2006/relationships/image" Target="../media/image879.png"/><Relationship Id="rId218" Type="http://schemas.openxmlformats.org/officeDocument/2006/relationships/customXml" Target="../ink/ink942.xml"/><Relationship Id="rId234" Type="http://schemas.openxmlformats.org/officeDocument/2006/relationships/customXml" Target="../ink/ink950.xml"/><Relationship Id="rId239" Type="http://schemas.openxmlformats.org/officeDocument/2006/relationships/image" Target="../media/image892.png"/><Relationship Id="rId2" Type="http://schemas.openxmlformats.org/officeDocument/2006/relationships/image" Target="../media/image775.png"/><Relationship Id="rId29" Type="http://schemas.openxmlformats.org/officeDocument/2006/relationships/image" Target="../media/image789.png"/><Relationship Id="rId24" Type="http://schemas.openxmlformats.org/officeDocument/2006/relationships/customXml" Target="../ink/ink843.xml"/><Relationship Id="rId40" Type="http://schemas.openxmlformats.org/officeDocument/2006/relationships/customXml" Target="../ink/ink851.xml"/><Relationship Id="rId45" Type="http://schemas.openxmlformats.org/officeDocument/2006/relationships/image" Target="../media/image797.png"/><Relationship Id="rId66" Type="http://schemas.openxmlformats.org/officeDocument/2006/relationships/customXml" Target="../ink/ink864.xml"/><Relationship Id="rId87" Type="http://schemas.openxmlformats.org/officeDocument/2006/relationships/customXml" Target="../ink/ink875.xml"/><Relationship Id="rId110" Type="http://schemas.openxmlformats.org/officeDocument/2006/relationships/image" Target="../media/image828.png"/><Relationship Id="rId115" Type="http://schemas.openxmlformats.org/officeDocument/2006/relationships/customXml" Target="../ink/ink890.xml"/><Relationship Id="rId131" Type="http://schemas.openxmlformats.org/officeDocument/2006/relationships/customXml" Target="../ink/ink898.xml"/><Relationship Id="rId136" Type="http://schemas.openxmlformats.org/officeDocument/2006/relationships/image" Target="../media/image841.png"/><Relationship Id="rId157" Type="http://schemas.openxmlformats.org/officeDocument/2006/relationships/customXml" Target="../ink/ink911.xml"/><Relationship Id="rId178" Type="http://schemas.openxmlformats.org/officeDocument/2006/relationships/image" Target="../media/image862.png"/><Relationship Id="rId61" Type="http://schemas.openxmlformats.org/officeDocument/2006/relationships/image" Target="../media/image805.png"/><Relationship Id="rId82" Type="http://schemas.openxmlformats.org/officeDocument/2006/relationships/customXml" Target="../ink/ink872.xml"/><Relationship Id="rId152" Type="http://schemas.openxmlformats.org/officeDocument/2006/relationships/image" Target="../media/image849.png"/><Relationship Id="rId173" Type="http://schemas.openxmlformats.org/officeDocument/2006/relationships/customXml" Target="../ink/ink919.xml"/><Relationship Id="rId194" Type="http://schemas.openxmlformats.org/officeDocument/2006/relationships/image" Target="../media/image870.png"/><Relationship Id="rId199" Type="http://schemas.openxmlformats.org/officeDocument/2006/relationships/customXml" Target="../ink/ink932.xml"/><Relationship Id="rId203" Type="http://schemas.openxmlformats.org/officeDocument/2006/relationships/customXml" Target="../ink/ink934.xml"/><Relationship Id="rId208" Type="http://schemas.openxmlformats.org/officeDocument/2006/relationships/image" Target="../media/image877.png"/><Relationship Id="rId229" Type="http://schemas.openxmlformats.org/officeDocument/2006/relationships/image" Target="../media/image887.png"/><Relationship Id="rId19" Type="http://schemas.openxmlformats.org/officeDocument/2006/relationships/image" Target="../media/image784.png"/><Relationship Id="rId224" Type="http://schemas.openxmlformats.org/officeDocument/2006/relationships/customXml" Target="../ink/ink945.xml"/><Relationship Id="rId240" Type="http://schemas.openxmlformats.org/officeDocument/2006/relationships/customXml" Target="../ink/ink953.xml"/><Relationship Id="rId245" Type="http://schemas.openxmlformats.org/officeDocument/2006/relationships/image" Target="../media/image895.png"/><Relationship Id="rId14" Type="http://schemas.openxmlformats.org/officeDocument/2006/relationships/customXml" Target="../ink/ink838.xml"/><Relationship Id="rId30" Type="http://schemas.openxmlformats.org/officeDocument/2006/relationships/customXml" Target="../ink/ink846.xml"/><Relationship Id="rId35" Type="http://schemas.openxmlformats.org/officeDocument/2006/relationships/image" Target="../media/image792.png"/><Relationship Id="rId56" Type="http://schemas.openxmlformats.org/officeDocument/2006/relationships/customXml" Target="../ink/ink859.xml"/><Relationship Id="rId77" Type="http://schemas.openxmlformats.org/officeDocument/2006/relationships/image" Target="../media/image813.png"/><Relationship Id="rId100" Type="http://schemas.openxmlformats.org/officeDocument/2006/relationships/image" Target="../media/image823.png"/><Relationship Id="rId105" Type="http://schemas.openxmlformats.org/officeDocument/2006/relationships/customXml" Target="../ink/ink885.xml"/><Relationship Id="rId126" Type="http://schemas.openxmlformats.org/officeDocument/2006/relationships/image" Target="../media/image836.png"/><Relationship Id="rId147" Type="http://schemas.openxmlformats.org/officeDocument/2006/relationships/customXml" Target="../ink/ink906.xml"/><Relationship Id="rId168" Type="http://schemas.openxmlformats.org/officeDocument/2006/relationships/image" Target="../media/image857.png"/><Relationship Id="rId8" Type="http://schemas.openxmlformats.org/officeDocument/2006/relationships/customXml" Target="../ink/ink835.xml"/><Relationship Id="rId51" Type="http://schemas.openxmlformats.org/officeDocument/2006/relationships/image" Target="../media/image800.png"/><Relationship Id="rId72" Type="http://schemas.openxmlformats.org/officeDocument/2006/relationships/customXml" Target="../ink/ink867.xml"/><Relationship Id="rId93" Type="http://schemas.openxmlformats.org/officeDocument/2006/relationships/customXml" Target="../ink/ink879.xml"/><Relationship Id="rId98" Type="http://schemas.openxmlformats.org/officeDocument/2006/relationships/image" Target="../media/image822.png"/><Relationship Id="rId121" Type="http://schemas.openxmlformats.org/officeDocument/2006/relationships/customXml" Target="../ink/ink893.xml"/><Relationship Id="rId142" Type="http://schemas.openxmlformats.org/officeDocument/2006/relationships/image" Target="../media/image844.png"/><Relationship Id="rId163" Type="http://schemas.openxmlformats.org/officeDocument/2006/relationships/customXml" Target="../ink/ink914.xml"/><Relationship Id="rId184" Type="http://schemas.openxmlformats.org/officeDocument/2006/relationships/image" Target="../media/image865.png"/><Relationship Id="rId189" Type="http://schemas.openxmlformats.org/officeDocument/2006/relationships/customXml" Target="../ink/ink927.xml"/><Relationship Id="rId219" Type="http://schemas.openxmlformats.org/officeDocument/2006/relationships/image" Target="../media/image882.png"/><Relationship Id="rId3" Type="http://schemas.openxmlformats.org/officeDocument/2006/relationships/image" Target="../media/image776.png"/><Relationship Id="rId214" Type="http://schemas.openxmlformats.org/officeDocument/2006/relationships/customXml" Target="../ink/ink940.xml"/><Relationship Id="rId230" Type="http://schemas.openxmlformats.org/officeDocument/2006/relationships/customXml" Target="../ink/ink948.xml"/><Relationship Id="rId235" Type="http://schemas.openxmlformats.org/officeDocument/2006/relationships/image" Target="../media/image890.png"/><Relationship Id="rId25" Type="http://schemas.openxmlformats.org/officeDocument/2006/relationships/image" Target="../media/image787.png"/><Relationship Id="rId46" Type="http://schemas.openxmlformats.org/officeDocument/2006/relationships/customXml" Target="../ink/ink854.xml"/><Relationship Id="rId67" Type="http://schemas.openxmlformats.org/officeDocument/2006/relationships/image" Target="../media/image808.png"/><Relationship Id="rId116" Type="http://schemas.openxmlformats.org/officeDocument/2006/relationships/image" Target="../media/image831.png"/><Relationship Id="rId137" Type="http://schemas.openxmlformats.org/officeDocument/2006/relationships/customXml" Target="../ink/ink901.xml"/><Relationship Id="rId158" Type="http://schemas.openxmlformats.org/officeDocument/2006/relationships/image" Target="../media/image852.png"/><Relationship Id="rId20" Type="http://schemas.openxmlformats.org/officeDocument/2006/relationships/customXml" Target="../ink/ink841.xml"/><Relationship Id="rId41" Type="http://schemas.openxmlformats.org/officeDocument/2006/relationships/image" Target="../media/image795.png"/><Relationship Id="rId62" Type="http://schemas.openxmlformats.org/officeDocument/2006/relationships/customXml" Target="../ink/ink862.xml"/><Relationship Id="rId83" Type="http://schemas.openxmlformats.org/officeDocument/2006/relationships/image" Target="../media/image816.png"/><Relationship Id="rId88" Type="http://schemas.openxmlformats.org/officeDocument/2006/relationships/customXml" Target="../ink/ink876.xml"/><Relationship Id="rId111" Type="http://schemas.openxmlformats.org/officeDocument/2006/relationships/customXml" Target="../ink/ink888.xml"/><Relationship Id="rId132" Type="http://schemas.openxmlformats.org/officeDocument/2006/relationships/image" Target="../media/image839.png"/><Relationship Id="rId153" Type="http://schemas.openxmlformats.org/officeDocument/2006/relationships/customXml" Target="../ink/ink909.xml"/><Relationship Id="rId174" Type="http://schemas.openxmlformats.org/officeDocument/2006/relationships/image" Target="../media/image860.png"/><Relationship Id="rId179" Type="http://schemas.openxmlformats.org/officeDocument/2006/relationships/customXml" Target="../ink/ink922.xml"/><Relationship Id="rId195" Type="http://schemas.openxmlformats.org/officeDocument/2006/relationships/customXml" Target="../ink/ink930.xml"/><Relationship Id="rId209" Type="http://schemas.openxmlformats.org/officeDocument/2006/relationships/customXml" Target="../ink/ink937.xml"/><Relationship Id="rId190" Type="http://schemas.openxmlformats.org/officeDocument/2006/relationships/image" Target="../media/image868.png"/><Relationship Id="rId204" Type="http://schemas.openxmlformats.org/officeDocument/2006/relationships/image" Target="../media/image875.png"/><Relationship Id="rId220" Type="http://schemas.openxmlformats.org/officeDocument/2006/relationships/customXml" Target="../ink/ink943.xml"/><Relationship Id="rId225" Type="http://schemas.openxmlformats.org/officeDocument/2006/relationships/image" Target="../media/image885.png"/><Relationship Id="rId241" Type="http://schemas.openxmlformats.org/officeDocument/2006/relationships/image" Target="../media/image893.png"/><Relationship Id="rId246" Type="http://schemas.openxmlformats.org/officeDocument/2006/relationships/customXml" Target="../ink/ink956.xml"/><Relationship Id="rId15" Type="http://schemas.openxmlformats.org/officeDocument/2006/relationships/image" Target="../media/image782.png"/><Relationship Id="rId36" Type="http://schemas.openxmlformats.org/officeDocument/2006/relationships/customXml" Target="../ink/ink849.xml"/><Relationship Id="rId57" Type="http://schemas.openxmlformats.org/officeDocument/2006/relationships/image" Target="../media/image803.png"/><Relationship Id="rId106" Type="http://schemas.openxmlformats.org/officeDocument/2006/relationships/image" Target="../media/image826.png"/><Relationship Id="rId127" Type="http://schemas.openxmlformats.org/officeDocument/2006/relationships/customXml" Target="../ink/ink896.xml"/><Relationship Id="rId10" Type="http://schemas.openxmlformats.org/officeDocument/2006/relationships/customXml" Target="../ink/ink836.xml"/><Relationship Id="rId31" Type="http://schemas.openxmlformats.org/officeDocument/2006/relationships/image" Target="../media/image790.png"/><Relationship Id="rId52" Type="http://schemas.openxmlformats.org/officeDocument/2006/relationships/customXml" Target="../ink/ink857.xml"/><Relationship Id="rId73" Type="http://schemas.openxmlformats.org/officeDocument/2006/relationships/image" Target="../media/image811.png"/><Relationship Id="rId78" Type="http://schemas.openxmlformats.org/officeDocument/2006/relationships/customXml" Target="../ink/ink870.xml"/><Relationship Id="rId94" Type="http://schemas.openxmlformats.org/officeDocument/2006/relationships/image" Target="../media/image820.png"/><Relationship Id="rId99" Type="http://schemas.openxmlformats.org/officeDocument/2006/relationships/customXml" Target="../ink/ink882.xml"/><Relationship Id="rId101" Type="http://schemas.openxmlformats.org/officeDocument/2006/relationships/customXml" Target="../ink/ink883.xml"/><Relationship Id="rId122" Type="http://schemas.openxmlformats.org/officeDocument/2006/relationships/image" Target="../media/image834.png"/><Relationship Id="rId143" Type="http://schemas.openxmlformats.org/officeDocument/2006/relationships/customXml" Target="../ink/ink904.xml"/><Relationship Id="rId148" Type="http://schemas.openxmlformats.org/officeDocument/2006/relationships/image" Target="../media/image847.png"/><Relationship Id="rId164" Type="http://schemas.openxmlformats.org/officeDocument/2006/relationships/image" Target="../media/image855.png"/><Relationship Id="rId169" Type="http://schemas.openxmlformats.org/officeDocument/2006/relationships/customXml" Target="../ink/ink917.xml"/><Relationship Id="rId185" Type="http://schemas.openxmlformats.org/officeDocument/2006/relationships/customXml" Target="../ink/ink925.xml"/><Relationship Id="rId4" Type="http://schemas.openxmlformats.org/officeDocument/2006/relationships/customXml" Target="../ink/ink833.xml"/><Relationship Id="rId9" Type="http://schemas.openxmlformats.org/officeDocument/2006/relationships/image" Target="../media/image779.png"/><Relationship Id="rId180" Type="http://schemas.openxmlformats.org/officeDocument/2006/relationships/image" Target="../media/image863.png"/><Relationship Id="rId210" Type="http://schemas.openxmlformats.org/officeDocument/2006/relationships/image" Target="../media/image878.png"/><Relationship Id="rId215" Type="http://schemas.openxmlformats.org/officeDocument/2006/relationships/image" Target="../media/image880.png"/><Relationship Id="rId236" Type="http://schemas.openxmlformats.org/officeDocument/2006/relationships/customXml" Target="../ink/ink951.xml"/><Relationship Id="rId26" Type="http://schemas.openxmlformats.org/officeDocument/2006/relationships/customXml" Target="../ink/ink844.xml"/><Relationship Id="rId231" Type="http://schemas.openxmlformats.org/officeDocument/2006/relationships/image" Target="../media/image888.png"/><Relationship Id="rId47" Type="http://schemas.openxmlformats.org/officeDocument/2006/relationships/image" Target="../media/image798.png"/><Relationship Id="rId68" Type="http://schemas.openxmlformats.org/officeDocument/2006/relationships/customXml" Target="../ink/ink865.xml"/><Relationship Id="rId89" Type="http://schemas.openxmlformats.org/officeDocument/2006/relationships/image" Target="../media/image818.png"/><Relationship Id="rId112" Type="http://schemas.openxmlformats.org/officeDocument/2006/relationships/image" Target="../media/image829.png"/><Relationship Id="rId133" Type="http://schemas.openxmlformats.org/officeDocument/2006/relationships/customXml" Target="../ink/ink899.xml"/><Relationship Id="rId154" Type="http://schemas.openxmlformats.org/officeDocument/2006/relationships/image" Target="../media/image850.png"/><Relationship Id="rId175" Type="http://schemas.openxmlformats.org/officeDocument/2006/relationships/customXml" Target="../ink/ink920.xml"/><Relationship Id="rId196" Type="http://schemas.openxmlformats.org/officeDocument/2006/relationships/image" Target="../media/image871.png"/><Relationship Id="rId200" Type="http://schemas.openxmlformats.org/officeDocument/2006/relationships/image" Target="../media/image873.png"/><Relationship Id="rId16" Type="http://schemas.openxmlformats.org/officeDocument/2006/relationships/customXml" Target="../ink/ink839.xml"/><Relationship Id="rId221" Type="http://schemas.openxmlformats.org/officeDocument/2006/relationships/image" Target="../media/image883.png"/><Relationship Id="rId242" Type="http://schemas.openxmlformats.org/officeDocument/2006/relationships/customXml" Target="../ink/ink954.xml"/><Relationship Id="rId37" Type="http://schemas.openxmlformats.org/officeDocument/2006/relationships/image" Target="../media/image793.png"/><Relationship Id="rId58" Type="http://schemas.openxmlformats.org/officeDocument/2006/relationships/customXml" Target="../ink/ink860.xml"/><Relationship Id="rId79" Type="http://schemas.openxmlformats.org/officeDocument/2006/relationships/image" Target="../media/image814.png"/><Relationship Id="rId102" Type="http://schemas.openxmlformats.org/officeDocument/2006/relationships/image" Target="../media/image824.png"/><Relationship Id="rId123" Type="http://schemas.openxmlformats.org/officeDocument/2006/relationships/customXml" Target="../ink/ink894.xml"/><Relationship Id="rId144" Type="http://schemas.openxmlformats.org/officeDocument/2006/relationships/image" Target="../media/image845.png"/><Relationship Id="rId90" Type="http://schemas.openxmlformats.org/officeDocument/2006/relationships/customXml" Target="../ink/ink877.xml"/><Relationship Id="rId165" Type="http://schemas.openxmlformats.org/officeDocument/2006/relationships/customXml" Target="../ink/ink915.xml"/><Relationship Id="rId186" Type="http://schemas.openxmlformats.org/officeDocument/2006/relationships/image" Target="../media/image866.png"/><Relationship Id="rId211" Type="http://schemas.openxmlformats.org/officeDocument/2006/relationships/customXml" Target="../ink/ink938.xml"/><Relationship Id="rId232" Type="http://schemas.openxmlformats.org/officeDocument/2006/relationships/customXml" Target="../ink/ink949.xml"/><Relationship Id="rId27" Type="http://schemas.openxmlformats.org/officeDocument/2006/relationships/image" Target="../media/image788.png"/><Relationship Id="rId48" Type="http://schemas.openxmlformats.org/officeDocument/2006/relationships/customXml" Target="../ink/ink855.xml"/><Relationship Id="rId69" Type="http://schemas.openxmlformats.org/officeDocument/2006/relationships/image" Target="../media/image809.png"/><Relationship Id="rId113" Type="http://schemas.openxmlformats.org/officeDocument/2006/relationships/customXml" Target="../ink/ink889.xml"/><Relationship Id="rId134" Type="http://schemas.openxmlformats.org/officeDocument/2006/relationships/image" Target="../media/image840.png"/><Relationship Id="rId80" Type="http://schemas.openxmlformats.org/officeDocument/2006/relationships/customXml" Target="../ink/ink871.xml"/><Relationship Id="rId155" Type="http://schemas.openxmlformats.org/officeDocument/2006/relationships/customXml" Target="../ink/ink910.xml"/><Relationship Id="rId176" Type="http://schemas.openxmlformats.org/officeDocument/2006/relationships/image" Target="../media/image861.png"/><Relationship Id="rId197" Type="http://schemas.openxmlformats.org/officeDocument/2006/relationships/customXml" Target="../ink/ink931.xml"/><Relationship Id="rId201" Type="http://schemas.openxmlformats.org/officeDocument/2006/relationships/customXml" Target="../ink/ink933.xml"/><Relationship Id="rId222" Type="http://schemas.openxmlformats.org/officeDocument/2006/relationships/customXml" Target="../ink/ink944.xml"/><Relationship Id="rId243" Type="http://schemas.openxmlformats.org/officeDocument/2006/relationships/image" Target="../media/image89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6.xml"/><Relationship Id="rId299" Type="http://schemas.openxmlformats.org/officeDocument/2006/relationships/image" Target="../media/image919.png"/><Relationship Id="rId21" Type="http://schemas.openxmlformats.org/officeDocument/2006/relationships/image" Target="../media/image7830.png"/><Relationship Id="rId63" Type="http://schemas.openxmlformats.org/officeDocument/2006/relationships/image" Target="../media/image8030.png"/><Relationship Id="rId159" Type="http://schemas.openxmlformats.org/officeDocument/2006/relationships/customXml" Target="../ink/ink1037.xml"/><Relationship Id="rId324" Type="http://schemas.openxmlformats.org/officeDocument/2006/relationships/customXml" Target="../ink/ink1120.xml"/><Relationship Id="rId366" Type="http://schemas.openxmlformats.org/officeDocument/2006/relationships/customXml" Target="../ink/ink1141.xml"/><Relationship Id="rId531" Type="http://schemas.openxmlformats.org/officeDocument/2006/relationships/customXml" Target="../ink/ink1224.xml"/><Relationship Id="rId573" Type="http://schemas.openxmlformats.org/officeDocument/2006/relationships/customXml" Target="../ink/ink1245.xml"/><Relationship Id="rId629" Type="http://schemas.openxmlformats.org/officeDocument/2006/relationships/customXml" Target="../ink/ink1273.xml"/><Relationship Id="rId170" Type="http://schemas.openxmlformats.org/officeDocument/2006/relationships/image" Target="../media/image8560.png"/><Relationship Id="rId226" Type="http://schemas.openxmlformats.org/officeDocument/2006/relationships/image" Target="../media/image8830.png"/><Relationship Id="rId433" Type="http://schemas.openxmlformats.org/officeDocument/2006/relationships/image" Target="../media/image986.png"/><Relationship Id="rId268" Type="http://schemas.openxmlformats.org/officeDocument/2006/relationships/image" Target="../media/image904.png"/><Relationship Id="rId475" Type="http://schemas.openxmlformats.org/officeDocument/2006/relationships/image" Target="../media/image1007.png"/><Relationship Id="rId32" Type="http://schemas.openxmlformats.org/officeDocument/2006/relationships/customXml" Target="../ink/ink973.xml"/><Relationship Id="rId74" Type="http://schemas.openxmlformats.org/officeDocument/2006/relationships/customXml" Target="../ink/ink994.xml"/><Relationship Id="rId128" Type="http://schemas.openxmlformats.org/officeDocument/2006/relationships/image" Target="../media/image8350.png"/><Relationship Id="rId335" Type="http://schemas.openxmlformats.org/officeDocument/2006/relationships/image" Target="../media/image937.png"/><Relationship Id="rId377" Type="http://schemas.openxmlformats.org/officeDocument/2006/relationships/image" Target="../media/image958.png"/><Relationship Id="rId500" Type="http://schemas.openxmlformats.org/officeDocument/2006/relationships/customXml" Target="../ink/ink1208.xml"/><Relationship Id="rId542" Type="http://schemas.openxmlformats.org/officeDocument/2006/relationships/image" Target="../media/image1040.png"/><Relationship Id="rId584" Type="http://schemas.openxmlformats.org/officeDocument/2006/relationships/image" Target="../media/image1061.png"/><Relationship Id="rId5" Type="http://schemas.openxmlformats.org/officeDocument/2006/relationships/image" Target="../media/image7760.png"/><Relationship Id="rId181" Type="http://schemas.openxmlformats.org/officeDocument/2006/relationships/customXml" Target="../ink/ink1048.xml"/><Relationship Id="rId237" Type="http://schemas.openxmlformats.org/officeDocument/2006/relationships/customXml" Target="../ink/ink1076.xml"/><Relationship Id="rId402" Type="http://schemas.openxmlformats.org/officeDocument/2006/relationships/customXml" Target="../ink/ink1159.xml"/><Relationship Id="rId279" Type="http://schemas.openxmlformats.org/officeDocument/2006/relationships/image" Target="../media/image909.png"/><Relationship Id="rId444" Type="http://schemas.openxmlformats.org/officeDocument/2006/relationships/customXml" Target="../ink/ink1180.xml"/><Relationship Id="rId486" Type="http://schemas.openxmlformats.org/officeDocument/2006/relationships/customXml" Target="../ink/ink1201.xml"/><Relationship Id="rId43" Type="http://schemas.openxmlformats.org/officeDocument/2006/relationships/image" Target="../media/image7940.png"/><Relationship Id="rId139" Type="http://schemas.openxmlformats.org/officeDocument/2006/relationships/customXml" Target="../ink/ink1027.xml"/><Relationship Id="rId290" Type="http://schemas.openxmlformats.org/officeDocument/2006/relationships/customXml" Target="../ink/ink1103.xml"/><Relationship Id="rId304" Type="http://schemas.openxmlformats.org/officeDocument/2006/relationships/customXml" Target="../ink/ink1110.xml"/><Relationship Id="rId346" Type="http://schemas.openxmlformats.org/officeDocument/2006/relationships/customXml" Target="../ink/ink1131.xml"/><Relationship Id="rId388" Type="http://schemas.openxmlformats.org/officeDocument/2006/relationships/customXml" Target="../ink/ink1152.xml"/><Relationship Id="rId511" Type="http://schemas.openxmlformats.org/officeDocument/2006/relationships/image" Target="../media/image1025.png"/><Relationship Id="rId553" Type="http://schemas.openxmlformats.org/officeDocument/2006/relationships/customXml" Target="../ink/ink1235.xml"/><Relationship Id="rId609" Type="http://schemas.openxmlformats.org/officeDocument/2006/relationships/customXml" Target="../ink/ink1263.xml"/><Relationship Id="rId85" Type="http://schemas.openxmlformats.org/officeDocument/2006/relationships/image" Target="../media/image8140.png"/><Relationship Id="rId150" Type="http://schemas.openxmlformats.org/officeDocument/2006/relationships/image" Target="../media/image8460.png"/><Relationship Id="rId192" Type="http://schemas.openxmlformats.org/officeDocument/2006/relationships/image" Target="../media/image8660.png"/><Relationship Id="rId206" Type="http://schemas.openxmlformats.org/officeDocument/2006/relationships/image" Target="../media/image8730.png"/><Relationship Id="rId413" Type="http://schemas.openxmlformats.org/officeDocument/2006/relationships/image" Target="../media/image976.png"/><Relationship Id="rId595" Type="http://schemas.openxmlformats.org/officeDocument/2006/relationships/customXml" Target="../ink/ink1256.xml"/><Relationship Id="rId248" Type="http://schemas.openxmlformats.org/officeDocument/2006/relationships/image" Target="../media/image8940.png"/><Relationship Id="rId455" Type="http://schemas.openxmlformats.org/officeDocument/2006/relationships/image" Target="../media/image997.png"/><Relationship Id="rId497" Type="http://schemas.openxmlformats.org/officeDocument/2006/relationships/image" Target="../media/image1018.png"/><Relationship Id="rId620" Type="http://schemas.openxmlformats.org/officeDocument/2006/relationships/image" Target="../media/image1079.png"/><Relationship Id="rId12" Type="http://schemas.openxmlformats.org/officeDocument/2006/relationships/customXml" Target="../ink/ink963.xml"/><Relationship Id="rId108" Type="http://schemas.openxmlformats.org/officeDocument/2006/relationships/image" Target="../media/image8250.png"/><Relationship Id="rId315" Type="http://schemas.openxmlformats.org/officeDocument/2006/relationships/image" Target="../media/image927.png"/><Relationship Id="rId357" Type="http://schemas.openxmlformats.org/officeDocument/2006/relationships/image" Target="../media/image948.png"/><Relationship Id="rId522" Type="http://schemas.openxmlformats.org/officeDocument/2006/relationships/customXml" Target="../ink/ink1219.xml"/><Relationship Id="rId54" Type="http://schemas.openxmlformats.org/officeDocument/2006/relationships/customXml" Target="../ink/ink984.xml"/><Relationship Id="rId96" Type="http://schemas.openxmlformats.org/officeDocument/2006/relationships/image" Target="../media/image8190.png"/><Relationship Id="rId161" Type="http://schemas.openxmlformats.org/officeDocument/2006/relationships/customXml" Target="../ink/ink1038.xml"/><Relationship Id="rId217" Type="http://schemas.openxmlformats.org/officeDocument/2006/relationships/customXml" Target="../ink/ink1066.xml"/><Relationship Id="rId399" Type="http://schemas.openxmlformats.org/officeDocument/2006/relationships/image" Target="../media/image969.png"/><Relationship Id="rId564" Type="http://schemas.openxmlformats.org/officeDocument/2006/relationships/image" Target="../media/image1051.png"/><Relationship Id="rId259" Type="http://schemas.openxmlformats.org/officeDocument/2006/relationships/customXml" Target="../ink/ink1087.xml"/><Relationship Id="rId424" Type="http://schemas.openxmlformats.org/officeDocument/2006/relationships/customXml" Target="../ink/ink1170.xml"/><Relationship Id="rId466" Type="http://schemas.openxmlformats.org/officeDocument/2006/relationships/customXml" Target="../ink/ink1191.xml"/><Relationship Id="rId23" Type="http://schemas.openxmlformats.org/officeDocument/2006/relationships/image" Target="../media/image7840.png"/><Relationship Id="rId119" Type="http://schemas.openxmlformats.org/officeDocument/2006/relationships/customXml" Target="../ink/ink1017.xml"/><Relationship Id="rId270" Type="http://schemas.openxmlformats.org/officeDocument/2006/relationships/image" Target="../media/image905.png"/><Relationship Id="rId326" Type="http://schemas.openxmlformats.org/officeDocument/2006/relationships/customXml" Target="../ink/ink1121.xml"/><Relationship Id="rId533" Type="http://schemas.openxmlformats.org/officeDocument/2006/relationships/customXml" Target="../ink/ink1225.xml"/><Relationship Id="rId65" Type="http://schemas.openxmlformats.org/officeDocument/2006/relationships/image" Target="../media/image8040.png"/><Relationship Id="rId130" Type="http://schemas.openxmlformats.org/officeDocument/2006/relationships/image" Target="../media/image8360.png"/><Relationship Id="rId368" Type="http://schemas.openxmlformats.org/officeDocument/2006/relationships/customXml" Target="../ink/ink1142.xml"/><Relationship Id="rId575" Type="http://schemas.openxmlformats.org/officeDocument/2006/relationships/customXml" Target="../ink/ink1246.xml"/><Relationship Id="rId172" Type="http://schemas.openxmlformats.org/officeDocument/2006/relationships/image" Target="../media/image8570.png"/><Relationship Id="rId228" Type="http://schemas.openxmlformats.org/officeDocument/2006/relationships/image" Target="../media/image8840.png"/><Relationship Id="rId435" Type="http://schemas.openxmlformats.org/officeDocument/2006/relationships/image" Target="../media/image987.png"/><Relationship Id="rId477" Type="http://schemas.openxmlformats.org/officeDocument/2006/relationships/image" Target="../media/image1008.png"/><Relationship Id="rId600" Type="http://schemas.openxmlformats.org/officeDocument/2006/relationships/image" Target="../media/image1069.png"/><Relationship Id="rId281" Type="http://schemas.openxmlformats.org/officeDocument/2006/relationships/image" Target="../media/image910.png"/><Relationship Id="rId337" Type="http://schemas.openxmlformats.org/officeDocument/2006/relationships/image" Target="../media/image938.png"/><Relationship Id="rId502" Type="http://schemas.openxmlformats.org/officeDocument/2006/relationships/customXml" Target="../ink/ink1209.xml"/><Relationship Id="rId34" Type="http://schemas.openxmlformats.org/officeDocument/2006/relationships/customXml" Target="../ink/ink974.xml"/><Relationship Id="rId76" Type="http://schemas.openxmlformats.org/officeDocument/2006/relationships/customXml" Target="../ink/ink995.xml"/><Relationship Id="rId141" Type="http://schemas.openxmlformats.org/officeDocument/2006/relationships/customXml" Target="../ink/ink1028.xml"/><Relationship Id="rId379" Type="http://schemas.openxmlformats.org/officeDocument/2006/relationships/image" Target="../media/image959.png"/><Relationship Id="rId544" Type="http://schemas.openxmlformats.org/officeDocument/2006/relationships/image" Target="../media/image1041.png"/><Relationship Id="rId586" Type="http://schemas.openxmlformats.org/officeDocument/2006/relationships/image" Target="../media/image1062.png"/><Relationship Id="rId7" Type="http://schemas.openxmlformats.org/officeDocument/2006/relationships/image" Target="../media/image7770.png"/><Relationship Id="rId183" Type="http://schemas.openxmlformats.org/officeDocument/2006/relationships/customXml" Target="../ink/ink1049.xml"/><Relationship Id="rId239" Type="http://schemas.openxmlformats.org/officeDocument/2006/relationships/customXml" Target="../ink/ink1077.xml"/><Relationship Id="rId390" Type="http://schemas.openxmlformats.org/officeDocument/2006/relationships/customXml" Target="../ink/ink1153.xml"/><Relationship Id="rId404" Type="http://schemas.openxmlformats.org/officeDocument/2006/relationships/customXml" Target="../ink/ink1160.xml"/><Relationship Id="rId446" Type="http://schemas.openxmlformats.org/officeDocument/2006/relationships/customXml" Target="../ink/ink1181.xml"/><Relationship Id="rId611" Type="http://schemas.openxmlformats.org/officeDocument/2006/relationships/customXml" Target="../ink/ink1264.xml"/><Relationship Id="rId250" Type="http://schemas.openxmlformats.org/officeDocument/2006/relationships/image" Target="../media/image8950.png"/><Relationship Id="rId292" Type="http://schemas.openxmlformats.org/officeDocument/2006/relationships/customXml" Target="../ink/ink1104.xml"/><Relationship Id="rId306" Type="http://schemas.openxmlformats.org/officeDocument/2006/relationships/customXml" Target="../ink/ink1111.xml"/><Relationship Id="rId488" Type="http://schemas.openxmlformats.org/officeDocument/2006/relationships/customXml" Target="../ink/ink1202.xml"/><Relationship Id="rId45" Type="http://schemas.openxmlformats.org/officeDocument/2006/relationships/image" Target="../media/image7950.png"/><Relationship Id="rId87" Type="http://schemas.openxmlformats.org/officeDocument/2006/relationships/image" Target="../media/image8150.png"/><Relationship Id="rId110" Type="http://schemas.openxmlformats.org/officeDocument/2006/relationships/image" Target="../media/image8260.png"/><Relationship Id="rId348" Type="http://schemas.openxmlformats.org/officeDocument/2006/relationships/customXml" Target="../ink/ink1132.xml"/><Relationship Id="rId513" Type="http://schemas.openxmlformats.org/officeDocument/2006/relationships/image" Target="../media/image1026.png"/><Relationship Id="rId555" Type="http://schemas.openxmlformats.org/officeDocument/2006/relationships/customXml" Target="../ink/ink1236.xml"/><Relationship Id="rId597" Type="http://schemas.openxmlformats.org/officeDocument/2006/relationships/customXml" Target="../ink/ink1257.xml"/><Relationship Id="rId152" Type="http://schemas.openxmlformats.org/officeDocument/2006/relationships/image" Target="../media/image8470.png"/><Relationship Id="rId194" Type="http://schemas.openxmlformats.org/officeDocument/2006/relationships/image" Target="../media/image8670.png"/><Relationship Id="rId208" Type="http://schemas.openxmlformats.org/officeDocument/2006/relationships/image" Target="../media/image8740.png"/><Relationship Id="rId415" Type="http://schemas.openxmlformats.org/officeDocument/2006/relationships/image" Target="../media/image977.png"/><Relationship Id="rId457" Type="http://schemas.openxmlformats.org/officeDocument/2006/relationships/image" Target="../media/image998.png"/><Relationship Id="rId622" Type="http://schemas.openxmlformats.org/officeDocument/2006/relationships/image" Target="../media/image1080.png"/><Relationship Id="rId261" Type="http://schemas.openxmlformats.org/officeDocument/2006/relationships/customXml" Target="../ink/ink1088.xml"/><Relationship Id="rId499" Type="http://schemas.openxmlformats.org/officeDocument/2006/relationships/image" Target="../media/image1019.png"/><Relationship Id="rId14" Type="http://schemas.openxmlformats.org/officeDocument/2006/relationships/customXml" Target="../ink/ink964.xml"/><Relationship Id="rId56" Type="http://schemas.openxmlformats.org/officeDocument/2006/relationships/customXml" Target="../ink/ink985.xml"/><Relationship Id="rId317" Type="http://schemas.openxmlformats.org/officeDocument/2006/relationships/image" Target="../media/image928.png"/><Relationship Id="rId359" Type="http://schemas.openxmlformats.org/officeDocument/2006/relationships/image" Target="../media/image949.png"/><Relationship Id="rId524" Type="http://schemas.openxmlformats.org/officeDocument/2006/relationships/customXml" Target="../ink/ink1220.xml"/><Relationship Id="rId566" Type="http://schemas.openxmlformats.org/officeDocument/2006/relationships/image" Target="../media/image1052.png"/><Relationship Id="rId98" Type="http://schemas.openxmlformats.org/officeDocument/2006/relationships/image" Target="../media/image8200.png"/><Relationship Id="rId121" Type="http://schemas.openxmlformats.org/officeDocument/2006/relationships/customXml" Target="../ink/ink1018.xml"/><Relationship Id="rId163" Type="http://schemas.openxmlformats.org/officeDocument/2006/relationships/customXml" Target="../ink/ink1039.xml"/><Relationship Id="rId219" Type="http://schemas.openxmlformats.org/officeDocument/2006/relationships/customXml" Target="../ink/ink1067.xml"/><Relationship Id="rId370" Type="http://schemas.openxmlformats.org/officeDocument/2006/relationships/customXml" Target="../ink/ink1143.xml"/><Relationship Id="rId426" Type="http://schemas.openxmlformats.org/officeDocument/2006/relationships/customXml" Target="../ink/ink1171.xml"/><Relationship Id="rId230" Type="http://schemas.openxmlformats.org/officeDocument/2006/relationships/image" Target="../media/image8850.png"/><Relationship Id="rId468" Type="http://schemas.openxmlformats.org/officeDocument/2006/relationships/customXml" Target="../ink/ink1192.xml"/><Relationship Id="rId25" Type="http://schemas.openxmlformats.org/officeDocument/2006/relationships/image" Target="../media/image7850.png"/><Relationship Id="rId67" Type="http://schemas.openxmlformats.org/officeDocument/2006/relationships/image" Target="../media/image8050.png"/><Relationship Id="rId272" Type="http://schemas.openxmlformats.org/officeDocument/2006/relationships/image" Target="../media/image906.png"/><Relationship Id="rId328" Type="http://schemas.openxmlformats.org/officeDocument/2006/relationships/customXml" Target="../ink/ink1122.xml"/><Relationship Id="rId535" Type="http://schemas.openxmlformats.org/officeDocument/2006/relationships/customXml" Target="../ink/ink1226.xml"/><Relationship Id="rId577" Type="http://schemas.openxmlformats.org/officeDocument/2006/relationships/customXml" Target="../ink/ink1247.xml"/><Relationship Id="rId132" Type="http://schemas.openxmlformats.org/officeDocument/2006/relationships/image" Target="../media/image8370.png"/><Relationship Id="rId174" Type="http://schemas.openxmlformats.org/officeDocument/2006/relationships/image" Target="../media/image8580.png"/><Relationship Id="rId381" Type="http://schemas.openxmlformats.org/officeDocument/2006/relationships/image" Target="../media/image960.png"/><Relationship Id="rId602" Type="http://schemas.openxmlformats.org/officeDocument/2006/relationships/image" Target="../media/image1070.png"/><Relationship Id="rId241" Type="http://schemas.openxmlformats.org/officeDocument/2006/relationships/customXml" Target="../ink/ink1078.xml"/><Relationship Id="rId437" Type="http://schemas.openxmlformats.org/officeDocument/2006/relationships/image" Target="../media/image988.png"/><Relationship Id="rId479" Type="http://schemas.openxmlformats.org/officeDocument/2006/relationships/image" Target="../media/image1009.png"/><Relationship Id="rId36" Type="http://schemas.openxmlformats.org/officeDocument/2006/relationships/customXml" Target="../ink/ink975.xml"/><Relationship Id="rId283" Type="http://schemas.openxmlformats.org/officeDocument/2006/relationships/image" Target="../media/image911.png"/><Relationship Id="rId339" Type="http://schemas.openxmlformats.org/officeDocument/2006/relationships/image" Target="../media/image939.png"/><Relationship Id="rId490" Type="http://schemas.openxmlformats.org/officeDocument/2006/relationships/customXml" Target="../ink/ink1203.xml"/><Relationship Id="rId504" Type="http://schemas.openxmlformats.org/officeDocument/2006/relationships/customXml" Target="../ink/ink1210.xml"/><Relationship Id="rId546" Type="http://schemas.openxmlformats.org/officeDocument/2006/relationships/image" Target="../media/image1042.png"/><Relationship Id="rId78" Type="http://schemas.openxmlformats.org/officeDocument/2006/relationships/customXml" Target="../ink/ink996.xml"/><Relationship Id="rId101" Type="http://schemas.openxmlformats.org/officeDocument/2006/relationships/customXml" Target="../ink/ink1008.xml"/><Relationship Id="rId143" Type="http://schemas.openxmlformats.org/officeDocument/2006/relationships/customXml" Target="../ink/ink1029.xml"/><Relationship Id="rId185" Type="http://schemas.openxmlformats.org/officeDocument/2006/relationships/customXml" Target="../ink/ink1050.xml"/><Relationship Id="rId350" Type="http://schemas.openxmlformats.org/officeDocument/2006/relationships/customXml" Target="../ink/ink1133.xml"/><Relationship Id="rId406" Type="http://schemas.openxmlformats.org/officeDocument/2006/relationships/customXml" Target="../ink/ink1161.xml"/><Relationship Id="rId588" Type="http://schemas.openxmlformats.org/officeDocument/2006/relationships/image" Target="../media/image1063.png"/><Relationship Id="rId9" Type="http://schemas.openxmlformats.org/officeDocument/2006/relationships/image" Target="../media/image7780.png"/><Relationship Id="rId210" Type="http://schemas.openxmlformats.org/officeDocument/2006/relationships/image" Target="../media/image8750.png"/><Relationship Id="rId392" Type="http://schemas.openxmlformats.org/officeDocument/2006/relationships/customXml" Target="../ink/ink1154.xml"/><Relationship Id="rId448" Type="http://schemas.openxmlformats.org/officeDocument/2006/relationships/customXml" Target="../ink/ink1182.xml"/><Relationship Id="rId613" Type="http://schemas.openxmlformats.org/officeDocument/2006/relationships/customXml" Target="../ink/ink1265.xml"/><Relationship Id="rId252" Type="http://schemas.openxmlformats.org/officeDocument/2006/relationships/image" Target="../media/image8960.png"/><Relationship Id="rId294" Type="http://schemas.openxmlformats.org/officeDocument/2006/relationships/customXml" Target="../ink/ink1105.xml"/><Relationship Id="rId308" Type="http://schemas.openxmlformats.org/officeDocument/2006/relationships/customXml" Target="../ink/ink1112.xml"/><Relationship Id="rId515" Type="http://schemas.openxmlformats.org/officeDocument/2006/relationships/image" Target="../media/image1027.png"/><Relationship Id="rId47" Type="http://schemas.openxmlformats.org/officeDocument/2006/relationships/image" Target="../media/image7960.png"/><Relationship Id="rId89" Type="http://schemas.openxmlformats.org/officeDocument/2006/relationships/image" Target="../media/image8160.png"/><Relationship Id="rId112" Type="http://schemas.openxmlformats.org/officeDocument/2006/relationships/image" Target="../media/image8270.png"/><Relationship Id="rId154" Type="http://schemas.openxmlformats.org/officeDocument/2006/relationships/image" Target="../media/image8480.png"/><Relationship Id="rId361" Type="http://schemas.openxmlformats.org/officeDocument/2006/relationships/image" Target="../media/image950.png"/><Relationship Id="rId557" Type="http://schemas.openxmlformats.org/officeDocument/2006/relationships/customXml" Target="../ink/ink1237.xml"/><Relationship Id="rId599" Type="http://schemas.openxmlformats.org/officeDocument/2006/relationships/customXml" Target="../ink/ink1258.xml"/><Relationship Id="rId196" Type="http://schemas.openxmlformats.org/officeDocument/2006/relationships/image" Target="../media/image8680.png"/><Relationship Id="rId417" Type="http://schemas.openxmlformats.org/officeDocument/2006/relationships/image" Target="../media/image978.png"/><Relationship Id="rId459" Type="http://schemas.openxmlformats.org/officeDocument/2006/relationships/image" Target="../media/image999.png"/><Relationship Id="rId624" Type="http://schemas.openxmlformats.org/officeDocument/2006/relationships/image" Target="../media/image1081.png"/><Relationship Id="rId16" Type="http://schemas.openxmlformats.org/officeDocument/2006/relationships/customXml" Target="../ink/ink965.xml"/><Relationship Id="rId221" Type="http://schemas.openxmlformats.org/officeDocument/2006/relationships/customXml" Target="../ink/ink1068.xml"/><Relationship Id="rId263" Type="http://schemas.openxmlformats.org/officeDocument/2006/relationships/customXml" Target="../ink/ink1089.xml"/><Relationship Id="rId319" Type="http://schemas.openxmlformats.org/officeDocument/2006/relationships/image" Target="../media/image929.png"/><Relationship Id="rId470" Type="http://schemas.openxmlformats.org/officeDocument/2006/relationships/customXml" Target="../ink/ink1193.xml"/><Relationship Id="rId526" Type="http://schemas.openxmlformats.org/officeDocument/2006/relationships/customXml" Target="../ink/ink1221.xml"/><Relationship Id="rId58" Type="http://schemas.openxmlformats.org/officeDocument/2006/relationships/customXml" Target="../ink/ink986.xml"/><Relationship Id="rId123" Type="http://schemas.openxmlformats.org/officeDocument/2006/relationships/customXml" Target="../ink/ink1019.xml"/><Relationship Id="rId330" Type="http://schemas.openxmlformats.org/officeDocument/2006/relationships/customXml" Target="../ink/ink1123.xml"/><Relationship Id="rId568" Type="http://schemas.openxmlformats.org/officeDocument/2006/relationships/image" Target="../media/image1053.png"/><Relationship Id="rId165" Type="http://schemas.openxmlformats.org/officeDocument/2006/relationships/customXml" Target="../ink/ink1040.xml"/><Relationship Id="rId372" Type="http://schemas.openxmlformats.org/officeDocument/2006/relationships/customXml" Target="../ink/ink1144.xml"/><Relationship Id="rId428" Type="http://schemas.openxmlformats.org/officeDocument/2006/relationships/customXml" Target="../ink/ink1172.xml"/><Relationship Id="rId232" Type="http://schemas.openxmlformats.org/officeDocument/2006/relationships/image" Target="../media/image8860.png"/><Relationship Id="rId274" Type="http://schemas.openxmlformats.org/officeDocument/2006/relationships/image" Target="../media/image907.png"/><Relationship Id="rId481" Type="http://schemas.openxmlformats.org/officeDocument/2006/relationships/image" Target="../media/image1010.png"/><Relationship Id="rId27" Type="http://schemas.openxmlformats.org/officeDocument/2006/relationships/image" Target="../media/image7860.png"/><Relationship Id="rId69" Type="http://schemas.openxmlformats.org/officeDocument/2006/relationships/image" Target="../media/image8060.png"/><Relationship Id="rId134" Type="http://schemas.openxmlformats.org/officeDocument/2006/relationships/image" Target="../media/image8380.png"/><Relationship Id="rId537" Type="http://schemas.openxmlformats.org/officeDocument/2006/relationships/customXml" Target="../ink/ink1227.xml"/><Relationship Id="rId579" Type="http://schemas.openxmlformats.org/officeDocument/2006/relationships/customXml" Target="../ink/ink1248.xml"/><Relationship Id="rId80" Type="http://schemas.openxmlformats.org/officeDocument/2006/relationships/customXml" Target="../ink/ink997.xml"/><Relationship Id="rId176" Type="http://schemas.openxmlformats.org/officeDocument/2006/relationships/image" Target="../media/image8590.png"/><Relationship Id="rId341" Type="http://schemas.openxmlformats.org/officeDocument/2006/relationships/image" Target="../media/image940.png"/><Relationship Id="rId383" Type="http://schemas.openxmlformats.org/officeDocument/2006/relationships/image" Target="../media/image961.png"/><Relationship Id="rId439" Type="http://schemas.openxmlformats.org/officeDocument/2006/relationships/image" Target="../media/image989.png"/><Relationship Id="rId590" Type="http://schemas.openxmlformats.org/officeDocument/2006/relationships/image" Target="../media/image1064.png"/><Relationship Id="rId604" Type="http://schemas.openxmlformats.org/officeDocument/2006/relationships/image" Target="../media/image1071.png"/><Relationship Id="rId201" Type="http://schemas.openxmlformats.org/officeDocument/2006/relationships/customXml" Target="../ink/ink1058.xml"/><Relationship Id="rId222" Type="http://schemas.openxmlformats.org/officeDocument/2006/relationships/image" Target="../media/image8810.png"/><Relationship Id="rId243" Type="http://schemas.openxmlformats.org/officeDocument/2006/relationships/customXml" Target="../ink/ink1079.xml"/><Relationship Id="rId264" Type="http://schemas.openxmlformats.org/officeDocument/2006/relationships/image" Target="../media/image902.png"/><Relationship Id="rId285" Type="http://schemas.openxmlformats.org/officeDocument/2006/relationships/image" Target="../media/image912.png"/><Relationship Id="rId450" Type="http://schemas.openxmlformats.org/officeDocument/2006/relationships/customXml" Target="../ink/ink1183.xml"/><Relationship Id="rId471" Type="http://schemas.openxmlformats.org/officeDocument/2006/relationships/image" Target="../media/image1005.png"/><Relationship Id="rId506" Type="http://schemas.openxmlformats.org/officeDocument/2006/relationships/customXml" Target="../ink/ink1211.xml"/><Relationship Id="rId17" Type="http://schemas.openxmlformats.org/officeDocument/2006/relationships/image" Target="../media/image7810.png"/><Relationship Id="rId38" Type="http://schemas.openxmlformats.org/officeDocument/2006/relationships/customXml" Target="../ink/ink976.xml"/><Relationship Id="rId59" Type="http://schemas.openxmlformats.org/officeDocument/2006/relationships/image" Target="../media/image482.png"/><Relationship Id="rId103" Type="http://schemas.openxmlformats.org/officeDocument/2006/relationships/customXml" Target="../ink/ink1009.xml"/><Relationship Id="rId124" Type="http://schemas.openxmlformats.org/officeDocument/2006/relationships/image" Target="../media/image8330.png"/><Relationship Id="rId310" Type="http://schemas.openxmlformats.org/officeDocument/2006/relationships/customXml" Target="../ink/ink1113.xml"/><Relationship Id="rId492" Type="http://schemas.openxmlformats.org/officeDocument/2006/relationships/customXml" Target="../ink/ink1204.xml"/><Relationship Id="rId527" Type="http://schemas.openxmlformats.org/officeDocument/2006/relationships/customXml" Target="../ink/ink1222.xml"/><Relationship Id="rId548" Type="http://schemas.openxmlformats.org/officeDocument/2006/relationships/image" Target="../media/image1043.png"/><Relationship Id="rId569" Type="http://schemas.openxmlformats.org/officeDocument/2006/relationships/customXml" Target="../ink/ink1243.xml"/><Relationship Id="rId70" Type="http://schemas.openxmlformats.org/officeDocument/2006/relationships/customXml" Target="../ink/ink992.xml"/><Relationship Id="rId91" Type="http://schemas.openxmlformats.org/officeDocument/2006/relationships/image" Target="../media/image8170.png"/><Relationship Id="rId145" Type="http://schemas.openxmlformats.org/officeDocument/2006/relationships/customXml" Target="../ink/ink1030.xml"/><Relationship Id="rId166" Type="http://schemas.openxmlformats.org/officeDocument/2006/relationships/image" Target="../media/image8540.png"/><Relationship Id="rId187" Type="http://schemas.openxmlformats.org/officeDocument/2006/relationships/customXml" Target="../ink/ink1051.xml"/><Relationship Id="rId331" Type="http://schemas.openxmlformats.org/officeDocument/2006/relationships/image" Target="../media/image935.png"/><Relationship Id="rId352" Type="http://schemas.openxmlformats.org/officeDocument/2006/relationships/customXml" Target="../ink/ink1134.xml"/><Relationship Id="rId373" Type="http://schemas.openxmlformats.org/officeDocument/2006/relationships/image" Target="../media/image956.png"/><Relationship Id="rId394" Type="http://schemas.openxmlformats.org/officeDocument/2006/relationships/customXml" Target="../ink/ink1155.xml"/><Relationship Id="rId408" Type="http://schemas.openxmlformats.org/officeDocument/2006/relationships/customXml" Target="../ink/ink1162.xml"/><Relationship Id="rId429" Type="http://schemas.openxmlformats.org/officeDocument/2006/relationships/image" Target="../media/image984.png"/><Relationship Id="rId580" Type="http://schemas.openxmlformats.org/officeDocument/2006/relationships/image" Target="../media/image1059.png"/><Relationship Id="rId615" Type="http://schemas.openxmlformats.org/officeDocument/2006/relationships/customXml" Target="../ink/ink126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760.png"/><Relationship Id="rId233" Type="http://schemas.openxmlformats.org/officeDocument/2006/relationships/customXml" Target="../ink/ink1074.xml"/><Relationship Id="rId254" Type="http://schemas.openxmlformats.org/officeDocument/2006/relationships/image" Target="../media/image8970.png"/><Relationship Id="rId440" Type="http://schemas.openxmlformats.org/officeDocument/2006/relationships/customXml" Target="../ink/ink1178.xml"/><Relationship Id="rId28" Type="http://schemas.openxmlformats.org/officeDocument/2006/relationships/customXml" Target="../ink/ink971.xml"/><Relationship Id="rId49" Type="http://schemas.openxmlformats.org/officeDocument/2006/relationships/image" Target="../media/image7970.png"/><Relationship Id="rId114" Type="http://schemas.openxmlformats.org/officeDocument/2006/relationships/image" Target="../media/image8280.png"/><Relationship Id="rId275" Type="http://schemas.openxmlformats.org/officeDocument/2006/relationships/customXml" Target="../ink/ink1095.xml"/><Relationship Id="rId296" Type="http://schemas.openxmlformats.org/officeDocument/2006/relationships/customXml" Target="../ink/ink1106.xml"/><Relationship Id="rId300" Type="http://schemas.openxmlformats.org/officeDocument/2006/relationships/customXml" Target="../ink/ink1108.xml"/><Relationship Id="rId461" Type="http://schemas.openxmlformats.org/officeDocument/2006/relationships/image" Target="../media/image1000.png"/><Relationship Id="rId482" Type="http://schemas.openxmlformats.org/officeDocument/2006/relationships/customXml" Target="../ink/ink1199.xml"/><Relationship Id="rId517" Type="http://schemas.openxmlformats.org/officeDocument/2006/relationships/image" Target="../media/image1028.png"/><Relationship Id="rId538" Type="http://schemas.openxmlformats.org/officeDocument/2006/relationships/image" Target="../media/image1038.png"/><Relationship Id="rId559" Type="http://schemas.openxmlformats.org/officeDocument/2006/relationships/customXml" Target="../ink/ink1238.xml"/><Relationship Id="rId60" Type="http://schemas.openxmlformats.org/officeDocument/2006/relationships/customXml" Target="../ink/ink987.xml"/><Relationship Id="rId81" Type="http://schemas.openxmlformats.org/officeDocument/2006/relationships/image" Target="../media/image8120.png"/><Relationship Id="rId135" Type="http://schemas.openxmlformats.org/officeDocument/2006/relationships/customXml" Target="../ink/ink1025.xml"/><Relationship Id="rId156" Type="http://schemas.openxmlformats.org/officeDocument/2006/relationships/image" Target="../media/image8490.png"/><Relationship Id="rId177" Type="http://schemas.openxmlformats.org/officeDocument/2006/relationships/customXml" Target="../ink/ink1046.xml"/><Relationship Id="rId198" Type="http://schemas.openxmlformats.org/officeDocument/2006/relationships/image" Target="../media/image8690.png"/><Relationship Id="rId321" Type="http://schemas.openxmlformats.org/officeDocument/2006/relationships/image" Target="../media/image930.png"/><Relationship Id="rId342" Type="http://schemas.openxmlformats.org/officeDocument/2006/relationships/customXml" Target="../ink/ink1129.xml"/><Relationship Id="rId363" Type="http://schemas.openxmlformats.org/officeDocument/2006/relationships/image" Target="../media/image951.png"/><Relationship Id="rId384" Type="http://schemas.openxmlformats.org/officeDocument/2006/relationships/customXml" Target="../ink/ink1150.xml"/><Relationship Id="rId419" Type="http://schemas.openxmlformats.org/officeDocument/2006/relationships/image" Target="../media/image979.png"/><Relationship Id="rId570" Type="http://schemas.openxmlformats.org/officeDocument/2006/relationships/image" Target="../media/image1054.png"/><Relationship Id="rId591" Type="http://schemas.openxmlformats.org/officeDocument/2006/relationships/customXml" Target="../ink/ink1254.xml"/><Relationship Id="rId605" Type="http://schemas.openxmlformats.org/officeDocument/2006/relationships/customXml" Target="../ink/ink1261.xml"/><Relationship Id="rId626" Type="http://schemas.openxmlformats.org/officeDocument/2006/relationships/image" Target="../media/image1082.png"/><Relationship Id="rId202" Type="http://schemas.openxmlformats.org/officeDocument/2006/relationships/image" Target="../media/image8710.png"/><Relationship Id="rId223" Type="http://schemas.openxmlformats.org/officeDocument/2006/relationships/customXml" Target="../ink/ink1069.xml"/><Relationship Id="rId244" Type="http://schemas.openxmlformats.org/officeDocument/2006/relationships/image" Target="../media/image8920.png"/><Relationship Id="rId430" Type="http://schemas.openxmlformats.org/officeDocument/2006/relationships/customXml" Target="../ink/ink1173.xml"/><Relationship Id="rId18" Type="http://schemas.openxmlformats.org/officeDocument/2006/relationships/customXml" Target="../ink/ink966.xml"/><Relationship Id="rId39" Type="http://schemas.openxmlformats.org/officeDocument/2006/relationships/image" Target="../media/image7920.png"/><Relationship Id="rId265" Type="http://schemas.openxmlformats.org/officeDocument/2006/relationships/customXml" Target="../ink/ink1090.xml"/><Relationship Id="rId286" Type="http://schemas.openxmlformats.org/officeDocument/2006/relationships/customXml" Target="../ink/ink1101.xml"/><Relationship Id="rId451" Type="http://schemas.openxmlformats.org/officeDocument/2006/relationships/image" Target="../media/image995.png"/><Relationship Id="rId472" Type="http://schemas.openxmlformats.org/officeDocument/2006/relationships/customXml" Target="../ink/ink1194.xml"/><Relationship Id="rId493" Type="http://schemas.openxmlformats.org/officeDocument/2006/relationships/image" Target="../media/image1016.png"/><Relationship Id="rId507" Type="http://schemas.openxmlformats.org/officeDocument/2006/relationships/image" Target="../media/image1023.png"/><Relationship Id="rId528" Type="http://schemas.openxmlformats.org/officeDocument/2006/relationships/image" Target="../media/image1033.png"/><Relationship Id="rId549" Type="http://schemas.openxmlformats.org/officeDocument/2006/relationships/customXml" Target="../ink/ink1233.xml"/><Relationship Id="rId50" Type="http://schemas.openxmlformats.org/officeDocument/2006/relationships/customXml" Target="../ink/ink982.xml"/><Relationship Id="rId104" Type="http://schemas.openxmlformats.org/officeDocument/2006/relationships/image" Target="../media/image8230.png"/><Relationship Id="rId125" Type="http://schemas.openxmlformats.org/officeDocument/2006/relationships/customXml" Target="../ink/ink1020.xml"/><Relationship Id="rId146" Type="http://schemas.openxmlformats.org/officeDocument/2006/relationships/image" Target="../media/image8440.png"/><Relationship Id="rId167" Type="http://schemas.openxmlformats.org/officeDocument/2006/relationships/customXml" Target="../ink/ink1041.xml"/><Relationship Id="rId188" Type="http://schemas.openxmlformats.org/officeDocument/2006/relationships/image" Target="../media/image8640.png"/><Relationship Id="rId311" Type="http://schemas.openxmlformats.org/officeDocument/2006/relationships/image" Target="../media/image925.png"/><Relationship Id="rId332" Type="http://schemas.openxmlformats.org/officeDocument/2006/relationships/customXml" Target="../ink/ink1124.xml"/><Relationship Id="rId353" Type="http://schemas.openxmlformats.org/officeDocument/2006/relationships/image" Target="../media/image946.png"/><Relationship Id="rId374" Type="http://schemas.openxmlformats.org/officeDocument/2006/relationships/customXml" Target="../ink/ink1145.xml"/><Relationship Id="rId395" Type="http://schemas.openxmlformats.org/officeDocument/2006/relationships/image" Target="../media/image967.png"/><Relationship Id="rId409" Type="http://schemas.openxmlformats.org/officeDocument/2006/relationships/image" Target="../media/image974.png"/><Relationship Id="rId560" Type="http://schemas.openxmlformats.org/officeDocument/2006/relationships/image" Target="../media/image1049.png"/><Relationship Id="rId581" Type="http://schemas.openxmlformats.org/officeDocument/2006/relationships/customXml" Target="../ink/ink1249.xml"/><Relationship Id="rId71" Type="http://schemas.openxmlformats.org/officeDocument/2006/relationships/image" Target="../media/image8070.png"/><Relationship Id="rId92" Type="http://schemas.openxmlformats.org/officeDocument/2006/relationships/customXml" Target="../ink/ink1003.xml"/><Relationship Id="rId213" Type="http://schemas.openxmlformats.org/officeDocument/2006/relationships/customXml" Target="../ink/ink1064.xml"/><Relationship Id="rId234" Type="http://schemas.openxmlformats.org/officeDocument/2006/relationships/image" Target="../media/image8870.png"/><Relationship Id="rId420" Type="http://schemas.openxmlformats.org/officeDocument/2006/relationships/customXml" Target="../ink/ink1168.xml"/><Relationship Id="rId616" Type="http://schemas.openxmlformats.org/officeDocument/2006/relationships/image" Target="../media/image1077.png"/><Relationship Id="rId2" Type="http://schemas.openxmlformats.org/officeDocument/2006/relationships/customXml" Target="../ink/ink958.xml"/><Relationship Id="rId29" Type="http://schemas.openxmlformats.org/officeDocument/2006/relationships/image" Target="../media/image7870.png"/><Relationship Id="rId255" Type="http://schemas.openxmlformats.org/officeDocument/2006/relationships/customXml" Target="../ink/ink1085.xml"/><Relationship Id="rId276" Type="http://schemas.openxmlformats.org/officeDocument/2006/relationships/customXml" Target="../ink/ink1096.xml"/><Relationship Id="rId297" Type="http://schemas.openxmlformats.org/officeDocument/2006/relationships/image" Target="../media/image918.png"/><Relationship Id="rId441" Type="http://schemas.openxmlformats.org/officeDocument/2006/relationships/image" Target="../media/image990.png"/><Relationship Id="rId462" Type="http://schemas.openxmlformats.org/officeDocument/2006/relationships/customXml" Target="../ink/ink1189.xml"/><Relationship Id="rId483" Type="http://schemas.openxmlformats.org/officeDocument/2006/relationships/image" Target="../media/image1011.png"/><Relationship Id="rId518" Type="http://schemas.openxmlformats.org/officeDocument/2006/relationships/customXml" Target="../ink/ink1217.xml"/><Relationship Id="rId539" Type="http://schemas.openxmlformats.org/officeDocument/2006/relationships/customXml" Target="../ink/ink1228.xml"/><Relationship Id="rId40" Type="http://schemas.openxmlformats.org/officeDocument/2006/relationships/customXml" Target="../ink/ink977.xml"/><Relationship Id="rId115" Type="http://schemas.openxmlformats.org/officeDocument/2006/relationships/customXml" Target="../ink/ink1015.xml"/><Relationship Id="rId136" Type="http://schemas.openxmlformats.org/officeDocument/2006/relationships/image" Target="../media/image8390.png"/><Relationship Id="rId157" Type="http://schemas.openxmlformats.org/officeDocument/2006/relationships/customXml" Target="../ink/ink1036.xml"/><Relationship Id="rId178" Type="http://schemas.openxmlformats.org/officeDocument/2006/relationships/image" Target="../media/image8600.png"/><Relationship Id="rId301" Type="http://schemas.openxmlformats.org/officeDocument/2006/relationships/image" Target="../media/image920.png"/><Relationship Id="rId322" Type="http://schemas.openxmlformats.org/officeDocument/2006/relationships/customXml" Target="../ink/ink1119.xml"/><Relationship Id="rId343" Type="http://schemas.openxmlformats.org/officeDocument/2006/relationships/image" Target="../media/image941.png"/><Relationship Id="rId364" Type="http://schemas.openxmlformats.org/officeDocument/2006/relationships/customXml" Target="../ink/ink1140.xml"/><Relationship Id="rId550" Type="http://schemas.openxmlformats.org/officeDocument/2006/relationships/image" Target="../media/image1044.png"/><Relationship Id="rId61" Type="http://schemas.openxmlformats.org/officeDocument/2006/relationships/image" Target="../media/image8020.png"/><Relationship Id="rId82" Type="http://schemas.openxmlformats.org/officeDocument/2006/relationships/customXml" Target="../ink/ink998.xml"/><Relationship Id="rId199" Type="http://schemas.openxmlformats.org/officeDocument/2006/relationships/customXml" Target="../ink/ink1057.xml"/><Relationship Id="rId203" Type="http://schemas.openxmlformats.org/officeDocument/2006/relationships/customXml" Target="../ink/ink1059.xml"/><Relationship Id="rId385" Type="http://schemas.openxmlformats.org/officeDocument/2006/relationships/image" Target="../media/image962.png"/><Relationship Id="rId571" Type="http://schemas.openxmlformats.org/officeDocument/2006/relationships/customXml" Target="../ink/ink1244.xml"/><Relationship Id="rId592" Type="http://schemas.openxmlformats.org/officeDocument/2006/relationships/image" Target="../media/image1065.png"/><Relationship Id="rId606" Type="http://schemas.openxmlformats.org/officeDocument/2006/relationships/image" Target="../media/image1072.png"/><Relationship Id="rId627" Type="http://schemas.openxmlformats.org/officeDocument/2006/relationships/customXml" Target="../ink/ink1272.xml"/><Relationship Id="rId19" Type="http://schemas.openxmlformats.org/officeDocument/2006/relationships/image" Target="../media/image7820.png"/><Relationship Id="rId224" Type="http://schemas.openxmlformats.org/officeDocument/2006/relationships/image" Target="../media/image8820.png"/><Relationship Id="rId245" Type="http://schemas.openxmlformats.org/officeDocument/2006/relationships/customXml" Target="../ink/ink1080.xml"/><Relationship Id="rId266" Type="http://schemas.openxmlformats.org/officeDocument/2006/relationships/image" Target="../media/image903.png"/><Relationship Id="rId287" Type="http://schemas.openxmlformats.org/officeDocument/2006/relationships/image" Target="../media/image913.png"/><Relationship Id="rId410" Type="http://schemas.openxmlformats.org/officeDocument/2006/relationships/customXml" Target="../ink/ink1163.xml"/><Relationship Id="rId431" Type="http://schemas.openxmlformats.org/officeDocument/2006/relationships/image" Target="../media/image985.png"/><Relationship Id="rId452" Type="http://schemas.openxmlformats.org/officeDocument/2006/relationships/customXml" Target="../ink/ink1184.xml"/><Relationship Id="rId473" Type="http://schemas.openxmlformats.org/officeDocument/2006/relationships/image" Target="../media/image1006.png"/><Relationship Id="rId494" Type="http://schemas.openxmlformats.org/officeDocument/2006/relationships/customXml" Target="../ink/ink1205.xml"/><Relationship Id="rId508" Type="http://schemas.openxmlformats.org/officeDocument/2006/relationships/customXml" Target="../ink/ink1212.xml"/><Relationship Id="rId529" Type="http://schemas.openxmlformats.org/officeDocument/2006/relationships/customXml" Target="../ink/ink1223.xml"/><Relationship Id="rId30" Type="http://schemas.openxmlformats.org/officeDocument/2006/relationships/customXml" Target="../ink/ink972.xml"/><Relationship Id="rId105" Type="http://schemas.openxmlformats.org/officeDocument/2006/relationships/customXml" Target="../ink/ink1010.xml"/><Relationship Id="rId126" Type="http://schemas.openxmlformats.org/officeDocument/2006/relationships/image" Target="../media/image8340.png"/><Relationship Id="rId147" Type="http://schemas.openxmlformats.org/officeDocument/2006/relationships/customXml" Target="../ink/ink1031.xml"/><Relationship Id="rId168" Type="http://schemas.openxmlformats.org/officeDocument/2006/relationships/image" Target="../media/image8550.png"/><Relationship Id="rId312" Type="http://schemas.openxmlformats.org/officeDocument/2006/relationships/customXml" Target="../ink/ink1114.xml"/><Relationship Id="rId333" Type="http://schemas.openxmlformats.org/officeDocument/2006/relationships/image" Target="../media/image936.png"/><Relationship Id="rId354" Type="http://schemas.openxmlformats.org/officeDocument/2006/relationships/customXml" Target="../ink/ink1135.xml"/><Relationship Id="rId540" Type="http://schemas.openxmlformats.org/officeDocument/2006/relationships/image" Target="../media/image1039.png"/><Relationship Id="rId51" Type="http://schemas.openxmlformats.org/officeDocument/2006/relationships/image" Target="../media/image7980.png"/><Relationship Id="rId72" Type="http://schemas.openxmlformats.org/officeDocument/2006/relationships/customXml" Target="../ink/ink993.xml"/><Relationship Id="rId93" Type="http://schemas.openxmlformats.org/officeDocument/2006/relationships/image" Target="../media/image8180.png"/><Relationship Id="rId189" Type="http://schemas.openxmlformats.org/officeDocument/2006/relationships/customXml" Target="../ink/ink1052.xml"/><Relationship Id="rId375" Type="http://schemas.openxmlformats.org/officeDocument/2006/relationships/image" Target="../media/image957.png"/><Relationship Id="rId396" Type="http://schemas.openxmlformats.org/officeDocument/2006/relationships/customXml" Target="../ink/ink1156.xml"/><Relationship Id="rId561" Type="http://schemas.openxmlformats.org/officeDocument/2006/relationships/customXml" Target="../ink/ink1239.xml"/><Relationship Id="rId582" Type="http://schemas.openxmlformats.org/officeDocument/2006/relationships/image" Target="../media/image1060.png"/><Relationship Id="rId617" Type="http://schemas.openxmlformats.org/officeDocument/2006/relationships/customXml" Target="../ink/ink1267.xml"/><Relationship Id="rId3" Type="http://schemas.openxmlformats.org/officeDocument/2006/relationships/image" Target="../media/image7750.png"/><Relationship Id="rId214" Type="http://schemas.openxmlformats.org/officeDocument/2006/relationships/image" Target="../media/image8770.png"/><Relationship Id="rId235" Type="http://schemas.openxmlformats.org/officeDocument/2006/relationships/customXml" Target="../ink/ink1075.xml"/><Relationship Id="rId256" Type="http://schemas.openxmlformats.org/officeDocument/2006/relationships/image" Target="../media/image898.png"/><Relationship Id="rId277" Type="http://schemas.openxmlformats.org/officeDocument/2006/relationships/image" Target="../media/image908.png"/><Relationship Id="rId298" Type="http://schemas.openxmlformats.org/officeDocument/2006/relationships/customXml" Target="../ink/ink1107.xml"/><Relationship Id="rId400" Type="http://schemas.openxmlformats.org/officeDocument/2006/relationships/customXml" Target="../ink/ink1158.xml"/><Relationship Id="rId421" Type="http://schemas.openxmlformats.org/officeDocument/2006/relationships/image" Target="../media/image980.png"/><Relationship Id="rId442" Type="http://schemas.openxmlformats.org/officeDocument/2006/relationships/customXml" Target="../ink/ink1179.xml"/><Relationship Id="rId463" Type="http://schemas.openxmlformats.org/officeDocument/2006/relationships/image" Target="../media/image1001.png"/><Relationship Id="rId484" Type="http://schemas.openxmlformats.org/officeDocument/2006/relationships/customXml" Target="../ink/ink1200.xml"/><Relationship Id="rId519" Type="http://schemas.openxmlformats.org/officeDocument/2006/relationships/image" Target="../media/image1029.png"/><Relationship Id="rId116" Type="http://schemas.openxmlformats.org/officeDocument/2006/relationships/image" Target="../media/image8290.png"/><Relationship Id="rId137" Type="http://schemas.openxmlformats.org/officeDocument/2006/relationships/customXml" Target="../ink/ink1026.xml"/><Relationship Id="rId158" Type="http://schemas.openxmlformats.org/officeDocument/2006/relationships/image" Target="../media/image8500.png"/><Relationship Id="rId302" Type="http://schemas.openxmlformats.org/officeDocument/2006/relationships/customXml" Target="../ink/ink1109.xml"/><Relationship Id="rId323" Type="http://schemas.openxmlformats.org/officeDocument/2006/relationships/image" Target="../media/image931.png"/><Relationship Id="rId344" Type="http://schemas.openxmlformats.org/officeDocument/2006/relationships/customXml" Target="../ink/ink1130.xml"/><Relationship Id="rId530" Type="http://schemas.openxmlformats.org/officeDocument/2006/relationships/image" Target="../media/image1034.png"/><Relationship Id="rId20" Type="http://schemas.openxmlformats.org/officeDocument/2006/relationships/customXml" Target="../ink/ink967.xml"/><Relationship Id="rId41" Type="http://schemas.openxmlformats.org/officeDocument/2006/relationships/image" Target="../media/image7930.png"/><Relationship Id="rId62" Type="http://schemas.openxmlformats.org/officeDocument/2006/relationships/customXml" Target="../ink/ink988.xml"/><Relationship Id="rId83" Type="http://schemas.openxmlformats.org/officeDocument/2006/relationships/image" Target="../media/image8130.png"/><Relationship Id="rId179" Type="http://schemas.openxmlformats.org/officeDocument/2006/relationships/customXml" Target="../ink/ink1047.xml"/><Relationship Id="rId365" Type="http://schemas.openxmlformats.org/officeDocument/2006/relationships/image" Target="../media/image952.png"/><Relationship Id="rId386" Type="http://schemas.openxmlformats.org/officeDocument/2006/relationships/customXml" Target="../ink/ink1151.xml"/><Relationship Id="rId551" Type="http://schemas.openxmlformats.org/officeDocument/2006/relationships/customXml" Target="../ink/ink1234.xml"/><Relationship Id="rId572" Type="http://schemas.openxmlformats.org/officeDocument/2006/relationships/image" Target="../media/image1055.png"/><Relationship Id="rId593" Type="http://schemas.openxmlformats.org/officeDocument/2006/relationships/customXml" Target="../ink/ink1255.xml"/><Relationship Id="rId607" Type="http://schemas.openxmlformats.org/officeDocument/2006/relationships/customXml" Target="../ink/ink1262.xml"/><Relationship Id="rId628" Type="http://schemas.openxmlformats.org/officeDocument/2006/relationships/image" Target="../media/image1083.png"/><Relationship Id="rId190" Type="http://schemas.openxmlformats.org/officeDocument/2006/relationships/image" Target="../media/image8650.png"/><Relationship Id="rId204" Type="http://schemas.openxmlformats.org/officeDocument/2006/relationships/image" Target="../media/image8720.png"/><Relationship Id="rId225" Type="http://schemas.openxmlformats.org/officeDocument/2006/relationships/customXml" Target="../ink/ink1070.xml"/><Relationship Id="rId246" Type="http://schemas.openxmlformats.org/officeDocument/2006/relationships/image" Target="../media/image8930.png"/><Relationship Id="rId267" Type="http://schemas.openxmlformats.org/officeDocument/2006/relationships/customXml" Target="../ink/ink1091.xml"/><Relationship Id="rId288" Type="http://schemas.openxmlformats.org/officeDocument/2006/relationships/customXml" Target="../ink/ink1102.xml"/><Relationship Id="rId411" Type="http://schemas.openxmlformats.org/officeDocument/2006/relationships/image" Target="../media/image975.png"/><Relationship Id="rId432" Type="http://schemas.openxmlformats.org/officeDocument/2006/relationships/customXml" Target="../ink/ink1174.xml"/><Relationship Id="rId453" Type="http://schemas.openxmlformats.org/officeDocument/2006/relationships/image" Target="../media/image996.png"/><Relationship Id="rId474" Type="http://schemas.openxmlformats.org/officeDocument/2006/relationships/customXml" Target="../ink/ink1195.xml"/><Relationship Id="rId509" Type="http://schemas.openxmlformats.org/officeDocument/2006/relationships/image" Target="../media/image1024.png"/><Relationship Id="rId106" Type="http://schemas.openxmlformats.org/officeDocument/2006/relationships/image" Target="../media/image8240.png"/><Relationship Id="rId127" Type="http://schemas.openxmlformats.org/officeDocument/2006/relationships/customXml" Target="../ink/ink1021.xml"/><Relationship Id="rId313" Type="http://schemas.openxmlformats.org/officeDocument/2006/relationships/image" Target="../media/image926.png"/><Relationship Id="rId495" Type="http://schemas.openxmlformats.org/officeDocument/2006/relationships/image" Target="../media/image1017.png"/><Relationship Id="rId10" Type="http://schemas.openxmlformats.org/officeDocument/2006/relationships/customXml" Target="../ink/ink962.xml"/><Relationship Id="rId31" Type="http://schemas.openxmlformats.org/officeDocument/2006/relationships/image" Target="../media/image7880.png"/><Relationship Id="rId52" Type="http://schemas.openxmlformats.org/officeDocument/2006/relationships/customXml" Target="../ink/ink983.xml"/><Relationship Id="rId73" Type="http://schemas.openxmlformats.org/officeDocument/2006/relationships/image" Target="../media/image8080.png"/><Relationship Id="rId94" Type="http://schemas.openxmlformats.org/officeDocument/2006/relationships/customXml" Target="../ink/ink1004.xml"/><Relationship Id="rId148" Type="http://schemas.openxmlformats.org/officeDocument/2006/relationships/image" Target="../media/image8450.png"/><Relationship Id="rId169" Type="http://schemas.openxmlformats.org/officeDocument/2006/relationships/customXml" Target="../ink/ink1042.xml"/><Relationship Id="rId334" Type="http://schemas.openxmlformats.org/officeDocument/2006/relationships/customXml" Target="../ink/ink1125.xml"/><Relationship Id="rId355" Type="http://schemas.openxmlformats.org/officeDocument/2006/relationships/image" Target="../media/image947.png"/><Relationship Id="rId376" Type="http://schemas.openxmlformats.org/officeDocument/2006/relationships/customXml" Target="../ink/ink1146.xml"/><Relationship Id="rId397" Type="http://schemas.openxmlformats.org/officeDocument/2006/relationships/image" Target="../media/image968.png"/><Relationship Id="rId520" Type="http://schemas.openxmlformats.org/officeDocument/2006/relationships/customXml" Target="../ink/ink1218.xml"/><Relationship Id="rId541" Type="http://schemas.openxmlformats.org/officeDocument/2006/relationships/customXml" Target="../ink/ink1229.xml"/><Relationship Id="rId562" Type="http://schemas.openxmlformats.org/officeDocument/2006/relationships/image" Target="../media/image1050.png"/><Relationship Id="rId583" Type="http://schemas.openxmlformats.org/officeDocument/2006/relationships/customXml" Target="../ink/ink1250.xml"/><Relationship Id="rId618" Type="http://schemas.openxmlformats.org/officeDocument/2006/relationships/image" Target="../media/image1078.png"/><Relationship Id="rId4" Type="http://schemas.openxmlformats.org/officeDocument/2006/relationships/customXml" Target="../ink/ink959.xml"/><Relationship Id="rId180" Type="http://schemas.openxmlformats.org/officeDocument/2006/relationships/image" Target="../media/image8610.png"/><Relationship Id="rId215" Type="http://schemas.openxmlformats.org/officeDocument/2006/relationships/customXml" Target="../ink/ink1065.xml"/><Relationship Id="rId236" Type="http://schemas.openxmlformats.org/officeDocument/2006/relationships/image" Target="../media/image8880.png"/><Relationship Id="rId257" Type="http://schemas.openxmlformats.org/officeDocument/2006/relationships/customXml" Target="../ink/ink1086.xml"/><Relationship Id="rId278" Type="http://schemas.openxmlformats.org/officeDocument/2006/relationships/customXml" Target="../ink/ink1097.xml"/><Relationship Id="rId401" Type="http://schemas.openxmlformats.org/officeDocument/2006/relationships/image" Target="../media/image970.png"/><Relationship Id="rId422" Type="http://schemas.openxmlformats.org/officeDocument/2006/relationships/customXml" Target="../ink/ink1169.xml"/><Relationship Id="rId443" Type="http://schemas.openxmlformats.org/officeDocument/2006/relationships/image" Target="../media/image991.png"/><Relationship Id="rId464" Type="http://schemas.openxmlformats.org/officeDocument/2006/relationships/customXml" Target="../ink/ink1190.xml"/><Relationship Id="rId303" Type="http://schemas.openxmlformats.org/officeDocument/2006/relationships/image" Target="../media/image921.png"/><Relationship Id="rId485" Type="http://schemas.openxmlformats.org/officeDocument/2006/relationships/image" Target="../media/image1012.png"/><Relationship Id="rId42" Type="http://schemas.openxmlformats.org/officeDocument/2006/relationships/customXml" Target="../ink/ink978.xml"/><Relationship Id="rId84" Type="http://schemas.openxmlformats.org/officeDocument/2006/relationships/customXml" Target="../ink/ink999.xml"/><Relationship Id="rId138" Type="http://schemas.openxmlformats.org/officeDocument/2006/relationships/image" Target="../media/image8400.png"/><Relationship Id="rId345" Type="http://schemas.openxmlformats.org/officeDocument/2006/relationships/image" Target="../media/image942.png"/><Relationship Id="rId387" Type="http://schemas.openxmlformats.org/officeDocument/2006/relationships/image" Target="../media/image963.png"/><Relationship Id="rId510" Type="http://schemas.openxmlformats.org/officeDocument/2006/relationships/customXml" Target="../ink/ink1213.xml"/><Relationship Id="rId552" Type="http://schemas.openxmlformats.org/officeDocument/2006/relationships/image" Target="../media/image1045.png"/><Relationship Id="rId594" Type="http://schemas.openxmlformats.org/officeDocument/2006/relationships/image" Target="../media/image1066.png"/><Relationship Id="rId608" Type="http://schemas.openxmlformats.org/officeDocument/2006/relationships/image" Target="../media/image1073.png"/><Relationship Id="rId191" Type="http://schemas.openxmlformats.org/officeDocument/2006/relationships/customXml" Target="../ink/ink1053.xml"/><Relationship Id="rId205" Type="http://schemas.openxmlformats.org/officeDocument/2006/relationships/customXml" Target="../ink/ink1060.xml"/><Relationship Id="rId247" Type="http://schemas.openxmlformats.org/officeDocument/2006/relationships/customXml" Target="../ink/ink1081.xml"/><Relationship Id="rId412" Type="http://schemas.openxmlformats.org/officeDocument/2006/relationships/customXml" Target="../ink/ink1164.xml"/><Relationship Id="rId107" Type="http://schemas.openxmlformats.org/officeDocument/2006/relationships/customXml" Target="../ink/ink1011.xml"/><Relationship Id="rId289" Type="http://schemas.openxmlformats.org/officeDocument/2006/relationships/image" Target="../media/image914.png"/><Relationship Id="rId454" Type="http://schemas.openxmlformats.org/officeDocument/2006/relationships/customXml" Target="../ink/ink1185.xml"/><Relationship Id="rId496" Type="http://schemas.openxmlformats.org/officeDocument/2006/relationships/customXml" Target="../ink/ink1206.xml"/><Relationship Id="rId11" Type="http://schemas.openxmlformats.org/officeDocument/2006/relationships/image" Target="../media/image7790.png"/><Relationship Id="rId53" Type="http://schemas.openxmlformats.org/officeDocument/2006/relationships/image" Target="../media/image7990.png"/><Relationship Id="rId149" Type="http://schemas.openxmlformats.org/officeDocument/2006/relationships/customXml" Target="../ink/ink1032.xml"/><Relationship Id="rId314" Type="http://schemas.openxmlformats.org/officeDocument/2006/relationships/customXml" Target="../ink/ink1115.xml"/><Relationship Id="rId356" Type="http://schemas.openxmlformats.org/officeDocument/2006/relationships/customXml" Target="../ink/ink1136.xml"/><Relationship Id="rId398" Type="http://schemas.openxmlformats.org/officeDocument/2006/relationships/customXml" Target="../ink/ink1157.xml"/><Relationship Id="rId521" Type="http://schemas.openxmlformats.org/officeDocument/2006/relationships/image" Target="../media/image1030.png"/><Relationship Id="rId563" Type="http://schemas.openxmlformats.org/officeDocument/2006/relationships/customXml" Target="../ink/ink1240.xml"/><Relationship Id="rId619" Type="http://schemas.openxmlformats.org/officeDocument/2006/relationships/customXml" Target="../ink/ink1268.xml"/><Relationship Id="rId95" Type="http://schemas.openxmlformats.org/officeDocument/2006/relationships/customXml" Target="../ink/ink1005.xml"/><Relationship Id="rId160" Type="http://schemas.openxmlformats.org/officeDocument/2006/relationships/image" Target="../media/image8510.png"/><Relationship Id="rId216" Type="http://schemas.openxmlformats.org/officeDocument/2006/relationships/image" Target="../media/image8780.png"/><Relationship Id="rId423" Type="http://schemas.openxmlformats.org/officeDocument/2006/relationships/image" Target="../media/image981.png"/><Relationship Id="rId258" Type="http://schemas.openxmlformats.org/officeDocument/2006/relationships/image" Target="../media/image899.png"/><Relationship Id="rId465" Type="http://schemas.openxmlformats.org/officeDocument/2006/relationships/image" Target="../media/image1002.png"/><Relationship Id="rId630" Type="http://schemas.openxmlformats.org/officeDocument/2006/relationships/image" Target="../media/image1084.png"/><Relationship Id="rId22" Type="http://schemas.openxmlformats.org/officeDocument/2006/relationships/customXml" Target="../ink/ink968.xml"/><Relationship Id="rId64" Type="http://schemas.openxmlformats.org/officeDocument/2006/relationships/customXml" Target="../ink/ink989.xml"/><Relationship Id="rId118" Type="http://schemas.openxmlformats.org/officeDocument/2006/relationships/image" Target="../media/image8300.png"/><Relationship Id="rId325" Type="http://schemas.openxmlformats.org/officeDocument/2006/relationships/image" Target="../media/image932.png"/><Relationship Id="rId367" Type="http://schemas.openxmlformats.org/officeDocument/2006/relationships/image" Target="../media/image953.png"/><Relationship Id="rId532" Type="http://schemas.openxmlformats.org/officeDocument/2006/relationships/image" Target="../media/image1035.png"/><Relationship Id="rId574" Type="http://schemas.openxmlformats.org/officeDocument/2006/relationships/image" Target="../media/image1056.png"/><Relationship Id="rId171" Type="http://schemas.openxmlformats.org/officeDocument/2006/relationships/customXml" Target="../ink/ink1043.xml"/><Relationship Id="rId227" Type="http://schemas.openxmlformats.org/officeDocument/2006/relationships/customXml" Target="../ink/ink1071.xml"/><Relationship Id="rId269" Type="http://schemas.openxmlformats.org/officeDocument/2006/relationships/customXml" Target="../ink/ink1092.xml"/><Relationship Id="rId434" Type="http://schemas.openxmlformats.org/officeDocument/2006/relationships/customXml" Target="../ink/ink1175.xml"/><Relationship Id="rId476" Type="http://schemas.openxmlformats.org/officeDocument/2006/relationships/customXml" Target="../ink/ink1196.xml"/><Relationship Id="rId33" Type="http://schemas.openxmlformats.org/officeDocument/2006/relationships/image" Target="../media/image7890.png"/><Relationship Id="rId129" Type="http://schemas.openxmlformats.org/officeDocument/2006/relationships/customXml" Target="../ink/ink1022.xml"/><Relationship Id="rId280" Type="http://schemas.openxmlformats.org/officeDocument/2006/relationships/customXml" Target="../ink/ink1098.xml"/><Relationship Id="rId336" Type="http://schemas.openxmlformats.org/officeDocument/2006/relationships/customXml" Target="../ink/ink1126.xml"/><Relationship Id="rId501" Type="http://schemas.openxmlformats.org/officeDocument/2006/relationships/image" Target="../media/image1020.png"/><Relationship Id="rId543" Type="http://schemas.openxmlformats.org/officeDocument/2006/relationships/customXml" Target="../ink/ink1230.xml"/><Relationship Id="rId75" Type="http://schemas.openxmlformats.org/officeDocument/2006/relationships/image" Target="../media/image8090.png"/><Relationship Id="rId140" Type="http://schemas.openxmlformats.org/officeDocument/2006/relationships/image" Target="../media/image8410.png"/><Relationship Id="rId182" Type="http://schemas.openxmlformats.org/officeDocument/2006/relationships/image" Target="../media/image707.png"/><Relationship Id="rId378" Type="http://schemas.openxmlformats.org/officeDocument/2006/relationships/customXml" Target="../ink/ink1147.xml"/><Relationship Id="rId403" Type="http://schemas.openxmlformats.org/officeDocument/2006/relationships/image" Target="../media/image971.png"/><Relationship Id="rId585" Type="http://schemas.openxmlformats.org/officeDocument/2006/relationships/customXml" Target="../ink/ink1251.xml"/><Relationship Id="rId6" Type="http://schemas.openxmlformats.org/officeDocument/2006/relationships/customXml" Target="../ink/ink960.xml"/><Relationship Id="rId238" Type="http://schemas.openxmlformats.org/officeDocument/2006/relationships/image" Target="../media/image8890.png"/><Relationship Id="rId445" Type="http://schemas.openxmlformats.org/officeDocument/2006/relationships/image" Target="../media/image992.png"/><Relationship Id="rId487" Type="http://schemas.openxmlformats.org/officeDocument/2006/relationships/image" Target="../media/image1013.png"/><Relationship Id="rId610" Type="http://schemas.openxmlformats.org/officeDocument/2006/relationships/image" Target="../media/image1074.png"/><Relationship Id="rId291" Type="http://schemas.openxmlformats.org/officeDocument/2006/relationships/image" Target="../media/image915.png"/><Relationship Id="rId305" Type="http://schemas.openxmlformats.org/officeDocument/2006/relationships/image" Target="../media/image922.png"/><Relationship Id="rId347" Type="http://schemas.openxmlformats.org/officeDocument/2006/relationships/image" Target="../media/image943.png"/><Relationship Id="rId512" Type="http://schemas.openxmlformats.org/officeDocument/2006/relationships/customXml" Target="../ink/ink1214.xml"/><Relationship Id="rId44" Type="http://schemas.openxmlformats.org/officeDocument/2006/relationships/customXml" Target="../ink/ink979.xml"/><Relationship Id="rId86" Type="http://schemas.openxmlformats.org/officeDocument/2006/relationships/customXml" Target="../ink/ink1000.xml"/><Relationship Id="rId151" Type="http://schemas.openxmlformats.org/officeDocument/2006/relationships/customXml" Target="../ink/ink1033.xml"/><Relationship Id="rId389" Type="http://schemas.openxmlformats.org/officeDocument/2006/relationships/image" Target="../media/image964.png"/><Relationship Id="rId554" Type="http://schemas.openxmlformats.org/officeDocument/2006/relationships/image" Target="../media/image1046.png"/><Relationship Id="rId596" Type="http://schemas.openxmlformats.org/officeDocument/2006/relationships/image" Target="../media/image1067.png"/><Relationship Id="rId193" Type="http://schemas.openxmlformats.org/officeDocument/2006/relationships/customXml" Target="../ink/ink1054.xml"/><Relationship Id="rId207" Type="http://schemas.openxmlformats.org/officeDocument/2006/relationships/customXml" Target="../ink/ink1061.xml"/><Relationship Id="rId249" Type="http://schemas.openxmlformats.org/officeDocument/2006/relationships/customXml" Target="../ink/ink1082.xml"/><Relationship Id="rId414" Type="http://schemas.openxmlformats.org/officeDocument/2006/relationships/customXml" Target="../ink/ink1165.xml"/><Relationship Id="rId456" Type="http://schemas.openxmlformats.org/officeDocument/2006/relationships/customXml" Target="../ink/ink1186.xml"/><Relationship Id="rId498" Type="http://schemas.openxmlformats.org/officeDocument/2006/relationships/customXml" Target="../ink/ink1207.xml"/><Relationship Id="rId621" Type="http://schemas.openxmlformats.org/officeDocument/2006/relationships/customXml" Target="../ink/ink1269.xml"/><Relationship Id="rId13" Type="http://schemas.openxmlformats.org/officeDocument/2006/relationships/image" Target="../media/image409.png"/><Relationship Id="rId109" Type="http://schemas.openxmlformats.org/officeDocument/2006/relationships/customXml" Target="../ink/ink1012.xml"/><Relationship Id="rId260" Type="http://schemas.openxmlformats.org/officeDocument/2006/relationships/image" Target="../media/image900.png"/><Relationship Id="rId316" Type="http://schemas.openxmlformats.org/officeDocument/2006/relationships/customXml" Target="../ink/ink1116.xml"/><Relationship Id="rId523" Type="http://schemas.openxmlformats.org/officeDocument/2006/relationships/image" Target="../media/image1031.png"/><Relationship Id="rId55" Type="http://schemas.openxmlformats.org/officeDocument/2006/relationships/image" Target="../media/image8000.png"/><Relationship Id="rId97" Type="http://schemas.openxmlformats.org/officeDocument/2006/relationships/customXml" Target="../ink/ink1006.xml"/><Relationship Id="rId120" Type="http://schemas.openxmlformats.org/officeDocument/2006/relationships/image" Target="../media/image8310.png"/><Relationship Id="rId358" Type="http://schemas.openxmlformats.org/officeDocument/2006/relationships/customXml" Target="../ink/ink1137.xml"/><Relationship Id="rId565" Type="http://schemas.openxmlformats.org/officeDocument/2006/relationships/customXml" Target="../ink/ink1241.xml"/><Relationship Id="rId162" Type="http://schemas.openxmlformats.org/officeDocument/2006/relationships/image" Target="../media/image8520.png"/><Relationship Id="rId218" Type="http://schemas.openxmlformats.org/officeDocument/2006/relationships/image" Target="../media/image8790.png"/><Relationship Id="rId425" Type="http://schemas.openxmlformats.org/officeDocument/2006/relationships/image" Target="../media/image982.png"/><Relationship Id="rId467" Type="http://schemas.openxmlformats.org/officeDocument/2006/relationships/image" Target="../media/image1003.png"/><Relationship Id="rId271" Type="http://schemas.openxmlformats.org/officeDocument/2006/relationships/customXml" Target="../ink/ink1093.xml"/><Relationship Id="rId24" Type="http://schemas.openxmlformats.org/officeDocument/2006/relationships/customXml" Target="../ink/ink969.xml"/><Relationship Id="rId66" Type="http://schemas.openxmlformats.org/officeDocument/2006/relationships/customXml" Target="../ink/ink990.xml"/><Relationship Id="rId131" Type="http://schemas.openxmlformats.org/officeDocument/2006/relationships/customXml" Target="../ink/ink1023.xml"/><Relationship Id="rId327" Type="http://schemas.openxmlformats.org/officeDocument/2006/relationships/image" Target="../media/image933.png"/><Relationship Id="rId369" Type="http://schemas.openxmlformats.org/officeDocument/2006/relationships/image" Target="../media/image954.png"/><Relationship Id="rId534" Type="http://schemas.openxmlformats.org/officeDocument/2006/relationships/image" Target="../media/image1036.png"/><Relationship Id="rId576" Type="http://schemas.openxmlformats.org/officeDocument/2006/relationships/image" Target="../media/image1057.png"/><Relationship Id="rId173" Type="http://schemas.openxmlformats.org/officeDocument/2006/relationships/customXml" Target="../ink/ink1044.xml"/><Relationship Id="rId229" Type="http://schemas.openxmlformats.org/officeDocument/2006/relationships/customXml" Target="../ink/ink1072.xml"/><Relationship Id="rId380" Type="http://schemas.openxmlformats.org/officeDocument/2006/relationships/customXml" Target="../ink/ink1148.xml"/><Relationship Id="rId436" Type="http://schemas.openxmlformats.org/officeDocument/2006/relationships/customXml" Target="../ink/ink1176.xml"/><Relationship Id="rId601" Type="http://schemas.openxmlformats.org/officeDocument/2006/relationships/customXml" Target="../ink/ink1259.xml"/><Relationship Id="rId240" Type="http://schemas.openxmlformats.org/officeDocument/2006/relationships/image" Target="../media/image8900.png"/><Relationship Id="rId478" Type="http://schemas.openxmlformats.org/officeDocument/2006/relationships/customXml" Target="../ink/ink1197.xml"/><Relationship Id="rId35" Type="http://schemas.openxmlformats.org/officeDocument/2006/relationships/image" Target="../media/image7900.png"/><Relationship Id="rId77" Type="http://schemas.openxmlformats.org/officeDocument/2006/relationships/image" Target="../media/image8100.png"/><Relationship Id="rId100" Type="http://schemas.openxmlformats.org/officeDocument/2006/relationships/image" Target="../media/image8210.png"/><Relationship Id="rId282" Type="http://schemas.openxmlformats.org/officeDocument/2006/relationships/customXml" Target="../ink/ink1099.xml"/><Relationship Id="rId338" Type="http://schemas.openxmlformats.org/officeDocument/2006/relationships/customXml" Target="../ink/ink1127.xml"/><Relationship Id="rId503" Type="http://schemas.openxmlformats.org/officeDocument/2006/relationships/image" Target="../media/image1021.png"/><Relationship Id="rId545" Type="http://schemas.openxmlformats.org/officeDocument/2006/relationships/customXml" Target="../ink/ink1231.xml"/><Relationship Id="rId587" Type="http://schemas.openxmlformats.org/officeDocument/2006/relationships/customXml" Target="../ink/ink1252.xml"/><Relationship Id="rId8" Type="http://schemas.openxmlformats.org/officeDocument/2006/relationships/customXml" Target="../ink/ink961.xml"/><Relationship Id="rId142" Type="http://schemas.openxmlformats.org/officeDocument/2006/relationships/image" Target="../media/image8420.png"/><Relationship Id="rId184" Type="http://schemas.openxmlformats.org/officeDocument/2006/relationships/image" Target="../media/image8620.png"/><Relationship Id="rId391" Type="http://schemas.openxmlformats.org/officeDocument/2006/relationships/image" Target="../media/image965.png"/><Relationship Id="rId405" Type="http://schemas.openxmlformats.org/officeDocument/2006/relationships/image" Target="../media/image972.png"/><Relationship Id="rId447" Type="http://schemas.openxmlformats.org/officeDocument/2006/relationships/image" Target="../media/image993.png"/><Relationship Id="rId612" Type="http://schemas.openxmlformats.org/officeDocument/2006/relationships/image" Target="../media/image1075.png"/><Relationship Id="rId251" Type="http://schemas.openxmlformats.org/officeDocument/2006/relationships/customXml" Target="../ink/ink1083.xml"/><Relationship Id="rId489" Type="http://schemas.openxmlformats.org/officeDocument/2006/relationships/image" Target="../media/image1014.png"/><Relationship Id="rId46" Type="http://schemas.openxmlformats.org/officeDocument/2006/relationships/customXml" Target="../ink/ink980.xml"/><Relationship Id="rId293" Type="http://schemas.openxmlformats.org/officeDocument/2006/relationships/image" Target="../media/image916.png"/><Relationship Id="rId307" Type="http://schemas.openxmlformats.org/officeDocument/2006/relationships/image" Target="../media/image923.png"/><Relationship Id="rId349" Type="http://schemas.openxmlformats.org/officeDocument/2006/relationships/image" Target="../media/image944.png"/><Relationship Id="rId514" Type="http://schemas.openxmlformats.org/officeDocument/2006/relationships/customXml" Target="../ink/ink1215.xml"/><Relationship Id="rId556" Type="http://schemas.openxmlformats.org/officeDocument/2006/relationships/image" Target="../media/image1047.png"/><Relationship Id="rId88" Type="http://schemas.openxmlformats.org/officeDocument/2006/relationships/customXml" Target="../ink/ink1001.xml"/><Relationship Id="rId111" Type="http://schemas.openxmlformats.org/officeDocument/2006/relationships/customXml" Target="../ink/ink1013.xml"/><Relationship Id="rId153" Type="http://schemas.openxmlformats.org/officeDocument/2006/relationships/customXml" Target="../ink/ink1034.xml"/><Relationship Id="rId195" Type="http://schemas.openxmlformats.org/officeDocument/2006/relationships/customXml" Target="../ink/ink1055.xml"/><Relationship Id="rId209" Type="http://schemas.openxmlformats.org/officeDocument/2006/relationships/customXml" Target="../ink/ink1062.xml"/><Relationship Id="rId360" Type="http://schemas.openxmlformats.org/officeDocument/2006/relationships/customXml" Target="../ink/ink1138.xml"/><Relationship Id="rId416" Type="http://schemas.openxmlformats.org/officeDocument/2006/relationships/customXml" Target="../ink/ink1166.xml"/><Relationship Id="rId598" Type="http://schemas.openxmlformats.org/officeDocument/2006/relationships/image" Target="../media/image1068.png"/><Relationship Id="rId220" Type="http://schemas.openxmlformats.org/officeDocument/2006/relationships/image" Target="../media/image8800.png"/><Relationship Id="rId458" Type="http://schemas.openxmlformats.org/officeDocument/2006/relationships/customXml" Target="../ink/ink1187.xml"/><Relationship Id="rId623" Type="http://schemas.openxmlformats.org/officeDocument/2006/relationships/customXml" Target="../ink/ink1270.xml"/><Relationship Id="rId15" Type="http://schemas.openxmlformats.org/officeDocument/2006/relationships/image" Target="../media/image7800.png"/><Relationship Id="rId57" Type="http://schemas.openxmlformats.org/officeDocument/2006/relationships/image" Target="../media/image8010.png"/><Relationship Id="rId262" Type="http://schemas.openxmlformats.org/officeDocument/2006/relationships/image" Target="../media/image901.png"/><Relationship Id="rId318" Type="http://schemas.openxmlformats.org/officeDocument/2006/relationships/customXml" Target="../ink/ink1117.xml"/><Relationship Id="rId525" Type="http://schemas.openxmlformats.org/officeDocument/2006/relationships/image" Target="../media/image1032.png"/><Relationship Id="rId567" Type="http://schemas.openxmlformats.org/officeDocument/2006/relationships/customXml" Target="../ink/ink1242.xml"/><Relationship Id="rId99" Type="http://schemas.openxmlformats.org/officeDocument/2006/relationships/customXml" Target="../ink/ink1007.xml"/><Relationship Id="rId122" Type="http://schemas.openxmlformats.org/officeDocument/2006/relationships/image" Target="../media/image8320.png"/><Relationship Id="rId164" Type="http://schemas.openxmlformats.org/officeDocument/2006/relationships/image" Target="../media/image8530.png"/><Relationship Id="rId371" Type="http://schemas.openxmlformats.org/officeDocument/2006/relationships/image" Target="../media/image955.png"/><Relationship Id="rId427" Type="http://schemas.openxmlformats.org/officeDocument/2006/relationships/image" Target="../media/image983.png"/><Relationship Id="rId469" Type="http://schemas.openxmlformats.org/officeDocument/2006/relationships/image" Target="../media/image1004.png"/><Relationship Id="rId26" Type="http://schemas.openxmlformats.org/officeDocument/2006/relationships/customXml" Target="../ink/ink970.xml"/><Relationship Id="rId231" Type="http://schemas.openxmlformats.org/officeDocument/2006/relationships/customXml" Target="../ink/ink1073.xml"/><Relationship Id="rId273" Type="http://schemas.openxmlformats.org/officeDocument/2006/relationships/customXml" Target="../ink/ink1094.xml"/><Relationship Id="rId329" Type="http://schemas.openxmlformats.org/officeDocument/2006/relationships/image" Target="../media/image934.png"/><Relationship Id="rId480" Type="http://schemas.openxmlformats.org/officeDocument/2006/relationships/customXml" Target="../ink/ink1198.xml"/><Relationship Id="rId536" Type="http://schemas.openxmlformats.org/officeDocument/2006/relationships/image" Target="../media/image1037.png"/><Relationship Id="rId68" Type="http://schemas.openxmlformats.org/officeDocument/2006/relationships/customXml" Target="../ink/ink991.xml"/><Relationship Id="rId133" Type="http://schemas.openxmlformats.org/officeDocument/2006/relationships/customXml" Target="../ink/ink1024.xml"/><Relationship Id="rId175" Type="http://schemas.openxmlformats.org/officeDocument/2006/relationships/customXml" Target="../ink/ink1045.xml"/><Relationship Id="rId340" Type="http://schemas.openxmlformats.org/officeDocument/2006/relationships/customXml" Target="../ink/ink1128.xml"/><Relationship Id="rId578" Type="http://schemas.openxmlformats.org/officeDocument/2006/relationships/image" Target="../media/image1058.png"/><Relationship Id="rId200" Type="http://schemas.openxmlformats.org/officeDocument/2006/relationships/image" Target="../media/image8700.png"/><Relationship Id="rId382" Type="http://schemas.openxmlformats.org/officeDocument/2006/relationships/customXml" Target="../ink/ink1149.xml"/><Relationship Id="rId438" Type="http://schemas.openxmlformats.org/officeDocument/2006/relationships/customXml" Target="../ink/ink1177.xml"/><Relationship Id="rId603" Type="http://schemas.openxmlformats.org/officeDocument/2006/relationships/customXml" Target="../ink/ink1260.xml"/><Relationship Id="rId242" Type="http://schemas.openxmlformats.org/officeDocument/2006/relationships/image" Target="../media/image8910.png"/><Relationship Id="rId284" Type="http://schemas.openxmlformats.org/officeDocument/2006/relationships/customXml" Target="../ink/ink1100.xml"/><Relationship Id="rId491" Type="http://schemas.openxmlformats.org/officeDocument/2006/relationships/image" Target="../media/image1015.png"/><Relationship Id="rId505" Type="http://schemas.openxmlformats.org/officeDocument/2006/relationships/image" Target="../media/image1022.png"/><Relationship Id="rId37" Type="http://schemas.openxmlformats.org/officeDocument/2006/relationships/image" Target="../media/image7910.png"/><Relationship Id="rId79" Type="http://schemas.openxmlformats.org/officeDocument/2006/relationships/image" Target="../media/image8110.png"/><Relationship Id="rId102" Type="http://schemas.openxmlformats.org/officeDocument/2006/relationships/image" Target="../media/image8220.png"/><Relationship Id="rId144" Type="http://schemas.openxmlformats.org/officeDocument/2006/relationships/image" Target="../media/image8430.png"/><Relationship Id="rId547" Type="http://schemas.openxmlformats.org/officeDocument/2006/relationships/customXml" Target="../ink/ink1232.xml"/><Relationship Id="rId589" Type="http://schemas.openxmlformats.org/officeDocument/2006/relationships/customXml" Target="../ink/ink1253.xml"/><Relationship Id="rId90" Type="http://schemas.openxmlformats.org/officeDocument/2006/relationships/customXml" Target="../ink/ink1002.xml"/><Relationship Id="rId186" Type="http://schemas.openxmlformats.org/officeDocument/2006/relationships/image" Target="../media/image8630.png"/><Relationship Id="rId351" Type="http://schemas.openxmlformats.org/officeDocument/2006/relationships/image" Target="../media/image945.png"/><Relationship Id="rId393" Type="http://schemas.openxmlformats.org/officeDocument/2006/relationships/image" Target="../media/image966.png"/><Relationship Id="rId407" Type="http://schemas.openxmlformats.org/officeDocument/2006/relationships/image" Target="../media/image973.png"/><Relationship Id="rId449" Type="http://schemas.openxmlformats.org/officeDocument/2006/relationships/image" Target="../media/image994.png"/><Relationship Id="rId614" Type="http://schemas.openxmlformats.org/officeDocument/2006/relationships/image" Target="../media/image1076.png"/><Relationship Id="rId211" Type="http://schemas.openxmlformats.org/officeDocument/2006/relationships/customXml" Target="../ink/ink1063.xml"/><Relationship Id="rId253" Type="http://schemas.openxmlformats.org/officeDocument/2006/relationships/customXml" Target="../ink/ink1084.xml"/><Relationship Id="rId295" Type="http://schemas.openxmlformats.org/officeDocument/2006/relationships/image" Target="../media/image917.png"/><Relationship Id="rId309" Type="http://schemas.openxmlformats.org/officeDocument/2006/relationships/image" Target="../media/image924.png"/><Relationship Id="rId460" Type="http://schemas.openxmlformats.org/officeDocument/2006/relationships/customXml" Target="../ink/ink1188.xml"/><Relationship Id="rId516" Type="http://schemas.openxmlformats.org/officeDocument/2006/relationships/customXml" Target="../ink/ink1216.xml"/><Relationship Id="rId48" Type="http://schemas.openxmlformats.org/officeDocument/2006/relationships/customXml" Target="../ink/ink981.xml"/><Relationship Id="rId113" Type="http://schemas.openxmlformats.org/officeDocument/2006/relationships/customXml" Target="../ink/ink1014.xml"/><Relationship Id="rId320" Type="http://schemas.openxmlformats.org/officeDocument/2006/relationships/customXml" Target="../ink/ink1118.xml"/><Relationship Id="rId558" Type="http://schemas.openxmlformats.org/officeDocument/2006/relationships/image" Target="../media/image1048.png"/><Relationship Id="rId155" Type="http://schemas.openxmlformats.org/officeDocument/2006/relationships/customXml" Target="../ink/ink1035.xml"/><Relationship Id="rId197" Type="http://schemas.openxmlformats.org/officeDocument/2006/relationships/customXml" Target="../ink/ink1056.xml"/><Relationship Id="rId362" Type="http://schemas.openxmlformats.org/officeDocument/2006/relationships/customXml" Target="../ink/ink1139.xml"/><Relationship Id="rId418" Type="http://schemas.openxmlformats.org/officeDocument/2006/relationships/customXml" Target="../ink/ink1167.xml"/><Relationship Id="rId625" Type="http://schemas.openxmlformats.org/officeDocument/2006/relationships/customXml" Target="../ink/ink127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2.xml"/><Relationship Id="rId299" Type="http://schemas.openxmlformats.org/officeDocument/2006/relationships/customXml" Target="../ink/ink1424.xml"/><Relationship Id="rId21" Type="http://schemas.openxmlformats.org/officeDocument/2006/relationships/image" Target="../media/image1094.png"/><Relationship Id="rId63" Type="http://schemas.openxmlformats.org/officeDocument/2006/relationships/image" Target="../media/image1115.png"/><Relationship Id="rId159" Type="http://schemas.openxmlformats.org/officeDocument/2006/relationships/customXml" Target="../ink/ink1353.xml"/><Relationship Id="rId324" Type="http://schemas.openxmlformats.org/officeDocument/2006/relationships/image" Target="../media/image1244.png"/><Relationship Id="rId366" Type="http://schemas.openxmlformats.org/officeDocument/2006/relationships/image" Target="../media/image1265.png"/><Relationship Id="rId170" Type="http://schemas.openxmlformats.org/officeDocument/2006/relationships/image" Target="../media/image1168.png"/><Relationship Id="rId226" Type="http://schemas.openxmlformats.org/officeDocument/2006/relationships/image" Target="../media/image1196.png"/><Relationship Id="rId433" Type="http://schemas.openxmlformats.org/officeDocument/2006/relationships/image" Target="../media/image1298.png"/><Relationship Id="rId268" Type="http://schemas.openxmlformats.org/officeDocument/2006/relationships/image" Target="../media/image1216.png"/><Relationship Id="rId32" Type="http://schemas.openxmlformats.org/officeDocument/2006/relationships/customXml" Target="../ink/ink1289.xml"/><Relationship Id="rId74" Type="http://schemas.openxmlformats.org/officeDocument/2006/relationships/image" Target="../media/image1120.png"/><Relationship Id="rId128" Type="http://schemas.openxmlformats.org/officeDocument/2006/relationships/image" Target="../media/image1147.png"/><Relationship Id="rId335" Type="http://schemas.openxmlformats.org/officeDocument/2006/relationships/customXml" Target="../ink/ink1442.xml"/><Relationship Id="rId377" Type="http://schemas.openxmlformats.org/officeDocument/2006/relationships/customXml" Target="../ink/ink1463.xml"/><Relationship Id="rId5" Type="http://schemas.openxmlformats.org/officeDocument/2006/relationships/image" Target="../media/image1086.png"/><Relationship Id="rId181" Type="http://schemas.openxmlformats.org/officeDocument/2006/relationships/customXml" Target="../ink/ink1364.xml"/><Relationship Id="rId237" Type="http://schemas.openxmlformats.org/officeDocument/2006/relationships/image" Target="../media/image1201.png"/><Relationship Id="rId402" Type="http://schemas.openxmlformats.org/officeDocument/2006/relationships/customXml" Target="../ink/ink1476.xml"/><Relationship Id="rId279" Type="http://schemas.openxmlformats.org/officeDocument/2006/relationships/customXml" Target="../ink/ink1414.xml"/><Relationship Id="rId444" Type="http://schemas.openxmlformats.org/officeDocument/2006/relationships/image" Target="../media/image1303.png"/><Relationship Id="rId43" Type="http://schemas.openxmlformats.org/officeDocument/2006/relationships/image" Target="../media/image1105.png"/><Relationship Id="rId139" Type="http://schemas.openxmlformats.org/officeDocument/2006/relationships/customXml" Target="../ink/ink1343.xml"/><Relationship Id="rId290" Type="http://schemas.openxmlformats.org/officeDocument/2006/relationships/image" Target="../media/image1227.png"/><Relationship Id="rId304" Type="http://schemas.openxmlformats.org/officeDocument/2006/relationships/image" Target="../media/image1234.png"/><Relationship Id="rId346" Type="http://schemas.openxmlformats.org/officeDocument/2006/relationships/image" Target="../media/image1255.png"/><Relationship Id="rId388" Type="http://schemas.openxmlformats.org/officeDocument/2006/relationships/image" Target="../media/image1276.png"/><Relationship Id="rId85" Type="http://schemas.openxmlformats.org/officeDocument/2006/relationships/customXml" Target="../ink/ink1316.xml"/><Relationship Id="rId150" Type="http://schemas.openxmlformats.org/officeDocument/2006/relationships/image" Target="../media/image1158.png"/><Relationship Id="rId192" Type="http://schemas.openxmlformats.org/officeDocument/2006/relationships/image" Target="../media/image1179.png"/><Relationship Id="rId206" Type="http://schemas.openxmlformats.org/officeDocument/2006/relationships/image" Target="../media/image1186.png"/><Relationship Id="rId413" Type="http://schemas.openxmlformats.org/officeDocument/2006/relationships/image" Target="../media/image1288.png"/><Relationship Id="rId248" Type="http://schemas.openxmlformats.org/officeDocument/2006/relationships/image" Target="../media/image1206.png"/><Relationship Id="rId12" Type="http://schemas.openxmlformats.org/officeDocument/2006/relationships/customXml" Target="../ink/ink1279.xml"/><Relationship Id="rId108" Type="http://schemas.openxmlformats.org/officeDocument/2006/relationships/image" Target="../media/image1137.png"/><Relationship Id="rId315" Type="http://schemas.openxmlformats.org/officeDocument/2006/relationships/customXml" Target="../ink/ink1432.xml"/><Relationship Id="rId357" Type="http://schemas.openxmlformats.org/officeDocument/2006/relationships/customXml" Target="../ink/ink1453.xml"/><Relationship Id="rId54" Type="http://schemas.openxmlformats.org/officeDocument/2006/relationships/customXml" Target="../ink/ink1300.xml"/><Relationship Id="rId75" Type="http://schemas.openxmlformats.org/officeDocument/2006/relationships/customXml" Target="../ink/ink1311.xml"/><Relationship Id="rId96" Type="http://schemas.openxmlformats.org/officeDocument/2006/relationships/image" Target="../media/image1131.png"/><Relationship Id="rId140" Type="http://schemas.openxmlformats.org/officeDocument/2006/relationships/image" Target="../media/image1153.png"/><Relationship Id="rId161" Type="http://schemas.openxmlformats.org/officeDocument/2006/relationships/customXml" Target="../ink/ink1354.xml"/><Relationship Id="rId182" Type="http://schemas.openxmlformats.org/officeDocument/2006/relationships/image" Target="../media/image1174.png"/><Relationship Id="rId217" Type="http://schemas.openxmlformats.org/officeDocument/2006/relationships/customXml" Target="../ink/ink1382.xml"/><Relationship Id="rId378" Type="http://schemas.openxmlformats.org/officeDocument/2006/relationships/image" Target="../media/image1271.png"/><Relationship Id="rId399" Type="http://schemas.openxmlformats.org/officeDocument/2006/relationships/image" Target="../media/image1281.png"/><Relationship Id="rId403" Type="http://schemas.openxmlformats.org/officeDocument/2006/relationships/image" Target="../media/image1283.png"/><Relationship Id="rId6" Type="http://schemas.openxmlformats.org/officeDocument/2006/relationships/customXml" Target="../ink/ink1276.xml"/><Relationship Id="rId238" Type="http://schemas.openxmlformats.org/officeDocument/2006/relationships/customXml" Target="../ink/ink1393.xml"/><Relationship Id="rId259" Type="http://schemas.openxmlformats.org/officeDocument/2006/relationships/customXml" Target="../ink/ink1404.xml"/><Relationship Id="rId424" Type="http://schemas.openxmlformats.org/officeDocument/2006/relationships/customXml" Target="../ink/ink1487.xml"/><Relationship Id="rId445" Type="http://schemas.openxmlformats.org/officeDocument/2006/relationships/customXml" Target="../ink/ink1498.xml"/><Relationship Id="rId23" Type="http://schemas.openxmlformats.org/officeDocument/2006/relationships/image" Target="../media/image1095.png"/><Relationship Id="rId119" Type="http://schemas.openxmlformats.org/officeDocument/2006/relationships/customXml" Target="../ink/ink1333.xml"/><Relationship Id="rId270" Type="http://schemas.openxmlformats.org/officeDocument/2006/relationships/image" Target="../media/image1217.png"/><Relationship Id="rId291" Type="http://schemas.openxmlformats.org/officeDocument/2006/relationships/customXml" Target="../ink/ink1420.xml"/><Relationship Id="rId305" Type="http://schemas.openxmlformats.org/officeDocument/2006/relationships/customXml" Target="../ink/ink1427.xml"/><Relationship Id="rId326" Type="http://schemas.openxmlformats.org/officeDocument/2006/relationships/image" Target="../media/image1245.png"/><Relationship Id="rId347" Type="http://schemas.openxmlformats.org/officeDocument/2006/relationships/customXml" Target="../ink/ink1448.xml"/><Relationship Id="rId44" Type="http://schemas.openxmlformats.org/officeDocument/2006/relationships/customXml" Target="../ink/ink1295.xml"/><Relationship Id="rId65" Type="http://schemas.openxmlformats.org/officeDocument/2006/relationships/image" Target="../media/image1116.png"/><Relationship Id="rId86" Type="http://schemas.openxmlformats.org/officeDocument/2006/relationships/image" Target="../media/image1126.png"/><Relationship Id="rId130" Type="http://schemas.openxmlformats.org/officeDocument/2006/relationships/image" Target="../media/image1148.png"/><Relationship Id="rId151" Type="http://schemas.openxmlformats.org/officeDocument/2006/relationships/customXml" Target="../ink/ink1349.xml"/><Relationship Id="rId368" Type="http://schemas.openxmlformats.org/officeDocument/2006/relationships/image" Target="../media/image1266.png"/><Relationship Id="rId389" Type="http://schemas.openxmlformats.org/officeDocument/2006/relationships/customXml" Target="../ink/ink1469.xml"/><Relationship Id="rId172" Type="http://schemas.openxmlformats.org/officeDocument/2006/relationships/image" Target="../media/image1169.png"/><Relationship Id="rId193" Type="http://schemas.openxmlformats.org/officeDocument/2006/relationships/customXml" Target="../ink/ink1370.xml"/><Relationship Id="rId207" Type="http://schemas.openxmlformats.org/officeDocument/2006/relationships/customXml" Target="../ink/ink1377.xml"/><Relationship Id="rId228" Type="http://schemas.openxmlformats.org/officeDocument/2006/relationships/image" Target="../media/image1197.png"/><Relationship Id="rId249" Type="http://schemas.openxmlformats.org/officeDocument/2006/relationships/customXml" Target="../ink/ink1399.xml"/><Relationship Id="rId414" Type="http://schemas.openxmlformats.org/officeDocument/2006/relationships/customXml" Target="../ink/ink1482.xml"/><Relationship Id="rId435" Type="http://schemas.openxmlformats.org/officeDocument/2006/relationships/image" Target="../media/image1299.png"/><Relationship Id="rId13" Type="http://schemas.openxmlformats.org/officeDocument/2006/relationships/image" Target="../media/image1090.png"/><Relationship Id="rId109" Type="http://schemas.openxmlformats.org/officeDocument/2006/relationships/customXml" Target="../ink/ink1328.xml"/><Relationship Id="rId260" Type="http://schemas.openxmlformats.org/officeDocument/2006/relationships/image" Target="../media/image1212.png"/><Relationship Id="rId281" Type="http://schemas.openxmlformats.org/officeDocument/2006/relationships/customXml" Target="../ink/ink1415.xml"/><Relationship Id="rId316" Type="http://schemas.openxmlformats.org/officeDocument/2006/relationships/image" Target="../media/image1240.png"/><Relationship Id="rId337" Type="http://schemas.openxmlformats.org/officeDocument/2006/relationships/customXml" Target="../ink/ink1443.xml"/><Relationship Id="rId34" Type="http://schemas.openxmlformats.org/officeDocument/2006/relationships/customXml" Target="../ink/ink1290.xml"/><Relationship Id="rId55" Type="http://schemas.openxmlformats.org/officeDocument/2006/relationships/image" Target="../media/image1111.png"/><Relationship Id="rId76" Type="http://schemas.openxmlformats.org/officeDocument/2006/relationships/image" Target="../media/image1121.png"/><Relationship Id="rId97" Type="http://schemas.openxmlformats.org/officeDocument/2006/relationships/customXml" Target="../ink/ink1322.xml"/><Relationship Id="rId120" Type="http://schemas.openxmlformats.org/officeDocument/2006/relationships/image" Target="../media/image1143.png"/><Relationship Id="rId141" Type="http://schemas.openxmlformats.org/officeDocument/2006/relationships/customXml" Target="../ink/ink1344.xml"/><Relationship Id="rId358" Type="http://schemas.openxmlformats.org/officeDocument/2006/relationships/image" Target="../media/image1261.png"/><Relationship Id="rId379" Type="http://schemas.openxmlformats.org/officeDocument/2006/relationships/customXml" Target="../ink/ink1464.xml"/><Relationship Id="rId7" Type="http://schemas.openxmlformats.org/officeDocument/2006/relationships/image" Target="../media/image1087.png"/><Relationship Id="rId162" Type="http://schemas.openxmlformats.org/officeDocument/2006/relationships/image" Target="../media/image1164.png"/><Relationship Id="rId183" Type="http://schemas.openxmlformats.org/officeDocument/2006/relationships/customXml" Target="../ink/ink1365.xml"/><Relationship Id="rId218" Type="http://schemas.openxmlformats.org/officeDocument/2006/relationships/image" Target="../media/image1192.png"/><Relationship Id="rId239" Type="http://schemas.openxmlformats.org/officeDocument/2006/relationships/image" Target="../media/image1202.png"/><Relationship Id="rId390" Type="http://schemas.openxmlformats.org/officeDocument/2006/relationships/customXml" Target="../ink/ink1470.xml"/><Relationship Id="rId404" Type="http://schemas.openxmlformats.org/officeDocument/2006/relationships/customXml" Target="../ink/ink1477.xml"/><Relationship Id="rId425" Type="http://schemas.openxmlformats.org/officeDocument/2006/relationships/image" Target="../media/image1294.png"/><Relationship Id="rId446" Type="http://schemas.openxmlformats.org/officeDocument/2006/relationships/image" Target="../media/image1304.png"/><Relationship Id="rId250" Type="http://schemas.openxmlformats.org/officeDocument/2006/relationships/image" Target="../media/image1207.png"/><Relationship Id="rId271" Type="http://schemas.openxmlformats.org/officeDocument/2006/relationships/customXml" Target="../ink/ink1410.xml"/><Relationship Id="rId292" Type="http://schemas.openxmlformats.org/officeDocument/2006/relationships/image" Target="../media/image1228.png"/><Relationship Id="rId306" Type="http://schemas.openxmlformats.org/officeDocument/2006/relationships/image" Target="../media/image1235.png"/><Relationship Id="rId24" Type="http://schemas.openxmlformats.org/officeDocument/2006/relationships/customXml" Target="../ink/ink1285.xml"/><Relationship Id="rId45" Type="http://schemas.openxmlformats.org/officeDocument/2006/relationships/image" Target="../media/image1106.png"/><Relationship Id="rId66" Type="http://schemas.openxmlformats.org/officeDocument/2006/relationships/customXml" Target="../ink/ink1306.xml"/><Relationship Id="rId87" Type="http://schemas.openxmlformats.org/officeDocument/2006/relationships/customXml" Target="../ink/ink1317.xml"/><Relationship Id="rId110" Type="http://schemas.openxmlformats.org/officeDocument/2006/relationships/image" Target="../media/image1138.png"/><Relationship Id="rId131" Type="http://schemas.openxmlformats.org/officeDocument/2006/relationships/customXml" Target="../ink/ink1339.xml"/><Relationship Id="rId327" Type="http://schemas.openxmlformats.org/officeDocument/2006/relationships/customXml" Target="../ink/ink1438.xml"/><Relationship Id="rId348" Type="http://schemas.openxmlformats.org/officeDocument/2006/relationships/image" Target="../media/image1256.png"/><Relationship Id="rId369" Type="http://schemas.openxmlformats.org/officeDocument/2006/relationships/customXml" Target="../ink/ink1459.xml"/><Relationship Id="rId152" Type="http://schemas.openxmlformats.org/officeDocument/2006/relationships/image" Target="../media/image1159.png"/><Relationship Id="rId173" Type="http://schemas.openxmlformats.org/officeDocument/2006/relationships/customXml" Target="../ink/ink1360.xml"/><Relationship Id="rId194" Type="http://schemas.openxmlformats.org/officeDocument/2006/relationships/image" Target="../media/image1180.png"/><Relationship Id="rId208" Type="http://schemas.openxmlformats.org/officeDocument/2006/relationships/image" Target="../media/image1187.png"/><Relationship Id="rId229" Type="http://schemas.openxmlformats.org/officeDocument/2006/relationships/customXml" Target="../ink/ink1388.xml"/><Relationship Id="rId380" Type="http://schemas.openxmlformats.org/officeDocument/2006/relationships/image" Target="../media/image1272.png"/><Relationship Id="rId415" Type="http://schemas.openxmlformats.org/officeDocument/2006/relationships/image" Target="../media/image1289.png"/><Relationship Id="rId436" Type="http://schemas.openxmlformats.org/officeDocument/2006/relationships/customXml" Target="../ink/ink1493.xml"/><Relationship Id="rId240" Type="http://schemas.openxmlformats.org/officeDocument/2006/relationships/customXml" Target="../ink/ink1394.xml"/><Relationship Id="rId261" Type="http://schemas.openxmlformats.org/officeDocument/2006/relationships/customXml" Target="../ink/ink1405.xml"/><Relationship Id="rId14" Type="http://schemas.openxmlformats.org/officeDocument/2006/relationships/customXml" Target="../ink/ink1280.xml"/><Relationship Id="rId35" Type="http://schemas.openxmlformats.org/officeDocument/2006/relationships/image" Target="../media/image1101.png"/><Relationship Id="rId56" Type="http://schemas.openxmlformats.org/officeDocument/2006/relationships/customXml" Target="../ink/ink1301.xml"/><Relationship Id="rId77" Type="http://schemas.openxmlformats.org/officeDocument/2006/relationships/customXml" Target="../ink/ink1312.xml"/><Relationship Id="rId100" Type="http://schemas.openxmlformats.org/officeDocument/2006/relationships/image" Target="../media/image1133.png"/><Relationship Id="rId282" Type="http://schemas.openxmlformats.org/officeDocument/2006/relationships/image" Target="../media/image1223.png"/><Relationship Id="rId317" Type="http://schemas.openxmlformats.org/officeDocument/2006/relationships/customXml" Target="../ink/ink1433.xml"/><Relationship Id="rId338" Type="http://schemas.openxmlformats.org/officeDocument/2006/relationships/image" Target="../media/image1251.png"/><Relationship Id="rId359" Type="http://schemas.openxmlformats.org/officeDocument/2006/relationships/customXml" Target="../ink/ink1454.xml"/><Relationship Id="rId8" Type="http://schemas.openxmlformats.org/officeDocument/2006/relationships/customXml" Target="../ink/ink1277.xml"/><Relationship Id="rId98" Type="http://schemas.openxmlformats.org/officeDocument/2006/relationships/image" Target="../media/image1132.png"/><Relationship Id="rId121" Type="http://schemas.openxmlformats.org/officeDocument/2006/relationships/customXml" Target="../ink/ink1334.xml"/><Relationship Id="rId142" Type="http://schemas.openxmlformats.org/officeDocument/2006/relationships/image" Target="../media/image1154.png"/><Relationship Id="rId163" Type="http://schemas.openxmlformats.org/officeDocument/2006/relationships/customXml" Target="../ink/ink1355.xml"/><Relationship Id="rId184" Type="http://schemas.openxmlformats.org/officeDocument/2006/relationships/image" Target="../media/image1175.png"/><Relationship Id="rId219" Type="http://schemas.openxmlformats.org/officeDocument/2006/relationships/customXml" Target="../ink/ink1383.xml"/><Relationship Id="rId370" Type="http://schemas.openxmlformats.org/officeDocument/2006/relationships/image" Target="../media/image1267.png"/><Relationship Id="rId391" Type="http://schemas.openxmlformats.org/officeDocument/2006/relationships/image" Target="../media/image1277.png"/><Relationship Id="rId405" Type="http://schemas.openxmlformats.org/officeDocument/2006/relationships/image" Target="../media/image1284.png"/><Relationship Id="rId426" Type="http://schemas.openxmlformats.org/officeDocument/2006/relationships/customXml" Target="../ink/ink1488.xml"/><Relationship Id="rId230" Type="http://schemas.openxmlformats.org/officeDocument/2006/relationships/image" Target="../media/image1198.png"/><Relationship Id="rId251" Type="http://schemas.openxmlformats.org/officeDocument/2006/relationships/customXml" Target="../ink/ink1400.xml"/><Relationship Id="rId25" Type="http://schemas.openxmlformats.org/officeDocument/2006/relationships/image" Target="../media/image1096.png"/><Relationship Id="rId46" Type="http://schemas.openxmlformats.org/officeDocument/2006/relationships/customXml" Target="../ink/ink1296.xml"/><Relationship Id="rId67" Type="http://schemas.openxmlformats.org/officeDocument/2006/relationships/customXml" Target="../ink/ink1307.xml"/><Relationship Id="rId272" Type="http://schemas.openxmlformats.org/officeDocument/2006/relationships/image" Target="../media/image1218.png"/><Relationship Id="rId293" Type="http://schemas.openxmlformats.org/officeDocument/2006/relationships/customXml" Target="../ink/ink1421.xml"/><Relationship Id="rId307" Type="http://schemas.openxmlformats.org/officeDocument/2006/relationships/customXml" Target="../ink/ink1428.xml"/><Relationship Id="rId328" Type="http://schemas.openxmlformats.org/officeDocument/2006/relationships/image" Target="../media/image1246.png"/><Relationship Id="rId349" Type="http://schemas.openxmlformats.org/officeDocument/2006/relationships/customXml" Target="../ink/ink1449.xml"/><Relationship Id="rId88" Type="http://schemas.openxmlformats.org/officeDocument/2006/relationships/image" Target="../media/image1127.png"/><Relationship Id="rId111" Type="http://schemas.openxmlformats.org/officeDocument/2006/relationships/customXml" Target="../ink/ink1329.xml"/><Relationship Id="rId132" Type="http://schemas.openxmlformats.org/officeDocument/2006/relationships/image" Target="../media/image1149.png"/><Relationship Id="rId153" Type="http://schemas.openxmlformats.org/officeDocument/2006/relationships/customXml" Target="../ink/ink1350.xml"/><Relationship Id="rId174" Type="http://schemas.openxmlformats.org/officeDocument/2006/relationships/image" Target="../media/image1170.png"/><Relationship Id="rId195" Type="http://schemas.openxmlformats.org/officeDocument/2006/relationships/customXml" Target="../ink/ink1371.xml"/><Relationship Id="rId209" Type="http://schemas.openxmlformats.org/officeDocument/2006/relationships/customXml" Target="../ink/ink1378.xml"/><Relationship Id="rId360" Type="http://schemas.openxmlformats.org/officeDocument/2006/relationships/image" Target="../media/image1262.png"/><Relationship Id="rId381" Type="http://schemas.openxmlformats.org/officeDocument/2006/relationships/customXml" Target="../ink/ink1465.xml"/><Relationship Id="rId416" Type="http://schemas.openxmlformats.org/officeDocument/2006/relationships/customXml" Target="../ink/ink1483.xml"/><Relationship Id="rId220" Type="http://schemas.openxmlformats.org/officeDocument/2006/relationships/image" Target="../media/image1193.png"/><Relationship Id="rId241" Type="http://schemas.openxmlformats.org/officeDocument/2006/relationships/image" Target="../media/image1203.png"/><Relationship Id="rId437" Type="http://schemas.openxmlformats.org/officeDocument/2006/relationships/image" Target="../media/image1300.png"/><Relationship Id="rId15" Type="http://schemas.openxmlformats.org/officeDocument/2006/relationships/image" Target="../media/image1091.png"/><Relationship Id="rId36" Type="http://schemas.openxmlformats.org/officeDocument/2006/relationships/customXml" Target="../ink/ink1291.xml"/><Relationship Id="rId57" Type="http://schemas.openxmlformats.org/officeDocument/2006/relationships/image" Target="../media/image1112.png"/><Relationship Id="rId262" Type="http://schemas.openxmlformats.org/officeDocument/2006/relationships/image" Target="../media/image1213.png"/><Relationship Id="rId283" Type="http://schemas.openxmlformats.org/officeDocument/2006/relationships/customXml" Target="../ink/ink1416.xml"/><Relationship Id="rId318" Type="http://schemas.openxmlformats.org/officeDocument/2006/relationships/image" Target="../media/image1241.png"/><Relationship Id="rId339" Type="http://schemas.openxmlformats.org/officeDocument/2006/relationships/customXml" Target="../ink/ink1444.xml"/><Relationship Id="rId78" Type="http://schemas.openxmlformats.org/officeDocument/2006/relationships/image" Target="../media/image1122.png"/><Relationship Id="rId99" Type="http://schemas.openxmlformats.org/officeDocument/2006/relationships/customXml" Target="../ink/ink1323.xml"/><Relationship Id="rId101" Type="http://schemas.openxmlformats.org/officeDocument/2006/relationships/customXml" Target="../ink/ink1324.xml"/><Relationship Id="rId122" Type="http://schemas.openxmlformats.org/officeDocument/2006/relationships/image" Target="../media/image1144.png"/><Relationship Id="rId143" Type="http://schemas.openxmlformats.org/officeDocument/2006/relationships/customXml" Target="../ink/ink1345.xml"/><Relationship Id="rId164" Type="http://schemas.openxmlformats.org/officeDocument/2006/relationships/image" Target="../media/image1165.png"/><Relationship Id="rId185" Type="http://schemas.openxmlformats.org/officeDocument/2006/relationships/customXml" Target="../ink/ink1366.xml"/><Relationship Id="rId350" Type="http://schemas.openxmlformats.org/officeDocument/2006/relationships/image" Target="../media/image1257.png"/><Relationship Id="rId371" Type="http://schemas.openxmlformats.org/officeDocument/2006/relationships/customXml" Target="../ink/ink1460.xml"/><Relationship Id="rId406" Type="http://schemas.openxmlformats.org/officeDocument/2006/relationships/customXml" Target="../ink/ink1478.xml"/><Relationship Id="rId9" Type="http://schemas.openxmlformats.org/officeDocument/2006/relationships/image" Target="../media/image1088.png"/><Relationship Id="rId210" Type="http://schemas.openxmlformats.org/officeDocument/2006/relationships/image" Target="../media/image1188.png"/><Relationship Id="rId392" Type="http://schemas.openxmlformats.org/officeDocument/2006/relationships/customXml" Target="../ink/ink1471.xml"/><Relationship Id="rId427" Type="http://schemas.openxmlformats.org/officeDocument/2006/relationships/image" Target="../media/image1295.png"/><Relationship Id="rId26" Type="http://schemas.openxmlformats.org/officeDocument/2006/relationships/customXml" Target="../ink/ink1286.xml"/><Relationship Id="rId231" Type="http://schemas.openxmlformats.org/officeDocument/2006/relationships/customXml" Target="../ink/ink1389.xml"/><Relationship Id="rId252" Type="http://schemas.openxmlformats.org/officeDocument/2006/relationships/image" Target="../media/image1208.png"/><Relationship Id="rId273" Type="http://schemas.openxmlformats.org/officeDocument/2006/relationships/customXml" Target="../ink/ink1411.xml"/><Relationship Id="rId294" Type="http://schemas.openxmlformats.org/officeDocument/2006/relationships/image" Target="../media/image1229.png"/><Relationship Id="rId308" Type="http://schemas.openxmlformats.org/officeDocument/2006/relationships/image" Target="../media/image1236.png"/><Relationship Id="rId329" Type="http://schemas.openxmlformats.org/officeDocument/2006/relationships/customXml" Target="../ink/ink1439.xml"/><Relationship Id="rId47" Type="http://schemas.openxmlformats.org/officeDocument/2006/relationships/image" Target="../media/image1107.png"/><Relationship Id="rId68" Type="http://schemas.openxmlformats.org/officeDocument/2006/relationships/image" Target="../media/image1117.png"/><Relationship Id="rId89" Type="http://schemas.openxmlformats.org/officeDocument/2006/relationships/customXml" Target="../ink/ink1318.xml"/><Relationship Id="rId112" Type="http://schemas.openxmlformats.org/officeDocument/2006/relationships/image" Target="../media/image1139.png"/><Relationship Id="rId133" Type="http://schemas.openxmlformats.org/officeDocument/2006/relationships/customXml" Target="../ink/ink1340.xml"/><Relationship Id="rId154" Type="http://schemas.openxmlformats.org/officeDocument/2006/relationships/image" Target="../media/image1160.png"/><Relationship Id="rId175" Type="http://schemas.openxmlformats.org/officeDocument/2006/relationships/customXml" Target="../ink/ink1361.xml"/><Relationship Id="rId340" Type="http://schemas.openxmlformats.org/officeDocument/2006/relationships/image" Target="../media/image1252.png"/><Relationship Id="rId361" Type="http://schemas.openxmlformats.org/officeDocument/2006/relationships/customXml" Target="../ink/ink1455.xml"/><Relationship Id="rId196" Type="http://schemas.openxmlformats.org/officeDocument/2006/relationships/image" Target="../media/image1181.png"/><Relationship Id="rId200" Type="http://schemas.openxmlformats.org/officeDocument/2006/relationships/image" Target="../media/image1183.png"/><Relationship Id="rId382" Type="http://schemas.openxmlformats.org/officeDocument/2006/relationships/image" Target="../media/image1273.png"/><Relationship Id="rId417" Type="http://schemas.openxmlformats.org/officeDocument/2006/relationships/image" Target="../media/image1290.png"/><Relationship Id="rId438" Type="http://schemas.openxmlformats.org/officeDocument/2006/relationships/customXml" Target="../ink/ink1494.xml"/><Relationship Id="rId16" Type="http://schemas.openxmlformats.org/officeDocument/2006/relationships/customXml" Target="../ink/ink1281.xml"/><Relationship Id="rId221" Type="http://schemas.openxmlformats.org/officeDocument/2006/relationships/customXml" Target="../ink/ink1384.xml"/><Relationship Id="rId242" Type="http://schemas.openxmlformats.org/officeDocument/2006/relationships/customXml" Target="../ink/ink1395.xml"/><Relationship Id="rId263" Type="http://schemas.openxmlformats.org/officeDocument/2006/relationships/customXml" Target="../ink/ink1406.xml"/><Relationship Id="rId284" Type="http://schemas.openxmlformats.org/officeDocument/2006/relationships/image" Target="../media/image1224.png"/><Relationship Id="rId319" Type="http://schemas.openxmlformats.org/officeDocument/2006/relationships/customXml" Target="../ink/ink1434.xml"/><Relationship Id="rId37" Type="http://schemas.openxmlformats.org/officeDocument/2006/relationships/image" Target="../media/image1102.png"/><Relationship Id="rId58" Type="http://schemas.openxmlformats.org/officeDocument/2006/relationships/customXml" Target="../ink/ink1302.xml"/><Relationship Id="rId79" Type="http://schemas.openxmlformats.org/officeDocument/2006/relationships/customXml" Target="../ink/ink1313.xml"/><Relationship Id="rId102" Type="http://schemas.openxmlformats.org/officeDocument/2006/relationships/image" Target="../media/image1134.png"/><Relationship Id="rId123" Type="http://schemas.openxmlformats.org/officeDocument/2006/relationships/customXml" Target="../ink/ink1335.xml"/><Relationship Id="rId144" Type="http://schemas.openxmlformats.org/officeDocument/2006/relationships/image" Target="../media/image1155.png"/><Relationship Id="rId330" Type="http://schemas.openxmlformats.org/officeDocument/2006/relationships/image" Target="../media/image1247.png"/><Relationship Id="rId90" Type="http://schemas.openxmlformats.org/officeDocument/2006/relationships/image" Target="../media/image1128.png"/><Relationship Id="rId165" Type="http://schemas.openxmlformats.org/officeDocument/2006/relationships/customXml" Target="../ink/ink1356.xml"/><Relationship Id="rId186" Type="http://schemas.openxmlformats.org/officeDocument/2006/relationships/image" Target="../media/image1176.png"/><Relationship Id="rId351" Type="http://schemas.openxmlformats.org/officeDocument/2006/relationships/customXml" Target="../ink/ink1450.xml"/><Relationship Id="rId372" Type="http://schemas.openxmlformats.org/officeDocument/2006/relationships/image" Target="../media/image1268.png"/><Relationship Id="rId393" Type="http://schemas.openxmlformats.org/officeDocument/2006/relationships/image" Target="../media/image1278.png"/><Relationship Id="rId407" Type="http://schemas.openxmlformats.org/officeDocument/2006/relationships/image" Target="../media/image1285.png"/><Relationship Id="rId428" Type="http://schemas.openxmlformats.org/officeDocument/2006/relationships/customXml" Target="../ink/ink1489.xml"/><Relationship Id="rId211" Type="http://schemas.openxmlformats.org/officeDocument/2006/relationships/customXml" Target="../ink/ink1379.xml"/><Relationship Id="rId232" Type="http://schemas.openxmlformats.org/officeDocument/2006/relationships/customXml" Target="../ink/ink1390.xml"/><Relationship Id="rId253" Type="http://schemas.openxmlformats.org/officeDocument/2006/relationships/customXml" Target="../ink/ink1401.xml"/><Relationship Id="rId274" Type="http://schemas.openxmlformats.org/officeDocument/2006/relationships/image" Target="../media/image1219.png"/><Relationship Id="rId295" Type="http://schemas.openxmlformats.org/officeDocument/2006/relationships/customXml" Target="../ink/ink1422.xml"/><Relationship Id="rId309" Type="http://schemas.openxmlformats.org/officeDocument/2006/relationships/customXml" Target="../ink/ink1429.xml"/><Relationship Id="rId27" Type="http://schemas.openxmlformats.org/officeDocument/2006/relationships/image" Target="../media/image1097.png"/><Relationship Id="rId48" Type="http://schemas.openxmlformats.org/officeDocument/2006/relationships/customXml" Target="../ink/ink1297.xml"/><Relationship Id="rId69" Type="http://schemas.openxmlformats.org/officeDocument/2006/relationships/customXml" Target="../ink/ink1308.xml"/><Relationship Id="rId113" Type="http://schemas.openxmlformats.org/officeDocument/2006/relationships/customXml" Target="../ink/ink1330.xml"/><Relationship Id="rId134" Type="http://schemas.openxmlformats.org/officeDocument/2006/relationships/image" Target="../media/image1150.png"/><Relationship Id="rId320" Type="http://schemas.openxmlformats.org/officeDocument/2006/relationships/image" Target="../media/image1242.png"/><Relationship Id="rId80" Type="http://schemas.openxmlformats.org/officeDocument/2006/relationships/image" Target="../media/image1123.png"/><Relationship Id="rId155" Type="http://schemas.openxmlformats.org/officeDocument/2006/relationships/customXml" Target="../ink/ink1351.xml"/><Relationship Id="rId176" Type="http://schemas.openxmlformats.org/officeDocument/2006/relationships/image" Target="../media/image1171.png"/><Relationship Id="rId197" Type="http://schemas.openxmlformats.org/officeDocument/2006/relationships/customXml" Target="../ink/ink1372.xml"/><Relationship Id="rId341" Type="http://schemas.openxmlformats.org/officeDocument/2006/relationships/customXml" Target="../ink/ink1445.xml"/><Relationship Id="rId362" Type="http://schemas.openxmlformats.org/officeDocument/2006/relationships/image" Target="../media/image1263.png"/><Relationship Id="rId383" Type="http://schemas.openxmlformats.org/officeDocument/2006/relationships/customXml" Target="../ink/ink1466.xml"/><Relationship Id="rId418" Type="http://schemas.openxmlformats.org/officeDocument/2006/relationships/customXml" Target="../ink/ink1484.xml"/><Relationship Id="rId439" Type="http://schemas.openxmlformats.org/officeDocument/2006/relationships/customXml" Target="../ink/ink1495.xml"/><Relationship Id="rId201" Type="http://schemas.openxmlformats.org/officeDocument/2006/relationships/customXml" Target="../ink/ink1374.xml"/><Relationship Id="rId222" Type="http://schemas.openxmlformats.org/officeDocument/2006/relationships/image" Target="../media/image1194.png"/><Relationship Id="rId243" Type="http://schemas.openxmlformats.org/officeDocument/2006/relationships/customXml" Target="../ink/ink1396.xml"/><Relationship Id="rId264" Type="http://schemas.openxmlformats.org/officeDocument/2006/relationships/image" Target="../media/image1214.png"/><Relationship Id="rId285" Type="http://schemas.openxmlformats.org/officeDocument/2006/relationships/customXml" Target="../ink/ink1417.xml"/><Relationship Id="rId17" Type="http://schemas.openxmlformats.org/officeDocument/2006/relationships/image" Target="../media/image1092.png"/><Relationship Id="rId38" Type="http://schemas.openxmlformats.org/officeDocument/2006/relationships/customXml" Target="../ink/ink1292.xml"/><Relationship Id="rId59" Type="http://schemas.openxmlformats.org/officeDocument/2006/relationships/image" Target="../media/image1113.png"/><Relationship Id="rId103" Type="http://schemas.openxmlformats.org/officeDocument/2006/relationships/customXml" Target="../ink/ink1325.xml"/><Relationship Id="rId124" Type="http://schemas.openxmlformats.org/officeDocument/2006/relationships/image" Target="../media/image1145.png"/><Relationship Id="rId310" Type="http://schemas.openxmlformats.org/officeDocument/2006/relationships/image" Target="../media/image1237.png"/><Relationship Id="rId70" Type="http://schemas.openxmlformats.org/officeDocument/2006/relationships/image" Target="../media/image1118.png"/><Relationship Id="rId91" Type="http://schemas.openxmlformats.org/officeDocument/2006/relationships/customXml" Target="../ink/ink1319.xml"/><Relationship Id="rId145" Type="http://schemas.openxmlformats.org/officeDocument/2006/relationships/customXml" Target="../ink/ink1346.xml"/><Relationship Id="rId166" Type="http://schemas.openxmlformats.org/officeDocument/2006/relationships/image" Target="../media/image1166.png"/><Relationship Id="rId187" Type="http://schemas.openxmlformats.org/officeDocument/2006/relationships/customXml" Target="../ink/ink1367.xml"/><Relationship Id="rId331" Type="http://schemas.openxmlformats.org/officeDocument/2006/relationships/customXml" Target="../ink/ink1440.xml"/><Relationship Id="rId352" Type="http://schemas.openxmlformats.org/officeDocument/2006/relationships/image" Target="../media/image1258.png"/><Relationship Id="rId373" Type="http://schemas.openxmlformats.org/officeDocument/2006/relationships/customXml" Target="../ink/ink1461.xml"/><Relationship Id="rId394" Type="http://schemas.openxmlformats.org/officeDocument/2006/relationships/customXml" Target="../ink/ink1472.xml"/><Relationship Id="rId408" Type="http://schemas.openxmlformats.org/officeDocument/2006/relationships/customXml" Target="../ink/ink1479.xml"/><Relationship Id="rId429" Type="http://schemas.openxmlformats.org/officeDocument/2006/relationships/image" Target="../media/image129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89.png"/><Relationship Id="rId233" Type="http://schemas.openxmlformats.org/officeDocument/2006/relationships/image" Target="../media/image1199.png"/><Relationship Id="rId254" Type="http://schemas.openxmlformats.org/officeDocument/2006/relationships/image" Target="../media/image1209.png"/><Relationship Id="rId440" Type="http://schemas.openxmlformats.org/officeDocument/2006/relationships/image" Target="../media/image1301.png"/><Relationship Id="rId28" Type="http://schemas.openxmlformats.org/officeDocument/2006/relationships/customXml" Target="../ink/ink1287.xml"/><Relationship Id="rId49" Type="http://schemas.openxmlformats.org/officeDocument/2006/relationships/image" Target="../media/image1108.png"/><Relationship Id="rId114" Type="http://schemas.openxmlformats.org/officeDocument/2006/relationships/image" Target="../media/image1140.png"/><Relationship Id="rId275" Type="http://schemas.openxmlformats.org/officeDocument/2006/relationships/customXml" Target="../ink/ink1412.xml"/><Relationship Id="rId296" Type="http://schemas.openxmlformats.org/officeDocument/2006/relationships/image" Target="../media/image1230.png"/><Relationship Id="rId300" Type="http://schemas.openxmlformats.org/officeDocument/2006/relationships/image" Target="../media/image1232.png"/><Relationship Id="rId60" Type="http://schemas.openxmlformats.org/officeDocument/2006/relationships/customXml" Target="../ink/ink1303.xml"/><Relationship Id="rId81" Type="http://schemas.openxmlformats.org/officeDocument/2006/relationships/customXml" Target="../ink/ink1314.xml"/><Relationship Id="rId135" Type="http://schemas.openxmlformats.org/officeDocument/2006/relationships/customXml" Target="../ink/ink1341.xml"/><Relationship Id="rId156" Type="http://schemas.openxmlformats.org/officeDocument/2006/relationships/image" Target="../media/image1161.png"/><Relationship Id="rId177" Type="http://schemas.openxmlformats.org/officeDocument/2006/relationships/customXml" Target="../ink/ink1362.xml"/><Relationship Id="rId198" Type="http://schemas.openxmlformats.org/officeDocument/2006/relationships/image" Target="../media/image1182.png"/><Relationship Id="rId321" Type="http://schemas.openxmlformats.org/officeDocument/2006/relationships/customXml" Target="../ink/ink1435.xml"/><Relationship Id="rId342" Type="http://schemas.openxmlformats.org/officeDocument/2006/relationships/image" Target="../media/image1253.png"/><Relationship Id="rId363" Type="http://schemas.openxmlformats.org/officeDocument/2006/relationships/customXml" Target="../ink/ink1456.xml"/><Relationship Id="rId384" Type="http://schemas.openxmlformats.org/officeDocument/2006/relationships/image" Target="../media/image1274.png"/><Relationship Id="rId419" Type="http://schemas.openxmlformats.org/officeDocument/2006/relationships/image" Target="../media/image1291.png"/><Relationship Id="rId202" Type="http://schemas.openxmlformats.org/officeDocument/2006/relationships/image" Target="../media/image1184.png"/><Relationship Id="rId223" Type="http://schemas.openxmlformats.org/officeDocument/2006/relationships/customXml" Target="../ink/ink1385.xml"/><Relationship Id="rId244" Type="http://schemas.openxmlformats.org/officeDocument/2006/relationships/image" Target="../media/image1204.png"/><Relationship Id="rId430" Type="http://schemas.openxmlformats.org/officeDocument/2006/relationships/customXml" Target="../ink/ink1490.xml"/><Relationship Id="rId18" Type="http://schemas.openxmlformats.org/officeDocument/2006/relationships/customXml" Target="../ink/ink1282.xml"/><Relationship Id="rId39" Type="http://schemas.openxmlformats.org/officeDocument/2006/relationships/image" Target="../media/image1103.png"/><Relationship Id="rId265" Type="http://schemas.openxmlformats.org/officeDocument/2006/relationships/customXml" Target="../ink/ink1407.xml"/><Relationship Id="rId286" Type="http://schemas.openxmlformats.org/officeDocument/2006/relationships/image" Target="../media/image1225.png"/><Relationship Id="rId50" Type="http://schemas.openxmlformats.org/officeDocument/2006/relationships/customXml" Target="../ink/ink1298.xml"/><Relationship Id="rId104" Type="http://schemas.openxmlformats.org/officeDocument/2006/relationships/image" Target="../media/image1135.png"/><Relationship Id="rId125" Type="http://schemas.openxmlformats.org/officeDocument/2006/relationships/customXml" Target="../ink/ink1336.xml"/><Relationship Id="rId146" Type="http://schemas.openxmlformats.org/officeDocument/2006/relationships/image" Target="../media/image1156.png"/><Relationship Id="rId167" Type="http://schemas.openxmlformats.org/officeDocument/2006/relationships/customXml" Target="../ink/ink1357.xml"/><Relationship Id="rId188" Type="http://schemas.openxmlformats.org/officeDocument/2006/relationships/image" Target="../media/image1177.png"/><Relationship Id="rId311" Type="http://schemas.openxmlformats.org/officeDocument/2006/relationships/customXml" Target="../ink/ink1430.xml"/><Relationship Id="rId332" Type="http://schemas.openxmlformats.org/officeDocument/2006/relationships/image" Target="../media/image1248.png"/><Relationship Id="rId353" Type="http://schemas.openxmlformats.org/officeDocument/2006/relationships/customXml" Target="../ink/ink1451.xml"/><Relationship Id="rId374" Type="http://schemas.openxmlformats.org/officeDocument/2006/relationships/image" Target="../media/image1269.png"/><Relationship Id="rId395" Type="http://schemas.openxmlformats.org/officeDocument/2006/relationships/image" Target="../media/image1279.png"/><Relationship Id="rId409" Type="http://schemas.openxmlformats.org/officeDocument/2006/relationships/image" Target="../media/image1286.png"/><Relationship Id="rId71" Type="http://schemas.openxmlformats.org/officeDocument/2006/relationships/customXml" Target="../ink/ink1309.xml"/><Relationship Id="rId92" Type="http://schemas.openxmlformats.org/officeDocument/2006/relationships/image" Target="../media/image1129.png"/><Relationship Id="rId213" Type="http://schemas.openxmlformats.org/officeDocument/2006/relationships/customXml" Target="../ink/ink1380.xml"/><Relationship Id="rId234" Type="http://schemas.openxmlformats.org/officeDocument/2006/relationships/customXml" Target="../ink/ink1391.xml"/><Relationship Id="rId420" Type="http://schemas.openxmlformats.org/officeDocument/2006/relationships/customXml" Target="../ink/ink1485.xml"/><Relationship Id="rId2" Type="http://schemas.openxmlformats.org/officeDocument/2006/relationships/customXml" Target="../ink/ink1274.xml"/><Relationship Id="rId29" Type="http://schemas.openxmlformats.org/officeDocument/2006/relationships/image" Target="../media/image1098.png"/><Relationship Id="rId255" Type="http://schemas.openxmlformats.org/officeDocument/2006/relationships/customXml" Target="../ink/ink1402.xml"/><Relationship Id="rId276" Type="http://schemas.openxmlformats.org/officeDocument/2006/relationships/image" Target="../media/image1220.png"/><Relationship Id="rId297" Type="http://schemas.openxmlformats.org/officeDocument/2006/relationships/customXml" Target="../ink/ink1423.xml"/><Relationship Id="rId441" Type="http://schemas.openxmlformats.org/officeDocument/2006/relationships/customXml" Target="../ink/ink1496.xml"/><Relationship Id="rId40" Type="http://schemas.openxmlformats.org/officeDocument/2006/relationships/customXml" Target="../ink/ink1293.xml"/><Relationship Id="rId115" Type="http://schemas.openxmlformats.org/officeDocument/2006/relationships/customXml" Target="../ink/ink1331.xml"/><Relationship Id="rId136" Type="http://schemas.openxmlformats.org/officeDocument/2006/relationships/image" Target="../media/image1151.png"/><Relationship Id="rId157" Type="http://schemas.openxmlformats.org/officeDocument/2006/relationships/customXml" Target="../ink/ink1352.xml"/><Relationship Id="rId178" Type="http://schemas.openxmlformats.org/officeDocument/2006/relationships/image" Target="../media/image1172.png"/><Relationship Id="rId301" Type="http://schemas.openxmlformats.org/officeDocument/2006/relationships/customXml" Target="../ink/ink1425.xml"/><Relationship Id="rId322" Type="http://schemas.openxmlformats.org/officeDocument/2006/relationships/image" Target="../media/image1243.png"/><Relationship Id="rId343" Type="http://schemas.openxmlformats.org/officeDocument/2006/relationships/customXml" Target="../ink/ink1446.xml"/><Relationship Id="rId364" Type="http://schemas.openxmlformats.org/officeDocument/2006/relationships/image" Target="../media/image1264.png"/><Relationship Id="rId61" Type="http://schemas.openxmlformats.org/officeDocument/2006/relationships/image" Target="../media/image1114.png"/><Relationship Id="rId82" Type="http://schemas.openxmlformats.org/officeDocument/2006/relationships/image" Target="../media/image1124.png"/><Relationship Id="rId199" Type="http://schemas.openxmlformats.org/officeDocument/2006/relationships/customXml" Target="../ink/ink1373.xml"/><Relationship Id="rId203" Type="http://schemas.openxmlformats.org/officeDocument/2006/relationships/customXml" Target="../ink/ink1375.xml"/><Relationship Id="rId385" Type="http://schemas.openxmlformats.org/officeDocument/2006/relationships/customXml" Target="../ink/ink1467.xml"/><Relationship Id="rId19" Type="http://schemas.openxmlformats.org/officeDocument/2006/relationships/image" Target="../media/image1093.png"/><Relationship Id="rId224" Type="http://schemas.openxmlformats.org/officeDocument/2006/relationships/image" Target="../media/image1195.png"/><Relationship Id="rId245" Type="http://schemas.openxmlformats.org/officeDocument/2006/relationships/customXml" Target="../ink/ink1397.xml"/><Relationship Id="rId266" Type="http://schemas.openxmlformats.org/officeDocument/2006/relationships/image" Target="../media/image1215.png"/><Relationship Id="rId287" Type="http://schemas.openxmlformats.org/officeDocument/2006/relationships/customXml" Target="../ink/ink1418.xml"/><Relationship Id="rId410" Type="http://schemas.openxmlformats.org/officeDocument/2006/relationships/customXml" Target="../ink/ink1480.xml"/><Relationship Id="rId431" Type="http://schemas.openxmlformats.org/officeDocument/2006/relationships/image" Target="../media/image1297.png"/><Relationship Id="rId30" Type="http://schemas.openxmlformats.org/officeDocument/2006/relationships/customXml" Target="../ink/ink1288.xml"/><Relationship Id="rId105" Type="http://schemas.openxmlformats.org/officeDocument/2006/relationships/customXml" Target="../ink/ink1326.xml"/><Relationship Id="rId126" Type="http://schemas.openxmlformats.org/officeDocument/2006/relationships/image" Target="../media/image1146.png"/><Relationship Id="rId147" Type="http://schemas.openxmlformats.org/officeDocument/2006/relationships/customXml" Target="../ink/ink1347.xml"/><Relationship Id="rId168" Type="http://schemas.openxmlformats.org/officeDocument/2006/relationships/image" Target="../media/image1167.png"/><Relationship Id="rId312" Type="http://schemas.openxmlformats.org/officeDocument/2006/relationships/image" Target="../media/image1238.png"/><Relationship Id="rId333" Type="http://schemas.openxmlformats.org/officeDocument/2006/relationships/customXml" Target="../ink/ink1441.xml"/><Relationship Id="rId354" Type="http://schemas.openxmlformats.org/officeDocument/2006/relationships/image" Target="../media/image1259.png"/><Relationship Id="rId51" Type="http://schemas.openxmlformats.org/officeDocument/2006/relationships/image" Target="../media/image1109.png"/><Relationship Id="rId72" Type="http://schemas.openxmlformats.org/officeDocument/2006/relationships/image" Target="../media/image1119.png"/><Relationship Id="rId93" Type="http://schemas.openxmlformats.org/officeDocument/2006/relationships/customXml" Target="../ink/ink1320.xml"/><Relationship Id="rId189" Type="http://schemas.openxmlformats.org/officeDocument/2006/relationships/customXml" Target="../ink/ink1368.xml"/><Relationship Id="rId375" Type="http://schemas.openxmlformats.org/officeDocument/2006/relationships/customXml" Target="../ink/ink1462.xml"/><Relationship Id="rId396" Type="http://schemas.openxmlformats.org/officeDocument/2006/relationships/customXml" Target="../ink/ink1473.xml"/><Relationship Id="rId3" Type="http://schemas.openxmlformats.org/officeDocument/2006/relationships/image" Target="../media/image1085.png"/><Relationship Id="rId214" Type="http://schemas.openxmlformats.org/officeDocument/2006/relationships/image" Target="../media/image1190.png"/><Relationship Id="rId235" Type="http://schemas.openxmlformats.org/officeDocument/2006/relationships/image" Target="../media/image1200.png"/><Relationship Id="rId256" Type="http://schemas.openxmlformats.org/officeDocument/2006/relationships/image" Target="../media/image1210.png"/><Relationship Id="rId277" Type="http://schemas.openxmlformats.org/officeDocument/2006/relationships/customXml" Target="../ink/ink1413.xml"/><Relationship Id="rId298" Type="http://schemas.openxmlformats.org/officeDocument/2006/relationships/image" Target="../media/image1231.png"/><Relationship Id="rId400" Type="http://schemas.openxmlformats.org/officeDocument/2006/relationships/customXml" Target="../ink/ink1475.xml"/><Relationship Id="rId421" Type="http://schemas.openxmlformats.org/officeDocument/2006/relationships/image" Target="../media/image1292.png"/><Relationship Id="rId442" Type="http://schemas.openxmlformats.org/officeDocument/2006/relationships/image" Target="../media/image1302.png"/><Relationship Id="rId116" Type="http://schemas.openxmlformats.org/officeDocument/2006/relationships/image" Target="../media/image1141.png"/><Relationship Id="rId137" Type="http://schemas.openxmlformats.org/officeDocument/2006/relationships/customXml" Target="../ink/ink1342.xml"/><Relationship Id="rId158" Type="http://schemas.openxmlformats.org/officeDocument/2006/relationships/image" Target="../media/image1162.png"/><Relationship Id="rId302" Type="http://schemas.openxmlformats.org/officeDocument/2006/relationships/image" Target="../media/image1233.png"/><Relationship Id="rId323" Type="http://schemas.openxmlformats.org/officeDocument/2006/relationships/customXml" Target="../ink/ink1436.xml"/><Relationship Id="rId344" Type="http://schemas.openxmlformats.org/officeDocument/2006/relationships/image" Target="../media/image1254.png"/><Relationship Id="rId20" Type="http://schemas.openxmlformats.org/officeDocument/2006/relationships/customXml" Target="../ink/ink1283.xml"/><Relationship Id="rId41" Type="http://schemas.openxmlformats.org/officeDocument/2006/relationships/image" Target="../media/image1104.png"/><Relationship Id="rId62" Type="http://schemas.openxmlformats.org/officeDocument/2006/relationships/customXml" Target="../ink/ink1304.xml"/><Relationship Id="rId83" Type="http://schemas.openxmlformats.org/officeDocument/2006/relationships/customXml" Target="../ink/ink1315.xml"/><Relationship Id="rId179" Type="http://schemas.openxmlformats.org/officeDocument/2006/relationships/customXml" Target="../ink/ink1363.xml"/><Relationship Id="rId365" Type="http://schemas.openxmlformats.org/officeDocument/2006/relationships/customXml" Target="../ink/ink1457.xml"/><Relationship Id="rId386" Type="http://schemas.openxmlformats.org/officeDocument/2006/relationships/image" Target="../media/image1275.png"/><Relationship Id="rId190" Type="http://schemas.openxmlformats.org/officeDocument/2006/relationships/image" Target="../media/image1178.png"/><Relationship Id="rId204" Type="http://schemas.openxmlformats.org/officeDocument/2006/relationships/image" Target="../media/image1185.png"/><Relationship Id="rId225" Type="http://schemas.openxmlformats.org/officeDocument/2006/relationships/customXml" Target="../ink/ink1386.xml"/><Relationship Id="rId246" Type="http://schemas.openxmlformats.org/officeDocument/2006/relationships/image" Target="../media/image1205.png"/><Relationship Id="rId267" Type="http://schemas.openxmlformats.org/officeDocument/2006/relationships/customXml" Target="../ink/ink1408.xml"/><Relationship Id="rId288" Type="http://schemas.openxmlformats.org/officeDocument/2006/relationships/image" Target="../media/image1226.png"/><Relationship Id="rId411" Type="http://schemas.openxmlformats.org/officeDocument/2006/relationships/image" Target="../media/image1287.png"/><Relationship Id="rId432" Type="http://schemas.openxmlformats.org/officeDocument/2006/relationships/customXml" Target="../ink/ink1491.xml"/><Relationship Id="rId106" Type="http://schemas.openxmlformats.org/officeDocument/2006/relationships/image" Target="../media/image1136.png"/><Relationship Id="rId127" Type="http://schemas.openxmlformats.org/officeDocument/2006/relationships/customXml" Target="../ink/ink1337.xml"/><Relationship Id="rId313" Type="http://schemas.openxmlformats.org/officeDocument/2006/relationships/customXml" Target="../ink/ink1431.xml"/><Relationship Id="rId10" Type="http://schemas.openxmlformats.org/officeDocument/2006/relationships/customXml" Target="../ink/ink1278.xml"/><Relationship Id="rId31" Type="http://schemas.openxmlformats.org/officeDocument/2006/relationships/image" Target="../media/image1099.png"/><Relationship Id="rId52" Type="http://schemas.openxmlformats.org/officeDocument/2006/relationships/customXml" Target="../ink/ink1299.xml"/><Relationship Id="rId73" Type="http://schemas.openxmlformats.org/officeDocument/2006/relationships/customXml" Target="../ink/ink1310.xml"/><Relationship Id="rId94" Type="http://schemas.openxmlformats.org/officeDocument/2006/relationships/image" Target="../media/image1130.png"/><Relationship Id="rId148" Type="http://schemas.openxmlformats.org/officeDocument/2006/relationships/image" Target="../media/image1157.png"/><Relationship Id="rId169" Type="http://schemas.openxmlformats.org/officeDocument/2006/relationships/customXml" Target="../ink/ink1358.xml"/><Relationship Id="rId334" Type="http://schemas.openxmlformats.org/officeDocument/2006/relationships/image" Target="../media/image1249.png"/><Relationship Id="rId355" Type="http://schemas.openxmlformats.org/officeDocument/2006/relationships/customXml" Target="../ink/ink1452.xml"/><Relationship Id="rId376" Type="http://schemas.openxmlformats.org/officeDocument/2006/relationships/image" Target="../media/image1270.png"/><Relationship Id="rId397" Type="http://schemas.openxmlformats.org/officeDocument/2006/relationships/image" Target="../media/image1280.png"/><Relationship Id="rId4" Type="http://schemas.openxmlformats.org/officeDocument/2006/relationships/customXml" Target="../ink/ink1275.xml"/><Relationship Id="rId180" Type="http://schemas.openxmlformats.org/officeDocument/2006/relationships/image" Target="../media/image1173.png"/><Relationship Id="rId215" Type="http://schemas.openxmlformats.org/officeDocument/2006/relationships/customXml" Target="../ink/ink1381.xml"/><Relationship Id="rId236" Type="http://schemas.openxmlformats.org/officeDocument/2006/relationships/customXml" Target="../ink/ink1392.xml"/><Relationship Id="rId257" Type="http://schemas.openxmlformats.org/officeDocument/2006/relationships/customXml" Target="../ink/ink1403.xml"/><Relationship Id="rId278" Type="http://schemas.openxmlformats.org/officeDocument/2006/relationships/image" Target="../media/image1221.png"/><Relationship Id="rId401" Type="http://schemas.openxmlformats.org/officeDocument/2006/relationships/image" Target="../media/image1282.png"/><Relationship Id="rId422" Type="http://schemas.openxmlformats.org/officeDocument/2006/relationships/customXml" Target="../ink/ink1486.xml"/><Relationship Id="rId443" Type="http://schemas.openxmlformats.org/officeDocument/2006/relationships/customXml" Target="../ink/ink1497.xml"/><Relationship Id="rId303" Type="http://schemas.openxmlformats.org/officeDocument/2006/relationships/customXml" Target="../ink/ink1426.xml"/><Relationship Id="rId42" Type="http://schemas.openxmlformats.org/officeDocument/2006/relationships/customXml" Target="../ink/ink1294.xml"/><Relationship Id="rId84" Type="http://schemas.openxmlformats.org/officeDocument/2006/relationships/image" Target="../media/image1125.png"/><Relationship Id="rId138" Type="http://schemas.openxmlformats.org/officeDocument/2006/relationships/image" Target="../media/image1152.png"/><Relationship Id="rId345" Type="http://schemas.openxmlformats.org/officeDocument/2006/relationships/customXml" Target="../ink/ink1447.xml"/><Relationship Id="rId387" Type="http://schemas.openxmlformats.org/officeDocument/2006/relationships/customXml" Target="../ink/ink1468.xml"/><Relationship Id="rId191" Type="http://schemas.openxmlformats.org/officeDocument/2006/relationships/customXml" Target="../ink/ink1369.xml"/><Relationship Id="rId205" Type="http://schemas.openxmlformats.org/officeDocument/2006/relationships/customXml" Target="../ink/ink1376.xml"/><Relationship Id="rId247" Type="http://schemas.openxmlformats.org/officeDocument/2006/relationships/customXml" Target="../ink/ink1398.xml"/><Relationship Id="rId412" Type="http://schemas.openxmlformats.org/officeDocument/2006/relationships/customXml" Target="../ink/ink1481.xml"/><Relationship Id="rId107" Type="http://schemas.openxmlformats.org/officeDocument/2006/relationships/customXml" Target="../ink/ink1327.xml"/><Relationship Id="rId289" Type="http://schemas.openxmlformats.org/officeDocument/2006/relationships/customXml" Target="../ink/ink1419.xml"/><Relationship Id="rId11" Type="http://schemas.openxmlformats.org/officeDocument/2006/relationships/image" Target="../media/image1089.png"/><Relationship Id="rId53" Type="http://schemas.openxmlformats.org/officeDocument/2006/relationships/image" Target="../media/image1110.png"/><Relationship Id="rId149" Type="http://schemas.openxmlformats.org/officeDocument/2006/relationships/customXml" Target="../ink/ink1348.xml"/><Relationship Id="rId314" Type="http://schemas.openxmlformats.org/officeDocument/2006/relationships/image" Target="../media/image1239.png"/><Relationship Id="rId356" Type="http://schemas.openxmlformats.org/officeDocument/2006/relationships/image" Target="../media/image1260.png"/><Relationship Id="rId398" Type="http://schemas.openxmlformats.org/officeDocument/2006/relationships/customXml" Target="../ink/ink1474.xml"/><Relationship Id="rId95" Type="http://schemas.openxmlformats.org/officeDocument/2006/relationships/customXml" Target="../ink/ink1321.xml"/><Relationship Id="rId160" Type="http://schemas.openxmlformats.org/officeDocument/2006/relationships/image" Target="../media/image1163.png"/><Relationship Id="rId216" Type="http://schemas.openxmlformats.org/officeDocument/2006/relationships/image" Target="../media/image1191.png"/><Relationship Id="rId423" Type="http://schemas.openxmlformats.org/officeDocument/2006/relationships/image" Target="../media/image1293.png"/><Relationship Id="rId258" Type="http://schemas.openxmlformats.org/officeDocument/2006/relationships/image" Target="../media/image1211.png"/><Relationship Id="rId22" Type="http://schemas.openxmlformats.org/officeDocument/2006/relationships/customXml" Target="../ink/ink1284.xml"/><Relationship Id="rId64" Type="http://schemas.openxmlformats.org/officeDocument/2006/relationships/customXml" Target="../ink/ink1305.xml"/><Relationship Id="rId118" Type="http://schemas.openxmlformats.org/officeDocument/2006/relationships/image" Target="../media/image1142.png"/><Relationship Id="rId325" Type="http://schemas.openxmlformats.org/officeDocument/2006/relationships/customXml" Target="../ink/ink1437.xml"/><Relationship Id="rId367" Type="http://schemas.openxmlformats.org/officeDocument/2006/relationships/customXml" Target="../ink/ink1458.xml"/><Relationship Id="rId171" Type="http://schemas.openxmlformats.org/officeDocument/2006/relationships/customXml" Target="../ink/ink1359.xml"/><Relationship Id="rId227" Type="http://schemas.openxmlformats.org/officeDocument/2006/relationships/customXml" Target="../ink/ink1387.xml"/><Relationship Id="rId269" Type="http://schemas.openxmlformats.org/officeDocument/2006/relationships/customXml" Target="../ink/ink1409.xml"/><Relationship Id="rId434" Type="http://schemas.openxmlformats.org/officeDocument/2006/relationships/customXml" Target="../ink/ink1492.xml"/><Relationship Id="rId33" Type="http://schemas.openxmlformats.org/officeDocument/2006/relationships/image" Target="../media/image1100.png"/><Relationship Id="rId129" Type="http://schemas.openxmlformats.org/officeDocument/2006/relationships/customXml" Target="../ink/ink1338.xml"/><Relationship Id="rId280" Type="http://schemas.openxmlformats.org/officeDocument/2006/relationships/image" Target="../media/image1222.png"/><Relationship Id="rId336" Type="http://schemas.openxmlformats.org/officeDocument/2006/relationships/image" Target="../media/image1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C890-38B1-B50C-7CAE-C48D8A143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9DCD-AE0D-30D1-2A57-7415FCC89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HoHai</a:t>
            </a:r>
          </a:p>
        </p:txBody>
      </p:sp>
    </p:spTree>
    <p:extLst>
      <p:ext uri="{BB962C8B-B14F-4D97-AF65-F5344CB8AC3E}">
        <p14:creationId xmlns:p14="http://schemas.microsoft.com/office/powerpoint/2010/main" val="13966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C69F-856A-0470-8587-7A0EA782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3" y="18255"/>
            <a:ext cx="10515600" cy="789053"/>
          </a:xfrm>
        </p:spPr>
        <p:txBody>
          <a:bodyPr/>
          <a:lstStyle/>
          <a:p>
            <a:r>
              <a:rPr lang="en-US"/>
              <a:t>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D7D5C-0563-5977-A3E2-83C43497518C}"/>
              </a:ext>
            </a:extLst>
          </p:cNvPr>
          <p:cNvSpPr txBox="1"/>
          <p:nvPr/>
        </p:nvSpPr>
        <p:spPr>
          <a:xfrm>
            <a:off x="702276" y="1321031"/>
            <a:ext cx="6796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getPrototypeOf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(obj1)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220B35B-2BC5-FBDF-A0B3-7324505506DF}"/>
              </a:ext>
            </a:extLst>
          </p:cNvPr>
          <p:cNvGrpSpPr/>
          <p:nvPr/>
        </p:nvGrpSpPr>
        <p:grpSpPr>
          <a:xfrm>
            <a:off x="436518" y="1306466"/>
            <a:ext cx="233280" cy="239760"/>
            <a:chOff x="3436904" y="1337397"/>
            <a:chExt cx="2332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F8A521-64A4-1D06-9C18-3DF5A046C0DC}"/>
                    </a:ext>
                  </a:extLst>
                </p14:cNvPr>
                <p14:cNvContentPartPr/>
                <p14:nvPr/>
              </p14:nvContentPartPr>
              <p14:xfrm>
                <a:off x="3516824" y="1416237"/>
                <a:ext cx="41760" cy="122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F8A521-64A4-1D06-9C18-3DF5A046C0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704" y="1410117"/>
                  <a:ext cx="54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8AAAD4-A5AB-06FB-25A6-6F8EAFAD2284}"/>
                    </a:ext>
                  </a:extLst>
                </p14:cNvPr>
                <p14:cNvContentPartPr/>
                <p14:nvPr/>
              </p14:nvContentPartPr>
              <p14:xfrm>
                <a:off x="3436904" y="1337397"/>
                <a:ext cx="233280" cy="239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8AAAD4-A5AB-06FB-25A6-6F8EAFAD22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0784" y="1331277"/>
                  <a:ext cx="2455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42BB1F9-D95C-F95F-21C0-0F5643E5DE26}"/>
              </a:ext>
            </a:extLst>
          </p:cNvPr>
          <p:cNvGrpSpPr/>
          <p:nvPr/>
        </p:nvGrpSpPr>
        <p:grpSpPr>
          <a:xfrm>
            <a:off x="436518" y="1578043"/>
            <a:ext cx="258840" cy="224640"/>
            <a:chOff x="4051064" y="1651677"/>
            <a:chExt cx="25884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44F678-D5AB-6D58-B2FC-CCD34F0DCEFB}"/>
                    </a:ext>
                  </a:extLst>
                </p14:cNvPr>
                <p14:cNvContentPartPr/>
                <p14:nvPr/>
              </p14:nvContentPartPr>
              <p14:xfrm>
                <a:off x="4132424" y="1695237"/>
                <a:ext cx="9180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44F678-D5AB-6D58-B2FC-CCD34F0DCE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6304" y="1689117"/>
                  <a:ext cx="104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FBC06B-EF7C-EC1F-A1C2-5E315EF287FD}"/>
                    </a:ext>
                  </a:extLst>
                </p14:cNvPr>
                <p14:cNvContentPartPr/>
                <p14:nvPr/>
              </p14:nvContentPartPr>
              <p14:xfrm>
                <a:off x="4051064" y="1651677"/>
                <a:ext cx="258840" cy="224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FBC06B-EF7C-EC1F-A1C2-5E315EF287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4944" y="1645557"/>
                  <a:ext cx="2710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9BE2CAC-2DCC-2914-90D8-37EBB8DF83E0}"/>
              </a:ext>
            </a:extLst>
          </p:cNvPr>
          <p:cNvGrpSpPr/>
          <p:nvPr/>
        </p:nvGrpSpPr>
        <p:grpSpPr>
          <a:xfrm>
            <a:off x="2626230" y="831701"/>
            <a:ext cx="2135934" cy="399937"/>
            <a:chOff x="3326384" y="782997"/>
            <a:chExt cx="261864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0C88E9D-EE80-465C-50DD-269CA2EBF392}"/>
                    </a:ext>
                  </a:extLst>
                </p14:cNvPr>
                <p14:cNvContentPartPr/>
                <p14:nvPr/>
              </p14:nvContentPartPr>
              <p14:xfrm>
                <a:off x="3326384" y="1024557"/>
                <a:ext cx="175680" cy="208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0C88E9D-EE80-465C-50DD-269CA2EBF3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18880" y="1017047"/>
                  <a:ext cx="190688" cy="223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408BF8-163F-73DA-8F8D-CD5050CD941A}"/>
                    </a:ext>
                  </a:extLst>
                </p14:cNvPr>
                <p14:cNvContentPartPr/>
                <p14:nvPr/>
              </p14:nvContentPartPr>
              <p14:xfrm>
                <a:off x="3462104" y="947877"/>
                <a:ext cx="90720" cy="235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408BF8-163F-73DA-8F8D-CD5050CD94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4617" y="940384"/>
                  <a:ext cx="105693" cy="250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2BAF58F-A3F8-421E-719E-06414B7BDE2C}"/>
                    </a:ext>
                  </a:extLst>
                </p14:cNvPr>
                <p14:cNvContentPartPr/>
                <p14:nvPr/>
              </p14:nvContentPartPr>
              <p14:xfrm>
                <a:off x="3643184" y="963717"/>
                <a:ext cx="16920" cy="23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2BAF58F-A3F8-421E-719E-06414B7BD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35809" y="956214"/>
                  <a:ext cx="31671" cy="253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783805-707D-F064-4A6D-0F67F59E2BB4}"/>
                    </a:ext>
                  </a:extLst>
                </p14:cNvPr>
                <p14:cNvContentPartPr/>
                <p14:nvPr/>
              </p14:nvContentPartPr>
              <p14:xfrm>
                <a:off x="3624464" y="962997"/>
                <a:ext cx="141840" cy="188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783805-707D-F064-4A6D-0F67F59E2B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6976" y="955501"/>
                  <a:ext cx="156817" cy="203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836D4B-EC8D-C6AD-1CDF-2B91512831EA}"/>
                    </a:ext>
                  </a:extLst>
                </p14:cNvPr>
                <p14:cNvContentPartPr/>
                <p14:nvPr/>
              </p14:nvContentPartPr>
              <p14:xfrm>
                <a:off x="3827864" y="1045077"/>
                <a:ext cx="66600" cy="101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836D4B-EC8D-C6AD-1CDF-2B91512831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0366" y="1037573"/>
                  <a:ext cx="81596" cy="116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DA72ED2-8FB6-7ACF-C83F-F8974F0EBB8A}"/>
                    </a:ext>
                  </a:extLst>
                </p14:cNvPr>
                <p14:cNvContentPartPr/>
                <p14:nvPr/>
              </p14:nvContentPartPr>
              <p14:xfrm>
                <a:off x="4021184" y="1041837"/>
                <a:ext cx="84600" cy="111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DA72ED2-8FB6-7ACF-C83F-F8974F0EBB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3654" y="1034362"/>
                  <a:ext cx="99660" cy="12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389942C-8CB5-36DA-5D88-00221256D555}"/>
                    </a:ext>
                  </a:extLst>
                </p14:cNvPr>
                <p14:cNvContentPartPr/>
                <p14:nvPr/>
              </p14:nvContentPartPr>
              <p14:xfrm>
                <a:off x="4106864" y="1048317"/>
                <a:ext cx="96480" cy="92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389942C-8CB5-36DA-5D88-00221256D5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9375" y="1040798"/>
                  <a:ext cx="111459" cy="107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92A3612-5F89-2C5B-E894-914991D3D8E8}"/>
                    </a:ext>
                  </a:extLst>
                </p14:cNvPr>
                <p14:cNvContentPartPr/>
                <p14:nvPr/>
              </p14:nvContentPartPr>
              <p14:xfrm>
                <a:off x="4217384" y="962997"/>
                <a:ext cx="6840" cy="163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92A3612-5F89-2C5B-E894-914991D3D8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10116" y="955508"/>
                  <a:ext cx="21375" cy="178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FC4066-F448-E99A-CB50-B65A955648CF}"/>
                    </a:ext>
                  </a:extLst>
                </p14:cNvPr>
                <p14:cNvContentPartPr/>
                <p14:nvPr/>
              </p14:nvContentPartPr>
              <p14:xfrm>
                <a:off x="4178144" y="1033557"/>
                <a:ext cx="168840" cy="90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FC4066-F448-E99A-CB50-B65A955648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0650" y="1026064"/>
                  <a:ext cx="183828" cy="105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00C65E5-728C-BE4F-F052-A87DDCC7F322}"/>
                    </a:ext>
                  </a:extLst>
                </p14:cNvPr>
                <p14:cNvContentPartPr/>
                <p14:nvPr/>
              </p14:nvContentPartPr>
              <p14:xfrm>
                <a:off x="4357064" y="1024197"/>
                <a:ext cx="39960" cy="99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00C65E5-728C-BE4F-F052-A87DDCC7F3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9599" y="1016684"/>
                  <a:ext cx="54890" cy="114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E785981-DB03-1077-00BA-9E64A36221A6}"/>
                    </a:ext>
                  </a:extLst>
                </p14:cNvPr>
                <p14:cNvContentPartPr/>
                <p14:nvPr/>
              </p14:nvContentPartPr>
              <p14:xfrm>
                <a:off x="4419344" y="1050117"/>
                <a:ext cx="98280" cy="73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E785981-DB03-1077-00BA-9E64A3622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1852" y="1042633"/>
                  <a:ext cx="113264" cy="88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6AB4F8F-61C0-2595-DDFF-42B610DC30DB}"/>
                    </a:ext>
                  </a:extLst>
                </p14:cNvPr>
                <p14:cNvContentPartPr/>
                <p14:nvPr/>
              </p14:nvContentPartPr>
              <p14:xfrm>
                <a:off x="4636064" y="1040397"/>
                <a:ext cx="106560" cy="10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6AB4F8F-61C0-2595-DDFF-42B610DC3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28547" y="1032947"/>
                  <a:ext cx="121593" cy="24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9C1407B-5C6F-5CBF-4FB5-00E2F67AE86D}"/>
                    </a:ext>
                  </a:extLst>
                </p14:cNvPr>
                <p14:cNvContentPartPr/>
                <p14:nvPr/>
              </p14:nvContentPartPr>
              <p14:xfrm>
                <a:off x="4676384" y="1083597"/>
                <a:ext cx="80640" cy="2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9C1407B-5C6F-5CBF-4FB5-00E2F67AE8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68893" y="1076457"/>
                  <a:ext cx="95622" cy="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FE83C1-553A-5011-6D64-EC6BB88BF9F4}"/>
                    </a:ext>
                  </a:extLst>
                </p14:cNvPr>
                <p14:cNvContentPartPr/>
                <p14:nvPr/>
              </p14:nvContentPartPr>
              <p14:xfrm>
                <a:off x="4724984" y="990717"/>
                <a:ext cx="85320" cy="203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FE83C1-553A-5011-6D64-EC6BB88BF9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17508" y="983203"/>
                  <a:ext cx="100273" cy="21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B51196-E63D-1080-00BF-4DD5A8FC9C9A}"/>
                    </a:ext>
                  </a:extLst>
                </p14:cNvPr>
                <p14:cNvContentPartPr/>
                <p14:nvPr/>
              </p14:nvContentPartPr>
              <p14:xfrm>
                <a:off x="4926944" y="1014837"/>
                <a:ext cx="121320" cy="90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B51196-E63D-1080-00BF-4DD5A8FC9C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9444" y="1007344"/>
                  <a:ext cx="136320" cy="105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1766720-4722-F44B-AFA9-416FFE4087F2}"/>
                    </a:ext>
                  </a:extLst>
                </p14:cNvPr>
                <p14:cNvContentPartPr/>
                <p14:nvPr/>
              </p14:nvContentPartPr>
              <p14:xfrm>
                <a:off x="5053304" y="1020957"/>
                <a:ext cx="59400" cy="91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1766720-4722-F44B-AFA9-416FFE408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5824" y="1013484"/>
                  <a:ext cx="74360" cy="106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699583A-AF54-B29C-D3A8-1C3F0EA3DD35}"/>
                    </a:ext>
                  </a:extLst>
                </p14:cNvPr>
                <p14:cNvContentPartPr/>
                <p14:nvPr/>
              </p14:nvContentPartPr>
              <p14:xfrm>
                <a:off x="5133224" y="1035717"/>
                <a:ext cx="79560" cy="6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699583A-AF54-B29C-D3A8-1C3F0EA3DD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5710" y="1028218"/>
                  <a:ext cx="94588" cy="77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414793F-F709-D5C3-9C9C-3B5ED60F2DDC}"/>
                    </a:ext>
                  </a:extLst>
                </p14:cNvPr>
                <p14:cNvContentPartPr/>
                <p14:nvPr/>
              </p14:nvContentPartPr>
              <p14:xfrm>
                <a:off x="5194424" y="888837"/>
                <a:ext cx="34920" cy="188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414793F-F709-D5C3-9C9C-3B5ED60F2D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6910" y="881344"/>
                  <a:ext cx="49949" cy="203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11135A-7D1C-7C98-D2B8-E8B082C841A8}"/>
                    </a:ext>
                  </a:extLst>
                </p14:cNvPr>
                <p14:cNvContentPartPr/>
                <p14:nvPr/>
              </p14:nvContentPartPr>
              <p14:xfrm>
                <a:off x="5228984" y="1007637"/>
                <a:ext cx="102240" cy="100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411135A-7D1C-7C98-D2B8-E8B082C841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1492" y="1000154"/>
                  <a:ext cx="117223" cy="115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0EC5216-6C16-81FE-8D81-99C176C3989E}"/>
                    </a:ext>
                  </a:extLst>
                </p14:cNvPr>
                <p14:cNvContentPartPr/>
                <p14:nvPr/>
              </p14:nvContentPartPr>
              <p14:xfrm>
                <a:off x="5348504" y="1010877"/>
                <a:ext cx="97200" cy="192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0EC5216-6C16-81FE-8D81-99C176C398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1027" y="1003381"/>
                  <a:ext cx="112154" cy="207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5B7172-5838-BA1A-EE48-7A8CD80A0656}"/>
                    </a:ext>
                  </a:extLst>
                </p14:cNvPr>
                <p14:cNvContentPartPr/>
                <p14:nvPr/>
              </p14:nvContentPartPr>
              <p14:xfrm>
                <a:off x="5461544" y="1010877"/>
                <a:ext cx="6840" cy="84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5B7172-5838-BA1A-EE48-7A8CD80A06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54276" y="1003386"/>
                  <a:ext cx="21375" cy="99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9930110-B541-7A80-502A-F402538EDF0A}"/>
                    </a:ext>
                  </a:extLst>
                </p14:cNvPr>
                <p14:cNvContentPartPr/>
                <p14:nvPr/>
              </p14:nvContentPartPr>
              <p14:xfrm>
                <a:off x="5455784" y="928437"/>
                <a:ext cx="2520" cy="11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9930110-B541-7A80-502A-F402538EDF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8644" y="920957"/>
                  <a:ext cx="16800" cy="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44DDA5-490F-EAA8-5913-309E3180E617}"/>
                    </a:ext>
                  </a:extLst>
                </p14:cNvPr>
                <p14:cNvContentPartPr/>
                <p14:nvPr/>
              </p14:nvContentPartPr>
              <p14:xfrm>
                <a:off x="5511944" y="1019157"/>
                <a:ext cx="60840" cy="64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44DDA5-490F-EAA8-5913-309E3180E6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4449" y="1011663"/>
                  <a:ext cx="75830" cy="79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0BB42E0-8FF1-A9EF-C4C7-71CCA2270955}"/>
                    </a:ext>
                  </a:extLst>
                </p14:cNvPr>
                <p14:cNvContentPartPr/>
                <p14:nvPr/>
              </p14:nvContentPartPr>
              <p14:xfrm>
                <a:off x="5595104" y="1008357"/>
                <a:ext cx="77400" cy="88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0BB42E0-8FF1-A9EF-C4C7-71CCA22709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7585" y="1000860"/>
                  <a:ext cx="92438" cy="1031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99E562-1A81-5250-1BEC-77158DD9DDD5}"/>
                    </a:ext>
                  </a:extLst>
                </p14:cNvPr>
                <p14:cNvContentPartPr/>
                <p14:nvPr/>
              </p14:nvContentPartPr>
              <p14:xfrm>
                <a:off x="5689064" y="981717"/>
                <a:ext cx="73080" cy="106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99E562-1A81-5250-1BEC-77158DD9DD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1580" y="974237"/>
                  <a:ext cx="88048" cy="1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2E270C-BA15-25EA-E8A2-6FA17CDF0040}"/>
                    </a:ext>
                  </a:extLst>
                </p14:cNvPr>
                <p14:cNvContentPartPr/>
                <p14:nvPr/>
              </p14:nvContentPartPr>
              <p14:xfrm>
                <a:off x="5731544" y="885957"/>
                <a:ext cx="32760" cy="239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2E270C-BA15-25EA-E8A2-6FA17CDF00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24018" y="878451"/>
                  <a:ext cx="47812" cy="254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293DC23-1224-6A25-AC92-29504F93D268}"/>
                    </a:ext>
                  </a:extLst>
                </p14:cNvPr>
                <p14:cNvContentPartPr/>
                <p14:nvPr/>
              </p14:nvContentPartPr>
              <p14:xfrm>
                <a:off x="4838384" y="802437"/>
                <a:ext cx="12240" cy="389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293DC23-1224-6A25-AC92-29504F93D2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30953" y="794938"/>
                  <a:ext cx="27103" cy="404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414346C-FA76-32D3-627B-12D013AF2FD8}"/>
                    </a:ext>
                  </a:extLst>
                </p14:cNvPr>
                <p14:cNvContentPartPr/>
                <p14:nvPr/>
              </p14:nvContentPartPr>
              <p14:xfrm>
                <a:off x="4858544" y="782997"/>
                <a:ext cx="1086480" cy="478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414346C-FA76-32D3-627B-12D013AF2F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1042" y="775493"/>
                  <a:ext cx="1101484" cy="493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77414A1-6C0C-89A7-CC20-E5338302E36C}"/>
                    </a:ext>
                  </a:extLst>
                </p14:cNvPr>
                <p14:cNvContentPartPr/>
                <p14:nvPr/>
              </p14:nvContentPartPr>
              <p14:xfrm>
                <a:off x="4837664" y="1222917"/>
                <a:ext cx="1065600" cy="50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77414A1-6C0C-89A7-CC20-E5338302E3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0160" y="1215401"/>
                  <a:ext cx="1080608" cy="654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5CE2340-9826-E071-7D9D-E23A2926CA22}"/>
              </a:ext>
            </a:extLst>
          </p:cNvPr>
          <p:cNvGrpSpPr/>
          <p:nvPr/>
        </p:nvGrpSpPr>
        <p:grpSpPr>
          <a:xfrm>
            <a:off x="2468682" y="1271572"/>
            <a:ext cx="336600" cy="307440"/>
            <a:chOff x="2797544" y="1296717"/>
            <a:chExt cx="3366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3205EA-755B-CD36-363B-B62D6BBA8C70}"/>
                    </a:ext>
                  </a:extLst>
                </p14:cNvPr>
                <p14:cNvContentPartPr/>
                <p14:nvPr/>
              </p14:nvContentPartPr>
              <p14:xfrm>
                <a:off x="2800424" y="1309317"/>
                <a:ext cx="16920" cy="278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3205EA-755B-CD36-363B-B62D6BBA8C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4304" y="1303197"/>
                  <a:ext cx="29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EFC442D-573A-D387-4139-15F2E833612D}"/>
                    </a:ext>
                  </a:extLst>
                </p14:cNvPr>
                <p14:cNvContentPartPr/>
                <p14:nvPr/>
              </p14:nvContentPartPr>
              <p14:xfrm>
                <a:off x="2808704" y="1296717"/>
                <a:ext cx="325440" cy="304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EFC442D-573A-D387-4139-15F2E83361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2584" y="1290597"/>
                  <a:ext cx="337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3055700-699A-DE94-5781-6521B8A65FF5}"/>
                    </a:ext>
                  </a:extLst>
                </p14:cNvPr>
                <p14:cNvContentPartPr/>
                <p14:nvPr/>
              </p14:nvContentPartPr>
              <p14:xfrm>
                <a:off x="2797544" y="1577517"/>
                <a:ext cx="305280" cy="26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3055700-699A-DE94-5781-6521B8A65F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91424" y="1571397"/>
                  <a:ext cx="317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E2D5540-6F22-921E-8622-559ADED92546}"/>
              </a:ext>
            </a:extLst>
          </p:cNvPr>
          <p:cNvGrpSpPr/>
          <p:nvPr/>
        </p:nvGrpSpPr>
        <p:grpSpPr>
          <a:xfrm>
            <a:off x="4881890" y="263495"/>
            <a:ext cx="731160" cy="371520"/>
            <a:chOff x="6281624" y="889917"/>
            <a:chExt cx="7311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FF31AA-E813-B09E-3625-9C4899CD4093}"/>
                    </a:ext>
                  </a:extLst>
                </p14:cNvPr>
                <p14:cNvContentPartPr/>
                <p14:nvPr/>
              </p14:nvContentPartPr>
              <p14:xfrm>
                <a:off x="6281624" y="938877"/>
                <a:ext cx="175680" cy="152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FF31AA-E813-B09E-3625-9C4899CD40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75504" y="933161"/>
                  <a:ext cx="187920" cy="164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1BDF05F-8DE9-B5DB-5AC3-668CC7325A70}"/>
                    </a:ext>
                  </a:extLst>
                </p14:cNvPr>
                <p14:cNvContentPartPr/>
                <p14:nvPr/>
              </p14:nvContentPartPr>
              <p14:xfrm>
                <a:off x="6518504" y="920157"/>
                <a:ext cx="84240" cy="163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1BDF05F-8DE9-B5DB-5AC3-668CC7325A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12384" y="914440"/>
                  <a:ext cx="96480" cy="174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C5A99C-5586-C7A8-8465-C1CB6B2460D6}"/>
                    </a:ext>
                  </a:extLst>
                </p14:cNvPr>
                <p14:cNvContentPartPr/>
                <p14:nvPr/>
              </p14:nvContentPartPr>
              <p14:xfrm>
                <a:off x="6646304" y="1027797"/>
                <a:ext cx="7956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C5A99C-5586-C7A8-8465-C1CB6B2460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0184" y="1022111"/>
                  <a:ext cx="91800" cy="58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23F3503-7296-E59F-D967-D16732FEA099}"/>
                    </a:ext>
                  </a:extLst>
                </p14:cNvPr>
                <p14:cNvContentPartPr/>
                <p14:nvPr/>
              </p14:nvContentPartPr>
              <p14:xfrm>
                <a:off x="6751064" y="889917"/>
                <a:ext cx="30600" cy="201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23F3503-7296-E59F-D967-D16732FEA0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4944" y="884205"/>
                  <a:ext cx="42840" cy="213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634B68-39A7-776C-2E94-AC0BE1CC35F5}"/>
                    </a:ext>
                  </a:extLst>
                </p14:cNvPr>
                <p14:cNvContentPartPr/>
                <p14:nvPr/>
              </p14:nvContentPartPr>
              <p14:xfrm>
                <a:off x="6706424" y="956517"/>
                <a:ext cx="91800" cy="6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634B68-39A7-776C-2E94-AC0BE1CC35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0304" y="951009"/>
                  <a:ext cx="104040" cy="17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DA8971C-51CE-CFA1-CC7F-D67C5A680219}"/>
                    </a:ext>
                  </a:extLst>
                </p14:cNvPr>
                <p14:cNvContentPartPr/>
                <p14:nvPr/>
              </p14:nvContentPartPr>
              <p14:xfrm>
                <a:off x="6912704" y="1000437"/>
                <a:ext cx="2520" cy="76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DA8971C-51CE-CFA1-CC7F-D67C5A6802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06584" y="994721"/>
                  <a:ext cx="14760" cy="87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8C06D63-44AE-2F9A-5A18-40BC86576A67}"/>
                    </a:ext>
                  </a:extLst>
                </p14:cNvPr>
                <p14:cNvContentPartPr/>
                <p14:nvPr/>
              </p14:nvContentPartPr>
              <p14:xfrm>
                <a:off x="6910544" y="894237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8C06D63-44AE-2F9A-5A18-40BC86576A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04424" y="8881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1DDEBEA-B006-BF3D-E561-3D17C6B76C1D}"/>
                    </a:ext>
                  </a:extLst>
                </p14:cNvPr>
                <p14:cNvContentPartPr/>
                <p14:nvPr/>
              </p14:nvContentPartPr>
              <p14:xfrm>
                <a:off x="6949064" y="1004757"/>
                <a:ext cx="63720" cy="231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1DDEBEA-B006-BF3D-E561-3D17C6B76C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2944" y="999045"/>
                  <a:ext cx="75960" cy="243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BC7591-41DD-F565-63BE-F76F477139A8}"/>
                    </a:ext>
                  </a:extLst>
                </p14:cNvPr>
                <p14:cNvContentPartPr/>
                <p14:nvPr/>
              </p14:nvContentPartPr>
              <p14:xfrm>
                <a:off x="6912704" y="909717"/>
                <a:ext cx="10800" cy="5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BC7591-41DD-F565-63BE-F76F477139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06584" y="903979"/>
                  <a:ext cx="23040" cy="16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983810D-EB6B-DB3A-B4DC-3ABC3F3F7CE8}"/>
              </a:ext>
            </a:extLst>
          </p:cNvPr>
          <p:cNvGrpSpPr/>
          <p:nvPr/>
        </p:nvGrpSpPr>
        <p:grpSpPr>
          <a:xfrm>
            <a:off x="5734623" y="316519"/>
            <a:ext cx="787320" cy="243436"/>
            <a:chOff x="7237064" y="884877"/>
            <a:chExt cx="7873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EE563B4-D5EC-E708-D5B7-E8806FC1907B}"/>
                    </a:ext>
                  </a:extLst>
                </p14:cNvPr>
                <p14:cNvContentPartPr/>
                <p14:nvPr/>
              </p14:nvContentPartPr>
              <p14:xfrm>
                <a:off x="7241744" y="910437"/>
                <a:ext cx="16560" cy="201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EE563B4-D5EC-E708-D5B7-E8806FC190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35624" y="904725"/>
                  <a:ext cx="28800" cy="213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4667A78-2A3D-5FC1-81A0-44C4AB2B2B82}"/>
                    </a:ext>
                  </a:extLst>
                </p14:cNvPr>
                <p14:cNvContentPartPr/>
                <p14:nvPr/>
              </p14:nvContentPartPr>
              <p14:xfrm>
                <a:off x="7237064" y="884877"/>
                <a:ext cx="108720" cy="18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4667A78-2A3D-5FC1-81A0-44C4AB2B2B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30944" y="879210"/>
                  <a:ext cx="120960" cy="29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B76583A-7D0A-96C1-1B76-74E1AA9CC663}"/>
                    </a:ext>
                  </a:extLst>
                </p14:cNvPr>
                <p14:cNvContentPartPr/>
                <p14:nvPr/>
              </p14:nvContentPartPr>
              <p14:xfrm>
                <a:off x="7264064" y="980637"/>
                <a:ext cx="69120" cy="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B76583A-7D0A-96C1-1B76-74E1AA9CC6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57944" y="975129"/>
                  <a:ext cx="81360" cy="17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228B025-67AA-C149-CBFF-63830B773861}"/>
                    </a:ext>
                  </a:extLst>
                </p14:cNvPr>
                <p14:cNvContentPartPr/>
                <p14:nvPr/>
              </p14:nvContentPartPr>
              <p14:xfrm>
                <a:off x="7364144" y="976317"/>
                <a:ext cx="79560" cy="88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228B025-67AA-C149-CBFF-63830B7738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58024" y="970593"/>
                  <a:ext cx="91800" cy="100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008E37-32E2-0E1D-CEEF-96D8E00681C6}"/>
                    </a:ext>
                  </a:extLst>
                </p14:cNvPr>
                <p14:cNvContentPartPr/>
                <p14:nvPr/>
              </p14:nvContentPartPr>
              <p14:xfrm>
                <a:off x="7453424" y="989997"/>
                <a:ext cx="59040" cy="52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008E37-32E2-0E1D-CEEF-96D8E00681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7304" y="984303"/>
                  <a:ext cx="71280" cy="64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4F18408-80ED-4530-73FB-078BF7E72B41}"/>
                    </a:ext>
                  </a:extLst>
                </p14:cNvPr>
                <p14:cNvContentPartPr/>
                <p14:nvPr/>
              </p14:nvContentPartPr>
              <p14:xfrm>
                <a:off x="7530104" y="991077"/>
                <a:ext cx="73800" cy="75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4F18408-80ED-4530-73FB-078BF7E72B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23984" y="985367"/>
                  <a:ext cx="86040" cy="86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D60A00B-1642-99A7-E201-371B0B3D3085}"/>
                    </a:ext>
                  </a:extLst>
                </p14:cNvPr>
                <p14:cNvContentPartPr/>
                <p14:nvPr/>
              </p14:nvContentPartPr>
              <p14:xfrm>
                <a:off x="7613624" y="896397"/>
                <a:ext cx="12960" cy="149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D60A00B-1642-99A7-E201-371B0B3D30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07504" y="890691"/>
                  <a:ext cx="25200" cy="160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88DE773-59A3-17EB-3B9D-D8CE0791CC45}"/>
                    </a:ext>
                  </a:extLst>
                </p14:cNvPr>
                <p14:cNvContentPartPr/>
                <p14:nvPr/>
              </p14:nvContentPartPr>
              <p14:xfrm>
                <a:off x="7563944" y="936717"/>
                <a:ext cx="125280" cy="111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88DE773-59A3-17EB-3B9D-D8CE0791CC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7824" y="931003"/>
                  <a:ext cx="137520" cy="123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15D86AC-55EB-F1BC-4795-4D2F715C4F1F}"/>
                    </a:ext>
                  </a:extLst>
                </p14:cNvPr>
                <p14:cNvContentPartPr/>
                <p14:nvPr/>
              </p14:nvContentPartPr>
              <p14:xfrm>
                <a:off x="7670144" y="889917"/>
                <a:ext cx="360" cy="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15D86AC-55EB-F1BC-4795-4D2F715C4F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4024" y="8837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E70684B-4980-780B-1845-B796BDB92D79}"/>
                    </a:ext>
                  </a:extLst>
                </p14:cNvPr>
                <p14:cNvContentPartPr/>
                <p14:nvPr/>
              </p14:nvContentPartPr>
              <p14:xfrm>
                <a:off x="7719824" y="965877"/>
                <a:ext cx="169200" cy="90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E70684B-4980-780B-1845-B796BDB92D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13704" y="960165"/>
                  <a:ext cx="181440" cy="102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2DD22E5-52F8-C4B4-BB2A-F71DE5A71DCF}"/>
                    </a:ext>
                  </a:extLst>
                </p14:cNvPr>
                <p14:cNvContentPartPr/>
                <p14:nvPr/>
              </p14:nvContentPartPr>
              <p14:xfrm>
                <a:off x="7984424" y="906477"/>
                <a:ext cx="39960" cy="178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2DD22E5-52F8-C4B4-BB2A-F71DE5A71D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78304" y="900772"/>
                  <a:ext cx="52200" cy="1896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6542090-51E7-6231-A41A-BFA73C901CD2}"/>
              </a:ext>
            </a:extLst>
          </p:cNvPr>
          <p:cNvGrpSpPr/>
          <p:nvPr/>
        </p:nvGrpSpPr>
        <p:grpSpPr>
          <a:xfrm>
            <a:off x="6732543" y="339053"/>
            <a:ext cx="519480" cy="202542"/>
            <a:chOff x="8234984" y="904677"/>
            <a:chExt cx="5194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7C6B61B-0F3A-A0E8-6AC6-381DE17E712E}"/>
                    </a:ext>
                  </a:extLst>
                </p14:cNvPr>
                <p14:cNvContentPartPr/>
                <p14:nvPr/>
              </p14:nvContentPartPr>
              <p14:xfrm>
                <a:off x="8234984" y="989277"/>
                <a:ext cx="72000" cy="82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7C6B61B-0F3A-A0E8-6AC6-381DE17E71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28864" y="983557"/>
                  <a:ext cx="84240" cy="93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71B31C-80FB-6FAE-7240-0E6695E76D18}"/>
                    </a:ext>
                  </a:extLst>
                </p14:cNvPr>
                <p14:cNvContentPartPr/>
                <p14:nvPr/>
              </p14:nvContentPartPr>
              <p14:xfrm>
                <a:off x="8298344" y="1014117"/>
                <a:ext cx="100080" cy="79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71B31C-80FB-6FAE-7240-0E6695E76D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92224" y="1008410"/>
                  <a:ext cx="112320" cy="9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F79A85-B3EF-D3EA-EF03-F392E50857B4}"/>
                    </a:ext>
                  </a:extLst>
                </p14:cNvPr>
                <p14:cNvContentPartPr/>
                <p14:nvPr/>
              </p14:nvContentPartPr>
              <p14:xfrm>
                <a:off x="8425424" y="904677"/>
                <a:ext cx="27360" cy="166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F79A85-B3EF-D3EA-EF03-F392E50857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19304" y="898976"/>
                  <a:ext cx="39600" cy="178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B337F84-6505-9386-D99E-DC8D6CDD3017}"/>
                    </a:ext>
                  </a:extLst>
                </p14:cNvPr>
                <p14:cNvContentPartPr/>
                <p14:nvPr/>
              </p14:nvContentPartPr>
              <p14:xfrm>
                <a:off x="8408864" y="979197"/>
                <a:ext cx="175320" cy="88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B337F84-6505-9386-D99E-DC8D6CDD30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02744" y="973493"/>
                  <a:ext cx="187560" cy="100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0E96861-C8D9-CBD9-58E5-22E2369AA8F6}"/>
                    </a:ext>
                  </a:extLst>
                </p14:cNvPr>
                <p14:cNvContentPartPr/>
                <p14:nvPr/>
              </p14:nvContentPartPr>
              <p14:xfrm>
                <a:off x="8600384" y="974877"/>
                <a:ext cx="56520" cy="94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0E96861-C8D9-CBD9-58E5-22E2369AA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94264" y="969149"/>
                  <a:ext cx="68760" cy="106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F560277-654E-7D5C-2ED2-3F9067242230}"/>
                    </a:ext>
                  </a:extLst>
                </p14:cNvPr>
                <p14:cNvContentPartPr/>
                <p14:nvPr/>
              </p14:nvContentPartPr>
              <p14:xfrm>
                <a:off x="8668784" y="992877"/>
                <a:ext cx="85680" cy="8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F560277-654E-7D5C-2ED2-3F90672422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2664" y="987163"/>
                  <a:ext cx="97920" cy="974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53F1800-092E-3E46-CA11-606BB99222B0}"/>
              </a:ext>
            </a:extLst>
          </p:cNvPr>
          <p:cNvGrpSpPr/>
          <p:nvPr/>
        </p:nvGrpSpPr>
        <p:grpSpPr>
          <a:xfrm>
            <a:off x="7992543" y="231489"/>
            <a:ext cx="66240" cy="330626"/>
            <a:chOff x="9494984" y="805677"/>
            <a:chExt cx="66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4520FAA-3198-BD36-4504-D482E97AEF17}"/>
                    </a:ext>
                  </a:extLst>
                </p14:cNvPr>
                <p14:cNvContentPartPr/>
                <p14:nvPr/>
              </p14:nvContentPartPr>
              <p14:xfrm>
                <a:off x="9494984" y="805677"/>
                <a:ext cx="66240" cy="184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4520FAA-3198-BD36-4504-D482E97AEF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88864" y="799969"/>
                  <a:ext cx="78480" cy="196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175685C-7283-FFAF-C170-1B2AEEE547A8}"/>
                    </a:ext>
                  </a:extLst>
                </p14:cNvPr>
                <p14:cNvContentPartPr/>
                <p14:nvPr/>
              </p14:nvContentPartPr>
              <p14:xfrm>
                <a:off x="9520184" y="1074237"/>
                <a:ext cx="27360" cy="39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175685C-7283-FFAF-C170-1B2AEEE547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14064" y="1068528"/>
                  <a:ext cx="39600" cy="513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64BC3C7-407C-5D02-463D-8DE02C27908C}"/>
              </a:ext>
            </a:extLst>
          </p:cNvPr>
          <p:cNvGrpSpPr/>
          <p:nvPr/>
        </p:nvGrpSpPr>
        <p:grpSpPr>
          <a:xfrm>
            <a:off x="7333023" y="351214"/>
            <a:ext cx="637200" cy="209101"/>
            <a:chOff x="8835464" y="917277"/>
            <a:chExt cx="6372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7424E30-C678-E2CE-39D8-E0C96DF2ED85}"/>
                    </a:ext>
                  </a:extLst>
                </p14:cNvPr>
                <p14:cNvContentPartPr/>
                <p14:nvPr/>
              </p14:nvContentPartPr>
              <p14:xfrm>
                <a:off x="8835464" y="917277"/>
                <a:ext cx="52560" cy="178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7424E30-C678-E2CE-39D8-E0C96DF2ED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29344" y="911572"/>
                  <a:ext cx="64800" cy="189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3BA93B7-6909-EFD6-55E3-09A3F5683C2C}"/>
                    </a:ext>
                  </a:extLst>
                </p14:cNvPr>
                <p14:cNvContentPartPr/>
                <p14:nvPr/>
              </p14:nvContentPartPr>
              <p14:xfrm>
                <a:off x="8906024" y="934917"/>
                <a:ext cx="44280" cy="171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3BA93B7-6909-EFD6-55E3-09A3F5683C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99904" y="929205"/>
                  <a:ext cx="56520" cy="182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5CD4360-720D-1EE9-3C06-E88F9F952C15}"/>
                    </a:ext>
                  </a:extLst>
                </p14:cNvPr>
                <p14:cNvContentPartPr/>
                <p14:nvPr/>
              </p14:nvContentPartPr>
              <p14:xfrm>
                <a:off x="8987744" y="925557"/>
                <a:ext cx="54000" cy="167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CD4360-720D-1EE9-3C06-E88F9F952C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1624" y="919843"/>
                  <a:ext cx="66240" cy="17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015726-3F17-55D1-0CEB-D0033D74864E}"/>
                    </a:ext>
                  </a:extLst>
                </p14:cNvPr>
                <p14:cNvContentPartPr/>
                <p14:nvPr/>
              </p14:nvContentPartPr>
              <p14:xfrm>
                <a:off x="9051824" y="944277"/>
                <a:ext cx="23400" cy="130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015726-3F17-55D1-0CEB-D0033D7486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45704" y="938567"/>
                  <a:ext cx="35640" cy="14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53F8C2D-6497-A0A1-2CFC-98685F1E378A}"/>
                    </a:ext>
                  </a:extLst>
                </p14:cNvPr>
                <p14:cNvContentPartPr/>
                <p14:nvPr/>
              </p14:nvContentPartPr>
              <p14:xfrm>
                <a:off x="9016544" y="1019157"/>
                <a:ext cx="10008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53F8C2D-6497-A0A1-2CFC-98685F1E3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10424" y="1013037"/>
                  <a:ext cx="112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446B01F-4CA9-49ED-F32C-547510035814}"/>
                    </a:ext>
                  </a:extLst>
                </p14:cNvPr>
                <p14:cNvContentPartPr/>
                <p14:nvPr/>
              </p14:nvContentPartPr>
              <p14:xfrm>
                <a:off x="9134984" y="937797"/>
                <a:ext cx="93960" cy="164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446B01F-4CA9-49ED-F32C-5475100358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28864" y="932078"/>
                  <a:ext cx="106200" cy="175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4D3A598-D671-9FE7-C566-F0E5EEBC79C0}"/>
                    </a:ext>
                  </a:extLst>
                </p14:cNvPr>
                <p14:cNvContentPartPr/>
                <p14:nvPr/>
              </p14:nvContentPartPr>
              <p14:xfrm>
                <a:off x="9249464" y="961917"/>
                <a:ext cx="96120" cy="150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4D3A598-D671-9FE7-C566-F0E5EEBC79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3344" y="956207"/>
                  <a:ext cx="108360" cy="161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DE002C0-0EEC-90CE-0176-19FC6CC3A931}"/>
                    </a:ext>
                  </a:extLst>
                </p14:cNvPr>
                <p14:cNvContentPartPr/>
                <p14:nvPr/>
              </p14:nvContentPartPr>
              <p14:xfrm>
                <a:off x="9386984" y="979557"/>
                <a:ext cx="75240" cy="126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DE002C0-0EEC-90CE-0176-19FC6CC3A9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80864" y="973844"/>
                  <a:ext cx="87480" cy="137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AFBC903-7F4F-9E36-7500-9F0FA9F956CE}"/>
                    </a:ext>
                  </a:extLst>
                </p14:cNvPr>
                <p14:cNvContentPartPr/>
                <p14:nvPr/>
              </p14:nvContentPartPr>
              <p14:xfrm>
                <a:off x="9397424" y="1013757"/>
                <a:ext cx="75240" cy="18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AFBC903-7F4F-9E36-7500-9F0FA9F956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91304" y="1008090"/>
                  <a:ext cx="87480" cy="29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26B4397-E078-F1F1-9437-A4824C37BF0D}"/>
                    </a:ext>
                  </a:extLst>
                </p14:cNvPr>
                <p14:cNvContentPartPr/>
                <p14:nvPr/>
              </p14:nvContentPartPr>
              <p14:xfrm>
                <a:off x="9382664" y="947157"/>
                <a:ext cx="77400" cy="23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26B4397-E078-F1F1-9437-A4824C37BF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76544" y="941392"/>
                  <a:ext cx="89640" cy="349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FDDB1AC1-44DC-73DA-37EF-C359D71BC195}"/>
              </a:ext>
            </a:extLst>
          </p:cNvPr>
          <p:cNvGrpSpPr/>
          <p:nvPr/>
        </p:nvGrpSpPr>
        <p:grpSpPr>
          <a:xfrm>
            <a:off x="372762" y="2655471"/>
            <a:ext cx="4091222" cy="2399848"/>
            <a:chOff x="372762" y="2655470"/>
            <a:chExt cx="4937040" cy="28442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5C126B-4A4A-F739-0CE3-8147470458C2}"/>
                    </a:ext>
                  </a:extLst>
                </p14:cNvPr>
                <p14:cNvContentPartPr/>
                <p14:nvPr/>
              </p14:nvContentPartPr>
              <p14:xfrm>
                <a:off x="1338642" y="2830430"/>
                <a:ext cx="84240" cy="15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5C126B-4A4A-F739-0CE3-8147470458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31260" y="2823182"/>
                  <a:ext cx="99004" cy="1718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7EC4280-7E67-3DAE-3760-A586F5260418}"/>
                </a:ext>
              </a:extLst>
            </p:cNvPr>
            <p:cNvGrpSpPr/>
            <p:nvPr/>
          </p:nvGrpSpPr>
          <p:grpSpPr>
            <a:xfrm>
              <a:off x="1053162" y="3332990"/>
              <a:ext cx="583200" cy="265320"/>
              <a:chOff x="2673344" y="3526557"/>
              <a:chExt cx="583200" cy="26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DF460064-F8D1-AB94-0E58-BBB323A6E96C}"/>
                      </a:ext>
                    </a:extLst>
                  </p14:cNvPr>
                  <p14:cNvContentPartPr/>
                  <p14:nvPr/>
                </p14:nvContentPartPr>
                <p14:xfrm>
                  <a:off x="2673344" y="3624117"/>
                  <a:ext cx="76680" cy="936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DF460064-F8D1-AB94-0E58-BBB323A6E96C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665979" y="3616884"/>
                    <a:ext cx="91409" cy="1080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043975D-43F3-FB0A-410A-22AFE4B1BE19}"/>
                      </a:ext>
                    </a:extLst>
                  </p14:cNvPr>
                  <p14:cNvContentPartPr/>
                  <p14:nvPr/>
                </p14:nvContentPartPr>
                <p14:xfrm>
                  <a:off x="2767304" y="3540237"/>
                  <a:ext cx="103680" cy="17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043975D-43F3-FB0A-410A-22AFE4B1BE19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759898" y="3532977"/>
                    <a:ext cx="118491" cy="18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1EF685D-31FC-B7C1-C831-BBAD3467E9E0}"/>
                      </a:ext>
                    </a:extLst>
                  </p14:cNvPr>
                  <p14:cNvContentPartPr/>
                  <p14:nvPr/>
                </p14:nvContentPartPr>
                <p14:xfrm>
                  <a:off x="2863064" y="3647157"/>
                  <a:ext cx="55080" cy="144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1EF685D-31FC-B7C1-C831-BBAD3467E9E0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855691" y="3639900"/>
                    <a:ext cx="69826" cy="159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F0F83B7-6994-02DE-FC27-D397B61AB084}"/>
                      </a:ext>
                    </a:extLst>
                  </p14:cNvPr>
                  <p14:cNvContentPartPr/>
                  <p14:nvPr/>
                </p14:nvContentPartPr>
                <p14:xfrm>
                  <a:off x="2902304" y="3547437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F0F83B7-6994-02DE-FC27-D397B61AB084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2896184" y="354131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17DD516-EE74-80CB-1AB2-E70D6A153B1D}"/>
                      </a:ext>
                    </a:extLst>
                  </p14:cNvPr>
                  <p14:cNvContentPartPr/>
                  <p14:nvPr/>
                </p14:nvContentPartPr>
                <p14:xfrm>
                  <a:off x="2974664" y="3648957"/>
                  <a:ext cx="134280" cy="756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17DD516-EE74-80CB-1AB2-E70D6A153B1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2967276" y="3641696"/>
                    <a:ext cx="149055" cy="901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C477FB-5E33-3711-A74F-6F8FC0421247}"/>
                      </a:ext>
                    </a:extLst>
                  </p14:cNvPr>
                  <p14:cNvContentPartPr/>
                  <p14:nvPr/>
                </p14:nvContentPartPr>
                <p14:xfrm>
                  <a:off x="3122264" y="3625917"/>
                  <a:ext cx="78120" cy="79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C477FB-5E33-3711-A74F-6F8FC0421247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114886" y="3618652"/>
                    <a:ext cx="92876" cy="944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F5C6319-D287-E1CA-EABC-973C31629B74}"/>
                      </a:ext>
                    </a:extLst>
                  </p14:cNvPr>
                  <p14:cNvContentPartPr/>
                  <p14:nvPr/>
                </p14:nvContentPartPr>
                <p14:xfrm>
                  <a:off x="3224504" y="3526557"/>
                  <a:ext cx="2880" cy="1504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F5C6319-D287-E1CA-EABC-973C31629B74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3217510" y="3519310"/>
                    <a:ext cx="16869" cy="1649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D66CDE5-2CBB-4562-8420-AFFF499397A5}"/>
                      </a:ext>
                    </a:extLst>
                  </p14:cNvPr>
                  <p14:cNvContentPartPr/>
                  <p14:nvPr/>
                </p14:nvContentPartPr>
                <p14:xfrm>
                  <a:off x="3179144" y="3605757"/>
                  <a:ext cx="77400" cy="6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D66CDE5-2CBB-4562-8420-AFFF499397A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3171752" y="3598872"/>
                    <a:ext cx="92184" cy="20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5B55D8B-3233-CA4B-DAF4-812081E0B15A}"/>
                      </a:ext>
                    </a:extLst>
                  </p14:cNvPr>
                  <p14:cNvContentPartPr/>
                  <p14:nvPr/>
                </p14:nvContentPartPr>
                <p14:xfrm>
                  <a:off x="2921024" y="3583797"/>
                  <a:ext cx="360" cy="11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5B55D8B-3233-CA4B-DAF4-812081E0B15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4904" y="3576584"/>
                    <a:ext cx="12600" cy="2630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477942A-F2D5-5316-C88A-74A09803E829}"/>
                </a:ext>
              </a:extLst>
            </p:cNvPr>
            <p:cNvGrpSpPr/>
            <p:nvPr/>
          </p:nvGrpSpPr>
          <p:grpSpPr>
            <a:xfrm>
              <a:off x="3837762" y="3390230"/>
              <a:ext cx="795600" cy="182520"/>
              <a:chOff x="5457944" y="3583797"/>
              <a:chExt cx="795600" cy="18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B613E42-06EA-E147-E716-DE7E2AB7A729}"/>
                      </a:ext>
                    </a:extLst>
                  </p14:cNvPr>
                  <p14:cNvContentPartPr/>
                  <p14:nvPr/>
                </p14:nvContentPartPr>
                <p14:xfrm>
                  <a:off x="5461544" y="3583797"/>
                  <a:ext cx="2880" cy="168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B613E42-06EA-E147-E716-DE7E2AB7A729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454550" y="3576546"/>
                    <a:ext cx="16869" cy="1829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6BCF58A-FD05-F7BC-B9B2-F27466194E65}"/>
                      </a:ext>
                    </a:extLst>
                  </p14:cNvPr>
                  <p14:cNvContentPartPr/>
                  <p14:nvPr/>
                </p14:nvContentPartPr>
                <p14:xfrm>
                  <a:off x="5457944" y="3592077"/>
                  <a:ext cx="100080" cy="140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6BCF58A-FD05-F7BC-B9B2-F27466194E65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5450579" y="3584844"/>
                    <a:ext cx="114810" cy="285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DA85DAE-DBA4-3ECC-8B89-33D75E67CA6B}"/>
                      </a:ext>
                    </a:extLst>
                  </p14:cNvPr>
                  <p14:cNvContentPartPr/>
                  <p14:nvPr/>
                </p14:nvContentPartPr>
                <p14:xfrm>
                  <a:off x="5480984" y="3678477"/>
                  <a:ext cx="85680" cy="118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DA85DAE-DBA4-3ECC-8B89-33D75E67CA6B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473590" y="3671264"/>
                    <a:ext cx="100467" cy="26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0420EDB-C070-D1A7-2AB0-EFBB8E07227F}"/>
                      </a:ext>
                    </a:extLst>
                  </p14:cNvPr>
                  <p14:cNvContentPartPr/>
                  <p14:nvPr/>
                </p14:nvContentPartPr>
                <p14:xfrm>
                  <a:off x="5575664" y="3670197"/>
                  <a:ext cx="88920" cy="68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0420EDB-C070-D1A7-2AB0-EFBB8E07227F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568254" y="3662981"/>
                    <a:ext cx="103740" cy="831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6448160-6E41-CAC4-8037-730BA54B56F9}"/>
                      </a:ext>
                    </a:extLst>
                  </p14:cNvPr>
                  <p14:cNvContentPartPr/>
                  <p14:nvPr/>
                </p14:nvContentPartPr>
                <p14:xfrm>
                  <a:off x="5670344" y="3682437"/>
                  <a:ext cx="33840" cy="529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6448160-6E41-CAC4-8037-730BA54B56F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5662969" y="3675240"/>
                    <a:ext cx="48591" cy="6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68D67FF-F091-1DD4-6051-49847B7D341D}"/>
                      </a:ext>
                    </a:extLst>
                  </p14:cNvPr>
                  <p14:cNvContentPartPr/>
                  <p14:nvPr/>
                </p14:nvContentPartPr>
                <p14:xfrm>
                  <a:off x="5740544" y="3666957"/>
                  <a:ext cx="65160" cy="730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D68D67FF-F091-1DD4-6051-49847B7D341D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5733208" y="3659734"/>
                    <a:ext cx="79832" cy="87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4A9C0A5-052C-6537-D1C9-EE3AEA02A2BE}"/>
                      </a:ext>
                    </a:extLst>
                  </p14:cNvPr>
                  <p14:cNvContentPartPr/>
                  <p14:nvPr/>
                </p14:nvContentPartPr>
                <p14:xfrm>
                  <a:off x="5857184" y="3608637"/>
                  <a:ext cx="13320" cy="129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4A9C0A5-052C-6537-D1C9-EE3AEA02A2BE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5849636" y="3601393"/>
                    <a:ext cx="28416" cy="1444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21A3422-0AB6-3963-88FC-BC2AAE81593D}"/>
                      </a:ext>
                    </a:extLst>
                  </p14:cNvPr>
                  <p14:cNvContentPartPr/>
                  <p14:nvPr/>
                </p14:nvContentPartPr>
                <p14:xfrm>
                  <a:off x="5824064" y="3644277"/>
                  <a:ext cx="85680" cy="8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21A3422-0AB6-3963-88FC-BC2AAE81593D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5816670" y="3637283"/>
                    <a:ext cx="100467" cy="226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62FE61B-5ED7-3797-C9F4-AEFA1B41D63D}"/>
                      </a:ext>
                    </a:extLst>
                  </p14:cNvPr>
                  <p14:cNvContentPartPr/>
                  <p14:nvPr/>
                </p14:nvContentPartPr>
                <p14:xfrm>
                  <a:off x="5938544" y="3638877"/>
                  <a:ext cx="12960" cy="1159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62FE61B-5ED7-3797-C9F4-AEFA1B41D63D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5931200" y="3631632"/>
                    <a:ext cx="27648" cy="130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4368EEA-C701-454D-DAA0-871E6FB275AA}"/>
                      </a:ext>
                    </a:extLst>
                  </p14:cNvPr>
                  <p14:cNvContentPartPr/>
                  <p14:nvPr/>
                </p14:nvContentPartPr>
                <p14:xfrm>
                  <a:off x="6000824" y="3679557"/>
                  <a:ext cx="252720" cy="867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4368EEA-C701-454D-DAA0-871E6FB275AA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5993442" y="3672291"/>
                    <a:ext cx="267484" cy="1012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0AE4E49-6BF8-1C3F-4A1B-F164A2708786}"/>
                </a:ext>
              </a:extLst>
            </p:cNvPr>
            <p:cNvGrpSpPr/>
            <p:nvPr/>
          </p:nvGrpSpPr>
          <p:grpSpPr>
            <a:xfrm>
              <a:off x="372762" y="3389150"/>
              <a:ext cx="351360" cy="244080"/>
              <a:chOff x="1992944" y="3582717"/>
              <a:chExt cx="351360" cy="24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F880026-C339-FF7C-4C20-ECFABB3FCA6F}"/>
                      </a:ext>
                    </a:extLst>
                  </p14:cNvPr>
                  <p14:cNvContentPartPr/>
                  <p14:nvPr/>
                </p14:nvContentPartPr>
                <p14:xfrm>
                  <a:off x="2051264" y="3582717"/>
                  <a:ext cx="6480" cy="180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F880026-C339-FF7C-4C20-ECFABB3FCA6F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2043920" y="3575468"/>
                    <a:ext cx="21168" cy="1948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C734453-4579-F9F3-0522-B46E0C195EC5}"/>
                      </a:ext>
                    </a:extLst>
                  </p14:cNvPr>
                  <p14:cNvContentPartPr/>
                  <p14:nvPr/>
                </p14:nvContentPartPr>
                <p14:xfrm>
                  <a:off x="1992944" y="3651477"/>
                  <a:ext cx="87840" cy="14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1C734453-4579-F9F3-0522-B46E0C195EC5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985552" y="3643317"/>
                    <a:ext cx="102625" cy="1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42CFCBD-FAAD-216C-709E-FDCBD8EF7BFF}"/>
                      </a:ext>
                    </a:extLst>
                  </p14:cNvPr>
                  <p14:cNvContentPartPr/>
                  <p14:nvPr/>
                </p14:nvContentPartPr>
                <p14:xfrm>
                  <a:off x="2103104" y="3672357"/>
                  <a:ext cx="52560" cy="792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42CFCBD-FAAD-216C-709E-FDCBD8EF7BFF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095720" y="3665118"/>
                    <a:ext cx="67329" cy="93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1D938B7-C1EB-E047-FD05-74F5FED1DD6F}"/>
                      </a:ext>
                    </a:extLst>
                  </p14:cNvPr>
                  <p14:cNvContentPartPr/>
                  <p14:nvPr/>
                </p14:nvContentPartPr>
                <p14:xfrm>
                  <a:off x="2105264" y="3684597"/>
                  <a:ext cx="56520" cy="1422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1D938B7-C1EB-E047-FD05-74F5FED1DD6F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2097929" y="3677359"/>
                    <a:ext cx="71189" cy="156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7DC9C326-7ECC-ABF5-AFD6-B3048B9DDBDD}"/>
                      </a:ext>
                    </a:extLst>
                  </p14:cNvPr>
                  <p14:cNvContentPartPr/>
                  <p14:nvPr/>
                </p14:nvContentPartPr>
                <p14:xfrm>
                  <a:off x="2194544" y="3672357"/>
                  <a:ext cx="2880" cy="1292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7DC9C326-7ECC-ABF5-AFD6-B3048B9DDBDD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2187550" y="3665106"/>
                    <a:ext cx="16869" cy="1437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566AE66-4A2C-0F90-BE50-81D5C7E879F4}"/>
                      </a:ext>
                    </a:extLst>
                  </p14:cNvPr>
                  <p14:cNvContentPartPr/>
                  <p14:nvPr/>
                </p14:nvContentPartPr>
                <p14:xfrm>
                  <a:off x="2203184" y="3660477"/>
                  <a:ext cx="48240" cy="806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A566AE66-4A2C-0F90-BE50-81D5C7E879F4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2195796" y="3653224"/>
                    <a:ext cx="63016" cy="951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46BE601-D475-8818-D071-25DAE15482BB}"/>
                      </a:ext>
                    </a:extLst>
                  </p14:cNvPr>
                  <p14:cNvContentPartPr/>
                  <p14:nvPr/>
                </p14:nvContentPartPr>
                <p14:xfrm>
                  <a:off x="2244944" y="3674877"/>
                  <a:ext cx="99360" cy="81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46BE601-D475-8818-D071-25DAE15482B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2237568" y="3667636"/>
                    <a:ext cx="114112" cy="9584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3D1D1D0-C76D-D09D-09C3-BEEC467CCD6C}"/>
                </a:ext>
              </a:extLst>
            </p:cNvPr>
            <p:cNvGrpSpPr/>
            <p:nvPr/>
          </p:nvGrpSpPr>
          <p:grpSpPr>
            <a:xfrm>
              <a:off x="3203082" y="3400670"/>
              <a:ext cx="400320" cy="278280"/>
              <a:chOff x="4823264" y="3594237"/>
              <a:chExt cx="400320" cy="27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7690298-8836-10C7-03B2-9FCADEE0BCDD}"/>
                      </a:ext>
                    </a:extLst>
                  </p14:cNvPr>
                  <p14:cNvContentPartPr/>
                  <p14:nvPr/>
                </p14:nvContentPartPr>
                <p14:xfrm>
                  <a:off x="4879064" y="3594237"/>
                  <a:ext cx="17280" cy="1659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7690298-8836-10C7-03B2-9FCADEE0BCDD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871720" y="3586984"/>
                    <a:ext cx="31968" cy="180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00D7BA46-0ECB-F757-481F-67C6EF949471}"/>
                      </a:ext>
                    </a:extLst>
                  </p14:cNvPr>
                  <p14:cNvContentPartPr/>
                  <p14:nvPr/>
                </p14:nvContentPartPr>
                <p14:xfrm>
                  <a:off x="4823264" y="3656517"/>
                  <a:ext cx="106560" cy="129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00D7BA46-0ECB-F757-481F-67C6EF949471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4815870" y="3649173"/>
                    <a:ext cx="121348" cy="276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734710A-727F-0C08-F996-5500CFA1ABCB}"/>
                      </a:ext>
                    </a:extLst>
                  </p14:cNvPr>
                  <p14:cNvContentPartPr/>
                  <p14:nvPr/>
                </p14:nvContentPartPr>
                <p14:xfrm>
                  <a:off x="4949984" y="3680637"/>
                  <a:ext cx="66960" cy="1918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734710A-727F-0C08-F996-5500CFA1ABCB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4942640" y="3673388"/>
                    <a:ext cx="81648" cy="206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92B3BAF0-8B8F-D07F-71C5-5FB53D3E6A63}"/>
                      </a:ext>
                    </a:extLst>
                  </p14:cNvPr>
                  <p14:cNvContentPartPr/>
                  <p14:nvPr/>
                </p14:nvContentPartPr>
                <p14:xfrm>
                  <a:off x="5062664" y="3724197"/>
                  <a:ext cx="14760" cy="1267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2B3BAF0-8B8F-D07F-71C5-5FB53D3E6A63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5055284" y="3716968"/>
                    <a:ext cx="29520" cy="1411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22BCBE10-B81A-073A-2801-E883C67EC497}"/>
                      </a:ext>
                    </a:extLst>
                  </p14:cNvPr>
                  <p14:cNvContentPartPr/>
                  <p14:nvPr/>
                </p14:nvContentPartPr>
                <p14:xfrm>
                  <a:off x="5068784" y="3681717"/>
                  <a:ext cx="64080" cy="730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22BCBE10-B81A-073A-2801-E883C67EC497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5061423" y="3674494"/>
                    <a:ext cx="78801" cy="87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888EEEF-62F7-A179-8E2F-7A8E988CE8AC}"/>
                      </a:ext>
                    </a:extLst>
                  </p14:cNvPr>
                  <p14:cNvContentPartPr/>
                  <p14:nvPr/>
                </p14:nvContentPartPr>
                <p14:xfrm>
                  <a:off x="5142584" y="3691797"/>
                  <a:ext cx="81000" cy="795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888EEEF-62F7-A179-8E2F-7A8E988CE8A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5135181" y="3684525"/>
                    <a:ext cx="95806" cy="9410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9CF21CD-1A46-522C-3FD9-8BFFF2A400F8}"/>
                </a:ext>
              </a:extLst>
            </p:cNvPr>
            <p:cNvGrpSpPr/>
            <p:nvPr/>
          </p:nvGrpSpPr>
          <p:grpSpPr>
            <a:xfrm>
              <a:off x="3221802" y="4492910"/>
              <a:ext cx="847440" cy="286560"/>
              <a:chOff x="4841984" y="4686477"/>
              <a:chExt cx="847440" cy="28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DBE4ADE-683E-7B32-50A8-5F6F2ADEDFBD}"/>
                      </a:ext>
                    </a:extLst>
                  </p14:cNvPr>
                  <p14:cNvContentPartPr/>
                  <p14:nvPr/>
                </p14:nvContentPartPr>
                <p14:xfrm>
                  <a:off x="4875104" y="4766757"/>
                  <a:ext cx="10440" cy="2062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DBE4ADE-683E-7B32-50A8-5F6F2ADEDFBD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4867709" y="4759512"/>
                    <a:ext cx="25230" cy="220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F7843A4F-D47A-21C5-C280-8B15C47CB22A}"/>
                      </a:ext>
                    </a:extLst>
                  </p14:cNvPr>
                  <p14:cNvContentPartPr/>
                  <p14:nvPr/>
                </p14:nvContentPartPr>
                <p14:xfrm>
                  <a:off x="4841984" y="4753437"/>
                  <a:ext cx="89640" cy="10188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F7843A4F-D47A-21C5-C280-8B15C47CB22A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4834622" y="4746190"/>
                    <a:ext cx="104363" cy="1163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DC224799-624E-A1BD-EBC8-F7BD4CC5C78D}"/>
                      </a:ext>
                    </a:extLst>
                  </p14:cNvPr>
                  <p14:cNvContentPartPr/>
                  <p14:nvPr/>
                </p14:nvContentPartPr>
                <p14:xfrm>
                  <a:off x="4954304" y="4769997"/>
                  <a:ext cx="77400" cy="7200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DC224799-624E-A1BD-EBC8-F7BD4CC5C78D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4946912" y="4762754"/>
                    <a:ext cx="92184" cy="86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854393C-A1EE-DE1C-186A-CAAC599CFB71}"/>
                      </a:ext>
                    </a:extLst>
                  </p14:cNvPr>
                  <p14:cNvContentPartPr/>
                  <p14:nvPr/>
                </p14:nvContentPartPr>
                <p14:xfrm>
                  <a:off x="5028464" y="4767837"/>
                  <a:ext cx="52200" cy="752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854393C-A1EE-DE1C-186A-CAAC599CFB71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5021069" y="4760611"/>
                    <a:ext cx="66990" cy="896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A648FB6-98CF-8894-4436-180D59144FE9}"/>
                      </a:ext>
                    </a:extLst>
                  </p14:cNvPr>
                  <p14:cNvContentPartPr/>
                  <p14:nvPr/>
                </p14:nvContentPartPr>
                <p14:xfrm>
                  <a:off x="5151944" y="4689717"/>
                  <a:ext cx="8640" cy="115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A648FB6-98CF-8894-4436-180D59144FE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5144600" y="4682472"/>
                    <a:ext cx="23328" cy="130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43BE6899-F3FE-76E9-07D2-905550463F05}"/>
                      </a:ext>
                    </a:extLst>
                  </p14:cNvPr>
                  <p14:cNvContentPartPr/>
                  <p14:nvPr/>
                </p14:nvContentPartPr>
                <p14:xfrm>
                  <a:off x="5100104" y="4732557"/>
                  <a:ext cx="66960" cy="108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43BE6899-F3FE-76E9-07D2-905550463F05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5092712" y="4725213"/>
                    <a:ext cx="81743" cy="254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B8B75CF6-9F56-C520-1CF5-B2402FFD33F6}"/>
                      </a:ext>
                    </a:extLst>
                  </p14:cNvPr>
                  <p14:cNvContentPartPr/>
                  <p14:nvPr/>
                </p14:nvContentPartPr>
                <p14:xfrm>
                  <a:off x="5199104" y="4744797"/>
                  <a:ext cx="57600" cy="921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B8B75CF6-9F56-C520-1CF5-B2402FFD33F6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5191742" y="4737544"/>
                    <a:ext cx="72325" cy="106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E5741341-8390-F836-5E11-167215F4040E}"/>
                      </a:ext>
                    </a:extLst>
                  </p14:cNvPr>
                  <p14:cNvContentPartPr/>
                  <p14:nvPr/>
                </p14:nvContentPartPr>
                <p14:xfrm>
                  <a:off x="5328704" y="4686477"/>
                  <a:ext cx="6840" cy="12348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E5741341-8390-F836-5E11-167215F4040E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5321436" y="4679213"/>
                    <a:ext cx="21375" cy="138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F38683D-29B4-C20B-35C3-6DF570487868}"/>
                      </a:ext>
                    </a:extLst>
                  </p14:cNvPr>
                  <p14:cNvContentPartPr/>
                  <p14:nvPr/>
                </p14:nvContentPartPr>
                <p14:xfrm>
                  <a:off x="5282984" y="4728237"/>
                  <a:ext cx="71280" cy="144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F38683D-29B4-C20B-35C3-6DF570487868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5275595" y="4720077"/>
                    <a:ext cx="86058" cy="1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A366FC59-D95A-149D-65FF-AFBEDE4038F3}"/>
                      </a:ext>
                    </a:extLst>
                  </p14:cNvPr>
                  <p14:cNvContentPartPr/>
                  <p14:nvPr/>
                </p14:nvContentPartPr>
                <p14:xfrm>
                  <a:off x="5374424" y="4749117"/>
                  <a:ext cx="52560" cy="806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A366FC59-D95A-149D-65FF-AFBEDE4038F3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5367040" y="4741864"/>
                    <a:ext cx="67329" cy="951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3E479E3-48DD-576A-1D3D-A1B9E78D13AC}"/>
                      </a:ext>
                    </a:extLst>
                  </p14:cNvPr>
                  <p14:cNvContentPartPr/>
                  <p14:nvPr/>
                </p14:nvContentPartPr>
                <p14:xfrm>
                  <a:off x="5385224" y="4764597"/>
                  <a:ext cx="60840" cy="1774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3E479E3-48DD-576A-1D3D-A1B9E78D13AC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5377836" y="4757344"/>
                    <a:ext cx="75615" cy="1919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4515D83D-E7A0-A8B4-E919-827EEA9B5FEC}"/>
                      </a:ext>
                    </a:extLst>
                  </p14:cNvPr>
                  <p14:cNvContentPartPr/>
                  <p14:nvPr/>
                </p14:nvContentPartPr>
                <p14:xfrm>
                  <a:off x="5503664" y="4759557"/>
                  <a:ext cx="360" cy="12780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4515D83D-E7A0-A8B4-E919-827EEA9B5FEC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5497544" y="4752315"/>
                    <a:ext cx="12600" cy="1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AE9E2319-25B5-6F58-B0BD-8D4DD572CBEB}"/>
                      </a:ext>
                    </a:extLst>
                  </p14:cNvPr>
                  <p14:cNvContentPartPr/>
                  <p14:nvPr/>
                </p14:nvContentPartPr>
                <p14:xfrm>
                  <a:off x="5503664" y="4722117"/>
                  <a:ext cx="65520" cy="979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AE9E2319-25B5-6F58-B0BD-8D4DD572CBEB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5496288" y="4714879"/>
                    <a:ext cx="80273" cy="1123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4FBB494A-3066-19C6-8DBF-BA85BE6A82A3}"/>
                      </a:ext>
                    </a:extLst>
                  </p14:cNvPr>
                  <p14:cNvContentPartPr/>
                  <p14:nvPr/>
                </p14:nvContentPartPr>
                <p14:xfrm>
                  <a:off x="5580704" y="4755237"/>
                  <a:ext cx="108720" cy="9504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4FBB494A-3066-19C6-8DBF-BA85BE6A82A3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5573311" y="4747992"/>
                    <a:ext cx="123506" cy="1095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A7ED36F-F509-DC50-F043-9FEF178A1879}"/>
                </a:ext>
              </a:extLst>
            </p:cNvPr>
            <p:cNvGrpSpPr/>
            <p:nvPr/>
          </p:nvGrpSpPr>
          <p:grpSpPr>
            <a:xfrm>
              <a:off x="1774242" y="4258910"/>
              <a:ext cx="2405160" cy="589320"/>
              <a:chOff x="3394424" y="4452477"/>
              <a:chExt cx="2405160" cy="58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4A41FA2C-E667-3DE8-EC58-EA553C9E2AD0}"/>
                      </a:ext>
                    </a:extLst>
                  </p14:cNvPr>
                  <p14:cNvContentPartPr/>
                  <p14:nvPr/>
                </p14:nvContentPartPr>
                <p14:xfrm>
                  <a:off x="3562904" y="4647237"/>
                  <a:ext cx="5760" cy="1836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4A41FA2C-E667-3DE8-EC58-EA553C9E2AD0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3555372" y="4639978"/>
                    <a:ext cx="20825" cy="198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243D13D-A2BB-DF59-12DC-6A78A80D4B97}"/>
                      </a:ext>
                    </a:extLst>
                  </p14:cNvPr>
                  <p14:cNvContentPartPr/>
                  <p14:nvPr/>
                </p14:nvContentPartPr>
                <p14:xfrm>
                  <a:off x="3545624" y="4624197"/>
                  <a:ext cx="96120" cy="241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243D13D-A2BB-DF59-12DC-6A78A80D4B9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3538230" y="4617003"/>
                    <a:ext cx="110908" cy="385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EDFCA35C-A98B-00C0-B021-108668B5C5F0}"/>
                      </a:ext>
                    </a:extLst>
                  </p14:cNvPr>
                  <p14:cNvContentPartPr/>
                  <p14:nvPr/>
                </p14:nvContentPartPr>
                <p14:xfrm>
                  <a:off x="3528704" y="4755237"/>
                  <a:ext cx="93960" cy="144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EDFCA35C-A98B-00C0-B021-108668B5C5F0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3521343" y="4747077"/>
                    <a:ext cx="108682" cy="1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74F15EB9-3EB8-E502-286B-5E99DA41B579}"/>
                      </a:ext>
                    </a:extLst>
                  </p14:cNvPr>
                  <p14:cNvContentPartPr/>
                  <p14:nvPr/>
                </p14:nvContentPartPr>
                <p14:xfrm>
                  <a:off x="3640304" y="4748037"/>
                  <a:ext cx="57600" cy="81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74F15EB9-3EB8-E502-286B-5E99DA41B579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3632886" y="4740796"/>
                    <a:ext cx="72436" cy="95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C2376E51-9690-E657-F440-A9C98FBF2904}"/>
                      </a:ext>
                    </a:extLst>
                  </p14:cNvPr>
                  <p14:cNvContentPartPr/>
                  <p14:nvPr/>
                </p14:nvContentPartPr>
                <p14:xfrm>
                  <a:off x="3702584" y="4748037"/>
                  <a:ext cx="34560" cy="810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C2376E51-9690-E657-F440-A9C98FBF2904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3695240" y="4740790"/>
                    <a:ext cx="49248" cy="954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077241CA-E400-1FED-CD7A-E13393CA9C16}"/>
                      </a:ext>
                    </a:extLst>
                  </p14:cNvPr>
                  <p14:cNvContentPartPr/>
                  <p14:nvPr/>
                </p14:nvContentPartPr>
                <p14:xfrm>
                  <a:off x="3741104" y="4756317"/>
                  <a:ext cx="63000" cy="73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077241CA-E400-1FED-CD7A-E13393CA9C16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3733718" y="4749094"/>
                    <a:ext cx="77772" cy="87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A8E95B3-59D6-FF31-354F-0A9CB3FA16A1}"/>
                      </a:ext>
                    </a:extLst>
                  </p14:cNvPr>
                  <p14:cNvContentPartPr/>
                  <p14:nvPr/>
                </p14:nvContentPartPr>
                <p14:xfrm>
                  <a:off x="3844784" y="4767117"/>
                  <a:ext cx="92160" cy="730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A8E95B3-59D6-FF31-354F-0A9CB3FA16A1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3837429" y="4759894"/>
                    <a:ext cx="106871" cy="87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E572971-2B7A-7571-C98F-2D790FCE4580}"/>
                      </a:ext>
                    </a:extLst>
                  </p14:cNvPr>
                  <p14:cNvContentPartPr/>
                  <p14:nvPr/>
                </p14:nvContentPartPr>
                <p14:xfrm>
                  <a:off x="3942704" y="4682517"/>
                  <a:ext cx="13320" cy="1231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E572971-2B7A-7571-C98F-2D790FCE4580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3935156" y="4675249"/>
                    <a:ext cx="28416" cy="1376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6102717-E702-EEE6-B04D-B3B39B64EA4E}"/>
                      </a:ext>
                    </a:extLst>
                  </p14:cNvPr>
                  <p14:cNvContentPartPr/>
                  <p14:nvPr/>
                </p14:nvContentPartPr>
                <p14:xfrm>
                  <a:off x="3909584" y="4714917"/>
                  <a:ext cx="98280" cy="75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6102717-E702-EEE6-B04D-B3B39B64EA4E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3902191" y="4707777"/>
                    <a:ext cx="113065" cy="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031870B-25DD-E968-EBAC-62C212654725}"/>
                      </a:ext>
                    </a:extLst>
                  </p14:cNvPr>
                  <p14:cNvContentPartPr/>
                  <p14:nvPr/>
                </p14:nvContentPartPr>
                <p14:xfrm>
                  <a:off x="4005344" y="4695837"/>
                  <a:ext cx="21240" cy="1281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031870B-25DD-E968-EBAC-62C212654725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3997975" y="4688599"/>
                    <a:ext cx="35978" cy="1426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67131A7A-D15B-FCB4-6A9D-B397F393B5BF}"/>
                      </a:ext>
                    </a:extLst>
                  </p14:cNvPr>
                  <p14:cNvContentPartPr/>
                  <p14:nvPr/>
                </p14:nvContentPartPr>
                <p14:xfrm>
                  <a:off x="4069424" y="4755237"/>
                  <a:ext cx="172440" cy="867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67131A7A-D15B-FCB4-6A9D-B397F393B5BF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4062040" y="4747971"/>
                    <a:ext cx="187208" cy="1012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9C58FBE-4418-4E94-8884-0AAA56475BC8}"/>
                      </a:ext>
                    </a:extLst>
                  </p14:cNvPr>
                  <p14:cNvContentPartPr/>
                  <p14:nvPr/>
                </p14:nvContentPartPr>
                <p14:xfrm>
                  <a:off x="4346624" y="4722117"/>
                  <a:ext cx="42120" cy="1188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9C58FBE-4418-4E94-8884-0AAA56475BC8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4339242" y="4714878"/>
                    <a:ext cx="56884" cy="133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92D83A43-EDD7-ED74-DC20-C88EAFFCACBE}"/>
                      </a:ext>
                    </a:extLst>
                  </p14:cNvPr>
                  <p14:cNvContentPartPr/>
                  <p14:nvPr/>
                </p14:nvContentPartPr>
                <p14:xfrm>
                  <a:off x="4550744" y="4655517"/>
                  <a:ext cx="37800" cy="9288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92D83A43-EDD7-ED74-DC20-C88EAFFCACBE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4543358" y="4648274"/>
                    <a:ext cx="52572" cy="107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C5878C6D-8B68-75D0-3B8D-02A575A33230}"/>
                      </a:ext>
                    </a:extLst>
                  </p14:cNvPr>
                  <p14:cNvContentPartPr/>
                  <p14:nvPr/>
                </p14:nvContentPartPr>
                <p14:xfrm>
                  <a:off x="4608704" y="4776837"/>
                  <a:ext cx="58680" cy="1180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C5878C6D-8B68-75D0-3B8D-02A575A33230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4601369" y="4769590"/>
                    <a:ext cx="73350" cy="1325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0C85BD15-8792-7971-AB8D-6B0B3CBCE5BC}"/>
                      </a:ext>
                    </a:extLst>
                  </p14:cNvPr>
                  <p14:cNvContentPartPr/>
                  <p14:nvPr/>
                </p14:nvContentPartPr>
                <p14:xfrm>
                  <a:off x="3394424" y="4452477"/>
                  <a:ext cx="38880" cy="4291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0C85BD15-8792-7971-AB8D-6B0B3CBCE5BC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3387080" y="4445225"/>
                    <a:ext cx="53568" cy="4436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E25FF38-69E2-9BB1-5578-B2FDEA3F4843}"/>
                      </a:ext>
                    </a:extLst>
                  </p14:cNvPr>
                  <p14:cNvContentPartPr/>
                  <p14:nvPr/>
                </p14:nvContentPartPr>
                <p14:xfrm>
                  <a:off x="3408104" y="4461837"/>
                  <a:ext cx="2391480" cy="45000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E25FF38-69E2-9BB1-5578-B2FDEA3F4843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3400719" y="4454586"/>
                    <a:ext cx="2406250" cy="464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3B8BCC33-0A4F-EF7E-05F3-2C107792B236}"/>
                      </a:ext>
                    </a:extLst>
                  </p14:cNvPr>
                  <p14:cNvContentPartPr/>
                  <p14:nvPr/>
                </p14:nvContentPartPr>
                <p14:xfrm>
                  <a:off x="3435104" y="4863597"/>
                  <a:ext cx="2337480" cy="1782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3B8BCC33-0A4F-EF7E-05F3-2C107792B23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3427718" y="4856332"/>
                    <a:ext cx="2352252" cy="19272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A9F1754-0C38-A8F6-957F-6DD37B973E5D}"/>
                </a:ext>
              </a:extLst>
            </p:cNvPr>
            <p:cNvGrpSpPr/>
            <p:nvPr/>
          </p:nvGrpSpPr>
          <p:grpSpPr>
            <a:xfrm>
              <a:off x="897282" y="2696150"/>
              <a:ext cx="790920" cy="468360"/>
              <a:chOff x="2517464" y="2889717"/>
              <a:chExt cx="790920" cy="46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6BCF08E8-D64F-BC4E-65D5-11BE7891CC4B}"/>
                      </a:ext>
                    </a:extLst>
                  </p14:cNvPr>
                  <p14:cNvContentPartPr/>
                  <p14:nvPr/>
                </p14:nvContentPartPr>
                <p14:xfrm>
                  <a:off x="2645624" y="3108237"/>
                  <a:ext cx="75960" cy="97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6BCF08E8-D64F-BC4E-65D5-11BE7891CC4B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638245" y="3100995"/>
                    <a:ext cx="90718" cy="112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67325AEA-6A6F-6B38-7941-A9884AA2CF42}"/>
                      </a:ext>
                    </a:extLst>
                  </p14:cNvPr>
                  <p14:cNvContentPartPr/>
                  <p14:nvPr/>
                </p14:nvContentPartPr>
                <p14:xfrm>
                  <a:off x="2748584" y="3009597"/>
                  <a:ext cx="48600" cy="1785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67325AEA-6A6F-6B38-7941-A9884AA2CF42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741207" y="3002335"/>
                    <a:ext cx="63354" cy="193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AAF0866-9D0E-E28A-22AF-4DCD01939E2F}"/>
                      </a:ext>
                    </a:extLst>
                  </p14:cNvPr>
                  <p14:cNvContentPartPr/>
                  <p14:nvPr/>
                </p14:nvContentPartPr>
                <p14:xfrm>
                  <a:off x="2831384" y="3140637"/>
                  <a:ext cx="34560" cy="105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AAF0866-9D0E-E28A-22AF-4DCD01939E2F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824040" y="3133377"/>
                    <a:ext cx="49248" cy="12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C0CB7C-AC7C-0D43-5E97-6583B353B376}"/>
                      </a:ext>
                    </a:extLst>
                  </p14:cNvPr>
                  <p14:cNvContentPartPr/>
                  <p14:nvPr/>
                </p14:nvContentPartPr>
                <p14:xfrm>
                  <a:off x="2860904" y="3047757"/>
                  <a:ext cx="2520" cy="25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C0CB7C-AC7C-0D43-5E97-6583B353B376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2853764" y="3040617"/>
                    <a:ext cx="16800" cy="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856587-3099-3E49-08F2-2FD84DA067ED}"/>
                      </a:ext>
                    </a:extLst>
                  </p14:cNvPr>
                  <p14:cNvContentPartPr/>
                  <p14:nvPr/>
                </p14:nvContentPartPr>
                <p14:xfrm>
                  <a:off x="2523944" y="2910597"/>
                  <a:ext cx="18720" cy="388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856587-3099-3E49-08F2-2FD84DA067ED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516543" y="2903350"/>
                    <a:ext cx="33522" cy="403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F1F0ACF7-7FDB-24BA-D139-267A33BBFFAE}"/>
                      </a:ext>
                    </a:extLst>
                  </p14:cNvPr>
                  <p14:cNvContentPartPr/>
                  <p14:nvPr/>
                </p14:nvContentPartPr>
                <p14:xfrm>
                  <a:off x="2554904" y="2889717"/>
                  <a:ext cx="718200" cy="44388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F1F0ACF7-7FDB-24BA-D139-267A33BBFFAE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2547522" y="2882461"/>
                    <a:ext cx="732963" cy="4583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983242EA-4BBF-24AD-67FF-36BEFC428E0D}"/>
                      </a:ext>
                    </a:extLst>
                  </p14:cNvPr>
                  <p14:cNvContentPartPr/>
                  <p14:nvPr/>
                </p14:nvContentPartPr>
                <p14:xfrm>
                  <a:off x="2517464" y="3324597"/>
                  <a:ext cx="790920" cy="334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983242EA-4BBF-24AD-67FF-36BEFC428E0D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2510080" y="3317392"/>
                    <a:ext cx="805687" cy="4788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4785136-7273-8D7F-633D-A1FE78E51F96}"/>
                </a:ext>
              </a:extLst>
            </p:cNvPr>
            <p:cNvGrpSpPr/>
            <p:nvPr/>
          </p:nvGrpSpPr>
          <p:grpSpPr>
            <a:xfrm>
              <a:off x="3514842" y="2655470"/>
              <a:ext cx="1326240" cy="536400"/>
              <a:chOff x="5135024" y="2849037"/>
              <a:chExt cx="1326240" cy="536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291F3DA-52B7-5BE3-75D5-815803254CA5}"/>
                      </a:ext>
                    </a:extLst>
                  </p14:cNvPr>
                  <p14:cNvContentPartPr/>
                  <p14:nvPr/>
                </p14:nvContentPartPr>
                <p14:xfrm>
                  <a:off x="5228984" y="2998077"/>
                  <a:ext cx="360" cy="206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291F3DA-52B7-5BE3-75D5-815803254CA5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5222864" y="2990834"/>
                    <a:ext cx="12600" cy="2211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462ED96-7236-EDDD-BD87-C45E07F82768}"/>
                      </a:ext>
                    </a:extLst>
                  </p14:cNvPr>
                  <p14:cNvContentPartPr/>
                  <p14:nvPr/>
                </p14:nvContentPartPr>
                <p14:xfrm>
                  <a:off x="5235104" y="2967837"/>
                  <a:ext cx="123120" cy="180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462ED96-7236-EDDD-BD87-C45E07F82768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5227734" y="2960551"/>
                    <a:ext cx="137860" cy="325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ADCD3000-C2A3-4696-EEE8-47B7761CF9C3}"/>
                      </a:ext>
                    </a:extLst>
                  </p14:cNvPr>
                  <p14:cNvContentPartPr/>
                  <p14:nvPr/>
                </p14:nvContentPartPr>
                <p14:xfrm>
                  <a:off x="5235104" y="3082317"/>
                  <a:ext cx="112680" cy="6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ADCD3000-C2A3-4696-EEE8-47B7761CF9C3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5227736" y="3075432"/>
                    <a:ext cx="127415" cy="20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667182C-798F-01A7-7E06-A6B6955A7A0F}"/>
                      </a:ext>
                    </a:extLst>
                  </p14:cNvPr>
                  <p14:cNvContentPartPr/>
                  <p14:nvPr/>
                </p14:nvContentPartPr>
                <p14:xfrm>
                  <a:off x="5391344" y="3094917"/>
                  <a:ext cx="118800" cy="867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667182C-798F-01A7-7E06-A6B6955A7A0F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5383973" y="3087687"/>
                    <a:ext cx="133542" cy="101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136C699-6863-1B20-ADB1-A35D15682B1A}"/>
                      </a:ext>
                    </a:extLst>
                  </p14:cNvPr>
                  <p14:cNvContentPartPr/>
                  <p14:nvPr/>
                </p14:nvContentPartPr>
                <p14:xfrm>
                  <a:off x="5526704" y="3095637"/>
                  <a:ext cx="83520" cy="878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136C699-6863-1B20-ADB1-A35D15682B1A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5519347" y="3088388"/>
                    <a:ext cx="98233" cy="1023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4CFC8E7-AC0B-AE90-8306-C88C57FB038C}"/>
                      </a:ext>
                    </a:extLst>
                  </p14:cNvPr>
                  <p14:cNvContentPartPr/>
                  <p14:nvPr/>
                </p14:nvContentPartPr>
                <p14:xfrm>
                  <a:off x="5642984" y="3112197"/>
                  <a:ext cx="104400" cy="766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4CFC8E7-AC0B-AE90-8306-C88C57FB038C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5635620" y="3104955"/>
                    <a:ext cx="119129" cy="91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13D3AFA6-3FC8-D774-7ABD-AD1055DB2546}"/>
                      </a:ext>
                    </a:extLst>
                  </p14:cNvPr>
                  <p14:cNvContentPartPr/>
                  <p14:nvPr/>
                </p14:nvContentPartPr>
                <p14:xfrm>
                  <a:off x="5765024" y="3019677"/>
                  <a:ext cx="13320" cy="1598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13D3AFA6-3FC8-D774-7ABD-AD1055DB2546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5757719" y="3012431"/>
                    <a:ext cx="27929" cy="174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CA3DE56-DCEC-4CCD-8EB1-521736D39A42}"/>
                      </a:ext>
                    </a:extLst>
                  </p14:cNvPr>
                  <p14:cNvContentPartPr/>
                  <p14:nvPr/>
                </p14:nvContentPartPr>
                <p14:xfrm>
                  <a:off x="5718224" y="3070797"/>
                  <a:ext cx="90000" cy="21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CA3DE56-DCEC-4CCD-8EB1-521736D39A42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5710833" y="3063575"/>
                    <a:ext cx="104783" cy="35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10BCAE5-7E6D-F7F9-5FA4-0CAA28E83176}"/>
                      </a:ext>
                    </a:extLst>
                  </p14:cNvPr>
                  <p14:cNvContentPartPr/>
                  <p14:nvPr/>
                </p14:nvContentPartPr>
                <p14:xfrm>
                  <a:off x="5824064" y="3098877"/>
                  <a:ext cx="29520" cy="918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210BCAE5-7E6D-F7F9-5FA4-0CAA28E83176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5816684" y="3091652"/>
                    <a:ext cx="44280" cy="106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05E3DB3-073A-143D-660E-143C9A8804D9}"/>
                      </a:ext>
                    </a:extLst>
                  </p14:cNvPr>
                  <p14:cNvContentPartPr/>
                  <p14:nvPr/>
                </p14:nvContentPartPr>
                <p14:xfrm>
                  <a:off x="5859704" y="3027237"/>
                  <a:ext cx="6480" cy="2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05E3DB3-073A-143D-660E-143C9A8804D9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5852360" y="3020097"/>
                    <a:ext cx="21168" cy="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AD17BD3D-73FE-C2BE-233F-2BE079723244}"/>
                      </a:ext>
                    </a:extLst>
                  </p14:cNvPr>
                  <p14:cNvContentPartPr/>
                  <p14:nvPr/>
                </p14:nvContentPartPr>
                <p14:xfrm>
                  <a:off x="5898944" y="3097797"/>
                  <a:ext cx="199440" cy="1087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AD17BD3D-73FE-C2BE-233F-2BE079723244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5891557" y="3090549"/>
                    <a:ext cx="214213" cy="123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FAC0FBFC-DBA8-865B-1F9E-2B74C8605166}"/>
                      </a:ext>
                    </a:extLst>
                  </p14:cNvPr>
                  <p14:cNvContentPartPr/>
                  <p14:nvPr/>
                </p14:nvContentPartPr>
                <p14:xfrm>
                  <a:off x="6182264" y="3044877"/>
                  <a:ext cx="58680" cy="1710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FAC0FBFC-DBA8-865B-1F9E-2B74C8605166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6174875" y="3037628"/>
                    <a:ext cx="73459" cy="1854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4C758909-0F19-C5DB-B13A-F0F72F610A17}"/>
                      </a:ext>
                    </a:extLst>
                  </p14:cNvPr>
                  <p14:cNvContentPartPr/>
                  <p14:nvPr/>
                </p14:nvContentPartPr>
                <p14:xfrm>
                  <a:off x="5135024" y="2873157"/>
                  <a:ext cx="13320" cy="3153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4C758909-0F19-C5DB-B13A-F0F72F610A17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5127719" y="2865902"/>
                    <a:ext cx="27929" cy="329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14ACCB9E-63EC-AD6D-28BF-5515DFDACCD2}"/>
                      </a:ext>
                    </a:extLst>
                  </p14:cNvPr>
                  <p14:cNvContentPartPr/>
                  <p14:nvPr/>
                </p14:nvContentPartPr>
                <p14:xfrm>
                  <a:off x="5185424" y="2849037"/>
                  <a:ext cx="1253160" cy="44172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14ACCB9E-63EC-AD6D-28BF-5515DFDACCD2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5178040" y="2841782"/>
                    <a:ext cx="1267929" cy="4562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7AF1FE8-7EAC-F27D-0397-D5DD649DF6E7}"/>
                      </a:ext>
                    </a:extLst>
                  </p14:cNvPr>
                  <p14:cNvContentPartPr/>
                  <p14:nvPr/>
                </p14:nvContentPartPr>
                <p14:xfrm>
                  <a:off x="5145824" y="3160437"/>
                  <a:ext cx="1315440" cy="22464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7AF1FE8-7EAC-F27D-0397-D5DD649DF6E7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5138439" y="3153191"/>
                    <a:ext cx="1330210" cy="2391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53759EC-820A-D185-0C06-2ACA9AD4DA71}"/>
                      </a:ext>
                    </a:extLst>
                  </p14:cNvPr>
                  <p14:cNvContentPartPr/>
                  <p14:nvPr/>
                </p14:nvContentPartPr>
                <p14:xfrm>
                  <a:off x="6421304" y="3262317"/>
                  <a:ext cx="6480" cy="12312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53759EC-820A-D185-0C06-2ACA9AD4DA71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413960" y="3255075"/>
                    <a:ext cx="21168" cy="13760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990E7BC-283E-77D3-03B9-F867D6E4C78A}"/>
                </a:ext>
              </a:extLst>
            </p:cNvPr>
            <p:cNvGrpSpPr/>
            <p:nvPr/>
          </p:nvGrpSpPr>
          <p:grpSpPr>
            <a:xfrm>
              <a:off x="4233042" y="3037430"/>
              <a:ext cx="918000" cy="1714320"/>
              <a:chOff x="5853224" y="3230997"/>
              <a:chExt cx="918000" cy="171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4C9148F-7382-9384-136E-A02933B9F7F6}"/>
                      </a:ext>
                    </a:extLst>
                  </p14:cNvPr>
                  <p14:cNvContentPartPr/>
                  <p14:nvPr/>
                </p14:nvContentPartPr>
                <p14:xfrm>
                  <a:off x="5883824" y="3230997"/>
                  <a:ext cx="887400" cy="160848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4C9148F-7382-9384-136E-A02933B9F7F6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5876440" y="3223744"/>
                    <a:ext cx="902168" cy="16229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E8990725-CA87-8E51-AFE7-0D682CDD66D7}"/>
                      </a:ext>
                    </a:extLst>
                  </p14:cNvPr>
                  <p14:cNvContentPartPr/>
                  <p14:nvPr/>
                </p14:nvContentPartPr>
                <p14:xfrm>
                  <a:off x="5853224" y="4712757"/>
                  <a:ext cx="94320" cy="2325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E8990725-CA87-8E51-AFE7-0D682CDD66D7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5845400" y="4705503"/>
                    <a:ext cx="109098" cy="24706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0918752-3350-5065-3B56-BF5DE6B79617}"/>
                </a:ext>
              </a:extLst>
            </p:cNvPr>
            <p:cNvGrpSpPr/>
            <p:nvPr/>
          </p:nvGrpSpPr>
          <p:grpSpPr>
            <a:xfrm>
              <a:off x="4982202" y="4125710"/>
              <a:ext cx="327600" cy="288720"/>
              <a:chOff x="6602384" y="4319277"/>
              <a:chExt cx="327600" cy="28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F3D59FC3-848B-437D-5936-9842462CA9FA}"/>
                      </a:ext>
                    </a:extLst>
                  </p14:cNvPr>
                  <p14:cNvContentPartPr/>
                  <p14:nvPr/>
                </p14:nvContentPartPr>
                <p14:xfrm>
                  <a:off x="6694184" y="4385877"/>
                  <a:ext cx="60840" cy="1396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F3D59FC3-848B-437D-5936-9842462CA9FA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6686796" y="4378637"/>
                    <a:ext cx="75615" cy="1541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9CC01671-B93E-034D-8C1E-BB3E55D43E05}"/>
                      </a:ext>
                    </a:extLst>
                  </p14:cNvPr>
                  <p14:cNvContentPartPr/>
                  <p14:nvPr/>
                </p14:nvContentPartPr>
                <p14:xfrm>
                  <a:off x="6602384" y="4319277"/>
                  <a:ext cx="327600" cy="28872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9CC01671-B93E-034D-8C1E-BB3E55D43E05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594998" y="4312016"/>
                    <a:ext cx="342372" cy="30324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1DD0552-6E46-56B4-B4F7-BF63E6C2C341}"/>
                </a:ext>
              </a:extLst>
            </p:cNvPr>
            <p:cNvGrpSpPr/>
            <p:nvPr/>
          </p:nvGrpSpPr>
          <p:grpSpPr>
            <a:xfrm>
              <a:off x="1723482" y="2960030"/>
              <a:ext cx="781560" cy="1297440"/>
              <a:chOff x="3343664" y="3153597"/>
              <a:chExt cx="781560" cy="129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0ED237B7-9CE4-09FE-53BB-A364A502739F}"/>
                      </a:ext>
                    </a:extLst>
                  </p14:cNvPr>
                  <p14:cNvContentPartPr/>
                  <p14:nvPr/>
                </p14:nvContentPartPr>
                <p14:xfrm>
                  <a:off x="3343664" y="3161157"/>
                  <a:ext cx="360" cy="36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0ED237B7-9CE4-09FE-53BB-A364A502739F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3337544" y="315503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BA116FE9-5796-2785-D646-55EE0D83B156}"/>
                      </a:ext>
                    </a:extLst>
                  </p14:cNvPr>
                  <p14:cNvContentPartPr/>
                  <p14:nvPr/>
                </p14:nvContentPartPr>
                <p14:xfrm>
                  <a:off x="3343664" y="3153597"/>
                  <a:ext cx="645480" cy="128952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BA116FE9-5796-2785-D646-55EE0D83B156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3336280" y="3146345"/>
                    <a:ext cx="660249" cy="13040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8EBEA29E-AF31-A597-BF5D-44EF7673DA64}"/>
                      </a:ext>
                    </a:extLst>
                  </p14:cNvPr>
                  <p14:cNvContentPartPr/>
                  <p14:nvPr/>
                </p14:nvContentPartPr>
                <p14:xfrm>
                  <a:off x="3917864" y="4370397"/>
                  <a:ext cx="93960" cy="7632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8EBEA29E-AF31-A597-BF5D-44EF7673DA64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3910503" y="4363149"/>
                    <a:ext cx="108682" cy="90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CABBEAF7-7CFA-4128-0567-F43DCA711507}"/>
                      </a:ext>
                    </a:extLst>
                  </p14:cNvPr>
                  <p14:cNvContentPartPr/>
                  <p14:nvPr/>
                </p14:nvContentPartPr>
                <p14:xfrm>
                  <a:off x="4020104" y="4314237"/>
                  <a:ext cx="54360" cy="13680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CABBEAF7-7CFA-4128-0567-F43DCA711507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4012770" y="4306969"/>
                    <a:ext cx="69029" cy="151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A1276ED6-A00F-4825-8BA4-8CBF9A7AF4EF}"/>
                      </a:ext>
                    </a:extLst>
                  </p14:cNvPr>
                  <p14:cNvContentPartPr/>
                  <p14:nvPr/>
                </p14:nvContentPartPr>
                <p14:xfrm>
                  <a:off x="3952784" y="3558237"/>
                  <a:ext cx="106560" cy="1479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A1276ED6-A00F-4825-8BA4-8CBF9A7AF4EF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3945420" y="3550988"/>
                    <a:ext cx="121288" cy="1624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AB13C190-2B62-B6AB-5966-FC0918C32BF4}"/>
                      </a:ext>
                    </a:extLst>
                  </p14:cNvPr>
                  <p14:cNvContentPartPr/>
                  <p14:nvPr/>
                </p14:nvContentPartPr>
                <p14:xfrm>
                  <a:off x="3813824" y="3474357"/>
                  <a:ext cx="311400" cy="30924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AB13C190-2B62-B6AB-5966-FC0918C32BF4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3806441" y="3467106"/>
                    <a:ext cx="326167" cy="3237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C0FA1D5-D2DA-A255-2258-9CE40A766EEA}"/>
                </a:ext>
              </a:extLst>
            </p:cNvPr>
            <p:cNvGrpSpPr/>
            <p:nvPr/>
          </p:nvGrpSpPr>
          <p:grpSpPr>
            <a:xfrm>
              <a:off x="1279832" y="5139357"/>
              <a:ext cx="1023480" cy="259920"/>
              <a:chOff x="1782344" y="5139357"/>
              <a:chExt cx="1023480" cy="25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E86702D1-A9AF-05A8-21EE-42539C265E94}"/>
                      </a:ext>
                    </a:extLst>
                  </p14:cNvPr>
                  <p14:cNvContentPartPr/>
                  <p14:nvPr/>
                </p14:nvContentPartPr>
                <p14:xfrm>
                  <a:off x="1782344" y="5216397"/>
                  <a:ext cx="15480" cy="18288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E86702D1-A9AF-05A8-21EE-42539C265E94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775034" y="5209150"/>
                    <a:ext cx="30100" cy="197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7FE492C6-FED0-4A63-738B-D0D0FBBBC55E}"/>
                      </a:ext>
                    </a:extLst>
                  </p14:cNvPr>
                  <p14:cNvContentPartPr/>
                  <p14:nvPr/>
                </p14:nvContentPartPr>
                <p14:xfrm>
                  <a:off x="1799624" y="5197677"/>
                  <a:ext cx="73800" cy="8604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7FE492C6-FED0-4A63-738B-D0D0FBBBC55E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1792244" y="5190400"/>
                    <a:ext cx="88560" cy="1005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A9E9136B-0FEF-C7CD-A8C9-13FD996324DC}"/>
                      </a:ext>
                    </a:extLst>
                  </p14:cNvPr>
                  <p14:cNvContentPartPr/>
                  <p14:nvPr/>
                </p14:nvContentPartPr>
                <p14:xfrm>
                  <a:off x="1895384" y="5189037"/>
                  <a:ext cx="90000" cy="9360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A9E9136B-0FEF-C7CD-A8C9-13FD996324DC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1887993" y="5181771"/>
                    <a:ext cx="104783" cy="108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D945F7E3-5D80-47B5-ACE8-325368E5B1FE}"/>
                      </a:ext>
                    </a:extLst>
                  </p14:cNvPr>
                  <p14:cNvContentPartPr/>
                  <p14:nvPr/>
                </p14:nvContentPartPr>
                <p14:xfrm>
                  <a:off x="1992584" y="5212077"/>
                  <a:ext cx="44280" cy="838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D945F7E3-5D80-47B5-ACE8-325368E5B1FE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1985204" y="5204839"/>
                    <a:ext cx="59040" cy="98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8C62EE24-BE9B-A97A-6F70-2636B0F2B21C}"/>
                      </a:ext>
                    </a:extLst>
                  </p14:cNvPr>
                  <p14:cNvContentPartPr/>
                  <p14:nvPr/>
                </p14:nvContentPartPr>
                <p14:xfrm>
                  <a:off x="2072144" y="5139357"/>
                  <a:ext cx="19080" cy="14400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8C62EE24-BE9B-A97A-6F70-2636B0F2B21C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2064772" y="5132114"/>
                    <a:ext cx="33824" cy="158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A6B3D223-F814-E469-F897-3FD04A2B0FC4}"/>
                      </a:ext>
                    </a:extLst>
                  </p14:cNvPr>
                  <p14:cNvContentPartPr/>
                  <p14:nvPr/>
                </p14:nvContentPartPr>
                <p14:xfrm>
                  <a:off x="2024264" y="5214237"/>
                  <a:ext cx="100080" cy="972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A6B3D223-F814-E469-F897-3FD04A2B0FC4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2016899" y="5207053"/>
                    <a:ext cx="114810" cy="24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51318500-E55A-11F8-A1F9-D60C7A22F310}"/>
                      </a:ext>
                    </a:extLst>
                  </p14:cNvPr>
                  <p14:cNvContentPartPr/>
                  <p14:nvPr/>
                </p14:nvContentPartPr>
                <p14:xfrm>
                  <a:off x="2116064" y="5226477"/>
                  <a:ext cx="52920" cy="7272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51318500-E55A-11F8-A1F9-D60C7A22F310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2108690" y="5219248"/>
                    <a:ext cx="67668" cy="871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3E2E29EA-FE86-C53D-C00F-2BA772952078}"/>
                      </a:ext>
                    </a:extLst>
                  </p14:cNvPr>
                  <p14:cNvContentPartPr/>
                  <p14:nvPr/>
                </p14:nvContentPartPr>
                <p14:xfrm>
                  <a:off x="2242424" y="5168517"/>
                  <a:ext cx="9000" cy="11988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3E2E29EA-FE86-C53D-C00F-2BA77295207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2235138" y="5161264"/>
                    <a:ext cx="23571" cy="134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646CE605-C0A1-DCF1-7F70-BF8251B81945}"/>
                      </a:ext>
                    </a:extLst>
                  </p14:cNvPr>
                  <p14:cNvContentPartPr/>
                  <p14:nvPr/>
                </p14:nvContentPartPr>
                <p14:xfrm>
                  <a:off x="2199224" y="5215317"/>
                  <a:ext cx="64800" cy="169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646CE605-C0A1-DCF1-7F70-BF8251B81945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2191831" y="5208126"/>
                    <a:ext cx="79587" cy="313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4A5EF40F-9CE1-6FA3-3DFE-2839443029BC}"/>
                      </a:ext>
                    </a:extLst>
                  </p14:cNvPr>
                  <p14:cNvContentPartPr/>
                  <p14:nvPr/>
                </p14:nvContentPartPr>
                <p14:xfrm>
                  <a:off x="2301104" y="5218197"/>
                  <a:ext cx="60840" cy="8388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4A5EF40F-9CE1-6FA3-3DFE-2839443029BC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2293716" y="5210959"/>
                    <a:ext cx="75615" cy="98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C8424363-9308-42DC-FE70-E01601D16492}"/>
                      </a:ext>
                    </a:extLst>
                  </p14:cNvPr>
                  <p14:cNvContentPartPr/>
                  <p14:nvPr/>
                </p14:nvContentPartPr>
                <p14:xfrm>
                  <a:off x="2309024" y="5227557"/>
                  <a:ext cx="88200" cy="1648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C8424363-9308-42DC-FE70-E01601D1649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2301638" y="5220314"/>
                    <a:ext cx="102972" cy="179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52BA67C6-3F81-3785-A6EC-5D989534799D}"/>
                      </a:ext>
                    </a:extLst>
                  </p14:cNvPr>
                  <p14:cNvContentPartPr/>
                  <p14:nvPr/>
                </p14:nvContentPartPr>
                <p14:xfrm>
                  <a:off x="2394704" y="5203797"/>
                  <a:ext cx="51120" cy="849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52BA67C6-3F81-3785-A6EC-5D989534799D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2387276" y="5196539"/>
                    <a:ext cx="65975" cy="994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3FA6C18A-9345-0FE1-A62D-19AF7B77C8D0}"/>
                      </a:ext>
                    </a:extLst>
                  </p14:cNvPr>
                  <p14:cNvContentPartPr/>
                  <p14:nvPr/>
                </p14:nvContentPartPr>
                <p14:xfrm>
                  <a:off x="2483624" y="5232237"/>
                  <a:ext cx="69480" cy="8352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3FA6C18A-9345-0FE1-A62D-19AF7B77C8D0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2476242" y="5224993"/>
                    <a:ext cx="84245" cy="980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14786925-8C16-F756-01E3-1B8EC26F593B}"/>
                      </a:ext>
                    </a:extLst>
                  </p14:cNvPr>
                  <p14:cNvContentPartPr/>
                  <p14:nvPr/>
                </p14:nvContentPartPr>
                <p14:xfrm>
                  <a:off x="2701784" y="5209917"/>
                  <a:ext cx="5400" cy="9288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14786925-8C16-F756-01E3-1B8EC26F593B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2694722" y="5202674"/>
                    <a:ext cx="19523" cy="107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2D8B11E4-95A4-CC87-0D96-49FA2764960B}"/>
                      </a:ext>
                    </a:extLst>
                  </p14:cNvPr>
                  <p14:cNvContentPartPr/>
                  <p14:nvPr/>
                </p14:nvContentPartPr>
                <p14:xfrm>
                  <a:off x="2706824" y="5141157"/>
                  <a:ext cx="8640" cy="468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2D8B11E4-95A4-CC87-0D96-49FA2764960B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2699480" y="5133924"/>
                    <a:ext cx="23328" cy="1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88C61D63-13EB-199C-0011-C799951E184B}"/>
                      </a:ext>
                    </a:extLst>
                  </p14:cNvPr>
                  <p14:cNvContentPartPr/>
                  <p14:nvPr/>
                </p14:nvContentPartPr>
                <p14:xfrm>
                  <a:off x="2762984" y="5202357"/>
                  <a:ext cx="42840" cy="11412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88C61D63-13EB-199C-0011-C799951E184B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2755628" y="5195091"/>
                    <a:ext cx="57553" cy="12865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B989FAFF-9593-59CB-2F8F-4111BB76BC60}"/>
                </a:ext>
              </a:extLst>
            </p:cNvPr>
            <p:cNvGrpSpPr/>
            <p:nvPr/>
          </p:nvGrpSpPr>
          <p:grpSpPr>
            <a:xfrm>
              <a:off x="2447312" y="5152677"/>
              <a:ext cx="1368000" cy="347040"/>
              <a:chOff x="2949824" y="5152677"/>
              <a:chExt cx="1368000" cy="34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F957EF94-A59E-20FC-28FA-5B40597FDD6F}"/>
                      </a:ext>
                    </a:extLst>
                  </p14:cNvPr>
                  <p14:cNvContentPartPr/>
                  <p14:nvPr/>
                </p14:nvContentPartPr>
                <p14:xfrm>
                  <a:off x="2949824" y="5187237"/>
                  <a:ext cx="148680" cy="12852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F957EF94-A59E-20FC-28FA-5B40597FDD6F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2942433" y="5179978"/>
                    <a:ext cx="163461" cy="143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1549F7F0-655B-495E-714F-10D57039E2F9}"/>
                      </a:ext>
                    </a:extLst>
                  </p14:cNvPr>
                  <p14:cNvContentPartPr/>
                  <p14:nvPr/>
                </p14:nvContentPartPr>
                <p14:xfrm>
                  <a:off x="3083384" y="5209917"/>
                  <a:ext cx="179640" cy="1040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1549F7F0-655B-495E-714F-10D57039E2F9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3075990" y="5202668"/>
                    <a:ext cx="194429" cy="118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D27FC6DE-F51D-1878-37BE-C27E918BDC56}"/>
                      </a:ext>
                    </a:extLst>
                  </p14:cNvPr>
                  <p14:cNvContentPartPr/>
                  <p14:nvPr/>
                </p14:nvContentPartPr>
                <p14:xfrm>
                  <a:off x="3278504" y="5234037"/>
                  <a:ext cx="71640" cy="8460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D27FC6DE-F51D-1878-37BE-C27E918BDC56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3271123" y="5226810"/>
                    <a:ext cx="86402" cy="990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E536B557-8C0D-A30F-A1BD-B57E0F245592}"/>
                      </a:ext>
                    </a:extLst>
                  </p14:cNvPr>
                  <p14:cNvContentPartPr/>
                  <p14:nvPr/>
                </p14:nvContentPartPr>
                <p14:xfrm>
                  <a:off x="3383264" y="5152677"/>
                  <a:ext cx="21240" cy="15192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E536B557-8C0D-A30F-A1BD-B57E0F24559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3375895" y="5145443"/>
                    <a:ext cx="35978" cy="166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C9BABAE1-B177-E80A-133A-6D7FE5C120EF}"/>
                      </a:ext>
                    </a:extLst>
                  </p14:cNvPr>
                  <p14:cNvContentPartPr/>
                  <p14:nvPr/>
                </p14:nvContentPartPr>
                <p14:xfrm>
                  <a:off x="3345824" y="5210997"/>
                  <a:ext cx="79560" cy="468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C9BABAE1-B177-E80A-133A-6D7FE5C120EF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3338433" y="5203764"/>
                    <a:ext cx="94342" cy="1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A7D74ABA-C56F-1B37-C24B-6924E987D34B}"/>
                      </a:ext>
                    </a:extLst>
                  </p14:cNvPr>
                  <p14:cNvContentPartPr/>
                  <p14:nvPr/>
                </p14:nvContentPartPr>
                <p14:xfrm>
                  <a:off x="3462824" y="5231517"/>
                  <a:ext cx="95400" cy="9540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A7D74ABA-C56F-1B37-C24B-6924E987D34B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3455452" y="5224277"/>
                    <a:ext cx="110144" cy="1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33A6440-9CF6-4441-40EE-1C37208EE144}"/>
                      </a:ext>
                    </a:extLst>
                  </p14:cNvPr>
                  <p14:cNvContentPartPr/>
                  <p14:nvPr/>
                </p14:nvContentPartPr>
                <p14:xfrm>
                  <a:off x="3556064" y="5247357"/>
                  <a:ext cx="71280" cy="9288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33A6440-9CF6-4441-40EE-1C37208EE144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3548675" y="5240114"/>
                    <a:ext cx="86058" cy="1073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D927A56A-59AC-CBFA-1D15-867D9CFBD411}"/>
                      </a:ext>
                    </a:extLst>
                  </p14:cNvPr>
                  <p14:cNvContentPartPr/>
                  <p14:nvPr/>
                </p14:nvContentPartPr>
                <p14:xfrm>
                  <a:off x="3627704" y="5256717"/>
                  <a:ext cx="140760" cy="9972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D927A56A-59AC-CBFA-1D15-867D9CFBD411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3620318" y="5249472"/>
                    <a:ext cx="155531" cy="1142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311" name="Ink 310">
                    <a:extLst>
                      <a:ext uri="{FF2B5EF4-FFF2-40B4-BE49-F238E27FC236}">
                        <a16:creationId xmlns:a16="http://schemas.microsoft.com/office/drawing/2014/main" id="{9CAC5936-3A0A-153F-98D6-78C0210B745E}"/>
                      </a:ext>
                    </a:extLst>
                  </p14:cNvPr>
                  <p14:cNvContentPartPr/>
                  <p14:nvPr/>
                </p14:nvContentPartPr>
                <p14:xfrm>
                  <a:off x="3782504" y="5178957"/>
                  <a:ext cx="19440" cy="140760"/>
                </p14:xfrm>
              </p:contentPart>
            </mc:Choice>
            <mc:Fallback xmlns="">
              <p:pic>
                <p:nvPicPr>
                  <p:cNvPr id="311" name="Ink 310">
                    <a:extLst>
                      <a:ext uri="{FF2B5EF4-FFF2-40B4-BE49-F238E27FC236}">
                        <a16:creationId xmlns:a16="http://schemas.microsoft.com/office/drawing/2014/main" id="{9CAC5936-3A0A-153F-98D6-78C0210B745E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3775160" y="5171706"/>
                    <a:ext cx="34128" cy="155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85847A9E-55A8-AC4F-C986-AB66F60E148E}"/>
                      </a:ext>
                    </a:extLst>
                  </p14:cNvPr>
                  <p14:cNvContentPartPr/>
                  <p14:nvPr/>
                </p14:nvContentPartPr>
                <p14:xfrm>
                  <a:off x="3753704" y="5242317"/>
                  <a:ext cx="100080" cy="972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85847A9E-55A8-AC4F-C986-AB66F60E148E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3746339" y="5235133"/>
                    <a:ext cx="114810" cy="24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E521C69D-BCBE-5A58-C909-C66F925506DB}"/>
                      </a:ext>
                    </a:extLst>
                  </p14:cNvPr>
                  <p14:cNvContentPartPr/>
                  <p14:nvPr/>
                </p14:nvContentPartPr>
                <p14:xfrm>
                  <a:off x="3860624" y="5255637"/>
                  <a:ext cx="57600" cy="8496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E521C69D-BCBE-5A58-C909-C66F925506DB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3853262" y="5248379"/>
                    <a:ext cx="72325" cy="994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C8F18AC8-C63F-378E-EA63-E28B4185803A}"/>
                      </a:ext>
                    </a:extLst>
                  </p14:cNvPr>
                  <p14:cNvContentPartPr/>
                  <p14:nvPr/>
                </p14:nvContentPartPr>
                <p14:xfrm>
                  <a:off x="3957464" y="5266797"/>
                  <a:ext cx="83520" cy="6732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C8F18AC8-C63F-378E-EA63-E28B4185803A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3950107" y="5259554"/>
                    <a:ext cx="98233" cy="818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8F5134D8-0456-C020-19EB-8CBA218F40C1}"/>
                      </a:ext>
                    </a:extLst>
                  </p14:cNvPr>
                  <p14:cNvContentPartPr/>
                  <p14:nvPr/>
                </p14:nvContentPartPr>
                <p14:xfrm>
                  <a:off x="4162664" y="5262117"/>
                  <a:ext cx="155160" cy="23760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8F5134D8-0456-C020-19EB-8CBA218F40C1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4155275" y="5254865"/>
                    <a:ext cx="169937" cy="25210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5E09836-9A7D-3DD7-D46D-85B7A3A9EBD5}"/>
                </a:ext>
              </a:extLst>
            </p:cNvPr>
            <p:cNvGrpSpPr/>
            <p:nvPr/>
          </p:nvGrpSpPr>
          <p:grpSpPr>
            <a:xfrm>
              <a:off x="3918992" y="5006157"/>
              <a:ext cx="957960" cy="366480"/>
              <a:chOff x="4421504" y="5006157"/>
              <a:chExt cx="95796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A210DD30-53F3-9762-20D8-321266810570}"/>
                      </a:ext>
                    </a:extLst>
                  </p14:cNvPr>
                  <p14:cNvContentPartPr/>
                  <p14:nvPr/>
                </p14:nvContentPartPr>
                <p14:xfrm>
                  <a:off x="4427984" y="5177517"/>
                  <a:ext cx="36360" cy="18828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A210DD30-53F3-9762-20D8-321266810570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4420625" y="5170259"/>
                    <a:ext cx="51077" cy="202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5960160C-7B6C-3AEA-16DF-CAF51B5BC7D2}"/>
                      </a:ext>
                    </a:extLst>
                  </p14:cNvPr>
                  <p14:cNvContentPartPr/>
                  <p14:nvPr/>
                </p14:nvContentPartPr>
                <p14:xfrm>
                  <a:off x="4421504" y="5164197"/>
                  <a:ext cx="91800" cy="648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5960160C-7B6C-3AEA-16DF-CAF51B5BC7D2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4414143" y="5157312"/>
                    <a:ext cx="106523" cy="20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A347401D-F562-C3A7-235D-7BF8460D213A}"/>
                      </a:ext>
                    </a:extLst>
                  </p14:cNvPr>
                  <p14:cNvContentPartPr/>
                  <p14:nvPr/>
                </p14:nvContentPartPr>
                <p14:xfrm>
                  <a:off x="4434104" y="5279757"/>
                  <a:ext cx="87840" cy="1296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A347401D-F562-C3A7-235D-7BF8460D213A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4426712" y="5272413"/>
                    <a:ext cx="102625" cy="276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09D742AF-94EE-0C4B-7678-8B8DF9CF4BBC}"/>
                      </a:ext>
                    </a:extLst>
                  </p14:cNvPr>
                  <p14:cNvContentPartPr/>
                  <p14:nvPr/>
                </p14:nvContentPartPr>
                <p14:xfrm>
                  <a:off x="4526624" y="5254557"/>
                  <a:ext cx="122400" cy="9432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09D742AF-94EE-0C4B-7678-8B8DF9CF4BBC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4519245" y="5247334"/>
                    <a:ext cx="137157" cy="1087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F5698787-0519-4B45-70BC-4F53CACB9F0A}"/>
                      </a:ext>
                    </a:extLst>
                  </p14:cNvPr>
                  <p14:cNvContentPartPr/>
                  <p14:nvPr/>
                </p14:nvContentPartPr>
                <p14:xfrm>
                  <a:off x="4652984" y="5262117"/>
                  <a:ext cx="89280" cy="7632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F5698787-0519-4B45-70BC-4F53CACB9F0A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4645616" y="5254869"/>
                    <a:ext cx="104016" cy="908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67C3059D-C4AA-E13F-29C7-9842A1195CEB}"/>
                      </a:ext>
                    </a:extLst>
                  </p14:cNvPr>
                  <p14:cNvContentPartPr/>
                  <p14:nvPr/>
                </p14:nvContentPartPr>
                <p14:xfrm>
                  <a:off x="4768544" y="5276157"/>
                  <a:ext cx="73800" cy="7380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67C3059D-C4AA-E13F-29C7-9842A1195CEB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4761164" y="5268905"/>
                    <a:ext cx="88560" cy="88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4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246A55A6-C486-BB1D-64E3-BBCBD432BAAE}"/>
                      </a:ext>
                    </a:extLst>
                  </p14:cNvPr>
                  <p14:cNvContentPartPr/>
                  <p14:nvPr/>
                </p14:nvContentPartPr>
                <p14:xfrm>
                  <a:off x="4814984" y="5163117"/>
                  <a:ext cx="66960" cy="14508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246A55A6-C486-BB1D-64E3-BBCBD432BAAE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4807592" y="5155863"/>
                    <a:ext cx="81743" cy="159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6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3DB0390-D411-FDA1-0734-1D0B6002FB8F}"/>
                      </a:ext>
                    </a:extLst>
                  </p14:cNvPr>
                  <p14:cNvContentPartPr/>
                  <p14:nvPr/>
                </p14:nvContentPartPr>
                <p14:xfrm>
                  <a:off x="4929464" y="5244477"/>
                  <a:ext cx="19080" cy="8892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3DB0390-D411-FDA1-0734-1D0B6002FB8F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4922092" y="5237209"/>
                    <a:ext cx="33824" cy="103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8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5A888D47-AF74-0A26-0C05-CDDCA200C0D9}"/>
                      </a:ext>
                    </a:extLst>
                  </p14:cNvPr>
                  <p14:cNvContentPartPr/>
                  <p14:nvPr/>
                </p14:nvContentPartPr>
                <p14:xfrm>
                  <a:off x="4927304" y="5183997"/>
                  <a:ext cx="360" cy="36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5A888D47-AF74-0A26-0C05-CDDCA200C0D9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4921184" y="517787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0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6F12568D-FBFD-B589-E6FB-03CB0792DF0E}"/>
                      </a:ext>
                    </a:extLst>
                  </p14:cNvPr>
                  <p14:cNvContentPartPr/>
                  <p14:nvPr/>
                </p14:nvContentPartPr>
                <p14:xfrm>
                  <a:off x="5014064" y="5254557"/>
                  <a:ext cx="201240" cy="7668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6F12568D-FBFD-B589-E6FB-03CB0792DF0E}"/>
                      </a:ext>
                    </a:extLst>
                  </p:cNvPr>
                  <p:cNvPicPr/>
                  <p:nvPr/>
                </p:nvPicPr>
                <p:blipFill>
                  <a:blip r:embed="rId421"/>
                  <a:stretch>
                    <a:fillRect/>
                  </a:stretch>
                </p:blipFill>
                <p:spPr>
                  <a:xfrm>
                    <a:off x="5006675" y="5247315"/>
                    <a:ext cx="216018" cy="91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2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8F5F13D1-9390-EAE1-7509-01A2DB7C56F2}"/>
                      </a:ext>
                    </a:extLst>
                  </p14:cNvPr>
                  <p14:cNvContentPartPr/>
                  <p14:nvPr/>
                </p14:nvContentPartPr>
                <p14:xfrm>
                  <a:off x="4939904" y="5200557"/>
                  <a:ext cx="10800" cy="972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8F5F13D1-9390-EAE1-7509-01A2DB7C56F2}"/>
                      </a:ext>
                    </a:extLst>
                  </p:cNvPr>
                  <p:cNvPicPr/>
                  <p:nvPr/>
                </p:nvPicPr>
                <p:blipFill>
                  <a:blip r:embed="rId423"/>
                  <a:stretch>
                    <a:fillRect/>
                  </a:stretch>
                </p:blipFill>
                <p:spPr>
                  <a:xfrm>
                    <a:off x="4932560" y="5193373"/>
                    <a:ext cx="25488" cy="24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4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D287AE70-D75E-31F2-8057-738E70A462BA}"/>
                      </a:ext>
                    </a:extLst>
                  </p14:cNvPr>
                  <p14:cNvContentPartPr/>
                  <p14:nvPr/>
                </p14:nvContentPartPr>
                <p14:xfrm>
                  <a:off x="5360024" y="5006157"/>
                  <a:ext cx="12960" cy="20232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D287AE70-D75E-31F2-8057-738E70A462BA}"/>
                      </a:ext>
                    </a:extLst>
                  </p:cNvPr>
                  <p:cNvPicPr/>
                  <p:nvPr/>
                </p:nvPicPr>
                <p:blipFill>
                  <a:blip r:embed="rId425"/>
                  <a:stretch>
                    <a:fillRect/>
                  </a:stretch>
                </p:blipFill>
                <p:spPr>
                  <a:xfrm>
                    <a:off x="5352680" y="4998901"/>
                    <a:ext cx="27648" cy="2168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6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78F9236F-E6F6-731A-7B19-72E411CCE6EE}"/>
                      </a:ext>
                    </a:extLst>
                  </p14:cNvPr>
                  <p14:cNvContentPartPr/>
                  <p14:nvPr/>
                </p14:nvContentPartPr>
                <p14:xfrm>
                  <a:off x="5366504" y="5360757"/>
                  <a:ext cx="12960" cy="1188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78F9236F-E6F6-731A-7B19-72E411CCE6EE}"/>
                      </a:ext>
                    </a:extLst>
                  </p:cNvPr>
                  <p:cNvPicPr/>
                  <p:nvPr/>
                </p:nvPicPr>
                <p:blipFill>
                  <a:blip r:embed="rId427"/>
                  <a:stretch>
                    <a:fillRect/>
                  </a:stretch>
                </p:blipFill>
                <p:spPr>
                  <a:xfrm>
                    <a:off x="5359160" y="5353544"/>
                    <a:ext cx="27648" cy="2630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6F19F29-EFED-2173-167B-4041F516C49B}"/>
              </a:ext>
            </a:extLst>
          </p:cNvPr>
          <p:cNvGrpSpPr/>
          <p:nvPr/>
        </p:nvGrpSpPr>
        <p:grpSpPr>
          <a:xfrm>
            <a:off x="6134382" y="3345596"/>
            <a:ext cx="1388160" cy="464040"/>
            <a:chOff x="6654584" y="2617557"/>
            <a:chExt cx="138816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4DA3284-810D-1474-F5A0-75A992114283}"/>
                    </a:ext>
                  </a:extLst>
                </p14:cNvPr>
                <p14:cNvContentPartPr/>
                <p14:nvPr/>
              </p14:nvContentPartPr>
              <p14:xfrm>
                <a:off x="6788864" y="2752557"/>
                <a:ext cx="24120" cy="251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4DA3284-810D-1474-F5A0-75A99211428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782744" y="2746437"/>
                  <a:ext cx="36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E92677F-58C4-305A-C0D7-E26ED0CAECDC}"/>
                    </a:ext>
                  </a:extLst>
                </p14:cNvPr>
                <p14:cNvContentPartPr/>
                <p14:nvPr/>
              </p14:nvContentPartPr>
              <p14:xfrm>
                <a:off x="6796064" y="2788917"/>
                <a:ext cx="127440" cy="108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E92677F-58C4-305A-C0D7-E26ED0CAECD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789944" y="2782797"/>
                  <a:ext cx="139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46A3D06-CF35-0D47-16E5-C2738F9DE2B0}"/>
                    </a:ext>
                  </a:extLst>
                </p14:cNvPr>
                <p14:cNvContentPartPr/>
                <p14:nvPr/>
              </p14:nvContentPartPr>
              <p14:xfrm>
                <a:off x="6804344" y="2908437"/>
                <a:ext cx="91800" cy="12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46A3D06-CF35-0D47-16E5-C2738F9DE2B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798224" y="2902317"/>
                  <a:ext cx="104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6B6BC42-5056-DD09-6B59-D80DFD0835AC}"/>
                    </a:ext>
                  </a:extLst>
                </p14:cNvPr>
                <p14:cNvContentPartPr/>
                <p14:nvPr/>
              </p14:nvContentPartPr>
              <p14:xfrm>
                <a:off x="6935384" y="2888637"/>
                <a:ext cx="108720" cy="80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6B6BC42-5056-DD09-6B59-D80DFD0835A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929264" y="2882517"/>
                  <a:ext cx="120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F8CAEC0-CF29-02D1-F27E-22CD5DE51C99}"/>
                    </a:ext>
                  </a:extLst>
                </p14:cNvPr>
                <p14:cNvContentPartPr/>
                <p14:nvPr/>
              </p14:nvContentPartPr>
              <p14:xfrm>
                <a:off x="7055984" y="2906277"/>
                <a:ext cx="91800" cy="66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F8CAEC0-CF29-02D1-F27E-22CD5DE51C9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049864" y="2900157"/>
                  <a:ext cx="104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794904-099F-2F3B-D04D-1AD16A8DFCA5}"/>
                    </a:ext>
                  </a:extLst>
                </p14:cNvPr>
                <p14:cNvContentPartPr/>
                <p14:nvPr/>
              </p14:nvContentPartPr>
              <p14:xfrm>
                <a:off x="7167944" y="2901597"/>
                <a:ext cx="96480" cy="87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794904-099F-2F3B-D04D-1AD16A8DFCA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161824" y="2895477"/>
                  <a:ext cx="108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D5223D9-DCA3-713B-662A-CBABAE6242F8}"/>
                    </a:ext>
                  </a:extLst>
                </p14:cNvPr>
                <p14:cNvContentPartPr/>
                <p14:nvPr/>
              </p14:nvContentPartPr>
              <p14:xfrm>
                <a:off x="7280984" y="2827437"/>
                <a:ext cx="19080" cy="137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D5223D9-DCA3-713B-662A-CBABAE6242F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274864" y="2821317"/>
                  <a:ext cx="3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D172F3F-0F67-22C7-0378-350C1E1F962A}"/>
                    </a:ext>
                  </a:extLst>
                </p14:cNvPr>
                <p14:cNvContentPartPr/>
                <p14:nvPr/>
              </p14:nvContentPartPr>
              <p14:xfrm>
                <a:off x="7247504" y="2864877"/>
                <a:ext cx="144000" cy="1209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D172F3F-0F67-22C7-0378-350C1E1F962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41384" y="2858757"/>
                  <a:ext cx="15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9F97AB0-4315-2D5E-BDF0-3D536EA9BB93}"/>
                    </a:ext>
                  </a:extLst>
                </p14:cNvPr>
                <p14:cNvContentPartPr/>
                <p14:nvPr/>
              </p14:nvContentPartPr>
              <p14:xfrm>
                <a:off x="7376744" y="2838957"/>
                <a:ext cx="4680" cy="5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9F97AB0-4315-2D5E-BDF0-3D536EA9BB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70624" y="2832837"/>
                  <a:ext cx="16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8913E83-EB05-164E-BDC8-85E60208A76F}"/>
                    </a:ext>
                  </a:extLst>
                </p14:cNvPr>
                <p14:cNvContentPartPr/>
                <p14:nvPr/>
              </p14:nvContentPartPr>
              <p14:xfrm>
                <a:off x="7449464" y="2896917"/>
                <a:ext cx="192600" cy="71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8913E83-EB05-164E-BDC8-85E60208A76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443344" y="2890797"/>
                  <a:ext cx="204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A6C411E-1B78-C3CB-6711-B73E219C6F58}"/>
                    </a:ext>
                  </a:extLst>
                </p14:cNvPr>
                <p14:cNvContentPartPr/>
                <p14:nvPr/>
              </p14:nvContentPartPr>
              <p14:xfrm>
                <a:off x="7737464" y="2817717"/>
                <a:ext cx="122400" cy="1360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A6C411E-1B78-C3CB-6711-B73E219C6F5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731344" y="2811597"/>
                  <a:ext cx="134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4B5D737-4FDE-40F5-998B-1771362F9BCE}"/>
                    </a:ext>
                  </a:extLst>
                </p14:cNvPr>
                <p14:cNvContentPartPr/>
                <p14:nvPr/>
              </p14:nvContentPartPr>
              <p14:xfrm>
                <a:off x="6654584" y="2671197"/>
                <a:ext cx="15120" cy="3614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4B5D737-4FDE-40F5-998B-1771362F9BC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648464" y="2665077"/>
                  <a:ext cx="27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C6B0527-4F0C-3E9F-DF27-A769D5DA8DA8}"/>
                    </a:ext>
                  </a:extLst>
                </p14:cNvPr>
                <p14:cNvContentPartPr/>
                <p14:nvPr/>
              </p14:nvContentPartPr>
              <p14:xfrm>
                <a:off x="6687704" y="2617557"/>
                <a:ext cx="1321920" cy="464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C6B0527-4F0C-3E9F-DF27-A769D5DA8DA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81584" y="2611437"/>
                  <a:ext cx="1334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E442C74-105C-A563-1A8A-816B2DBCB7B4}"/>
                    </a:ext>
                  </a:extLst>
                </p14:cNvPr>
                <p14:cNvContentPartPr/>
                <p14:nvPr/>
              </p14:nvContentPartPr>
              <p14:xfrm>
                <a:off x="6658544" y="3047757"/>
                <a:ext cx="1384200" cy="32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E442C74-105C-A563-1A8A-816B2DBCB7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652424" y="3041637"/>
                  <a:ext cx="13964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EA69E95-6E4C-BC01-9446-A958C3DC32AF}"/>
              </a:ext>
            </a:extLst>
          </p:cNvPr>
          <p:cNvGrpSpPr/>
          <p:nvPr/>
        </p:nvGrpSpPr>
        <p:grpSpPr>
          <a:xfrm>
            <a:off x="7338582" y="5180516"/>
            <a:ext cx="745920" cy="277560"/>
            <a:chOff x="7858784" y="4452477"/>
            <a:chExt cx="74592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1B08F17-9C1F-6648-0382-1A1FDB4F932A}"/>
                    </a:ext>
                  </a:extLst>
                </p14:cNvPr>
                <p14:cNvContentPartPr/>
                <p14:nvPr/>
              </p14:nvContentPartPr>
              <p14:xfrm>
                <a:off x="7858784" y="4544997"/>
                <a:ext cx="11520" cy="1850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1B08F17-9C1F-6648-0382-1A1FDB4F932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52664" y="4538877"/>
                  <a:ext cx="23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B1417D2-6028-8C10-4D9B-BE81B6491D2F}"/>
                    </a:ext>
                  </a:extLst>
                </p14:cNvPr>
                <p14:cNvContentPartPr/>
                <p14:nvPr/>
              </p14:nvContentPartPr>
              <p14:xfrm>
                <a:off x="7863464" y="4507557"/>
                <a:ext cx="62640" cy="108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B1417D2-6028-8C10-4D9B-BE81B6491D2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857344" y="4501437"/>
                  <a:ext cx="74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5918BD0-57C6-2460-C3C8-3557CF7517F1}"/>
                    </a:ext>
                  </a:extLst>
                </p14:cNvPr>
                <p14:cNvContentPartPr/>
                <p14:nvPr/>
              </p14:nvContentPartPr>
              <p14:xfrm>
                <a:off x="7948784" y="4525197"/>
                <a:ext cx="91440" cy="71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5918BD0-57C6-2460-C3C8-3557CF7517F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942664" y="4519077"/>
                  <a:ext cx="103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9C82436-1B26-97BA-8667-B9D451167DC8}"/>
                    </a:ext>
                  </a:extLst>
                </p14:cNvPr>
                <p14:cNvContentPartPr/>
                <p14:nvPr/>
              </p14:nvContentPartPr>
              <p14:xfrm>
                <a:off x="8025824" y="4537797"/>
                <a:ext cx="55080" cy="612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9C82436-1B26-97BA-8667-B9D451167DC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19704" y="4531677"/>
                  <a:ext cx="67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9EFD194-DECD-B4C3-5FFA-C6A4CF9C44AA}"/>
                    </a:ext>
                  </a:extLst>
                </p14:cNvPr>
                <p14:cNvContentPartPr/>
                <p14:nvPr/>
              </p14:nvContentPartPr>
              <p14:xfrm>
                <a:off x="8108264" y="4477677"/>
                <a:ext cx="9360" cy="1180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9EFD194-DECD-B4C3-5FFA-C6A4CF9C44A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02144" y="4471557"/>
                  <a:ext cx="21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5207A72-C321-B0C5-EB4C-8E6C1FEBB267}"/>
                    </a:ext>
                  </a:extLst>
                </p14:cNvPr>
                <p14:cNvContentPartPr/>
                <p14:nvPr/>
              </p14:nvContentPartPr>
              <p14:xfrm>
                <a:off x="8030144" y="4477677"/>
                <a:ext cx="102240" cy="140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5207A72-C321-B0C5-EB4C-8E6C1FEBB26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024024" y="4471557"/>
                  <a:ext cx="114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3F5E87A-9AD6-F4D4-2E29-950ADC936F08}"/>
                    </a:ext>
                  </a:extLst>
                </p14:cNvPr>
                <p14:cNvContentPartPr/>
                <p14:nvPr/>
              </p14:nvContentPartPr>
              <p14:xfrm>
                <a:off x="8148584" y="4504677"/>
                <a:ext cx="65880" cy="87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3F5E87A-9AD6-F4D4-2E29-950ADC936F0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42464" y="4498557"/>
                  <a:ext cx="78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0BACF1D-0917-223B-4772-785A3CE9060F}"/>
                    </a:ext>
                  </a:extLst>
                </p14:cNvPr>
                <p14:cNvContentPartPr/>
                <p14:nvPr/>
              </p14:nvContentPartPr>
              <p14:xfrm>
                <a:off x="8290784" y="4452477"/>
                <a:ext cx="10080" cy="126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0BACF1D-0917-223B-4772-785A3CE9060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84664" y="4446357"/>
                  <a:ext cx="22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2AA7CFE-27A8-39CD-454C-5E9B61D1804A}"/>
                    </a:ext>
                  </a:extLst>
                </p14:cNvPr>
                <p14:cNvContentPartPr/>
                <p14:nvPr/>
              </p14:nvContentPartPr>
              <p14:xfrm>
                <a:off x="8244344" y="4497117"/>
                <a:ext cx="77400" cy="108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2AA7CFE-27A8-39CD-454C-5E9B61D1804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38224" y="4490997"/>
                  <a:ext cx="89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FBB5A06-1B41-BF9D-72C2-9DC857D754FE}"/>
                    </a:ext>
                  </a:extLst>
                </p14:cNvPr>
                <p14:cNvContentPartPr/>
                <p14:nvPr/>
              </p14:nvContentPartPr>
              <p14:xfrm>
                <a:off x="8327504" y="4519077"/>
                <a:ext cx="58680" cy="1692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FBB5A06-1B41-BF9D-72C2-9DC857D754F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21384" y="4512957"/>
                  <a:ext cx="7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34774F9-448A-1FB8-5C5C-4BB839B6287D}"/>
                    </a:ext>
                  </a:extLst>
                </p14:cNvPr>
                <p14:cNvContentPartPr/>
                <p14:nvPr/>
              </p14:nvContentPartPr>
              <p14:xfrm>
                <a:off x="8414984" y="4527357"/>
                <a:ext cx="16200" cy="1216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34774F9-448A-1FB8-5C5C-4BB839B6287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08864" y="4521237"/>
                  <a:ext cx="28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5762A70-AAC2-567C-037F-FFB90D52B22F}"/>
                    </a:ext>
                  </a:extLst>
                </p14:cNvPr>
                <p14:cNvContentPartPr/>
                <p14:nvPr/>
              </p14:nvContentPartPr>
              <p14:xfrm>
                <a:off x="8421104" y="4505037"/>
                <a:ext cx="76320" cy="90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5762A70-AAC2-567C-037F-FFB90D52B22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14984" y="4498917"/>
                  <a:ext cx="88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B4EF558-1570-3303-6A25-69C8D98B4055}"/>
                    </a:ext>
                  </a:extLst>
                </p14:cNvPr>
                <p14:cNvContentPartPr/>
                <p14:nvPr/>
              </p14:nvContentPartPr>
              <p14:xfrm>
                <a:off x="8487704" y="4503957"/>
                <a:ext cx="117000" cy="885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B4EF558-1570-3303-6A25-69C8D98B405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481584" y="4497837"/>
                  <a:ext cx="1292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E75403A-0C27-B657-4923-AE40D73DB66F}"/>
              </a:ext>
            </a:extLst>
          </p:cNvPr>
          <p:cNvGrpSpPr/>
          <p:nvPr/>
        </p:nvGrpSpPr>
        <p:grpSpPr>
          <a:xfrm>
            <a:off x="5989662" y="4940756"/>
            <a:ext cx="2190600" cy="548280"/>
            <a:chOff x="6509864" y="4212717"/>
            <a:chExt cx="21906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A60A134-F05D-56BB-493A-94EE21896AF5}"/>
                    </a:ext>
                  </a:extLst>
                </p14:cNvPr>
                <p14:cNvContentPartPr/>
                <p14:nvPr/>
              </p14:nvContentPartPr>
              <p14:xfrm>
                <a:off x="6662144" y="4336917"/>
                <a:ext cx="13680" cy="2343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A60A134-F05D-56BB-493A-94EE21896AF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56024" y="4330797"/>
                  <a:ext cx="25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1FCAF03-55A2-85F3-B3BB-D58026850C2C}"/>
                    </a:ext>
                  </a:extLst>
                </p14:cNvPr>
                <p14:cNvContentPartPr/>
                <p14:nvPr/>
              </p14:nvContentPartPr>
              <p14:xfrm>
                <a:off x="6654584" y="4346277"/>
                <a:ext cx="137880" cy="234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1FCAF03-55A2-85F3-B3BB-D58026850C2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648464" y="4340157"/>
                  <a:ext cx="150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D43B840-29A4-41A4-B205-10E70B174F67}"/>
                    </a:ext>
                  </a:extLst>
                </p14:cNvPr>
                <p14:cNvContentPartPr/>
                <p14:nvPr/>
              </p14:nvContentPartPr>
              <p14:xfrm>
                <a:off x="6668984" y="4477677"/>
                <a:ext cx="104400" cy="19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D43B840-29A4-41A4-B205-10E70B174F6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662864" y="4471557"/>
                  <a:ext cx="11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751D55F-AA62-3DA1-7949-02FE66681E28}"/>
                    </a:ext>
                  </a:extLst>
                </p14:cNvPr>
                <p14:cNvContentPartPr/>
                <p14:nvPr/>
              </p14:nvContentPartPr>
              <p14:xfrm>
                <a:off x="6776624" y="4465077"/>
                <a:ext cx="94680" cy="95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751D55F-AA62-3DA1-7949-02FE66681E2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770504" y="4458957"/>
                  <a:ext cx="106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0D9924F-73BB-7FCB-34E9-CE8631BA811F}"/>
                    </a:ext>
                  </a:extLst>
                </p14:cNvPr>
                <p14:cNvContentPartPr/>
                <p14:nvPr/>
              </p14:nvContentPartPr>
              <p14:xfrm>
                <a:off x="6875984" y="4490997"/>
                <a:ext cx="70200" cy="79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0D9924F-73BB-7FCB-34E9-CE8631BA811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869864" y="4484877"/>
                  <a:ext cx="82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C44F3D4-45D2-C2F7-73E9-FF8B0DE5D02C}"/>
                    </a:ext>
                  </a:extLst>
                </p14:cNvPr>
                <p14:cNvContentPartPr/>
                <p14:nvPr/>
              </p14:nvContentPartPr>
              <p14:xfrm>
                <a:off x="6966344" y="4506477"/>
                <a:ext cx="86040" cy="759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C44F3D4-45D2-C2F7-73E9-FF8B0DE5D02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960224" y="4500357"/>
                  <a:ext cx="9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8B9042E-9FCE-A236-0BDB-383857AE7314}"/>
                    </a:ext>
                  </a:extLst>
                </p14:cNvPr>
                <p14:cNvContentPartPr/>
                <p14:nvPr/>
              </p14:nvContentPartPr>
              <p14:xfrm>
                <a:off x="7018544" y="4442037"/>
                <a:ext cx="85680" cy="120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8B9042E-9FCE-A236-0BDB-383857AE731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012424" y="4435917"/>
                  <a:ext cx="97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4BC250A9-F944-E16E-C0A8-D550C4344B36}"/>
                    </a:ext>
                  </a:extLst>
                </p14:cNvPr>
                <p14:cNvContentPartPr/>
                <p14:nvPr/>
              </p14:nvContentPartPr>
              <p14:xfrm>
                <a:off x="7110344" y="4439157"/>
                <a:ext cx="33480" cy="1303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4BC250A9-F944-E16E-C0A8-D550C4344B3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104224" y="4433037"/>
                  <a:ext cx="45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E6E09D6-3A8F-FA3D-1069-3557F3C50085}"/>
                    </a:ext>
                  </a:extLst>
                </p14:cNvPr>
                <p14:cNvContentPartPr/>
                <p14:nvPr/>
              </p14:nvContentPartPr>
              <p14:xfrm>
                <a:off x="7197104" y="4514037"/>
                <a:ext cx="176760" cy="878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E6E09D6-3A8F-FA3D-1069-3557F3C5008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190984" y="4507917"/>
                  <a:ext cx="189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E45071A-418F-E313-F316-88FCFDDD0015}"/>
                    </a:ext>
                  </a:extLst>
                </p14:cNvPr>
                <p14:cNvContentPartPr/>
                <p14:nvPr/>
              </p14:nvContentPartPr>
              <p14:xfrm>
                <a:off x="7428584" y="4413237"/>
                <a:ext cx="98280" cy="1720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E45071A-418F-E313-F316-88FCFDDD001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422464" y="4407117"/>
                  <a:ext cx="110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C1D95F0-8427-6E2D-F41B-DC45EB316849}"/>
                    </a:ext>
                  </a:extLst>
                </p14:cNvPr>
                <p14:cNvContentPartPr/>
                <p14:nvPr/>
              </p14:nvContentPartPr>
              <p14:xfrm>
                <a:off x="7626224" y="4366077"/>
                <a:ext cx="35640" cy="1022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C1D95F0-8427-6E2D-F41B-DC45EB31684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620104" y="4359957"/>
                  <a:ext cx="47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1DE7425-32C9-87D7-CE86-6A95B5CFBFF0}"/>
                    </a:ext>
                  </a:extLst>
                </p14:cNvPr>
                <p14:cNvContentPartPr/>
                <p14:nvPr/>
              </p14:nvContentPartPr>
              <p14:xfrm>
                <a:off x="7653584" y="4518717"/>
                <a:ext cx="54360" cy="95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1DE7425-32C9-87D7-CE86-6A95B5CFBFF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647464" y="4512597"/>
                  <a:ext cx="66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3624278-5F47-8362-ED30-3C2AC6BAF294}"/>
                    </a:ext>
                  </a:extLst>
                </p14:cNvPr>
                <p14:cNvContentPartPr/>
                <p14:nvPr/>
              </p14:nvContentPartPr>
              <p14:xfrm>
                <a:off x="6509864" y="4251597"/>
                <a:ext cx="34560" cy="3794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3624278-5F47-8362-ED30-3C2AC6BAF29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503744" y="4245477"/>
                  <a:ext cx="46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E819430-79E5-B89E-699C-212C8A4BC1B4}"/>
                    </a:ext>
                  </a:extLst>
                </p14:cNvPr>
                <p14:cNvContentPartPr/>
                <p14:nvPr/>
              </p14:nvContentPartPr>
              <p14:xfrm>
                <a:off x="6533984" y="4212717"/>
                <a:ext cx="2129400" cy="466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E819430-79E5-B89E-699C-212C8A4BC1B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527864" y="4206597"/>
                  <a:ext cx="21416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C231ACE-A22F-C9BD-792B-8C839A432509}"/>
                    </a:ext>
                  </a:extLst>
                </p14:cNvPr>
                <p14:cNvContentPartPr/>
                <p14:nvPr/>
              </p14:nvContentPartPr>
              <p14:xfrm>
                <a:off x="6546944" y="4614837"/>
                <a:ext cx="2153520" cy="146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C231ACE-A22F-C9BD-792B-8C839A43250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540824" y="4608717"/>
                  <a:ext cx="21657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4D86C9F-0341-5B61-BEF1-66A27E193108}"/>
              </a:ext>
            </a:extLst>
          </p:cNvPr>
          <p:cNvGrpSpPr/>
          <p:nvPr/>
        </p:nvGrpSpPr>
        <p:grpSpPr>
          <a:xfrm>
            <a:off x="6781662" y="3867596"/>
            <a:ext cx="156240" cy="1086480"/>
            <a:chOff x="7301864" y="3139557"/>
            <a:chExt cx="15624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E9F549C-D629-3B8D-BB97-13B1268AF688}"/>
                    </a:ext>
                  </a:extLst>
                </p14:cNvPr>
                <p14:cNvContentPartPr/>
                <p14:nvPr/>
              </p14:nvContentPartPr>
              <p14:xfrm>
                <a:off x="7320224" y="3139557"/>
                <a:ext cx="44640" cy="1064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E9F549C-D629-3B8D-BB97-13B1268AF68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314104" y="3133437"/>
                  <a:ext cx="5688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16DF9CE-9C64-1289-6947-3D34F542A31D}"/>
                    </a:ext>
                  </a:extLst>
                </p14:cNvPr>
                <p14:cNvContentPartPr/>
                <p14:nvPr/>
              </p14:nvContentPartPr>
              <p14:xfrm>
                <a:off x="7301864" y="4129917"/>
                <a:ext cx="87840" cy="835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16DF9CE-9C64-1289-6947-3D34F542A31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295744" y="4123797"/>
                  <a:ext cx="100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1DEC224-C8D9-F1C9-3622-9CF6A1810015}"/>
                    </a:ext>
                  </a:extLst>
                </p14:cNvPr>
                <p14:cNvContentPartPr/>
                <p14:nvPr/>
              </p14:nvContentPartPr>
              <p14:xfrm>
                <a:off x="7380704" y="4121637"/>
                <a:ext cx="77400" cy="1044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1DEC224-C8D9-F1C9-3622-9CF6A181001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374584" y="4115517"/>
                  <a:ext cx="896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926AF6F5-FF16-C44F-DC14-923BE613D210}"/>
              </a:ext>
            </a:extLst>
          </p:cNvPr>
          <p:cNvGrpSpPr/>
          <p:nvPr/>
        </p:nvGrpSpPr>
        <p:grpSpPr>
          <a:xfrm>
            <a:off x="5266081" y="5874236"/>
            <a:ext cx="1023480" cy="259920"/>
            <a:chOff x="1782344" y="5139357"/>
            <a:chExt cx="10234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3EB5CD4-E46B-CC57-C60C-EB8B35DB5F6C}"/>
                    </a:ext>
                  </a:extLst>
                </p14:cNvPr>
                <p14:cNvContentPartPr/>
                <p14:nvPr/>
              </p14:nvContentPartPr>
              <p14:xfrm>
                <a:off x="1782344" y="5216397"/>
                <a:ext cx="15480" cy="1828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3EB5CD4-E46B-CC57-C60C-EB8B35DB5F6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76224" y="5210277"/>
                  <a:ext cx="27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5634D1C-92FD-E21A-17FE-81B8CDD464B8}"/>
                    </a:ext>
                  </a:extLst>
                </p14:cNvPr>
                <p14:cNvContentPartPr/>
                <p14:nvPr/>
              </p14:nvContentPartPr>
              <p14:xfrm>
                <a:off x="1799624" y="5197677"/>
                <a:ext cx="73800" cy="86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5634D1C-92FD-E21A-17FE-81B8CDD464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93504" y="5191557"/>
                  <a:ext cx="86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E7BA54A-7BC7-0092-769F-AEDBAB041F66}"/>
                    </a:ext>
                  </a:extLst>
                </p14:cNvPr>
                <p14:cNvContentPartPr/>
                <p14:nvPr/>
              </p14:nvContentPartPr>
              <p14:xfrm>
                <a:off x="1895384" y="5189037"/>
                <a:ext cx="90000" cy="936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E7BA54A-7BC7-0092-769F-AEDBAB041F6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89264" y="5182917"/>
                  <a:ext cx="102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8D05640-E972-308D-CC97-F27981FD57CE}"/>
                    </a:ext>
                  </a:extLst>
                </p14:cNvPr>
                <p14:cNvContentPartPr/>
                <p14:nvPr/>
              </p14:nvContentPartPr>
              <p14:xfrm>
                <a:off x="1992584" y="5212077"/>
                <a:ext cx="44280" cy="83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8D05640-E972-308D-CC97-F27981FD57C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86464" y="5205957"/>
                  <a:ext cx="56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116E88A-C024-04DA-810A-72957D4ACE86}"/>
                    </a:ext>
                  </a:extLst>
                </p14:cNvPr>
                <p14:cNvContentPartPr/>
                <p14:nvPr/>
              </p14:nvContentPartPr>
              <p14:xfrm>
                <a:off x="2072144" y="5139357"/>
                <a:ext cx="19080" cy="144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116E88A-C024-04DA-810A-72957D4ACE8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066024" y="5133237"/>
                  <a:ext cx="31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F23489A-41F4-787D-5D97-48BC8F59735C}"/>
                    </a:ext>
                  </a:extLst>
                </p14:cNvPr>
                <p14:cNvContentPartPr/>
                <p14:nvPr/>
              </p14:nvContentPartPr>
              <p14:xfrm>
                <a:off x="2024264" y="5214237"/>
                <a:ext cx="100080" cy="97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F23489A-41F4-787D-5D97-48BC8F59735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018144" y="5208117"/>
                  <a:ext cx="11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D32CC08-28E8-9F60-5DC7-563308327AC3}"/>
                    </a:ext>
                  </a:extLst>
                </p14:cNvPr>
                <p14:cNvContentPartPr/>
                <p14:nvPr/>
              </p14:nvContentPartPr>
              <p14:xfrm>
                <a:off x="2116064" y="5226477"/>
                <a:ext cx="52920" cy="727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D32CC08-28E8-9F60-5DC7-563308327AC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09944" y="5220357"/>
                  <a:ext cx="65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C5D0393-9E96-DFBD-8C54-98DC3EB616E4}"/>
                    </a:ext>
                  </a:extLst>
                </p14:cNvPr>
                <p14:cNvContentPartPr/>
                <p14:nvPr/>
              </p14:nvContentPartPr>
              <p14:xfrm>
                <a:off x="2242424" y="5168517"/>
                <a:ext cx="9000" cy="1198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C5D0393-9E96-DFBD-8C54-98DC3EB616E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36304" y="5162397"/>
                  <a:ext cx="21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03516AC-97C5-8D42-5E2E-A4A0A8EF6110}"/>
                    </a:ext>
                  </a:extLst>
                </p14:cNvPr>
                <p14:cNvContentPartPr/>
                <p14:nvPr/>
              </p14:nvContentPartPr>
              <p14:xfrm>
                <a:off x="2199224" y="5215317"/>
                <a:ext cx="64800" cy="16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03516AC-97C5-8D42-5E2E-A4A0A8EF611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93104" y="5209197"/>
                  <a:ext cx="77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D24686B-ACB0-4F7D-F4BC-099348C4384F}"/>
                    </a:ext>
                  </a:extLst>
                </p14:cNvPr>
                <p14:cNvContentPartPr/>
                <p14:nvPr/>
              </p14:nvContentPartPr>
              <p14:xfrm>
                <a:off x="2301104" y="5218197"/>
                <a:ext cx="60840" cy="838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D24686B-ACB0-4F7D-F4BC-099348C4384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94984" y="5212077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1D7B1AA-EC1D-624B-17E8-C1F54315406F}"/>
                    </a:ext>
                  </a:extLst>
                </p14:cNvPr>
                <p14:cNvContentPartPr/>
                <p14:nvPr/>
              </p14:nvContentPartPr>
              <p14:xfrm>
                <a:off x="2309024" y="5227557"/>
                <a:ext cx="88200" cy="164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1D7B1AA-EC1D-624B-17E8-C1F5431540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02904" y="5221437"/>
                  <a:ext cx="100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B525097-B0A3-B1A6-8920-9D51371FBA6C}"/>
                    </a:ext>
                  </a:extLst>
                </p14:cNvPr>
                <p14:cNvContentPartPr/>
                <p14:nvPr/>
              </p14:nvContentPartPr>
              <p14:xfrm>
                <a:off x="2394704" y="5203797"/>
                <a:ext cx="51120" cy="849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B525097-B0A3-B1A6-8920-9D51371FBA6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88584" y="5197677"/>
                  <a:ext cx="63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4AE8B04-7C20-E378-D66B-B44341D78311}"/>
                    </a:ext>
                  </a:extLst>
                </p14:cNvPr>
                <p14:cNvContentPartPr/>
                <p14:nvPr/>
              </p14:nvContentPartPr>
              <p14:xfrm>
                <a:off x="2483624" y="5232237"/>
                <a:ext cx="69480" cy="835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4AE8B04-7C20-E378-D66B-B44341D7831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77504" y="5226117"/>
                  <a:ext cx="81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B6990FE-9DD8-1C21-94C1-98125427EBCE}"/>
                    </a:ext>
                  </a:extLst>
                </p14:cNvPr>
                <p14:cNvContentPartPr/>
                <p14:nvPr/>
              </p14:nvContentPartPr>
              <p14:xfrm>
                <a:off x="2701784" y="5209917"/>
                <a:ext cx="5400" cy="928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B6990FE-9DD8-1C21-94C1-98125427EBC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695664" y="5203797"/>
                  <a:ext cx="17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EC2141F-463B-5E1B-9E09-D6D6DEB5A6D1}"/>
                    </a:ext>
                  </a:extLst>
                </p14:cNvPr>
                <p14:cNvContentPartPr/>
                <p14:nvPr/>
              </p14:nvContentPartPr>
              <p14:xfrm>
                <a:off x="2706824" y="5141157"/>
                <a:ext cx="8640" cy="46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EC2141F-463B-5E1B-9E09-D6D6DEB5A6D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00704" y="5135037"/>
                  <a:ext cx="20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6B3A5BD-B797-77FF-0BA9-DB96BA4DA8E7}"/>
                    </a:ext>
                  </a:extLst>
                </p14:cNvPr>
                <p14:cNvContentPartPr/>
                <p14:nvPr/>
              </p14:nvContentPartPr>
              <p14:xfrm>
                <a:off x="2762984" y="5202357"/>
                <a:ext cx="42840" cy="114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6B3A5BD-B797-77FF-0BA9-DB96BA4DA8E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56864" y="5196237"/>
                  <a:ext cx="550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4C4628FF-05B5-840F-011B-57EA8EBCEBC7}"/>
              </a:ext>
            </a:extLst>
          </p:cNvPr>
          <p:cNvGrpSpPr/>
          <p:nvPr/>
        </p:nvGrpSpPr>
        <p:grpSpPr>
          <a:xfrm>
            <a:off x="6433561" y="5887556"/>
            <a:ext cx="1368000" cy="347040"/>
            <a:chOff x="2949824" y="5152677"/>
            <a:chExt cx="13680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624866D-055F-4AE7-626B-201F4702D050}"/>
                    </a:ext>
                  </a:extLst>
                </p14:cNvPr>
                <p14:cNvContentPartPr/>
                <p14:nvPr/>
              </p14:nvContentPartPr>
              <p14:xfrm>
                <a:off x="2949824" y="5187237"/>
                <a:ext cx="148680" cy="1285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624866D-055F-4AE7-626B-201F4702D0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43704" y="5181117"/>
                  <a:ext cx="160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C3E145D-0767-D917-5A60-165485CC6E4A}"/>
                    </a:ext>
                  </a:extLst>
                </p14:cNvPr>
                <p14:cNvContentPartPr/>
                <p14:nvPr/>
              </p14:nvContentPartPr>
              <p14:xfrm>
                <a:off x="3083384" y="5209917"/>
                <a:ext cx="179640" cy="1040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C3E145D-0767-D917-5A60-165485CC6E4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77264" y="5203797"/>
                  <a:ext cx="191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AA6391D9-652A-234C-6F10-0475ADEA1C1D}"/>
                    </a:ext>
                  </a:extLst>
                </p14:cNvPr>
                <p14:cNvContentPartPr/>
                <p14:nvPr/>
              </p14:nvContentPartPr>
              <p14:xfrm>
                <a:off x="3278504" y="5234037"/>
                <a:ext cx="71640" cy="846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AA6391D9-652A-234C-6F10-0475ADEA1C1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72384" y="5227917"/>
                  <a:ext cx="83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53ED054-56B7-7B84-123F-9360E1F5E7A0}"/>
                    </a:ext>
                  </a:extLst>
                </p14:cNvPr>
                <p14:cNvContentPartPr/>
                <p14:nvPr/>
              </p14:nvContentPartPr>
              <p14:xfrm>
                <a:off x="3383264" y="5152677"/>
                <a:ext cx="21240" cy="151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53ED054-56B7-7B84-123F-9360E1F5E7A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77144" y="5146557"/>
                  <a:ext cx="33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E7FCCCE-E621-C905-AE85-D6F8B7A50F09}"/>
                    </a:ext>
                  </a:extLst>
                </p14:cNvPr>
                <p14:cNvContentPartPr/>
                <p14:nvPr/>
              </p14:nvContentPartPr>
              <p14:xfrm>
                <a:off x="3345824" y="5210997"/>
                <a:ext cx="79560" cy="46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E7FCCCE-E621-C905-AE85-D6F8B7A50F0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339704" y="5204877"/>
                  <a:ext cx="91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BA7225B-6CF7-9953-1441-45100191BBBF}"/>
                    </a:ext>
                  </a:extLst>
                </p14:cNvPr>
                <p14:cNvContentPartPr/>
                <p14:nvPr/>
              </p14:nvContentPartPr>
              <p14:xfrm>
                <a:off x="3462824" y="5231517"/>
                <a:ext cx="95400" cy="954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BA7225B-6CF7-9953-1441-45100191BBB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56704" y="5225397"/>
                  <a:ext cx="107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72B3892-4C72-C46C-99A3-9FB75D02F328}"/>
                    </a:ext>
                  </a:extLst>
                </p14:cNvPr>
                <p14:cNvContentPartPr/>
                <p14:nvPr/>
              </p14:nvContentPartPr>
              <p14:xfrm>
                <a:off x="3556064" y="5247357"/>
                <a:ext cx="71280" cy="92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72B3892-4C72-C46C-99A3-9FB75D02F3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49944" y="5241237"/>
                  <a:ext cx="8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C56CF35-ACC0-B92F-BD33-00343CD93CC9}"/>
                    </a:ext>
                  </a:extLst>
                </p14:cNvPr>
                <p14:cNvContentPartPr/>
                <p14:nvPr/>
              </p14:nvContentPartPr>
              <p14:xfrm>
                <a:off x="3627704" y="5256717"/>
                <a:ext cx="140760" cy="997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C56CF35-ACC0-B92F-BD33-00343CD93CC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21584" y="5250597"/>
                  <a:ext cx="153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EB8CC03-BF7D-2498-EDBB-BF6B3FFF4AEC}"/>
                    </a:ext>
                  </a:extLst>
                </p14:cNvPr>
                <p14:cNvContentPartPr/>
                <p14:nvPr/>
              </p14:nvContentPartPr>
              <p14:xfrm>
                <a:off x="3782504" y="5178957"/>
                <a:ext cx="19440" cy="1407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EB8CC03-BF7D-2498-EDBB-BF6B3FFF4AE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776384" y="5172837"/>
                  <a:ext cx="31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43C7DBA-7D3B-0F56-C0FF-30F8388C918B}"/>
                    </a:ext>
                  </a:extLst>
                </p14:cNvPr>
                <p14:cNvContentPartPr/>
                <p14:nvPr/>
              </p14:nvContentPartPr>
              <p14:xfrm>
                <a:off x="3753704" y="5242317"/>
                <a:ext cx="100080" cy="97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43C7DBA-7D3B-0F56-C0FF-30F8388C918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47584" y="5236197"/>
                  <a:ext cx="11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98D3C52-880E-0B89-4794-B88D9F89AC19}"/>
                    </a:ext>
                  </a:extLst>
                </p14:cNvPr>
                <p14:cNvContentPartPr/>
                <p14:nvPr/>
              </p14:nvContentPartPr>
              <p14:xfrm>
                <a:off x="3860624" y="5255637"/>
                <a:ext cx="57600" cy="849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98D3C52-880E-0B89-4794-B88D9F89AC1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54504" y="5249517"/>
                  <a:ext cx="69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D52678C-3174-0302-1B04-3FC3084CA8C6}"/>
                    </a:ext>
                  </a:extLst>
                </p14:cNvPr>
                <p14:cNvContentPartPr/>
                <p14:nvPr/>
              </p14:nvContentPartPr>
              <p14:xfrm>
                <a:off x="3957464" y="5266797"/>
                <a:ext cx="83520" cy="67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D52678C-3174-0302-1B04-3FC3084CA8C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951344" y="5260677"/>
                  <a:ext cx="95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7375DEA-99BD-DC41-AF02-E082A8FD2406}"/>
                    </a:ext>
                  </a:extLst>
                </p14:cNvPr>
                <p14:cNvContentPartPr/>
                <p14:nvPr/>
              </p14:nvContentPartPr>
              <p14:xfrm>
                <a:off x="4162664" y="5262117"/>
                <a:ext cx="155160" cy="2376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7375DEA-99BD-DC41-AF02-E082A8FD240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56544" y="5255997"/>
                  <a:ext cx="16740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4D567950-4E2D-ACD2-6BF9-D6AE7965AC27}"/>
              </a:ext>
            </a:extLst>
          </p:cNvPr>
          <p:cNvGrpSpPr/>
          <p:nvPr/>
        </p:nvGrpSpPr>
        <p:grpSpPr>
          <a:xfrm>
            <a:off x="7905241" y="5741036"/>
            <a:ext cx="957960" cy="366480"/>
            <a:chOff x="4421504" y="5006157"/>
            <a:chExt cx="9579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78732EF4-5BD6-7496-8FB4-3DA19620F621}"/>
                    </a:ext>
                  </a:extLst>
                </p14:cNvPr>
                <p14:cNvContentPartPr/>
                <p14:nvPr/>
              </p14:nvContentPartPr>
              <p14:xfrm>
                <a:off x="4427984" y="5177517"/>
                <a:ext cx="36360" cy="1882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78732EF4-5BD6-7496-8FB4-3DA19620F62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21864" y="5171397"/>
                  <a:ext cx="48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450B97A-BDCE-3638-B84C-6EC95375D1FA}"/>
                    </a:ext>
                  </a:extLst>
                </p14:cNvPr>
                <p14:cNvContentPartPr/>
                <p14:nvPr/>
              </p14:nvContentPartPr>
              <p14:xfrm>
                <a:off x="4421504" y="5164197"/>
                <a:ext cx="91800" cy="6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450B97A-BDCE-3638-B84C-6EC95375D1F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415384" y="5158077"/>
                  <a:ext cx="104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D7DDFBB-B6E7-BB32-408F-81B2BDCD08B1}"/>
                    </a:ext>
                  </a:extLst>
                </p14:cNvPr>
                <p14:cNvContentPartPr/>
                <p14:nvPr/>
              </p14:nvContentPartPr>
              <p14:xfrm>
                <a:off x="4434104" y="5279757"/>
                <a:ext cx="87840" cy="129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D7DDFBB-B6E7-BB32-408F-81B2BDCD08B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427984" y="5273637"/>
                  <a:ext cx="100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A928F3D-2102-25C6-F646-E00EA5B7398E}"/>
                    </a:ext>
                  </a:extLst>
                </p14:cNvPr>
                <p14:cNvContentPartPr/>
                <p14:nvPr/>
              </p14:nvContentPartPr>
              <p14:xfrm>
                <a:off x="4526624" y="5254557"/>
                <a:ext cx="122400" cy="94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A928F3D-2102-25C6-F646-E00EA5B739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20504" y="5248437"/>
                  <a:ext cx="134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583C567-FDEB-E6BC-1016-7EA43E9A10E4}"/>
                    </a:ext>
                  </a:extLst>
                </p14:cNvPr>
                <p14:cNvContentPartPr/>
                <p14:nvPr/>
              </p14:nvContentPartPr>
              <p14:xfrm>
                <a:off x="4652984" y="5262117"/>
                <a:ext cx="89280" cy="763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583C567-FDEB-E6BC-1016-7EA43E9A10E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46864" y="5255997"/>
                  <a:ext cx="10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9C73926-A3D0-265B-CD90-F1BCFFB7E197}"/>
                    </a:ext>
                  </a:extLst>
                </p14:cNvPr>
                <p14:cNvContentPartPr/>
                <p14:nvPr/>
              </p14:nvContentPartPr>
              <p14:xfrm>
                <a:off x="4768544" y="5276157"/>
                <a:ext cx="73800" cy="738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9C73926-A3D0-265B-CD90-F1BCFFB7E19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62424" y="5270037"/>
                  <a:ext cx="8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219A1D1-2AF0-FE44-BB6E-02BCA8CC7C32}"/>
                    </a:ext>
                  </a:extLst>
                </p14:cNvPr>
                <p14:cNvContentPartPr/>
                <p14:nvPr/>
              </p14:nvContentPartPr>
              <p14:xfrm>
                <a:off x="4814984" y="5163117"/>
                <a:ext cx="66960" cy="145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219A1D1-2AF0-FE44-BB6E-02BCA8CC7C3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08864" y="5156997"/>
                  <a:ext cx="79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EC44606-B163-1218-ED87-CC2B50DEC341}"/>
                    </a:ext>
                  </a:extLst>
                </p14:cNvPr>
                <p14:cNvContentPartPr/>
                <p14:nvPr/>
              </p14:nvContentPartPr>
              <p14:xfrm>
                <a:off x="4929464" y="5244477"/>
                <a:ext cx="19080" cy="88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EC44606-B163-1218-ED87-CC2B50DEC34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23344" y="5238357"/>
                  <a:ext cx="31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2214677-15DA-1A91-806C-564B953D3910}"/>
                    </a:ext>
                  </a:extLst>
                </p14:cNvPr>
                <p14:cNvContentPartPr/>
                <p14:nvPr/>
              </p14:nvContentPartPr>
              <p14:xfrm>
                <a:off x="4927304" y="5183997"/>
                <a:ext cx="360" cy="3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2214677-15DA-1A91-806C-564B953D391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921184" y="517787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BF6EA1D-2426-19DD-8EA7-E6B62398837E}"/>
                    </a:ext>
                  </a:extLst>
                </p14:cNvPr>
                <p14:cNvContentPartPr/>
                <p14:nvPr/>
              </p14:nvContentPartPr>
              <p14:xfrm>
                <a:off x="5014064" y="5254557"/>
                <a:ext cx="201240" cy="766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BF6EA1D-2426-19DD-8EA7-E6B62398837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007944" y="5248437"/>
                  <a:ext cx="213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13DEF86-4A6A-9D5B-B021-E50339B00F2B}"/>
                    </a:ext>
                  </a:extLst>
                </p14:cNvPr>
                <p14:cNvContentPartPr/>
                <p14:nvPr/>
              </p14:nvContentPartPr>
              <p14:xfrm>
                <a:off x="4939904" y="5200557"/>
                <a:ext cx="10800" cy="97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13DEF86-4A6A-9D5B-B021-E50339B00F2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33784" y="5194437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AD153FB-8BFF-1B48-350C-B7D0AE991DE9}"/>
                    </a:ext>
                  </a:extLst>
                </p14:cNvPr>
                <p14:cNvContentPartPr/>
                <p14:nvPr/>
              </p14:nvContentPartPr>
              <p14:xfrm>
                <a:off x="5360024" y="5006157"/>
                <a:ext cx="12960" cy="2023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AD153FB-8BFF-1B48-350C-B7D0AE991DE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353904" y="5000037"/>
                  <a:ext cx="25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6A5FDF2-B8A4-A682-FC80-7D9478B73F8E}"/>
                    </a:ext>
                  </a:extLst>
                </p14:cNvPr>
                <p14:cNvContentPartPr/>
                <p14:nvPr/>
              </p14:nvContentPartPr>
              <p14:xfrm>
                <a:off x="5366504" y="5360757"/>
                <a:ext cx="12960" cy="118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6A5FDF2-B8A4-A682-FC80-7D9478B73F8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360384" y="5354637"/>
                  <a:ext cx="2520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3" name="TextBox 432">
            <a:extLst>
              <a:ext uri="{FF2B5EF4-FFF2-40B4-BE49-F238E27FC236}">
                <a16:creationId xmlns:a16="http://schemas.microsoft.com/office/drawing/2014/main" id="{2C78B510-298B-E671-E6D7-8F4EBC5682B3}"/>
              </a:ext>
            </a:extLst>
          </p:cNvPr>
          <p:cNvSpPr txBox="1"/>
          <p:nvPr/>
        </p:nvSpPr>
        <p:spPr>
          <a:xfrm>
            <a:off x="6427192" y="650039"/>
            <a:ext cx="5873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getPrototypeOf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(obj2));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getPrototypeOf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(obj2)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4B2975E-7BFB-E425-93E9-247008011E49}"/>
                  </a:ext>
                </a:extLst>
              </p14:cNvPr>
              <p14:cNvContentPartPr/>
              <p14:nvPr/>
            </p14:nvContentPartPr>
            <p14:xfrm>
              <a:off x="8887302" y="3370815"/>
              <a:ext cx="93960" cy="2746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4B2975E-7BFB-E425-93E9-247008011E49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8881182" y="3364695"/>
                <a:ext cx="10620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3" name="Group 442">
            <a:extLst>
              <a:ext uri="{FF2B5EF4-FFF2-40B4-BE49-F238E27FC236}">
                <a16:creationId xmlns:a16="http://schemas.microsoft.com/office/drawing/2014/main" id="{778433DA-673C-7D7B-1BEB-7EB55E8FB67B}"/>
              </a:ext>
            </a:extLst>
          </p:cNvPr>
          <p:cNvGrpSpPr/>
          <p:nvPr/>
        </p:nvGrpSpPr>
        <p:grpSpPr>
          <a:xfrm>
            <a:off x="9060102" y="3357135"/>
            <a:ext cx="483120" cy="337680"/>
            <a:chOff x="9580304" y="2629096"/>
            <a:chExt cx="4831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8EAE611-97C1-FAA8-F524-DEAECE9A9645}"/>
                    </a:ext>
                  </a:extLst>
                </p14:cNvPr>
                <p14:cNvContentPartPr/>
                <p14:nvPr/>
              </p14:nvContentPartPr>
              <p14:xfrm>
                <a:off x="9580304" y="2792176"/>
                <a:ext cx="137880" cy="889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8EAE611-97C1-FAA8-F524-DEAECE9A964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574184" y="2786056"/>
                  <a:ext cx="150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BE1402C-6EB4-5FC5-E062-48E989323DD3}"/>
                    </a:ext>
                  </a:extLst>
                </p14:cNvPr>
                <p14:cNvContentPartPr/>
                <p14:nvPr/>
              </p14:nvContentPartPr>
              <p14:xfrm>
                <a:off x="9767864" y="2800096"/>
                <a:ext cx="2520" cy="36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BE1402C-6EB4-5FC5-E062-48E989323DD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761744" y="2793976"/>
                  <a:ext cx="14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DAD4D1E-3EF4-4DF4-9469-ACBA347EA298}"/>
                    </a:ext>
                  </a:extLst>
                </p14:cNvPr>
                <p14:cNvContentPartPr/>
                <p14:nvPr/>
              </p14:nvContentPartPr>
              <p14:xfrm>
                <a:off x="9784424" y="2868856"/>
                <a:ext cx="360" cy="3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DAD4D1E-3EF4-4DF4-9469-ACBA347EA29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778304" y="286273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F2A8988-C468-4838-E478-7A3F97A8B65E}"/>
                    </a:ext>
                  </a:extLst>
                </p14:cNvPr>
                <p14:cNvContentPartPr/>
                <p14:nvPr/>
              </p14:nvContentPartPr>
              <p14:xfrm>
                <a:off x="9842744" y="2769856"/>
                <a:ext cx="37800" cy="993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F2A8988-C468-4838-E478-7A3F97A8B65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36624" y="2763736"/>
                  <a:ext cx="50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8678569-6023-F923-29A5-918F38231C62}"/>
                    </a:ext>
                  </a:extLst>
                </p14:cNvPr>
                <p14:cNvContentPartPr/>
                <p14:nvPr/>
              </p14:nvContentPartPr>
              <p14:xfrm>
                <a:off x="9961184" y="2629096"/>
                <a:ext cx="102240" cy="337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8678569-6023-F923-29A5-918F38231C6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955064" y="2622976"/>
                  <a:ext cx="11448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44B47C7-613D-D96C-D251-A0146E2AF839}"/>
              </a:ext>
            </a:extLst>
          </p:cNvPr>
          <p:cNvGrpSpPr/>
          <p:nvPr/>
        </p:nvGrpSpPr>
        <p:grpSpPr>
          <a:xfrm>
            <a:off x="9700182" y="3429135"/>
            <a:ext cx="488520" cy="236880"/>
            <a:chOff x="10220384" y="2701096"/>
            <a:chExt cx="4885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2410520-320E-E651-24A6-56FD2127BAD8}"/>
                    </a:ext>
                  </a:extLst>
                </p14:cNvPr>
                <p14:cNvContentPartPr/>
                <p14:nvPr/>
              </p14:nvContentPartPr>
              <p14:xfrm>
                <a:off x="10220384" y="2794696"/>
                <a:ext cx="55800" cy="763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2410520-320E-E651-24A6-56FD2127BAD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214264" y="2788576"/>
                  <a:ext cx="68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AF39E77-C091-FA77-E9A1-BC41EF2C94A1}"/>
                    </a:ext>
                  </a:extLst>
                </p14:cNvPr>
                <p14:cNvContentPartPr/>
                <p14:nvPr/>
              </p14:nvContentPartPr>
              <p14:xfrm>
                <a:off x="10310744" y="2701096"/>
                <a:ext cx="73440" cy="1753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AF39E77-C091-FA77-E9A1-BC41EF2C94A1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04624" y="2694976"/>
                  <a:ext cx="85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A81A5F5-58C1-7274-0198-E254B857E461}"/>
                    </a:ext>
                  </a:extLst>
                </p14:cNvPr>
                <p14:cNvContentPartPr/>
                <p14:nvPr/>
              </p14:nvContentPartPr>
              <p14:xfrm>
                <a:off x="10406504" y="2821696"/>
                <a:ext cx="50400" cy="1162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A81A5F5-58C1-7274-0198-E254B857E461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400384" y="2815576"/>
                  <a:ext cx="62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90BFE29-31D7-DEEB-F329-10080CF34E58}"/>
                    </a:ext>
                  </a:extLst>
                </p14:cNvPr>
                <p14:cNvContentPartPr/>
                <p14:nvPr/>
              </p14:nvContentPartPr>
              <p14:xfrm>
                <a:off x="10437824" y="2736376"/>
                <a:ext cx="4680" cy="36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90BFE29-31D7-DEEB-F329-10080CF34E5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431704" y="2730256"/>
                  <a:ext cx="169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AE4911C-883B-D845-6D6A-A2F2497089EE}"/>
                    </a:ext>
                  </a:extLst>
                </p14:cNvPr>
                <p14:cNvContentPartPr/>
                <p14:nvPr/>
              </p14:nvContentPartPr>
              <p14:xfrm>
                <a:off x="10479224" y="2810176"/>
                <a:ext cx="79560" cy="558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AE4911C-883B-D845-6D6A-A2F2497089E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473104" y="2804056"/>
                  <a:ext cx="91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6DC01AD-AD32-6965-F503-FE5FF8001864}"/>
                    </a:ext>
                  </a:extLst>
                </p14:cNvPr>
                <p14:cNvContentPartPr/>
                <p14:nvPr/>
              </p14:nvContentPartPr>
              <p14:xfrm>
                <a:off x="10576784" y="2816656"/>
                <a:ext cx="48600" cy="651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6DC01AD-AD32-6965-F503-FE5FF800186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570664" y="2810536"/>
                  <a:ext cx="6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B66935C-58D2-CE1F-96EC-9C18BE131F91}"/>
                    </a:ext>
                  </a:extLst>
                </p14:cNvPr>
                <p14:cNvContentPartPr/>
                <p14:nvPr/>
              </p14:nvContentPartPr>
              <p14:xfrm>
                <a:off x="10654184" y="2749336"/>
                <a:ext cx="16920" cy="1278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B66935C-58D2-CE1F-96EC-9C18BE131F9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48064" y="2743216"/>
                  <a:ext cx="29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30BBE6A-AF95-6CB7-7E74-8B56F30BFE25}"/>
                    </a:ext>
                  </a:extLst>
                </p14:cNvPr>
                <p14:cNvContentPartPr/>
                <p14:nvPr/>
              </p14:nvContentPartPr>
              <p14:xfrm>
                <a:off x="10637624" y="2793616"/>
                <a:ext cx="71280" cy="25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30BBE6A-AF95-6CB7-7E74-8B56F30BFE25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631504" y="2787496"/>
                  <a:ext cx="83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B6A4F58-2F7F-DDF6-E95F-88BE608EC0FB}"/>
                    </a:ext>
                  </a:extLst>
                </p14:cNvPr>
                <p14:cNvContentPartPr/>
                <p14:nvPr/>
              </p14:nvContentPartPr>
              <p14:xfrm>
                <a:off x="10454384" y="2733496"/>
                <a:ext cx="10800" cy="1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B6A4F58-2F7F-DDF6-E95F-88BE608EC0F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448264" y="2727376"/>
                  <a:ext cx="2304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7D6B2F36-CF90-7FF6-6A55-B6CC6CAA284D}"/>
              </a:ext>
            </a:extLst>
          </p:cNvPr>
          <p:cNvGrpSpPr/>
          <p:nvPr/>
        </p:nvGrpSpPr>
        <p:grpSpPr>
          <a:xfrm>
            <a:off x="8852022" y="3893175"/>
            <a:ext cx="662040" cy="369000"/>
            <a:chOff x="9372224" y="3165136"/>
            <a:chExt cx="66204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48C6ED7-DF69-2A2B-FC06-6079B456878C}"/>
                    </a:ext>
                  </a:extLst>
                </p14:cNvPr>
                <p14:cNvContentPartPr/>
                <p14:nvPr/>
              </p14:nvContentPartPr>
              <p14:xfrm>
                <a:off x="9498224" y="3307696"/>
                <a:ext cx="82440" cy="964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48C6ED7-DF69-2A2B-FC06-6079B456878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492104" y="3301576"/>
                  <a:ext cx="94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F5B6C90-9C58-3B81-180F-607D660375A0}"/>
                    </a:ext>
                  </a:extLst>
                </p14:cNvPr>
                <p14:cNvContentPartPr/>
                <p14:nvPr/>
              </p14:nvContentPartPr>
              <p14:xfrm>
                <a:off x="9613784" y="3225616"/>
                <a:ext cx="73440" cy="1864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F5B6C90-9C58-3B81-180F-607D660375A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607664" y="3219496"/>
                  <a:ext cx="85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EF7843-8485-789B-34AC-C86EF4F5EBE4}"/>
                    </a:ext>
                  </a:extLst>
                </p14:cNvPr>
                <p14:cNvContentPartPr/>
                <p14:nvPr/>
              </p14:nvContentPartPr>
              <p14:xfrm>
                <a:off x="9694784" y="3324256"/>
                <a:ext cx="42480" cy="1411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EF7843-8485-789B-34AC-C86EF4F5EBE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688664" y="3318136"/>
                  <a:ext cx="54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7348A45-1CC8-B557-612B-BFF2081BC51C}"/>
                    </a:ext>
                  </a:extLst>
                </p14:cNvPr>
                <p14:cNvContentPartPr/>
                <p14:nvPr/>
              </p14:nvContentPartPr>
              <p14:xfrm>
                <a:off x="9709544" y="3225616"/>
                <a:ext cx="360" cy="14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7348A45-1CC8-B557-612B-BFF2081BC51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03424" y="3219496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5938DC5-9E83-33F6-D63E-F90FEB66AEC1}"/>
                    </a:ext>
                  </a:extLst>
                </p14:cNvPr>
                <p14:cNvContentPartPr/>
                <p14:nvPr/>
              </p14:nvContentPartPr>
              <p14:xfrm>
                <a:off x="9805664" y="3276376"/>
                <a:ext cx="72000" cy="1137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5938DC5-9E83-33F6-D63E-F90FEB66AEC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799544" y="3270256"/>
                  <a:ext cx="84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E2AF051F-9603-DE37-9C0D-22AF664E91EA}"/>
                    </a:ext>
                  </a:extLst>
                </p14:cNvPr>
                <p14:cNvContentPartPr/>
                <p14:nvPr/>
              </p14:nvContentPartPr>
              <p14:xfrm>
                <a:off x="9372224" y="3220216"/>
                <a:ext cx="27000" cy="2494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E2AF051F-9603-DE37-9C0D-22AF664E91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366104" y="3214096"/>
                  <a:ext cx="39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318C640-8F99-D279-07BF-F72BBEC7FE81}"/>
                    </a:ext>
                  </a:extLst>
                </p14:cNvPr>
                <p14:cNvContentPartPr/>
                <p14:nvPr/>
              </p14:nvContentPartPr>
              <p14:xfrm>
                <a:off x="9374384" y="3165136"/>
                <a:ext cx="659880" cy="3690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318C640-8F99-D279-07BF-F72BBEC7FE8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368264" y="3159016"/>
                  <a:ext cx="67212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6AD986EB-40EA-0069-E90A-1BB096821FC5}"/>
              </a:ext>
            </a:extLst>
          </p:cNvPr>
          <p:cNvGrpSpPr/>
          <p:nvPr/>
        </p:nvGrpSpPr>
        <p:grpSpPr>
          <a:xfrm>
            <a:off x="7582662" y="3574935"/>
            <a:ext cx="1175400" cy="132480"/>
            <a:chOff x="8102864" y="2846896"/>
            <a:chExt cx="117540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89E8B9B-6591-91AE-2054-E9E9C8D90B26}"/>
                    </a:ext>
                  </a:extLst>
                </p14:cNvPr>
                <p14:cNvContentPartPr/>
                <p14:nvPr/>
              </p14:nvContentPartPr>
              <p14:xfrm>
                <a:off x="8102864" y="2890456"/>
                <a:ext cx="1157040" cy="194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89E8B9B-6591-91AE-2054-E9E9C8D90B26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096744" y="2884336"/>
                  <a:ext cx="116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FC7E6B4-DD29-F53B-439D-8312D82ECDCE}"/>
                    </a:ext>
                  </a:extLst>
                </p14:cNvPr>
                <p14:cNvContentPartPr/>
                <p14:nvPr/>
              </p14:nvContentPartPr>
              <p14:xfrm>
                <a:off x="9195464" y="2846896"/>
                <a:ext cx="82800" cy="1324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FC7E6B4-DD29-F53B-439D-8312D82ECDC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89344" y="2840776"/>
                  <a:ext cx="950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8043EB9E-B66D-CA50-D74E-AE397AB58684}"/>
                  </a:ext>
                </a:extLst>
              </p14:cNvPr>
              <p14:cNvContentPartPr/>
              <p14:nvPr/>
            </p14:nvContentPartPr>
            <p14:xfrm>
              <a:off x="7640982" y="3877695"/>
              <a:ext cx="1130400" cy="3614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8043EB9E-B66D-CA50-D74E-AE397AB58684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7634862" y="3871575"/>
                <a:ext cx="114264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FC84ACA-9633-55C9-E97C-4108733BCAD5}"/>
              </a:ext>
            </a:extLst>
          </p:cNvPr>
          <p:cNvGrpSpPr/>
          <p:nvPr/>
        </p:nvGrpSpPr>
        <p:grpSpPr>
          <a:xfrm>
            <a:off x="7632702" y="3846375"/>
            <a:ext cx="123120" cy="139680"/>
            <a:chOff x="8152904" y="3118336"/>
            <a:chExt cx="1231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C1B6381-D0F7-060E-703E-2F5B09815F46}"/>
                    </a:ext>
                  </a:extLst>
                </p14:cNvPr>
                <p14:cNvContentPartPr/>
                <p14:nvPr/>
              </p14:nvContentPartPr>
              <p14:xfrm>
                <a:off x="8198624" y="3118336"/>
                <a:ext cx="4680" cy="3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C1B6381-D0F7-060E-703E-2F5B09815F4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192504" y="3112216"/>
                  <a:ext cx="1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5D93A4C-30A5-15F1-1E89-50ED2CD213C2}"/>
                    </a:ext>
                  </a:extLst>
                </p14:cNvPr>
                <p14:cNvContentPartPr/>
                <p14:nvPr/>
              </p14:nvContentPartPr>
              <p14:xfrm>
                <a:off x="8152904" y="3134896"/>
                <a:ext cx="123120" cy="9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5D93A4C-30A5-15F1-1E89-50ED2CD213C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146784" y="3128776"/>
                  <a:ext cx="13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5F367EA-F303-810C-84C8-FCE0A0F2B45F}"/>
                    </a:ext>
                  </a:extLst>
                </p14:cNvPr>
                <p14:cNvContentPartPr/>
                <p14:nvPr/>
              </p14:nvContentPartPr>
              <p14:xfrm>
                <a:off x="8173784" y="3175576"/>
                <a:ext cx="58680" cy="824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5F367EA-F303-810C-84C8-FCE0A0F2B45F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167664" y="3169456"/>
                  <a:ext cx="709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3544B900-A8BA-56C5-D260-1FD1334A6AD0}"/>
              </a:ext>
            </a:extLst>
          </p:cNvPr>
          <p:cNvGrpSpPr/>
          <p:nvPr/>
        </p:nvGrpSpPr>
        <p:grpSpPr>
          <a:xfrm>
            <a:off x="6238064" y="670696"/>
            <a:ext cx="227160" cy="208800"/>
            <a:chOff x="6238064" y="670696"/>
            <a:chExt cx="227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CB6A30C-4AC0-20F5-98F1-AB3FE61A2927}"/>
                    </a:ext>
                  </a:extLst>
                </p14:cNvPr>
                <p14:cNvContentPartPr/>
                <p14:nvPr/>
              </p14:nvContentPartPr>
              <p14:xfrm>
                <a:off x="6340304" y="739816"/>
                <a:ext cx="48240" cy="878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CB6A30C-4AC0-20F5-98F1-AB3FE61A292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334184" y="733696"/>
                  <a:ext cx="60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C49A15E-8202-4EFF-0563-2672AC7152A6}"/>
                    </a:ext>
                  </a:extLst>
                </p14:cNvPr>
                <p14:cNvContentPartPr/>
                <p14:nvPr/>
              </p14:nvContentPartPr>
              <p14:xfrm>
                <a:off x="6238064" y="670696"/>
                <a:ext cx="227160" cy="2088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C49A15E-8202-4EFF-0563-2672AC7152A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231944" y="664576"/>
                  <a:ext cx="239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7C3241BF-0CA0-80C0-14A0-7E694D9AF747}"/>
              </a:ext>
            </a:extLst>
          </p:cNvPr>
          <p:cNvGrpSpPr/>
          <p:nvPr/>
        </p:nvGrpSpPr>
        <p:grpSpPr>
          <a:xfrm>
            <a:off x="6435342" y="4392855"/>
            <a:ext cx="236520" cy="222120"/>
            <a:chOff x="6955544" y="3664816"/>
            <a:chExt cx="2365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95B6204-0DFE-3ACC-0632-649C6495DD85}"/>
                    </a:ext>
                  </a:extLst>
                </p14:cNvPr>
                <p14:cNvContentPartPr/>
                <p14:nvPr/>
              </p14:nvContentPartPr>
              <p14:xfrm>
                <a:off x="7043744" y="3741856"/>
                <a:ext cx="35640" cy="936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95B6204-0DFE-3ACC-0632-649C6495DD8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037624" y="3735736"/>
                  <a:ext cx="47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83349612-991A-EBDB-F32D-43249B2B9E0B}"/>
                    </a:ext>
                  </a:extLst>
                </p14:cNvPr>
                <p14:cNvContentPartPr/>
                <p14:nvPr/>
              </p14:nvContentPartPr>
              <p14:xfrm>
                <a:off x="6955544" y="3664816"/>
                <a:ext cx="236520" cy="222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83349612-991A-EBDB-F32D-43249B2B9E0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949424" y="3658696"/>
                  <a:ext cx="2487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8C73CA76-BD7A-D263-3DD9-D1E94DA59969}"/>
              </a:ext>
            </a:extLst>
          </p:cNvPr>
          <p:cNvGrpSpPr/>
          <p:nvPr/>
        </p:nvGrpSpPr>
        <p:grpSpPr>
          <a:xfrm>
            <a:off x="8104304" y="879136"/>
            <a:ext cx="230400" cy="225000"/>
            <a:chOff x="8104304" y="879136"/>
            <a:chExt cx="2304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C23CF831-E5EC-F347-3FFC-C225CE61C4B8}"/>
                    </a:ext>
                  </a:extLst>
                </p14:cNvPr>
                <p14:cNvContentPartPr/>
                <p14:nvPr/>
              </p14:nvContentPartPr>
              <p14:xfrm>
                <a:off x="8189984" y="951856"/>
                <a:ext cx="75240" cy="860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C23CF831-E5EC-F347-3FFC-C225CE61C4B8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183864" y="945736"/>
                  <a:ext cx="87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2F18329-CEBA-74B3-DFCA-9D362C5D5A4E}"/>
                    </a:ext>
                  </a:extLst>
                </p14:cNvPr>
                <p14:cNvContentPartPr/>
                <p14:nvPr/>
              </p14:nvContentPartPr>
              <p14:xfrm>
                <a:off x="8104304" y="879136"/>
                <a:ext cx="230400" cy="2250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2F18329-CEBA-74B3-DFCA-9D362C5D5A4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098184" y="873016"/>
                  <a:ext cx="2426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B983629-484D-92A2-45B0-2E963E2A91F6}"/>
              </a:ext>
            </a:extLst>
          </p:cNvPr>
          <p:cNvGrpSpPr/>
          <p:nvPr/>
        </p:nvGrpSpPr>
        <p:grpSpPr>
          <a:xfrm>
            <a:off x="6227624" y="1252816"/>
            <a:ext cx="229680" cy="219600"/>
            <a:chOff x="6227624" y="1252816"/>
            <a:chExt cx="2296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5BA5894-72B9-E257-EE88-F56022796B86}"/>
                    </a:ext>
                  </a:extLst>
                </p14:cNvPr>
                <p14:cNvContentPartPr/>
                <p14:nvPr/>
              </p14:nvContentPartPr>
              <p14:xfrm>
                <a:off x="6308984" y="1301416"/>
                <a:ext cx="86760" cy="1440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5BA5894-72B9-E257-EE88-F56022796B86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302864" y="1295296"/>
                  <a:ext cx="99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63BC631-2825-196C-F5A7-22C285CAC93F}"/>
                    </a:ext>
                  </a:extLst>
                </p14:cNvPr>
                <p14:cNvContentPartPr/>
                <p14:nvPr/>
              </p14:nvContentPartPr>
              <p14:xfrm>
                <a:off x="6227624" y="1252816"/>
                <a:ext cx="229680" cy="2196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63BC631-2825-196C-F5A7-22C285CAC93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6221504" y="1246696"/>
                  <a:ext cx="2419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1A9DA8CF-2BFE-4339-3FE7-463B6E893F55}"/>
              </a:ext>
            </a:extLst>
          </p:cNvPr>
          <p:cNvGrpSpPr/>
          <p:nvPr/>
        </p:nvGrpSpPr>
        <p:grpSpPr>
          <a:xfrm>
            <a:off x="8121582" y="3286935"/>
            <a:ext cx="243000" cy="218880"/>
            <a:chOff x="8641784" y="2558896"/>
            <a:chExt cx="2430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F6CC0B97-F38F-2EC3-69BE-C42DBB074669}"/>
                    </a:ext>
                  </a:extLst>
                </p14:cNvPr>
                <p14:cNvContentPartPr/>
                <p14:nvPr/>
              </p14:nvContentPartPr>
              <p14:xfrm>
                <a:off x="8699024" y="2663656"/>
                <a:ext cx="88920" cy="774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F6CC0B97-F38F-2EC3-69BE-C42DBB07466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692904" y="2657536"/>
                  <a:ext cx="10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548A10F-AB28-7F1B-779E-81F98A0F590C}"/>
                    </a:ext>
                  </a:extLst>
                </p14:cNvPr>
                <p14:cNvContentPartPr/>
                <p14:nvPr/>
              </p14:nvContentPartPr>
              <p14:xfrm>
                <a:off x="8641784" y="2558896"/>
                <a:ext cx="243000" cy="2188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548A10F-AB28-7F1B-779E-81F98A0F590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635664" y="2552776"/>
                  <a:ext cx="2552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00B0BEA-C221-1104-53DA-1843751EB263}"/>
              </a:ext>
            </a:extLst>
          </p:cNvPr>
          <p:cNvGrpSpPr/>
          <p:nvPr/>
        </p:nvGrpSpPr>
        <p:grpSpPr>
          <a:xfrm>
            <a:off x="8116902" y="3810735"/>
            <a:ext cx="203040" cy="200520"/>
            <a:chOff x="8637104" y="3082696"/>
            <a:chExt cx="2030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01F7C7F-2827-9657-CBDB-9D27AFC5554B}"/>
                    </a:ext>
                  </a:extLst>
                </p14:cNvPr>
                <p14:cNvContentPartPr/>
                <p14:nvPr/>
              </p14:nvContentPartPr>
              <p14:xfrm>
                <a:off x="8722424" y="3131296"/>
                <a:ext cx="82080" cy="968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01F7C7F-2827-9657-CBDB-9D27AFC5554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716304" y="3125176"/>
                  <a:ext cx="94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B4938FA-1757-F9AA-FD8D-7CE548D025BC}"/>
                    </a:ext>
                  </a:extLst>
                </p14:cNvPr>
                <p14:cNvContentPartPr/>
                <p14:nvPr/>
              </p14:nvContentPartPr>
              <p14:xfrm>
                <a:off x="8637104" y="3082696"/>
                <a:ext cx="203040" cy="2005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B4938FA-1757-F9AA-FD8D-7CE548D025BC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630984" y="3076576"/>
                  <a:ext cx="2152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989F537-3612-6542-CDEB-5702A20F96F0}"/>
              </a:ext>
            </a:extLst>
          </p:cNvPr>
          <p:cNvGrpSpPr/>
          <p:nvPr/>
        </p:nvGrpSpPr>
        <p:grpSpPr>
          <a:xfrm>
            <a:off x="9553662" y="3529215"/>
            <a:ext cx="1103400" cy="578880"/>
            <a:chOff x="10073864" y="2801176"/>
            <a:chExt cx="110340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FE3DA8D-129B-76CD-177F-4153853CABB8}"/>
                    </a:ext>
                  </a:extLst>
                </p14:cNvPr>
                <p14:cNvContentPartPr/>
                <p14:nvPr/>
              </p14:nvContentPartPr>
              <p14:xfrm>
                <a:off x="10073864" y="2856256"/>
                <a:ext cx="861480" cy="5238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FE3DA8D-129B-76CD-177F-4153853CABB8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067744" y="2850136"/>
                  <a:ext cx="8737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6D5C512-A01D-A337-62A4-F88C8DEE6296}"/>
                    </a:ext>
                  </a:extLst>
                </p14:cNvPr>
                <p14:cNvContentPartPr/>
                <p14:nvPr/>
              </p14:nvContentPartPr>
              <p14:xfrm>
                <a:off x="10713224" y="2801176"/>
                <a:ext cx="54000" cy="918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6D5C512-A01D-A337-62A4-F88C8DEE629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707104" y="2795056"/>
                  <a:ext cx="66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10EC4498-EC42-B167-D57E-F3798A2D9992}"/>
                    </a:ext>
                  </a:extLst>
                </p14:cNvPr>
                <p14:cNvContentPartPr/>
                <p14:nvPr/>
              </p14:nvContentPartPr>
              <p14:xfrm>
                <a:off x="11014184" y="3116176"/>
                <a:ext cx="61920" cy="835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10EC4498-EC42-B167-D57E-F3798A2D999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1008064" y="3110056"/>
                  <a:ext cx="74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30A9099-AA81-70EA-A266-0A112B91446F}"/>
                    </a:ext>
                  </a:extLst>
                </p14:cNvPr>
                <p14:cNvContentPartPr/>
                <p14:nvPr/>
              </p14:nvContentPartPr>
              <p14:xfrm>
                <a:off x="10959464" y="3047776"/>
                <a:ext cx="217800" cy="2160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30A9099-AA81-70EA-A266-0A112B91446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953344" y="3041656"/>
                  <a:ext cx="2300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ACBF240F-2375-FF8D-B9B6-8D77BBE99EDF}"/>
                  </a:ext>
                </a:extLst>
              </p14:cNvPr>
              <p14:cNvContentPartPr/>
              <p14:nvPr/>
            </p14:nvContentPartPr>
            <p14:xfrm>
              <a:off x="9533504" y="2782456"/>
              <a:ext cx="80640" cy="982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ACBF240F-2375-FF8D-B9B6-8D77BBE99EDF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9527384" y="2776336"/>
                <a:ext cx="9288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813909F-934E-58AB-9101-9084E45E7498}"/>
              </a:ext>
            </a:extLst>
          </p:cNvPr>
          <p:cNvGrpSpPr/>
          <p:nvPr/>
        </p:nvGrpSpPr>
        <p:grpSpPr>
          <a:xfrm>
            <a:off x="9755264" y="2719816"/>
            <a:ext cx="689400" cy="236880"/>
            <a:chOff x="9755264" y="2719816"/>
            <a:chExt cx="6894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66F24BF-D94D-452B-620E-63549F322316}"/>
                    </a:ext>
                  </a:extLst>
                </p14:cNvPr>
                <p14:cNvContentPartPr/>
                <p14:nvPr/>
              </p14:nvContentPartPr>
              <p14:xfrm>
                <a:off x="9764984" y="2779216"/>
                <a:ext cx="5040" cy="1731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66F24BF-D94D-452B-620E-63549F322316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758864" y="2773096"/>
                  <a:ext cx="17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93DA9D7-B2D6-C007-A0A6-D100509BE802}"/>
                    </a:ext>
                  </a:extLst>
                </p14:cNvPr>
                <p14:cNvContentPartPr/>
                <p14:nvPr/>
              </p14:nvContentPartPr>
              <p14:xfrm>
                <a:off x="9755264" y="2769136"/>
                <a:ext cx="67680" cy="63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93DA9D7-B2D6-C007-A0A6-D100509BE80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749144" y="2763016"/>
                  <a:ext cx="79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7ECEF0C-FEEB-223F-A6FA-8AAA17E9B6E1}"/>
                    </a:ext>
                  </a:extLst>
                </p14:cNvPr>
                <p14:cNvContentPartPr/>
                <p14:nvPr/>
              </p14:nvContentPartPr>
              <p14:xfrm>
                <a:off x="9859304" y="2784976"/>
                <a:ext cx="58680" cy="680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7ECEF0C-FEEB-223F-A6FA-8AAA17E9B6E1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853184" y="2778856"/>
                  <a:ext cx="70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74C6127-21F0-715C-599A-3698025B3125}"/>
                    </a:ext>
                  </a:extLst>
                </p14:cNvPr>
                <p14:cNvContentPartPr/>
                <p14:nvPr/>
              </p14:nvContentPartPr>
              <p14:xfrm>
                <a:off x="9907904" y="2789656"/>
                <a:ext cx="60480" cy="666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74C6127-21F0-715C-599A-3698025B312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901784" y="2783536"/>
                  <a:ext cx="72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84385289-B032-3FC6-EA91-4327624DE2EE}"/>
                    </a:ext>
                  </a:extLst>
                </p14:cNvPr>
                <p14:cNvContentPartPr/>
                <p14:nvPr/>
              </p14:nvContentPartPr>
              <p14:xfrm>
                <a:off x="9990344" y="2719816"/>
                <a:ext cx="16920" cy="1461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84385289-B032-3FC6-EA91-4327624DE2EE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984224" y="2713696"/>
                  <a:ext cx="29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DEB9C36D-F800-9900-2604-78352B379E9D}"/>
                    </a:ext>
                  </a:extLst>
                </p14:cNvPr>
                <p14:cNvContentPartPr/>
                <p14:nvPr/>
              </p14:nvContentPartPr>
              <p14:xfrm>
                <a:off x="9952904" y="2745016"/>
                <a:ext cx="93960" cy="14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DEB9C36D-F800-9900-2604-78352B379E9D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946784" y="2738896"/>
                  <a:ext cx="106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D037A29-1104-E98A-4348-F1166BCAB1ED}"/>
                    </a:ext>
                  </a:extLst>
                </p14:cNvPr>
                <p14:cNvContentPartPr/>
                <p14:nvPr/>
              </p14:nvContentPartPr>
              <p14:xfrm>
                <a:off x="10040384" y="2785336"/>
                <a:ext cx="62640" cy="792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D037A29-1104-E98A-4348-F1166BCAB1E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034264" y="2779216"/>
                  <a:ext cx="74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30A58A3C-01D3-87C5-85A8-362FEC494F9C}"/>
                    </a:ext>
                  </a:extLst>
                </p14:cNvPr>
                <p14:cNvContentPartPr/>
                <p14:nvPr/>
              </p14:nvContentPartPr>
              <p14:xfrm>
                <a:off x="10150544" y="2739616"/>
                <a:ext cx="360" cy="1148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30A58A3C-01D3-87C5-85A8-362FEC494F9C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144424" y="2733496"/>
                  <a:ext cx="12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507C903-EA70-A272-0A59-A6779E701167}"/>
                    </a:ext>
                  </a:extLst>
                </p14:cNvPr>
                <p14:cNvContentPartPr/>
                <p14:nvPr/>
              </p14:nvContentPartPr>
              <p14:xfrm>
                <a:off x="10096544" y="2770936"/>
                <a:ext cx="135720" cy="1857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507C903-EA70-A272-0A59-A6779E70116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090424" y="2764816"/>
                  <a:ext cx="147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22E6D781-C16B-AD44-6153-4EC92E1E2115}"/>
                    </a:ext>
                  </a:extLst>
                </p14:cNvPr>
                <p14:cNvContentPartPr/>
                <p14:nvPr/>
              </p14:nvContentPartPr>
              <p14:xfrm>
                <a:off x="10273304" y="2812336"/>
                <a:ext cx="31680" cy="1263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22E6D781-C16B-AD44-6153-4EC92E1E211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0267184" y="2806216"/>
                  <a:ext cx="4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2ED98702-D9A3-6B2B-C5AB-3FF959CA29B5}"/>
                    </a:ext>
                  </a:extLst>
                </p14:cNvPr>
                <p14:cNvContentPartPr/>
                <p14:nvPr/>
              </p14:nvContentPartPr>
              <p14:xfrm>
                <a:off x="10294184" y="2784976"/>
                <a:ext cx="65880" cy="799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2ED98702-D9A3-6B2B-C5AB-3FF959CA29B5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0288064" y="2778856"/>
                  <a:ext cx="7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C4775552-B054-DB9F-9682-C3D599159C02}"/>
                    </a:ext>
                  </a:extLst>
                </p14:cNvPr>
                <p14:cNvContentPartPr/>
                <p14:nvPr/>
              </p14:nvContentPartPr>
              <p14:xfrm>
                <a:off x="10335944" y="2802976"/>
                <a:ext cx="108720" cy="986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C4775552-B054-DB9F-9682-C3D599159C0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0329824" y="2796856"/>
                  <a:ext cx="12096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3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AFA0D879-BD27-78BA-EFB7-19C31B8272F4}"/>
                  </a:ext>
                </a:extLst>
              </p14:cNvPr>
              <p14:cNvContentPartPr/>
              <p14:nvPr/>
            </p14:nvContentPartPr>
            <p14:xfrm>
              <a:off x="8764544" y="2547016"/>
              <a:ext cx="31680" cy="36036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AFA0D879-BD27-78BA-EFB7-19C31B8272F4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8758424" y="2540896"/>
                <a:ext cx="4392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63E23554-767C-A14A-B856-4FE76832D6CA}"/>
              </a:ext>
            </a:extLst>
          </p:cNvPr>
          <p:cNvGrpSpPr/>
          <p:nvPr/>
        </p:nvGrpSpPr>
        <p:grpSpPr>
          <a:xfrm>
            <a:off x="8765264" y="2515336"/>
            <a:ext cx="1814040" cy="505800"/>
            <a:chOff x="8765264" y="2515336"/>
            <a:chExt cx="181404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D9862D9-6031-3149-B7DA-CFC8603865C3}"/>
                    </a:ext>
                  </a:extLst>
                </p14:cNvPr>
                <p14:cNvContentPartPr/>
                <p14:nvPr/>
              </p14:nvContentPartPr>
              <p14:xfrm>
                <a:off x="8872544" y="2751856"/>
                <a:ext cx="72360" cy="914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D9862D9-6031-3149-B7DA-CFC8603865C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866424" y="2745736"/>
                  <a:ext cx="8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6A7D2F5-9824-07C5-AF94-42DC0E428053}"/>
                    </a:ext>
                  </a:extLst>
                </p14:cNvPr>
                <p14:cNvContentPartPr/>
                <p14:nvPr/>
              </p14:nvContentPartPr>
              <p14:xfrm>
                <a:off x="8985224" y="2666896"/>
                <a:ext cx="82440" cy="2127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6A7D2F5-9824-07C5-AF94-42DC0E42805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979104" y="2660776"/>
                  <a:ext cx="94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58F71AEB-5FA9-3E24-EE33-01504FEF06F2}"/>
                    </a:ext>
                  </a:extLst>
                </p14:cNvPr>
                <p14:cNvContentPartPr/>
                <p14:nvPr/>
              </p14:nvContentPartPr>
              <p14:xfrm>
                <a:off x="9070544" y="2795776"/>
                <a:ext cx="46080" cy="1155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58F71AEB-5FA9-3E24-EE33-01504FEF06F2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9064424" y="2789656"/>
                  <a:ext cx="58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1BECA990-4854-594B-CC72-C2A30557030A}"/>
                    </a:ext>
                  </a:extLst>
                </p14:cNvPr>
                <p14:cNvContentPartPr/>
                <p14:nvPr/>
              </p14:nvContentPartPr>
              <p14:xfrm>
                <a:off x="9104024" y="2707576"/>
                <a:ext cx="360" cy="3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1BECA990-4854-594B-CC72-C2A3055703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97904" y="270145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0971D8C5-936E-6C26-D678-0C85D458F195}"/>
                    </a:ext>
                  </a:extLst>
                </p14:cNvPr>
                <p14:cNvContentPartPr/>
                <p14:nvPr/>
              </p14:nvContentPartPr>
              <p14:xfrm>
                <a:off x="9149744" y="2785336"/>
                <a:ext cx="93960" cy="59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0971D8C5-936E-6C26-D678-0C85D458F195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143624" y="2779216"/>
                  <a:ext cx="106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97032F6-24AA-8619-36A9-C1B637F5DD0F}"/>
                    </a:ext>
                  </a:extLst>
                </p14:cNvPr>
                <p14:cNvContentPartPr/>
                <p14:nvPr/>
              </p14:nvContentPartPr>
              <p14:xfrm>
                <a:off x="9276464" y="2799016"/>
                <a:ext cx="79560" cy="64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97032F6-24AA-8619-36A9-C1B637F5DD0F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270344" y="2792896"/>
                  <a:ext cx="91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57D9B19-153A-A78A-4A92-DE3FE279DE8F}"/>
                    </a:ext>
                  </a:extLst>
                </p14:cNvPr>
                <p14:cNvContentPartPr/>
                <p14:nvPr/>
              </p14:nvContentPartPr>
              <p14:xfrm>
                <a:off x="9322184" y="2696056"/>
                <a:ext cx="71280" cy="1339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57D9B19-153A-A78A-4A92-DE3FE279DE8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316064" y="2689936"/>
                  <a:ext cx="83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E5C83F29-2052-227D-9144-2762D7802971}"/>
                    </a:ext>
                  </a:extLst>
                </p14:cNvPr>
                <p14:cNvContentPartPr/>
                <p14:nvPr/>
              </p14:nvContentPartPr>
              <p14:xfrm>
                <a:off x="9513704" y="2632336"/>
                <a:ext cx="69120" cy="1011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E5C83F29-2052-227D-9144-2762D780297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507584" y="2626216"/>
                  <a:ext cx="81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B147E59C-EB50-2329-201C-BD1B173C379A}"/>
                    </a:ext>
                  </a:extLst>
                </p14:cNvPr>
                <p14:cNvContentPartPr/>
                <p14:nvPr/>
              </p14:nvContentPartPr>
              <p14:xfrm>
                <a:off x="8765264" y="2515336"/>
                <a:ext cx="1814040" cy="4500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B147E59C-EB50-2329-201C-BD1B173C379A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759144" y="2509216"/>
                  <a:ext cx="18262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3384B5D2-4882-8D02-3836-413DC247757C}"/>
                    </a:ext>
                  </a:extLst>
                </p14:cNvPr>
                <p14:cNvContentPartPr/>
                <p14:nvPr/>
              </p14:nvContentPartPr>
              <p14:xfrm>
                <a:off x="8812064" y="2912056"/>
                <a:ext cx="1765440" cy="10908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3384B5D2-4882-8D02-3836-413DC247757C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805944" y="2905936"/>
                  <a:ext cx="17776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A667B590-BAE2-1E87-E19D-84696CDD6B45}"/>
              </a:ext>
            </a:extLst>
          </p:cNvPr>
          <p:cNvGrpSpPr/>
          <p:nvPr/>
        </p:nvGrpSpPr>
        <p:grpSpPr>
          <a:xfrm>
            <a:off x="9193304" y="3097456"/>
            <a:ext cx="308520" cy="207360"/>
            <a:chOff x="9193304" y="3097456"/>
            <a:chExt cx="3085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AB1F6FAA-0961-59B5-14EF-BD30CB30CF4F}"/>
                    </a:ext>
                  </a:extLst>
                </p14:cNvPr>
                <p14:cNvContentPartPr/>
                <p14:nvPr/>
              </p14:nvContentPartPr>
              <p14:xfrm>
                <a:off x="9501464" y="3097456"/>
                <a:ext cx="360" cy="14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AB1F6FAA-0961-59B5-14EF-BD30CB30CF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495344" y="3091336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F5153BF2-5129-2DB2-8C2B-FE417E776C1B}"/>
                    </a:ext>
                  </a:extLst>
                </p14:cNvPr>
                <p14:cNvContentPartPr/>
                <p14:nvPr/>
              </p14:nvContentPartPr>
              <p14:xfrm>
                <a:off x="9232904" y="3097456"/>
                <a:ext cx="10800" cy="2073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F5153BF2-5129-2DB2-8C2B-FE417E776C1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226784" y="3091336"/>
                  <a:ext cx="23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F1866F5C-BFE2-9E74-6618-BFFDA4363FEB}"/>
                    </a:ext>
                  </a:extLst>
                </p14:cNvPr>
                <p14:cNvContentPartPr/>
                <p14:nvPr/>
              </p14:nvContentPartPr>
              <p14:xfrm>
                <a:off x="9193304" y="3099976"/>
                <a:ext cx="52560" cy="68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F1866F5C-BFE2-9E74-6618-BFFDA4363FEB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187184" y="3093856"/>
                  <a:ext cx="64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C3E23770-C4E4-A5A8-9C1B-137CA540ADCA}"/>
                    </a:ext>
                  </a:extLst>
                </p14:cNvPr>
                <p14:cNvContentPartPr/>
                <p14:nvPr/>
              </p14:nvContentPartPr>
              <p14:xfrm>
                <a:off x="9253784" y="3105016"/>
                <a:ext cx="93960" cy="532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C3E23770-C4E4-A5A8-9C1B-137CA540ADC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247664" y="3098896"/>
                  <a:ext cx="106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387DD481-022C-B217-65CB-4010303FF9C5}"/>
              </a:ext>
            </a:extLst>
          </p:cNvPr>
          <p:cNvGrpSpPr/>
          <p:nvPr/>
        </p:nvGrpSpPr>
        <p:grpSpPr>
          <a:xfrm>
            <a:off x="6463784" y="2603536"/>
            <a:ext cx="784080" cy="211320"/>
            <a:chOff x="6463784" y="2603536"/>
            <a:chExt cx="7840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2586A4B-D4BB-FC72-0B1E-55E90A3C6885}"/>
                    </a:ext>
                  </a:extLst>
                </p14:cNvPr>
                <p14:cNvContentPartPr/>
                <p14:nvPr/>
              </p14:nvContentPartPr>
              <p14:xfrm>
                <a:off x="6463784" y="2642776"/>
                <a:ext cx="20520" cy="1720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2586A4B-D4BB-FC72-0B1E-55E90A3C688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6457664" y="2636656"/>
                  <a:ext cx="32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C3287BB-DB96-2C4A-0BFE-FA53943E2B6E}"/>
                    </a:ext>
                  </a:extLst>
                </p14:cNvPr>
                <p14:cNvContentPartPr/>
                <p14:nvPr/>
              </p14:nvContentPartPr>
              <p14:xfrm>
                <a:off x="6469184" y="2640256"/>
                <a:ext cx="45360" cy="874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C3287BB-DB96-2C4A-0BFE-FA53943E2B6E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6463064" y="2634136"/>
                  <a:ext cx="57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51B3FF5E-03CA-464A-F641-A3DD6906D78F}"/>
                    </a:ext>
                  </a:extLst>
                </p14:cNvPr>
                <p14:cNvContentPartPr/>
                <p14:nvPr/>
              </p14:nvContentPartPr>
              <p14:xfrm>
                <a:off x="6544064" y="2632696"/>
                <a:ext cx="75240" cy="972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51B3FF5E-03CA-464A-F641-A3DD6906D78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6537944" y="2626576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F8453C7-331C-923A-5C11-B6BAEBCF60E2}"/>
                    </a:ext>
                  </a:extLst>
                </p14:cNvPr>
                <p14:cNvContentPartPr/>
                <p14:nvPr/>
              </p14:nvContentPartPr>
              <p14:xfrm>
                <a:off x="6599504" y="2653216"/>
                <a:ext cx="53280" cy="745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F8453C7-331C-923A-5C11-B6BAEBCF60E2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6593384" y="2647096"/>
                  <a:ext cx="65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6A5AFB1-5412-C379-9070-15ACD2A4B030}"/>
                    </a:ext>
                  </a:extLst>
                </p14:cNvPr>
                <p14:cNvContentPartPr/>
                <p14:nvPr/>
              </p14:nvContentPartPr>
              <p14:xfrm>
                <a:off x="6683744" y="2603536"/>
                <a:ext cx="10800" cy="13464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6A5AFB1-5412-C379-9070-15ACD2A4B030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6677624" y="2597416"/>
                  <a:ext cx="23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F1AFF918-96BD-5C8B-281A-F5498733F65C}"/>
                    </a:ext>
                  </a:extLst>
                </p14:cNvPr>
                <p14:cNvContentPartPr/>
                <p14:nvPr/>
              </p14:nvContentPartPr>
              <p14:xfrm>
                <a:off x="6650264" y="2634496"/>
                <a:ext cx="60840" cy="3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F1AFF918-96BD-5C8B-281A-F5498733F65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6644144" y="2628376"/>
                  <a:ext cx="73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57FB785-8197-3CE4-4306-73A63552BD27}"/>
                    </a:ext>
                  </a:extLst>
                </p14:cNvPr>
                <p14:cNvContentPartPr/>
                <p14:nvPr/>
              </p14:nvContentPartPr>
              <p14:xfrm>
                <a:off x="6734144" y="2657536"/>
                <a:ext cx="34920" cy="774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57FB785-8197-3CE4-4306-73A63552BD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728024" y="2651416"/>
                  <a:ext cx="47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6095057-3618-36BF-E32A-E6A7CC367BE0}"/>
                    </a:ext>
                  </a:extLst>
                </p14:cNvPr>
                <p14:cNvContentPartPr/>
                <p14:nvPr/>
              </p14:nvContentPartPr>
              <p14:xfrm>
                <a:off x="6812624" y="2607496"/>
                <a:ext cx="6480" cy="1137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6095057-3618-36BF-E32A-E6A7CC367BE0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806504" y="2601376"/>
                  <a:ext cx="18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AF564C6-CE7C-48F0-E8C9-FBF9996C262F}"/>
                    </a:ext>
                  </a:extLst>
                </p14:cNvPr>
                <p14:cNvContentPartPr/>
                <p14:nvPr/>
              </p14:nvContentPartPr>
              <p14:xfrm>
                <a:off x="6791744" y="2652136"/>
                <a:ext cx="96120" cy="1598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AF564C6-CE7C-48F0-E8C9-FBF9996C262F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785624" y="2646016"/>
                  <a:ext cx="108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D6C0B40E-CB04-01F7-4107-60A61D24D80F}"/>
                    </a:ext>
                  </a:extLst>
                </p14:cNvPr>
                <p14:cNvContentPartPr/>
                <p14:nvPr/>
              </p14:nvContentPartPr>
              <p14:xfrm>
                <a:off x="6916664" y="2681296"/>
                <a:ext cx="6480" cy="1180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D6C0B40E-CB04-01F7-4107-60A61D24D80F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10544" y="2675176"/>
                  <a:ext cx="18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7CDC9B6B-ED43-4E63-9011-B3A6991CA017}"/>
                    </a:ext>
                  </a:extLst>
                </p14:cNvPr>
                <p14:cNvContentPartPr/>
                <p14:nvPr/>
              </p14:nvContentPartPr>
              <p14:xfrm>
                <a:off x="6916664" y="2663656"/>
                <a:ext cx="114840" cy="932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7CDC9B6B-ED43-4E63-9011-B3A6991CA017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910544" y="2657536"/>
                  <a:ext cx="127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C06BC7ED-BD7F-ED57-EB96-9233565A61EB}"/>
                    </a:ext>
                  </a:extLst>
                </p14:cNvPr>
                <p14:cNvContentPartPr/>
                <p14:nvPr/>
              </p14:nvContentPartPr>
              <p14:xfrm>
                <a:off x="7149584" y="2682376"/>
                <a:ext cx="12960" cy="554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C06BC7ED-BD7F-ED57-EB96-9233565A61EB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143464" y="2676256"/>
                  <a:ext cx="25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BA9C2B3-8DDB-7BA4-B01C-1E195D3F5BE5}"/>
                    </a:ext>
                  </a:extLst>
                </p14:cNvPr>
                <p14:cNvContentPartPr/>
                <p14:nvPr/>
              </p14:nvContentPartPr>
              <p14:xfrm>
                <a:off x="7156064" y="2614696"/>
                <a:ext cx="360" cy="14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BA9C2B3-8DDB-7BA4-B01C-1E195D3F5BE5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149944" y="2608576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CB6F3D2-2699-7178-F667-D210A19F4BAD}"/>
                    </a:ext>
                  </a:extLst>
                </p14:cNvPr>
                <p14:cNvContentPartPr/>
                <p14:nvPr/>
              </p14:nvContentPartPr>
              <p14:xfrm>
                <a:off x="7193504" y="2667976"/>
                <a:ext cx="54360" cy="864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CB6F3D2-2699-7178-F667-D210A19F4BAD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187384" y="2661856"/>
                  <a:ext cx="666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D979EF7B-5257-1AAC-C7A0-AB8F1C5084F4}"/>
              </a:ext>
            </a:extLst>
          </p:cNvPr>
          <p:cNvGrpSpPr/>
          <p:nvPr/>
        </p:nvGrpSpPr>
        <p:grpSpPr>
          <a:xfrm>
            <a:off x="7369904" y="2616856"/>
            <a:ext cx="1012320" cy="244080"/>
            <a:chOff x="7369904" y="2616856"/>
            <a:chExt cx="101232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7D8864C-E9F8-5672-6ABB-4541C7556720}"/>
                    </a:ext>
                  </a:extLst>
                </p14:cNvPr>
                <p14:cNvContentPartPr/>
                <p14:nvPr/>
              </p14:nvContentPartPr>
              <p14:xfrm>
                <a:off x="7369904" y="2663656"/>
                <a:ext cx="82080" cy="1119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7D8864C-E9F8-5672-6ABB-4541C7556720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363784" y="2657536"/>
                  <a:ext cx="94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7F3AE67-D079-69B9-0A09-6CCF0ED9DC85}"/>
                    </a:ext>
                  </a:extLst>
                </p14:cNvPr>
                <p14:cNvContentPartPr/>
                <p14:nvPr/>
              </p14:nvContentPartPr>
              <p14:xfrm>
                <a:off x="7450904" y="2698936"/>
                <a:ext cx="46800" cy="622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7F3AE67-D079-69B9-0A09-6CCF0ED9DC85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444784" y="2692816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F48C32FE-CA62-831F-CF79-C6D05D98DD9C}"/>
                    </a:ext>
                  </a:extLst>
                </p14:cNvPr>
                <p14:cNvContentPartPr/>
                <p14:nvPr/>
              </p14:nvContentPartPr>
              <p14:xfrm>
                <a:off x="7472504" y="2696776"/>
                <a:ext cx="110880" cy="644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F48C32FE-CA62-831F-CF79-C6D05D98DD9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466384" y="2690656"/>
                  <a:ext cx="123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F2DFA07-D2CE-AE8F-B6FC-A1FB111C9ECA}"/>
                    </a:ext>
                  </a:extLst>
                </p14:cNvPr>
                <p14:cNvContentPartPr/>
                <p14:nvPr/>
              </p14:nvContentPartPr>
              <p14:xfrm>
                <a:off x="7598144" y="2692816"/>
                <a:ext cx="41040" cy="741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F2DFA07-D2CE-AE8F-B6FC-A1FB111C9ECA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592024" y="2686696"/>
                  <a:ext cx="5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3637C94-BAA5-D0B4-2F2E-A7065E744340}"/>
                    </a:ext>
                  </a:extLst>
                </p14:cNvPr>
                <p14:cNvContentPartPr/>
                <p14:nvPr/>
              </p14:nvContentPartPr>
              <p14:xfrm>
                <a:off x="7671944" y="2616856"/>
                <a:ext cx="16920" cy="1429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3637C94-BAA5-D0B4-2F2E-A7065E744340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7665824" y="2610736"/>
                  <a:ext cx="29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667D9B34-CA60-6E00-CC88-B754FEAB9449}"/>
                    </a:ext>
                  </a:extLst>
                </p14:cNvPr>
                <p14:cNvContentPartPr/>
                <p14:nvPr/>
              </p14:nvContentPartPr>
              <p14:xfrm>
                <a:off x="7634504" y="2670136"/>
                <a:ext cx="185400" cy="1054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667D9B34-CA60-6E00-CC88-B754FEAB944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7628384" y="2664016"/>
                  <a:ext cx="197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0BB7BEB-6B42-5438-9C43-C1F7B6B35274}"/>
                    </a:ext>
                  </a:extLst>
                </p14:cNvPr>
                <p14:cNvContentPartPr/>
                <p14:nvPr/>
              </p14:nvContentPartPr>
              <p14:xfrm>
                <a:off x="7815584" y="2721976"/>
                <a:ext cx="46080" cy="741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0BB7BEB-6B42-5438-9C43-C1F7B6B3527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7809464" y="2715856"/>
                  <a:ext cx="58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8728DB9-A2F5-F761-361F-D08CEE897603}"/>
                    </a:ext>
                  </a:extLst>
                </p14:cNvPr>
                <p14:cNvContentPartPr/>
                <p14:nvPr/>
              </p14:nvContentPartPr>
              <p14:xfrm>
                <a:off x="7871744" y="2723056"/>
                <a:ext cx="79560" cy="662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8728DB9-A2F5-F761-361F-D08CEE897603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7865624" y="2716936"/>
                  <a:ext cx="91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A559F464-ABA1-4B81-561B-AA1423D07EDD}"/>
                    </a:ext>
                  </a:extLst>
                </p14:cNvPr>
                <p14:cNvContentPartPr/>
                <p14:nvPr/>
              </p14:nvContentPartPr>
              <p14:xfrm>
                <a:off x="7950944" y="2647096"/>
                <a:ext cx="14760" cy="102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A559F464-ABA1-4B81-561B-AA1423D07EDD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7944824" y="2640976"/>
                  <a:ext cx="27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9D82638-8E1E-A3EF-03B9-71C8F99E0991}"/>
                    </a:ext>
                  </a:extLst>
                </p14:cNvPr>
                <p14:cNvContentPartPr/>
                <p14:nvPr/>
              </p14:nvContentPartPr>
              <p14:xfrm>
                <a:off x="7927904" y="2689576"/>
                <a:ext cx="122040" cy="950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9D82638-8E1E-A3EF-03B9-71C8F99E099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7921784" y="2683456"/>
                  <a:ext cx="134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79B4F0C-0368-46C1-21CC-D4261C49AFC5}"/>
                    </a:ext>
                  </a:extLst>
                </p14:cNvPr>
                <p14:cNvContentPartPr/>
                <p14:nvPr/>
              </p14:nvContentPartPr>
              <p14:xfrm>
                <a:off x="8083424" y="2686696"/>
                <a:ext cx="55080" cy="1652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79B4F0C-0368-46C1-21CC-D4261C49AFC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8077304" y="2680576"/>
                  <a:ext cx="6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4C06F73-8563-1641-8719-3D42F5362756}"/>
                    </a:ext>
                  </a:extLst>
                </p14:cNvPr>
                <p14:cNvContentPartPr/>
                <p14:nvPr/>
              </p14:nvContentPartPr>
              <p14:xfrm>
                <a:off x="8242184" y="2691736"/>
                <a:ext cx="140040" cy="169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4C06F73-8563-1641-8719-3D42F5362756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236064" y="2685616"/>
                  <a:ext cx="152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846C0FD-6D09-AB37-2282-2BCF7BE6FF27}"/>
              </a:ext>
            </a:extLst>
          </p:cNvPr>
          <p:cNvGrpSpPr/>
          <p:nvPr/>
        </p:nvGrpSpPr>
        <p:grpSpPr>
          <a:xfrm>
            <a:off x="7400144" y="2862376"/>
            <a:ext cx="499320" cy="182520"/>
            <a:chOff x="7400144" y="2862376"/>
            <a:chExt cx="499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D0D853F-5E47-C580-A0B7-5152A996EB39}"/>
                    </a:ext>
                  </a:extLst>
                </p14:cNvPr>
                <p14:cNvContentPartPr/>
                <p14:nvPr/>
              </p14:nvContentPartPr>
              <p14:xfrm>
                <a:off x="7400144" y="2922856"/>
                <a:ext cx="84960" cy="745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D0D853F-5E47-C580-A0B7-5152A996EB39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7394024" y="2916736"/>
                  <a:ext cx="97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1E1C120-C408-E2A8-3399-8411D84490F8}"/>
                    </a:ext>
                  </a:extLst>
                </p14:cNvPr>
                <p14:cNvContentPartPr/>
                <p14:nvPr/>
              </p14:nvContentPartPr>
              <p14:xfrm>
                <a:off x="7501304" y="2862376"/>
                <a:ext cx="8208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1E1C120-C408-E2A8-3399-8411D84490F8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495184" y="2856256"/>
                  <a:ext cx="94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E81C463-6B99-D1A3-80D4-B448A50C5846}"/>
                    </a:ext>
                  </a:extLst>
                </p14:cNvPr>
                <p14:cNvContentPartPr/>
                <p14:nvPr/>
              </p14:nvContentPartPr>
              <p14:xfrm>
                <a:off x="7599224" y="2961376"/>
                <a:ext cx="8640" cy="835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E81C463-6B99-D1A3-80D4-B448A50C5846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7593104" y="2955256"/>
                  <a:ext cx="20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A2D5AB97-A1C8-E888-11CC-4B9C3010A8DB}"/>
                    </a:ext>
                  </a:extLst>
                </p14:cNvPr>
                <p14:cNvContentPartPr/>
                <p14:nvPr/>
              </p14:nvContentPartPr>
              <p14:xfrm>
                <a:off x="7582664" y="2889376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A2D5AB97-A1C8-E888-11CC-4B9C3010A8D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576544" y="288325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A5C64FB8-0081-7883-2F30-0B9FAD7F63B9}"/>
                    </a:ext>
                  </a:extLst>
                </p14:cNvPr>
                <p14:cNvContentPartPr/>
                <p14:nvPr/>
              </p14:nvContentPartPr>
              <p14:xfrm>
                <a:off x="7651064" y="2938336"/>
                <a:ext cx="214920" cy="896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A5C64FB8-0081-7883-2F30-0B9FAD7F63B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644944" y="2932216"/>
                  <a:ext cx="22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DF8452B4-8461-BBDC-9E2B-52353644F6A9}"/>
                    </a:ext>
                  </a:extLst>
                </p14:cNvPr>
                <p14:cNvContentPartPr/>
                <p14:nvPr/>
              </p14:nvContentPartPr>
              <p14:xfrm>
                <a:off x="7850864" y="2897656"/>
                <a:ext cx="25560" cy="116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DF8452B4-8461-BBDC-9E2B-52353644F6A9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844744" y="2891536"/>
                  <a:ext cx="37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84491A2-0E9F-C8C6-9022-544029B9CC05}"/>
                    </a:ext>
                  </a:extLst>
                </p14:cNvPr>
                <p14:cNvContentPartPr/>
                <p14:nvPr/>
              </p14:nvContentPartPr>
              <p14:xfrm>
                <a:off x="7849064" y="2971816"/>
                <a:ext cx="50400" cy="54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84491A2-0E9F-C8C6-9022-544029B9CC05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7842944" y="2965696"/>
                  <a:ext cx="6264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C7622AA2-715E-0273-AE72-21198F5CC1DD}"/>
                  </a:ext>
                </a:extLst>
              </p14:cNvPr>
              <p14:cNvContentPartPr/>
              <p14:nvPr/>
            </p14:nvContentPartPr>
            <p14:xfrm>
              <a:off x="6429584" y="2672656"/>
              <a:ext cx="1994040" cy="29844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C7622AA2-715E-0273-AE72-21198F5CC1DD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6375944" y="2564656"/>
                <a:ext cx="21016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245F9CA5-33AB-01C4-061A-AC27A193CD6E}"/>
                  </a:ext>
                </a:extLst>
              </p14:cNvPr>
              <p14:cNvContentPartPr/>
              <p14:nvPr/>
            </p14:nvContentPartPr>
            <p14:xfrm>
              <a:off x="5237984" y="5946496"/>
              <a:ext cx="3749760" cy="8424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245F9CA5-33AB-01C4-061A-AC27A193CD6E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5183984" y="5838496"/>
                <a:ext cx="3857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C9801BDB-4955-3F17-91CE-4464AC7656D3}"/>
                  </a:ext>
                </a:extLst>
              </p14:cNvPr>
              <p14:cNvContentPartPr/>
              <p14:nvPr/>
            </p14:nvContentPartPr>
            <p14:xfrm>
              <a:off x="1112744" y="4753096"/>
              <a:ext cx="3084480" cy="9396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C9801BDB-4955-3F17-91CE-4464AC7656D3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1059104" y="4645096"/>
                <a:ext cx="319212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5C501D9-B1F3-5D19-14C9-E112266B3351}"/>
              </a:ext>
            </a:extLst>
          </p:cNvPr>
          <p:cNvGrpSpPr/>
          <p:nvPr/>
        </p:nvGrpSpPr>
        <p:grpSpPr>
          <a:xfrm>
            <a:off x="10693784" y="2758336"/>
            <a:ext cx="724320" cy="442440"/>
            <a:chOff x="10693784" y="2758336"/>
            <a:chExt cx="72432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45C8D68E-FCE6-BE52-F6FE-AFC30B211393}"/>
                    </a:ext>
                  </a:extLst>
                </p14:cNvPr>
                <p14:cNvContentPartPr/>
                <p14:nvPr/>
              </p14:nvContentPartPr>
              <p14:xfrm>
                <a:off x="10693784" y="2758336"/>
                <a:ext cx="100080" cy="23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45C8D68E-FCE6-BE52-F6FE-AFC30B211393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687664" y="2752216"/>
                  <a:ext cx="112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2A4F7CC-A2BF-2E8F-6F21-B472066E04E5}"/>
                    </a:ext>
                  </a:extLst>
                </p14:cNvPr>
                <p14:cNvContentPartPr/>
                <p14:nvPr/>
              </p14:nvContentPartPr>
              <p14:xfrm>
                <a:off x="10887104" y="2761576"/>
                <a:ext cx="81360" cy="144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2A4F7CC-A2BF-2E8F-6F21-B472066E04E5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880984" y="2755456"/>
                  <a:ext cx="93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50E57FD-919C-8EF2-A6FE-753E8379AB69}"/>
                    </a:ext>
                  </a:extLst>
                </p14:cNvPr>
                <p14:cNvContentPartPr/>
                <p14:nvPr/>
              </p14:nvContentPartPr>
              <p14:xfrm>
                <a:off x="11055944" y="2759416"/>
                <a:ext cx="87840" cy="108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50E57FD-919C-8EF2-A6FE-753E8379AB69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049824" y="2753296"/>
                  <a:ext cx="100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5446212-4100-9799-1C9D-CB6D9C7A7396}"/>
                    </a:ext>
                  </a:extLst>
                </p14:cNvPr>
                <p14:cNvContentPartPr/>
                <p14:nvPr/>
              </p14:nvContentPartPr>
              <p14:xfrm>
                <a:off x="11259704" y="2764816"/>
                <a:ext cx="58680" cy="5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5446212-4100-9799-1C9D-CB6D9C7A739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253584" y="2758696"/>
                  <a:ext cx="70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84196A3-E3D3-1427-7E6A-DC6EAD08B536}"/>
                    </a:ext>
                  </a:extLst>
                </p14:cNvPr>
                <p14:cNvContentPartPr/>
                <p14:nvPr/>
              </p14:nvContentPartPr>
              <p14:xfrm>
                <a:off x="11355464" y="2813416"/>
                <a:ext cx="62640" cy="3873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84196A3-E3D3-1427-7E6A-DC6EAD08B536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349344" y="2807296"/>
                  <a:ext cx="7488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4334AA52-E475-ABD8-CE2D-6B01DA8BFA39}"/>
                  </a:ext>
                </a:extLst>
              </p14:cNvPr>
              <p14:cNvContentPartPr/>
              <p14:nvPr/>
            </p14:nvContentPartPr>
            <p14:xfrm>
              <a:off x="11405504" y="3342256"/>
              <a:ext cx="23400" cy="30204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4334AA52-E475-ABD8-CE2D-6B01DA8BFA39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11399384" y="3336136"/>
                <a:ext cx="3564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3" name="Group 592">
            <a:extLst>
              <a:ext uri="{FF2B5EF4-FFF2-40B4-BE49-F238E27FC236}">
                <a16:creationId xmlns:a16="http://schemas.microsoft.com/office/drawing/2014/main" id="{49872C67-E328-765B-6AE5-691530BE6395}"/>
              </a:ext>
            </a:extLst>
          </p:cNvPr>
          <p:cNvGrpSpPr/>
          <p:nvPr/>
        </p:nvGrpSpPr>
        <p:grpSpPr>
          <a:xfrm>
            <a:off x="11395064" y="3812416"/>
            <a:ext cx="19080" cy="594360"/>
            <a:chOff x="11395064" y="3812416"/>
            <a:chExt cx="1908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48CD3A77-BA7F-12E3-CE15-C7A0242204F7}"/>
                    </a:ext>
                  </a:extLst>
                </p14:cNvPr>
                <p14:cNvContentPartPr/>
                <p14:nvPr/>
              </p14:nvContentPartPr>
              <p14:xfrm>
                <a:off x="11407664" y="3812416"/>
                <a:ext cx="4680" cy="218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48CD3A77-BA7F-12E3-CE15-C7A0242204F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401544" y="3806296"/>
                  <a:ext cx="16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03867F61-CE17-E14A-57BE-9621DCE1966F}"/>
                    </a:ext>
                  </a:extLst>
                </p14:cNvPr>
                <p14:cNvContentPartPr/>
                <p14:nvPr/>
              </p14:nvContentPartPr>
              <p14:xfrm>
                <a:off x="11395064" y="4117336"/>
                <a:ext cx="19080" cy="2894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03867F61-CE17-E14A-57BE-9621DCE1966F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1388944" y="4111216"/>
                  <a:ext cx="3132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EFF50856-520B-26B7-0320-4031FA4B754A}"/>
                  </a:ext>
                </a:extLst>
              </p14:cNvPr>
              <p14:cNvContentPartPr/>
              <p14:nvPr/>
            </p14:nvContentPartPr>
            <p14:xfrm>
              <a:off x="11392904" y="4521976"/>
              <a:ext cx="16920" cy="32076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EFF50856-520B-26B7-0320-4031FA4B754A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1386784" y="4515856"/>
                <a:ext cx="291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2734A279-3DB1-D07A-D125-84177BA46A74}"/>
                  </a:ext>
                </a:extLst>
              </p14:cNvPr>
              <p14:cNvContentPartPr/>
              <p14:nvPr/>
            </p14:nvContentPartPr>
            <p14:xfrm>
              <a:off x="8481584" y="5221096"/>
              <a:ext cx="77400" cy="972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2734A279-3DB1-D07A-D125-84177BA46A74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8475464" y="5214976"/>
                <a:ext cx="89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38B95A95-158C-E4CC-0E9D-E493D0CDE353}"/>
                  </a:ext>
                </a:extLst>
              </p14:cNvPr>
              <p14:cNvContentPartPr/>
              <p14:nvPr/>
            </p14:nvContentPartPr>
            <p14:xfrm>
              <a:off x="8697944" y="5212816"/>
              <a:ext cx="262440" cy="540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38B95A95-158C-E4CC-0E9D-E493D0CDE353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8691824" y="5206696"/>
                <a:ext cx="2746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E0A7ADCB-FC2F-F3A4-A6A7-BD8F31963D47}"/>
                  </a:ext>
                </a:extLst>
              </p14:cNvPr>
              <p14:cNvContentPartPr/>
              <p14:nvPr/>
            </p14:nvContentPartPr>
            <p14:xfrm>
              <a:off x="9028784" y="5208856"/>
              <a:ext cx="252000" cy="468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E0A7ADCB-FC2F-F3A4-A6A7-BD8F31963D47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9022664" y="5202736"/>
                <a:ext cx="2642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0A2E4B66-3260-D04D-8483-D902BEA9FFFE}"/>
                  </a:ext>
                </a:extLst>
              </p14:cNvPr>
              <p14:cNvContentPartPr/>
              <p14:nvPr/>
            </p14:nvContentPartPr>
            <p14:xfrm>
              <a:off x="9388784" y="5198416"/>
              <a:ext cx="50400" cy="468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0A2E4B66-3260-D04D-8483-D902BEA9FFFE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9382664" y="5192296"/>
                <a:ext cx="626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A982C18D-E823-215F-35CF-5D5204C51ADB}"/>
                  </a:ext>
                </a:extLst>
              </p14:cNvPr>
              <p14:cNvContentPartPr/>
              <p14:nvPr/>
            </p14:nvContentPartPr>
            <p14:xfrm>
              <a:off x="9524144" y="5194096"/>
              <a:ext cx="37800" cy="144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A982C18D-E823-215F-35CF-5D5204C51ADB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9518024" y="5187976"/>
                <a:ext cx="5004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6BC21A8F-1564-C55C-607F-5328478CA158}"/>
                  </a:ext>
                </a:extLst>
              </p14:cNvPr>
              <p14:cNvContentPartPr/>
              <p14:nvPr/>
            </p14:nvContentPartPr>
            <p14:xfrm>
              <a:off x="9640784" y="5181496"/>
              <a:ext cx="173160" cy="1080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6BC21A8F-1564-C55C-607F-5328478CA158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9634664" y="5175376"/>
                <a:ext cx="185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10C2A63D-8BBB-6C2E-C535-2367C93A34DB}"/>
                  </a:ext>
                </a:extLst>
              </p14:cNvPr>
              <p14:cNvContentPartPr/>
              <p14:nvPr/>
            </p14:nvContentPartPr>
            <p14:xfrm>
              <a:off x="9881984" y="5183656"/>
              <a:ext cx="195840" cy="1080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10C2A63D-8BBB-6C2E-C535-2367C93A34DB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9875864" y="5177536"/>
                <a:ext cx="208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5471AC11-E709-F91B-BC5B-CF1F58470CF0}"/>
                  </a:ext>
                </a:extLst>
              </p14:cNvPr>
              <p14:cNvContentPartPr/>
              <p14:nvPr/>
            </p14:nvContentPartPr>
            <p14:xfrm>
              <a:off x="10219304" y="5173216"/>
              <a:ext cx="91800" cy="36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5471AC11-E709-F91B-BC5B-CF1F58470CF0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10213184" y="5167096"/>
                <a:ext cx="1040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D046CC6D-67AA-335C-66F1-4020A9BDCB02}"/>
                  </a:ext>
                </a:extLst>
              </p14:cNvPr>
              <p14:cNvContentPartPr/>
              <p14:nvPr/>
            </p14:nvContentPartPr>
            <p14:xfrm>
              <a:off x="11392904" y="4939216"/>
              <a:ext cx="360" cy="5148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D046CC6D-67AA-335C-66F1-4020A9BDCB02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11386784" y="4933096"/>
                <a:ext cx="1260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9" name="Group 618">
            <a:extLst>
              <a:ext uri="{FF2B5EF4-FFF2-40B4-BE49-F238E27FC236}">
                <a16:creationId xmlns:a16="http://schemas.microsoft.com/office/drawing/2014/main" id="{0E38152F-ADD8-F4DA-DDEB-CFAE30B82FDA}"/>
              </a:ext>
            </a:extLst>
          </p:cNvPr>
          <p:cNvGrpSpPr/>
          <p:nvPr/>
        </p:nvGrpSpPr>
        <p:grpSpPr>
          <a:xfrm>
            <a:off x="10493984" y="5072416"/>
            <a:ext cx="895320" cy="123120"/>
            <a:chOff x="10493984" y="5072416"/>
            <a:chExt cx="89532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29A6353-AB3D-E215-FC21-A56D8FC3BFAF}"/>
                    </a:ext>
                  </a:extLst>
                </p14:cNvPr>
                <p14:cNvContentPartPr/>
                <p14:nvPr/>
              </p14:nvContentPartPr>
              <p14:xfrm>
                <a:off x="10493984" y="5182576"/>
                <a:ext cx="42120" cy="7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29A6353-AB3D-E215-FC21-A56D8FC3BFAF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10487864" y="5176456"/>
                  <a:ext cx="54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CA87397B-2453-1CAE-F24A-3E446F3427CC}"/>
                    </a:ext>
                  </a:extLst>
                </p14:cNvPr>
                <p14:cNvContentPartPr/>
                <p14:nvPr/>
              </p14:nvContentPartPr>
              <p14:xfrm>
                <a:off x="10637624" y="5164936"/>
                <a:ext cx="62640" cy="108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CA87397B-2453-1CAE-F24A-3E446F3427CC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10631504" y="5158816"/>
                  <a:ext cx="74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861553F-C9AA-6555-46F2-68C0B93FEC73}"/>
                    </a:ext>
                  </a:extLst>
                </p14:cNvPr>
                <p14:cNvContentPartPr/>
                <p14:nvPr/>
              </p14:nvContentPartPr>
              <p14:xfrm>
                <a:off x="10737344" y="5173216"/>
                <a:ext cx="225000" cy="75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861553F-C9AA-6555-46F2-68C0B93FEC73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10731224" y="5167096"/>
                  <a:ext cx="237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755D1C7A-1AB7-4968-B1A1-A01D0F8C26E0}"/>
                    </a:ext>
                  </a:extLst>
                </p14:cNvPr>
                <p14:cNvContentPartPr/>
                <p14:nvPr/>
              </p14:nvContentPartPr>
              <p14:xfrm>
                <a:off x="11085104" y="5158816"/>
                <a:ext cx="241920" cy="252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755D1C7A-1AB7-4968-B1A1-A01D0F8C26E0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1078984" y="5152696"/>
                  <a:ext cx="254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A8090F55-8649-66E0-A6B3-881A67A6D2DB}"/>
                    </a:ext>
                  </a:extLst>
                </p14:cNvPr>
                <p14:cNvContentPartPr/>
                <p14:nvPr/>
              </p14:nvContentPartPr>
              <p14:xfrm>
                <a:off x="11353304" y="5151616"/>
                <a:ext cx="360" cy="3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A8090F55-8649-66E0-A6B3-881A67A6D2DB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1347184" y="51454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4943C9C3-9458-F753-A1DE-3EAE3F25C831}"/>
                    </a:ext>
                  </a:extLst>
                </p14:cNvPr>
                <p14:cNvContentPartPr/>
                <p14:nvPr/>
              </p14:nvContentPartPr>
              <p14:xfrm>
                <a:off x="11384624" y="5072416"/>
                <a:ext cx="4680" cy="1231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4943C9C3-9458-F753-A1DE-3EAE3F25C831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11378504" y="5066296"/>
                  <a:ext cx="169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B12CE7AA-B166-3423-6CD6-C4A151C8A96F}"/>
              </a:ext>
            </a:extLst>
          </p:cNvPr>
          <p:cNvGrpSpPr/>
          <p:nvPr/>
        </p:nvGrpSpPr>
        <p:grpSpPr>
          <a:xfrm>
            <a:off x="9742664" y="4730056"/>
            <a:ext cx="1374120" cy="340560"/>
            <a:chOff x="9742664" y="4730056"/>
            <a:chExt cx="137412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39EE2D43-2A93-A076-ED30-CF39BAA78C41}"/>
                    </a:ext>
                  </a:extLst>
                </p14:cNvPr>
                <p14:cNvContentPartPr/>
                <p14:nvPr/>
              </p14:nvContentPartPr>
              <p14:xfrm>
                <a:off x="9760304" y="4875856"/>
                <a:ext cx="7560" cy="1731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39EE2D43-2A93-A076-ED30-CF39BAA78C41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754184" y="4869736"/>
                  <a:ext cx="19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DF26EE1A-200A-FC48-794C-7069E34AD288}"/>
                    </a:ext>
                  </a:extLst>
                </p14:cNvPr>
                <p14:cNvContentPartPr/>
                <p14:nvPr/>
              </p14:nvContentPartPr>
              <p14:xfrm>
                <a:off x="9742664" y="4854616"/>
                <a:ext cx="159120" cy="18180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DF26EE1A-200A-FC48-794C-7069E34AD28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736544" y="4848496"/>
                  <a:ext cx="171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B91B8BC-7EF5-C77F-28B4-F07D49C9276A}"/>
                    </a:ext>
                  </a:extLst>
                </p14:cNvPr>
                <p14:cNvContentPartPr/>
                <p14:nvPr/>
              </p14:nvContentPartPr>
              <p14:xfrm>
                <a:off x="9960104" y="4876576"/>
                <a:ext cx="99360" cy="1368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B91B8BC-7EF5-C77F-28B4-F07D49C9276A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9953984" y="4870456"/>
                  <a:ext cx="111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E2DC6997-3B3A-CCA1-67A7-62E89DCEACCB}"/>
                    </a:ext>
                  </a:extLst>
                </p14:cNvPr>
                <p14:cNvContentPartPr/>
                <p14:nvPr/>
              </p14:nvContentPartPr>
              <p14:xfrm>
                <a:off x="10123184" y="4867576"/>
                <a:ext cx="15120" cy="1339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E2DC6997-3B3A-CCA1-67A7-62E89DCEACCB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117064" y="4861456"/>
                  <a:ext cx="2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A69359DC-A687-67F8-6C5C-D4960D2AE07B}"/>
                    </a:ext>
                  </a:extLst>
                </p14:cNvPr>
                <p14:cNvContentPartPr/>
                <p14:nvPr/>
              </p14:nvContentPartPr>
              <p14:xfrm>
                <a:off x="10079984" y="4845616"/>
                <a:ext cx="94680" cy="1692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A69359DC-A687-67F8-6C5C-D4960D2AE07B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073864" y="4839496"/>
                  <a:ext cx="106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83346AAD-C087-3F38-E17E-7CBD8E2DA129}"/>
                    </a:ext>
                  </a:extLst>
                </p14:cNvPr>
                <p14:cNvContentPartPr/>
                <p14:nvPr/>
              </p14:nvContentPartPr>
              <p14:xfrm>
                <a:off x="10337744" y="4851016"/>
                <a:ext cx="102240" cy="1717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83346AAD-C087-3F38-E17E-7CBD8E2DA12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331624" y="4844896"/>
                  <a:ext cx="11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0796C453-EB21-1187-0FD6-81FD2F4DC50B}"/>
                    </a:ext>
                  </a:extLst>
                </p14:cNvPr>
                <p14:cNvContentPartPr/>
                <p14:nvPr/>
              </p14:nvContentPartPr>
              <p14:xfrm>
                <a:off x="10479224" y="4858936"/>
                <a:ext cx="19080" cy="151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0796C453-EB21-1187-0FD6-81FD2F4DC50B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10473104" y="4852816"/>
                  <a:ext cx="3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2329348-E6C2-8EA4-58D3-EA8025F51441}"/>
                    </a:ext>
                  </a:extLst>
                </p14:cNvPr>
                <p14:cNvContentPartPr/>
                <p14:nvPr/>
              </p14:nvContentPartPr>
              <p14:xfrm>
                <a:off x="10497944" y="4887016"/>
                <a:ext cx="73080" cy="1242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2329348-E6C2-8EA4-58D3-EA8025F51441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491824" y="4880896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7BF69FAE-8594-69FA-7528-C9BC44D82BDB}"/>
                    </a:ext>
                  </a:extLst>
                </p14:cNvPr>
                <p14:cNvContentPartPr/>
                <p14:nvPr/>
              </p14:nvContentPartPr>
              <p14:xfrm>
                <a:off x="10645544" y="4897456"/>
                <a:ext cx="17280" cy="10764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7BF69FAE-8594-69FA-7528-C9BC44D82BDB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639424" y="4891336"/>
                  <a:ext cx="29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87429B2-C502-BF70-89AA-57A14E39EB0D}"/>
                    </a:ext>
                  </a:extLst>
                </p14:cNvPr>
                <p14:cNvContentPartPr/>
                <p14:nvPr/>
              </p14:nvContentPartPr>
              <p14:xfrm>
                <a:off x="10662464" y="4861096"/>
                <a:ext cx="96120" cy="1213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87429B2-C502-BF70-89AA-57A14E39EB0D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656344" y="4854976"/>
                  <a:ext cx="108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DFF1B753-9964-E1D1-7301-BBF04A3D2163}"/>
                    </a:ext>
                  </a:extLst>
                </p14:cNvPr>
                <p14:cNvContentPartPr/>
                <p14:nvPr/>
              </p14:nvContentPartPr>
              <p14:xfrm>
                <a:off x="10818344" y="4868296"/>
                <a:ext cx="122400" cy="1180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DFF1B753-9964-E1D1-7301-BBF04A3D2163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812224" y="4862176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6DB05402-8532-B62F-E95A-9797EA41EA35}"/>
                    </a:ext>
                  </a:extLst>
                </p14:cNvPr>
                <p14:cNvContentPartPr/>
                <p14:nvPr/>
              </p14:nvContentPartPr>
              <p14:xfrm>
                <a:off x="10847864" y="4907896"/>
                <a:ext cx="74880" cy="244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6DB05402-8532-B62F-E95A-9797EA41EA35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841744" y="4901776"/>
                  <a:ext cx="8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A6A4EEF8-F3A1-B1DD-668C-EAD81BCBA3DD}"/>
                    </a:ext>
                  </a:extLst>
                </p14:cNvPr>
                <p14:cNvContentPartPr/>
                <p14:nvPr/>
              </p14:nvContentPartPr>
              <p14:xfrm>
                <a:off x="10828784" y="4831936"/>
                <a:ext cx="91440" cy="2736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A6A4EEF8-F3A1-B1DD-668C-EAD81BCBA3DD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0822664" y="4825816"/>
                  <a:ext cx="103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1A38F97-919C-830D-3D36-32D3FB6DA2D4}"/>
                    </a:ext>
                  </a:extLst>
                </p14:cNvPr>
                <p14:cNvContentPartPr/>
                <p14:nvPr/>
              </p14:nvContentPartPr>
              <p14:xfrm>
                <a:off x="11103824" y="4730056"/>
                <a:ext cx="12960" cy="1846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1A38F97-919C-830D-3D36-32D3FB6DA2D4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1097704" y="4723936"/>
                  <a:ext cx="25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85AF3F4-8B79-3940-82D7-755F061D510D}"/>
                    </a:ext>
                  </a:extLst>
                </p14:cNvPr>
                <p14:cNvContentPartPr/>
                <p14:nvPr/>
              </p14:nvContentPartPr>
              <p14:xfrm>
                <a:off x="11103824" y="5050456"/>
                <a:ext cx="8640" cy="201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85AF3F4-8B79-3940-82D7-755F061D510D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1097704" y="5044336"/>
                  <a:ext cx="2088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0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277-9C17-B24E-A867-A94FBD0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1388"/>
          </a:xfrm>
        </p:spPr>
        <p:txBody>
          <a:bodyPr/>
          <a:lstStyle/>
          <a:p>
            <a:r>
              <a:rPr lang="en-US"/>
              <a:t>Closure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593F06-C1E0-5A00-F0DE-436A844CBEAE}"/>
              </a:ext>
            </a:extLst>
          </p:cNvPr>
          <p:cNvGrpSpPr/>
          <p:nvPr/>
        </p:nvGrpSpPr>
        <p:grpSpPr>
          <a:xfrm>
            <a:off x="1569584" y="1145877"/>
            <a:ext cx="731880" cy="227520"/>
            <a:chOff x="1569584" y="1145877"/>
            <a:chExt cx="7318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F2BAC6-2D98-C79D-413E-81C655DFFE86}"/>
                    </a:ext>
                  </a:extLst>
                </p14:cNvPr>
                <p14:cNvContentPartPr/>
                <p14:nvPr/>
              </p14:nvContentPartPr>
              <p14:xfrm>
                <a:off x="1569584" y="1168917"/>
                <a:ext cx="22320" cy="20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F2BAC6-2D98-C79D-413E-81C655DFFE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3464" y="1162797"/>
                  <a:ext cx="34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B22E70-77D1-1547-1568-ED8B99AD3605}"/>
                    </a:ext>
                  </a:extLst>
                </p14:cNvPr>
                <p14:cNvContentPartPr/>
                <p14:nvPr/>
              </p14:nvContentPartPr>
              <p14:xfrm>
                <a:off x="1585064" y="1145877"/>
                <a:ext cx="75240" cy="3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B22E70-77D1-1547-1568-ED8B99AD36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8944" y="1139757"/>
                  <a:ext cx="87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59D03C-E8FD-9E20-661B-94A295302E11}"/>
                    </a:ext>
                  </a:extLst>
                </p14:cNvPr>
                <p14:cNvContentPartPr/>
                <p14:nvPr/>
              </p14:nvContentPartPr>
              <p14:xfrm>
                <a:off x="1576784" y="1247037"/>
                <a:ext cx="79560" cy="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59D03C-E8FD-9E20-661B-94A295302E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0664" y="1240917"/>
                  <a:ext cx="918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F8894B-98B8-E025-8A8D-0CEE2F8672D2}"/>
                    </a:ext>
                  </a:extLst>
                </p14:cNvPr>
                <p14:cNvContentPartPr/>
                <p14:nvPr/>
              </p14:nvContentPartPr>
              <p14:xfrm>
                <a:off x="1678664" y="1232277"/>
                <a:ext cx="118800" cy="9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F8894B-98B8-E025-8A8D-0CEE2F8672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2544" y="1226157"/>
                  <a:ext cx="131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78087-6007-BFA6-47B8-902D4A6D5A73}"/>
                    </a:ext>
                  </a:extLst>
                </p14:cNvPr>
                <p14:cNvContentPartPr/>
                <p14:nvPr/>
              </p14:nvContentPartPr>
              <p14:xfrm>
                <a:off x="1803584" y="1249917"/>
                <a:ext cx="73440" cy="8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78087-6007-BFA6-47B8-902D4A6D5A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7464" y="1243797"/>
                  <a:ext cx="85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4E0B9E-E478-B1D1-C63D-3730E1A3B220}"/>
                    </a:ext>
                  </a:extLst>
                </p14:cNvPr>
                <p14:cNvContentPartPr/>
                <p14:nvPr/>
              </p14:nvContentPartPr>
              <p14:xfrm>
                <a:off x="1899344" y="1268637"/>
                <a:ext cx="83520" cy="7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4E0B9E-E478-B1D1-C63D-3730E1A3B2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3224" y="1262517"/>
                  <a:ext cx="9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C65F5-3238-170F-869A-E0E53696956E}"/>
                    </a:ext>
                  </a:extLst>
                </p14:cNvPr>
                <p14:cNvContentPartPr/>
                <p14:nvPr/>
              </p14:nvContentPartPr>
              <p14:xfrm>
                <a:off x="2026784" y="1157397"/>
                <a:ext cx="2700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C65F5-3238-170F-869A-E0E5369695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0664" y="1151277"/>
                  <a:ext cx="39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CFD979-7A37-FBED-9CB2-3068EF755BB3}"/>
                    </a:ext>
                  </a:extLst>
                </p14:cNvPr>
                <p14:cNvContentPartPr/>
                <p14:nvPr/>
              </p14:nvContentPartPr>
              <p14:xfrm>
                <a:off x="1980704" y="1232277"/>
                <a:ext cx="125280" cy="9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CFD979-7A37-FBED-9CB2-3068EF755B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4584" y="1226157"/>
                  <a:ext cx="137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45B477-46B2-0F45-A4F7-613C69C93511}"/>
                    </a:ext>
                  </a:extLst>
                </p14:cNvPr>
                <p14:cNvContentPartPr/>
                <p14:nvPr/>
              </p14:nvContentPartPr>
              <p14:xfrm>
                <a:off x="2095184" y="119591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45B477-46B2-0F45-A4F7-613C69C935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9064" y="11897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09492A-AB51-8563-98E4-82E8AE92FA05}"/>
                    </a:ext>
                  </a:extLst>
                </p14:cNvPr>
                <p14:cNvContentPartPr/>
                <p14:nvPr/>
              </p14:nvContentPartPr>
              <p14:xfrm>
                <a:off x="2161784" y="1247037"/>
                <a:ext cx="139680" cy="7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09492A-AB51-8563-98E4-82E8AE92FA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5664" y="1240917"/>
                  <a:ext cx="15192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C7FD17-B542-D1CD-BD69-091C00C9BDD1}"/>
                  </a:ext>
                </a:extLst>
              </p14:cNvPr>
              <p14:cNvContentPartPr/>
              <p14:nvPr/>
            </p14:nvContentPartPr>
            <p14:xfrm>
              <a:off x="2424944" y="1133637"/>
              <a:ext cx="82440" cy="21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C7FD17-B542-D1CD-BD69-091C00C9BD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8824" y="1127517"/>
                <a:ext cx="946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D88621-4967-ECB2-831D-600BC268CA05}"/>
                  </a:ext>
                </a:extLst>
              </p14:cNvPr>
              <p14:cNvContentPartPr/>
              <p14:nvPr/>
            </p14:nvContentPartPr>
            <p14:xfrm>
              <a:off x="3377504" y="1087557"/>
              <a:ext cx="53640" cy="239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D88621-4967-ECB2-831D-600BC268CA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1384" y="1081437"/>
                <a:ext cx="6588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4E40343-8951-26E6-2597-98509A9F2FAD}"/>
              </a:ext>
            </a:extLst>
          </p:cNvPr>
          <p:cNvGrpSpPr/>
          <p:nvPr/>
        </p:nvGrpSpPr>
        <p:grpSpPr>
          <a:xfrm>
            <a:off x="2608904" y="1234797"/>
            <a:ext cx="710280" cy="148680"/>
            <a:chOff x="2608904" y="1234797"/>
            <a:chExt cx="71028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81EC2A-3546-81DD-D551-A94041CF4332}"/>
                    </a:ext>
                  </a:extLst>
                </p14:cNvPr>
                <p14:cNvContentPartPr/>
                <p14:nvPr/>
              </p14:nvContentPartPr>
              <p14:xfrm>
                <a:off x="2608904" y="1319757"/>
                <a:ext cx="35640" cy="2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81EC2A-3546-81DD-D551-A94041CF43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2784" y="1313637"/>
                  <a:ext cx="4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463FB5-DAEC-86C4-B245-21D64288D98E}"/>
                    </a:ext>
                  </a:extLst>
                </p14:cNvPr>
                <p14:cNvContentPartPr/>
                <p14:nvPr/>
              </p14:nvContentPartPr>
              <p14:xfrm>
                <a:off x="2719424" y="1326957"/>
                <a:ext cx="21240" cy="1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463FB5-DAEC-86C4-B245-21D64288D9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13304" y="132083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D91832-61CA-05A3-6317-42D832098B81}"/>
                    </a:ext>
                  </a:extLst>
                </p14:cNvPr>
                <p14:cNvContentPartPr/>
                <p14:nvPr/>
              </p14:nvContentPartPr>
              <p14:xfrm>
                <a:off x="2823464" y="1324077"/>
                <a:ext cx="1908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D91832-61CA-05A3-6317-42D832098B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7344" y="1317957"/>
                  <a:ext cx="31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DBDAC3-FCD4-EB87-A137-7FE62A5A2233}"/>
                    </a:ext>
                  </a:extLst>
                </p14:cNvPr>
                <p14:cNvContentPartPr/>
                <p14:nvPr/>
              </p14:nvContentPartPr>
              <p14:xfrm>
                <a:off x="2922464" y="1249557"/>
                <a:ext cx="11952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DBDAC3-FCD4-EB87-A137-7FE62A5A22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6344" y="1243437"/>
                  <a:ext cx="131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C711BC-E9D5-86BB-0901-309DB6A50969}"/>
                    </a:ext>
                  </a:extLst>
                </p14:cNvPr>
                <p14:cNvContentPartPr/>
                <p14:nvPr/>
              </p14:nvContentPartPr>
              <p14:xfrm>
                <a:off x="3065384" y="1241637"/>
                <a:ext cx="7452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C711BC-E9D5-86BB-0901-309DB6A50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59264" y="1235517"/>
                  <a:ext cx="86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6CBCA1-D4C1-9797-AFF5-73C272D18884}"/>
                    </a:ext>
                  </a:extLst>
                </p14:cNvPr>
                <p14:cNvContentPartPr/>
                <p14:nvPr/>
              </p14:nvContentPartPr>
              <p14:xfrm>
                <a:off x="3143144" y="1254957"/>
                <a:ext cx="48600" cy="12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6CBCA1-D4C1-9797-AFF5-73C272D188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37024" y="1248837"/>
                  <a:ext cx="60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4E982D-1D83-0E72-1D51-71A40AD0FE93}"/>
                    </a:ext>
                  </a:extLst>
                </p14:cNvPr>
                <p14:cNvContentPartPr/>
                <p14:nvPr/>
              </p14:nvContentPartPr>
              <p14:xfrm>
                <a:off x="3260504" y="1234797"/>
                <a:ext cx="5868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4E982D-1D83-0E72-1D51-71A40AD0FE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4384" y="1228677"/>
                  <a:ext cx="709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8CDB9D-9B9B-DB58-C284-7086BD29E1DC}"/>
              </a:ext>
            </a:extLst>
          </p:cNvPr>
          <p:cNvGrpSpPr/>
          <p:nvPr/>
        </p:nvGrpSpPr>
        <p:grpSpPr>
          <a:xfrm>
            <a:off x="2971064" y="820437"/>
            <a:ext cx="123120" cy="254520"/>
            <a:chOff x="2971064" y="820437"/>
            <a:chExt cx="1231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30160B-52E4-2F85-20B9-9D564A680BD3}"/>
                    </a:ext>
                  </a:extLst>
                </p14:cNvPr>
                <p14:cNvContentPartPr/>
                <p14:nvPr/>
              </p14:nvContentPartPr>
              <p14:xfrm>
                <a:off x="3029024" y="820437"/>
                <a:ext cx="8280" cy="228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30160B-52E4-2F85-20B9-9D564A680B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2904" y="814317"/>
                  <a:ext cx="20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58C1F4-FB79-82E9-D66B-3F8CFE113047}"/>
                    </a:ext>
                  </a:extLst>
                </p14:cNvPr>
                <p14:cNvContentPartPr/>
                <p14:nvPr/>
              </p14:nvContentPartPr>
              <p14:xfrm>
                <a:off x="2971064" y="1036797"/>
                <a:ext cx="81360" cy="3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58C1F4-FB79-82E9-D66B-3F8CFE1130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4944" y="1030677"/>
                  <a:ext cx="9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7CCF19-9A0C-C853-8567-6F2BD0A29081}"/>
                    </a:ext>
                  </a:extLst>
                </p14:cNvPr>
                <p14:cNvContentPartPr/>
                <p14:nvPr/>
              </p14:nvContentPartPr>
              <p14:xfrm>
                <a:off x="3054224" y="1012677"/>
                <a:ext cx="39960" cy="3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7CCF19-9A0C-C853-8567-6F2BD0A290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48104" y="1006557"/>
                  <a:ext cx="52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0A807F-3CA4-E045-707F-6EF703179753}"/>
              </a:ext>
            </a:extLst>
          </p:cNvPr>
          <p:cNvGrpSpPr/>
          <p:nvPr/>
        </p:nvGrpSpPr>
        <p:grpSpPr>
          <a:xfrm>
            <a:off x="2761544" y="267117"/>
            <a:ext cx="566640" cy="434160"/>
            <a:chOff x="2761544" y="267117"/>
            <a:chExt cx="5666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591C70-22E4-484F-5FC0-BAACD8D81779}"/>
                    </a:ext>
                  </a:extLst>
                </p14:cNvPr>
                <p14:cNvContentPartPr/>
                <p14:nvPr/>
              </p14:nvContentPartPr>
              <p14:xfrm>
                <a:off x="2887184" y="446397"/>
                <a:ext cx="78120" cy="10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591C70-22E4-484F-5FC0-BAACD8D817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81064" y="440277"/>
                  <a:ext cx="90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C72432-9266-5538-D97C-4E68D6CB072D}"/>
                    </a:ext>
                  </a:extLst>
                </p14:cNvPr>
                <p14:cNvContentPartPr/>
                <p14:nvPr/>
              </p14:nvContentPartPr>
              <p14:xfrm>
                <a:off x="3000224" y="397797"/>
                <a:ext cx="71280" cy="165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C72432-9266-5538-D97C-4E68D6CB07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4104" y="391677"/>
                  <a:ext cx="83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194FC7-F98B-3211-1441-754D4BF8FCD4}"/>
                    </a:ext>
                  </a:extLst>
                </p14:cNvPr>
                <p14:cNvContentPartPr/>
                <p14:nvPr/>
              </p14:nvContentPartPr>
              <p14:xfrm>
                <a:off x="3108584" y="508317"/>
                <a:ext cx="40320" cy="11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194FC7-F98B-3211-1441-754D4BF8FC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2464" y="502197"/>
                  <a:ext cx="5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F04D23-0CE6-B4CD-462C-4303AB25CCDA}"/>
                    </a:ext>
                  </a:extLst>
                </p14:cNvPr>
                <p14:cNvContentPartPr/>
                <p14:nvPr/>
              </p14:nvContentPartPr>
              <p14:xfrm>
                <a:off x="3122984" y="428037"/>
                <a:ext cx="648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F04D23-0CE6-B4CD-462C-4303AB25CC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16864" y="421917"/>
                  <a:ext cx="18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67CFAB-739E-3FFA-DE29-24DAAAE59F03}"/>
                    </a:ext>
                  </a:extLst>
                </p14:cNvPr>
                <p14:cNvContentPartPr/>
                <p14:nvPr/>
              </p14:nvContentPartPr>
              <p14:xfrm>
                <a:off x="3202184" y="483837"/>
                <a:ext cx="45720" cy="7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67CFAB-739E-3FFA-DE29-24DAAAE59F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6064" y="477717"/>
                  <a:ext cx="57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8F3728-9F89-99EF-B493-EC91E4AC8972}"/>
                    </a:ext>
                  </a:extLst>
                </p14:cNvPr>
                <p14:cNvContentPartPr/>
                <p14:nvPr/>
              </p14:nvContentPartPr>
              <p14:xfrm>
                <a:off x="2761544" y="267117"/>
                <a:ext cx="566640" cy="43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8F3728-9F89-99EF-B493-EC91E4AC89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5424" y="260997"/>
                  <a:ext cx="57888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ED9400-9FA8-5B88-1DDC-41D2C8C8E0CC}"/>
              </a:ext>
            </a:extLst>
          </p:cNvPr>
          <p:cNvGrpSpPr/>
          <p:nvPr/>
        </p:nvGrpSpPr>
        <p:grpSpPr>
          <a:xfrm>
            <a:off x="3429704" y="591477"/>
            <a:ext cx="103680" cy="8640"/>
            <a:chOff x="3429704" y="591477"/>
            <a:chExt cx="10368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237CA7-2078-3F7B-D119-0C0B6DE03D50}"/>
                    </a:ext>
                  </a:extLst>
                </p14:cNvPr>
                <p14:cNvContentPartPr/>
                <p14:nvPr/>
              </p14:nvContentPartPr>
              <p14:xfrm>
                <a:off x="3429704" y="599757"/>
                <a:ext cx="57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237CA7-2078-3F7B-D119-0C0B6DE03D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3584" y="593637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465550-2EA3-2DC6-844C-1467D6B03FF0}"/>
                    </a:ext>
                  </a:extLst>
                </p14:cNvPr>
                <p14:cNvContentPartPr/>
                <p14:nvPr/>
              </p14:nvContentPartPr>
              <p14:xfrm>
                <a:off x="3530864" y="591477"/>
                <a:ext cx="252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465550-2EA3-2DC6-844C-1467D6B03F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4744" y="585357"/>
                  <a:ext cx="147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B87A88-D533-F163-CEBA-97AC7962F0E9}"/>
                  </a:ext>
                </a:extLst>
              </p14:cNvPr>
              <p14:cNvContentPartPr/>
              <p14:nvPr/>
            </p14:nvContentPartPr>
            <p14:xfrm>
              <a:off x="3672344" y="595437"/>
              <a:ext cx="360" cy="5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B87A88-D533-F163-CEBA-97AC7962F0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66224" y="589317"/>
                <a:ext cx="126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B46CFA-4227-7F72-5210-AEA31E38E6FA}"/>
                  </a:ext>
                </a:extLst>
              </p14:cNvPr>
              <p14:cNvContentPartPr/>
              <p14:nvPr/>
            </p14:nvContentPartPr>
            <p14:xfrm>
              <a:off x="2167544" y="1774437"/>
              <a:ext cx="73800" cy="117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B46CFA-4227-7F72-5210-AEA31E38E6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61424" y="1768317"/>
                <a:ext cx="86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2517BAA-146D-66CA-97BF-77778E73F8A4}"/>
                  </a:ext>
                </a:extLst>
              </p14:cNvPr>
              <p14:cNvContentPartPr/>
              <p14:nvPr/>
            </p14:nvContentPartPr>
            <p14:xfrm>
              <a:off x="2273384" y="1782357"/>
              <a:ext cx="148680" cy="109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2517BAA-146D-66CA-97BF-77778E73F8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7264" y="1776237"/>
                <a:ext cx="160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9C2A27-19CD-EE1A-418E-C3925A625C14}"/>
                  </a:ext>
                </a:extLst>
              </p14:cNvPr>
              <p14:cNvContentPartPr/>
              <p14:nvPr/>
            </p14:nvContentPartPr>
            <p14:xfrm>
              <a:off x="2440064" y="1760757"/>
              <a:ext cx="92160" cy="9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9C2A27-19CD-EE1A-418E-C3925A625C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33944" y="1754637"/>
                <a:ext cx="1044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314E24A-6818-05A6-B58E-BE738C7E14DB}"/>
              </a:ext>
            </a:extLst>
          </p:cNvPr>
          <p:cNvGrpSpPr/>
          <p:nvPr/>
        </p:nvGrpSpPr>
        <p:grpSpPr>
          <a:xfrm>
            <a:off x="2754704" y="1587957"/>
            <a:ext cx="810000" cy="482040"/>
            <a:chOff x="2754704" y="1587957"/>
            <a:chExt cx="81000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33376F-7B11-FAFF-5DD3-005E5AB21C6B}"/>
                    </a:ext>
                  </a:extLst>
                </p14:cNvPr>
                <p14:cNvContentPartPr/>
                <p14:nvPr/>
              </p14:nvContentPartPr>
              <p14:xfrm>
                <a:off x="2835704" y="1770837"/>
                <a:ext cx="66960" cy="12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33376F-7B11-FAFF-5DD3-005E5AB21C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29584" y="1764717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C0F7F1-F764-BF32-DEEF-5B7BD0BFEA25}"/>
                    </a:ext>
                  </a:extLst>
                </p14:cNvPr>
                <p14:cNvContentPartPr/>
                <p14:nvPr/>
              </p14:nvContentPartPr>
              <p14:xfrm>
                <a:off x="2983664" y="1677597"/>
                <a:ext cx="27360" cy="24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C0F7F1-F764-BF32-DEEF-5B7BD0BFEA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7544" y="1671477"/>
                  <a:ext cx="39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F2F180-1C47-CD80-9975-933F49B3BC37}"/>
                    </a:ext>
                  </a:extLst>
                </p14:cNvPr>
                <p14:cNvContentPartPr/>
                <p14:nvPr/>
              </p14:nvContentPartPr>
              <p14:xfrm>
                <a:off x="2952344" y="1803597"/>
                <a:ext cx="100080" cy="1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F2F180-1C47-CD80-9975-933F49B3BC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46224" y="1797477"/>
                  <a:ext cx="112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F3D9F5-71B0-DC3C-025D-D2AC909B09E3}"/>
                    </a:ext>
                  </a:extLst>
                </p14:cNvPr>
                <p14:cNvContentPartPr/>
                <p14:nvPr/>
              </p14:nvContentPartPr>
              <p14:xfrm>
                <a:off x="3041624" y="1838877"/>
                <a:ext cx="142200" cy="68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F3D9F5-71B0-DC3C-025D-D2AC909B09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5504" y="1832757"/>
                  <a:ext cx="154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EF4B60-6818-4D52-28AA-3342C91FE417}"/>
                    </a:ext>
                  </a:extLst>
                </p14:cNvPr>
                <p14:cNvContentPartPr/>
                <p14:nvPr/>
              </p14:nvContentPartPr>
              <p14:xfrm>
                <a:off x="3194624" y="1731597"/>
                <a:ext cx="38880" cy="174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EF4B60-6818-4D52-28AA-3342C91FE4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8504" y="1725477"/>
                  <a:ext cx="51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92A98C-E3B3-E808-7978-DCF4409590A7}"/>
                    </a:ext>
                  </a:extLst>
                </p14:cNvPr>
                <p14:cNvContentPartPr/>
                <p14:nvPr/>
              </p14:nvContentPartPr>
              <p14:xfrm>
                <a:off x="3175184" y="1779477"/>
                <a:ext cx="83520" cy="1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92A98C-E3B3-E808-7978-DCF4409590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69064" y="1773357"/>
                  <a:ext cx="95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0706E7-79C5-B0E2-F056-CD54675BFF09}"/>
                    </a:ext>
                  </a:extLst>
                </p14:cNvPr>
                <p14:cNvContentPartPr/>
                <p14:nvPr/>
              </p14:nvContentPartPr>
              <p14:xfrm>
                <a:off x="3241784" y="1826637"/>
                <a:ext cx="79560" cy="97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0706E7-79C5-B0E2-F056-CD54675BFF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35664" y="1820517"/>
                  <a:ext cx="91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457CCB-1C4F-C21C-A4B3-C8A696466A91}"/>
                    </a:ext>
                  </a:extLst>
                </p14:cNvPr>
                <p14:cNvContentPartPr/>
                <p14:nvPr/>
              </p14:nvContentPartPr>
              <p14:xfrm>
                <a:off x="3355544" y="1817637"/>
                <a:ext cx="65160" cy="9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457CCB-1C4F-C21C-A4B3-C8A696466A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9424" y="1811517"/>
                  <a:ext cx="7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111D6A-29F8-32D6-88A9-5094C2A70C41}"/>
                    </a:ext>
                  </a:extLst>
                </p14:cNvPr>
                <p14:cNvContentPartPr/>
                <p14:nvPr/>
              </p14:nvContentPartPr>
              <p14:xfrm>
                <a:off x="2754704" y="1587957"/>
                <a:ext cx="810000" cy="48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111D6A-29F8-32D6-88A9-5094C2A70C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48584" y="1581837"/>
                  <a:ext cx="822240" cy="49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871A404-7569-BDA1-BEA6-E5CFF7EACC84}"/>
              </a:ext>
            </a:extLst>
          </p:cNvPr>
          <p:cNvGrpSpPr/>
          <p:nvPr/>
        </p:nvGrpSpPr>
        <p:grpSpPr>
          <a:xfrm>
            <a:off x="4004264" y="1664277"/>
            <a:ext cx="823320" cy="304200"/>
            <a:chOff x="4004264" y="1664277"/>
            <a:chExt cx="82332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6C4D0C-6C21-607F-9E66-87CC57C41F54}"/>
                    </a:ext>
                  </a:extLst>
                </p14:cNvPr>
                <p14:cNvContentPartPr/>
                <p14:nvPr/>
              </p14:nvContentPartPr>
              <p14:xfrm>
                <a:off x="4004264" y="1680837"/>
                <a:ext cx="74160" cy="203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6C4D0C-6C21-607F-9E66-87CC57C41F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98144" y="1674717"/>
                  <a:ext cx="86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B6C138-3792-8FD9-BCD3-2F57C4A67D41}"/>
                    </a:ext>
                  </a:extLst>
                </p14:cNvPr>
                <p14:cNvContentPartPr/>
                <p14:nvPr/>
              </p14:nvContentPartPr>
              <p14:xfrm>
                <a:off x="4069784" y="1664277"/>
                <a:ext cx="69120" cy="214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B6C138-3792-8FD9-BCD3-2F57C4A67D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63664" y="1658157"/>
                  <a:ext cx="81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DBF3B8-405F-D934-2690-B17873815075}"/>
                    </a:ext>
                  </a:extLst>
                </p14:cNvPr>
                <p14:cNvContentPartPr/>
                <p14:nvPr/>
              </p14:nvContentPartPr>
              <p14:xfrm>
                <a:off x="4250504" y="1769037"/>
                <a:ext cx="59760" cy="95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DBF3B8-405F-D934-2690-B178738150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44384" y="1762917"/>
                  <a:ext cx="72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D0E65A-EB7F-B8CC-C3D6-94C832B3785A}"/>
                    </a:ext>
                  </a:extLst>
                </p14:cNvPr>
                <p14:cNvContentPartPr/>
                <p14:nvPr/>
              </p14:nvContentPartPr>
              <p14:xfrm>
                <a:off x="4360304" y="1681917"/>
                <a:ext cx="61920" cy="186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D0E65A-EB7F-B8CC-C3D6-94C832B378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54184" y="1675797"/>
                  <a:ext cx="74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B659A9-D978-81EA-0A30-F8D9592DC775}"/>
                    </a:ext>
                  </a:extLst>
                </p14:cNvPr>
                <p14:cNvContentPartPr/>
                <p14:nvPr/>
              </p14:nvContentPartPr>
              <p14:xfrm>
                <a:off x="4438064" y="1810797"/>
                <a:ext cx="66960" cy="157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B659A9-D978-81EA-0A30-F8D9592DC7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1944" y="1804677"/>
                  <a:ext cx="7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925271-5642-D153-2F83-E89B197C4957}"/>
                    </a:ext>
                  </a:extLst>
                </p14:cNvPr>
                <p14:cNvContentPartPr/>
                <p14:nvPr/>
              </p14:nvContentPartPr>
              <p14:xfrm>
                <a:off x="4471544" y="174311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925271-5642-D153-2F83-E89B197C49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5424" y="17369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CC3EDE-72AD-FFC6-8F1B-1EF3C0FEF40B}"/>
                    </a:ext>
                  </a:extLst>
                </p14:cNvPr>
                <p14:cNvContentPartPr/>
                <p14:nvPr/>
              </p14:nvContentPartPr>
              <p14:xfrm>
                <a:off x="4531304" y="1798197"/>
                <a:ext cx="102960" cy="78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CC3EDE-72AD-FFC6-8F1B-1EF3C0FEF4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25184" y="1792077"/>
                  <a:ext cx="115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B0AF8B8-4226-6764-9AFD-C4B24F579AE8}"/>
                    </a:ext>
                  </a:extLst>
                </p14:cNvPr>
                <p14:cNvContentPartPr/>
                <p14:nvPr/>
              </p14:nvContentPartPr>
              <p14:xfrm>
                <a:off x="4642184" y="1813317"/>
                <a:ext cx="85680" cy="51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B0AF8B8-4226-6764-9AFD-C4B24F579A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36064" y="1807197"/>
                  <a:ext cx="97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FAECA8-A79B-EC9F-262E-A51CEA784E97}"/>
                    </a:ext>
                  </a:extLst>
                </p14:cNvPr>
                <p14:cNvContentPartPr/>
                <p14:nvPr/>
              </p14:nvContentPartPr>
              <p14:xfrm>
                <a:off x="4725344" y="1682997"/>
                <a:ext cx="31680" cy="18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FAECA8-A79B-EC9F-262E-A51CEA784E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19224" y="1676877"/>
                  <a:ext cx="43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4F7ED8-A367-7D27-7132-CD47F3BBDAA1}"/>
                    </a:ext>
                  </a:extLst>
                </p14:cNvPr>
                <p14:cNvContentPartPr/>
                <p14:nvPr/>
              </p14:nvContentPartPr>
              <p14:xfrm>
                <a:off x="4708784" y="1772277"/>
                <a:ext cx="118800" cy="9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4F7ED8-A367-7D27-7132-CD47F3BBDAA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02664" y="1766157"/>
                  <a:ext cx="1310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AA27F2D-62E6-FC5D-1738-1E27DB3D19D7}"/>
              </a:ext>
            </a:extLst>
          </p:cNvPr>
          <p:cNvGrpSpPr/>
          <p:nvPr/>
        </p:nvGrpSpPr>
        <p:grpSpPr>
          <a:xfrm>
            <a:off x="2167544" y="2411277"/>
            <a:ext cx="802440" cy="236520"/>
            <a:chOff x="2167544" y="2411277"/>
            <a:chExt cx="8024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D5E5FA-FBA7-8CB0-3F1F-08251C64C800}"/>
                    </a:ext>
                  </a:extLst>
                </p14:cNvPr>
                <p14:cNvContentPartPr/>
                <p14:nvPr/>
              </p14:nvContentPartPr>
              <p14:xfrm>
                <a:off x="2167544" y="2457717"/>
                <a:ext cx="86040" cy="190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D5E5FA-FBA7-8CB0-3F1F-08251C64C80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61424" y="2451597"/>
                  <a:ext cx="98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6F817D-F17A-924F-DCAD-9C53CBF8A970}"/>
                    </a:ext>
                  </a:extLst>
                </p14:cNvPr>
                <p14:cNvContentPartPr/>
                <p14:nvPr/>
              </p14:nvContentPartPr>
              <p14:xfrm>
                <a:off x="2283824" y="2501637"/>
                <a:ext cx="69480" cy="7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6F817D-F17A-924F-DCAD-9C53CBF8A9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77704" y="2495517"/>
                  <a:ext cx="81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DFB393-5C9D-A6C1-9835-AF53BAC1EFD8}"/>
                    </a:ext>
                  </a:extLst>
                </p14:cNvPr>
                <p14:cNvContentPartPr/>
                <p14:nvPr/>
              </p14:nvContentPartPr>
              <p14:xfrm>
                <a:off x="2363384" y="2489037"/>
                <a:ext cx="50400" cy="8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DFB393-5C9D-A6C1-9835-AF53BAC1EF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7264" y="2482917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2CB4A5-3074-BC05-8B38-4641DB880556}"/>
                    </a:ext>
                  </a:extLst>
                </p14:cNvPr>
                <p14:cNvContentPartPr/>
                <p14:nvPr/>
              </p14:nvContentPartPr>
              <p14:xfrm>
                <a:off x="2431784" y="2480757"/>
                <a:ext cx="77760" cy="74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2CB4A5-3074-BC05-8B38-4641DB88055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25664" y="2474637"/>
                  <a:ext cx="90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A31AA0-0500-5D83-CF80-C1ADAE1B250A}"/>
                    </a:ext>
                  </a:extLst>
                </p14:cNvPr>
                <p14:cNvContentPartPr/>
                <p14:nvPr/>
              </p14:nvContentPartPr>
              <p14:xfrm>
                <a:off x="2514944" y="2484357"/>
                <a:ext cx="84240" cy="78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A31AA0-0500-5D83-CF80-C1ADAE1B250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08824" y="2478237"/>
                  <a:ext cx="96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3EB53A6-3B31-E21A-6D69-BA746ED1C5C1}"/>
                    </a:ext>
                  </a:extLst>
                </p14:cNvPr>
                <p14:cNvContentPartPr/>
                <p14:nvPr/>
              </p14:nvContentPartPr>
              <p14:xfrm>
                <a:off x="2639864" y="2411277"/>
                <a:ext cx="15120" cy="156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3EB53A6-3B31-E21A-6D69-BA746ED1C5C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33744" y="2405157"/>
                  <a:ext cx="27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1980F6-966E-3F50-BAD8-E4BA5B705D6C}"/>
                    </a:ext>
                  </a:extLst>
                </p14:cNvPr>
                <p14:cNvContentPartPr/>
                <p14:nvPr/>
              </p14:nvContentPartPr>
              <p14:xfrm>
                <a:off x="2600624" y="2455917"/>
                <a:ext cx="129240" cy="120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1980F6-966E-3F50-BAD8-E4BA5B705D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94504" y="2449797"/>
                  <a:ext cx="141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939C61-8280-9A89-0D05-ABEFE742B7ED}"/>
                    </a:ext>
                  </a:extLst>
                </p14:cNvPr>
                <p14:cNvContentPartPr/>
                <p14:nvPr/>
              </p14:nvContentPartPr>
              <p14:xfrm>
                <a:off x="2711144" y="2438277"/>
                <a:ext cx="12960" cy="10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939C61-8280-9A89-0D05-ABEFE742B7E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05024" y="2432157"/>
                  <a:ext cx="25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6D01D45-D051-EF9D-55C2-CE5A03687977}"/>
                    </a:ext>
                  </a:extLst>
                </p14:cNvPr>
                <p14:cNvContentPartPr/>
                <p14:nvPr/>
              </p14:nvContentPartPr>
              <p14:xfrm>
                <a:off x="2775224" y="2485437"/>
                <a:ext cx="194760" cy="78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6D01D45-D051-EF9D-55C2-CE5A036879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69104" y="2479317"/>
                  <a:ext cx="207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E09EBE-5514-043A-6DD4-07D783BE7795}"/>
              </a:ext>
            </a:extLst>
          </p:cNvPr>
          <p:cNvGrpSpPr/>
          <p:nvPr/>
        </p:nvGrpSpPr>
        <p:grpSpPr>
          <a:xfrm>
            <a:off x="3117224" y="2322717"/>
            <a:ext cx="487080" cy="384480"/>
            <a:chOff x="3117224" y="2322717"/>
            <a:chExt cx="4870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18FF5E-7802-F867-90C5-6328446D1393}"/>
                    </a:ext>
                  </a:extLst>
                </p14:cNvPr>
                <p14:cNvContentPartPr/>
                <p14:nvPr/>
              </p14:nvContentPartPr>
              <p14:xfrm>
                <a:off x="3277064" y="2437197"/>
                <a:ext cx="12960" cy="169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18FF5E-7802-F867-90C5-6328446D139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70944" y="2431077"/>
                  <a:ext cx="25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07949A-E655-2B98-5190-B986BF74B60D}"/>
                    </a:ext>
                  </a:extLst>
                </p14:cNvPr>
                <p14:cNvContentPartPr/>
                <p14:nvPr/>
              </p14:nvContentPartPr>
              <p14:xfrm>
                <a:off x="3289664" y="2411277"/>
                <a:ext cx="83520" cy="3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07949A-E655-2B98-5190-B986BF74B60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83544" y="2405157"/>
                  <a:ext cx="95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CC564A7-5128-B931-61D9-DAB0F7FB1351}"/>
                    </a:ext>
                  </a:extLst>
                </p14:cNvPr>
                <p14:cNvContentPartPr/>
                <p14:nvPr/>
              </p14:nvContentPartPr>
              <p14:xfrm>
                <a:off x="3297944" y="2498397"/>
                <a:ext cx="50400" cy="7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CC564A7-5128-B931-61D9-DAB0F7FB13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91824" y="2492277"/>
                  <a:ext cx="62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A5FC02-FADF-C40F-124B-74BBDEC68FA1}"/>
                    </a:ext>
                  </a:extLst>
                </p14:cNvPr>
                <p14:cNvContentPartPr/>
                <p14:nvPr/>
              </p14:nvContentPartPr>
              <p14:xfrm>
                <a:off x="3410264" y="2539797"/>
                <a:ext cx="35640" cy="91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A5FC02-FADF-C40F-124B-74BBDEC68FA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04144" y="2533677"/>
                  <a:ext cx="47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FE08542-907D-6A2B-28B0-2A0664574AB3}"/>
                    </a:ext>
                  </a:extLst>
                </p14:cNvPr>
                <p14:cNvContentPartPr/>
                <p14:nvPr/>
              </p14:nvContentPartPr>
              <p14:xfrm>
                <a:off x="3117224" y="2322717"/>
                <a:ext cx="487080" cy="384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E08542-907D-6A2B-28B0-2A0664574A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11104" y="2316597"/>
                  <a:ext cx="49932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36FC64-901C-F47D-A5C6-651199A1C1E3}"/>
              </a:ext>
            </a:extLst>
          </p:cNvPr>
          <p:cNvGrpSpPr/>
          <p:nvPr/>
        </p:nvGrpSpPr>
        <p:grpSpPr>
          <a:xfrm>
            <a:off x="2644184" y="1865877"/>
            <a:ext cx="1220400" cy="1240920"/>
            <a:chOff x="2644184" y="1865877"/>
            <a:chExt cx="122040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2404B6-B6C0-39F7-539F-0F7168193567}"/>
                    </a:ext>
                  </a:extLst>
                </p14:cNvPr>
                <p14:cNvContentPartPr/>
                <p14:nvPr/>
              </p14:nvContentPartPr>
              <p14:xfrm>
                <a:off x="2644184" y="3046677"/>
                <a:ext cx="48600" cy="60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2404B6-B6C0-39F7-539F-0F71681935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8064" y="3040557"/>
                  <a:ext cx="60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2E1AD1E-C619-EEA7-88D4-99E7DF773E30}"/>
                    </a:ext>
                  </a:extLst>
                </p14:cNvPr>
                <p14:cNvContentPartPr/>
                <p14:nvPr/>
              </p14:nvContentPartPr>
              <p14:xfrm>
                <a:off x="2729864" y="1876317"/>
                <a:ext cx="1134720" cy="1216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2E1AD1E-C619-EEA7-88D4-99E7DF773E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23744" y="1870197"/>
                  <a:ext cx="114696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257838-B964-63C3-38AF-9BC364DC0351}"/>
                    </a:ext>
                  </a:extLst>
                </p14:cNvPr>
                <p14:cNvContentPartPr/>
                <p14:nvPr/>
              </p14:nvContentPartPr>
              <p14:xfrm>
                <a:off x="3595304" y="1865877"/>
                <a:ext cx="62640" cy="96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257838-B964-63C3-38AF-9BC364DC035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89184" y="1859757"/>
                  <a:ext cx="748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8EED378-000C-5DD1-C757-FD4315158F9C}"/>
              </a:ext>
            </a:extLst>
          </p:cNvPr>
          <p:cNvGrpSpPr/>
          <p:nvPr/>
        </p:nvGrpSpPr>
        <p:grpSpPr>
          <a:xfrm>
            <a:off x="3986264" y="2433957"/>
            <a:ext cx="1276560" cy="245520"/>
            <a:chOff x="3986264" y="2433957"/>
            <a:chExt cx="12765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FC6F04-C917-CC84-949B-B265B5858AF3}"/>
                    </a:ext>
                  </a:extLst>
                </p14:cNvPr>
                <p14:cNvContentPartPr/>
                <p14:nvPr/>
              </p14:nvContentPartPr>
              <p14:xfrm>
                <a:off x="3986264" y="2548437"/>
                <a:ext cx="92520" cy="13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FC6F04-C917-CC84-949B-B265B5858A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80144" y="2542317"/>
                  <a:ext cx="104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80DB1A0-CF71-7158-90A7-58EEF2652EB6}"/>
                    </a:ext>
                  </a:extLst>
                </p14:cNvPr>
                <p14:cNvContentPartPr/>
                <p14:nvPr/>
              </p14:nvContentPartPr>
              <p14:xfrm>
                <a:off x="4081304" y="2579397"/>
                <a:ext cx="72360" cy="87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80DB1A0-CF71-7158-90A7-58EEF2652EB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75184" y="2573277"/>
                  <a:ext cx="84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021D70-CC68-01F3-995F-ECED31785AE9}"/>
                    </a:ext>
                  </a:extLst>
                </p14:cNvPr>
                <p14:cNvContentPartPr/>
                <p14:nvPr/>
              </p14:nvContentPartPr>
              <p14:xfrm>
                <a:off x="4157264" y="2585877"/>
                <a:ext cx="48240" cy="60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021D70-CC68-01F3-995F-ECED31785A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51144" y="2579757"/>
                  <a:ext cx="60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551D39-8553-AA88-83DC-EE538494F5C7}"/>
                    </a:ext>
                  </a:extLst>
                </p14:cNvPr>
                <p14:cNvContentPartPr/>
                <p14:nvPr/>
              </p14:nvContentPartPr>
              <p14:xfrm>
                <a:off x="4215584" y="2568237"/>
                <a:ext cx="83520" cy="61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551D39-8553-AA88-83DC-EE538494F5C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09464" y="2562117"/>
                  <a:ext cx="95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D885AE-2A19-2CB9-2E10-451C3DE73D4A}"/>
                    </a:ext>
                  </a:extLst>
                </p14:cNvPr>
                <p14:cNvContentPartPr/>
                <p14:nvPr/>
              </p14:nvContentPartPr>
              <p14:xfrm>
                <a:off x="4359224" y="2488317"/>
                <a:ext cx="6588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D885AE-2A19-2CB9-2E10-451C3DE73D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53104" y="2482197"/>
                  <a:ext cx="78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4A3E91-37BE-186E-237B-963C26677E27}"/>
                    </a:ext>
                  </a:extLst>
                </p14:cNvPr>
                <p14:cNvContentPartPr/>
                <p14:nvPr/>
              </p14:nvContentPartPr>
              <p14:xfrm>
                <a:off x="4448144" y="2567877"/>
                <a:ext cx="65520" cy="99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4A3E91-37BE-186E-237B-963C26677E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42024" y="2561757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B4F7AEF-5E77-0091-BE6D-47C86B739791}"/>
                    </a:ext>
                  </a:extLst>
                </p14:cNvPr>
                <p14:cNvContentPartPr/>
                <p14:nvPr/>
              </p14:nvContentPartPr>
              <p14:xfrm>
                <a:off x="4621304" y="2531877"/>
                <a:ext cx="127440" cy="91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B4F7AEF-5E77-0091-BE6D-47C86B7397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15184" y="2525757"/>
                  <a:ext cx="139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51198B1-4B2F-8418-C64B-C6C49DCF9769}"/>
                    </a:ext>
                  </a:extLst>
                </p14:cNvPr>
                <p14:cNvContentPartPr/>
                <p14:nvPr/>
              </p14:nvContentPartPr>
              <p14:xfrm>
                <a:off x="4764584" y="2529717"/>
                <a:ext cx="36000" cy="100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51198B1-4B2F-8418-C64B-C6C49DCF976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58464" y="2523597"/>
                  <a:ext cx="48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058A7D-96A4-5F06-8C6A-70B83B3D234A}"/>
                    </a:ext>
                  </a:extLst>
                </p14:cNvPr>
                <p14:cNvContentPartPr/>
                <p14:nvPr/>
              </p14:nvContentPartPr>
              <p14:xfrm>
                <a:off x="4810664" y="2562477"/>
                <a:ext cx="81360" cy="76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058A7D-96A4-5F06-8C6A-70B83B3D234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4544" y="2556357"/>
                  <a:ext cx="93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9D86ACC-BF85-2D9A-05CC-4149C7C4EF39}"/>
                    </a:ext>
                  </a:extLst>
                </p14:cNvPr>
                <p14:cNvContentPartPr/>
                <p14:nvPr/>
              </p14:nvContentPartPr>
              <p14:xfrm>
                <a:off x="4891664" y="2567157"/>
                <a:ext cx="71280" cy="49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9D86ACC-BF85-2D9A-05CC-4149C7C4EF3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85544" y="2561037"/>
                  <a:ext cx="83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A3E380-2CF6-C01B-0820-D74A954CA9D9}"/>
                    </a:ext>
                  </a:extLst>
                </p14:cNvPr>
                <p14:cNvContentPartPr/>
                <p14:nvPr/>
              </p14:nvContentPartPr>
              <p14:xfrm>
                <a:off x="4951424" y="2433957"/>
                <a:ext cx="33120" cy="22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A3E380-2CF6-C01B-0820-D74A954CA9D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45304" y="2427837"/>
                  <a:ext cx="45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D6A0AB-971F-633F-0771-841E001DFAB0}"/>
                    </a:ext>
                  </a:extLst>
                </p14:cNvPr>
                <p14:cNvContentPartPr/>
                <p14:nvPr/>
              </p14:nvContentPartPr>
              <p14:xfrm>
                <a:off x="5085344" y="2573637"/>
                <a:ext cx="10800" cy="72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D6A0AB-971F-633F-0771-841E001DFA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79224" y="2567517"/>
                  <a:ext cx="23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516622-4FD6-1681-B436-8AEF07C777A4}"/>
                    </a:ext>
                  </a:extLst>
                </p14:cNvPr>
                <p14:cNvContentPartPr/>
                <p14:nvPr/>
              </p14:nvContentPartPr>
              <p14:xfrm>
                <a:off x="5101904" y="2487237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516622-4FD6-1681-B436-8AEF07C777A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95784" y="24811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6EC5AC0-A225-2091-DB2F-E9DE53A2D472}"/>
                    </a:ext>
                  </a:extLst>
                </p14:cNvPr>
                <p14:cNvContentPartPr/>
                <p14:nvPr/>
              </p14:nvContentPartPr>
              <p14:xfrm>
                <a:off x="5147984" y="2571477"/>
                <a:ext cx="114840" cy="69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6EC5AC0-A225-2091-DB2F-E9DE53A2D47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41864" y="2565357"/>
                  <a:ext cx="1270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9B8983-9004-91C5-9B9A-8BDE3FF126C1}"/>
              </a:ext>
            </a:extLst>
          </p:cNvPr>
          <p:cNvGrpSpPr/>
          <p:nvPr/>
        </p:nvGrpSpPr>
        <p:grpSpPr>
          <a:xfrm>
            <a:off x="5391344" y="2439357"/>
            <a:ext cx="566640" cy="230040"/>
            <a:chOff x="5391344" y="2439357"/>
            <a:chExt cx="5666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D6A9F9-268C-9343-367D-AE16ACD26E32}"/>
                    </a:ext>
                  </a:extLst>
                </p14:cNvPr>
                <p14:cNvContentPartPr/>
                <p14:nvPr/>
              </p14:nvContentPartPr>
              <p14:xfrm>
                <a:off x="5391344" y="2561037"/>
                <a:ext cx="117000" cy="76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D6A9F9-268C-9343-367D-AE16ACD26E3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85224" y="2554917"/>
                  <a:ext cx="12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2884384-FECD-4E0C-8713-14B61C10CD1D}"/>
                    </a:ext>
                  </a:extLst>
                </p14:cNvPr>
                <p14:cNvContentPartPr/>
                <p14:nvPr/>
              </p14:nvContentPartPr>
              <p14:xfrm>
                <a:off x="5520224" y="2558517"/>
                <a:ext cx="87840" cy="9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2884384-FECD-4E0C-8713-14B61C10CD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14104" y="2552397"/>
                  <a:ext cx="100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84A8F89-4513-29BA-E1DA-5AFDB83ACB6A}"/>
                    </a:ext>
                  </a:extLst>
                </p14:cNvPr>
                <p14:cNvContentPartPr/>
                <p14:nvPr/>
              </p14:nvContentPartPr>
              <p14:xfrm>
                <a:off x="5619224" y="2550597"/>
                <a:ext cx="51480" cy="78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84A8F89-4513-29BA-E1DA-5AFDB83ACB6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13104" y="2544477"/>
                  <a:ext cx="63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43EE543-E3E8-7318-8810-95843CCEECED}"/>
                    </a:ext>
                  </a:extLst>
                </p14:cNvPr>
                <p14:cNvContentPartPr/>
                <p14:nvPr/>
              </p14:nvContentPartPr>
              <p14:xfrm>
                <a:off x="5725784" y="2439357"/>
                <a:ext cx="23760" cy="183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43EE543-E3E8-7318-8810-95843CCEEC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19664" y="24332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E84DF2-540B-5C4E-8FE3-DDF7FBC31EDD}"/>
                    </a:ext>
                  </a:extLst>
                </p14:cNvPr>
                <p14:cNvContentPartPr/>
                <p14:nvPr/>
              </p14:nvContentPartPr>
              <p14:xfrm>
                <a:off x="5697344" y="2498397"/>
                <a:ext cx="75240" cy="14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E84DF2-540B-5C4E-8FE3-DDF7FBC31ED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91224" y="2492277"/>
                  <a:ext cx="87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40EFDD-C0AB-CDCE-2ACA-631CBFD0FA9B}"/>
                    </a:ext>
                  </a:extLst>
                </p14:cNvPr>
                <p14:cNvContentPartPr/>
                <p14:nvPr/>
              </p14:nvContentPartPr>
              <p14:xfrm>
                <a:off x="5776184" y="2568237"/>
                <a:ext cx="87840" cy="68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40EFDD-C0AB-CDCE-2ACA-631CBFD0FA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70064" y="2562117"/>
                  <a:ext cx="100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F20EB6F-3DB1-D048-D577-DDC0D8F74494}"/>
                    </a:ext>
                  </a:extLst>
                </p14:cNvPr>
                <p14:cNvContentPartPr/>
                <p14:nvPr/>
              </p14:nvContentPartPr>
              <p14:xfrm>
                <a:off x="5894984" y="2553837"/>
                <a:ext cx="54360" cy="66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F20EB6F-3DB1-D048-D577-DDC0D8F7449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888864" y="2547717"/>
                  <a:ext cx="66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E3DD084-1A07-FF53-4952-425B4E17C7B5}"/>
                    </a:ext>
                  </a:extLst>
                </p14:cNvPr>
                <p14:cNvContentPartPr/>
                <p14:nvPr/>
              </p14:nvContentPartPr>
              <p14:xfrm>
                <a:off x="5928104" y="2444397"/>
                <a:ext cx="29880" cy="225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E3DD084-1A07-FF53-4952-425B4E17C7B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21984" y="2438277"/>
                  <a:ext cx="421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D954277-E508-44DE-588D-498B0D1B26AD}"/>
              </a:ext>
            </a:extLst>
          </p:cNvPr>
          <p:cNvGrpSpPr/>
          <p:nvPr/>
        </p:nvGrpSpPr>
        <p:grpSpPr>
          <a:xfrm>
            <a:off x="4063664" y="2845077"/>
            <a:ext cx="753840" cy="192960"/>
            <a:chOff x="4063664" y="2845077"/>
            <a:chExt cx="7538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2BBEA78-221C-9802-C50A-00E2CE9EFB61}"/>
                    </a:ext>
                  </a:extLst>
                </p14:cNvPr>
                <p14:cNvContentPartPr/>
                <p14:nvPr/>
              </p14:nvContentPartPr>
              <p14:xfrm>
                <a:off x="4063664" y="2895837"/>
                <a:ext cx="90000" cy="142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2BBEA78-221C-9802-C50A-00E2CE9EFB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7544" y="2889717"/>
                  <a:ext cx="102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40E06B-CA7E-4194-C706-E6EC9CFB27EC}"/>
                    </a:ext>
                  </a:extLst>
                </p14:cNvPr>
                <p14:cNvContentPartPr/>
                <p14:nvPr/>
              </p14:nvContentPartPr>
              <p14:xfrm>
                <a:off x="4178144" y="2899077"/>
                <a:ext cx="131760" cy="92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40E06B-CA7E-4194-C706-E6EC9CFB27E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72024" y="2892957"/>
                  <a:ext cx="144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16744AC-F96A-FB06-FFF5-7DDF4F17DBAF}"/>
                    </a:ext>
                  </a:extLst>
                </p14:cNvPr>
                <p14:cNvContentPartPr/>
                <p14:nvPr/>
              </p14:nvContentPartPr>
              <p14:xfrm>
                <a:off x="4315304" y="2907357"/>
                <a:ext cx="81720" cy="73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16744AC-F96A-FB06-FFF5-7DDF4F17DBA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09184" y="2901237"/>
                  <a:ext cx="93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4FE794-2E8B-722F-D3C0-7C7E460FFA26}"/>
                    </a:ext>
                  </a:extLst>
                </p14:cNvPr>
                <p14:cNvContentPartPr/>
                <p14:nvPr/>
              </p14:nvContentPartPr>
              <p14:xfrm>
                <a:off x="4415384" y="2910597"/>
                <a:ext cx="79560" cy="63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4FE794-2E8B-722F-D3C0-7C7E460FFA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409264" y="2904477"/>
                  <a:ext cx="91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129914B-811F-519E-5430-110E85577588}"/>
                    </a:ext>
                  </a:extLst>
                </p14:cNvPr>
                <p14:cNvContentPartPr/>
                <p14:nvPr/>
              </p14:nvContentPartPr>
              <p14:xfrm>
                <a:off x="4513304" y="2845077"/>
                <a:ext cx="21240" cy="132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129914B-811F-519E-5430-110E855775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07184" y="2838957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7559E58-CDEA-CAF9-5A82-B7F82E3ED3B0}"/>
                    </a:ext>
                  </a:extLst>
                </p14:cNvPr>
                <p14:cNvContentPartPr/>
                <p14:nvPr/>
              </p14:nvContentPartPr>
              <p14:xfrm>
                <a:off x="4471544" y="2864877"/>
                <a:ext cx="147960" cy="11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7559E58-CDEA-CAF9-5A82-B7F82E3ED3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465424" y="2858757"/>
                  <a:ext cx="160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6D13381-3953-01EA-C3B3-34496F75C8B8}"/>
                    </a:ext>
                  </a:extLst>
                </p14:cNvPr>
                <p14:cNvContentPartPr/>
                <p14:nvPr/>
              </p14:nvContentPartPr>
              <p14:xfrm>
                <a:off x="4661984" y="2888637"/>
                <a:ext cx="155520" cy="80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D13381-3953-01EA-C3B3-34496F75C8B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655864" y="2882517"/>
                  <a:ext cx="1677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27F825F-378D-53BC-A2D0-66072E11E1D6}"/>
              </a:ext>
            </a:extLst>
          </p:cNvPr>
          <p:cNvGrpSpPr/>
          <p:nvPr/>
        </p:nvGrpSpPr>
        <p:grpSpPr>
          <a:xfrm>
            <a:off x="4977344" y="2835717"/>
            <a:ext cx="147960" cy="213480"/>
            <a:chOff x="4977344" y="2835717"/>
            <a:chExt cx="1479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1DCFCE-39BA-15ED-A1F3-E7042648B4E0}"/>
                    </a:ext>
                  </a:extLst>
                </p14:cNvPr>
                <p14:cNvContentPartPr/>
                <p14:nvPr/>
              </p14:nvContentPartPr>
              <p14:xfrm>
                <a:off x="4985264" y="2843997"/>
                <a:ext cx="5040" cy="137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1DCFCE-39BA-15ED-A1F3-E7042648B4E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979144" y="2837877"/>
                  <a:ext cx="17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07BF475-BAB6-F909-7569-BC254F520FD9}"/>
                    </a:ext>
                  </a:extLst>
                </p14:cNvPr>
                <p14:cNvContentPartPr/>
                <p14:nvPr/>
              </p14:nvContentPartPr>
              <p14:xfrm>
                <a:off x="4977344" y="2835717"/>
                <a:ext cx="93960" cy="9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07BF475-BAB6-F909-7569-BC254F520FD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71224" y="2829597"/>
                  <a:ext cx="106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77CF594-01AF-9E16-385E-8F61E24BF192}"/>
                    </a:ext>
                  </a:extLst>
                </p14:cNvPr>
                <p14:cNvContentPartPr/>
                <p14:nvPr/>
              </p14:nvContentPartPr>
              <p14:xfrm>
                <a:off x="4987784" y="2901237"/>
                <a:ext cx="525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77CF594-01AF-9E16-385E-8F61E24BF19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81664" y="2895117"/>
                  <a:ext cx="64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3DA325-AEA2-98D7-E766-036021ABAD25}"/>
                    </a:ext>
                  </a:extLst>
                </p14:cNvPr>
                <p14:cNvContentPartPr/>
                <p14:nvPr/>
              </p14:nvContentPartPr>
              <p14:xfrm>
                <a:off x="5079224" y="2958477"/>
                <a:ext cx="46080" cy="90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3DA325-AEA2-98D7-E766-036021ABAD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73104" y="2952357"/>
                  <a:ext cx="58320" cy="10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77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277-9C17-B24E-A867-A94FBD0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1388"/>
          </a:xfrm>
        </p:spPr>
        <p:txBody>
          <a:bodyPr/>
          <a:lstStyle/>
          <a:p>
            <a:r>
              <a:rPr lang="en-US"/>
              <a:t>Closure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A36B3D-DECA-6F83-F55A-298BCCEFCCC5}"/>
                  </a:ext>
                </a:extLst>
              </p14:cNvPr>
              <p14:cNvContentPartPr/>
              <p14:nvPr/>
            </p14:nvContentPartPr>
            <p14:xfrm>
              <a:off x="2262584" y="2024997"/>
              <a:ext cx="97200" cy="122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A36B3D-DECA-6F83-F55A-298BCCEFCC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6464" y="2018877"/>
                <a:ext cx="1094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AC5BEF-836D-9126-F2A5-BF3003CD00D7}"/>
                  </a:ext>
                </a:extLst>
              </p14:cNvPr>
              <p14:cNvContentPartPr/>
              <p14:nvPr/>
            </p14:nvContentPartPr>
            <p14:xfrm>
              <a:off x="2382464" y="1952277"/>
              <a:ext cx="75240" cy="18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AC5BEF-836D-9126-F2A5-BF3003CD00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344" y="1946157"/>
                <a:ext cx="87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23A3044-061D-C085-E26E-5B86C7D02910}"/>
                  </a:ext>
                </a:extLst>
              </p14:cNvPr>
              <p14:cNvContentPartPr/>
              <p14:nvPr/>
            </p14:nvContentPartPr>
            <p14:xfrm>
              <a:off x="2492624" y="2050197"/>
              <a:ext cx="27360" cy="117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23A3044-061D-C085-E26E-5B86C7D029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6504" y="2044077"/>
                <a:ext cx="39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E055CB6-4938-B15E-EF70-5089ED722EDD}"/>
                  </a:ext>
                </a:extLst>
              </p14:cNvPr>
              <p14:cNvContentPartPr/>
              <p14:nvPr/>
            </p14:nvContentPartPr>
            <p14:xfrm>
              <a:off x="2480024" y="197819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E055CB6-4938-B15E-EF70-5089ED72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3904" y="197207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BCF5AE-018B-E7F6-7C93-9F0A9138A41B}"/>
                  </a:ext>
                </a:extLst>
              </p14:cNvPr>
              <p14:cNvContentPartPr/>
              <p14:nvPr/>
            </p14:nvContentPartPr>
            <p14:xfrm>
              <a:off x="2554904" y="2031837"/>
              <a:ext cx="100440" cy="97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BCF5AE-018B-E7F6-7C93-9F0A9138A4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8784" y="2025717"/>
                <a:ext cx="112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5C9B21-3B23-75E5-91A4-FB8397DAF54B}"/>
                  </a:ext>
                </a:extLst>
              </p14:cNvPr>
              <p14:cNvContentPartPr/>
              <p14:nvPr/>
            </p14:nvContentPartPr>
            <p14:xfrm>
              <a:off x="2664344" y="2038677"/>
              <a:ext cx="88560" cy="76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5C9B21-3B23-75E5-91A4-FB8397DAF5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8224" y="2032557"/>
                <a:ext cx="1008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23E6250-C930-1561-3D82-CD0937145A77}"/>
                  </a:ext>
                </a:extLst>
              </p14:cNvPr>
              <p14:cNvContentPartPr/>
              <p14:nvPr/>
            </p14:nvContentPartPr>
            <p14:xfrm>
              <a:off x="2738144" y="1892877"/>
              <a:ext cx="75240" cy="1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23E6250-C930-1561-3D82-CD0937145A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2024" y="1886757"/>
                <a:ext cx="87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5035928-AAD9-9F09-B028-BB6CB347AA5E}"/>
                  </a:ext>
                </a:extLst>
              </p14:cNvPr>
              <p14:cNvContentPartPr/>
              <p14:nvPr/>
            </p14:nvContentPartPr>
            <p14:xfrm>
              <a:off x="2142704" y="1715757"/>
              <a:ext cx="793440" cy="513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5035928-AAD9-9F09-B028-BB6CB347AA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6584" y="1709637"/>
                <a:ext cx="8056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F8A4B5-7657-EA10-99F7-EA19A2EDA7BE}"/>
                  </a:ext>
                </a:extLst>
              </p14:cNvPr>
              <p14:cNvContentPartPr/>
              <p14:nvPr/>
            </p14:nvContentPartPr>
            <p14:xfrm>
              <a:off x="2456984" y="2365557"/>
              <a:ext cx="139680" cy="346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F8A4B5-7657-EA10-99F7-EA19A2EDA7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0864" y="2359437"/>
                <a:ext cx="1519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4ED4AE-C46E-B0BE-7CE2-02A0CB8611F8}"/>
                  </a:ext>
                </a:extLst>
              </p14:cNvPr>
              <p14:cNvContentPartPr/>
              <p14:nvPr/>
            </p14:nvContentPartPr>
            <p14:xfrm>
              <a:off x="2523584" y="2362317"/>
              <a:ext cx="8136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4ED4AE-C46E-B0BE-7CE2-02A0CB8611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7464" y="2356197"/>
                <a:ext cx="93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BA2B50-B2EA-B694-8CBF-B973CE253A94}"/>
                  </a:ext>
                </a:extLst>
              </p14:cNvPr>
              <p14:cNvContentPartPr/>
              <p14:nvPr/>
            </p14:nvContentPartPr>
            <p14:xfrm>
              <a:off x="2872064" y="2285277"/>
              <a:ext cx="485640" cy="505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DBA2B50-B2EA-B694-8CBF-B973CE253A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5944" y="2279157"/>
                <a:ext cx="4978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EB2261-A4F7-EE34-D1A5-CD768C42D5FF}"/>
                  </a:ext>
                </a:extLst>
              </p14:cNvPr>
              <p14:cNvContentPartPr/>
              <p14:nvPr/>
            </p14:nvContentPartPr>
            <p14:xfrm>
              <a:off x="3278504" y="2270157"/>
              <a:ext cx="89640" cy="110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EB2261-A4F7-EE34-D1A5-CD768C42D5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2384" y="2264037"/>
                <a:ext cx="1018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3331B7-76B9-D5EB-A2E6-6486BD433544}"/>
                  </a:ext>
                </a:extLst>
              </p14:cNvPr>
              <p14:cNvContentPartPr/>
              <p14:nvPr/>
            </p14:nvContentPartPr>
            <p14:xfrm>
              <a:off x="3416024" y="2011677"/>
              <a:ext cx="92880" cy="94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3331B7-76B9-D5EB-A2E6-6486BD4335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09904" y="2005557"/>
                <a:ext cx="105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113864D-AD78-2B18-36B0-2EBBA14D5C81}"/>
                  </a:ext>
                </a:extLst>
              </p14:cNvPr>
              <p14:cNvContentPartPr/>
              <p14:nvPr/>
            </p14:nvContentPartPr>
            <p14:xfrm>
              <a:off x="3524744" y="1887837"/>
              <a:ext cx="85680" cy="174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113864D-AD78-2B18-36B0-2EBBA14D5C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8624" y="1881717"/>
                <a:ext cx="97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BBE5BB-1866-9819-578C-C30C82AF7E9E}"/>
                  </a:ext>
                </a:extLst>
              </p14:cNvPr>
              <p14:cNvContentPartPr/>
              <p14:nvPr/>
            </p14:nvContentPartPr>
            <p14:xfrm>
              <a:off x="3632744" y="1991877"/>
              <a:ext cx="43920" cy="110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BBE5BB-1866-9819-578C-C30C82AF7E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26624" y="1985757"/>
                <a:ext cx="56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BF3B07E-D898-F099-C22A-5AC73E9155F7}"/>
                  </a:ext>
                </a:extLst>
              </p14:cNvPr>
              <p14:cNvContentPartPr/>
              <p14:nvPr/>
            </p14:nvContentPartPr>
            <p14:xfrm>
              <a:off x="3622664" y="190115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BF3B07E-D898-F099-C22A-5AC73E915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6544" y="189503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F63B7D2-6644-D1B9-75B9-62F7FDF28D97}"/>
                  </a:ext>
                </a:extLst>
              </p14:cNvPr>
              <p14:cNvContentPartPr/>
              <p14:nvPr/>
            </p14:nvContentPartPr>
            <p14:xfrm>
              <a:off x="3690704" y="1987197"/>
              <a:ext cx="107280" cy="70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F63B7D2-6644-D1B9-75B9-62F7FDF28D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84584" y="1981077"/>
                <a:ext cx="1195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B3ECA8-A40B-1295-D79B-D90806CDE2F7}"/>
                  </a:ext>
                </a:extLst>
              </p14:cNvPr>
              <p14:cNvContentPartPr/>
              <p14:nvPr/>
            </p14:nvContentPartPr>
            <p14:xfrm>
              <a:off x="3823184" y="1986477"/>
              <a:ext cx="82800" cy="72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B3ECA8-A40B-1295-D79B-D90806CDE2F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17064" y="1980357"/>
                <a:ext cx="95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77769D2-9172-E6DC-903D-5BA6E0158109}"/>
                  </a:ext>
                </a:extLst>
              </p14:cNvPr>
              <p14:cNvContentPartPr/>
              <p14:nvPr/>
            </p14:nvContentPartPr>
            <p14:xfrm>
              <a:off x="3872144" y="1854357"/>
              <a:ext cx="75240" cy="177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77769D2-9172-E6DC-903D-5BA6E015810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66024" y="1848237"/>
                <a:ext cx="87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37EFF64-0E44-A471-933A-1D2869136022}"/>
                  </a:ext>
                </a:extLst>
              </p14:cNvPr>
              <p14:cNvContentPartPr/>
              <p14:nvPr/>
            </p14:nvContentPartPr>
            <p14:xfrm>
              <a:off x="3318104" y="1747797"/>
              <a:ext cx="699120" cy="438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37EFF64-0E44-A471-933A-1D286913602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11984" y="1741677"/>
                <a:ext cx="71136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2796BB5-9FA1-F05B-8A23-0933F996592A}"/>
              </a:ext>
            </a:extLst>
          </p:cNvPr>
          <p:cNvGrpSpPr/>
          <p:nvPr/>
        </p:nvGrpSpPr>
        <p:grpSpPr>
          <a:xfrm>
            <a:off x="2485405" y="3900830"/>
            <a:ext cx="821520" cy="439560"/>
            <a:chOff x="2337464" y="3867477"/>
            <a:chExt cx="8215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6E3F5C-0FA8-8BA9-71B2-AA31A4BBB4D8}"/>
                    </a:ext>
                  </a:extLst>
                </p14:cNvPr>
                <p14:cNvContentPartPr/>
                <p14:nvPr/>
              </p14:nvContentPartPr>
              <p14:xfrm>
                <a:off x="2527184" y="3972237"/>
                <a:ext cx="11520" cy="234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6E3F5C-0FA8-8BA9-71B2-AA31A4BBB4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21064" y="3966117"/>
                  <a:ext cx="23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A51C78-BE34-CC24-4061-DF3E040F11CC}"/>
                    </a:ext>
                  </a:extLst>
                </p14:cNvPr>
                <p14:cNvContentPartPr/>
                <p14:nvPr/>
              </p14:nvContentPartPr>
              <p14:xfrm>
                <a:off x="2511344" y="3962517"/>
                <a:ext cx="100080" cy="21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A51C78-BE34-CC24-4061-DF3E040F11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05224" y="3956397"/>
                  <a:ext cx="112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4E2464F-EE08-ECDE-ABF1-DF0C9CD35DFE}"/>
                    </a:ext>
                  </a:extLst>
                </p14:cNvPr>
                <p14:cNvContentPartPr/>
                <p14:nvPr/>
              </p14:nvContentPartPr>
              <p14:xfrm>
                <a:off x="2527904" y="4056117"/>
                <a:ext cx="93960" cy="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4E2464F-EE08-ECDE-ABF1-DF0C9CD35D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21784" y="4049997"/>
                  <a:ext cx="10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620164-EAA9-8AD8-6296-732E60B7C56B}"/>
                    </a:ext>
                  </a:extLst>
                </p14:cNvPr>
                <p14:cNvContentPartPr/>
                <p14:nvPr/>
              </p14:nvContentPartPr>
              <p14:xfrm>
                <a:off x="2762624" y="4107957"/>
                <a:ext cx="98640" cy="116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620164-EAA9-8AD8-6296-732E60B7C5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56504" y="4101837"/>
                  <a:ext cx="11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0DF79F2-2957-DF56-25F5-179DDD8383EF}"/>
                    </a:ext>
                  </a:extLst>
                </p14:cNvPr>
                <p14:cNvContentPartPr/>
                <p14:nvPr/>
              </p14:nvContentPartPr>
              <p14:xfrm>
                <a:off x="2855504" y="4136397"/>
                <a:ext cx="60840" cy="69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0DF79F2-2957-DF56-25F5-179DDD8383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49384" y="4130277"/>
                  <a:ext cx="73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60F3ED-B893-C9B9-6B36-6AE06A889024}"/>
                    </a:ext>
                  </a:extLst>
                </p14:cNvPr>
                <p14:cNvContentPartPr/>
                <p14:nvPr/>
              </p14:nvContentPartPr>
              <p14:xfrm>
                <a:off x="2937584" y="4119477"/>
                <a:ext cx="96480" cy="74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60F3ED-B893-C9B9-6B36-6AE06A8890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464" y="4113357"/>
                  <a:ext cx="108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8BD0A7-6BF5-2C4E-81A3-F3DBFBFE4D97}"/>
                    </a:ext>
                  </a:extLst>
                </p14:cNvPr>
                <p14:cNvContentPartPr/>
                <p14:nvPr/>
              </p14:nvContentPartPr>
              <p14:xfrm>
                <a:off x="3000584" y="3990597"/>
                <a:ext cx="37800" cy="207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8BD0A7-6BF5-2C4E-81A3-F3DBFBFE4D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94464" y="3984477"/>
                  <a:ext cx="50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9DC0302-1A6D-337E-5E61-0B268D08EDE3}"/>
                    </a:ext>
                  </a:extLst>
                </p14:cNvPr>
                <p14:cNvContentPartPr/>
                <p14:nvPr/>
              </p14:nvContentPartPr>
              <p14:xfrm>
                <a:off x="3071144" y="4096437"/>
                <a:ext cx="87840" cy="10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9DC0302-1A6D-337E-5E61-0B268D08ED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65024" y="4090317"/>
                  <a:ext cx="100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D98F871-B58F-4A19-6B3B-27EA0995684E}"/>
                    </a:ext>
                  </a:extLst>
                </p14:cNvPr>
                <p14:cNvContentPartPr/>
                <p14:nvPr/>
              </p14:nvContentPartPr>
              <p14:xfrm>
                <a:off x="2337464" y="3867477"/>
                <a:ext cx="374400" cy="439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D98F871-B58F-4A19-6B3B-27EA099568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31344" y="3861357"/>
                  <a:ext cx="386640" cy="45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8AAAD5F-5F14-6C8D-93F2-1203B49C751D}"/>
                  </a:ext>
                </a:extLst>
              </p14:cNvPr>
              <p14:cNvContentPartPr/>
              <p14:nvPr/>
            </p14:nvContentPartPr>
            <p14:xfrm>
              <a:off x="2545904" y="3257997"/>
              <a:ext cx="128160" cy="5126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8AAAD5F-5F14-6C8D-93F2-1203B49C75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39784" y="3251877"/>
                <a:ext cx="1404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BA7FA05-895D-3951-B856-D7D70AB49D87}"/>
                  </a:ext>
                </a:extLst>
              </p14:cNvPr>
              <p14:cNvContentPartPr/>
              <p14:nvPr/>
            </p14:nvContentPartPr>
            <p14:xfrm>
              <a:off x="2631584" y="3270597"/>
              <a:ext cx="104760" cy="6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BA7FA05-895D-3951-B856-D7D70AB49D8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25464" y="3264477"/>
                <a:ext cx="11700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FB62C79-98D7-EA83-2BCB-69787C033340}"/>
              </a:ext>
            </a:extLst>
          </p:cNvPr>
          <p:cNvGrpSpPr/>
          <p:nvPr/>
        </p:nvGrpSpPr>
        <p:grpSpPr>
          <a:xfrm>
            <a:off x="2842184" y="3463197"/>
            <a:ext cx="1080360" cy="223920"/>
            <a:chOff x="2842184" y="3463197"/>
            <a:chExt cx="10803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4356B24-DBE7-75EF-15AF-6CD480C2CE35}"/>
                    </a:ext>
                  </a:extLst>
                </p14:cNvPr>
                <p14:cNvContentPartPr/>
                <p14:nvPr/>
              </p14:nvContentPartPr>
              <p14:xfrm>
                <a:off x="2860904" y="3478317"/>
                <a:ext cx="21240" cy="200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4356B24-DBE7-75EF-15AF-6CD480C2CE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4784" y="3472197"/>
                  <a:ext cx="3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B36A6E3-37EA-1D78-8269-C4A1AD55B1C9}"/>
                    </a:ext>
                  </a:extLst>
                </p14:cNvPr>
                <p14:cNvContentPartPr/>
                <p14:nvPr/>
              </p14:nvContentPartPr>
              <p14:xfrm>
                <a:off x="2856584" y="3463197"/>
                <a:ext cx="81360" cy="35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B36A6E3-37EA-1D78-8269-C4A1AD55B1C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50464" y="3457077"/>
                  <a:ext cx="93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354439-5608-12CE-5521-55CF7C1811BD}"/>
                    </a:ext>
                  </a:extLst>
                </p14:cNvPr>
                <p14:cNvContentPartPr/>
                <p14:nvPr/>
              </p14:nvContentPartPr>
              <p14:xfrm>
                <a:off x="2842184" y="3574437"/>
                <a:ext cx="100080" cy="10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354439-5608-12CE-5521-55CF7C1811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36064" y="3568317"/>
                  <a:ext cx="11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AA61145-8EF6-5437-8D52-0CCABED5F766}"/>
                    </a:ext>
                  </a:extLst>
                </p14:cNvPr>
                <p14:cNvContentPartPr/>
                <p14:nvPr/>
              </p14:nvContentPartPr>
              <p14:xfrm>
                <a:off x="3370664" y="3570477"/>
                <a:ext cx="119160" cy="116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AA61145-8EF6-5437-8D52-0CCABED5F7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64544" y="3564357"/>
                  <a:ext cx="13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9935355-1792-5DAB-4688-7D6167FDEA3D}"/>
                    </a:ext>
                  </a:extLst>
                </p14:cNvPr>
                <p14:cNvContentPartPr/>
                <p14:nvPr/>
              </p14:nvContentPartPr>
              <p14:xfrm>
                <a:off x="3533024" y="3571197"/>
                <a:ext cx="77400" cy="96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9935355-1792-5DAB-4688-7D6167FDEA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26904" y="3565077"/>
                  <a:ext cx="89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9A9904A-29C2-7CCD-2B4A-47D67FD140CD}"/>
                    </a:ext>
                  </a:extLst>
                </p14:cNvPr>
                <p14:cNvContentPartPr/>
                <p14:nvPr/>
              </p14:nvContentPartPr>
              <p14:xfrm>
                <a:off x="3512144" y="3568317"/>
                <a:ext cx="46080" cy="84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9A9904A-29C2-7CCD-2B4A-47D67FD140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06024" y="3562197"/>
                  <a:ext cx="58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FED1F43-BBF6-8000-C4F0-C3FC50A72E9A}"/>
                    </a:ext>
                  </a:extLst>
                </p14:cNvPr>
                <p14:cNvContentPartPr/>
                <p14:nvPr/>
              </p14:nvContentPartPr>
              <p14:xfrm>
                <a:off x="3595304" y="3553917"/>
                <a:ext cx="100080" cy="108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FED1F43-BBF6-8000-C4F0-C3FC50A72E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89184" y="3547797"/>
                  <a:ext cx="112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627085-D7D9-97F2-5863-1347D434A1CA}"/>
                    </a:ext>
                  </a:extLst>
                </p14:cNvPr>
                <p14:cNvContentPartPr/>
                <p14:nvPr/>
              </p14:nvContentPartPr>
              <p14:xfrm>
                <a:off x="3715544" y="3554637"/>
                <a:ext cx="207000" cy="102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627085-D7D9-97F2-5863-1347D434A1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09424" y="3548517"/>
                  <a:ext cx="2192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1FBC6E8-CB08-B618-DE45-286475E1775A}"/>
              </a:ext>
            </a:extLst>
          </p:cNvPr>
          <p:cNvGrpSpPr/>
          <p:nvPr/>
        </p:nvGrpSpPr>
        <p:grpSpPr>
          <a:xfrm>
            <a:off x="3926144" y="3454917"/>
            <a:ext cx="194040" cy="213840"/>
            <a:chOff x="3926144" y="3454917"/>
            <a:chExt cx="194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4EDA9C-072B-5C00-776D-8E817B378577}"/>
                    </a:ext>
                  </a:extLst>
                </p14:cNvPr>
                <p14:cNvContentPartPr/>
                <p14:nvPr/>
              </p14:nvContentPartPr>
              <p14:xfrm>
                <a:off x="3947024" y="3454917"/>
                <a:ext cx="46440" cy="207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4EDA9C-072B-5C00-776D-8E817B3785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40904" y="3448797"/>
                  <a:ext cx="58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3A4D4B4-3BBB-4CB2-0D8D-A2C4A1885E55}"/>
                    </a:ext>
                  </a:extLst>
                </p14:cNvPr>
                <p14:cNvContentPartPr/>
                <p14:nvPr/>
              </p14:nvContentPartPr>
              <p14:xfrm>
                <a:off x="3926144" y="3494157"/>
                <a:ext cx="81360" cy="14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3A4D4B4-3BBB-4CB2-0D8D-A2C4A1885E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20024" y="3488037"/>
                  <a:ext cx="93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8AA290E-658F-E580-F5A5-694E700E21ED}"/>
                    </a:ext>
                  </a:extLst>
                </p14:cNvPr>
                <p14:cNvContentPartPr/>
                <p14:nvPr/>
              </p14:nvContentPartPr>
              <p14:xfrm>
                <a:off x="4007504" y="3551037"/>
                <a:ext cx="112680" cy="117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8AA290E-658F-E580-F5A5-694E700E21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01384" y="3544917"/>
                  <a:ext cx="12492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211113A-5EB5-3B3D-9D78-647C338B02D6}"/>
                  </a:ext>
                </a:extLst>
              </p14:cNvPr>
              <p14:cNvContentPartPr/>
              <p14:nvPr/>
            </p14:nvContentPartPr>
            <p14:xfrm>
              <a:off x="3997064" y="1865877"/>
              <a:ext cx="2124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211113A-5EB5-3B3D-9D78-647C338B02D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990944" y="1859757"/>
                <a:ext cx="334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8A7EF9A-7A85-81E4-6DE7-8342871092DF}"/>
              </a:ext>
            </a:extLst>
          </p:cNvPr>
          <p:cNvGrpSpPr/>
          <p:nvPr/>
        </p:nvGrpSpPr>
        <p:grpSpPr>
          <a:xfrm>
            <a:off x="2605664" y="2771997"/>
            <a:ext cx="208080" cy="250200"/>
            <a:chOff x="2605664" y="2771997"/>
            <a:chExt cx="2080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6B1F819-2187-BDD3-6554-C8B527C350AF}"/>
                    </a:ext>
                  </a:extLst>
                </p14:cNvPr>
                <p14:cNvContentPartPr/>
                <p14:nvPr/>
              </p14:nvContentPartPr>
              <p14:xfrm>
                <a:off x="2605664" y="2771997"/>
                <a:ext cx="74520" cy="250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6B1F819-2187-BDD3-6554-C8B527C350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99544" y="2765877"/>
                  <a:ext cx="86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6FC85F-DF6D-9030-A4A1-9D128F709DA3}"/>
                    </a:ext>
                  </a:extLst>
                </p14:cNvPr>
                <p14:cNvContentPartPr/>
                <p14:nvPr/>
              </p14:nvContentPartPr>
              <p14:xfrm>
                <a:off x="2742104" y="2781717"/>
                <a:ext cx="71640" cy="205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6FC85F-DF6D-9030-A4A1-9D128F709D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35984" y="2775597"/>
                  <a:ext cx="8388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0F9AD4F-9B35-03EA-18C3-322218C18118}"/>
              </a:ext>
            </a:extLst>
          </p:cNvPr>
          <p:cNvGrpSpPr/>
          <p:nvPr/>
        </p:nvGrpSpPr>
        <p:grpSpPr>
          <a:xfrm>
            <a:off x="2349704" y="2707557"/>
            <a:ext cx="615600" cy="401400"/>
            <a:chOff x="2349704" y="2707557"/>
            <a:chExt cx="61560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74E324F-71CB-2412-35A5-17FEB3D72B59}"/>
                    </a:ext>
                  </a:extLst>
                </p14:cNvPr>
                <p14:cNvContentPartPr/>
                <p14:nvPr/>
              </p14:nvContentPartPr>
              <p14:xfrm>
                <a:off x="2433224" y="2822037"/>
                <a:ext cx="21960" cy="183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74E324F-71CB-2412-35A5-17FEB3D72B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27104" y="2815917"/>
                  <a:ext cx="34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E5206C-E407-D684-D2FA-8B9BAC86002B}"/>
                    </a:ext>
                  </a:extLst>
                </p14:cNvPr>
                <p14:cNvContentPartPr/>
                <p14:nvPr/>
              </p14:nvContentPartPr>
              <p14:xfrm>
                <a:off x="2432144" y="2808717"/>
                <a:ext cx="117360" cy="22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E5206C-E407-D684-D2FA-8B9BAC8600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26024" y="2802597"/>
                  <a:ext cx="12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C64191E-B66F-01D9-ACCA-AC99F40518D7}"/>
                    </a:ext>
                  </a:extLst>
                </p14:cNvPr>
                <p14:cNvContentPartPr/>
                <p14:nvPr/>
              </p14:nvContentPartPr>
              <p14:xfrm>
                <a:off x="2444744" y="2882517"/>
                <a:ext cx="74880" cy="1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C64191E-B66F-01D9-ACCA-AC99F40518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38624" y="2876397"/>
                  <a:ext cx="87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0461784-B994-34C5-39DD-6729576089C4}"/>
                    </a:ext>
                  </a:extLst>
                </p14:cNvPr>
                <p14:cNvContentPartPr/>
                <p14:nvPr/>
              </p14:nvContentPartPr>
              <p14:xfrm>
                <a:off x="2349704" y="2707557"/>
                <a:ext cx="615600" cy="401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0461784-B994-34C5-39DD-6729576089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43584" y="2701437"/>
                  <a:ext cx="6278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2CB26DF-F59E-D097-0303-42F84BE92D14}"/>
              </a:ext>
            </a:extLst>
          </p:cNvPr>
          <p:cNvGrpSpPr/>
          <p:nvPr/>
        </p:nvGrpSpPr>
        <p:grpSpPr>
          <a:xfrm>
            <a:off x="3023264" y="3480837"/>
            <a:ext cx="165240" cy="213480"/>
            <a:chOff x="3023264" y="3480837"/>
            <a:chExt cx="1652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1B79DB7-8853-298B-5071-9279E1A3070D}"/>
                    </a:ext>
                  </a:extLst>
                </p14:cNvPr>
                <p14:cNvContentPartPr/>
                <p14:nvPr/>
              </p14:nvContentPartPr>
              <p14:xfrm>
                <a:off x="3023264" y="3480837"/>
                <a:ext cx="71280" cy="213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1B79DB7-8853-298B-5071-9279E1A307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17144" y="3474717"/>
                  <a:ext cx="83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755063E-923E-5066-C854-6356A48F5DEF}"/>
                    </a:ext>
                  </a:extLst>
                </p14:cNvPr>
                <p14:cNvContentPartPr/>
                <p14:nvPr/>
              </p14:nvContentPartPr>
              <p14:xfrm>
                <a:off x="3143504" y="3493437"/>
                <a:ext cx="45000" cy="187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755063E-923E-5066-C854-6356A48F5D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37384" y="3487317"/>
                  <a:ext cx="57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1927B7E-88CB-8D3A-9CED-755F554D120F}"/>
              </a:ext>
            </a:extLst>
          </p:cNvPr>
          <p:cNvGrpSpPr/>
          <p:nvPr/>
        </p:nvGrpSpPr>
        <p:grpSpPr>
          <a:xfrm>
            <a:off x="5359664" y="2671197"/>
            <a:ext cx="183960" cy="234360"/>
            <a:chOff x="5359664" y="2671197"/>
            <a:chExt cx="18396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ACCDF9A-919F-0102-0F07-9557D93A2CC8}"/>
                    </a:ext>
                  </a:extLst>
                </p14:cNvPr>
                <p14:cNvContentPartPr/>
                <p14:nvPr/>
              </p14:nvContentPartPr>
              <p14:xfrm>
                <a:off x="5359664" y="2677317"/>
                <a:ext cx="81720" cy="228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ACCDF9A-919F-0102-0F07-9557D93A2C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3544" y="2671197"/>
                  <a:ext cx="93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4AD9BD7-EDDD-1629-1FE7-3E8B24170AFD}"/>
                    </a:ext>
                  </a:extLst>
                </p14:cNvPr>
                <p14:cNvContentPartPr/>
                <p14:nvPr/>
              </p14:nvContentPartPr>
              <p14:xfrm>
                <a:off x="5491064" y="2671197"/>
                <a:ext cx="52560" cy="189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4AD9BD7-EDDD-1629-1FE7-3E8B24170A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84944" y="2665077"/>
                  <a:ext cx="648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893DA57-0B98-909C-735D-325350CC13D7}"/>
              </a:ext>
            </a:extLst>
          </p:cNvPr>
          <p:cNvGrpSpPr/>
          <p:nvPr/>
        </p:nvGrpSpPr>
        <p:grpSpPr>
          <a:xfrm>
            <a:off x="2940464" y="2535837"/>
            <a:ext cx="2761560" cy="511200"/>
            <a:chOff x="2940464" y="2535837"/>
            <a:chExt cx="27615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FD1251-5D28-54D3-84B3-540B07422940}"/>
                    </a:ext>
                  </a:extLst>
                </p14:cNvPr>
                <p14:cNvContentPartPr/>
                <p14:nvPr/>
              </p14:nvContentPartPr>
              <p14:xfrm>
                <a:off x="2940464" y="2867037"/>
                <a:ext cx="709200" cy="8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FD1251-5D28-54D3-84B3-540B074229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34344" y="2860917"/>
                  <a:ext cx="721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8B78C0-1DDF-14C4-0E77-BA468706B661}"/>
                    </a:ext>
                  </a:extLst>
                </p14:cNvPr>
                <p14:cNvContentPartPr/>
                <p14:nvPr/>
              </p14:nvContentPartPr>
              <p14:xfrm>
                <a:off x="3598184" y="2824917"/>
                <a:ext cx="71280" cy="144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8B78C0-1DDF-14C4-0E77-BA468706B6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2064" y="2818797"/>
                  <a:ext cx="83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FC1F0C-31DB-5783-D2C5-4333F0B6525B}"/>
                    </a:ext>
                  </a:extLst>
                </p14:cNvPr>
                <p14:cNvContentPartPr/>
                <p14:nvPr/>
              </p14:nvContentPartPr>
              <p14:xfrm>
                <a:off x="3893024" y="2707557"/>
                <a:ext cx="25920" cy="162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FC1F0C-31DB-5783-D2C5-4333F0B652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86904" y="2701437"/>
                  <a:ext cx="38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8D9679-7F25-75BE-9004-3E37DCD16597}"/>
                    </a:ext>
                  </a:extLst>
                </p14:cNvPr>
                <p14:cNvContentPartPr/>
                <p14:nvPr/>
              </p14:nvContentPartPr>
              <p14:xfrm>
                <a:off x="3890864" y="2694237"/>
                <a:ext cx="83520" cy="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8D9679-7F25-75BE-9004-3E37DCD1659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84744" y="2688117"/>
                  <a:ext cx="95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6D85B9-2EAD-B70E-897E-B7BF74BC6223}"/>
                    </a:ext>
                  </a:extLst>
                </p14:cNvPr>
                <p14:cNvContentPartPr/>
                <p14:nvPr/>
              </p14:nvContentPartPr>
              <p14:xfrm>
                <a:off x="3880424" y="2778477"/>
                <a:ext cx="83520" cy="1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6D85B9-2EAD-B70E-897E-B7BF74BC622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74304" y="2772357"/>
                  <a:ext cx="95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E76346-7E21-364D-3DF1-E1DD33F866CB}"/>
                    </a:ext>
                  </a:extLst>
                </p14:cNvPr>
                <p14:cNvContentPartPr/>
                <p14:nvPr/>
              </p14:nvContentPartPr>
              <p14:xfrm>
                <a:off x="4044944" y="2830317"/>
                <a:ext cx="118800" cy="5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E76346-7E21-364D-3DF1-E1DD33F866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38824" y="2824197"/>
                  <a:ext cx="131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2DC305-E030-65D6-FC66-B60D56DE2067}"/>
                    </a:ext>
                  </a:extLst>
                </p14:cNvPr>
                <p14:cNvContentPartPr/>
                <p14:nvPr/>
              </p14:nvContentPartPr>
              <p14:xfrm>
                <a:off x="3782144" y="2581557"/>
                <a:ext cx="480240" cy="416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2DC305-E030-65D6-FC66-B60D56DE20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76024" y="2575437"/>
                  <a:ext cx="4924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9B26D2E-E1F3-EA9B-27E9-8D20B86C5642}"/>
                    </a:ext>
                  </a:extLst>
                </p14:cNvPr>
                <p14:cNvContentPartPr/>
                <p14:nvPr/>
              </p14:nvContentPartPr>
              <p14:xfrm>
                <a:off x="4318184" y="2805477"/>
                <a:ext cx="530280" cy="20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9B26D2E-E1F3-EA9B-27E9-8D20B86C56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12064" y="2799357"/>
                  <a:ext cx="54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B0F6664-7F5B-FD22-7524-C0B50E88717F}"/>
                    </a:ext>
                  </a:extLst>
                </p14:cNvPr>
                <p14:cNvContentPartPr/>
                <p14:nvPr/>
              </p14:nvContentPartPr>
              <p14:xfrm>
                <a:off x="4802384" y="2757597"/>
                <a:ext cx="66240" cy="119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B0F6664-7F5B-FD22-7524-C0B50E8871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96264" y="2751477"/>
                  <a:ext cx="78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1B020C-6A3C-0076-85EC-6A5A9EBF1CD5}"/>
                    </a:ext>
                  </a:extLst>
                </p14:cNvPr>
                <p14:cNvContentPartPr/>
                <p14:nvPr/>
              </p14:nvContentPartPr>
              <p14:xfrm>
                <a:off x="5065544" y="2664357"/>
                <a:ext cx="14040" cy="198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1B020C-6A3C-0076-85EC-6A5A9EBF1CD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59424" y="2658237"/>
                  <a:ext cx="2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E07BB67-99E8-791B-3DDC-EEB1BD863D19}"/>
                    </a:ext>
                  </a:extLst>
                </p14:cNvPr>
                <p14:cNvContentPartPr/>
                <p14:nvPr/>
              </p14:nvContentPartPr>
              <p14:xfrm>
                <a:off x="5050064" y="2663637"/>
                <a:ext cx="113400" cy="20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E07BB67-99E8-791B-3DDC-EEB1BD863D1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43944" y="2657517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C252F1C-AD6C-32BA-2C38-AF49A709B091}"/>
                    </a:ext>
                  </a:extLst>
                </p14:cNvPr>
                <p14:cNvContentPartPr/>
                <p14:nvPr/>
              </p14:nvContentPartPr>
              <p14:xfrm>
                <a:off x="5062664" y="2744997"/>
                <a:ext cx="71280" cy="6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C252F1C-AD6C-32BA-2C38-AF49A709B0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56544" y="2738877"/>
                  <a:ext cx="83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064638-9707-EF68-D33F-3B747D437213}"/>
                    </a:ext>
                  </a:extLst>
                </p14:cNvPr>
                <p14:cNvContentPartPr/>
                <p14:nvPr/>
              </p14:nvContentPartPr>
              <p14:xfrm>
                <a:off x="5209184" y="2854437"/>
                <a:ext cx="81720" cy="94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064638-9707-EF68-D33F-3B747D4372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3064" y="2848317"/>
                  <a:ext cx="93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DBF3C6-BEE5-9272-A7CC-494A4C37E885}"/>
                    </a:ext>
                  </a:extLst>
                </p14:cNvPr>
                <p14:cNvContentPartPr/>
                <p14:nvPr/>
              </p14:nvContentPartPr>
              <p14:xfrm>
                <a:off x="4958624" y="2535837"/>
                <a:ext cx="743400" cy="511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DBF3C6-BEE5-9272-A7CC-494A4C37E8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52504" y="2529717"/>
                  <a:ext cx="75564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7F87B525-5529-FD9F-275E-25F5E31F94DE}"/>
              </a:ext>
            </a:extLst>
          </p:cNvPr>
          <p:cNvGrpSpPr/>
          <p:nvPr/>
        </p:nvGrpSpPr>
        <p:grpSpPr>
          <a:xfrm>
            <a:off x="2944424" y="3047757"/>
            <a:ext cx="2212200" cy="667440"/>
            <a:chOff x="2944424" y="3047757"/>
            <a:chExt cx="221220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6DA8504-6A96-CD9B-1E56-97EB95732007}"/>
                    </a:ext>
                  </a:extLst>
                </p14:cNvPr>
                <p14:cNvContentPartPr/>
                <p14:nvPr/>
              </p14:nvContentPartPr>
              <p14:xfrm>
                <a:off x="2987624" y="3113637"/>
                <a:ext cx="60840" cy="12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6DA8504-6A96-CD9B-1E56-97EB957320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81504" y="3107517"/>
                  <a:ext cx="73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7199E2B-4B57-D34F-408D-B6AFE3E018F3}"/>
                    </a:ext>
                  </a:extLst>
                </p14:cNvPr>
                <p14:cNvContentPartPr/>
                <p14:nvPr/>
              </p14:nvContentPartPr>
              <p14:xfrm>
                <a:off x="3087704" y="3138477"/>
                <a:ext cx="58680" cy="21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7199E2B-4B57-D34F-408D-B6AFE3E018F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81584" y="3132357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8F6F50A-DDA1-369D-38D5-69171B0CD871}"/>
                    </a:ext>
                  </a:extLst>
                </p14:cNvPr>
                <p14:cNvContentPartPr/>
                <p14:nvPr/>
              </p14:nvContentPartPr>
              <p14:xfrm>
                <a:off x="3202184" y="3169797"/>
                <a:ext cx="214560" cy="378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8F6F50A-DDA1-369D-38D5-69171B0CD87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96064" y="3163677"/>
                  <a:ext cx="22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335B009-0CDE-604D-E3CA-6DE3D759C898}"/>
                    </a:ext>
                  </a:extLst>
                </p14:cNvPr>
                <p14:cNvContentPartPr/>
                <p14:nvPr/>
              </p14:nvContentPartPr>
              <p14:xfrm>
                <a:off x="3482984" y="3209037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335B009-0CDE-604D-E3CA-6DE3D759C89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76864" y="32029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E02269D-CB2D-02B8-BE82-AC0EA75A8900}"/>
                    </a:ext>
                  </a:extLst>
                </p14:cNvPr>
                <p14:cNvContentPartPr/>
                <p14:nvPr/>
              </p14:nvContentPartPr>
              <p14:xfrm>
                <a:off x="3601784" y="3223797"/>
                <a:ext cx="270720" cy="20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E02269D-CB2D-02B8-BE82-AC0EA75A89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5664" y="3217677"/>
                  <a:ext cx="282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017F571-84DF-964A-F19D-E996D522043C}"/>
                    </a:ext>
                  </a:extLst>
                </p14:cNvPr>
                <p14:cNvContentPartPr/>
                <p14:nvPr/>
              </p14:nvContentPartPr>
              <p14:xfrm>
                <a:off x="3953504" y="3246477"/>
                <a:ext cx="254160" cy="14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017F571-84DF-964A-F19D-E996D522043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47384" y="3240357"/>
                  <a:ext cx="266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5689599-C78C-E1E3-6C18-A1BD23DF4ABF}"/>
                    </a:ext>
                  </a:extLst>
                </p14:cNvPr>
                <p14:cNvContentPartPr/>
                <p14:nvPr/>
              </p14:nvContentPartPr>
              <p14:xfrm>
                <a:off x="4271744" y="3227757"/>
                <a:ext cx="256320" cy="28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5689599-C78C-E1E3-6C18-A1BD23DF4AB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65624" y="3221637"/>
                  <a:ext cx="268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C9A337-0FBC-728B-F505-B54B1CC7EBA5}"/>
                    </a:ext>
                  </a:extLst>
                </p14:cNvPr>
                <p14:cNvContentPartPr/>
                <p14:nvPr/>
              </p14:nvContentPartPr>
              <p14:xfrm>
                <a:off x="4610864" y="3152877"/>
                <a:ext cx="183600" cy="57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C9A337-0FBC-728B-F505-B54B1CC7EB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4744" y="3146757"/>
                  <a:ext cx="195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DCD02EE-3B16-20EB-AE44-5C8DCCD6A2AA}"/>
                    </a:ext>
                  </a:extLst>
                </p14:cNvPr>
                <p14:cNvContentPartPr/>
                <p14:nvPr/>
              </p14:nvContentPartPr>
              <p14:xfrm>
                <a:off x="4877264" y="3047757"/>
                <a:ext cx="194040" cy="76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DCD02EE-3B16-20EB-AE44-5C8DCCD6A2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71144" y="3041637"/>
                  <a:ext cx="206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51976B-289E-6C9E-A9BB-138BA5E8B27A}"/>
                    </a:ext>
                  </a:extLst>
                </p14:cNvPr>
                <p14:cNvContentPartPr/>
                <p14:nvPr/>
              </p14:nvContentPartPr>
              <p14:xfrm>
                <a:off x="2944424" y="3103197"/>
                <a:ext cx="25200" cy="93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51976B-289E-6C9E-A9BB-138BA5E8B27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38304" y="3097077"/>
                  <a:ext cx="37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ED4DB39-9B57-4BFE-EE26-9E271301854E}"/>
                    </a:ext>
                  </a:extLst>
                </p14:cNvPr>
                <p14:cNvContentPartPr/>
                <p14:nvPr/>
              </p14:nvContentPartPr>
              <p14:xfrm>
                <a:off x="2985824" y="3075117"/>
                <a:ext cx="102240" cy="3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ED4DB39-9B57-4BFE-EE26-9E27130185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79704" y="3068997"/>
                  <a:ext cx="114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69D369E-7661-A749-B384-66B6698EAC36}"/>
                    </a:ext>
                  </a:extLst>
                </p14:cNvPr>
                <p14:cNvContentPartPr/>
                <p14:nvPr/>
              </p14:nvContentPartPr>
              <p14:xfrm>
                <a:off x="4649384" y="3324597"/>
                <a:ext cx="107640" cy="1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69D369E-7661-A749-B384-66B6698EAC3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43264" y="3318477"/>
                  <a:ext cx="119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9373F6-613D-B7E6-8D26-E9713AEEB2FF}"/>
                    </a:ext>
                  </a:extLst>
                </p14:cNvPr>
                <p14:cNvContentPartPr/>
                <p14:nvPr/>
              </p14:nvContentPartPr>
              <p14:xfrm>
                <a:off x="4759904" y="3360597"/>
                <a:ext cx="97200" cy="759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9373F6-613D-B7E6-8D26-E9713AEEB2F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53784" y="3354477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CCE20E4-A992-E137-97D6-DB1C0A793160}"/>
                    </a:ext>
                  </a:extLst>
                </p14:cNvPr>
                <p14:cNvContentPartPr/>
                <p14:nvPr/>
              </p14:nvContentPartPr>
              <p14:xfrm>
                <a:off x="4864664" y="3351597"/>
                <a:ext cx="90000" cy="69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CCE20E4-A992-E137-97D6-DB1C0A79316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858544" y="3345477"/>
                  <a:ext cx="102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7040A43-284C-3DD8-D83E-0895F5291DCF}"/>
                    </a:ext>
                  </a:extLst>
                </p14:cNvPr>
                <p14:cNvContentPartPr/>
                <p14:nvPr/>
              </p14:nvContentPartPr>
              <p14:xfrm>
                <a:off x="4991744" y="3249717"/>
                <a:ext cx="55440" cy="174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7040A43-284C-3DD8-D83E-0895F5291D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85624" y="3243597"/>
                  <a:ext cx="67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187FC28-F57B-C262-AEFD-DC8132B9DCFE}"/>
                    </a:ext>
                  </a:extLst>
                </p14:cNvPr>
                <p14:cNvContentPartPr/>
                <p14:nvPr/>
              </p14:nvContentPartPr>
              <p14:xfrm>
                <a:off x="5070944" y="3327477"/>
                <a:ext cx="85680" cy="91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187FC28-F57B-C262-AEFD-DC8132B9DCF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64824" y="3321357"/>
                  <a:ext cx="97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18929B-FE36-7BDA-F739-6D70438C1682}"/>
                    </a:ext>
                  </a:extLst>
                </p14:cNvPr>
                <p14:cNvContentPartPr/>
                <p14:nvPr/>
              </p14:nvContentPartPr>
              <p14:xfrm>
                <a:off x="4654424" y="3595317"/>
                <a:ext cx="93960" cy="119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18929B-FE36-7BDA-F739-6D70438C16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8304" y="3589197"/>
                  <a:ext cx="106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CAE435A-E430-C68C-670B-4D585602C8D9}"/>
                    </a:ext>
                  </a:extLst>
                </p14:cNvPr>
                <p14:cNvContentPartPr/>
                <p14:nvPr/>
              </p14:nvContentPartPr>
              <p14:xfrm>
                <a:off x="4753784" y="3610797"/>
                <a:ext cx="47160" cy="86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CAE435A-E430-C68C-670B-4D585602C8D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47664" y="3604677"/>
                  <a:ext cx="59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3C5B98E-6902-C1BB-2127-4BEF768B19E9}"/>
                    </a:ext>
                  </a:extLst>
                </p14:cNvPr>
                <p14:cNvContentPartPr/>
                <p14:nvPr/>
              </p14:nvContentPartPr>
              <p14:xfrm>
                <a:off x="4808504" y="3611517"/>
                <a:ext cx="69120" cy="76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3C5B98E-6902-C1BB-2127-4BEF768B19E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02384" y="3605397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BC92CDB-3866-E3D9-4F24-1FD9EFF77C73}"/>
                    </a:ext>
                  </a:extLst>
                </p14:cNvPr>
                <p14:cNvContentPartPr/>
                <p14:nvPr/>
              </p14:nvContentPartPr>
              <p14:xfrm>
                <a:off x="4914344" y="3597117"/>
                <a:ext cx="81720" cy="87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BC92CDB-3866-E3D9-4F24-1FD9EFF77C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08224" y="3590997"/>
                  <a:ext cx="93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ACE95BE-A802-2C87-E5DC-AA9D73A1E6F3}"/>
                    </a:ext>
                  </a:extLst>
                </p14:cNvPr>
                <p14:cNvContentPartPr/>
                <p14:nvPr/>
              </p14:nvContentPartPr>
              <p14:xfrm>
                <a:off x="4976624" y="3495237"/>
                <a:ext cx="36360" cy="202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ACE95BE-A802-2C87-E5DC-AA9D73A1E6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70504" y="3489117"/>
                  <a:ext cx="486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6772D1AF-1AC4-F44A-7626-7262C87FE658}"/>
              </a:ext>
            </a:extLst>
          </p:cNvPr>
          <p:cNvGrpSpPr/>
          <p:nvPr/>
        </p:nvGrpSpPr>
        <p:grpSpPr>
          <a:xfrm>
            <a:off x="5763944" y="2516037"/>
            <a:ext cx="883080" cy="465480"/>
            <a:chOff x="5763944" y="2516037"/>
            <a:chExt cx="883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A4D14EA-702A-A738-96E6-FDC1DE9B1904}"/>
                    </a:ext>
                  </a:extLst>
                </p14:cNvPr>
                <p14:cNvContentPartPr/>
                <p14:nvPr/>
              </p14:nvContentPartPr>
              <p14:xfrm>
                <a:off x="5763944" y="2783517"/>
                <a:ext cx="363960" cy="21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A4D14EA-702A-A738-96E6-FDC1DE9B190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57824" y="2777397"/>
                  <a:ext cx="376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04A2988-98A3-3445-9E00-D71BA0C6B640}"/>
                    </a:ext>
                  </a:extLst>
                </p14:cNvPr>
                <p14:cNvContentPartPr/>
                <p14:nvPr/>
              </p14:nvContentPartPr>
              <p14:xfrm>
                <a:off x="6072464" y="2712957"/>
                <a:ext cx="52560" cy="147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04A2988-98A3-3445-9E00-D71BA0C6B64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66344" y="2706837"/>
                  <a:ext cx="64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FCBC26A-E19C-5C74-0BEF-FF54367E6B95}"/>
                    </a:ext>
                  </a:extLst>
                </p14:cNvPr>
                <p14:cNvContentPartPr/>
                <p14:nvPr/>
              </p14:nvContentPartPr>
              <p14:xfrm>
                <a:off x="6323024" y="2654637"/>
                <a:ext cx="7200" cy="186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FCBC26A-E19C-5C74-0BEF-FF54367E6B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16904" y="2648517"/>
                  <a:ext cx="1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66B7A8F-73C3-A7F6-988C-309CCF256D70}"/>
                    </a:ext>
                  </a:extLst>
                </p14:cNvPr>
                <p14:cNvContentPartPr/>
                <p14:nvPr/>
              </p14:nvContentPartPr>
              <p14:xfrm>
                <a:off x="6319424" y="2630877"/>
                <a:ext cx="96120" cy="19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66B7A8F-73C3-A7F6-988C-309CCF256D7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13304" y="2624757"/>
                  <a:ext cx="108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81AD91D-8A06-DDA2-57FE-37B5A4C48377}"/>
                    </a:ext>
                  </a:extLst>
                </p14:cNvPr>
                <p14:cNvContentPartPr/>
                <p14:nvPr/>
              </p14:nvContentPartPr>
              <p14:xfrm>
                <a:off x="6302864" y="2724477"/>
                <a:ext cx="87840" cy="14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81AD91D-8A06-DDA2-57FE-37B5A4C4837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96744" y="2718357"/>
                  <a:ext cx="100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A9FFB2A-4C96-0F5A-146C-F94A59F05621}"/>
                    </a:ext>
                  </a:extLst>
                </p14:cNvPr>
                <p14:cNvContentPartPr/>
                <p14:nvPr/>
              </p14:nvContentPartPr>
              <p14:xfrm>
                <a:off x="6409064" y="2812677"/>
                <a:ext cx="82440" cy="98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A9FFB2A-4C96-0F5A-146C-F94A59F056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02944" y="2806557"/>
                  <a:ext cx="94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E9FA987-A925-E93B-F657-29A2D64106DE}"/>
                    </a:ext>
                  </a:extLst>
                </p14:cNvPr>
                <p14:cNvContentPartPr/>
                <p14:nvPr/>
              </p14:nvContentPartPr>
              <p14:xfrm>
                <a:off x="6148064" y="2516037"/>
                <a:ext cx="498960" cy="465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E9FA987-A925-E93B-F657-29A2D64106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41944" y="2509917"/>
                  <a:ext cx="511200" cy="47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F2C95C7-30C1-744F-EA8B-729FCAAB78F6}"/>
              </a:ext>
            </a:extLst>
          </p:cNvPr>
          <p:cNvGrpSpPr/>
          <p:nvPr/>
        </p:nvGrpSpPr>
        <p:grpSpPr>
          <a:xfrm>
            <a:off x="7807304" y="2562837"/>
            <a:ext cx="239760" cy="232560"/>
            <a:chOff x="7807304" y="2562837"/>
            <a:chExt cx="239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6CC94AF-ABFD-B388-8382-D7B27E21190B}"/>
                    </a:ext>
                  </a:extLst>
                </p14:cNvPr>
                <p14:cNvContentPartPr/>
                <p14:nvPr/>
              </p14:nvContentPartPr>
              <p14:xfrm>
                <a:off x="7807304" y="2562837"/>
                <a:ext cx="77400" cy="232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6CC94AF-ABFD-B388-8382-D7B27E21190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01184" y="2556717"/>
                  <a:ext cx="89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05DD661-53DF-960E-00C6-9B9F9C14E65A}"/>
                    </a:ext>
                  </a:extLst>
                </p14:cNvPr>
                <p14:cNvContentPartPr/>
                <p14:nvPr/>
              </p14:nvContentPartPr>
              <p14:xfrm>
                <a:off x="7994504" y="2564277"/>
                <a:ext cx="52560" cy="2109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05DD661-53DF-960E-00C6-9B9F9C14E65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88384" y="2558157"/>
                  <a:ext cx="648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9417EEC-9424-240A-7DD9-1CD0B4577D8D}"/>
              </a:ext>
            </a:extLst>
          </p:cNvPr>
          <p:cNvGrpSpPr/>
          <p:nvPr/>
        </p:nvGrpSpPr>
        <p:grpSpPr>
          <a:xfrm>
            <a:off x="6743504" y="2421357"/>
            <a:ext cx="1445040" cy="570600"/>
            <a:chOff x="6743504" y="2421357"/>
            <a:chExt cx="14450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BE84C09-D825-8B4F-DBD6-33E08757E290}"/>
                    </a:ext>
                  </a:extLst>
                </p14:cNvPr>
                <p14:cNvContentPartPr/>
                <p14:nvPr/>
              </p14:nvContentPartPr>
              <p14:xfrm>
                <a:off x="6758624" y="2756517"/>
                <a:ext cx="3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BE84C09-D825-8B4F-DBD6-33E08757E2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2504" y="27503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07B16B8-000C-EA68-87B7-3E1934117D01}"/>
                    </a:ext>
                  </a:extLst>
                </p14:cNvPr>
                <p14:cNvContentPartPr/>
                <p14:nvPr/>
              </p14:nvContentPartPr>
              <p14:xfrm>
                <a:off x="6743504" y="2743197"/>
                <a:ext cx="614880" cy="16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07B16B8-000C-EA68-87B7-3E1934117D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37384" y="2737077"/>
                  <a:ext cx="627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ED9CC4F-A34E-97DA-96CD-3D0AD293B698}"/>
                    </a:ext>
                  </a:extLst>
                </p14:cNvPr>
                <p14:cNvContentPartPr/>
                <p14:nvPr/>
              </p14:nvContentPartPr>
              <p14:xfrm>
                <a:off x="7289264" y="2677677"/>
                <a:ext cx="71640" cy="149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ED9CC4F-A34E-97DA-96CD-3D0AD293B6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83144" y="2671557"/>
                  <a:ext cx="83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1AF8AB8-AE30-6F9D-B90A-8FA5FA99C74A}"/>
                    </a:ext>
                  </a:extLst>
                </p14:cNvPr>
                <p14:cNvContentPartPr/>
                <p14:nvPr/>
              </p14:nvContentPartPr>
              <p14:xfrm>
                <a:off x="7515704" y="2567157"/>
                <a:ext cx="15480" cy="2221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1AF8AB8-AE30-6F9D-B90A-8FA5FA99C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09584" y="2561037"/>
                  <a:ext cx="27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B02FC31-A68E-5B07-D878-639EC96FB92E}"/>
                    </a:ext>
                  </a:extLst>
                </p14:cNvPr>
                <p14:cNvContentPartPr/>
                <p14:nvPr/>
              </p14:nvContentPartPr>
              <p14:xfrm>
                <a:off x="7540904" y="2586957"/>
                <a:ext cx="108720" cy="15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B02FC31-A68E-5B07-D878-639EC96FB9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34784" y="2580837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A2772D0-9BD0-4D38-D038-AA42BAF9FB65}"/>
                    </a:ext>
                  </a:extLst>
                </p14:cNvPr>
                <p14:cNvContentPartPr/>
                <p14:nvPr/>
              </p14:nvContentPartPr>
              <p14:xfrm>
                <a:off x="7534784" y="2662917"/>
                <a:ext cx="100080" cy="169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A2772D0-9BD0-4D38-D038-AA42BAF9FB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28664" y="2656797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8E89609-191D-2DD3-B933-47AFF0A6B9B2}"/>
                    </a:ext>
                  </a:extLst>
                </p14:cNvPr>
                <p14:cNvContentPartPr/>
                <p14:nvPr/>
              </p14:nvContentPartPr>
              <p14:xfrm>
                <a:off x="7674104" y="2758677"/>
                <a:ext cx="66960" cy="1159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8E89609-191D-2DD3-B933-47AFF0A6B9B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67984" y="2752557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A4533FC-60CC-F19C-0B53-A964774D8B61}"/>
                    </a:ext>
                  </a:extLst>
                </p14:cNvPr>
                <p14:cNvContentPartPr/>
                <p14:nvPr/>
              </p14:nvContentPartPr>
              <p14:xfrm>
                <a:off x="7392584" y="2421357"/>
                <a:ext cx="795960" cy="5706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A4533FC-60CC-F19C-0B53-A964774D8B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86464" y="2415237"/>
                  <a:ext cx="80820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0BB1A01-18BC-BBA9-BDD5-4205898D94AC}"/>
              </a:ext>
            </a:extLst>
          </p:cNvPr>
          <p:cNvGrpSpPr/>
          <p:nvPr/>
        </p:nvGrpSpPr>
        <p:grpSpPr>
          <a:xfrm>
            <a:off x="3805184" y="1247037"/>
            <a:ext cx="3777840" cy="1301760"/>
            <a:chOff x="3805184" y="1247037"/>
            <a:chExt cx="377784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64BA9E6-B46D-8F1D-BE2F-21C93A770A17}"/>
                    </a:ext>
                  </a:extLst>
                </p14:cNvPr>
                <p14:cNvContentPartPr/>
                <p14:nvPr/>
              </p14:nvContentPartPr>
              <p14:xfrm>
                <a:off x="3849464" y="1703517"/>
                <a:ext cx="37800" cy="23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64BA9E6-B46D-8F1D-BE2F-21C93A770A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43344" y="1697397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25B9323-7C44-517C-E566-83261BFC5B2A}"/>
                    </a:ext>
                  </a:extLst>
                </p14:cNvPr>
                <p14:cNvContentPartPr/>
                <p14:nvPr/>
              </p14:nvContentPartPr>
              <p14:xfrm>
                <a:off x="3965744" y="1652757"/>
                <a:ext cx="39960" cy="14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25B9323-7C44-517C-E566-83261BFC5B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59624" y="1646637"/>
                  <a:ext cx="52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E8595E0-1768-2ACC-DEFF-A26E41ADCAF0}"/>
                    </a:ext>
                  </a:extLst>
                </p14:cNvPr>
                <p14:cNvContentPartPr/>
                <p14:nvPr/>
              </p14:nvContentPartPr>
              <p14:xfrm>
                <a:off x="4063664" y="1614237"/>
                <a:ext cx="150120" cy="2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E8595E0-1768-2ACC-DEFF-A26E41ADCAF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57544" y="1608117"/>
                  <a:ext cx="162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43F090-B91A-C56C-3EC8-498245F652E4}"/>
                    </a:ext>
                  </a:extLst>
                </p14:cNvPr>
                <p14:cNvContentPartPr/>
                <p14:nvPr/>
              </p14:nvContentPartPr>
              <p14:xfrm>
                <a:off x="4327904" y="1615317"/>
                <a:ext cx="75240" cy="2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43F090-B91A-C56C-3EC8-498245F652E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21784" y="1609197"/>
                  <a:ext cx="874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4A56222-54E8-CC7B-96FB-3B5AD7C13366}"/>
                    </a:ext>
                  </a:extLst>
                </p14:cNvPr>
                <p14:cNvContentPartPr/>
                <p14:nvPr/>
              </p14:nvContentPartPr>
              <p14:xfrm>
                <a:off x="4488104" y="1629717"/>
                <a:ext cx="22932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4A56222-54E8-CC7B-96FB-3B5AD7C1336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81984" y="1623597"/>
                  <a:ext cx="241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5771F2-8D97-17A9-415A-93D2EED93B7B}"/>
                    </a:ext>
                  </a:extLst>
                </p14:cNvPr>
                <p14:cNvContentPartPr/>
                <p14:nvPr/>
              </p14:nvContentPartPr>
              <p14:xfrm>
                <a:off x="4787984" y="1701717"/>
                <a:ext cx="58680" cy="20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5771F2-8D97-17A9-415A-93D2EED93B7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81864" y="1695597"/>
                  <a:ext cx="70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BB246C3-6A76-82E5-D93C-39DFCDDAC5A4}"/>
                    </a:ext>
                  </a:extLst>
                </p14:cNvPr>
                <p14:cNvContentPartPr/>
                <p14:nvPr/>
              </p14:nvContentPartPr>
              <p14:xfrm>
                <a:off x="4952144" y="1760757"/>
                <a:ext cx="131400" cy="110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BB246C3-6A76-82E5-D93C-39DFCDDAC5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46024" y="1754637"/>
                  <a:ext cx="143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7090C34-5026-53FF-C609-869A26066841}"/>
                    </a:ext>
                  </a:extLst>
                </p14:cNvPr>
                <p14:cNvContentPartPr/>
                <p14:nvPr/>
              </p14:nvContentPartPr>
              <p14:xfrm>
                <a:off x="5145824" y="1951197"/>
                <a:ext cx="62640" cy="161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7090C34-5026-53FF-C609-869A260668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39704" y="1945077"/>
                  <a:ext cx="74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851B919-49FE-80D8-B650-0C6D74F3DF53}"/>
                    </a:ext>
                  </a:extLst>
                </p14:cNvPr>
                <p14:cNvContentPartPr/>
                <p14:nvPr/>
              </p14:nvContentPartPr>
              <p14:xfrm>
                <a:off x="5241584" y="2196717"/>
                <a:ext cx="33480" cy="176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851B919-49FE-80D8-B650-0C6D74F3DF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35464" y="2190597"/>
                  <a:ext cx="45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818D79B-E228-B6D7-5D92-DAD3FAA6F9D1}"/>
                    </a:ext>
                  </a:extLst>
                </p14:cNvPr>
                <p14:cNvContentPartPr/>
                <p14:nvPr/>
              </p14:nvContentPartPr>
              <p14:xfrm>
                <a:off x="5287304" y="2448717"/>
                <a:ext cx="21240" cy="100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818D79B-E228-B6D7-5D92-DAD3FAA6F9D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81184" y="2442597"/>
                  <a:ext cx="33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2E463D9-A0C8-BFC5-274C-EF729F6FA717}"/>
                    </a:ext>
                  </a:extLst>
                </p14:cNvPr>
                <p14:cNvContentPartPr/>
                <p14:nvPr/>
              </p14:nvContentPartPr>
              <p14:xfrm>
                <a:off x="3805184" y="1646277"/>
                <a:ext cx="127800" cy="174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2E463D9-A0C8-BFC5-274C-EF729F6FA71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99064" y="1640157"/>
                  <a:ext cx="140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1A22345-F989-BB32-47A8-575F0E09964D}"/>
                    </a:ext>
                  </a:extLst>
                </p14:cNvPr>
                <p14:cNvContentPartPr/>
                <p14:nvPr/>
              </p14:nvContentPartPr>
              <p14:xfrm>
                <a:off x="5041784" y="1504437"/>
                <a:ext cx="146160" cy="151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1A22345-F989-BB32-47A8-575F0E0996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35664" y="1498317"/>
                  <a:ext cx="15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38BA26-1518-5B19-915F-D57241E87481}"/>
                    </a:ext>
                  </a:extLst>
                </p14:cNvPr>
                <p14:cNvContentPartPr/>
                <p14:nvPr/>
              </p14:nvContentPartPr>
              <p14:xfrm>
                <a:off x="5204144" y="1553757"/>
                <a:ext cx="139680" cy="91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38BA26-1518-5B19-915F-D57241E8748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98024" y="1547637"/>
                  <a:ext cx="151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D6D2F47-48EC-CB6F-764B-031399261DEB}"/>
                    </a:ext>
                  </a:extLst>
                </p14:cNvPr>
                <p14:cNvContentPartPr/>
                <p14:nvPr/>
              </p14:nvContentPartPr>
              <p14:xfrm>
                <a:off x="5347424" y="1560957"/>
                <a:ext cx="85680" cy="55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D6D2F47-48EC-CB6F-764B-031399261DE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41304" y="1554837"/>
                  <a:ext cx="97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A0851F0-AE53-7325-9E6F-D6AC5E09C053}"/>
                    </a:ext>
                  </a:extLst>
                </p14:cNvPr>
                <p14:cNvContentPartPr/>
                <p14:nvPr/>
              </p14:nvContentPartPr>
              <p14:xfrm>
                <a:off x="5513024" y="1413357"/>
                <a:ext cx="58680" cy="192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A0851F0-AE53-7325-9E6F-D6AC5E09C0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06904" y="1407237"/>
                  <a:ext cx="70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E99E5B6-9B9E-C69B-BAFB-5D008F18E611}"/>
                    </a:ext>
                  </a:extLst>
                </p14:cNvPr>
                <p14:cNvContentPartPr/>
                <p14:nvPr/>
              </p14:nvContentPartPr>
              <p14:xfrm>
                <a:off x="5599064" y="1518477"/>
                <a:ext cx="56880" cy="85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E99E5B6-9B9E-C69B-BAFB-5D008F18E6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92944" y="1512357"/>
                  <a:ext cx="6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DABE1F5-0113-452E-A88B-DED212C426BD}"/>
                    </a:ext>
                  </a:extLst>
                </p14:cNvPr>
                <p14:cNvContentPartPr/>
                <p14:nvPr/>
              </p14:nvContentPartPr>
              <p14:xfrm>
                <a:off x="5771504" y="1499757"/>
                <a:ext cx="98640" cy="87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DABE1F5-0113-452E-A88B-DED212C426B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765384" y="1493637"/>
                  <a:ext cx="110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5C23E59-79F3-5A1B-121B-15EF4679E4B6}"/>
                    </a:ext>
                  </a:extLst>
                </p14:cNvPr>
                <p14:cNvContentPartPr/>
                <p14:nvPr/>
              </p14:nvContentPartPr>
              <p14:xfrm>
                <a:off x="5909024" y="1492197"/>
                <a:ext cx="38520" cy="84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5C23E59-79F3-5A1B-121B-15EF4679E4B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02904" y="1486077"/>
                  <a:ext cx="50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C9B05AE-256C-1EEB-F4CB-786E39115F5D}"/>
                    </a:ext>
                  </a:extLst>
                </p14:cNvPr>
                <p14:cNvContentPartPr/>
                <p14:nvPr/>
              </p14:nvContentPartPr>
              <p14:xfrm>
                <a:off x="5966624" y="1499037"/>
                <a:ext cx="72360" cy="74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C9B05AE-256C-1EEB-F4CB-786E39115F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60504" y="1492917"/>
                  <a:ext cx="84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05E66C9-AA0C-DA1B-1949-0D4655A50AA9}"/>
                    </a:ext>
                  </a:extLst>
                </p14:cNvPr>
                <p14:cNvContentPartPr/>
                <p14:nvPr/>
              </p14:nvContentPartPr>
              <p14:xfrm>
                <a:off x="6065264" y="1476717"/>
                <a:ext cx="60840" cy="745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05E66C9-AA0C-DA1B-1949-0D4655A50AA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59144" y="1470597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0060B62-EFD5-47E3-D077-36948825F75A}"/>
                    </a:ext>
                  </a:extLst>
                </p14:cNvPr>
                <p14:cNvContentPartPr/>
                <p14:nvPr/>
              </p14:nvContentPartPr>
              <p14:xfrm>
                <a:off x="6091544" y="1345677"/>
                <a:ext cx="30600" cy="250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0060B62-EFD5-47E3-D077-36948825F7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85424" y="1339557"/>
                  <a:ext cx="42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94A1E58-7DA2-591B-1903-DB2BDC04BA58}"/>
                    </a:ext>
                  </a:extLst>
                </p14:cNvPr>
                <p14:cNvContentPartPr/>
                <p14:nvPr/>
              </p14:nvContentPartPr>
              <p14:xfrm>
                <a:off x="3847304" y="1676517"/>
                <a:ext cx="54360" cy="42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94A1E58-7DA2-591B-1903-DB2BDC04BA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41184" y="1670397"/>
                  <a:ext cx="66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C168C88-2E26-1A71-F8D0-699F7B27216C}"/>
                    </a:ext>
                  </a:extLst>
                </p14:cNvPr>
                <p14:cNvContentPartPr/>
                <p14:nvPr/>
              </p14:nvContentPartPr>
              <p14:xfrm>
                <a:off x="3978344" y="1574637"/>
                <a:ext cx="60840" cy="32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C168C88-2E26-1A71-F8D0-699F7B27216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2224" y="1568517"/>
                  <a:ext cx="73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63D228C-F7A5-28DC-2EEB-DC6BC5291D4C}"/>
                    </a:ext>
                  </a:extLst>
                </p14:cNvPr>
                <p14:cNvContentPartPr/>
                <p14:nvPr/>
              </p14:nvContentPartPr>
              <p14:xfrm>
                <a:off x="4103264" y="1468437"/>
                <a:ext cx="187560" cy="867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63D228C-F7A5-28DC-2EEB-DC6BC5291D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7144" y="1462317"/>
                  <a:ext cx="199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68B900A-609D-3D35-112A-5871E24E612E}"/>
                    </a:ext>
                  </a:extLst>
                </p14:cNvPr>
                <p14:cNvContentPartPr/>
                <p14:nvPr/>
              </p14:nvContentPartPr>
              <p14:xfrm>
                <a:off x="4396664" y="1365477"/>
                <a:ext cx="231480" cy="69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68B900A-609D-3D35-112A-5871E24E61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90544" y="1359357"/>
                  <a:ext cx="243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392F763-2F40-FB1E-F3B7-32AC560B9700}"/>
                    </a:ext>
                  </a:extLst>
                </p14:cNvPr>
                <p14:cNvContentPartPr/>
                <p14:nvPr/>
              </p14:nvContentPartPr>
              <p14:xfrm>
                <a:off x="4756664" y="1268637"/>
                <a:ext cx="270720" cy="69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392F763-2F40-FB1E-F3B7-32AC560B970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50544" y="1262517"/>
                  <a:ext cx="282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A9BA5ED-EB61-8FF1-B310-A2540108F261}"/>
                    </a:ext>
                  </a:extLst>
                </p14:cNvPr>
                <p14:cNvContentPartPr/>
                <p14:nvPr/>
              </p14:nvContentPartPr>
              <p14:xfrm>
                <a:off x="5127104" y="1247037"/>
                <a:ext cx="245880" cy="190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A9BA5ED-EB61-8FF1-B310-A2540108F2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20984" y="1240917"/>
                  <a:ext cx="258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EC91ED1-73DE-BC98-1F54-61C7CAAC337F}"/>
                    </a:ext>
                  </a:extLst>
                </p14:cNvPr>
                <p14:cNvContentPartPr/>
                <p14:nvPr/>
              </p14:nvContentPartPr>
              <p14:xfrm>
                <a:off x="5468384" y="1256397"/>
                <a:ext cx="243720" cy="6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EC91ED1-73DE-BC98-1F54-61C7CAAC33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62264" y="1250277"/>
                  <a:ext cx="25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40FB700-221A-0444-8E43-75A0DB4ED109}"/>
                    </a:ext>
                  </a:extLst>
                </p14:cNvPr>
                <p14:cNvContentPartPr/>
                <p14:nvPr/>
              </p14:nvContentPartPr>
              <p14:xfrm>
                <a:off x="5826224" y="1265757"/>
                <a:ext cx="212760" cy="32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40FB700-221A-0444-8E43-75A0DB4ED10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20104" y="1259637"/>
                  <a:ext cx="225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95D80C4-5AAA-F7F7-53AA-DA65B000446C}"/>
                    </a:ext>
                  </a:extLst>
                </p14:cNvPr>
                <p14:cNvContentPartPr/>
                <p14:nvPr/>
              </p14:nvContentPartPr>
              <p14:xfrm>
                <a:off x="6161384" y="1316517"/>
                <a:ext cx="248040" cy="71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95D80C4-5AAA-F7F7-53AA-DA65B00044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55264" y="1310397"/>
                  <a:ext cx="260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F62DC3A-1F32-3C23-8EBD-160C97ACCEE0}"/>
                    </a:ext>
                  </a:extLst>
                </p14:cNvPr>
                <p14:cNvContentPartPr/>
                <p14:nvPr/>
              </p14:nvContentPartPr>
              <p14:xfrm>
                <a:off x="6496184" y="1427037"/>
                <a:ext cx="164880" cy="1116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F62DC3A-1F32-3C23-8EBD-160C97ACCE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90064" y="1420917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7FCC2FA-A51E-239E-D533-45B6E2579484}"/>
                    </a:ext>
                  </a:extLst>
                </p14:cNvPr>
                <p14:cNvContentPartPr/>
                <p14:nvPr/>
              </p14:nvContentPartPr>
              <p14:xfrm>
                <a:off x="6764744" y="1620357"/>
                <a:ext cx="123120" cy="135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7FCC2FA-A51E-239E-D533-45B6E25794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58624" y="1614237"/>
                  <a:ext cx="135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AF5FF5F-197E-A5D5-B45F-3F955E3D6667}"/>
                    </a:ext>
                  </a:extLst>
                </p14:cNvPr>
                <p14:cNvContentPartPr/>
                <p14:nvPr/>
              </p14:nvContentPartPr>
              <p14:xfrm>
                <a:off x="7014584" y="1887837"/>
                <a:ext cx="131400" cy="134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AF5FF5F-197E-A5D5-B45F-3F955E3D666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08464" y="1881717"/>
                  <a:ext cx="143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53D6AE4-87E1-F7B9-2530-600A2E189128}"/>
                    </a:ext>
                  </a:extLst>
                </p14:cNvPr>
                <p14:cNvContentPartPr/>
                <p14:nvPr/>
              </p14:nvContentPartPr>
              <p14:xfrm>
                <a:off x="6723344" y="1601637"/>
                <a:ext cx="69120" cy="565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53D6AE4-87E1-F7B9-2530-600A2E18912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17224" y="1595517"/>
                  <a:ext cx="81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97144ED-CC5F-7164-25BE-F73D5623C2B7}"/>
                    </a:ext>
                  </a:extLst>
                </p14:cNvPr>
                <p14:cNvContentPartPr/>
                <p14:nvPr/>
              </p14:nvContentPartPr>
              <p14:xfrm>
                <a:off x="6858344" y="1709997"/>
                <a:ext cx="54360" cy="525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97144ED-CC5F-7164-25BE-F73D5623C2B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52224" y="1703877"/>
                  <a:ext cx="66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0E02B97-4FA7-6236-D5C0-1D38ED83853B}"/>
                    </a:ext>
                  </a:extLst>
                </p14:cNvPr>
                <p14:cNvContentPartPr/>
                <p14:nvPr/>
              </p14:nvContentPartPr>
              <p14:xfrm>
                <a:off x="6987584" y="1826277"/>
                <a:ext cx="60840" cy="84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0E02B97-4FA7-6236-D5C0-1D38ED8385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81464" y="1820157"/>
                  <a:ext cx="73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2B7BB94-61EF-8435-B671-AB160CC4B8DC}"/>
                    </a:ext>
                  </a:extLst>
                </p14:cNvPr>
                <p14:cNvContentPartPr/>
                <p14:nvPr/>
              </p14:nvContentPartPr>
              <p14:xfrm>
                <a:off x="7099904" y="1952277"/>
                <a:ext cx="64800" cy="846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2B7BB94-61EF-8435-B671-AB160CC4B8D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93784" y="1946157"/>
                  <a:ext cx="77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AF99C4D-B628-AABF-878D-41E5D0CB998D}"/>
                    </a:ext>
                  </a:extLst>
                </p14:cNvPr>
                <p14:cNvContentPartPr/>
                <p14:nvPr/>
              </p14:nvContentPartPr>
              <p14:xfrm>
                <a:off x="7230944" y="2072877"/>
                <a:ext cx="35640" cy="514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AF99C4D-B628-AABF-878D-41E5D0CB998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4824" y="2066757"/>
                  <a:ext cx="47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26554F3-09E8-20E3-E0A2-B50021B22867}"/>
                    </a:ext>
                  </a:extLst>
                </p14:cNvPr>
                <p14:cNvContentPartPr/>
                <p14:nvPr/>
              </p14:nvContentPartPr>
              <p14:xfrm>
                <a:off x="7307984" y="2175117"/>
                <a:ext cx="110520" cy="1461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26554F3-09E8-20E3-E0A2-B50021B2286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01864" y="2168997"/>
                  <a:ext cx="122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E79CEB8-455B-4B13-8AC5-D7DAFA663B08}"/>
                    </a:ext>
                  </a:extLst>
                </p14:cNvPr>
                <p14:cNvContentPartPr/>
                <p14:nvPr/>
              </p14:nvContentPartPr>
              <p14:xfrm>
                <a:off x="7493024" y="2404797"/>
                <a:ext cx="90000" cy="6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E79CEB8-455B-4B13-8AC5-D7DAFA663B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86904" y="2398677"/>
                  <a:ext cx="10224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8478C07-6F6B-FD0C-608F-BD4F5D08999A}"/>
                  </a:ext>
                </a:extLst>
              </p14:cNvPr>
              <p14:cNvContentPartPr/>
              <p14:nvPr/>
            </p14:nvContentPartPr>
            <p14:xfrm>
              <a:off x="8342264" y="2786757"/>
              <a:ext cx="10800" cy="327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8478C07-6F6B-FD0C-608F-BD4F5D08999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336144" y="2780637"/>
                <a:ext cx="2304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A45EA88-557A-781F-3E46-D0FFEFF5BC62}"/>
              </a:ext>
            </a:extLst>
          </p:cNvPr>
          <p:cNvGrpSpPr/>
          <p:nvPr/>
        </p:nvGrpSpPr>
        <p:grpSpPr>
          <a:xfrm>
            <a:off x="8359544" y="2802957"/>
            <a:ext cx="286920" cy="44280"/>
            <a:chOff x="8359544" y="2802957"/>
            <a:chExt cx="28692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9ACE8AC-90F6-7345-DE71-824283E591F6}"/>
                    </a:ext>
                  </a:extLst>
                </p14:cNvPr>
                <p14:cNvContentPartPr/>
                <p14:nvPr/>
              </p14:nvContentPartPr>
              <p14:xfrm>
                <a:off x="8359544" y="2805837"/>
                <a:ext cx="26640" cy="115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9ACE8AC-90F6-7345-DE71-824283E591F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53424" y="2799717"/>
                  <a:ext cx="38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BBA8C5B-B651-9874-762D-E96B77D6D397}"/>
                    </a:ext>
                  </a:extLst>
                </p14:cNvPr>
                <p14:cNvContentPartPr/>
                <p14:nvPr/>
              </p14:nvContentPartPr>
              <p14:xfrm>
                <a:off x="8494184" y="2802957"/>
                <a:ext cx="21240" cy="14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BBA8C5B-B651-9874-762D-E96B77D6D3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88064" y="2796837"/>
                  <a:ext cx="3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E9F23F5-90AB-CBD7-04D9-5E74E88BEAAF}"/>
                    </a:ext>
                  </a:extLst>
                </p14:cNvPr>
                <p14:cNvContentPartPr/>
                <p14:nvPr/>
              </p14:nvContentPartPr>
              <p14:xfrm>
                <a:off x="8646104" y="2841837"/>
                <a:ext cx="360" cy="5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E9F23F5-90AB-CBD7-04D9-5E74E88BEA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39984" y="2835717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3843EA6-B16F-8AFD-6CC9-516453B9FF29}"/>
              </a:ext>
            </a:extLst>
          </p:cNvPr>
          <p:cNvGrpSpPr/>
          <p:nvPr/>
        </p:nvGrpSpPr>
        <p:grpSpPr>
          <a:xfrm>
            <a:off x="2783864" y="2107437"/>
            <a:ext cx="501840" cy="588240"/>
            <a:chOff x="2783864" y="2107437"/>
            <a:chExt cx="50184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7609BA7-35EF-02D3-4E2E-748F17693CFC}"/>
                    </a:ext>
                  </a:extLst>
                </p14:cNvPr>
                <p14:cNvContentPartPr/>
                <p14:nvPr/>
              </p14:nvContentPartPr>
              <p14:xfrm>
                <a:off x="3254024" y="2107437"/>
                <a:ext cx="31680" cy="54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7609BA7-35EF-02D3-4E2E-748F17693C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47904" y="2101317"/>
                  <a:ext cx="43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F3EA081-169F-C96A-8BC5-E4DDD7361912}"/>
                    </a:ext>
                  </a:extLst>
                </p14:cNvPr>
                <p14:cNvContentPartPr/>
                <p14:nvPr/>
              </p14:nvContentPartPr>
              <p14:xfrm>
                <a:off x="3148184" y="2218677"/>
                <a:ext cx="54360" cy="53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F3EA081-169F-C96A-8BC5-E4DDD736191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42064" y="2212557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5E8E554-1889-29AC-4E00-95CD75F3226B}"/>
                    </a:ext>
                  </a:extLst>
                </p14:cNvPr>
                <p14:cNvContentPartPr/>
                <p14:nvPr/>
              </p14:nvContentPartPr>
              <p14:xfrm>
                <a:off x="3044144" y="2319477"/>
                <a:ext cx="56520" cy="58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5E8E554-1889-29AC-4E00-95CD75F322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38024" y="2313357"/>
                  <a:ext cx="68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8552327-594F-52DD-8BA5-20CC1EE6D22E}"/>
                    </a:ext>
                  </a:extLst>
                </p14:cNvPr>
                <p14:cNvContentPartPr/>
                <p14:nvPr/>
              </p14:nvContentPartPr>
              <p14:xfrm>
                <a:off x="2968904" y="2416317"/>
                <a:ext cx="48240" cy="57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8552327-594F-52DD-8BA5-20CC1EE6D2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62784" y="2410197"/>
                  <a:ext cx="60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FED2D2E-AD6C-65B9-A12B-F1C08371993A}"/>
                    </a:ext>
                  </a:extLst>
                </p14:cNvPr>
                <p14:cNvContentPartPr/>
                <p14:nvPr/>
              </p14:nvContentPartPr>
              <p14:xfrm>
                <a:off x="2808704" y="2525757"/>
                <a:ext cx="118800" cy="1386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FED2D2E-AD6C-65B9-A12B-F1C08371993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02584" y="2519637"/>
                  <a:ext cx="13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F68018-C520-D54F-3640-0C8B0A6D4151}"/>
                    </a:ext>
                  </a:extLst>
                </p14:cNvPr>
                <p14:cNvContentPartPr/>
                <p14:nvPr/>
              </p14:nvContentPartPr>
              <p14:xfrm>
                <a:off x="2802584" y="2682717"/>
                <a:ext cx="360" cy="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F68018-C520-D54F-3640-0C8B0A6D415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96464" y="26765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674B37B-10A4-A336-7E5A-F3DDA2E9D61D}"/>
                    </a:ext>
                  </a:extLst>
                </p14:cNvPr>
                <p14:cNvContentPartPr/>
                <p14:nvPr/>
              </p14:nvContentPartPr>
              <p14:xfrm>
                <a:off x="2783864" y="2616117"/>
                <a:ext cx="87840" cy="795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674B37B-10A4-A336-7E5A-F3DDA2E9D61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777744" y="2609997"/>
                  <a:ext cx="100080" cy="9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67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277-9C17-B24E-A867-A94FBD0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1388"/>
          </a:xfrm>
        </p:spPr>
        <p:txBody>
          <a:bodyPr/>
          <a:lstStyle/>
          <a:p>
            <a:r>
              <a:rPr lang="en-US"/>
              <a:t>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D66915-945D-59A7-8CDA-08B500BB1162}"/>
              </a:ext>
            </a:extLst>
          </p:cNvPr>
          <p:cNvGrpSpPr/>
          <p:nvPr/>
        </p:nvGrpSpPr>
        <p:grpSpPr>
          <a:xfrm>
            <a:off x="1412264" y="1099077"/>
            <a:ext cx="98280" cy="174600"/>
            <a:chOff x="1412264" y="1099077"/>
            <a:chExt cx="9828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0D5882-6703-8231-258E-D792AB69E1D7}"/>
                    </a:ext>
                  </a:extLst>
                </p14:cNvPr>
                <p14:cNvContentPartPr/>
                <p14:nvPr/>
              </p14:nvContentPartPr>
              <p14:xfrm>
                <a:off x="1418744" y="1120317"/>
                <a:ext cx="10800" cy="15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0D5882-6703-8231-258E-D792AB69E1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2624" y="1114197"/>
                  <a:ext cx="23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8B2EC4-788D-C52E-C20B-8AD5D66092DE}"/>
                    </a:ext>
                  </a:extLst>
                </p14:cNvPr>
                <p14:cNvContentPartPr/>
                <p14:nvPr/>
              </p14:nvContentPartPr>
              <p14:xfrm>
                <a:off x="1412264" y="1099077"/>
                <a:ext cx="88200" cy="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8B2EC4-788D-C52E-C20B-8AD5D66092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144" y="1092957"/>
                  <a:ext cx="100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6D3816-6286-B1E0-6709-91C8FED79168}"/>
                    </a:ext>
                  </a:extLst>
                </p14:cNvPr>
                <p14:cNvContentPartPr/>
                <p14:nvPr/>
              </p14:nvContentPartPr>
              <p14:xfrm>
                <a:off x="1414424" y="1170717"/>
                <a:ext cx="96120" cy="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6D3816-6286-B1E0-6709-91C8FED791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8304" y="1164597"/>
                  <a:ext cx="10836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3ABAE5-389A-FA28-2185-7322DB2B96EE}"/>
              </a:ext>
            </a:extLst>
          </p:cNvPr>
          <p:cNvGrpSpPr/>
          <p:nvPr/>
        </p:nvGrpSpPr>
        <p:grpSpPr>
          <a:xfrm>
            <a:off x="2550944" y="1066677"/>
            <a:ext cx="114480" cy="181800"/>
            <a:chOff x="2550944" y="1066677"/>
            <a:chExt cx="1144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506E74-6A7D-7F80-0C67-F4AE4495AEE0}"/>
                    </a:ext>
                  </a:extLst>
                </p14:cNvPr>
                <p14:cNvContentPartPr/>
                <p14:nvPr/>
              </p14:nvContentPartPr>
              <p14:xfrm>
                <a:off x="2558504" y="1085757"/>
                <a:ext cx="11520" cy="162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506E74-6A7D-7F80-0C67-F4AE4495AE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52384" y="1079637"/>
                  <a:ext cx="23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FBC1A7-DC15-E266-CF6E-383DCDD32B4B}"/>
                    </a:ext>
                  </a:extLst>
                </p14:cNvPr>
                <p14:cNvContentPartPr/>
                <p14:nvPr/>
              </p14:nvContentPartPr>
              <p14:xfrm>
                <a:off x="2550944" y="1066677"/>
                <a:ext cx="114480" cy="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FBC1A7-DC15-E266-CF6E-383DCDD32B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4824" y="1060557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9AC948C-AD54-274B-8AE5-8941988C5255}"/>
                    </a:ext>
                  </a:extLst>
                </p14:cNvPr>
                <p14:cNvContentPartPr/>
                <p14:nvPr/>
              </p14:nvContentPartPr>
              <p14:xfrm>
                <a:off x="2559224" y="1138677"/>
                <a:ext cx="96120" cy="1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9AC948C-AD54-274B-8AE5-8941988C52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3104" y="1132557"/>
                  <a:ext cx="1083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FD0B42-2091-D7AB-14E9-C8C449720EA9}"/>
              </a:ext>
            </a:extLst>
          </p:cNvPr>
          <p:cNvGrpSpPr/>
          <p:nvPr/>
        </p:nvGrpSpPr>
        <p:grpSpPr>
          <a:xfrm>
            <a:off x="2751464" y="1067037"/>
            <a:ext cx="232920" cy="211320"/>
            <a:chOff x="2751464" y="1067037"/>
            <a:chExt cx="2329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64D0EC-2A55-F615-04AD-01B7472F5F7A}"/>
                    </a:ext>
                  </a:extLst>
                </p14:cNvPr>
                <p14:cNvContentPartPr/>
                <p14:nvPr/>
              </p14:nvContentPartPr>
              <p14:xfrm>
                <a:off x="2751464" y="1067037"/>
                <a:ext cx="51480" cy="20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64D0EC-2A55-F615-04AD-01B7472F5F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5344" y="1060917"/>
                  <a:ext cx="63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88B53A-8A67-7412-626C-ED00D1E1579D}"/>
                    </a:ext>
                  </a:extLst>
                </p14:cNvPr>
                <p14:cNvContentPartPr/>
                <p14:nvPr/>
              </p14:nvContentPartPr>
              <p14:xfrm>
                <a:off x="2936504" y="1076757"/>
                <a:ext cx="47880" cy="20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88B53A-8A67-7412-626C-ED00D1E157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0384" y="1070637"/>
                  <a:ext cx="60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6FB8B1-C23E-4343-E3FC-3B1E05901A15}"/>
              </a:ext>
            </a:extLst>
          </p:cNvPr>
          <p:cNvGrpSpPr/>
          <p:nvPr/>
        </p:nvGrpSpPr>
        <p:grpSpPr>
          <a:xfrm>
            <a:off x="4145024" y="1004397"/>
            <a:ext cx="738720" cy="274320"/>
            <a:chOff x="4145024" y="1004397"/>
            <a:chExt cx="7387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8B2956-78A9-BA39-078F-1E2C8BE05FEB}"/>
                    </a:ext>
                  </a:extLst>
                </p14:cNvPr>
                <p14:cNvContentPartPr/>
                <p14:nvPr/>
              </p14:nvContentPartPr>
              <p14:xfrm>
                <a:off x="4145024" y="1050837"/>
                <a:ext cx="87840" cy="17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8B2956-78A9-BA39-078F-1E2C8BE05F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38904" y="1044717"/>
                  <a:ext cx="100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5682EB-875F-A9F6-2BFF-A6D2A3F6289F}"/>
                    </a:ext>
                  </a:extLst>
                </p14:cNvPr>
                <p14:cNvContentPartPr/>
                <p14:nvPr/>
              </p14:nvContentPartPr>
              <p14:xfrm>
                <a:off x="4262024" y="1009797"/>
                <a:ext cx="95040" cy="20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5682EB-875F-A9F6-2BFF-A6D2A3F628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5904" y="1003677"/>
                  <a:ext cx="107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B90855-4873-42C1-E730-E8CD34D4D46E}"/>
                    </a:ext>
                  </a:extLst>
                </p14:cNvPr>
                <p14:cNvContentPartPr/>
                <p14:nvPr/>
              </p14:nvContentPartPr>
              <p14:xfrm>
                <a:off x="4375784" y="1117797"/>
                <a:ext cx="50400" cy="15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B90855-4873-42C1-E730-E8CD34D4D4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9664" y="1111677"/>
                  <a:ext cx="6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482C3B-7113-A65B-861A-672BAF5EE3E0}"/>
                    </a:ext>
                  </a:extLst>
                </p14:cNvPr>
                <p14:cNvContentPartPr/>
                <p14:nvPr/>
              </p14:nvContentPartPr>
              <p14:xfrm>
                <a:off x="4390544" y="106163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482C3B-7113-A65B-861A-672BAF5EE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4424" y="10555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BC99BA-990B-32F5-7C0D-A88630347175}"/>
                    </a:ext>
                  </a:extLst>
                </p14:cNvPr>
                <p14:cNvContentPartPr/>
                <p14:nvPr/>
              </p14:nvContentPartPr>
              <p14:xfrm>
                <a:off x="4463264" y="1124277"/>
                <a:ext cx="90000" cy="78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BC99BA-990B-32F5-7C0D-A886303471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7144" y="1118157"/>
                  <a:ext cx="102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462060-B216-EF07-3BD6-FAA24005D2F7}"/>
                    </a:ext>
                  </a:extLst>
                </p14:cNvPr>
                <p14:cNvContentPartPr/>
                <p14:nvPr/>
              </p14:nvContentPartPr>
              <p14:xfrm>
                <a:off x="4577024" y="1144797"/>
                <a:ext cx="119520" cy="7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462060-B216-EF07-3BD6-FAA24005D2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0904" y="1138677"/>
                  <a:ext cx="131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732605-62FB-C3A9-1434-26D5A83F9D85}"/>
                    </a:ext>
                  </a:extLst>
                </p14:cNvPr>
                <p14:cNvContentPartPr/>
                <p14:nvPr/>
              </p14:nvContentPartPr>
              <p14:xfrm>
                <a:off x="4696184" y="1004397"/>
                <a:ext cx="31680" cy="18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732605-62FB-C3A9-1434-26D5A83F9D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0064" y="998277"/>
                  <a:ext cx="4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15CE40-C4E7-5950-CCEF-51AE63F74F8F}"/>
                    </a:ext>
                  </a:extLst>
                </p14:cNvPr>
                <p14:cNvContentPartPr/>
                <p14:nvPr/>
              </p14:nvContentPartPr>
              <p14:xfrm>
                <a:off x="4656584" y="1079277"/>
                <a:ext cx="75240" cy="2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15CE40-C4E7-5950-CCEF-51AE63F74F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0464" y="1073157"/>
                  <a:ext cx="87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C05828-24F6-BD56-F86F-21123EB54600}"/>
                    </a:ext>
                  </a:extLst>
                </p14:cNvPr>
                <p14:cNvContentPartPr/>
                <p14:nvPr/>
              </p14:nvContentPartPr>
              <p14:xfrm>
                <a:off x="4814264" y="1171077"/>
                <a:ext cx="69480" cy="10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C05828-24F6-BD56-F86F-21123EB546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8144" y="1164957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12374-2971-C539-17A1-84D43D83ED1C}"/>
              </a:ext>
            </a:extLst>
          </p:cNvPr>
          <p:cNvGrpSpPr/>
          <p:nvPr/>
        </p:nvGrpSpPr>
        <p:grpSpPr>
          <a:xfrm>
            <a:off x="4193984" y="1613157"/>
            <a:ext cx="736920" cy="242280"/>
            <a:chOff x="4193984" y="1613157"/>
            <a:chExt cx="7369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2F89D6-EC7C-D5BE-DA5F-93B1604780D0}"/>
                    </a:ext>
                  </a:extLst>
                </p14:cNvPr>
                <p14:cNvContentPartPr/>
                <p14:nvPr/>
              </p14:nvContentPartPr>
              <p14:xfrm>
                <a:off x="4193984" y="1682997"/>
                <a:ext cx="80640" cy="113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2F89D6-EC7C-D5BE-DA5F-93B1604780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7864" y="1676877"/>
                  <a:ext cx="92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E41CF7-1BFA-7BA6-0655-F6F81AE889AC}"/>
                    </a:ext>
                  </a:extLst>
                </p14:cNvPr>
                <p14:cNvContentPartPr/>
                <p14:nvPr/>
              </p14:nvContentPartPr>
              <p14:xfrm>
                <a:off x="4299464" y="1613157"/>
                <a:ext cx="78120" cy="16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E41CF7-1BFA-7BA6-0655-F6F81AE889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3344" y="1607037"/>
                  <a:ext cx="90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D58A02-3C6F-BB1C-0DC4-3B2CB8D8AB64}"/>
                    </a:ext>
                  </a:extLst>
                </p14:cNvPr>
                <p14:cNvContentPartPr/>
                <p14:nvPr/>
              </p14:nvContentPartPr>
              <p14:xfrm>
                <a:off x="4394504" y="1695237"/>
                <a:ext cx="4680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D58A02-3C6F-BB1C-0DC4-3B2CB8D8AB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8384" y="1689117"/>
                  <a:ext cx="59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D64F26-E433-A073-B992-DD76E15ACCC2}"/>
                    </a:ext>
                  </a:extLst>
                </p14:cNvPr>
                <p14:cNvContentPartPr/>
                <p14:nvPr/>
              </p14:nvContentPartPr>
              <p14:xfrm>
                <a:off x="4394504" y="1619277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D64F26-E433-A073-B992-DD76E15ACC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8384" y="16131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956057-714B-8EFB-73A9-93D794B33980}"/>
                    </a:ext>
                  </a:extLst>
                </p14:cNvPr>
                <p14:cNvContentPartPr/>
                <p14:nvPr/>
              </p14:nvContentPartPr>
              <p14:xfrm>
                <a:off x="4485224" y="1716837"/>
                <a:ext cx="82440" cy="82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956057-714B-8EFB-73A9-93D794B339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79104" y="1710717"/>
                  <a:ext cx="9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5B03ED-D77E-2A67-6881-7F5318CEB04C}"/>
                    </a:ext>
                  </a:extLst>
                </p14:cNvPr>
                <p14:cNvContentPartPr/>
                <p14:nvPr/>
              </p14:nvContentPartPr>
              <p14:xfrm>
                <a:off x="4595744" y="1706757"/>
                <a:ext cx="90360" cy="8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5B03ED-D77E-2A67-6881-7F5318CEB0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89624" y="1700637"/>
                  <a:ext cx="102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51F601-207C-46A7-8F7C-16B4907B81B2}"/>
                    </a:ext>
                  </a:extLst>
                </p14:cNvPr>
                <p14:cNvContentPartPr/>
                <p14:nvPr/>
              </p14:nvContentPartPr>
              <p14:xfrm>
                <a:off x="4719224" y="1619277"/>
                <a:ext cx="29880" cy="146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51F601-207C-46A7-8F7C-16B4907B8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13104" y="1613157"/>
                  <a:ext cx="42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A8D89C-A412-EC91-30FF-FCCFF2B6E2C3}"/>
                    </a:ext>
                  </a:extLst>
                </p14:cNvPr>
                <p14:cNvContentPartPr/>
                <p14:nvPr/>
              </p14:nvContentPartPr>
              <p14:xfrm>
                <a:off x="4677464" y="1668237"/>
                <a:ext cx="75240" cy="8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A8D89C-A412-EC91-30FF-FCCFF2B6E2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71344" y="1662117"/>
                  <a:ext cx="87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31DABA-DA70-B714-0CB1-7E5260C206B6}"/>
                    </a:ext>
                  </a:extLst>
                </p14:cNvPr>
                <p14:cNvContentPartPr/>
                <p14:nvPr/>
              </p14:nvContentPartPr>
              <p14:xfrm>
                <a:off x="4848104" y="1743117"/>
                <a:ext cx="82800" cy="10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31DABA-DA70-B714-0CB1-7E5260C206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41984" y="1736997"/>
                  <a:ext cx="95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BE79B7-BC27-E723-6835-F11C0E4C3D0F}"/>
              </a:ext>
            </a:extLst>
          </p:cNvPr>
          <p:cNvGrpSpPr/>
          <p:nvPr/>
        </p:nvGrpSpPr>
        <p:grpSpPr>
          <a:xfrm>
            <a:off x="4290464" y="2252877"/>
            <a:ext cx="206280" cy="249120"/>
            <a:chOff x="4290464" y="2252877"/>
            <a:chExt cx="2062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D08B27-A94E-40ED-327B-7A922315A004}"/>
                    </a:ext>
                  </a:extLst>
                </p14:cNvPr>
                <p14:cNvContentPartPr/>
                <p14:nvPr/>
              </p14:nvContentPartPr>
              <p14:xfrm>
                <a:off x="4298744" y="2253957"/>
                <a:ext cx="864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D08B27-A94E-40ED-327B-7A922315A00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92624" y="2247837"/>
                  <a:ext cx="20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979460-F864-ED52-0DFE-44C8E330C736}"/>
                    </a:ext>
                  </a:extLst>
                </p14:cNvPr>
                <p14:cNvContentPartPr/>
                <p14:nvPr/>
              </p14:nvContentPartPr>
              <p14:xfrm>
                <a:off x="4290464" y="2252877"/>
                <a:ext cx="98280" cy="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979460-F864-ED52-0DFE-44C8E330C7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84344" y="2246757"/>
                  <a:ext cx="110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BBEE3C-3198-3767-E031-363747414B9E}"/>
                    </a:ext>
                  </a:extLst>
                </p14:cNvPr>
                <p14:cNvContentPartPr/>
                <p14:nvPr/>
              </p14:nvContentPartPr>
              <p14:xfrm>
                <a:off x="4292624" y="2338557"/>
                <a:ext cx="828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BBEE3C-3198-3767-E031-363747414B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86504" y="2332437"/>
                  <a:ext cx="9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AB2935-ED74-5B21-8FB0-FB56415375A3}"/>
                    </a:ext>
                  </a:extLst>
                </p14:cNvPr>
                <p14:cNvContentPartPr/>
                <p14:nvPr/>
              </p14:nvContentPartPr>
              <p14:xfrm>
                <a:off x="4415384" y="2422077"/>
                <a:ext cx="81360" cy="7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AB2935-ED74-5B21-8FB0-FB56415375A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9264" y="2415957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BE714E-CF34-8490-6853-BA2244554145}"/>
              </a:ext>
            </a:extLst>
          </p:cNvPr>
          <p:cNvGrpSpPr/>
          <p:nvPr/>
        </p:nvGrpSpPr>
        <p:grpSpPr>
          <a:xfrm>
            <a:off x="4313504" y="2973957"/>
            <a:ext cx="87480" cy="190800"/>
            <a:chOff x="4313504" y="2973957"/>
            <a:chExt cx="8748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8B4E62-D066-D1E3-B706-38B5AC2E6397}"/>
                    </a:ext>
                  </a:extLst>
                </p14:cNvPr>
                <p14:cNvContentPartPr/>
                <p14:nvPr/>
              </p14:nvContentPartPr>
              <p14:xfrm>
                <a:off x="4327184" y="2992677"/>
                <a:ext cx="7200" cy="17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8B4E62-D066-D1E3-B706-38B5AC2E63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1064" y="2986557"/>
                  <a:ext cx="19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732A5A-8762-4207-270E-2169A09687E7}"/>
                    </a:ext>
                  </a:extLst>
                </p14:cNvPr>
                <p14:cNvContentPartPr/>
                <p14:nvPr/>
              </p14:nvContentPartPr>
              <p14:xfrm>
                <a:off x="4315304" y="2973957"/>
                <a:ext cx="85680" cy="23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732A5A-8762-4207-270E-2169A09687E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09184" y="2967837"/>
                  <a:ext cx="97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7CCD55-F132-3389-D6F0-FE31FF42FF6D}"/>
                    </a:ext>
                  </a:extLst>
                </p14:cNvPr>
                <p14:cNvContentPartPr/>
                <p14:nvPr/>
              </p14:nvContentPartPr>
              <p14:xfrm>
                <a:off x="4313504" y="3047757"/>
                <a:ext cx="77400" cy="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7CCD55-F132-3389-D6F0-FE31FF42FF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07384" y="3041637"/>
                  <a:ext cx="8964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12DDD5A-98A5-9671-786A-CC85C363F95F}"/>
                  </a:ext>
                </a:extLst>
              </p14:cNvPr>
              <p14:cNvContentPartPr/>
              <p14:nvPr/>
            </p14:nvContentPartPr>
            <p14:xfrm>
              <a:off x="4467224" y="3142077"/>
              <a:ext cx="96120" cy="138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12DDD5A-98A5-9671-786A-CC85C363F95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61104" y="3135957"/>
                <a:ext cx="10836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91C02B25-E488-1FA1-A65B-63846A9E8BB4}"/>
              </a:ext>
            </a:extLst>
          </p:cNvPr>
          <p:cNvGrpSpPr/>
          <p:nvPr/>
        </p:nvGrpSpPr>
        <p:grpSpPr>
          <a:xfrm>
            <a:off x="4639664" y="2993037"/>
            <a:ext cx="173520" cy="199800"/>
            <a:chOff x="4639664" y="2993037"/>
            <a:chExt cx="1735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2CA7D0-3453-082E-5D31-203BA8A5F778}"/>
                    </a:ext>
                  </a:extLst>
                </p14:cNvPr>
                <p14:cNvContentPartPr/>
                <p14:nvPr/>
              </p14:nvContentPartPr>
              <p14:xfrm>
                <a:off x="4639664" y="2993037"/>
                <a:ext cx="40320" cy="197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2CA7D0-3453-082E-5D31-203BA8A5F77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33544" y="2986917"/>
                  <a:ext cx="52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BB1F7E-F45A-1436-6C85-E81ED07E49BA}"/>
                    </a:ext>
                  </a:extLst>
                </p14:cNvPr>
                <p14:cNvContentPartPr/>
                <p14:nvPr/>
              </p14:nvContentPartPr>
              <p14:xfrm>
                <a:off x="4762784" y="3000957"/>
                <a:ext cx="50400" cy="19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BB1F7E-F45A-1436-6C85-E81ED07E49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56664" y="2994837"/>
                  <a:ext cx="62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E05EC6-CDFE-EE05-863A-E3DDDEDFF605}"/>
              </a:ext>
            </a:extLst>
          </p:cNvPr>
          <p:cNvGrpSpPr/>
          <p:nvPr/>
        </p:nvGrpSpPr>
        <p:grpSpPr>
          <a:xfrm>
            <a:off x="8041695" y="995037"/>
            <a:ext cx="759600" cy="250920"/>
            <a:chOff x="8041695" y="995037"/>
            <a:chExt cx="7596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666CE6-8CAF-94E8-6FB5-B7C80A61B3C9}"/>
                    </a:ext>
                  </a:extLst>
                </p14:cNvPr>
                <p14:cNvContentPartPr/>
                <p14:nvPr/>
              </p14:nvContentPartPr>
              <p14:xfrm>
                <a:off x="8077335" y="1002597"/>
                <a:ext cx="18360" cy="231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666CE6-8CAF-94E8-6FB5-B7C80A61B3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71215" y="996477"/>
                  <a:ext cx="30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8985C2-11C2-D0E1-FA95-10CCA8A8548E}"/>
                    </a:ext>
                  </a:extLst>
                </p14:cNvPr>
                <p14:cNvContentPartPr/>
                <p14:nvPr/>
              </p14:nvContentPartPr>
              <p14:xfrm>
                <a:off x="8041695" y="1023477"/>
                <a:ext cx="95400" cy="20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8985C2-11C2-D0E1-FA95-10CCA8A854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35575" y="1017357"/>
                  <a:ext cx="107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87D355-5380-363B-3473-10FF8707FA78}"/>
                    </a:ext>
                  </a:extLst>
                </p14:cNvPr>
                <p14:cNvContentPartPr/>
                <p14:nvPr/>
              </p14:nvContentPartPr>
              <p14:xfrm>
                <a:off x="8134935" y="1145877"/>
                <a:ext cx="87840" cy="9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87D355-5380-363B-3473-10FF8707FA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28815" y="1139757"/>
                  <a:ext cx="100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6E0000-2483-DDE5-02F3-1AD2512513DA}"/>
                    </a:ext>
                  </a:extLst>
                </p14:cNvPr>
                <p14:cNvContentPartPr/>
                <p14:nvPr/>
              </p14:nvContentPartPr>
              <p14:xfrm>
                <a:off x="8278575" y="1045077"/>
                <a:ext cx="27360" cy="16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6E0000-2483-DDE5-02F3-1AD2512513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2455" y="1038957"/>
                  <a:ext cx="3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F43BEA-B377-2C08-20AB-BDF38980F5EA}"/>
                    </a:ext>
                  </a:extLst>
                </p14:cNvPr>
                <p14:cNvContentPartPr/>
                <p14:nvPr/>
              </p14:nvContentPartPr>
              <p14:xfrm>
                <a:off x="8238975" y="1108437"/>
                <a:ext cx="71280" cy="1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F43BEA-B377-2C08-20AB-BDF38980F5E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32855" y="1102317"/>
                  <a:ext cx="83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A46000-CEE7-3956-A993-075378AA9465}"/>
                    </a:ext>
                  </a:extLst>
                </p14:cNvPr>
                <p14:cNvContentPartPr/>
                <p14:nvPr/>
              </p14:nvContentPartPr>
              <p14:xfrm>
                <a:off x="8330415" y="1124277"/>
                <a:ext cx="96120" cy="9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A46000-CEE7-3956-A993-075378AA946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4295" y="1118157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11968A-74F2-C10C-8226-BEA7F96D7BF1}"/>
                    </a:ext>
                  </a:extLst>
                </p14:cNvPr>
                <p14:cNvContentPartPr/>
                <p14:nvPr/>
              </p14:nvContentPartPr>
              <p14:xfrm>
                <a:off x="8445615" y="1112757"/>
                <a:ext cx="38880" cy="91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11968A-74F2-C10C-8226-BEA7F96D7B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39495" y="1106637"/>
                  <a:ext cx="51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C31F83-34C5-9BEC-EF4F-625EECEDCDED}"/>
                    </a:ext>
                  </a:extLst>
                </p14:cNvPr>
                <p14:cNvContentPartPr/>
                <p14:nvPr/>
              </p14:nvContentPartPr>
              <p14:xfrm>
                <a:off x="8515455" y="1123197"/>
                <a:ext cx="77400" cy="83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C31F83-34C5-9BEC-EF4F-625EECEDCD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09335" y="1117077"/>
                  <a:ext cx="89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58D373A-8406-DCAD-49C0-E5198CCC4802}"/>
                    </a:ext>
                  </a:extLst>
                </p14:cNvPr>
                <p14:cNvContentPartPr/>
                <p14:nvPr/>
              </p14:nvContentPartPr>
              <p14:xfrm>
                <a:off x="8619495" y="1108077"/>
                <a:ext cx="77760" cy="80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58D373A-8406-DCAD-49C0-E5198CCC480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13375" y="1101957"/>
                  <a:ext cx="90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6E5489C-3CFD-EE5D-D65C-F81E0A7E376B}"/>
                    </a:ext>
                  </a:extLst>
                </p14:cNvPr>
                <p14:cNvContentPartPr/>
                <p14:nvPr/>
              </p14:nvContentPartPr>
              <p14:xfrm>
                <a:off x="8714895" y="1130037"/>
                <a:ext cx="59040" cy="6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6E5489C-3CFD-EE5D-D65C-F81E0A7E37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08775" y="1123917"/>
                  <a:ext cx="7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4BE2FF-F838-E8C4-7394-6C85E461D1D9}"/>
                    </a:ext>
                  </a:extLst>
                </p14:cNvPr>
                <p14:cNvContentPartPr/>
                <p14:nvPr/>
              </p14:nvContentPartPr>
              <p14:xfrm>
                <a:off x="8763135" y="995037"/>
                <a:ext cx="38160" cy="250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4BE2FF-F838-E8C4-7394-6C85E461D1D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57015" y="988917"/>
                  <a:ext cx="504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1A51D9C-E24D-476E-F66F-485FA470444E}"/>
              </a:ext>
            </a:extLst>
          </p:cNvPr>
          <p:cNvGrpSpPr/>
          <p:nvPr/>
        </p:nvGrpSpPr>
        <p:grpSpPr>
          <a:xfrm>
            <a:off x="8935935" y="1001157"/>
            <a:ext cx="560520" cy="242280"/>
            <a:chOff x="8935935" y="1001157"/>
            <a:chExt cx="5605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DCB824-42FF-ED74-49F1-8099F0755988}"/>
                    </a:ext>
                  </a:extLst>
                </p14:cNvPr>
                <p14:cNvContentPartPr/>
                <p14:nvPr/>
              </p14:nvContentPartPr>
              <p14:xfrm>
                <a:off x="8935935" y="1028877"/>
                <a:ext cx="87840" cy="182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DCB824-42FF-ED74-49F1-8099F075598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29815" y="1022757"/>
                  <a:ext cx="10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A9242AA-B514-FC22-94B3-FFF71742E9F4}"/>
                    </a:ext>
                  </a:extLst>
                </p14:cNvPr>
                <p14:cNvContentPartPr/>
                <p14:nvPr/>
              </p14:nvContentPartPr>
              <p14:xfrm>
                <a:off x="9056895" y="1118517"/>
                <a:ext cx="114840" cy="124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A9242AA-B514-FC22-94B3-FFF71742E9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50775" y="1112397"/>
                  <a:ext cx="127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0B54FF-A5D3-7EB9-969E-748FFD996997}"/>
                    </a:ext>
                  </a:extLst>
                </p14:cNvPr>
                <p14:cNvContentPartPr/>
                <p14:nvPr/>
              </p14:nvContentPartPr>
              <p14:xfrm>
                <a:off x="9191175" y="1001157"/>
                <a:ext cx="207000" cy="213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0B54FF-A5D3-7EB9-969E-748FFD9969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85055" y="995037"/>
                  <a:ext cx="219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F6CD6A-E3EC-BE9A-B067-7571BB86F874}"/>
                    </a:ext>
                  </a:extLst>
                </p14:cNvPr>
                <p14:cNvContentPartPr/>
                <p14:nvPr/>
              </p14:nvContentPartPr>
              <p14:xfrm>
                <a:off x="9410415" y="1101237"/>
                <a:ext cx="86040" cy="136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F6CD6A-E3EC-BE9A-B067-7571BB86F8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04295" y="1095117"/>
                  <a:ext cx="982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CC4EA1C-EAFC-6A6B-E40D-8CE1EC07E8D3}"/>
              </a:ext>
            </a:extLst>
          </p:cNvPr>
          <p:cNvGrpSpPr/>
          <p:nvPr/>
        </p:nvGrpSpPr>
        <p:grpSpPr>
          <a:xfrm>
            <a:off x="8074455" y="1434597"/>
            <a:ext cx="1108440" cy="282600"/>
            <a:chOff x="8074455" y="1434597"/>
            <a:chExt cx="11084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CBEE8C-D5C1-C2EC-EB6B-28BE57428D25}"/>
                    </a:ext>
                  </a:extLst>
                </p14:cNvPr>
                <p14:cNvContentPartPr/>
                <p14:nvPr/>
              </p14:nvContentPartPr>
              <p14:xfrm>
                <a:off x="8074455" y="1434597"/>
                <a:ext cx="77400" cy="251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CBEE8C-D5C1-C2EC-EB6B-28BE57428D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68335" y="1428477"/>
                  <a:ext cx="89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5C72E51-45D4-5BB4-8D9C-93FEA2614469}"/>
                    </a:ext>
                  </a:extLst>
                </p14:cNvPr>
                <p14:cNvContentPartPr/>
                <p14:nvPr/>
              </p14:nvContentPartPr>
              <p14:xfrm>
                <a:off x="8225295" y="1550877"/>
                <a:ext cx="26280" cy="154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5C72E51-45D4-5BB4-8D9C-93FEA26144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19175" y="1544757"/>
                  <a:ext cx="38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41AC47-3736-5FBA-0561-EC90D8140776}"/>
                    </a:ext>
                  </a:extLst>
                </p14:cNvPr>
                <p14:cNvContentPartPr/>
                <p14:nvPr/>
              </p14:nvContentPartPr>
              <p14:xfrm>
                <a:off x="8215935" y="1549077"/>
                <a:ext cx="83880" cy="7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41AC47-3736-5FBA-0561-EC90D81407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09815" y="1542957"/>
                  <a:ext cx="96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08F0A3E-769B-2821-9F04-D37E8DFD8275}"/>
                    </a:ext>
                  </a:extLst>
                </p14:cNvPr>
                <p14:cNvContentPartPr/>
                <p14:nvPr/>
              </p14:nvContentPartPr>
              <p14:xfrm>
                <a:off x="8319975" y="1562037"/>
                <a:ext cx="100080" cy="81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08F0A3E-769B-2821-9F04-D37E8DFD827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13855" y="1555917"/>
                  <a:ext cx="112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A4531A-3A27-EC43-4F83-AD9EA9274E44}"/>
                    </a:ext>
                  </a:extLst>
                </p14:cNvPr>
                <p14:cNvContentPartPr/>
                <p14:nvPr/>
              </p14:nvContentPartPr>
              <p14:xfrm>
                <a:off x="8386575" y="1504797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A4531A-3A27-EC43-4F83-AD9EA9274E4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80455" y="149867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DFF308E-D9C2-F13C-3CD9-EE515A4E3802}"/>
                    </a:ext>
                  </a:extLst>
                </p14:cNvPr>
                <p14:cNvContentPartPr/>
                <p14:nvPr/>
              </p14:nvContentPartPr>
              <p14:xfrm>
                <a:off x="8447055" y="1568517"/>
                <a:ext cx="137880" cy="64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DFF308E-D9C2-F13C-3CD9-EE515A4E38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40935" y="1562397"/>
                  <a:ext cx="150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3AF73AF-5147-FCB5-1F34-03408B20CA36}"/>
                    </a:ext>
                  </a:extLst>
                </p14:cNvPr>
                <p14:cNvContentPartPr/>
                <p14:nvPr/>
              </p14:nvContentPartPr>
              <p14:xfrm>
                <a:off x="8584215" y="1542957"/>
                <a:ext cx="27360" cy="101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3AF73AF-5147-FCB5-1F34-03408B20CA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78095" y="1536837"/>
                  <a:ext cx="39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9F0106C-D1F6-881B-E081-5860A0B4E292}"/>
                    </a:ext>
                  </a:extLst>
                </p14:cNvPr>
                <p14:cNvContentPartPr/>
                <p14:nvPr/>
              </p14:nvContentPartPr>
              <p14:xfrm>
                <a:off x="8582415" y="1490397"/>
                <a:ext cx="16920" cy="1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9F0106C-D1F6-881B-E081-5860A0B4E2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76295" y="1484277"/>
                  <a:ext cx="291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F87307-27FC-7FB9-7F00-03ABCD77F69F}"/>
                    </a:ext>
                  </a:extLst>
                </p14:cNvPr>
                <p14:cNvContentPartPr/>
                <p14:nvPr/>
              </p14:nvContentPartPr>
              <p14:xfrm>
                <a:off x="8701215" y="1505877"/>
                <a:ext cx="23040" cy="130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F87307-27FC-7FB9-7F00-03ABCD77F6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95095" y="1499757"/>
                  <a:ext cx="35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8EAE7F7-2134-3BB8-7777-79FB021002A1}"/>
                    </a:ext>
                  </a:extLst>
                </p14:cNvPr>
                <p14:cNvContentPartPr/>
                <p14:nvPr/>
              </p14:nvContentPartPr>
              <p14:xfrm>
                <a:off x="8679975" y="1533957"/>
                <a:ext cx="118800" cy="87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8EAE7F7-2134-3BB8-7777-79FB021002A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73855" y="1527837"/>
                  <a:ext cx="13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6F6F90F-FBDF-BEDB-1FD1-05D087EDED2E}"/>
                    </a:ext>
                  </a:extLst>
                </p14:cNvPr>
                <p14:cNvContentPartPr/>
                <p14:nvPr/>
              </p14:nvContentPartPr>
              <p14:xfrm>
                <a:off x="8788335" y="1486077"/>
                <a:ext cx="109440" cy="171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6F6F90F-FBDF-BEDB-1FD1-05D087EDED2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82215" y="1479957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6A9DE4-9E46-6F6D-6CA6-365D06133A90}"/>
                    </a:ext>
                  </a:extLst>
                </p14:cNvPr>
                <p14:cNvContentPartPr/>
                <p14:nvPr/>
              </p14:nvContentPartPr>
              <p14:xfrm>
                <a:off x="8923695" y="1568157"/>
                <a:ext cx="71280" cy="9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6A9DE4-9E46-6F6D-6CA6-365D06133A9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17575" y="1562037"/>
                  <a:ext cx="83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B13D6C7-798D-88D8-A570-B001B2D99D89}"/>
                    </a:ext>
                  </a:extLst>
                </p14:cNvPr>
                <p14:cNvContentPartPr/>
                <p14:nvPr/>
              </p14:nvContentPartPr>
              <p14:xfrm>
                <a:off x="9032775" y="1564197"/>
                <a:ext cx="26280" cy="85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B13D6C7-798D-88D8-A570-B001B2D99D8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26655" y="1558077"/>
                  <a:ext cx="38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6682F31-0A7E-E612-8D2E-AE8E4961C18C}"/>
                    </a:ext>
                  </a:extLst>
                </p14:cNvPr>
                <p14:cNvContentPartPr/>
                <p14:nvPr/>
              </p14:nvContentPartPr>
              <p14:xfrm>
                <a:off x="9167055" y="1645557"/>
                <a:ext cx="15840" cy="71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6682F31-0A7E-E612-8D2E-AE8E4961C1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60935" y="1639437"/>
                  <a:ext cx="28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02577B2-5FF8-4685-BBB1-09A5CC27F7A5}"/>
              </a:ext>
            </a:extLst>
          </p:cNvPr>
          <p:cNvGrpSpPr/>
          <p:nvPr/>
        </p:nvGrpSpPr>
        <p:grpSpPr>
          <a:xfrm>
            <a:off x="9301695" y="1397157"/>
            <a:ext cx="1526400" cy="302400"/>
            <a:chOff x="9301695" y="1397157"/>
            <a:chExt cx="15264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6FD3B8-22A9-EDFE-9AE4-0DDE114E3046}"/>
                    </a:ext>
                  </a:extLst>
                </p14:cNvPr>
                <p14:cNvContentPartPr/>
                <p14:nvPr/>
              </p14:nvContentPartPr>
              <p14:xfrm>
                <a:off x="9301695" y="1562037"/>
                <a:ext cx="56520" cy="87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6FD3B8-22A9-EDFE-9AE4-0DDE114E304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95575" y="1555917"/>
                  <a:ext cx="68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7A37B8-CC47-D9DB-0D73-B10E1D390AA8}"/>
                    </a:ext>
                  </a:extLst>
                </p14:cNvPr>
                <p14:cNvContentPartPr/>
                <p14:nvPr/>
              </p14:nvContentPartPr>
              <p14:xfrm>
                <a:off x="9384855" y="1432077"/>
                <a:ext cx="101160" cy="184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7A37B8-CC47-D9DB-0D73-B10E1D390AA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8735" y="1425957"/>
                  <a:ext cx="113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48CF9C-EA26-D4C9-BB30-18A4C2130BE0}"/>
                    </a:ext>
                  </a:extLst>
                </p14:cNvPr>
                <p14:cNvContentPartPr/>
                <p14:nvPr/>
              </p14:nvContentPartPr>
              <p14:xfrm>
                <a:off x="9497895" y="1579677"/>
                <a:ext cx="54360" cy="91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48CF9C-EA26-D4C9-BB30-18A4C2130B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91775" y="1573557"/>
                  <a:ext cx="66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8B51C9-AC51-A8FE-617E-EDE539363FFF}"/>
                    </a:ext>
                  </a:extLst>
                </p14:cNvPr>
                <p14:cNvContentPartPr/>
                <p14:nvPr/>
              </p14:nvContentPartPr>
              <p14:xfrm>
                <a:off x="9510495" y="1496517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8B51C9-AC51-A8FE-617E-EDE539363FF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04375" y="14903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691FD0-BFE8-9D67-F7BD-D62C85A7183E}"/>
                    </a:ext>
                  </a:extLst>
                </p14:cNvPr>
                <p14:cNvContentPartPr/>
                <p14:nvPr/>
              </p14:nvContentPartPr>
              <p14:xfrm>
                <a:off x="9566295" y="1560957"/>
                <a:ext cx="94320" cy="71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691FD0-BFE8-9D67-F7BD-D62C85A718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60175" y="1554837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CF4DED9-EFC6-9CF6-4712-8BBC3FC4E53D}"/>
                    </a:ext>
                  </a:extLst>
                </p14:cNvPr>
                <p14:cNvContentPartPr/>
                <p14:nvPr/>
              </p14:nvContentPartPr>
              <p14:xfrm>
                <a:off x="9677895" y="1567437"/>
                <a:ext cx="74520" cy="57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CF4DED9-EFC6-9CF6-4712-8BBC3FC4E5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71775" y="1561317"/>
                  <a:ext cx="86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517A1E9-2CFE-91CE-78B4-FC3B19610262}"/>
                    </a:ext>
                  </a:extLst>
                </p14:cNvPr>
                <p14:cNvContentPartPr/>
                <p14:nvPr/>
              </p14:nvContentPartPr>
              <p14:xfrm>
                <a:off x="9752055" y="1436397"/>
                <a:ext cx="29520" cy="179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517A1E9-2CFE-91CE-78B4-FC3B196102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5935" y="1430277"/>
                  <a:ext cx="41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DE50175-2F90-BF9F-98B2-9F8513101016}"/>
                    </a:ext>
                  </a:extLst>
                </p14:cNvPr>
                <p14:cNvContentPartPr/>
                <p14:nvPr/>
              </p14:nvContentPartPr>
              <p14:xfrm>
                <a:off x="9723255" y="1503717"/>
                <a:ext cx="91080" cy="24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DE50175-2F90-BF9F-98B2-9F85131010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17135" y="1497597"/>
                  <a:ext cx="103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7AA40C4-A39E-E25C-C52D-7E7F1073CA01}"/>
                    </a:ext>
                  </a:extLst>
                </p14:cNvPr>
                <p14:cNvContentPartPr/>
                <p14:nvPr/>
              </p14:nvContentPartPr>
              <p14:xfrm>
                <a:off x="9901815" y="1607037"/>
                <a:ext cx="21240" cy="61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7AA40C4-A39E-E25C-C52D-7E7F1073CA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95695" y="1600917"/>
                  <a:ext cx="33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37E4A7-E072-5F75-CE34-B90576143E15}"/>
                    </a:ext>
                  </a:extLst>
                </p14:cNvPr>
                <p14:cNvContentPartPr/>
                <p14:nvPr/>
              </p14:nvContentPartPr>
              <p14:xfrm>
                <a:off x="10024575" y="1527117"/>
                <a:ext cx="71280" cy="172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37E4A7-E072-5F75-CE34-B90576143E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18455" y="1520997"/>
                  <a:ext cx="83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E57691-1128-4B1C-F3E0-942156B0D426}"/>
                    </a:ext>
                  </a:extLst>
                </p14:cNvPr>
                <p14:cNvContentPartPr/>
                <p14:nvPr/>
              </p14:nvContentPartPr>
              <p14:xfrm>
                <a:off x="10130415" y="1536117"/>
                <a:ext cx="139680" cy="84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E57691-1128-4B1C-F3E0-942156B0D4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24295" y="1529997"/>
                  <a:ext cx="151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B6DC6D-0DC0-4FA0-FA69-B06E728A0606}"/>
                    </a:ext>
                  </a:extLst>
                </p14:cNvPr>
                <p14:cNvContentPartPr/>
                <p14:nvPr/>
              </p14:nvContentPartPr>
              <p14:xfrm>
                <a:off x="10276935" y="1531797"/>
                <a:ext cx="78840" cy="70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B6DC6D-0DC0-4FA0-FA69-B06E728A060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0815" y="1525677"/>
                  <a:ext cx="91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D5EB3DD-0685-31D1-7F74-4B3DBDDFBFDE}"/>
                    </a:ext>
                  </a:extLst>
                </p14:cNvPr>
                <p14:cNvContentPartPr/>
                <p14:nvPr/>
              </p14:nvContentPartPr>
              <p14:xfrm>
                <a:off x="10359375" y="1543317"/>
                <a:ext cx="79560" cy="70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D5EB3DD-0685-31D1-7F74-4B3DBDDFBF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53255" y="1537197"/>
                  <a:ext cx="91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1ABB73-E0E2-7C3D-DC94-B583E2A924AD}"/>
                    </a:ext>
                  </a:extLst>
                </p14:cNvPr>
                <p14:cNvContentPartPr/>
                <p14:nvPr/>
              </p14:nvContentPartPr>
              <p14:xfrm>
                <a:off x="10413735" y="1449717"/>
                <a:ext cx="60840" cy="137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1ABB73-E0E2-7C3D-DC94-B583E2A924A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07615" y="1443597"/>
                  <a:ext cx="73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87362B-6944-8642-76FF-4348E5B4328E}"/>
                    </a:ext>
                  </a:extLst>
                </p14:cNvPr>
                <p14:cNvContentPartPr/>
                <p14:nvPr/>
              </p14:nvContentPartPr>
              <p14:xfrm>
                <a:off x="10513455" y="1471677"/>
                <a:ext cx="25200" cy="122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87362B-6944-8642-76FF-4348E5B432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07335" y="1465557"/>
                  <a:ext cx="37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44E08BF-E669-AB50-4F94-9C65A19799B4}"/>
                    </a:ext>
                  </a:extLst>
                </p14:cNvPr>
                <p14:cNvContentPartPr/>
                <p14:nvPr/>
              </p14:nvContentPartPr>
              <p14:xfrm>
                <a:off x="10559175" y="1535757"/>
                <a:ext cx="152280" cy="82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44E08BF-E669-AB50-4F94-9C65A19799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53055" y="1529637"/>
                  <a:ext cx="164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A91B176-5331-1C9E-5BF1-8150E88FC082}"/>
                    </a:ext>
                  </a:extLst>
                </p14:cNvPr>
                <p14:cNvContentPartPr/>
                <p14:nvPr/>
              </p14:nvContentPartPr>
              <p14:xfrm>
                <a:off x="10738095" y="1397157"/>
                <a:ext cx="90000" cy="245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A91B176-5331-1C9E-5BF1-8150E88FC0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31975" y="1391037"/>
                  <a:ext cx="1022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8C77C46-2D16-81C1-E8D5-A526A6059AD2}"/>
              </a:ext>
            </a:extLst>
          </p:cNvPr>
          <p:cNvGrpSpPr/>
          <p:nvPr/>
        </p:nvGrpSpPr>
        <p:grpSpPr>
          <a:xfrm>
            <a:off x="9375135" y="1829517"/>
            <a:ext cx="229320" cy="8640"/>
            <a:chOff x="9375135" y="1829517"/>
            <a:chExt cx="22932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890CE39-0DBF-462A-79F5-777CF9BAD259}"/>
                    </a:ext>
                  </a:extLst>
                </p14:cNvPr>
                <p14:cNvContentPartPr/>
                <p14:nvPr/>
              </p14:nvContentPartPr>
              <p14:xfrm>
                <a:off x="9375135" y="1829517"/>
                <a:ext cx="16920" cy="8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890CE39-0DBF-462A-79F5-777CF9BAD2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69015" y="1823397"/>
                  <a:ext cx="29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C63468-79EC-DEED-503E-8B5D02A1FA03}"/>
                    </a:ext>
                  </a:extLst>
                </p14:cNvPr>
                <p14:cNvContentPartPr/>
                <p14:nvPr/>
              </p14:nvContentPartPr>
              <p14:xfrm>
                <a:off x="9468735" y="1831677"/>
                <a:ext cx="135720" cy="2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C63468-79EC-DEED-503E-8B5D02A1FA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62615" y="1825557"/>
                  <a:ext cx="14796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5806ECB-B64E-C103-F526-E3140DF8A832}"/>
                  </a:ext>
                </a:extLst>
              </p14:cNvPr>
              <p14:cNvContentPartPr/>
              <p14:nvPr/>
            </p14:nvContentPartPr>
            <p14:xfrm>
              <a:off x="6005144" y="2251077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5806ECB-B64E-C103-F526-E3140DF8A8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99024" y="224495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C79FB20-BB75-942E-03B7-EA08B6F3C656}"/>
              </a:ext>
            </a:extLst>
          </p:cNvPr>
          <p:cNvGrpSpPr/>
          <p:nvPr/>
        </p:nvGrpSpPr>
        <p:grpSpPr>
          <a:xfrm>
            <a:off x="6001184" y="2241717"/>
            <a:ext cx="243720" cy="271800"/>
            <a:chOff x="6001184" y="2241717"/>
            <a:chExt cx="2437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3FA40B-CBA3-6F99-B0B8-52FCDF7458A6}"/>
                    </a:ext>
                  </a:extLst>
                </p14:cNvPr>
                <p14:cNvContentPartPr/>
                <p14:nvPr/>
              </p14:nvContentPartPr>
              <p14:xfrm>
                <a:off x="6009464" y="2262237"/>
                <a:ext cx="9720" cy="189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3FA40B-CBA3-6F99-B0B8-52FCDF7458A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03344" y="2256117"/>
                  <a:ext cx="21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4C7CFA-42CF-A9BA-2A12-287B6E370FB5}"/>
                    </a:ext>
                  </a:extLst>
                </p14:cNvPr>
                <p14:cNvContentPartPr/>
                <p14:nvPr/>
              </p14:nvContentPartPr>
              <p14:xfrm>
                <a:off x="6002984" y="2241717"/>
                <a:ext cx="125280" cy="21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4C7CFA-42CF-A9BA-2A12-287B6E370FB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96864" y="2235597"/>
                  <a:ext cx="137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32DC29B-FB8A-B1D7-4777-5BA1D24FF6AE}"/>
                    </a:ext>
                  </a:extLst>
                </p14:cNvPr>
                <p14:cNvContentPartPr/>
                <p14:nvPr/>
              </p14:nvContentPartPr>
              <p14:xfrm>
                <a:off x="6001184" y="2321637"/>
                <a:ext cx="7740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32DC29B-FB8A-B1D7-4777-5BA1D24FF6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95064" y="2315517"/>
                  <a:ext cx="89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8A64D5-98F7-1891-D499-A87184483D33}"/>
                    </a:ext>
                  </a:extLst>
                </p14:cNvPr>
                <p14:cNvContentPartPr/>
                <p14:nvPr/>
              </p14:nvContentPartPr>
              <p14:xfrm>
                <a:off x="6150944" y="2421717"/>
                <a:ext cx="93960" cy="91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8A64D5-98F7-1891-D499-A87184483D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824" y="2415597"/>
                  <a:ext cx="1062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9C1AC1A-FDC7-AB9A-F7BD-78263BEC043B}"/>
              </a:ext>
            </a:extLst>
          </p:cNvPr>
          <p:cNvGrpSpPr/>
          <p:nvPr/>
        </p:nvGrpSpPr>
        <p:grpSpPr>
          <a:xfrm>
            <a:off x="6350384" y="2244957"/>
            <a:ext cx="235080" cy="247680"/>
            <a:chOff x="6350384" y="2244957"/>
            <a:chExt cx="2350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55E67E2-10A5-2805-8F23-D7E8B79664EE}"/>
                    </a:ext>
                  </a:extLst>
                </p14:cNvPr>
                <p14:cNvContentPartPr/>
                <p14:nvPr/>
              </p14:nvContentPartPr>
              <p14:xfrm>
                <a:off x="6350384" y="2244957"/>
                <a:ext cx="96480" cy="247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55E67E2-10A5-2805-8F23-D7E8B79664E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44264" y="2238837"/>
                  <a:ext cx="108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093814-01E2-C615-9D63-3C07DCC862B2}"/>
                    </a:ext>
                  </a:extLst>
                </p14:cNvPr>
                <p14:cNvContentPartPr/>
                <p14:nvPr/>
              </p14:nvContentPartPr>
              <p14:xfrm>
                <a:off x="6508784" y="2258277"/>
                <a:ext cx="76680" cy="221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093814-01E2-C615-9D63-3C07DCC862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02664" y="2252157"/>
                  <a:ext cx="889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A3475F4-D214-72A1-0D8C-23711DFCCAC3}"/>
              </a:ext>
            </a:extLst>
          </p:cNvPr>
          <p:cNvGrpSpPr/>
          <p:nvPr/>
        </p:nvGrpSpPr>
        <p:grpSpPr>
          <a:xfrm>
            <a:off x="3803384" y="1725477"/>
            <a:ext cx="365040" cy="1382040"/>
            <a:chOff x="3803384" y="1725477"/>
            <a:chExt cx="365040" cy="13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EFCCDB-DCDF-05D9-FCA7-7893BEC85719}"/>
                    </a:ext>
                  </a:extLst>
                </p14:cNvPr>
                <p14:cNvContentPartPr/>
                <p14:nvPr/>
              </p14:nvContentPartPr>
              <p14:xfrm>
                <a:off x="3959624" y="3076917"/>
                <a:ext cx="208800" cy="30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EFCCDB-DCDF-05D9-FCA7-7893BEC8571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53504" y="3070797"/>
                  <a:ext cx="22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8764D7-AC40-7C96-17FE-DC59D312588D}"/>
                    </a:ext>
                  </a:extLst>
                </p14:cNvPr>
                <p14:cNvContentPartPr/>
                <p14:nvPr/>
              </p14:nvContentPartPr>
              <p14:xfrm>
                <a:off x="3916064" y="3087357"/>
                <a:ext cx="360" cy="1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8764D7-AC40-7C96-17FE-DC59D312588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09944" y="3081237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F0B68ED-8BCA-11E6-542A-C23BBA6A5EE3}"/>
                    </a:ext>
                  </a:extLst>
                </p14:cNvPr>
                <p14:cNvContentPartPr/>
                <p14:nvPr/>
              </p14:nvContentPartPr>
              <p14:xfrm>
                <a:off x="3803384" y="1755717"/>
                <a:ext cx="214560" cy="1332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F0B68ED-8BCA-11E6-542A-C23BBA6A5E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97264" y="1749597"/>
                  <a:ext cx="22680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3E78BE9-CD96-A627-AA7B-12FD2F0CCB6B}"/>
                    </a:ext>
                  </a:extLst>
                </p14:cNvPr>
                <p14:cNvContentPartPr/>
                <p14:nvPr/>
              </p14:nvContentPartPr>
              <p14:xfrm>
                <a:off x="3984104" y="1725477"/>
                <a:ext cx="77040" cy="138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3E78BE9-CD96-A627-AA7B-12FD2F0CCB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77984" y="1719357"/>
                  <a:ext cx="89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2CAE9CF-4403-1EB0-753C-745C04559897}"/>
                    </a:ext>
                  </a:extLst>
                </p14:cNvPr>
                <p14:cNvContentPartPr/>
                <p14:nvPr/>
              </p14:nvContentPartPr>
              <p14:xfrm>
                <a:off x="3922184" y="3069717"/>
                <a:ext cx="50400" cy="19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2CAE9CF-4403-1EB0-753C-745C0455989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16064" y="3063597"/>
                  <a:ext cx="626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CC75C94-BDDF-860E-227F-32AA8E234CE3}"/>
                  </a:ext>
                </a:extLst>
              </p14:cNvPr>
              <p14:cNvContentPartPr/>
              <p14:nvPr/>
            </p14:nvContentPartPr>
            <p14:xfrm>
              <a:off x="5882384" y="2355837"/>
              <a:ext cx="19080" cy="1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CC75C94-BDDF-860E-227F-32AA8E234CE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876264" y="2349717"/>
                <a:ext cx="313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EFA54F6-7F4C-A92C-3A56-CFDEA7FEB5EF}"/>
                  </a:ext>
                </a:extLst>
              </p14:cNvPr>
              <p14:cNvContentPartPr/>
              <p14:nvPr/>
            </p14:nvContentPartPr>
            <p14:xfrm>
              <a:off x="2856584" y="667437"/>
              <a:ext cx="4680" cy="313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EFA54F6-7F4C-A92C-3A56-CFDEA7FEB5E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850464" y="661317"/>
                <a:ext cx="16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7578758-07F8-E173-EB0E-95907CEA3509}"/>
                  </a:ext>
                </a:extLst>
              </p14:cNvPr>
              <p14:cNvContentPartPr/>
              <p14:nvPr/>
            </p14:nvContentPartPr>
            <p14:xfrm>
              <a:off x="2856584" y="608397"/>
              <a:ext cx="2666160" cy="46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7578758-07F8-E173-EB0E-95907CEA350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850464" y="602277"/>
                <a:ext cx="267840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3D3B3D7-14E0-3918-D34D-2F38BA87088F}"/>
              </a:ext>
            </a:extLst>
          </p:cNvPr>
          <p:cNvGrpSpPr/>
          <p:nvPr/>
        </p:nvGrpSpPr>
        <p:grpSpPr>
          <a:xfrm>
            <a:off x="4994624" y="607317"/>
            <a:ext cx="865440" cy="1749960"/>
            <a:chOff x="4994624" y="607317"/>
            <a:chExt cx="865440" cy="174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B2FEC8D-29E2-62F4-60AF-3B753AE32E26}"/>
                    </a:ext>
                  </a:extLst>
                </p14:cNvPr>
                <p14:cNvContentPartPr/>
                <p14:nvPr/>
              </p14:nvContentPartPr>
              <p14:xfrm>
                <a:off x="5078504" y="1146957"/>
                <a:ext cx="491760" cy="8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B2FEC8D-29E2-62F4-60AF-3B753AE32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72384" y="1140837"/>
                  <a:ext cx="504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58A603-0692-62D1-2D08-2A17B9955D82}"/>
                    </a:ext>
                  </a:extLst>
                </p14:cNvPr>
                <p14:cNvContentPartPr/>
                <p14:nvPr/>
              </p14:nvContentPartPr>
              <p14:xfrm>
                <a:off x="5551544" y="1128237"/>
                <a:ext cx="308520" cy="1229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58A603-0692-62D1-2D08-2A17B9955D8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45424" y="1122117"/>
                  <a:ext cx="320760" cy="12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96970DE-8599-1FC5-360C-7D5B25B86B97}"/>
                    </a:ext>
                  </a:extLst>
                </p14:cNvPr>
                <p14:cNvContentPartPr/>
                <p14:nvPr/>
              </p14:nvContentPartPr>
              <p14:xfrm>
                <a:off x="4994624" y="1070997"/>
                <a:ext cx="118080" cy="168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96970DE-8599-1FC5-360C-7D5B25B86B9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88504" y="1064877"/>
                  <a:ext cx="130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7A1690E-ACAE-0182-E975-14EC112809B4}"/>
                    </a:ext>
                  </a:extLst>
                </p14:cNvPr>
                <p14:cNvContentPartPr/>
                <p14:nvPr/>
              </p14:nvContentPartPr>
              <p14:xfrm>
                <a:off x="5516264" y="607317"/>
                <a:ext cx="42120" cy="538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7A1690E-ACAE-0182-E975-14EC112809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10144" y="601197"/>
                  <a:ext cx="5436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1F537FD-7E19-3188-5DEB-A4318E8484C7}"/>
              </a:ext>
            </a:extLst>
          </p:cNvPr>
          <p:cNvGrpSpPr/>
          <p:nvPr/>
        </p:nvGrpSpPr>
        <p:grpSpPr>
          <a:xfrm>
            <a:off x="2781704" y="926277"/>
            <a:ext cx="135720" cy="73080"/>
            <a:chOff x="2781704" y="926277"/>
            <a:chExt cx="13572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9C7285D-31D7-6BFA-BB25-30877905D048}"/>
                    </a:ext>
                  </a:extLst>
                </p14:cNvPr>
                <p14:cNvContentPartPr/>
                <p14:nvPr/>
              </p14:nvContentPartPr>
              <p14:xfrm>
                <a:off x="2781704" y="944997"/>
                <a:ext cx="83520" cy="53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9C7285D-31D7-6BFA-BB25-30877905D04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75584" y="938877"/>
                  <a:ext cx="957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75A081-B16A-E992-1C19-E42E8CDCC5BF}"/>
                    </a:ext>
                  </a:extLst>
                </p14:cNvPr>
                <p14:cNvContentPartPr/>
                <p14:nvPr/>
              </p14:nvContentPartPr>
              <p14:xfrm>
                <a:off x="2871344" y="926277"/>
                <a:ext cx="46080" cy="73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75A081-B16A-E992-1C19-E42E8CDCC5B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865224" y="920157"/>
                  <a:ext cx="5832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1A2E0FB-3201-938A-E909-FF8CA836C1D0}"/>
                  </a:ext>
                </a:extLst>
              </p14:cNvPr>
              <p14:cNvContentPartPr/>
              <p14:nvPr/>
            </p14:nvContentPartPr>
            <p14:xfrm>
              <a:off x="4053224" y="372597"/>
              <a:ext cx="106560" cy="109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1A2E0FB-3201-938A-E909-FF8CA836C1D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047104" y="366477"/>
                <a:ext cx="118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40C3846-EB05-D0C4-C34F-9F3AB8E780FD}"/>
                  </a:ext>
                </a:extLst>
              </p14:cNvPr>
              <p14:cNvContentPartPr/>
              <p14:nvPr/>
            </p14:nvContentPartPr>
            <p14:xfrm>
              <a:off x="4166984" y="398877"/>
              <a:ext cx="111240" cy="763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40C3846-EB05-D0C4-C34F-9F3AB8E780F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160864" y="392757"/>
                <a:ext cx="123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E2D6E7F-3BA7-F717-5905-5CD03DE03B76}"/>
                  </a:ext>
                </a:extLst>
              </p14:cNvPr>
              <p14:cNvContentPartPr/>
              <p14:nvPr/>
            </p14:nvContentPartPr>
            <p14:xfrm>
              <a:off x="4294424" y="377997"/>
              <a:ext cx="93960" cy="63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E2D6E7F-3BA7-F717-5905-5CD03DE03B7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288304" y="371877"/>
                <a:ext cx="106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D730377-E291-06F0-48F0-CA98485B6F47}"/>
              </a:ext>
            </a:extLst>
          </p:cNvPr>
          <p:cNvGrpSpPr/>
          <p:nvPr/>
        </p:nvGrpSpPr>
        <p:grpSpPr>
          <a:xfrm>
            <a:off x="4484864" y="283317"/>
            <a:ext cx="1657800" cy="275040"/>
            <a:chOff x="4484864" y="283317"/>
            <a:chExt cx="1657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1FC9061-5272-C081-F961-7C5A9BF95326}"/>
                    </a:ext>
                  </a:extLst>
                </p14:cNvPr>
                <p14:cNvContentPartPr/>
                <p14:nvPr/>
              </p14:nvContentPartPr>
              <p14:xfrm>
                <a:off x="4484864" y="345597"/>
                <a:ext cx="95040" cy="94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1FC9061-5272-C081-F961-7C5A9BF9532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78744" y="339477"/>
                  <a:ext cx="107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5488818-8BBA-C4CD-A88C-EC835A89F031}"/>
                    </a:ext>
                  </a:extLst>
                </p14:cNvPr>
                <p14:cNvContentPartPr/>
                <p14:nvPr/>
              </p14:nvContentPartPr>
              <p14:xfrm>
                <a:off x="4562624" y="367197"/>
                <a:ext cx="90360" cy="87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5488818-8BBA-C4CD-A88C-EC835A89F0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56504" y="361077"/>
                  <a:ext cx="10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FAADAC9-3909-A939-C3DC-0451C45D9D42}"/>
                    </a:ext>
                  </a:extLst>
                </p14:cNvPr>
                <p14:cNvContentPartPr/>
                <p14:nvPr/>
              </p14:nvContentPartPr>
              <p14:xfrm>
                <a:off x="4694024" y="358197"/>
                <a:ext cx="54720" cy="156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FAADAC9-3909-A939-C3DC-0451C45D9D4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7904" y="352077"/>
                  <a:ext cx="66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03DF6C-9763-C393-12FB-BEE45121B374}"/>
                    </a:ext>
                  </a:extLst>
                </p14:cNvPr>
                <p14:cNvContentPartPr/>
                <p14:nvPr/>
              </p14:nvContentPartPr>
              <p14:xfrm>
                <a:off x="4758824" y="368997"/>
                <a:ext cx="71280" cy="73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03DF6C-9763-C393-12FB-BEE45121B37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52704" y="362877"/>
                  <a:ext cx="83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D2FDCE8-3674-42C9-D251-660EE44616F7}"/>
                    </a:ext>
                  </a:extLst>
                </p14:cNvPr>
                <p14:cNvContentPartPr/>
                <p14:nvPr/>
              </p14:nvContentPartPr>
              <p14:xfrm>
                <a:off x="4844144" y="363597"/>
                <a:ext cx="77400" cy="70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D2FDCE8-3674-42C9-D251-660EE44616F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38024" y="357477"/>
                  <a:ext cx="89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0E81D86-EAEB-3996-9799-EA96F2474EFE}"/>
                    </a:ext>
                  </a:extLst>
                </p14:cNvPr>
                <p14:cNvContentPartPr/>
                <p14:nvPr/>
              </p14:nvContentPartPr>
              <p14:xfrm>
                <a:off x="5064464" y="359637"/>
                <a:ext cx="75960" cy="100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0E81D86-EAEB-3996-9799-EA96F2474EF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58344" y="353517"/>
                  <a:ext cx="88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F7FEBE0-3306-7348-0C56-6D551E82A16F}"/>
                    </a:ext>
                  </a:extLst>
                </p14:cNvPr>
                <p14:cNvContentPartPr/>
                <p14:nvPr/>
              </p14:nvContentPartPr>
              <p14:xfrm>
                <a:off x="5183264" y="368637"/>
                <a:ext cx="106560" cy="74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F7FEBE0-3306-7348-0C56-6D551E82A16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77144" y="362517"/>
                  <a:ext cx="118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680513F-754B-EE24-029D-5BF36FCBEB90}"/>
                    </a:ext>
                  </a:extLst>
                </p14:cNvPr>
                <p14:cNvContentPartPr/>
                <p14:nvPr/>
              </p14:nvContentPartPr>
              <p14:xfrm>
                <a:off x="5286944" y="283317"/>
                <a:ext cx="13320" cy="15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680513F-754B-EE24-029D-5BF36FCBEB9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80824" y="277197"/>
                  <a:ext cx="25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9562F1C-FF7F-36FF-8CA8-619D44532544}"/>
                    </a:ext>
                  </a:extLst>
                </p14:cNvPr>
                <p14:cNvContentPartPr/>
                <p14:nvPr/>
              </p14:nvContentPartPr>
              <p14:xfrm>
                <a:off x="5255984" y="320757"/>
                <a:ext cx="81360" cy="8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9562F1C-FF7F-36FF-8CA8-619D4453254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49864" y="314637"/>
                  <a:ext cx="93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A3798AC-2B50-5992-DB2B-F064A8A281F2}"/>
                    </a:ext>
                  </a:extLst>
                </p14:cNvPr>
                <p14:cNvContentPartPr/>
                <p14:nvPr/>
              </p14:nvContentPartPr>
              <p14:xfrm>
                <a:off x="5349584" y="374397"/>
                <a:ext cx="73080" cy="59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A3798AC-2B50-5992-DB2B-F064A8A281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343464" y="368277"/>
                  <a:ext cx="85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A384592-8C3B-E46B-0A95-F8CE7225DF0F}"/>
                    </a:ext>
                  </a:extLst>
                </p14:cNvPr>
                <p14:cNvContentPartPr/>
                <p14:nvPr/>
              </p14:nvContentPartPr>
              <p14:xfrm>
                <a:off x="5445344" y="385197"/>
                <a:ext cx="69120" cy="57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A384592-8C3B-E46B-0A95-F8CE7225DF0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39224" y="379077"/>
                  <a:ext cx="81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78A985E-9780-1200-98B3-E68A8DB6A93D}"/>
                    </a:ext>
                  </a:extLst>
                </p14:cNvPr>
                <p14:cNvContentPartPr/>
                <p14:nvPr/>
              </p14:nvContentPartPr>
              <p14:xfrm>
                <a:off x="5630384" y="348837"/>
                <a:ext cx="73440" cy="92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78A985E-9780-1200-98B3-E68A8DB6A93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24264" y="342717"/>
                  <a:ext cx="85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F6C626D-6F99-E436-5777-D3B79CA3A80E}"/>
                    </a:ext>
                  </a:extLst>
                </p14:cNvPr>
                <p14:cNvContentPartPr/>
                <p14:nvPr/>
              </p14:nvContentPartPr>
              <p14:xfrm>
                <a:off x="5723264" y="371877"/>
                <a:ext cx="74160" cy="84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F6C626D-6F99-E436-5777-D3B79CA3A80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17144" y="365757"/>
                  <a:ext cx="86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8A2C66A-928A-F520-695B-A0B8A1B743F4}"/>
                    </a:ext>
                  </a:extLst>
                </p14:cNvPr>
                <p14:cNvContentPartPr/>
                <p14:nvPr/>
              </p14:nvContentPartPr>
              <p14:xfrm>
                <a:off x="5796344" y="388437"/>
                <a:ext cx="54000" cy="71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8A2C66A-928A-F520-695B-A0B8A1B743F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90224" y="382317"/>
                  <a:ext cx="6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D43E51B-961A-26F6-27CF-7D2E815DC88E}"/>
                    </a:ext>
                  </a:extLst>
                </p14:cNvPr>
                <p14:cNvContentPartPr/>
                <p14:nvPr/>
              </p14:nvContentPartPr>
              <p14:xfrm>
                <a:off x="5907584" y="392757"/>
                <a:ext cx="45720" cy="1656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D43E51B-961A-26F6-27CF-7D2E815DC88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01464" y="386637"/>
                  <a:ext cx="57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CC44ECB-5311-7A31-3058-EA2E1D3B7C3B}"/>
                    </a:ext>
                  </a:extLst>
                </p14:cNvPr>
                <p14:cNvContentPartPr/>
                <p14:nvPr/>
              </p14:nvContentPartPr>
              <p14:xfrm>
                <a:off x="5903264" y="363237"/>
                <a:ext cx="45000" cy="86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CC44ECB-5311-7A31-3058-EA2E1D3B7C3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897144" y="357117"/>
                  <a:ext cx="57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878E7EF-6908-AA9A-DC83-E5D18C6119B2}"/>
                    </a:ext>
                  </a:extLst>
                </p14:cNvPr>
                <p14:cNvContentPartPr/>
                <p14:nvPr/>
              </p14:nvContentPartPr>
              <p14:xfrm>
                <a:off x="5973824" y="356037"/>
                <a:ext cx="102240" cy="101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878E7EF-6908-AA9A-DC83-E5D18C6119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67704" y="349917"/>
                  <a:ext cx="11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2AB2A25-AA38-6633-5867-664A62B0703E}"/>
                    </a:ext>
                  </a:extLst>
                </p14:cNvPr>
                <p14:cNvContentPartPr/>
                <p14:nvPr/>
              </p14:nvContentPartPr>
              <p14:xfrm>
                <a:off x="6102704" y="368997"/>
                <a:ext cx="39960" cy="781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2AB2A25-AA38-6633-5867-664A62B0703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96584" y="362877"/>
                  <a:ext cx="5220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80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ED93-BB38-0691-7137-C5EC8283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3200"/>
              <a:t>Static Scoping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B7EAB-7810-8C1E-9103-B425A9722774}"/>
              </a:ext>
            </a:extLst>
          </p:cNvPr>
          <p:cNvSpPr txBox="1"/>
          <p:nvPr/>
        </p:nvSpPr>
        <p:spPr>
          <a:xfrm>
            <a:off x="203147" y="609600"/>
            <a:ext cx="1010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JS use </a:t>
            </a:r>
            <a:r>
              <a:rPr lang="en-US" b="1">
                <a:solidFill>
                  <a:srgbClr val="FF0000"/>
                </a:solidFill>
              </a:rPr>
              <a:t>Static Scoping</a:t>
            </a:r>
            <a:r>
              <a:rPr lang="en-US"/>
              <a:t>. It mean the scope of a function will be capture at </a:t>
            </a:r>
            <a:r>
              <a:rPr lang="en-US" b="1">
                <a:solidFill>
                  <a:srgbClr val="FF0000"/>
                </a:solidFill>
              </a:rPr>
              <a:t>Creation</a:t>
            </a:r>
            <a:r>
              <a:rPr lang="en-US"/>
              <a:t> time (not </a:t>
            </a:r>
            <a:r>
              <a:rPr lang="en-US" b="1">
                <a:solidFill>
                  <a:srgbClr val="FF0000"/>
                </a:solidFill>
              </a:rPr>
              <a:t>Calling</a:t>
            </a:r>
            <a:r>
              <a:rPr lang="en-US"/>
              <a:t> time)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2F68C-6258-425D-9D05-F3A09ACCE9E1}"/>
              </a:ext>
            </a:extLst>
          </p:cNvPr>
          <p:cNvSpPr txBox="1"/>
          <p:nvPr/>
        </p:nvSpPr>
        <p:spPr>
          <a:xfrm>
            <a:off x="6019189" y="1111017"/>
            <a:ext cx="5683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Module: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{a: 1, aFunc: f, otherFun: f,…}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aFunc, otherFun </a:t>
            </a:r>
            <a:r>
              <a:rPr lang="en-US"/>
              <a:t>although the </a:t>
            </a:r>
            <a:r>
              <a:rPr lang="en-US">
                <a:solidFill>
                  <a:srgbClr val="FF0000"/>
                </a:solidFill>
              </a:rPr>
              <a:t>[[scopes]] </a:t>
            </a:r>
            <a:r>
              <a:rPr lang="en-US"/>
              <a:t>will refer scope</a:t>
            </a:r>
          </a:p>
          <a:p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global</a:t>
            </a:r>
            <a:r>
              <a:rPr lang="en-US"/>
              <a:t> in this case) at creation time. In this time, </a:t>
            </a:r>
            <a:r>
              <a:rPr lang="en-US">
                <a:solidFill>
                  <a:srgbClr val="FF0000"/>
                </a:solidFill>
              </a:rPr>
              <a:t>we don’t do any call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E1D54C-6259-6D41-3995-C42CC57898EA}"/>
              </a:ext>
            </a:extLst>
          </p:cNvPr>
          <p:cNvGrpSpPr/>
          <p:nvPr/>
        </p:nvGrpSpPr>
        <p:grpSpPr>
          <a:xfrm>
            <a:off x="489188" y="992564"/>
            <a:ext cx="5033906" cy="2729241"/>
            <a:chOff x="489187" y="1111017"/>
            <a:chExt cx="5194437" cy="2818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7258D8-5CA8-67A9-92F9-526B6865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187" y="1111017"/>
              <a:ext cx="5194437" cy="28184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F4CF97-033C-B9DA-46AC-C3DED26D6094}"/>
                </a:ext>
              </a:extLst>
            </p:cNvPr>
            <p:cNvSpPr txBox="1"/>
            <p:nvPr/>
          </p:nvSpPr>
          <p:spPr>
            <a:xfrm>
              <a:off x="3496190" y="2959858"/>
              <a:ext cx="1171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file: test3</a:t>
              </a:r>
              <a:r>
                <a:rPr lang="en-US" sz="1400">
                  <a:solidFill>
                    <a:srgbClr val="FF0000"/>
                  </a:solidFill>
                </a:rPr>
                <a:t>.mjs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927B06-F271-55B7-CF54-5D0885EDBD7D}"/>
                </a:ext>
              </a:extLst>
            </p:cNvPr>
            <p:cNvSpPr txBox="1"/>
            <p:nvPr/>
          </p:nvSpPr>
          <p:spPr>
            <a:xfrm>
              <a:off x="3496190" y="3248826"/>
              <a:ext cx="1702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75000"/>
                    </a:schemeClr>
                  </a:solidFill>
                </a:rPr>
                <a:t>(*.mjs is module file)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C67327-5D94-921E-C648-D8EF2D7262AE}"/>
                </a:ext>
              </a:extLst>
            </p:cNvPr>
            <p:cNvSpPr/>
            <p:nvPr/>
          </p:nvSpPr>
          <p:spPr>
            <a:xfrm>
              <a:off x="672308" y="3561085"/>
              <a:ext cx="1909483" cy="2489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7A9A9D-6DBE-B8E7-FEE4-68E2953EFA2A}"/>
                </a:ext>
              </a:extLst>
            </p:cNvPr>
            <p:cNvSpPr/>
            <p:nvPr/>
          </p:nvSpPr>
          <p:spPr>
            <a:xfrm>
              <a:off x="489187" y="1570276"/>
              <a:ext cx="2361589" cy="2489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C1B841C-8F41-1653-DEBA-B96B320E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8" y="3840258"/>
            <a:ext cx="5033906" cy="301774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6152176-666B-ABDB-31FB-80A2BEBED6A2}"/>
              </a:ext>
            </a:extLst>
          </p:cNvPr>
          <p:cNvGrpSpPr/>
          <p:nvPr/>
        </p:nvGrpSpPr>
        <p:grpSpPr>
          <a:xfrm>
            <a:off x="6912704" y="3329955"/>
            <a:ext cx="1374120" cy="456480"/>
            <a:chOff x="6912704" y="3329955"/>
            <a:chExt cx="13741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937782-566B-7E82-38B9-C6009B98B66C}"/>
                    </a:ext>
                  </a:extLst>
                </p14:cNvPr>
                <p14:cNvContentPartPr/>
                <p14:nvPr/>
              </p14:nvContentPartPr>
              <p14:xfrm>
                <a:off x="7035464" y="3471435"/>
                <a:ext cx="6480" cy="20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937782-566B-7E82-38B9-C6009B98B6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9344" y="3465315"/>
                  <a:ext cx="18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A98FFC-1196-11A4-09D3-2F085082FE70}"/>
                    </a:ext>
                  </a:extLst>
                </p14:cNvPr>
                <p14:cNvContentPartPr/>
                <p14:nvPr/>
              </p14:nvContentPartPr>
              <p14:xfrm>
                <a:off x="6954104" y="3556755"/>
                <a:ext cx="1188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A98FFC-1196-11A4-09D3-2F085082FE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7984" y="3550635"/>
                  <a:ext cx="131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4AE732-42B5-E59C-65BB-1A9791DE7D5A}"/>
                    </a:ext>
                  </a:extLst>
                </p14:cNvPr>
                <p14:cNvContentPartPr/>
                <p14:nvPr/>
              </p14:nvContentPartPr>
              <p14:xfrm>
                <a:off x="7049864" y="3573315"/>
                <a:ext cx="79560" cy="81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4AE732-42B5-E59C-65BB-1A9791DE7D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3744" y="3567195"/>
                  <a:ext cx="91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DE6B5F-97EC-4B49-4D96-8ABDA54BAC80}"/>
                    </a:ext>
                  </a:extLst>
                </p14:cNvPr>
                <p14:cNvContentPartPr/>
                <p14:nvPr/>
              </p14:nvContentPartPr>
              <p14:xfrm>
                <a:off x="7167944" y="3552075"/>
                <a:ext cx="40320" cy="9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DE6B5F-97EC-4B49-4D96-8ABDA54BAC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1824" y="3545955"/>
                  <a:ext cx="52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5476C3-9825-944C-69FD-41FAC314E176}"/>
                    </a:ext>
                  </a:extLst>
                </p14:cNvPr>
                <p14:cNvContentPartPr/>
                <p14:nvPr/>
              </p14:nvContentPartPr>
              <p14:xfrm>
                <a:off x="7253984" y="3463155"/>
                <a:ext cx="10800" cy="17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5476C3-9825-944C-69FD-41FAC314E1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7864" y="3457035"/>
                  <a:ext cx="23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2D732-5DF7-8764-C14A-8C7E4E10DA6B}"/>
                    </a:ext>
                  </a:extLst>
                </p14:cNvPr>
                <p14:cNvContentPartPr/>
                <p14:nvPr/>
              </p14:nvContentPartPr>
              <p14:xfrm>
                <a:off x="7207904" y="3532275"/>
                <a:ext cx="66960" cy="1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A2D732-5DF7-8764-C14A-8C7E4E10DA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01784" y="3526155"/>
                  <a:ext cx="79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9D8D0A-09CF-EDFF-F476-8FEB2BF01226}"/>
                    </a:ext>
                  </a:extLst>
                </p14:cNvPr>
                <p14:cNvContentPartPr/>
                <p14:nvPr/>
              </p14:nvContentPartPr>
              <p14:xfrm>
                <a:off x="7326704" y="3643875"/>
                <a:ext cx="360" cy="1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9D8D0A-09CF-EDFF-F476-8FEB2BF012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0584" y="3637755"/>
                  <a:ext cx="12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D71C9C-03CB-187F-0EF2-464ECFA0612F}"/>
                    </a:ext>
                  </a:extLst>
                </p14:cNvPr>
                <p14:cNvContentPartPr/>
                <p14:nvPr/>
              </p14:nvContentPartPr>
              <p14:xfrm>
                <a:off x="7414184" y="3558915"/>
                <a:ext cx="11016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D71C9C-03CB-187F-0EF2-464ECFA061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8064" y="3552795"/>
                  <a:ext cx="122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9163CB-9108-4EDC-7397-4B1481A41C22}"/>
                    </a:ext>
                  </a:extLst>
                </p14:cNvPr>
                <p14:cNvContentPartPr/>
                <p14:nvPr/>
              </p14:nvContentPartPr>
              <p14:xfrm>
                <a:off x="7570064" y="3558555"/>
                <a:ext cx="56880" cy="15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9163CB-9108-4EDC-7397-4B1481A41C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3944" y="3552435"/>
                  <a:ext cx="69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53B744-A6E1-5CA3-0CEC-E7370E11FB44}"/>
                    </a:ext>
                  </a:extLst>
                </p14:cNvPr>
                <p14:cNvContentPartPr/>
                <p14:nvPr/>
              </p14:nvContentPartPr>
              <p14:xfrm>
                <a:off x="7601384" y="3453795"/>
                <a:ext cx="2520" cy="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53B744-A6E1-5CA3-0CEC-E7370E11FB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5264" y="3447315"/>
                  <a:ext cx="1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4EE820-144F-82CF-166D-45EEB4A9FE43}"/>
                    </a:ext>
                  </a:extLst>
                </p14:cNvPr>
                <p14:cNvContentPartPr/>
                <p14:nvPr/>
              </p14:nvContentPartPr>
              <p14:xfrm>
                <a:off x="7679504" y="3526515"/>
                <a:ext cx="60840" cy="11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4EE820-144F-82CF-166D-45EEB4A9FE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3384" y="3520395"/>
                  <a:ext cx="73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407012-F85A-AF51-BA82-D9F5BFE2AE3B}"/>
                    </a:ext>
                  </a:extLst>
                </p14:cNvPr>
                <p14:cNvContentPartPr/>
                <p14:nvPr/>
              </p14:nvContentPartPr>
              <p14:xfrm>
                <a:off x="6918824" y="3352635"/>
                <a:ext cx="3240" cy="34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407012-F85A-AF51-BA82-D9F5BFE2AE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2704" y="3346515"/>
                  <a:ext cx="15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6F7A69-0CBE-B1D8-E9E6-DC06D5F5E2ED}"/>
                    </a:ext>
                  </a:extLst>
                </p14:cNvPr>
                <p14:cNvContentPartPr/>
                <p14:nvPr/>
              </p14:nvContentPartPr>
              <p14:xfrm>
                <a:off x="6914504" y="3329955"/>
                <a:ext cx="951480" cy="36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6F7A69-0CBE-B1D8-E9E6-DC06D5F5E2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8384" y="3323835"/>
                  <a:ext cx="963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EFA521-9896-B97C-1F92-02A03C86E978}"/>
                    </a:ext>
                  </a:extLst>
                </p14:cNvPr>
                <p14:cNvContentPartPr/>
                <p14:nvPr/>
              </p14:nvContentPartPr>
              <p14:xfrm>
                <a:off x="6912704" y="3688515"/>
                <a:ext cx="932760" cy="9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EFA521-9896-B97C-1F92-02A03C86E9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6584" y="3682395"/>
                  <a:ext cx="945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E2D57D-FA8A-CDAE-AB65-6094C5BE4E36}"/>
                    </a:ext>
                  </a:extLst>
                </p14:cNvPr>
                <p14:cNvContentPartPr/>
                <p14:nvPr/>
              </p14:nvContentPartPr>
              <p14:xfrm>
                <a:off x="7876064" y="3689955"/>
                <a:ext cx="3960" cy="8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E2D57D-FA8A-CDAE-AB65-6094C5BE4E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9944" y="3683835"/>
                  <a:ext cx="16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D6F0EF-C512-8D4F-C75F-C8CCEA507B5B}"/>
                    </a:ext>
                  </a:extLst>
                </p14:cNvPr>
                <p14:cNvContentPartPr/>
                <p14:nvPr/>
              </p14:nvContentPartPr>
              <p14:xfrm>
                <a:off x="7950944" y="3562875"/>
                <a:ext cx="320760" cy="1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D6F0EF-C512-8D4F-C75F-C8CCEA507B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4824" y="3556755"/>
                  <a:ext cx="333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9AFADC-2DED-5743-0294-112D7354F2E4}"/>
                    </a:ext>
                  </a:extLst>
                </p14:cNvPr>
                <p14:cNvContentPartPr/>
                <p14:nvPr/>
              </p14:nvContentPartPr>
              <p14:xfrm>
                <a:off x="8229944" y="3513915"/>
                <a:ext cx="56880" cy="118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9AFADC-2DED-5743-0294-112D7354F2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23824" y="3507795"/>
                  <a:ext cx="691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66BC782-D7D1-5A82-7D24-81524F87BEF5}"/>
              </a:ext>
            </a:extLst>
          </p:cNvPr>
          <p:cNvGrpSpPr/>
          <p:nvPr/>
        </p:nvGrpSpPr>
        <p:grpSpPr>
          <a:xfrm>
            <a:off x="8529104" y="3401235"/>
            <a:ext cx="541800" cy="304920"/>
            <a:chOff x="8529104" y="3401235"/>
            <a:chExt cx="5418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A93044-1124-3D66-5779-8BBB8A01A2C9}"/>
                    </a:ext>
                  </a:extLst>
                </p14:cNvPr>
                <p14:cNvContentPartPr/>
                <p14:nvPr/>
              </p14:nvContentPartPr>
              <p14:xfrm>
                <a:off x="8529104" y="3401235"/>
                <a:ext cx="87840" cy="20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A93044-1124-3D66-5779-8BBB8A01A2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2984" y="3395115"/>
                  <a:ext cx="100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43DA3C-CC9E-452D-BEFE-980A6E296E4E}"/>
                    </a:ext>
                  </a:extLst>
                </p14:cNvPr>
                <p14:cNvContentPartPr/>
                <p14:nvPr/>
              </p14:nvContentPartPr>
              <p14:xfrm>
                <a:off x="8652944" y="3508515"/>
                <a:ext cx="111960" cy="10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43DA3C-CC9E-452D-BEFE-980A6E296E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6824" y="3502395"/>
                  <a:ext cx="124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EE96B6-5E8D-750B-50F1-0799856F7283}"/>
                    </a:ext>
                  </a:extLst>
                </p14:cNvPr>
                <p14:cNvContentPartPr/>
                <p14:nvPr/>
              </p14:nvContentPartPr>
              <p14:xfrm>
                <a:off x="8777144" y="3543435"/>
                <a:ext cx="44640" cy="6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EE96B6-5E8D-750B-50F1-0799856F7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71024" y="3537315"/>
                  <a:ext cx="5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077FA8-0FE9-0070-77EB-53743485802F}"/>
                    </a:ext>
                  </a:extLst>
                </p14:cNvPr>
                <p14:cNvContentPartPr/>
                <p14:nvPr/>
              </p14:nvContentPartPr>
              <p14:xfrm>
                <a:off x="8858144" y="3543075"/>
                <a:ext cx="14760" cy="16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077FA8-0FE9-0070-77EB-5374348580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2024" y="3536955"/>
                  <a:ext cx="27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19F330-CEB9-1E90-9FFC-D3B0ED2B1D2A}"/>
                    </a:ext>
                  </a:extLst>
                </p14:cNvPr>
                <p14:cNvContentPartPr/>
                <p14:nvPr/>
              </p14:nvContentPartPr>
              <p14:xfrm>
                <a:off x="8856344" y="3528675"/>
                <a:ext cx="55080" cy="9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19F330-CEB9-1E90-9FFC-D3B0ED2B1D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50224" y="3522555"/>
                  <a:ext cx="67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259FA2-CBB3-CE5A-FD3F-A6733C797FA4}"/>
                    </a:ext>
                  </a:extLst>
                </p14:cNvPr>
                <p14:cNvContentPartPr/>
                <p14:nvPr/>
              </p14:nvContentPartPr>
              <p14:xfrm>
                <a:off x="8906024" y="3533355"/>
                <a:ext cx="75600" cy="10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259FA2-CBB3-CE5A-FD3F-A6733C797F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99904" y="3527235"/>
                  <a:ext cx="87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8D44DB-884B-29E4-22CB-43E2CAEB4836}"/>
                    </a:ext>
                  </a:extLst>
                </p14:cNvPr>
                <p14:cNvContentPartPr/>
                <p14:nvPr/>
              </p14:nvContentPartPr>
              <p14:xfrm>
                <a:off x="9024824" y="3532275"/>
                <a:ext cx="46080" cy="88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8D44DB-884B-29E4-22CB-43E2CAEB48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18704" y="3526155"/>
                  <a:ext cx="5832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FF84B5A-CE3A-F594-CD05-01166CD7DE52}"/>
                  </a:ext>
                </a:extLst>
              </p14:cNvPr>
              <p14:cNvContentPartPr/>
              <p14:nvPr/>
            </p14:nvContentPartPr>
            <p14:xfrm>
              <a:off x="9280424" y="3376035"/>
              <a:ext cx="86040" cy="327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FF84B5A-CE3A-F594-CD05-01166CD7DE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74304" y="3369915"/>
                <a:ext cx="98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007B075-825F-2AF6-48B3-FEBE0AE6BEED}"/>
                  </a:ext>
                </a:extLst>
              </p14:cNvPr>
              <p14:cNvContentPartPr/>
              <p14:nvPr/>
            </p14:nvContentPartPr>
            <p14:xfrm>
              <a:off x="9420824" y="3526155"/>
              <a:ext cx="88920" cy="87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007B075-825F-2AF6-48B3-FEBE0AE6BE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14704" y="3520035"/>
                <a:ext cx="1011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C107D33-9B0E-7C81-0C96-3C71252D0C11}"/>
                  </a:ext>
                </a:extLst>
              </p14:cNvPr>
              <p14:cNvContentPartPr/>
              <p14:nvPr/>
            </p14:nvContentPartPr>
            <p14:xfrm>
              <a:off x="9509744" y="3553515"/>
              <a:ext cx="33480" cy="68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C107D33-9B0E-7C81-0C96-3C71252D0C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03624" y="3547395"/>
                <a:ext cx="45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D5F3710-CA95-4266-560D-26F8512B6848}"/>
                  </a:ext>
                </a:extLst>
              </p14:cNvPr>
              <p14:cNvContentPartPr/>
              <p14:nvPr/>
            </p14:nvContentPartPr>
            <p14:xfrm>
              <a:off x="9638624" y="3550275"/>
              <a:ext cx="2520" cy="2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D5F3710-CA95-4266-560D-26F8512B68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32504" y="3544155"/>
                <a:ext cx="14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0B6141-13B8-79B2-A369-F696A3A0E7D3}"/>
                  </a:ext>
                </a:extLst>
              </p14:cNvPr>
              <p14:cNvContentPartPr/>
              <p14:nvPr/>
            </p14:nvContentPartPr>
            <p14:xfrm>
              <a:off x="9659504" y="3626235"/>
              <a:ext cx="360" cy="2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0B6141-13B8-79B2-A369-F696A3A0E7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53384" y="3620115"/>
                <a:ext cx="12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F69801-D661-0C1E-DDCF-C8E55882F8D9}"/>
                  </a:ext>
                </a:extLst>
              </p14:cNvPr>
              <p14:cNvContentPartPr/>
              <p14:nvPr/>
            </p14:nvContentPartPr>
            <p14:xfrm>
              <a:off x="9736544" y="3491235"/>
              <a:ext cx="29520" cy="130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F69801-D661-0C1E-DDCF-C8E55882F8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30424" y="3485115"/>
                <a:ext cx="417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77D92C-73FB-8237-A49A-0EF0576833A1}"/>
                  </a:ext>
                </a:extLst>
              </p14:cNvPr>
              <p14:cNvContentPartPr/>
              <p14:nvPr/>
            </p14:nvContentPartPr>
            <p14:xfrm>
              <a:off x="9859304" y="3628395"/>
              <a:ext cx="10800" cy="34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77D92C-73FB-8237-A49A-0EF0576833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53184" y="3622275"/>
                <a:ext cx="230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CF7CEEA-D5C3-9E1A-33F6-552D55EC8A57}"/>
              </a:ext>
            </a:extLst>
          </p:cNvPr>
          <p:cNvGrpSpPr/>
          <p:nvPr/>
        </p:nvGrpSpPr>
        <p:grpSpPr>
          <a:xfrm>
            <a:off x="9994664" y="3412035"/>
            <a:ext cx="566280" cy="209160"/>
            <a:chOff x="9994664" y="3412035"/>
            <a:chExt cx="56628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311469-A68D-0FB0-51DF-6CC4D9A507F5}"/>
                    </a:ext>
                  </a:extLst>
                </p14:cNvPr>
                <p14:cNvContentPartPr/>
                <p14:nvPr/>
              </p14:nvContentPartPr>
              <p14:xfrm>
                <a:off x="10013384" y="3617955"/>
                <a:ext cx="129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311469-A68D-0FB0-51DF-6CC4D9A507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07264" y="3611835"/>
                  <a:ext cx="25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983E3E-176A-4067-725E-30A0E02B3FAD}"/>
                    </a:ext>
                  </a:extLst>
                </p14:cNvPr>
                <p14:cNvContentPartPr/>
                <p14:nvPr/>
              </p14:nvContentPartPr>
              <p14:xfrm>
                <a:off x="10173584" y="360859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983E3E-176A-4067-725E-30A0E02B3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7464" y="360247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8BBE2E-B527-626E-CFAD-67CBEA5651B2}"/>
                    </a:ext>
                  </a:extLst>
                </p14:cNvPr>
                <p14:cNvContentPartPr/>
                <p14:nvPr/>
              </p14:nvContentPartPr>
              <p14:xfrm>
                <a:off x="9994664" y="3504555"/>
                <a:ext cx="117000" cy="116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8BBE2E-B527-626E-CFAD-67CBEA5651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88544" y="3498435"/>
                  <a:ext cx="129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0E5186-2BF6-964A-B0AE-E2203DE9B497}"/>
                    </a:ext>
                  </a:extLst>
                </p14:cNvPr>
                <p14:cNvContentPartPr/>
                <p14:nvPr/>
              </p14:nvContentPartPr>
              <p14:xfrm>
                <a:off x="10208864" y="3418155"/>
                <a:ext cx="31680" cy="15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0E5186-2BF6-964A-B0AE-E2203DE9B4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02744" y="3412035"/>
                  <a:ext cx="43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0E585E-6740-6076-654C-D5C62357C48A}"/>
                    </a:ext>
                  </a:extLst>
                </p14:cNvPr>
                <p14:cNvContentPartPr/>
                <p14:nvPr/>
              </p14:nvContentPartPr>
              <p14:xfrm>
                <a:off x="10211024" y="3412035"/>
                <a:ext cx="114840" cy="14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0E585E-6740-6076-654C-D5C62357C4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04904" y="3405915"/>
                  <a:ext cx="127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7ED1B87-B24A-CDDA-2A28-D31B21515734}"/>
                    </a:ext>
                  </a:extLst>
                </p14:cNvPr>
                <p14:cNvContentPartPr/>
                <p14:nvPr/>
              </p14:nvContentPartPr>
              <p14:xfrm>
                <a:off x="10194464" y="3532635"/>
                <a:ext cx="98280" cy="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7ED1B87-B24A-CDDA-2A28-D31B215157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8344" y="3526515"/>
                  <a:ext cx="11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568496-5483-40A1-297E-0346DBB20842}"/>
                    </a:ext>
                  </a:extLst>
                </p14:cNvPr>
                <p14:cNvContentPartPr/>
                <p14:nvPr/>
              </p14:nvContentPartPr>
              <p14:xfrm>
                <a:off x="10310744" y="3511755"/>
                <a:ext cx="102240" cy="108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568496-5483-40A1-297E-0346DBB208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04624" y="3505635"/>
                  <a:ext cx="114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BDE6D6-076C-6F3A-DD65-670272FA388F}"/>
                    </a:ext>
                  </a:extLst>
                </p14:cNvPr>
                <p14:cNvContentPartPr/>
                <p14:nvPr/>
              </p14:nvContentPartPr>
              <p14:xfrm>
                <a:off x="10423064" y="3528675"/>
                <a:ext cx="65160" cy="7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BDE6D6-076C-6F3A-DD65-670272FA38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16944" y="3522555"/>
                  <a:ext cx="77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809EE7-E2CC-E6AC-F597-1E89841BCE53}"/>
                    </a:ext>
                  </a:extLst>
                </p14:cNvPr>
                <p14:cNvContentPartPr/>
                <p14:nvPr/>
              </p14:nvContentPartPr>
              <p14:xfrm>
                <a:off x="10507664" y="3522195"/>
                <a:ext cx="53280" cy="91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809EE7-E2CC-E6AC-F597-1E89841BCE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01544" y="3516075"/>
                  <a:ext cx="655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5AD11A3-780F-2B06-7172-99C5F277FDF7}"/>
                  </a:ext>
                </a:extLst>
              </p14:cNvPr>
              <p14:cNvContentPartPr/>
              <p14:nvPr/>
            </p14:nvContentPartPr>
            <p14:xfrm>
              <a:off x="10675064" y="3534795"/>
              <a:ext cx="360" cy="6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5AD11A3-780F-2B06-7172-99C5F277FD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68944" y="3528675"/>
                <a:ext cx="126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FE45C97-0E80-22A3-61FE-C206C632F3EC}"/>
                  </a:ext>
                </a:extLst>
              </p14:cNvPr>
              <p14:cNvContentPartPr/>
              <p14:nvPr/>
            </p14:nvContentPartPr>
            <p14:xfrm>
              <a:off x="10677224" y="3623355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FE45C97-0E80-22A3-61FE-C206C632F3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71104" y="361723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BFB14F-648B-0C71-6301-9483F977F04C}"/>
              </a:ext>
            </a:extLst>
          </p:cNvPr>
          <p:cNvGrpSpPr/>
          <p:nvPr/>
        </p:nvGrpSpPr>
        <p:grpSpPr>
          <a:xfrm>
            <a:off x="10833104" y="3593115"/>
            <a:ext cx="260640" cy="19080"/>
            <a:chOff x="10833104" y="3593115"/>
            <a:chExt cx="260640" cy="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034640-832B-CC01-08ED-E444042DAA79}"/>
                    </a:ext>
                  </a:extLst>
                </p14:cNvPr>
                <p14:cNvContentPartPr/>
                <p14:nvPr/>
              </p14:nvContentPartPr>
              <p14:xfrm>
                <a:off x="10833104" y="3611835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034640-832B-CC01-08ED-E444042DAA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26984" y="36057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DC6612-DCBB-2160-5CFC-83C217CF4456}"/>
                    </a:ext>
                  </a:extLst>
                </p14:cNvPr>
                <p14:cNvContentPartPr/>
                <p14:nvPr/>
              </p14:nvContentPartPr>
              <p14:xfrm>
                <a:off x="10939304" y="3594195"/>
                <a:ext cx="93960" cy="7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ADC6612-DCBB-2160-5CFC-83C217CF44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33184" y="3588075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19702C-3A3E-7353-6E78-7A95FA1259D2}"/>
                    </a:ext>
                  </a:extLst>
                </p14:cNvPr>
                <p14:cNvContentPartPr/>
                <p14:nvPr/>
              </p14:nvContentPartPr>
              <p14:xfrm>
                <a:off x="11093384" y="3593115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19702C-3A3E-7353-6E78-7A95FA1259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87264" y="35869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60058C8-3D1E-5361-D3ED-C0543F7C0E34}"/>
                  </a:ext>
                </a:extLst>
              </p14:cNvPr>
              <p14:cNvContentPartPr/>
              <p14:nvPr/>
            </p14:nvContentPartPr>
            <p14:xfrm>
              <a:off x="11303624" y="3345075"/>
              <a:ext cx="106560" cy="378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60058C8-3D1E-5361-D3ED-C0543F7C0E3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297504" y="3338955"/>
                <a:ext cx="11880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628E12-9263-23A4-919F-5A5D17FD9CC6}"/>
              </a:ext>
            </a:extLst>
          </p:cNvPr>
          <p:cNvGrpSpPr/>
          <p:nvPr/>
        </p:nvGrpSpPr>
        <p:grpSpPr>
          <a:xfrm>
            <a:off x="6881384" y="4096755"/>
            <a:ext cx="884880" cy="467280"/>
            <a:chOff x="6881384" y="4096755"/>
            <a:chExt cx="88488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5F1BC98-A521-8F68-6F4F-EB900B293506}"/>
                    </a:ext>
                  </a:extLst>
                </p14:cNvPr>
                <p14:cNvContentPartPr/>
                <p14:nvPr/>
              </p14:nvContentPartPr>
              <p14:xfrm>
                <a:off x="7021784" y="4322115"/>
                <a:ext cx="130320" cy="10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5F1BC98-A521-8F68-6F4F-EB900B2935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15664" y="4315995"/>
                  <a:ext cx="142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2087DA6-A1FA-F7E9-3C28-972A9181ED76}"/>
                    </a:ext>
                  </a:extLst>
                </p14:cNvPr>
                <p14:cNvContentPartPr/>
                <p14:nvPr/>
              </p14:nvContentPartPr>
              <p14:xfrm>
                <a:off x="7164344" y="4236075"/>
                <a:ext cx="12960" cy="16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2087DA6-A1FA-F7E9-3C28-972A9181ED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58224" y="4229955"/>
                  <a:ext cx="25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5A06BD-C002-A933-3F72-339280B718DF}"/>
                    </a:ext>
                  </a:extLst>
                </p14:cNvPr>
                <p14:cNvContentPartPr/>
                <p14:nvPr/>
              </p14:nvContentPartPr>
              <p14:xfrm>
                <a:off x="7168664" y="4223475"/>
                <a:ext cx="77400" cy="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5A06BD-C002-A933-3F72-339280B718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62544" y="4217355"/>
                  <a:ext cx="89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0F15A16-C884-5671-F0E3-02D96468238A}"/>
                    </a:ext>
                  </a:extLst>
                </p14:cNvPr>
                <p14:cNvContentPartPr/>
                <p14:nvPr/>
              </p14:nvContentPartPr>
              <p14:xfrm>
                <a:off x="7166504" y="4322475"/>
                <a:ext cx="71280" cy="1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0F15A16-C884-5671-F0E3-02D96468238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60384" y="4316355"/>
                  <a:ext cx="83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F92BAB-DF5E-1641-08A9-4AC1F7D8AEFA}"/>
                    </a:ext>
                  </a:extLst>
                </p14:cNvPr>
                <p14:cNvContentPartPr/>
                <p14:nvPr/>
              </p14:nvContentPartPr>
              <p14:xfrm>
                <a:off x="7266224" y="4320315"/>
                <a:ext cx="75600" cy="8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F92BAB-DF5E-1641-08A9-4AC1F7D8AEF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60104" y="4314195"/>
                  <a:ext cx="87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A76FF1-E1B9-BA0A-BEF4-253D46A2B1BF}"/>
                    </a:ext>
                  </a:extLst>
                </p14:cNvPr>
                <p14:cNvContentPartPr/>
                <p14:nvPr/>
              </p14:nvContentPartPr>
              <p14:xfrm>
                <a:off x="7372424" y="4325355"/>
                <a:ext cx="81360" cy="57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A76FF1-E1B9-BA0A-BEF4-253D46A2B1B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66304" y="4319235"/>
                  <a:ext cx="93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FE0DF69-7711-FE71-FB41-F290D615FEA3}"/>
                    </a:ext>
                  </a:extLst>
                </p14:cNvPr>
                <p14:cNvContentPartPr/>
                <p14:nvPr/>
              </p14:nvContentPartPr>
              <p14:xfrm>
                <a:off x="7475384" y="4312035"/>
                <a:ext cx="53640" cy="87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FE0DF69-7711-FE71-FB41-F290D615FE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69264" y="4305915"/>
                  <a:ext cx="65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4278C3-8C35-5E37-A70C-10DFB3F93BD9}"/>
                    </a:ext>
                  </a:extLst>
                </p14:cNvPr>
                <p14:cNvContentPartPr/>
                <p14:nvPr/>
              </p14:nvContentPartPr>
              <p14:xfrm>
                <a:off x="6881384" y="4156875"/>
                <a:ext cx="10800" cy="351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4278C3-8C35-5E37-A70C-10DFB3F93B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75264" y="4150755"/>
                  <a:ext cx="23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0DE38F-4822-01CF-0891-75FCA2088BF6}"/>
                    </a:ext>
                  </a:extLst>
                </p14:cNvPr>
                <p14:cNvContentPartPr/>
                <p14:nvPr/>
              </p14:nvContentPartPr>
              <p14:xfrm>
                <a:off x="6883544" y="4096755"/>
                <a:ext cx="882720" cy="431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0DE38F-4822-01CF-0891-75FCA2088B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77424" y="4090635"/>
                  <a:ext cx="894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CEDF2C-F943-3882-A03B-4A915B17BC62}"/>
                    </a:ext>
                  </a:extLst>
                </p14:cNvPr>
                <p14:cNvContentPartPr/>
                <p14:nvPr/>
              </p14:nvContentPartPr>
              <p14:xfrm>
                <a:off x="6885344" y="4525875"/>
                <a:ext cx="859680" cy="3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CEDF2C-F943-3882-A03B-4A915B17BC6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79224" y="4519755"/>
                  <a:ext cx="871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1F031A1-6183-40B7-D037-BE81BDA7C2DF}"/>
              </a:ext>
            </a:extLst>
          </p:cNvPr>
          <p:cNvGrpSpPr/>
          <p:nvPr/>
        </p:nvGrpSpPr>
        <p:grpSpPr>
          <a:xfrm>
            <a:off x="3467864" y="4014315"/>
            <a:ext cx="891720" cy="671760"/>
            <a:chOff x="3467864" y="4014315"/>
            <a:chExt cx="8917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5469DC-ED7C-A0B3-1260-B58CE43A8351}"/>
                    </a:ext>
                  </a:extLst>
                </p14:cNvPr>
                <p14:cNvContentPartPr/>
                <p14:nvPr/>
              </p14:nvContentPartPr>
              <p14:xfrm>
                <a:off x="4074104" y="4473675"/>
                <a:ext cx="285480" cy="212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5469DC-ED7C-A0B3-1260-B58CE43A83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67984" y="4467555"/>
                  <a:ext cx="297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771F54-508D-CF22-879D-B723051B1661}"/>
                    </a:ext>
                  </a:extLst>
                </p14:cNvPr>
                <p14:cNvContentPartPr/>
                <p14:nvPr/>
              </p14:nvContentPartPr>
              <p14:xfrm>
                <a:off x="3467864" y="4014315"/>
                <a:ext cx="240480" cy="243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771F54-508D-CF22-879D-B723051B166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61744" y="4008195"/>
                  <a:ext cx="252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FD204FE-809F-FFB7-DBA7-10048A6CD35C}"/>
                    </a:ext>
                  </a:extLst>
                </p14:cNvPr>
                <p14:cNvContentPartPr/>
                <p14:nvPr/>
              </p14:nvContentPartPr>
              <p14:xfrm>
                <a:off x="3893024" y="4168395"/>
                <a:ext cx="340560" cy="28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FD204FE-809F-FFB7-DBA7-10048A6CD3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86904" y="4162275"/>
                  <a:ext cx="352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2F736AF-1EC8-0456-BDF2-C09059DD191B}"/>
                    </a:ext>
                  </a:extLst>
                </p14:cNvPr>
                <p14:cNvContentPartPr/>
                <p14:nvPr/>
              </p14:nvContentPartPr>
              <p14:xfrm>
                <a:off x="3857744" y="4123755"/>
                <a:ext cx="87840" cy="12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2F736AF-1EC8-0456-BDF2-C09059DD191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51624" y="4117635"/>
                  <a:ext cx="1000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97626DE-13A5-627C-2BC9-598C1ACA6AA7}"/>
              </a:ext>
            </a:extLst>
          </p:cNvPr>
          <p:cNvGrpSpPr/>
          <p:nvPr/>
        </p:nvGrpSpPr>
        <p:grpSpPr>
          <a:xfrm>
            <a:off x="911864" y="5982795"/>
            <a:ext cx="1104840" cy="229320"/>
            <a:chOff x="911864" y="5982795"/>
            <a:chExt cx="110484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080F5B-FF52-CB64-890E-A41B31DEDDE5}"/>
                    </a:ext>
                  </a:extLst>
                </p14:cNvPr>
                <p14:cNvContentPartPr/>
                <p14:nvPr/>
              </p14:nvContentPartPr>
              <p14:xfrm>
                <a:off x="911864" y="6020595"/>
                <a:ext cx="14040" cy="13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080F5B-FF52-CB64-890E-A41B31DEDD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5744" y="6014475"/>
                  <a:ext cx="2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D4DCF2-E4C2-CDA7-DB7D-071E5C9FB5A9}"/>
                    </a:ext>
                  </a:extLst>
                </p14:cNvPr>
                <p14:cNvContentPartPr/>
                <p14:nvPr/>
              </p14:nvContentPartPr>
              <p14:xfrm>
                <a:off x="925544" y="5982795"/>
                <a:ext cx="1023480" cy="141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D4DCF2-E4C2-CDA7-DB7D-071E5C9FB5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9424" y="5976675"/>
                  <a:ext cx="1035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6DD412-574E-EA09-095C-069955E1241D}"/>
                    </a:ext>
                  </a:extLst>
                </p14:cNvPr>
                <p14:cNvContentPartPr/>
                <p14:nvPr/>
              </p14:nvContentPartPr>
              <p14:xfrm>
                <a:off x="925184" y="6118155"/>
                <a:ext cx="1091520" cy="93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6DD412-574E-EA09-095C-069955E124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9064" y="6112035"/>
                  <a:ext cx="1103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E7E73FA-2B03-DBAA-9450-7E810989950B}"/>
              </a:ext>
            </a:extLst>
          </p:cNvPr>
          <p:cNvGrpSpPr/>
          <p:nvPr/>
        </p:nvGrpSpPr>
        <p:grpSpPr>
          <a:xfrm>
            <a:off x="7247504" y="4613715"/>
            <a:ext cx="119160" cy="315720"/>
            <a:chOff x="7247504" y="4613715"/>
            <a:chExt cx="1191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488C711-D9CD-3B22-D5C7-E72FA911715F}"/>
                    </a:ext>
                  </a:extLst>
                </p14:cNvPr>
                <p14:cNvContentPartPr/>
                <p14:nvPr/>
              </p14:nvContentPartPr>
              <p14:xfrm>
                <a:off x="7297544" y="4613715"/>
                <a:ext cx="14760" cy="271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488C711-D9CD-3B22-D5C7-E72FA911715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91424" y="4607595"/>
                  <a:ext cx="27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280A03-757A-2D97-9951-BBF702002ADB}"/>
                    </a:ext>
                  </a:extLst>
                </p14:cNvPr>
                <p14:cNvContentPartPr/>
                <p14:nvPr/>
              </p14:nvContentPartPr>
              <p14:xfrm>
                <a:off x="7247504" y="4837275"/>
                <a:ext cx="73080" cy="57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280A03-757A-2D97-9951-BBF702002A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41384" y="4831155"/>
                  <a:ext cx="85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634954-E4B2-6610-FED4-E1E976BF2101}"/>
                    </a:ext>
                  </a:extLst>
                </p14:cNvPr>
                <p14:cNvContentPartPr/>
                <p14:nvPr/>
              </p14:nvContentPartPr>
              <p14:xfrm>
                <a:off x="7295384" y="4840515"/>
                <a:ext cx="71280" cy="8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634954-E4B2-6610-FED4-E1E976BF210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89264" y="4834395"/>
                  <a:ext cx="8352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9832174-1182-DF6C-9911-273B34CAB8F0}"/>
                  </a:ext>
                </a:extLst>
              </p14:cNvPr>
              <p14:cNvContentPartPr/>
              <p14:nvPr/>
            </p14:nvContentPartPr>
            <p14:xfrm>
              <a:off x="6566670" y="5213485"/>
              <a:ext cx="140400" cy="101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9832174-1182-DF6C-9911-273B34CAB8F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560550" y="5207365"/>
                <a:ext cx="15264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E675EC1-8912-B092-FD17-BA51FB568877}"/>
              </a:ext>
            </a:extLst>
          </p:cNvPr>
          <p:cNvGrpSpPr/>
          <p:nvPr/>
        </p:nvGrpSpPr>
        <p:grpSpPr>
          <a:xfrm>
            <a:off x="6153030" y="5093965"/>
            <a:ext cx="399960" cy="291240"/>
            <a:chOff x="6153030" y="5093965"/>
            <a:chExt cx="3999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31636A-10C6-2635-4DCE-B31C020B73E3}"/>
                    </a:ext>
                  </a:extLst>
                </p14:cNvPr>
                <p14:cNvContentPartPr/>
                <p14:nvPr/>
              </p14:nvContentPartPr>
              <p14:xfrm>
                <a:off x="6156990" y="5110525"/>
                <a:ext cx="13320" cy="193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31636A-10C6-2635-4DCE-B31C020B73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50870" y="5104405"/>
                  <a:ext cx="25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6D17906-910C-C529-AC47-854A88CD39D0}"/>
                    </a:ext>
                  </a:extLst>
                </p14:cNvPr>
                <p14:cNvContentPartPr/>
                <p14:nvPr/>
              </p14:nvContentPartPr>
              <p14:xfrm>
                <a:off x="6153030" y="5108725"/>
                <a:ext cx="96120" cy="173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6D17906-910C-C529-AC47-854A88CD39D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46910" y="5102605"/>
                  <a:ext cx="108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6D9564-AC40-F3D6-8F59-BAF8686741B4}"/>
                    </a:ext>
                  </a:extLst>
                </p14:cNvPr>
                <p14:cNvContentPartPr/>
                <p14:nvPr/>
              </p14:nvContentPartPr>
              <p14:xfrm>
                <a:off x="6255270" y="5198725"/>
                <a:ext cx="62640" cy="110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6D9564-AC40-F3D6-8F59-BAF8686741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49150" y="5192605"/>
                  <a:ext cx="74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EDA395-F2A1-F66A-ABC2-258B5161C5A4}"/>
                    </a:ext>
                  </a:extLst>
                </p14:cNvPr>
                <p14:cNvContentPartPr/>
                <p14:nvPr/>
              </p14:nvContentPartPr>
              <p14:xfrm>
                <a:off x="6342390" y="5209165"/>
                <a:ext cx="54360" cy="176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EDA395-F2A1-F66A-ABC2-258B5161C5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36270" y="5203045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FCAD78-5539-1198-CAD2-EC2B7BB77A12}"/>
                    </a:ext>
                  </a:extLst>
                </p14:cNvPr>
                <p14:cNvContentPartPr/>
                <p14:nvPr/>
              </p14:nvContentPartPr>
              <p14:xfrm>
                <a:off x="6440310" y="5093965"/>
                <a:ext cx="112680" cy="262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FCAD78-5539-1198-CAD2-EC2B7BB77A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34190" y="5087845"/>
                  <a:ext cx="1249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F5231DA-DC41-03C9-5213-68FE7CDA251B}"/>
              </a:ext>
            </a:extLst>
          </p:cNvPr>
          <p:cNvGrpSpPr/>
          <p:nvPr/>
        </p:nvGrpSpPr>
        <p:grpSpPr>
          <a:xfrm>
            <a:off x="6752430" y="5095765"/>
            <a:ext cx="387360" cy="293760"/>
            <a:chOff x="6752430" y="5095765"/>
            <a:chExt cx="38736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033B8B1-DB33-EC75-718A-2C713CAFFE03}"/>
                    </a:ext>
                  </a:extLst>
                </p14:cNvPr>
                <p14:cNvContentPartPr/>
                <p14:nvPr/>
              </p14:nvContentPartPr>
              <p14:xfrm>
                <a:off x="6752430" y="5095765"/>
                <a:ext cx="56880" cy="233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033B8B1-DB33-EC75-718A-2C713CAFFE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6310" y="5089645"/>
                  <a:ext cx="69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747306D-2C96-1761-4F67-BECEFC746CFE}"/>
                    </a:ext>
                  </a:extLst>
                </p14:cNvPr>
                <p14:cNvContentPartPr/>
                <p14:nvPr/>
              </p14:nvContentPartPr>
              <p14:xfrm>
                <a:off x="6958350" y="5174605"/>
                <a:ext cx="181440" cy="214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747306D-2C96-1761-4F67-BECEFC746C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2230" y="5168485"/>
                  <a:ext cx="193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B42F649-FF56-562B-2115-2F4FDDCCE31B}"/>
              </a:ext>
            </a:extLst>
          </p:cNvPr>
          <p:cNvGrpSpPr/>
          <p:nvPr/>
        </p:nvGrpSpPr>
        <p:grpSpPr>
          <a:xfrm>
            <a:off x="7276590" y="5095405"/>
            <a:ext cx="1196280" cy="280800"/>
            <a:chOff x="7276590" y="5095405"/>
            <a:chExt cx="11962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FC9FCB-47A2-96D8-EF93-CAEE157DAD44}"/>
                    </a:ext>
                  </a:extLst>
                </p14:cNvPr>
                <p14:cNvContentPartPr/>
                <p14:nvPr/>
              </p14:nvContentPartPr>
              <p14:xfrm>
                <a:off x="7276590" y="5130325"/>
                <a:ext cx="6480" cy="176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FC9FCB-47A2-96D8-EF93-CAEE157DAD4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70470" y="5124205"/>
                  <a:ext cx="18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D9FFA2B-CA7C-7B2B-E025-493B3C4B7207}"/>
                    </a:ext>
                  </a:extLst>
                </p14:cNvPr>
                <p14:cNvContentPartPr/>
                <p14:nvPr/>
              </p14:nvContentPartPr>
              <p14:xfrm>
                <a:off x="7276950" y="5129245"/>
                <a:ext cx="100080" cy="65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D9FFA2B-CA7C-7B2B-E025-493B3C4B72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70830" y="5123125"/>
                  <a:ext cx="11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A4BAE99-2678-7229-26E9-C865A04FA528}"/>
                    </a:ext>
                  </a:extLst>
                </p14:cNvPr>
                <p14:cNvContentPartPr/>
                <p14:nvPr/>
              </p14:nvContentPartPr>
              <p14:xfrm>
                <a:off x="7378830" y="5175685"/>
                <a:ext cx="8640" cy="5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A4BAE99-2678-7229-26E9-C865A04FA5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72710" y="5169565"/>
                  <a:ext cx="20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A6E29B9-699B-1C80-0CBD-0DA84E162B51}"/>
                    </a:ext>
                  </a:extLst>
                </p14:cNvPr>
                <p14:cNvContentPartPr/>
                <p14:nvPr/>
              </p14:nvContentPartPr>
              <p14:xfrm>
                <a:off x="7376670" y="5138605"/>
                <a:ext cx="23400" cy="156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A6E29B9-699B-1C80-0CBD-0DA84E162B5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70550" y="5132485"/>
                  <a:ext cx="35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06A4D93-B241-6452-328B-1C0861623C82}"/>
                    </a:ext>
                  </a:extLst>
                </p14:cNvPr>
                <p14:cNvContentPartPr/>
                <p14:nvPr/>
              </p14:nvContentPartPr>
              <p14:xfrm>
                <a:off x="7453350" y="5222485"/>
                <a:ext cx="48600" cy="58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06A4D93-B241-6452-328B-1C0861623C8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47230" y="5216365"/>
                  <a:ext cx="60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E29681-E41F-C11B-FDC6-3277A054F09D}"/>
                    </a:ext>
                  </a:extLst>
                </p14:cNvPr>
                <p14:cNvContentPartPr/>
                <p14:nvPr/>
              </p14:nvContentPartPr>
              <p14:xfrm>
                <a:off x="7539030" y="5201965"/>
                <a:ext cx="79560" cy="87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E29681-E41F-C11B-FDC6-3277A054F09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32910" y="5195845"/>
                  <a:ext cx="91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9405039-A820-BE6F-1D38-33C6714252BA}"/>
                    </a:ext>
                  </a:extLst>
                </p14:cNvPr>
                <p14:cNvContentPartPr/>
                <p14:nvPr/>
              </p14:nvContentPartPr>
              <p14:xfrm>
                <a:off x="7607790" y="5095765"/>
                <a:ext cx="43920" cy="19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9405039-A820-BE6F-1D38-33C6714252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01670" y="5089645"/>
                  <a:ext cx="5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00477-40F9-219B-3BF1-5C980F1879EC}"/>
                    </a:ext>
                  </a:extLst>
                </p14:cNvPr>
                <p14:cNvContentPartPr/>
                <p14:nvPr/>
              </p14:nvContentPartPr>
              <p14:xfrm>
                <a:off x="7672230" y="5190445"/>
                <a:ext cx="81360" cy="105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00477-40F9-219B-3BF1-5C980F1879E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66110" y="5184325"/>
                  <a:ext cx="9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BAD9E2C-BB93-0B6A-FF8D-4A12478F318E}"/>
                    </a:ext>
                  </a:extLst>
                </p14:cNvPr>
                <p14:cNvContentPartPr/>
                <p14:nvPr/>
              </p14:nvContentPartPr>
              <p14:xfrm>
                <a:off x="7776270" y="5123125"/>
                <a:ext cx="63000" cy="145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BAD9E2C-BB93-0B6A-FF8D-4A12478F318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70150" y="5117005"/>
                  <a:ext cx="75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10DA3B-6DD2-F388-3469-190A7CFFC28D}"/>
                    </a:ext>
                  </a:extLst>
                </p14:cNvPr>
                <p14:cNvContentPartPr/>
                <p14:nvPr/>
              </p14:nvContentPartPr>
              <p14:xfrm>
                <a:off x="7848990" y="5184325"/>
                <a:ext cx="50400" cy="100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10DA3B-6DD2-F388-3469-190A7CFFC2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842870" y="5178205"/>
                  <a:ext cx="62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6FFBF04-F68F-3C9A-6C6F-2B29E975A3A1}"/>
                    </a:ext>
                  </a:extLst>
                </p14:cNvPr>
                <p14:cNvContentPartPr/>
                <p14:nvPr/>
              </p14:nvContentPartPr>
              <p14:xfrm>
                <a:off x="8028630" y="5095405"/>
                <a:ext cx="70560" cy="180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6FFBF04-F68F-3C9A-6C6F-2B29E975A3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22510" y="5089285"/>
                  <a:ext cx="82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E40D4B6-E93B-4FB8-C496-3D6BE8DBA1B6}"/>
                    </a:ext>
                  </a:extLst>
                </p14:cNvPr>
                <p14:cNvContentPartPr/>
                <p14:nvPr/>
              </p14:nvContentPartPr>
              <p14:xfrm>
                <a:off x="8119710" y="5203045"/>
                <a:ext cx="66960" cy="84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E40D4B6-E93B-4FB8-C496-3D6BE8DBA1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13590" y="5196925"/>
                  <a:ext cx="79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B3E8A07-5420-FE07-8D77-D4F08270DC9A}"/>
                    </a:ext>
                  </a:extLst>
                </p14:cNvPr>
                <p14:cNvContentPartPr/>
                <p14:nvPr/>
              </p14:nvContentPartPr>
              <p14:xfrm>
                <a:off x="8229870" y="5198725"/>
                <a:ext cx="55440" cy="86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B3E8A07-5420-FE07-8D77-D4F08270DC9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23750" y="5192605"/>
                  <a:ext cx="67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87CD67-17BF-EF05-BD72-C5E94E88315A}"/>
                    </a:ext>
                  </a:extLst>
                </p14:cNvPr>
                <p14:cNvContentPartPr/>
                <p14:nvPr/>
              </p14:nvContentPartPr>
              <p14:xfrm>
                <a:off x="8329950" y="5222485"/>
                <a:ext cx="27360" cy="153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87CD67-17BF-EF05-BD72-C5E94E8831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23830" y="5216365"/>
                  <a:ext cx="39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C356C94-D516-4877-225B-AE0AEB7264CD}"/>
                    </a:ext>
                  </a:extLst>
                </p14:cNvPr>
                <p14:cNvContentPartPr/>
                <p14:nvPr/>
              </p14:nvContentPartPr>
              <p14:xfrm>
                <a:off x="8340390" y="5212765"/>
                <a:ext cx="56520" cy="75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C356C94-D516-4877-225B-AE0AEB7264C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34270" y="5206645"/>
                  <a:ext cx="68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CB9DCC-8D43-CAF9-151B-2C131513C788}"/>
                    </a:ext>
                  </a:extLst>
                </p14:cNvPr>
                <p14:cNvContentPartPr/>
                <p14:nvPr/>
              </p14:nvContentPartPr>
              <p14:xfrm>
                <a:off x="8427510" y="5187205"/>
                <a:ext cx="45360" cy="90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CB9DCC-8D43-CAF9-151B-2C131513C7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21390" y="5181085"/>
                  <a:ext cx="576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C370B80-E710-9BCA-6EF8-C05DA473A66F}"/>
              </a:ext>
            </a:extLst>
          </p:cNvPr>
          <p:cNvGrpSpPr/>
          <p:nvPr/>
        </p:nvGrpSpPr>
        <p:grpSpPr>
          <a:xfrm>
            <a:off x="8596064" y="5200515"/>
            <a:ext cx="217080" cy="124200"/>
            <a:chOff x="8596064" y="5200515"/>
            <a:chExt cx="2170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63C2E8-C26C-0C5F-01B4-6D147302F48C}"/>
                    </a:ext>
                  </a:extLst>
                </p14:cNvPr>
                <p14:cNvContentPartPr/>
                <p14:nvPr/>
              </p14:nvContentPartPr>
              <p14:xfrm>
                <a:off x="8596064" y="5244075"/>
                <a:ext cx="189720" cy="11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63C2E8-C26C-0C5F-01B4-6D147302F48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89944" y="5237955"/>
                  <a:ext cx="20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DFC3CB-A3F2-7A84-3FBF-D0777E74F770}"/>
                    </a:ext>
                  </a:extLst>
                </p14:cNvPr>
                <p14:cNvContentPartPr/>
                <p14:nvPr/>
              </p14:nvContentPartPr>
              <p14:xfrm>
                <a:off x="8762384" y="5200515"/>
                <a:ext cx="50760" cy="124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DFC3CB-A3F2-7A84-3FBF-D0777E74F77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56264" y="5194395"/>
                  <a:ext cx="6300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D25A06F-C0C3-236A-FFE3-D86426BDF951}"/>
                  </a:ext>
                </a:extLst>
              </p14:cNvPr>
              <p14:cNvContentPartPr/>
              <p14:nvPr/>
            </p14:nvContentPartPr>
            <p14:xfrm>
              <a:off x="8562944" y="3728475"/>
              <a:ext cx="1047240" cy="100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D25A06F-C0C3-236A-FFE3-D86426BDF95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556824" y="3722355"/>
                <a:ext cx="10594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C0A2E24-04B8-66C2-0346-49C4C42D1D44}"/>
              </a:ext>
            </a:extLst>
          </p:cNvPr>
          <p:cNvGrpSpPr/>
          <p:nvPr/>
        </p:nvGrpSpPr>
        <p:grpSpPr>
          <a:xfrm>
            <a:off x="9274664" y="3855195"/>
            <a:ext cx="112680" cy="1026360"/>
            <a:chOff x="9274664" y="3855195"/>
            <a:chExt cx="112680" cy="10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37AF7E-0F6A-AC9D-7BAE-419B57C00384}"/>
                    </a:ext>
                  </a:extLst>
                </p14:cNvPr>
                <p14:cNvContentPartPr/>
                <p14:nvPr/>
              </p14:nvContentPartPr>
              <p14:xfrm>
                <a:off x="9295184" y="3855195"/>
                <a:ext cx="45000" cy="982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37AF7E-0F6A-AC9D-7BAE-419B57C003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89064" y="3849075"/>
                  <a:ext cx="5724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A98EA09-448F-C4EA-55EC-B48BC0BF92F1}"/>
                    </a:ext>
                  </a:extLst>
                </p14:cNvPr>
                <p14:cNvContentPartPr/>
                <p14:nvPr/>
              </p14:nvContentPartPr>
              <p14:xfrm>
                <a:off x="9274664" y="4790475"/>
                <a:ext cx="61920" cy="76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A98EA09-448F-C4EA-55EC-B48BC0BF92F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268544" y="4784355"/>
                  <a:ext cx="74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B6890AB-3E37-DC16-B0D9-83E791D03BF8}"/>
                    </a:ext>
                  </a:extLst>
                </p14:cNvPr>
                <p14:cNvContentPartPr/>
                <p14:nvPr/>
              </p14:nvContentPartPr>
              <p14:xfrm>
                <a:off x="9366104" y="4783275"/>
                <a:ext cx="21240" cy="98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B6890AB-3E37-DC16-B0D9-83E791D03BF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359984" y="4777155"/>
                  <a:ext cx="3348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97B1587-E98D-0DE1-C18D-C35F27DCA172}"/>
              </a:ext>
            </a:extLst>
          </p:cNvPr>
          <p:cNvGrpSpPr/>
          <p:nvPr/>
        </p:nvGrpSpPr>
        <p:grpSpPr>
          <a:xfrm>
            <a:off x="8926904" y="5054355"/>
            <a:ext cx="418680" cy="350640"/>
            <a:chOff x="8926904" y="5054355"/>
            <a:chExt cx="41868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82F0705-8AD6-0609-DCC6-8C04DEFC8BD8}"/>
                    </a:ext>
                  </a:extLst>
                </p14:cNvPr>
                <p14:cNvContentPartPr/>
                <p14:nvPr/>
              </p14:nvContentPartPr>
              <p14:xfrm>
                <a:off x="8926904" y="5054355"/>
                <a:ext cx="89640" cy="232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82F0705-8AD6-0609-DCC6-8C04DEFC8BD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20784" y="5048235"/>
                  <a:ext cx="101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0C21168-D9DA-7411-63F3-0FE6D27FEBBE}"/>
                    </a:ext>
                  </a:extLst>
                </p14:cNvPr>
                <p14:cNvContentPartPr/>
                <p14:nvPr/>
              </p14:nvContentPartPr>
              <p14:xfrm>
                <a:off x="8989544" y="5178555"/>
                <a:ext cx="83520" cy="108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0C21168-D9DA-7411-63F3-0FE6D27FEBB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83424" y="5172435"/>
                  <a:ext cx="95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9D192BE-BE7C-410E-E8F9-D0B09503937F}"/>
                    </a:ext>
                  </a:extLst>
                </p14:cNvPr>
                <p14:cNvContentPartPr/>
                <p14:nvPr/>
              </p14:nvContentPartPr>
              <p14:xfrm>
                <a:off x="9084944" y="5209875"/>
                <a:ext cx="50400" cy="63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9D192BE-BE7C-410E-E8F9-D0B09503937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78824" y="5203755"/>
                  <a:ext cx="62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21F763-331B-883C-E80A-7330796F4229}"/>
                    </a:ext>
                  </a:extLst>
                </p14:cNvPr>
                <p14:cNvContentPartPr/>
                <p14:nvPr/>
              </p14:nvContentPartPr>
              <p14:xfrm>
                <a:off x="9191144" y="5214195"/>
                <a:ext cx="27360" cy="190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21F763-331B-883C-E80A-7330796F422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85024" y="5208075"/>
                  <a:ext cx="3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AF672FD-59A6-6016-EAE8-8338B5B372F7}"/>
                    </a:ext>
                  </a:extLst>
                </p14:cNvPr>
                <p14:cNvContentPartPr/>
                <p14:nvPr/>
              </p14:nvContentPartPr>
              <p14:xfrm>
                <a:off x="9201584" y="5206635"/>
                <a:ext cx="60840" cy="82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AF672FD-59A6-6016-EAE8-8338B5B372F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95464" y="5200515"/>
                  <a:ext cx="7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E88F316-C654-8DBF-C7E9-502AB14060FE}"/>
                    </a:ext>
                  </a:extLst>
                </p14:cNvPr>
                <p14:cNvContentPartPr/>
                <p14:nvPr/>
              </p14:nvContentPartPr>
              <p14:xfrm>
                <a:off x="9253784" y="5197995"/>
                <a:ext cx="91800" cy="97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E88F316-C654-8DBF-C7E9-502AB14060F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47664" y="5191875"/>
                  <a:ext cx="104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A576C5B-DBDA-D38B-DCAA-C2B0CAFA3D42}"/>
              </a:ext>
            </a:extLst>
          </p:cNvPr>
          <p:cNvGrpSpPr/>
          <p:nvPr/>
        </p:nvGrpSpPr>
        <p:grpSpPr>
          <a:xfrm>
            <a:off x="9460064" y="5028435"/>
            <a:ext cx="817920" cy="360720"/>
            <a:chOff x="9460064" y="5028435"/>
            <a:chExt cx="8179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AEA6D48-63FD-4199-72B1-1B1F39C294A3}"/>
                    </a:ext>
                  </a:extLst>
                </p14:cNvPr>
                <p14:cNvContentPartPr/>
                <p14:nvPr/>
              </p14:nvContentPartPr>
              <p14:xfrm>
                <a:off x="9460064" y="5043915"/>
                <a:ext cx="95760" cy="345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AEA6D48-63FD-4199-72B1-1B1F39C294A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53944" y="5037795"/>
                  <a:ext cx="1080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ABAAC6D-0D77-6122-A570-1AB9315DD81C}"/>
                    </a:ext>
                  </a:extLst>
                </p14:cNvPr>
                <p14:cNvContentPartPr/>
                <p14:nvPr/>
              </p14:nvContentPartPr>
              <p14:xfrm>
                <a:off x="9644744" y="5204475"/>
                <a:ext cx="123120" cy="115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ABAAC6D-0D77-6122-A570-1AB9315DD8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38624" y="5198355"/>
                  <a:ext cx="135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A0023F0-90FA-34AC-FCE9-15A070D0F42F}"/>
                    </a:ext>
                  </a:extLst>
                </p14:cNvPr>
                <p14:cNvContentPartPr/>
                <p14:nvPr/>
              </p14:nvContentPartPr>
              <p14:xfrm>
                <a:off x="9865424" y="5215275"/>
                <a:ext cx="360" cy="10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A0023F0-90FA-34AC-FCE9-15A070D0F42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59304" y="5209155"/>
                  <a:ext cx="12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454B0E6-5EA0-EF7E-DABE-3CE652673F23}"/>
                    </a:ext>
                  </a:extLst>
                </p14:cNvPr>
                <p14:cNvContentPartPr/>
                <p14:nvPr/>
              </p14:nvContentPartPr>
              <p14:xfrm>
                <a:off x="9894584" y="5319315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454B0E6-5EA0-EF7E-DABE-3CE652673F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88464" y="53131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E46D5C-C389-064E-E578-92448524A5B6}"/>
                    </a:ext>
                  </a:extLst>
                </p14:cNvPr>
                <p14:cNvContentPartPr/>
                <p14:nvPr/>
              </p14:nvContentPartPr>
              <p14:xfrm>
                <a:off x="10015184" y="5173875"/>
                <a:ext cx="54360" cy="117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E46D5C-C389-064E-E578-92448524A5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09064" y="5167755"/>
                  <a:ext cx="66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9B748AB-98F4-18A5-7CEA-0C96EBA8F419}"/>
                    </a:ext>
                  </a:extLst>
                </p14:cNvPr>
                <p14:cNvContentPartPr/>
                <p14:nvPr/>
              </p14:nvContentPartPr>
              <p14:xfrm>
                <a:off x="10181864" y="5028435"/>
                <a:ext cx="96120" cy="359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9B748AB-98F4-18A5-7CEA-0C96EBA8F4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75744" y="5022315"/>
                  <a:ext cx="10836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7BCF810-92EA-1B7A-01DC-C14FE7324ED3}"/>
              </a:ext>
            </a:extLst>
          </p:cNvPr>
          <p:cNvGrpSpPr/>
          <p:nvPr/>
        </p:nvGrpSpPr>
        <p:grpSpPr>
          <a:xfrm>
            <a:off x="9590024" y="4479435"/>
            <a:ext cx="1320480" cy="316800"/>
            <a:chOff x="9590024" y="4479435"/>
            <a:chExt cx="132048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49FEB46-0873-EE77-94DC-C2A81BA93C45}"/>
                    </a:ext>
                  </a:extLst>
                </p14:cNvPr>
                <p14:cNvContentPartPr/>
                <p14:nvPr/>
              </p14:nvContentPartPr>
              <p14:xfrm>
                <a:off x="9590024" y="4528395"/>
                <a:ext cx="113400" cy="176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49FEB46-0873-EE77-94DC-C2A81BA93C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83904" y="4522275"/>
                  <a:ext cx="125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1B2C63F-F7C6-58AC-AB5D-E8BEA0ECBB1B}"/>
                    </a:ext>
                  </a:extLst>
                </p14:cNvPr>
                <p14:cNvContentPartPr/>
                <p14:nvPr/>
              </p14:nvContentPartPr>
              <p14:xfrm>
                <a:off x="9703064" y="4599315"/>
                <a:ext cx="135720" cy="108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1B2C63F-F7C6-58AC-AB5D-E8BEA0ECBB1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96944" y="4593195"/>
                  <a:ext cx="147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6852EF9-3A2D-AAC2-B8CD-7C7CFAAEE06A}"/>
                    </a:ext>
                  </a:extLst>
                </p14:cNvPr>
                <p14:cNvContentPartPr/>
                <p14:nvPr/>
              </p14:nvContentPartPr>
              <p14:xfrm>
                <a:off x="9848504" y="4623075"/>
                <a:ext cx="19440" cy="173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6852EF9-3A2D-AAC2-B8CD-7C7CFAAEE0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42384" y="4616955"/>
                  <a:ext cx="31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78A47C0-290E-3232-05C8-82580B92D226}"/>
                    </a:ext>
                  </a:extLst>
                </p14:cNvPr>
                <p14:cNvContentPartPr/>
                <p14:nvPr/>
              </p14:nvContentPartPr>
              <p14:xfrm>
                <a:off x="9853184" y="4612995"/>
                <a:ext cx="61560" cy="67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78A47C0-290E-3232-05C8-82580B92D22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47064" y="4606875"/>
                  <a:ext cx="73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70CF44-1937-04F7-DF67-B73BA0AF5E41}"/>
                    </a:ext>
                  </a:extLst>
                </p14:cNvPr>
                <p14:cNvContentPartPr/>
                <p14:nvPr/>
              </p14:nvContentPartPr>
              <p14:xfrm>
                <a:off x="9942464" y="4531635"/>
                <a:ext cx="6480" cy="144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70CF44-1937-04F7-DF67-B73BA0AF5E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36344" y="4525515"/>
                  <a:ext cx="18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19EBBC9-7CA6-445E-DDF9-C4D865EBCAD9}"/>
                    </a:ext>
                  </a:extLst>
                </p14:cNvPr>
                <p14:cNvContentPartPr/>
                <p14:nvPr/>
              </p14:nvContentPartPr>
              <p14:xfrm>
                <a:off x="9896744" y="4597155"/>
                <a:ext cx="81360" cy="2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19EBBC9-7CA6-445E-DDF9-C4D865EBCAD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90624" y="4591035"/>
                  <a:ext cx="93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4E49C6A-209F-7D23-74F1-D69764B789A1}"/>
                    </a:ext>
                  </a:extLst>
                </p14:cNvPr>
                <p14:cNvContentPartPr/>
                <p14:nvPr/>
              </p14:nvContentPartPr>
              <p14:xfrm>
                <a:off x="9996464" y="4593915"/>
                <a:ext cx="98280" cy="84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4E49C6A-209F-7D23-74F1-D69764B789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0344" y="4587795"/>
                  <a:ext cx="110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774B26A-7152-031F-47D0-EA94D52331D8}"/>
                    </a:ext>
                  </a:extLst>
                </p14:cNvPr>
                <p14:cNvContentPartPr/>
                <p14:nvPr/>
              </p14:nvContentPartPr>
              <p14:xfrm>
                <a:off x="10125704" y="4588875"/>
                <a:ext cx="58680" cy="66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774B26A-7152-031F-47D0-EA94D52331D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19584" y="4582755"/>
                  <a:ext cx="70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507BE9-6C64-B75B-109F-D4F7BCA4D155}"/>
                    </a:ext>
                  </a:extLst>
                </p14:cNvPr>
                <p14:cNvContentPartPr/>
                <p14:nvPr/>
              </p14:nvContentPartPr>
              <p14:xfrm>
                <a:off x="10194464" y="4589595"/>
                <a:ext cx="84240" cy="96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507BE9-6C64-B75B-109F-D4F7BCA4D15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88344" y="4583475"/>
                  <a:ext cx="96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6C1ED23-F12C-1F37-AFD2-ECF9305FAAD3}"/>
                    </a:ext>
                  </a:extLst>
                </p14:cNvPr>
                <p14:cNvContentPartPr/>
                <p14:nvPr/>
              </p14:nvContentPartPr>
              <p14:xfrm>
                <a:off x="10306784" y="4583475"/>
                <a:ext cx="90000" cy="115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6C1ED23-F12C-1F37-AFD2-ECF9305FAA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00664" y="4577355"/>
                  <a:ext cx="102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8DF023-F59F-0E8C-A1C4-0CD1395873EA}"/>
                    </a:ext>
                  </a:extLst>
                </p14:cNvPr>
                <p14:cNvContentPartPr/>
                <p14:nvPr/>
              </p14:nvContentPartPr>
              <p14:xfrm>
                <a:off x="10391384" y="4479435"/>
                <a:ext cx="24840" cy="250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8DF023-F59F-0E8C-A1C4-0CD1395873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85264" y="4473315"/>
                  <a:ext cx="37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08517B6-D037-CCB4-4871-3867A5CCE519}"/>
                    </a:ext>
                  </a:extLst>
                </p14:cNvPr>
                <p14:cNvContentPartPr/>
                <p14:nvPr/>
              </p14:nvContentPartPr>
              <p14:xfrm>
                <a:off x="10514504" y="4617315"/>
                <a:ext cx="82080" cy="105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08517B6-D037-CCB4-4871-3867A5CCE5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8384" y="4611195"/>
                  <a:ext cx="94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5B1061F-F146-6560-FC36-716CFFF01FE0}"/>
                    </a:ext>
                  </a:extLst>
                </p14:cNvPr>
                <p14:cNvContentPartPr/>
                <p14:nvPr/>
              </p14:nvContentPartPr>
              <p14:xfrm>
                <a:off x="10637624" y="4619835"/>
                <a:ext cx="87840" cy="66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5B1061F-F146-6560-FC36-716CFFF01F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31504" y="4613715"/>
                  <a:ext cx="100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D14223D-F1A0-980C-850C-D0A8D006366D}"/>
                    </a:ext>
                  </a:extLst>
                </p14:cNvPr>
                <p14:cNvContentPartPr/>
                <p14:nvPr/>
              </p14:nvContentPartPr>
              <p14:xfrm>
                <a:off x="10743464" y="4520475"/>
                <a:ext cx="167040" cy="243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D14223D-F1A0-980C-850C-D0A8D00636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37344" y="4514355"/>
                  <a:ext cx="1792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BD0049B-766F-EBE7-A97D-10370F84A211}"/>
              </a:ext>
            </a:extLst>
          </p:cNvPr>
          <p:cNvGrpSpPr/>
          <p:nvPr/>
        </p:nvGrpSpPr>
        <p:grpSpPr>
          <a:xfrm>
            <a:off x="10974584" y="4499595"/>
            <a:ext cx="349920" cy="263520"/>
            <a:chOff x="10974584" y="4499595"/>
            <a:chExt cx="34992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2F52959-437D-8BBC-5851-2D00C6BED9C6}"/>
                    </a:ext>
                  </a:extLst>
                </p14:cNvPr>
                <p14:cNvContentPartPr/>
                <p14:nvPr/>
              </p14:nvContentPartPr>
              <p14:xfrm>
                <a:off x="11093024" y="4592475"/>
                <a:ext cx="125280" cy="100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2F52959-437D-8BBC-5851-2D00C6BED9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86904" y="4586355"/>
                  <a:ext cx="13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524467-D33B-A0FE-75A9-D3B848A8A298}"/>
                    </a:ext>
                  </a:extLst>
                </p14:cNvPr>
                <p14:cNvContentPartPr/>
                <p14:nvPr/>
              </p14:nvContentPartPr>
              <p14:xfrm>
                <a:off x="10974584" y="4503555"/>
                <a:ext cx="95760" cy="259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524467-D33B-A0FE-75A9-D3B848A8A29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68464" y="4497435"/>
                  <a:ext cx="10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8630C00-59E1-7B00-811E-1835197A4BCA}"/>
                    </a:ext>
                  </a:extLst>
                </p14:cNvPr>
                <p14:cNvContentPartPr/>
                <p14:nvPr/>
              </p14:nvContentPartPr>
              <p14:xfrm>
                <a:off x="11253224" y="4499595"/>
                <a:ext cx="71280" cy="243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8630C00-59E1-7B00-811E-1835197A4B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47104" y="4493475"/>
                  <a:ext cx="83520" cy="25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961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ED93-BB38-0691-7137-C5EC8283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3200"/>
              <a:t>Static Scoping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890D4-AF99-5900-652A-DE1A03FAB977}"/>
              </a:ext>
            </a:extLst>
          </p:cNvPr>
          <p:cNvSpPr txBox="1"/>
          <p:nvPr/>
        </p:nvSpPr>
        <p:spPr>
          <a:xfrm>
            <a:off x="96795" y="631963"/>
            <a:ext cx="28523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aFunc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1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CA4911B-CE14-C5AA-0013-0D195D0FC64D}"/>
              </a:ext>
            </a:extLst>
          </p:cNvPr>
          <p:cNvSpPr txBox="1"/>
          <p:nvPr/>
        </p:nvSpPr>
        <p:spPr>
          <a:xfrm>
            <a:off x="88557" y="2247790"/>
            <a:ext cx="247337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aFunc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aFunc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1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CB690DD7-390C-FC65-84DB-272EF33D3EF2}"/>
              </a:ext>
            </a:extLst>
          </p:cNvPr>
          <p:cNvSpPr/>
          <p:nvPr/>
        </p:nvSpPr>
        <p:spPr>
          <a:xfrm>
            <a:off x="1169773" y="1135233"/>
            <a:ext cx="345989" cy="248724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5993F11A-7DB8-E48B-6CE2-5868F2942227}"/>
              </a:ext>
            </a:extLst>
          </p:cNvPr>
          <p:cNvSpPr txBox="1"/>
          <p:nvPr/>
        </p:nvSpPr>
        <p:spPr>
          <a:xfrm>
            <a:off x="2463114" y="870501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aFun</a:t>
            </a:r>
            <a:r>
              <a:rPr lang="en-US">
                <a:solidFill>
                  <a:srgbClr val="FF0000"/>
                </a:solidFill>
              </a:rPr>
              <a:t>.[[scopes]] </a:t>
            </a:r>
            <a:r>
              <a:rPr lang="en-US"/>
              <a:t>= 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A016BC4-491D-27FB-B899-B7829419EE50}"/>
              </a:ext>
            </a:extLst>
          </p:cNvPr>
          <p:cNvSpPr/>
          <p:nvPr/>
        </p:nvSpPr>
        <p:spPr>
          <a:xfrm>
            <a:off x="4303361" y="927742"/>
            <a:ext cx="502508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A07EAF16-00B4-7985-6CD7-F3ADB114C564}"/>
              </a:ext>
            </a:extLst>
          </p:cNvPr>
          <p:cNvSpPr/>
          <p:nvPr/>
        </p:nvSpPr>
        <p:spPr>
          <a:xfrm>
            <a:off x="1169732" y="2752952"/>
            <a:ext cx="345989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192361C-B535-DC54-D5E4-6504A13760BF}"/>
              </a:ext>
            </a:extLst>
          </p:cNvPr>
          <p:cNvSpPr/>
          <p:nvPr/>
        </p:nvSpPr>
        <p:spPr>
          <a:xfrm>
            <a:off x="292402" y="2958636"/>
            <a:ext cx="799070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B8B7F34-4CEA-4532-48B9-5E201C2FA9F4}"/>
              </a:ext>
            </a:extLst>
          </p:cNvPr>
          <p:cNvSpPr txBox="1"/>
          <p:nvPr/>
        </p:nvSpPr>
        <p:spPr>
          <a:xfrm>
            <a:off x="2416536" y="2523801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aFun</a:t>
            </a:r>
            <a:r>
              <a:rPr lang="en-US">
                <a:solidFill>
                  <a:srgbClr val="FF0000"/>
                </a:solidFill>
              </a:rPr>
              <a:t>.[[scopes]] </a:t>
            </a:r>
            <a:r>
              <a:rPr lang="en-US"/>
              <a:t>= 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67CE3F28-A11C-957E-4532-D5BEDD8D8597}"/>
              </a:ext>
            </a:extLst>
          </p:cNvPr>
          <p:cNvSpPr/>
          <p:nvPr/>
        </p:nvSpPr>
        <p:spPr>
          <a:xfrm>
            <a:off x="4256783" y="2597518"/>
            <a:ext cx="502508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AF4B76F3-5BD2-9A7F-50D7-DF1248A4129D}"/>
              </a:ext>
            </a:extLst>
          </p:cNvPr>
          <p:cNvSpPr/>
          <p:nvPr/>
        </p:nvSpPr>
        <p:spPr>
          <a:xfrm>
            <a:off x="4923139" y="2597518"/>
            <a:ext cx="799070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aFunc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E730FA77-6DE5-AAF3-9ADE-24147F20FEAD}"/>
              </a:ext>
            </a:extLst>
          </p:cNvPr>
          <p:cNvSpPr txBox="1"/>
          <p:nvPr/>
        </p:nvSpPr>
        <p:spPr>
          <a:xfrm>
            <a:off x="2383585" y="1230237"/>
            <a:ext cx="385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property as bag, value is captured at creation time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B3B4DF2-A99D-D4E0-F135-7E270B787487}"/>
              </a:ext>
            </a:extLst>
          </p:cNvPr>
          <p:cNvSpPr txBox="1"/>
          <p:nvPr/>
        </p:nvSpPr>
        <p:spPr>
          <a:xfrm>
            <a:off x="2329524" y="2914909"/>
            <a:ext cx="385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property as bag, value is captured at creation time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171DD97-B23D-9116-781C-5D555CA7EBAC}"/>
              </a:ext>
            </a:extLst>
          </p:cNvPr>
          <p:cNvSpPr txBox="1"/>
          <p:nvPr/>
        </p:nvSpPr>
        <p:spPr>
          <a:xfrm>
            <a:off x="96795" y="4149533"/>
            <a:ext cx="365050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aFunc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aFunc2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aFunc;</a:t>
            </a:r>
          </a:p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1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1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F748ECE8-56B0-67FD-B2BB-39963320237D}"/>
              </a:ext>
            </a:extLst>
          </p:cNvPr>
          <p:cNvSpPr txBox="1"/>
          <p:nvPr/>
        </p:nvSpPr>
        <p:spPr>
          <a:xfrm>
            <a:off x="2470596" y="4477255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aFun</a:t>
            </a:r>
            <a:r>
              <a:rPr lang="en-US">
                <a:solidFill>
                  <a:srgbClr val="FF0000"/>
                </a:solidFill>
              </a:rPr>
              <a:t>.[[scopes]] </a:t>
            </a:r>
            <a:r>
              <a:rPr lang="en-US"/>
              <a:t>= 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14AD2B22-9FA8-4A09-2778-B465B4D07321}"/>
              </a:ext>
            </a:extLst>
          </p:cNvPr>
          <p:cNvSpPr/>
          <p:nvPr/>
        </p:nvSpPr>
        <p:spPr>
          <a:xfrm>
            <a:off x="1152049" y="4661921"/>
            <a:ext cx="345989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6C1D074-05AA-7483-23D9-74F154C67795}"/>
              </a:ext>
            </a:extLst>
          </p:cNvPr>
          <p:cNvSpPr/>
          <p:nvPr/>
        </p:nvSpPr>
        <p:spPr>
          <a:xfrm>
            <a:off x="4330822" y="4534496"/>
            <a:ext cx="502508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EF75210-1B66-7350-4262-90C7D59F564D}"/>
              </a:ext>
            </a:extLst>
          </p:cNvPr>
          <p:cNvSpPr txBox="1"/>
          <p:nvPr/>
        </p:nvSpPr>
        <p:spPr>
          <a:xfrm>
            <a:off x="2470596" y="5117112"/>
            <a:ext cx="19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aFun2</a:t>
            </a:r>
            <a:r>
              <a:rPr lang="en-US">
                <a:solidFill>
                  <a:srgbClr val="FF0000"/>
                </a:solidFill>
              </a:rPr>
              <a:t>.[[scopes]] </a:t>
            </a:r>
            <a:r>
              <a:rPr lang="en-US"/>
              <a:t>= 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77D384E-5E3D-5859-855E-260BDF7725E5}"/>
              </a:ext>
            </a:extLst>
          </p:cNvPr>
          <p:cNvSpPr/>
          <p:nvPr/>
        </p:nvSpPr>
        <p:spPr>
          <a:xfrm>
            <a:off x="4330822" y="5198342"/>
            <a:ext cx="502508" cy="254850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C00ABFAA-7AB9-EE14-B3CF-367C8B2DA479}"/>
              </a:ext>
            </a:extLst>
          </p:cNvPr>
          <p:cNvSpPr/>
          <p:nvPr/>
        </p:nvSpPr>
        <p:spPr>
          <a:xfrm>
            <a:off x="5079657" y="4538181"/>
            <a:ext cx="799070" cy="254850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aFunc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DA33BB3D-8139-F7F1-2C68-84A9E99786F6}"/>
              </a:ext>
            </a:extLst>
          </p:cNvPr>
          <p:cNvSpPr/>
          <p:nvPr/>
        </p:nvSpPr>
        <p:spPr>
          <a:xfrm>
            <a:off x="5079657" y="5190129"/>
            <a:ext cx="799070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aFunc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BDC48120-FD25-2EE4-5DC0-6D2081E7D23B}"/>
              </a:ext>
            </a:extLst>
          </p:cNvPr>
          <p:cNvSpPr txBox="1"/>
          <p:nvPr/>
        </p:nvSpPr>
        <p:spPr>
          <a:xfrm>
            <a:off x="4330822" y="5698876"/>
            <a:ext cx="263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{a} </a:t>
            </a:r>
            <a:r>
              <a:rPr lang="en-US" sz="1400">
                <a:solidFill>
                  <a:srgbClr val="FF0000"/>
                </a:solidFill>
              </a:rPr>
              <a:t>is copied from aFunc’s scopes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787B6E26-CE93-6970-BDD9-BD6A27CBBCF4}"/>
              </a:ext>
            </a:extLst>
          </p:cNvPr>
          <p:cNvSpPr/>
          <p:nvPr/>
        </p:nvSpPr>
        <p:spPr>
          <a:xfrm>
            <a:off x="823743" y="5344796"/>
            <a:ext cx="543738" cy="25485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277-9C17-B24E-A867-A94FBD0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1388"/>
          </a:xfrm>
        </p:spPr>
        <p:txBody>
          <a:bodyPr/>
          <a:lstStyle/>
          <a:p>
            <a:r>
              <a:rPr lang="en-US"/>
              <a:t>Closure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D90E49-627A-A4D4-3E78-0980CB297295}"/>
                  </a:ext>
                </a:extLst>
              </p14:cNvPr>
              <p14:cNvContentPartPr/>
              <p14:nvPr/>
            </p14:nvContentPartPr>
            <p14:xfrm>
              <a:off x="1549784" y="1587237"/>
              <a:ext cx="42120" cy="22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D90E49-627A-A4D4-3E78-0980CB297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664" y="1581117"/>
                <a:ext cx="54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684A6F-6D0A-FC24-6B69-A011AD653991}"/>
                  </a:ext>
                </a:extLst>
              </p14:cNvPr>
              <p14:cNvContentPartPr/>
              <p14:nvPr/>
            </p14:nvContentPartPr>
            <p14:xfrm>
              <a:off x="1753904" y="1590117"/>
              <a:ext cx="60840" cy="20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684A6F-6D0A-FC24-6B69-A011AD653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7784" y="1583997"/>
                <a:ext cx="73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F466BF-5E56-827F-A040-4D9D859F949A}"/>
                  </a:ext>
                </a:extLst>
              </p14:cNvPr>
              <p14:cNvContentPartPr/>
              <p14:nvPr/>
            </p14:nvContentPartPr>
            <p14:xfrm>
              <a:off x="1721504" y="2299665"/>
              <a:ext cx="128520" cy="168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F466BF-5E56-827F-A040-4D9D859F94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5384" y="2293545"/>
                <a:ext cx="14076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528D8-756C-D3BD-381B-F5F87D7E8BD2}"/>
              </a:ext>
            </a:extLst>
          </p:cNvPr>
          <p:cNvGrpSpPr/>
          <p:nvPr/>
        </p:nvGrpSpPr>
        <p:grpSpPr>
          <a:xfrm>
            <a:off x="1887104" y="2294625"/>
            <a:ext cx="531000" cy="277920"/>
            <a:chOff x="1887104" y="2294625"/>
            <a:chExt cx="5310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A0F833-3DB0-D498-6039-AB630729A6FE}"/>
                    </a:ext>
                  </a:extLst>
                </p14:cNvPr>
                <p14:cNvContentPartPr/>
                <p14:nvPr/>
              </p14:nvContentPartPr>
              <p14:xfrm>
                <a:off x="1887104" y="2294625"/>
                <a:ext cx="61560" cy="17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A0F833-3DB0-D498-6039-AB630729A6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0984" y="2288505"/>
                  <a:ext cx="73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E8902A-3118-E786-B783-DF1BF128500A}"/>
                    </a:ext>
                  </a:extLst>
                </p14:cNvPr>
                <p14:cNvContentPartPr/>
                <p14:nvPr/>
              </p14:nvContentPartPr>
              <p14:xfrm>
                <a:off x="1974224" y="2402625"/>
                <a:ext cx="44640" cy="12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E8902A-3118-E786-B783-DF1BF12850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8104" y="2396505"/>
                  <a:ext cx="56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E50EF1-74AE-8E98-EC4F-6FB32A49654D}"/>
                    </a:ext>
                  </a:extLst>
                </p14:cNvPr>
                <p14:cNvContentPartPr/>
                <p14:nvPr/>
              </p14:nvContentPartPr>
              <p14:xfrm>
                <a:off x="1986824" y="2344305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E50EF1-74AE-8E98-EC4F-6FB32A496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0704" y="233818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8469B7-A30C-2C13-9D8F-24BF7EC9FD3F}"/>
                    </a:ext>
                  </a:extLst>
                </p14:cNvPr>
                <p14:cNvContentPartPr/>
                <p14:nvPr/>
              </p14:nvContentPartPr>
              <p14:xfrm>
                <a:off x="2048744" y="2390025"/>
                <a:ext cx="67680" cy="8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8469B7-A30C-2C13-9D8F-24BF7EC9FD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2624" y="2383905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2C8136-167E-904C-75EB-25E5B46FA653}"/>
                    </a:ext>
                  </a:extLst>
                </p14:cNvPr>
                <p14:cNvContentPartPr/>
                <p14:nvPr/>
              </p14:nvContentPartPr>
              <p14:xfrm>
                <a:off x="2164304" y="2410185"/>
                <a:ext cx="83160" cy="60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2C8136-167E-904C-75EB-25E5B46FA6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8184" y="2404065"/>
                  <a:ext cx="95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D8EFB7-8F87-1250-EE03-287E22E9A676}"/>
                    </a:ext>
                  </a:extLst>
                </p14:cNvPr>
                <p14:cNvContentPartPr/>
                <p14:nvPr/>
              </p14:nvContentPartPr>
              <p14:xfrm>
                <a:off x="2256824" y="2311185"/>
                <a:ext cx="2592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D8EFB7-8F87-1250-EE03-287E22E9A6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0704" y="2305065"/>
                  <a:ext cx="38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F571E1-BC45-794E-C018-158B749B6653}"/>
                    </a:ext>
                  </a:extLst>
                </p14:cNvPr>
                <p14:cNvContentPartPr/>
                <p14:nvPr/>
              </p14:nvContentPartPr>
              <p14:xfrm>
                <a:off x="2215784" y="2363025"/>
                <a:ext cx="102240" cy="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F571E1-BC45-794E-C018-158B749B66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09664" y="2356905"/>
                  <a:ext cx="114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B90846-F047-C53B-5E36-977964CF5827}"/>
                    </a:ext>
                  </a:extLst>
                </p14:cNvPr>
                <p14:cNvContentPartPr/>
                <p14:nvPr/>
              </p14:nvContentPartPr>
              <p14:xfrm>
                <a:off x="2378144" y="2485065"/>
                <a:ext cx="39960" cy="8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B90846-F047-C53B-5E36-977964CF58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2024" y="2478945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F721E9-FDD0-5AD8-E660-BE78DDE98FDB}"/>
              </a:ext>
            </a:extLst>
          </p:cNvPr>
          <p:cNvGrpSpPr/>
          <p:nvPr/>
        </p:nvGrpSpPr>
        <p:grpSpPr>
          <a:xfrm>
            <a:off x="2816984" y="2295345"/>
            <a:ext cx="666720" cy="318600"/>
            <a:chOff x="2816984" y="2295345"/>
            <a:chExt cx="666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AA160C-4FF9-5C3E-9AFC-3E5E23898742}"/>
                    </a:ext>
                  </a:extLst>
                </p14:cNvPr>
                <p14:cNvContentPartPr/>
                <p14:nvPr/>
              </p14:nvContentPartPr>
              <p14:xfrm>
                <a:off x="2816984" y="2295345"/>
                <a:ext cx="92160" cy="177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AA160C-4FF9-5C3E-9AFC-3E5E238987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0864" y="2289225"/>
                  <a:ext cx="104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A69175-66D6-116C-9869-45D23F192596}"/>
                    </a:ext>
                  </a:extLst>
                </p14:cNvPr>
                <p14:cNvContentPartPr/>
                <p14:nvPr/>
              </p14:nvContentPartPr>
              <p14:xfrm>
                <a:off x="2929304" y="2391105"/>
                <a:ext cx="140040" cy="9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A69175-66D6-116C-9869-45D23F1925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3184" y="2384985"/>
                  <a:ext cx="152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8C1D8A-67D1-1AFF-2BD4-22B04B84FA0C}"/>
                    </a:ext>
                  </a:extLst>
                </p14:cNvPr>
                <p14:cNvContentPartPr/>
                <p14:nvPr/>
              </p14:nvContentPartPr>
              <p14:xfrm>
                <a:off x="3098144" y="2307945"/>
                <a:ext cx="160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8C1D8A-67D1-1AFF-2BD4-22B04B84FA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2024" y="2301825"/>
                  <a:ext cx="172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9AC285-9998-B206-8F73-4623BAC33134}"/>
                    </a:ext>
                  </a:extLst>
                </p14:cNvPr>
                <p14:cNvContentPartPr/>
                <p14:nvPr/>
              </p14:nvContentPartPr>
              <p14:xfrm>
                <a:off x="3290744" y="2396145"/>
                <a:ext cx="92880" cy="97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9AC285-9998-B206-8F73-4623BAC331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4624" y="2390025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8C9ABF-94D4-FBCB-0183-756C5D2CF665}"/>
                    </a:ext>
                  </a:extLst>
                </p14:cNvPr>
                <p14:cNvContentPartPr/>
                <p14:nvPr/>
              </p14:nvContentPartPr>
              <p14:xfrm>
                <a:off x="3460304" y="2510265"/>
                <a:ext cx="23400" cy="10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8C9ABF-94D4-FBCB-0183-756C5D2CF6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4184" y="2504145"/>
                  <a:ext cx="356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3405618-561F-E730-979A-FED17AF27129}"/>
              </a:ext>
            </a:extLst>
          </p:cNvPr>
          <p:cNvGrpSpPr/>
          <p:nvPr/>
        </p:nvGrpSpPr>
        <p:grpSpPr>
          <a:xfrm>
            <a:off x="4190744" y="2262225"/>
            <a:ext cx="262440" cy="289800"/>
            <a:chOff x="4190744" y="2262225"/>
            <a:chExt cx="26244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FECCE7-4FA5-520A-21BB-9380338377F3}"/>
                    </a:ext>
                  </a:extLst>
                </p14:cNvPr>
                <p14:cNvContentPartPr/>
                <p14:nvPr/>
              </p14:nvContentPartPr>
              <p14:xfrm>
                <a:off x="4198304" y="2312265"/>
                <a:ext cx="13320" cy="166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FECCE7-4FA5-520A-21BB-9380338377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2184" y="2306145"/>
                  <a:ext cx="25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3C9AA4-2264-9C80-6BBD-04DF0B0FEC49}"/>
                    </a:ext>
                  </a:extLst>
                </p14:cNvPr>
                <p14:cNvContentPartPr/>
                <p14:nvPr/>
              </p14:nvContentPartPr>
              <p14:xfrm>
                <a:off x="4192544" y="2262225"/>
                <a:ext cx="96120" cy="1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3C9AA4-2264-9C80-6BBD-04DF0B0FEC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6424" y="2256105"/>
                  <a:ext cx="108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6C04C4-FCB0-40F8-B350-2C113CD10F78}"/>
                    </a:ext>
                  </a:extLst>
                </p14:cNvPr>
                <p14:cNvContentPartPr/>
                <p14:nvPr/>
              </p14:nvContentPartPr>
              <p14:xfrm>
                <a:off x="4190744" y="2361945"/>
                <a:ext cx="108720" cy="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6C04C4-FCB0-40F8-B350-2C113CD10F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84624" y="2355825"/>
                  <a:ext cx="120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305B62-E82F-1231-2BD3-3437B9CF5C3A}"/>
                    </a:ext>
                  </a:extLst>
                </p14:cNvPr>
                <p14:cNvContentPartPr/>
                <p14:nvPr/>
              </p14:nvContentPartPr>
              <p14:xfrm>
                <a:off x="4336184" y="2456625"/>
                <a:ext cx="117000" cy="9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305B62-E82F-1231-2BD3-3437B9CF5C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30064" y="2450505"/>
                  <a:ext cx="129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D93F51-93F6-2D17-5772-22C81FA9A223}"/>
                    </a:ext>
                  </a:extLst>
                </p14:cNvPr>
                <p14:cNvContentPartPr/>
                <p14:nvPr/>
              </p14:nvContentPartPr>
              <p14:xfrm>
                <a:off x="4211264" y="2285265"/>
                <a:ext cx="360" cy="4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D93F51-93F6-2D17-5772-22C81FA9A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5144" y="2279145"/>
                  <a:ext cx="126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45A330-C0F6-AA28-D49A-E4DEE9DE59B8}"/>
              </a:ext>
            </a:extLst>
          </p:cNvPr>
          <p:cNvGrpSpPr/>
          <p:nvPr/>
        </p:nvGrpSpPr>
        <p:grpSpPr>
          <a:xfrm>
            <a:off x="5187224" y="2251425"/>
            <a:ext cx="239760" cy="276480"/>
            <a:chOff x="5187224" y="2251425"/>
            <a:chExt cx="23976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EBC9BB-68C1-F7EE-7983-D30A663B0E43}"/>
                    </a:ext>
                  </a:extLst>
                </p14:cNvPr>
                <p14:cNvContentPartPr/>
                <p14:nvPr/>
              </p14:nvContentPartPr>
              <p14:xfrm>
                <a:off x="5201984" y="2251425"/>
                <a:ext cx="21240" cy="199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EBC9BB-68C1-F7EE-7983-D30A663B0E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5864" y="2245305"/>
                  <a:ext cx="33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CBC488-9267-5940-BF43-4F247339EE96}"/>
                    </a:ext>
                  </a:extLst>
                </p14:cNvPr>
                <p14:cNvContentPartPr/>
                <p14:nvPr/>
              </p14:nvContentPartPr>
              <p14:xfrm>
                <a:off x="5187224" y="2270505"/>
                <a:ext cx="104400" cy="1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CBC488-9267-5940-BF43-4F247339E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1104" y="2264385"/>
                  <a:ext cx="116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F9E471-7EA6-2A55-4125-3D2AAB60B843}"/>
                    </a:ext>
                  </a:extLst>
                </p14:cNvPr>
                <p14:cNvContentPartPr/>
                <p14:nvPr/>
              </p14:nvContentPartPr>
              <p14:xfrm>
                <a:off x="5201984" y="2349345"/>
                <a:ext cx="87840" cy="12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F9E471-7EA6-2A55-4125-3D2AAB60B8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95864" y="2343225"/>
                  <a:ext cx="100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F5869C-6E5F-0591-0D7F-BDA180D42946}"/>
                    </a:ext>
                  </a:extLst>
                </p14:cNvPr>
                <p14:cNvContentPartPr/>
                <p14:nvPr/>
              </p14:nvContentPartPr>
              <p14:xfrm>
                <a:off x="5339144" y="2402625"/>
                <a:ext cx="87840" cy="125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F5869C-6E5F-0591-0D7F-BDA180D429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33024" y="2396505"/>
                  <a:ext cx="1000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F7364B-F3DE-AB30-9B3A-F6DA4C81E88A}"/>
              </a:ext>
            </a:extLst>
          </p:cNvPr>
          <p:cNvGrpSpPr/>
          <p:nvPr/>
        </p:nvGrpSpPr>
        <p:grpSpPr>
          <a:xfrm>
            <a:off x="5517344" y="2247465"/>
            <a:ext cx="293040" cy="219960"/>
            <a:chOff x="5517344" y="2247465"/>
            <a:chExt cx="293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FAB490-F82D-ED1B-5FBC-00E8979A144E}"/>
                    </a:ext>
                  </a:extLst>
                </p14:cNvPr>
                <p14:cNvContentPartPr/>
                <p14:nvPr/>
              </p14:nvContentPartPr>
              <p14:xfrm>
                <a:off x="5517344" y="2249625"/>
                <a:ext cx="74160" cy="21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FAB490-F82D-ED1B-5FBC-00E8979A14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1224" y="2243505"/>
                  <a:ext cx="86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C78AB1-90F7-7AC9-AA67-552C91A273F7}"/>
                    </a:ext>
                  </a:extLst>
                </p14:cNvPr>
                <p14:cNvContentPartPr/>
                <p14:nvPr/>
              </p14:nvContentPartPr>
              <p14:xfrm>
                <a:off x="5726504" y="2247465"/>
                <a:ext cx="83880" cy="1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C78AB1-90F7-7AC9-AA67-552C91A273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20384" y="2241345"/>
                  <a:ext cx="9612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F29AB86-0F4F-E7C0-14FF-624DDEBC602E}"/>
                  </a:ext>
                </a:extLst>
              </p14:cNvPr>
              <p14:cNvContentPartPr/>
              <p14:nvPr/>
            </p14:nvContentPartPr>
            <p14:xfrm>
              <a:off x="3041984" y="1916997"/>
              <a:ext cx="4680" cy="212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F29AB86-0F4F-E7C0-14FF-624DDEBC60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35864" y="1910877"/>
                <a:ext cx="1692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E14CA7B-F1E5-F8A2-198B-08DECCA1D766}"/>
              </a:ext>
            </a:extLst>
          </p:cNvPr>
          <p:cNvGrpSpPr/>
          <p:nvPr/>
        </p:nvGrpSpPr>
        <p:grpSpPr>
          <a:xfrm>
            <a:off x="2184464" y="1892877"/>
            <a:ext cx="2068920" cy="185400"/>
            <a:chOff x="2184464" y="1892877"/>
            <a:chExt cx="206892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106B88D-C12D-D6D7-5F2E-DAFD4486A87F}"/>
                    </a:ext>
                  </a:extLst>
                </p14:cNvPr>
                <p14:cNvContentPartPr/>
                <p14:nvPr/>
              </p14:nvContentPartPr>
              <p14:xfrm>
                <a:off x="4253024" y="202319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106B88D-C12D-D6D7-5F2E-DAFD4486A8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6904" y="201707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EC301E-03E1-E4BF-4AA3-FD55F338910D}"/>
                    </a:ext>
                  </a:extLst>
                </p14:cNvPr>
                <p14:cNvContentPartPr/>
                <p14:nvPr/>
              </p14:nvContentPartPr>
              <p14:xfrm>
                <a:off x="4215584" y="2024997"/>
                <a:ext cx="360" cy="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EC301E-03E1-E4BF-4AA3-FD55F3389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09464" y="2018877"/>
                  <a:ext cx="12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10A9EF-4877-DD32-F23E-FE192DF729CB}"/>
                    </a:ext>
                  </a:extLst>
                </p14:cNvPr>
                <p14:cNvContentPartPr/>
                <p14:nvPr/>
              </p14:nvContentPartPr>
              <p14:xfrm>
                <a:off x="2184464" y="1892877"/>
                <a:ext cx="2050200" cy="185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10A9EF-4877-DD32-F23E-FE192DF729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78344" y="1886757"/>
                  <a:ext cx="20624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4CD2CC8-6A3E-AFC5-213A-41F7FE7F3CD3}"/>
              </a:ext>
            </a:extLst>
          </p:cNvPr>
          <p:cNvGrpSpPr/>
          <p:nvPr/>
        </p:nvGrpSpPr>
        <p:grpSpPr>
          <a:xfrm>
            <a:off x="2958824" y="2063517"/>
            <a:ext cx="147960" cy="85680"/>
            <a:chOff x="2958824" y="2063517"/>
            <a:chExt cx="14796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41C8AD-A749-A27D-9B65-91F0B9C49C60}"/>
                    </a:ext>
                  </a:extLst>
                </p14:cNvPr>
                <p14:cNvContentPartPr/>
                <p14:nvPr/>
              </p14:nvContentPartPr>
              <p14:xfrm>
                <a:off x="2958824" y="2063517"/>
                <a:ext cx="9612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41C8AD-A749-A27D-9B65-91F0B9C49C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2704" y="2057397"/>
                  <a:ext cx="108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4190DE8-5EEC-D506-FAD1-EF118598F125}"/>
                    </a:ext>
                  </a:extLst>
                </p14:cNvPr>
                <p14:cNvContentPartPr/>
                <p14:nvPr/>
              </p14:nvContentPartPr>
              <p14:xfrm>
                <a:off x="3048104" y="2075037"/>
                <a:ext cx="58680" cy="74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4190DE8-5EEC-D506-FAD1-EF118598F1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41984" y="2068917"/>
                  <a:ext cx="709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5D6F681-B0BB-DE8C-9A62-86328FFB06E4}"/>
                  </a:ext>
                </a:extLst>
              </p14:cNvPr>
              <p14:cNvContentPartPr/>
              <p14:nvPr/>
            </p14:nvContentPartPr>
            <p14:xfrm>
              <a:off x="5401784" y="2621157"/>
              <a:ext cx="2520" cy="22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5D6F681-B0BB-DE8C-9A62-86328FFB06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95664" y="2615037"/>
                <a:ext cx="147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E8BCC4-92C8-7998-5B88-51110B2EB593}"/>
              </a:ext>
            </a:extLst>
          </p:cNvPr>
          <p:cNvGrpSpPr/>
          <p:nvPr/>
        </p:nvGrpSpPr>
        <p:grpSpPr>
          <a:xfrm>
            <a:off x="2958824" y="2650317"/>
            <a:ext cx="2482560" cy="270000"/>
            <a:chOff x="2958824" y="2650317"/>
            <a:chExt cx="24825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8A9CBA-7AC3-DDBB-A310-F8BA8E78C0F3}"/>
                    </a:ext>
                  </a:extLst>
                </p14:cNvPr>
                <p14:cNvContentPartPr/>
                <p14:nvPr/>
              </p14:nvContentPartPr>
              <p14:xfrm>
                <a:off x="3044144" y="2690637"/>
                <a:ext cx="6480" cy="17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8A9CBA-7AC3-DDBB-A310-F8BA8E78C0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38024" y="2684517"/>
                  <a:ext cx="1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E8BB42-4669-9225-FE55-8DF35A56E540}"/>
                    </a:ext>
                  </a:extLst>
                </p14:cNvPr>
                <p14:cNvContentPartPr/>
                <p14:nvPr/>
              </p14:nvContentPartPr>
              <p14:xfrm>
                <a:off x="2958824" y="2682717"/>
                <a:ext cx="79200" cy="8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E8BB42-4669-9225-FE55-8DF35A56E5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52704" y="2676597"/>
                  <a:ext cx="91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6250784-1C5F-47A8-2113-B076C4A20CE0}"/>
                    </a:ext>
                  </a:extLst>
                </p14:cNvPr>
                <p14:cNvContentPartPr/>
                <p14:nvPr/>
              </p14:nvContentPartPr>
              <p14:xfrm>
                <a:off x="3037664" y="2704677"/>
                <a:ext cx="79560" cy="45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6250784-1C5F-47A8-2113-B076C4A20C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31544" y="2698557"/>
                  <a:ext cx="91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5E18D0-3309-0F96-D6E9-C48A21AB47F9}"/>
                    </a:ext>
                  </a:extLst>
                </p14:cNvPr>
                <p14:cNvContentPartPr/>
                <p14:nvPr/>
              </p14:nvContentPartPr>
              <p14:xfrm>
                <a:off x="3041984" y="2888997"/>
                <a:ext cx="2287440" cy="27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5E18D0-3309-0F96-D6E9-C48A21AB47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5864" y="2882877"/>
                  <a:ext cx="2299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B356EDE-8F99-B40C-C404-36C101CC2244}"/>
                    </a:ext>
                  </a:extLst>
                </p14:cNvPr>
                <p14:cNvContentPartPr/>
                <p14:nvPr/>
              </p14:nvContentPartPr>
              <p14:xfrm>
                <a:off x="5399624" y="2650317"/>
                <a:ext cx="21240" cy="265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B356EDE-8F99-B40C-C404-36C101CC22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93504" y="2644197"/>
                  <a:ext cx="33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547C66-815C-3EFD-5D81-5C28493BA652}"/>
                    </a:ext>
                  </a:extLst>
                </p14:cNvPr>
                <p14:cNvContentPartPr/>
                <p14:nvPr/>
              </p14:nvContentPartPr>
              <p14:xfrm>
                <a:off x="5320424" y="2916717"/>
                <a:ext cx="120960" cy="3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547C66-815C-3EFD-5D81-5C28493BA6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14304" y="2910597"/>
                  <a:ext cx="13320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2AFCC13-F0A6-38A5-30A5-247A56BC463C}"/>
              </a:ext>
            </a:extLst>
          </p:cNvPr>
          <p:cNvGrpSpPr/>
          <p:nvPr/>
        </p:nvGrpSpPr>
        <p:grpSpPr>
          <a:xfrm>
            <a:off x="4238624" y="2678397"/>
            <a:ext cx="154080" cy="230040"/>
            <a:chOff x="4238624" y="2678397"/>
            <a:chExt cx="1540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0DBCC4-2362-8F7D-C1B9-424518D543D0}"/>
                    </a:ext>
                  </a:extLst>
                </p14:cNvPr>
                <p14:cNvContentPartPr/>
                <p14:nvPr/>
              </p14:nvContentPartPr>
              <p14:xfrm>
                <a:off x="4311704" y="2687757"/>
                <a:ext cx="14400" cy="22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0DBCC4-2362-8F7D-C1B9-424518D543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5584" y="2681637"/>
                  <a:ext cx="26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741FB1-B2A4-56C4-3059-932E1E96394A}"/>
                    </a:ext>
                  </a:extLst>
                </p14:cNvPr>
                <p14:cNvContentPartPr/>
                <p14:nvPr/>
              </p14:nvContentPartPr>
              <p14:xfrm>
                <a:off x="4238624" y="2694237"/>
                <a:ext cx="64800" cy="72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741FB1-B2A4-56C4-3059-932E1E9639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32504" y="2688117"/>
                  <a:ext cx="77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D0FDD-33B5-8DDA-D107-748CF74F61D1}"/>
                    </a:ext>
                  </a:extLst>
                </p14:cNvPr>
                <p14:cNvContentPartPr/>
                <p14:nvPr/>
              </p14:nvContentPartPr>
              <p14:xfrm>
                <a:off x="4330064" y="2678397"/>
                <a:ext cx="62640" cy="42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D0FDD-33B5-8DDA-D107-748CF74F61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23944" y="2672277"/>
                  <a:ext cx="748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C438842-445A-5504-E2E9-24ADEB619E97}"/>
                  </a:ext>
                </a:extLst>
              </p14:cNvPr>
              <p14:cNvContentPartPr/>
              <p14:nvPr/>
            </p14:nvContentPartPr>
            <p14:xfrm>
              <a:off x="1055504" y="3443037"/>
              <a:ext cx="115920" cy="164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C438842-445A-5504-E2E9-24ADEB619E9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9384" y="3436917"/>
                <a:ext cx="128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2E0F731-CE58-8F6A-ADF5-98EB48CE15FE}"/>
              </a:ext>
            </a:extLst>
          </p:cNvPr>
          <p:cNvGrpSpPr/>
          <p:nvPr/>
        </p:nvGrpSpPr>
        <p:grpSpPr>
          <a:xfrm>
            <a:off x="1202024" y="3405957"/>
            <a:ext cx="456120" cy="270720"/>
            <a:chOff x="1202024" y="3405957"/>
            <a:chExt cx="4561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81203C-85FF-456C-660B-BE02F29BEF99}"/>
                    </a:ext>
                  </a:extLst>
                </p14:cNvPr>
                <p14:cNvContentPartPr/>
                <p14:nvPr/>
              </p14:nvContentPartPr>
              <p14:xfrm>
                <a:off x="1202024" y="3407037"/>
                <a:ext cx="65160" cy="189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81203C-85FF-456C-660B-BE02F29BEF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95904" y="3400917"/>
                  <a:ext cx="77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94331B-A3A4-3C0C-A500-6E4AF681197E}"/>
                    </a:ext>
                  </a:extLst>
                </p14:cNvPr>
                <p14:cNvContentPartPr/>
                <p14:nvPr/>
              </p14:nvContentPartPr>
              <p14:xfrm>
                <a:off x="1298144" y="3499557"/>
                <a:ext cx="42120" cy="143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94331B-A3A4-3C0C-A500-6E4AF681197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92024" y="3493437"/>
                  <a:ext cx="54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CA73AD9-E37C-D057-7C2D-968354F54981}"/>
                    </a:ext>
                  </a:extLst>
                </p14:cNvPr>
                <p14:cNvContentPartPr/>
                <p14:nvPr/>
              </p14:nvContentPartPr>
              <p14:xfrm>
                <a:off x="1298144" y="3415317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CA73AD9-E37C-D057-7C2D-968354F549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024" y="34091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4965C4B-0FD7-C3B8-7B4B-847EF8AEA858}"/>
                    </a:ext>
                  </a:extLst>
                </p14:cNvPr>
                <p14:cNvContentPartPr/>
                <p14:nvPr/>
              </p14:nvContentPartPr>
              <p14:xfrm>
                <a:off x="1363304" y="3494157"/>
                <a:ext cx="78480" cy="88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4965C4B-0FD7-C3B8-7B4B-847EF8AEA85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57184" y="3488037"/>
                  <a:ext cx="90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5D454F-3EFC-32BE-DAD0-58CDD402B8B7}"/>
                    </a:ext>
                  </a:extLst>
                </p14:cNvPr>
                <p14:cNvContentPartPr/>
                <p14:nvPr/>
              </p14:nvContentPartPr>
              <p14:xfrm>
                <a:off x="1461584" y="3507837"/>
                <a:ext cx="74160" cy="63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5D454F-3EFC-32BE-DAD0-58CDD402B8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55464" y="3501717"/>
                  <a:ext cx="86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A68C28C-BA72-BCF2-8765-10DD75312DFB}"/>
                    </a:ext>
                  </a:extLst>
                </p14:cNvPr>
                <p14:cNvContentPartPr/>
                <p14:nvPr/>
              </p14:nvContentPartPr>
              <p14:xfrm>
                <a:off x="1555904" y="3405957"/>
                <a:ext cx="6480" cy="144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A68C28C-BA72-BCF2-8765-10DD75312DF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49784" y="3399837"/>
                  <a:ext cx="18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937E39-729D-68A9-030D-2D08C1C510D4}"/>
                    </a:ext>
                  </a:extLst>
                </p14:cNvPr>
                <p14:cNvContentPartPr/>
                <p14:nvPr/>
              </p14:nvContentPartPr>
              <p14:xfrm>
                <a:off x="1516664" y="3461037"/>
                <a:ext cx="71280" cy="7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937E39-729D-68A9-030D-2D08C1C510D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10544" y="3454917"/>
                  <a:ext cx="83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9E2902-13BF-BBE6-3840-35B249327941}"/>
                    </a:ext>
                  </a:extLst>
                </p14:cNvPr>
                <p14:cNvContentPartPr/>
                <p14:nvPr/>
              </p14:nvContentPartPr>
              <p14:xfrm>
                <a:off x="1643384" y="3558957"/>
                <a:ext cx="14760" cy="117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9E2902-13BF-BBE6-3840-35B24932794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637264" y="3552837"/>
                  <a:ext cx="270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5FD1E0D-DA17-FCC2-BF7D-9F296451675D}"/>
              </a:ext>
            </a:extLst>
          </p:cNvPr>
          <p:cNvGrpSpPr/>
          <p:nvPr/>
        </p:nvGrpSpPr>
        <p:grpSpPr>
          <a:xfrm>
            <a:off x="2905544" y="3407037"/>
            <a:ext cx="278280" cy="192240"/>
            <a:chOff x="2905544" y="3407037"/>
            <a:chExt cx="2782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41772D-CD7D-B232-9D1F-2914848DFA98}"/>
                    </a:ext>
                  </a:extLst>
                </p14:cNvPr>
                <p14:cNvContentPartPr/>
                <p14:nvPr/>
              </p14:nvContentPartPr>
              <p14:xfrm>
                <a:off x="2905544" y="3407037"/>
                <a:ext cx="24480" cy="173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41772D-CD7D-B232-9D1F-2914848DFA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99424" y="3400917"/>
                  <a:ext cx="36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A853638-804D-075C-24BC-9BF6AEC61690}"/>
                    </a:ext>
                  </a:extLst>
                </p14:cNvPr>
                <p14:cNvContentPartPr/>
                <p14:nvPr/>
              </p14:nvContentPartPr>
              <p14:xfrm>
                <a:off x="2917064" y="3407037"/>
                <a:ext cx="175320" cy="169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A853638-804D-075C-24BC-9BF6AEC616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10944" y="3400917"/>
                  <a:ext cx="187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2FD5A85-8F0A-30AE-058D-0BE3EAEA1AED}"/>
                    </a:ext>
                  </a:extLst>
                </p14:cNvPr>
                <p14:cNvContentPartPr/>
                <p14:nvPr/>
              </p14:nvContentPartPr>
              <p14:xfrm>
                <a:off x="3128384" y="3495237"/>
                <a:ext cx="55440" cy="104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2FD5A85-8F0A-30AE-058D-0BE3EAEA1AE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22264" y="3489117"/>
                  <a:ext cx="676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E38190C-3BE4-3670-47CB-71F44FFE470F}"/>
              </a:ext>
            </a:extLst>
          </p:cNvPr>
          <p:cNvGrpSpPr/>
          <p:nvPr/>
        </p:nvGrpSpPr>
        <p:grpSpPr>
          <a:xfrm>
            <a:off x="4163384" y="3377877"/>
            <a:ext cx="286920" cy="166320"/>
            <a:chOff x="4163384" y="3377877"/>
            <a:chExt cx="28692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7781E8A-D2C2-233D-292B-9796D5E2711E}"/>
                    </a:ext>
                  </a:extLst>
                </p14:cNvPr>
                <p14:cNvContentPartPr/>
                <p14:nvPr/>
              </p14:nvContentPartPr>
              <p14:xfrm>
                <a:off x="4163384" y="3379677"/>
                <a:ext cx="23760" cy="142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7781E8A-D2C2-233D-292B-9796D5E271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57264" y="3373557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8903314-A6CE-7BA3-3E83-9FCC5156B783}"/>
                    </a:ext>
                  </a:extLst>
                </p14:cNvPr>
                <p14:cNvContentPartPr/>
                <p14:nvPr/>
              </p14:nvContentPartPr>
              <p14:xfrm>
                <a:off x="4190744" y="3377877"/>
                <a:ext cx="146520" cy="14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8903314-A6CE-7BA3-3E83-9FCC5156B7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84624" y="3371757"/>
                  <a:ext cx="158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020C843-043F-44B0-B841-216FF2E33B83}"/>
                    </a:ext>
                  </a:extLst>
                </p14:cNvPr>
                <p14:cNvContentPartPr/>
                <p14:nvPr/>
              </p14:nvContentPartPr>
              <p14:xfrm>
                <a:off x="4389104" y="3445557"/>
                <a:ext cx="61200" cy="98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020C843-043F-44B0-B841-216FF2E33B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82984" y="3439437"/>
                  <a:ext cx="73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BAEA37F-5AD1-4328-EBF8-C3059E5E5165}"/>
              </a:ext>
            </a:extLst>
          </p:cNvPr>
          <p:cNvGrpSpPr/>
          <p:nvPr/>
        </p:nvGrpSpPr>
        <p:grpSpPr>
          <a:xfrm>
            <a:off x="5227904" y="3346557"/>
            <a:ext cx="332640" cy="192240"/>
            <a:chOff x="5227904" y="3346557"/>
            <a:chExt cx="33264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92C21CB-6135-D048-2803-9EC5B51A6A74}"/>
                    </a:ext>
                  </a:extLst>
                </p14:cNvPr>
                <p14:cNvContentPartPr/>
                <p14:nvPr/>
              </p14:nvContentPartPr>
              <p14:xfrm>
                <a:off x="5227904" y="3346557"/>
                <a:ext cx="18360" cy="162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92C21CB-6135-D048-2803-9EC5B51A6A7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21784" y="3340437"/>
                  <a:ext cx="30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F572A30-7494-FC0A-9844-6684C3D5AAAA}"/>
                    </a:ext>
                  </a:extLst>
                </p14:cNvPr>
                <p14:cNvContentPartPr/>
                <p14:nvPr/>
              </p14:nvContentPartPr>
              <p14:xfrm>
                <a:off x="5231144" y="3352677"/>
                <a:ext cx="154440" cy="140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F572A30-7494-FC0A-9844-6684C3D5AA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25024" y="3346557"/>
                  <a:ext cx="166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27768D-64F7-ECEB-8F4F-7082DB8B86AB}"/>
                    </a:ext>
                  </a:extLst>
                </p14:cNvPr>
                <p14:cNvContentPartPr/>
                <p14:nvPr/>
              </p14:nvContentPartPr>
              <p14:xfrm>
                <a:off x="5470184" y="3425757"/>
                <a:ext cx="90360" cy="113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27768D-64F7-ECEB-8F4F-7082DB8B86A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64064" y="3419637"/>
                  <a:ext cx="102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ED6764-E83A-7485-3E2C-30BA5F73ABF4}"/>
              </a:ext>
            </a:extLst>
          </p:cNvPr>
          <p:cNvGrpSpPr/>
          <p:nvPr/>
        </p:nvGrpSpPr>
        <p:grpSpPr>
          <a:xfrm>
            <a:off x="1125344" y="4132437"/>
            <a:ext cx="626400" cy="322560"/>
            <a:chOff x="1125344" y="4132437"/>
            <a:chExt cx="6264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1889149-95D1-1AB6-3DBA-5F2BAC441DA9}"/>
                    </a:ext>
                  </a:extLst>
                </p14:cNvPr>
                <p14:cNvContentPartPr/>
                <p14:nvPr/>
              </p14:nvContentPartPr>
              <p14:xfrm>
                <a:off x="1125344" y="4153317"/>
                <a:ext cx="77400" cy="145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1889149-95D1-1AB6-3DBA-5F2BAC441D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9224" y="4147197"/>
                  <a:ext cx="89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BAFA69D-1CDD-1353-4943-3FB5202B4F57}"/>
                    </a:ext>
                  </a:extLst>
                </p14:cNvPr>
                <p14:cNvContentPartPr/>
                <p14:nvPr/>
              </p14:nvContentPartPr>
              <p14:xfrm>
                <a:off x="1240544" y="4188957"/>
                <a:ext cx="115920" cy="104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BAFA69D-1CDD-1353-4943-3FB5202B4F5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34424" y="4182837"/>
                  <a:ext cx="12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B8F0D06-D697-FFAF-C29F-E7F7777F19DC}"/>
                    </a:ext>
                  </a:extLst>
                </p14:cNvPr>
                <p14:cNvContentPartPr/>
                <p14:nvPr/>
              </p14:nvContentPartPr>
              <p14:xfrm>
                <a:off x="1353224" y="4132437"/>
                <a:ext cx="192600" cy="162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B8F0D06-D697-FFAF-C29F-E7F7777F19D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47104" y="4126317"/>
                  <a:ext cx="204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70ADF9A-6123-821D-4FF9-94184E6349C7}"/>
                    </a:ext>
                  </a:extLst>
                </p14:cNvPr>
                <p14:cNvContentPartPr/>
                <p14:nvPr/>
              </p14:nvContentPartPr>
              <p14:xfrm>
                <a:off x="1560224" y="4222437"/>
                <a:ext cx="60840" cy="81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70ADF9A-6123-821D-4FF9-94184E6349C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54104" y="4216317"/>
                  <a:ext cx="73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426AB68-8742-F318-68D9-E98B5D5E23B1}"/>
                    </a:ext>
                  </a:extLst>
                </p14:cNvPr>
                <p14:cNvContentPartPr/>
                <p14:nvPr/>
              </p14:nvContentPartPr>
              <p14:xfrm>
                <a:off x="1726544" y="4321077"/>
                <a:ext cx="25200" cy="133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426AB68-8742-F318-68D9-E98B5D5E23B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20424" y="4314957"/>
                  <a:ext cx="374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AC09440-05FE-21E1-DB3C-54277DAE6658}"/>
              </a:ext>
            </a:extLst>
          </p:cNvPr>
          <p:cNvGrpSpPr/>
          <p:nvPr/>
        </p:nvGrpSpPr>
        <p:grpSpPr>
          <a:xfrm>
            <a:off x="1974224" y="4166277"/>
            <a:ext cx="252360" cy="207360"/>
            <a:chOff x="1974224" y="4166277"/>
            <a:chExt cx="252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E6A6DCE-E138-F653-431B-C6C563E0724F}"/>
                    </a:ext>
                  </a:extLst>
                </p14:cNvPr>
                <p14:cNvContentPartPr/>
                <p14:nvPr/>
              </p14:nvContentPartPr>
              <p14:xfrm>
                <a:off x="1974224" y="4166277"/>
                <a:ext cx="15120" cy="174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E6A6DCE-E138-F653-431B-C6C563E0724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68104" y="4160157"/>
                  <a:ext cx="27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EB18FC3-472C-D5A6-6E6F-9828979B82E4}"/>
                    </a:ext>
                  </a:extLst>
                </p14:cNvPr>
                <p14:cNvContentPartPr/>
                <p14:nvPr/>
              </p14:nvContentPartPr>
              <p14:xfrm>
                <a:off x="1986824" y="4205877"/>
                <a:ext cx="126360" cy="122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EB18FC3-472C-D5A6-6E6F-9828979B82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80704" y="4199757"/>
                  <a:ext cx="138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AD4BFE6-CC4F-762A-7236-3512352AFFAD}"/>
                    </a:ext>
                  </a:extLst>
                </p14:cNvPr>
                <p14:cNvContentPartPr/>
                <p14:nvPr/>
              </p14:nvContentPartPr>
              <p14:xfrm>
                <a:off x="2148824" y="4272477"/>
                <a:ext cx="77760" cy="101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AD4BFE6-CC4F-762A-7236-3512352AFF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42704" y="4266357"/>
                  <a:ext cx="90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9125E0A-ADAF-2F97-95A0-DD83636DE0B5}"/>
              </a:ext>
            </a:extLst>
          </p:cNvPr>
          <p:cNvGrpSpPr/>
          <p:nvPr/>
        </p:nvGrpSpPr>
        <p:grpSpPr>
          <a:xfrm>
            <a:off x="4174544" y="4102917"/>
            <a:ext cx="250560" cy="210600"/>
            <a:chOff x="4174544" y="4102917"/>
            <a:chExt cx="2505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B274596-6304-93C5-9AC1-D8F11415F1E4}"/>
                    </a:ext>
                  </a:extLst>
                </p14:cNvPr>
                <p14:cNvContentPartPr/>
                <p14:nvPr/>
              </p14:nvContentPartPr>
              <p14:xfrm>
                <a:off x="4174544" y="4102917"/>
                <a:ext cx="37440" cy="186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B274596-6304-93C5-9AC1-D8F11415F1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68424" y="4096797"/>
                  <a:ext cx="49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0E7FA07-9E21-ED75-4597-83859C297664}"/>
                    </a:ext>
                  </a:extLst>
                </p14:cNvPr>
                <p14:cNvContentPartPr/>
                <p14:nvPr/>
              </p14:nvContentPartPr>
              <p14:xfrm>
                <a:off x="4186424" y="4126677"/>
                <a:ext cx="137160" cy="162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0E7FA07-9E21-ED75-4597-83859C2976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80304" y="4120557"/>
                  <a:ext cx="149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BD61854-4F54-EB4B-D3B5-8B7C8D768C5F}"/>
                    </a:ext>
                  </a:extLst>
                </p14:cNvPr>
                <p14:cNvContentPartPr/>
                <p14:nvPr/>
              </p14:nvContentPartPr>
              <p14:xfrm>
                <a:off x="4364984" y="4214157"/>
                <a:ext cx="60120" cy="9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BD61854-4F54-EB4B-D3B5-8B7C8D768C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58864" y="4208037"/>
                  <a:ext cx="723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A6BE205-05CD-5DA9-5818-46B6BC65757D}"/>
              </a:ext>
            </a:extLst>
          </p:cNvPr>
          <p:cNvGrpSpPr/>
          <p:nvPr/>
        </p:nvGrpSpPr>
        <p:grpSpPr>
          <a:xfrm>
            <a:off x="5276504" y="4103277"/>
            <a:ext cx="267480" cy="163080"/>
            <a:chOff x="5276504" y="4103277"/>
            <a:chExt cx="2674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95AEF7-721B-133C-705B-E756308B06E1}"/>
                    </a:ext>
                  </a:extLst>
                </p14:cNvPr>
                <p14:cNvContentPartPr/>
                <p14:nvPr/>
              </p14:nvContentPartPr>
              <p14:xfrm>
                <a:off x="5276504" y="4103277"/>
                <a:ext cx="42120" cy="158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95AEF7-721B-133C-705B-E756308B06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70384" y="4097157"/>
                  <a:ext cx="54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49062F3-07D5-5A31-2261-A9E90D8AF163}"/>
                    </a:ext>
                  </a:extLst>
                </p14:cNvPr>
                <p14:cNvContentPartPr/>
                <p14:nvPr/>
              </p14:nvContentPartPr>
              <p14:xfrm>
                <a:off x="5303864" y="4107237"/>
                <a:ext cx="127440" cy="137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49062F3-07D5-5A31-2261-A9E90D8AF1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97744" y="4101117"/>
                  <a:ext cx="139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E639803-D852-B16C-34B0-5859A4860DD6}"/>
                    </a:ext>
                  </a:extLst>
                </p14:cNvPr>
                <p14:cNvContentPartPr/>
                <p14:nvPr/>
              </p14:nvContentPartPr>
              <p14:xfrm>
                <a:off x="5450744" y="4169517"/>
                <a:ext cx="93240" cy="96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E639803-D852-B16C-34B0-5859A4860DD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44624" y="4163397"/>
                  <a:ext cx="1054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C8BCE1F-0A9C-940B-D2CF-EDA80616CEF2}"/>
              </a:ext>
            </a:extLst>
          </p:cNvPr>
          <p:cNvGrpSpPr/>
          <p:nvPr/>
        </p:nvGrpSpPr>
        <p:grpSpPr>
          <a:xfrm>
            <a:off x="1156664" y="4756317"/>
            <a:ext cx="243720" cy="295920"/>
            <a:chOff x="1156664" y="4756317"/>
            <a:chExt cx="2437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E5B4BCE-21F0-08BB-42D2-9528C266B78C}"/>
                    </a:ext>
                  </a:extLst>
                </p14:cNvPr>
                <p14:cNvContentPartPr/>
                <p14:nvPr/>
              </p14:nvContentPartPr>
              <p14:xfrm>
                <a:off x="1182944" y="4756317"/>
                <a:ext cx="13680" cy="195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E5B4BCE-21F0-08BB-42D2-9528C266B7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6824" y="4750197"/>
                  <a:ext cx="25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AD6040-6106-1E77-94DC-B2078E828ADC}"/>
                    </a:ext>
                  </a:extLst>
                </p14:cNvPr>
                <p14:cNvContentPartPr/>
                <p14:nvPr/>
              </p14:nvContentPartPr>
              <p14:xfrm>
                <a:off x="1156664" y="4788717"/>
                <a:ext cx="129240" cy="7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AD6040-6106-1E77-94DC-B2078E828A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0544" y="4782597"/>
                  <a:ext cx="141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EB3756A-B87E-BFBE-FCE7-532AE3C79F09}"/>
                    </a:ext>
                  </a:extLst>
                </p14:cNvPr>
                <p14:cNvContentPartPr/>
                <p14:nvPr/>
              </p14:nvContentPartPr>
              <p14:xfrm>
                <a:off x="1183664" y="4895637"/>
                <a:ext cx="85680" cy="10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EB3756A-B87E-BFBE-FCE7-532AE3C79F0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7544" y="4889517"/>
                  <a:ext cx="97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741287E-111D-08B2-8983-B2247AF99EEB}"/>
                    </a:ext>
                  </a:extLst>
                </p14:cNvPr>
                <p14:cNvContentPartPr/>
                <p14:nvPr/>
              </p14:nvContentPartPr>
              <p14:xfrm>
                <a:off x="1322984" y="4930917"/>
                <a:ext cx="77400" cy="121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741287E-111D-08B2-8983-B2247AF99E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16864" y="4924797"/>
                  <a:ext cx="89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3069ECB-0DDC-C159-1508-E132E8B8599E}"/>
              </a:ext>
            </a:extLst>
          </p:cNvPr>
          <p:cNvGrpSpPr/>
          <p:nvPr/>
        </p:nvGrpSpPr>
        <p:grpSpPr>
          <a:xfrm>
            <a:off x="744464" y="5151957"/>
            <a:ext cx="1208520" cy="318600"/>
            <a:chOff x="744464" y="5151957"/>
            <a:chExt cx="12085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AE0DA74-3456-5D45-6985-4565912BB40D}"/>
                    </a:ext>
                  </a:extLst>
                </p14:cNvPr>
                <p14:cNvContentPartPr/>
                <p14:nvPr/>
              </p14:nvContentPartPr>
              <p14:xfrm>
                <a:off x="744464" y="5151957"/>
                <a:ext cx="106560" cy="237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AE0DA74-3456-5D45-6985-4565912BB40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8344" y="5145837"/>
                  <a:ext cx="118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9D3F848-6472-26B8-F8BD-12E1519D0ADC}"/>
                    </a:ext>
                  </a:extLst>
                </p14:cNvPr>
                <p14:cNvContentPartPr/>
                <p14:nvPr/>
              </p14:nvContentPartPr>
              <p14:xfrm>
                <a:off x="896024" y="5222157"/>
                <a:ext cx="36000" cy="158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9D3F848-6472-26B8-F8BD-12E1519D0AD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9904" y="5216037"/>
                  <a:ext cx="4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D9DA758-47B4-17F3-AB09-3A175802DBE3}"/>
                    </a:ext>
                  </a:extLst>
                </p14:cNvPr>
                <p14:cNvContentPartPr/>
                <p14:nvPr/>
              </p14:nvContentPartPr>
              <p14:xfrm>
                <a:off x="915104" y="5241237"/>
                <a:ext cx="69120" cy="4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D9DA758-47B4-17F3-AB09-3A175802DBE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8984" y="5235117"/>
                  <a:ext cx="81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053E002-C098-43D0-9039-74618EBE2CBB}"/>
                    </a:ext>
                  </a:extLst>
                </p14:cNvPr>
                <p14:cNvContentPartPr/>
                <p14:nvPr/>
              </p14:nvContentPartPr>
              <p14:xfrm>
                <a:off x="915104" y="5299557"/>
                <a:ext cx="52560" cy="7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053E002-C098-43D0-9039-74618EBE2CB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8984" y="5293437"/>
                  <a:ext cx="64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9A68B24-B06C-68D3-1501-92A3CDACAB53}"/>
                    </a:ext>
                  </a:extLst>
                </p14:cNvPr>
                <p14:cNvContentPartPr/>
                <p14:nvPr/>
              </p14:nvContentPartPr>
              <p14:xfrm>
                <a:off x="970184" y="5318277"/>
                <a:ext cx="105480" cy="87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9A68B24-B06C-68D3-1501-92A3CDACAB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4064" y="5312157"/>
                  <a:ext cx="117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3E62B27-01F8-2FED-4725-90579E11B049}"/>
                    </a:ext>
                  </a:extLst>
                </p14:cNvPr>
                <p14:cNvContentPartPr/>
                <p14:nvPr/>
              </p14:nvContentPartPr>
              <p14:xfrm>
                <a:off x="1073504" y="5295237"/>
                <a:ext cx="68760" cy="799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3E62B27-01F8-2FED-4725-90579E11B04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7384" y="5289117"/>
                  <a:ext cx="81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C6EEA-5CBE-209C-29A4-33B5B72CCB94}"/>
                    </a:ext>
                  </a:extLst>
                </p14:cNvPr>
                <p14:cNvContentPartPr/>
                <p14:nvPr/>
              </p14:nvContentPartPr>
              <p14:xfrm>
                <a:off x="1174664" y="5304957"/>
                <a:ext cx="79920" cy="687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C6EEA-5CBE-209C-29A4-33B5B72CCB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8544" y="5298837"/>
                  <a:ext cx="92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A341DBE-1A8B-FCAF-A340-1178E5C84D7A}"/>
                    </a:ext>
                  </a:extLst>
                </p14:cNvPr>
                <p14:cNvContentPartPr/>
                <p14:nvPr/>
              </p14:nvContentPartPr>
              <p14:xfrm>
                <a:off x="1355744" y="5307837"/>
                <a:ext cx="15480" cy="1627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A341DBE-1A8B-FCAF-A340-1178E5C84D7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49624" y="5301717"/>
                  <a:ext cx="2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0EDCB48-BB81-B864-9255-F1352CB37976}"/>
                    </a:ext>
                  </a:extLst>
                </p14:cNvPr>
                <p14:cNvContentPartPr/>
                <p14:nvPr/>
              </p14:nvContentPartPr>
              <p14:xfrm>
                <a:off x="1366544" y="5281917"/>
                <a:ext cx="59040" cy="90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0EDCB48-BB81-B864-9255-F1352CB3797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60424" y="5275797"/>
                  <a:ext cx="7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BE3340B-18D2-8D5F-0FC7-F6CFC759146C}"/>
                    </a:ext>
                  </a:extLst>
                </p14:cNvPr>
                <p14:cNvContentPartPr/>
                <p14:nvPr/>
              </p14:nvContentPartPr>
              <p14:xfrm>
                <a:off x="1461944" y="5302077"/>
                <a:ext cx="40680" cy="76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BE3340B-18D2-8D5F-0FC7-F6CFC75914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55824" y="5295957"/>
                  <a:ext cx="52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E306CE0-085E-19D4-F53D-DF644724B729}"/>
                    </a:ext>
                  </a:extLst>
                </p14:cNvPr>
                <p14:cNvContentPartPr/>
                <p14:nvPr/>
              </p14:nvContentPartPr>
              <p14:xfrm>
                <a:off x="1549784" y="5320437"/>
                <a:ext cx="12960" cy="55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E306CE0-085E-19D4-F53D-DF644724B7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43664" y="5314317"/>
                  <a:ext cx="25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DBF6608-79E6-6C3E-27C5-D8E3DEEAA332}"/>
                    </a:ext>
                  </a:extLst>
                </p14:cNvPr>
                <p14:cNvContentPartPr/>
                <p14:nvPr/>
              </p14:nvContentPartPr>
              <p14:xfrm>
                <a:off x="1547624" y="5255637"/>
                <a:ext cx="360" cy="3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DBF6608-79E6-6C3E-27C5-D8E3DEEAA3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41504" y="52495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1BF8BA6-67B0-E773-E431-2BF15C287D6A}"/>
                    </a:ext>
                  </a:extLst>
                </p14:cNvPr>
                <p14:cNvContentPartPr/>
                <p14:nvPr/>
              </p14:nvContentPartPr>
              <p14:xfrm>
                <a:off x="1601984" y="5308917"/>
                <a:ext cx="77400" cy="622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1BF8BA6-67B0-E773-E431-2BF15C287D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95864" y="5302797"/>
                  <a:ext cx="89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F9F1E3F-82CC-F745-21B8-54AE2F57EC72}"/>
                    </a:ext>
                  </a:extLst>
                </p14:cNvPr>
                <p14:cNvContentPartPr/>
                <p14:nvPr/>
              </p14:nvContentPartPr>
              <p14:xfrm>
                <a:off x="1662104" y="5191197"/>
                <a:ext cx="64800" cy="1666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F9F1E3F-82CC-F745-21B8-54AE2F57EC7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55984" y="5185077"/>
                  <a:ext cx="77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144E3D6-762F-1B78-7AC5-13C05D77F587}"/>
                    </a:ext>
                  </a:extLst>
                </p14:cNvPr>
                <p14:cNvContentPartPr/>
                <p14:nvPr/>
              </p14:nvContentPartPr>
              <p14:xfrm>
                <a:off x="1741304" y="5297037"/>
                <a:ext cx="77400" cy="705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144E3D6-762F-1B78-7AC5-13C05D77F5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35184" y="5290917"/>
                  <a:ext cx="89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5F8A1BA-B811-7BE8-71A0-1955101D72EF}"/>
                    </a:ext>
                  </a:extLst>
                </p14:cNvPr>
                <p14:cNvContentPartPr/>
                <p14:nvPr/>
              </p14:nvContentPartPr>
              <p14:xfrm>
                <a:off x="1831664" y="5300637"/>
                <a:ext cx="61920" cy="50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5F8A1BA-B811-7BE8-71A0-1955101D72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25544" y="5294517"/>
                  <a:ext cx="74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B9FE08-365F-E5BB-A46E-68470C1F47B5}"/>
                    </a:ext>
                  </a:extLst>
                </p14:cNvPr>
                <p14:cNvContentPartPr/>
                <p14:nvPr/>
              </p14:nvContentPartPr>
              <p14:xfrm>
                <a:off x="1897184" y="5197677"/>
                <a:ext cx="55800" cy="2091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B9FE08-365F-E5BB-A46E-68470C1F47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91064" y="5191557"/>
                  <a:ext cx="680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5E52D5B1-2459-C7FD-4D80-7AF5158249A6}"/>
              </a:ext>
            </a:extLst>
          </p:cNvPr>
          <p:cNvGrpSpPr/>
          <p:nvPr/>
        </p:nvGrpSpPr>
        <p:grpSpPr>
          <a:xfrm>
            <a:off x="1945784" y="4766757"/>
            <a:ext cx="297360" cy="223560"/>
            <a:chOff x="1945784" y="4766757"/>
            <a:chExt cx="29736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6EA3BD0-3453-57DF-B65D-2367E1E64DD8}"/>
                    </a:ext>
                  </a:extLst>
                </p14:cNvPr>
                <p14:cNvContentPartPr/>
                <p14:nvPr/>
              </p14:nvContentPartPr>
              <p14:xfrm>
                <a:off x="1945784" y="4771077"/>
                <a:ext cx="114120" cy="144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6EA3BD0-3453-57DF-B65D-2367E1E64DD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39664" y="4764957"/>
                  <a:ext cx="12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AEFBED1-A4D5-0CD7-08E1-476578B13C36}"/>
                    </a:ext>
                  </a:extLst>
                </p14:cNvPr>
                <p14:cNvContentPartPr/>
                <p14:nvPr/>
              </p14:nvContentPartPr>
              <p14:xfrm>
                <a:off x="2030384" y="4766757"/>
                <a:ext cx="56520" cy="2235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AEFBED1-A4D5-0CD7-08E1-476578B13C3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24264" y="4760637"/>
                  <a:ext cx="68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94A6B8E-C05A-FDFD-030F-DBF1C5320E32}"/>
                    </a:ext>
                  </a:extLst>
                </p14:cNvPr>
                <p14:cNvContentPartPr/>
                <p14:nvPr/>
              </p14:nvContentPartPr>
              <p14:xfrm>
                <a:off x="2101304" y="4843797"/>
                <a:ext cx="71280" cy="1044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94A6B8E-C05A-FDFD-030F-DBF1C5320E3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95184" y="4837677"/>
                  <a:ext cx="83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59B7F58A-8978-3C52-FB26-ABC1D9181315}"/>
                    </a:ext>
                  </a:extLst>
                </p14:cNvPr>
                <p14:cNvContentPartPr/>
                <p14:nvPr/>
              </p14:nvContentPartPr>
              <p14:xfrm>
                <a:off x="2199224" y="4830117"/>
                <a:ext cx="43920" cy="129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59B7F58A-8978-3C52-FB26-ABC1D918131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93104" y="4823997"/>
                  <a:ext cx="561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594D7FE9-C5EA-3324-CDAC-6E6973924B6C}"/>
              </a:ext>
            </a:extLst>
          </p:cNvPr>
          <p:cNvGrpSpPr/>
          <p:nvPr/>
        </p:nvGrpSpPr>
        <p:grpSpPr>
          <a:xfrm>
            <a:off x="2109584" y="1896117"/>
            <a:ext cx="117000" cy="284760"/>
            <a:chOff x="2109584" y="1896117"/>
            <a:chExt cx="11700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B5D603-196F-DAA1-C905-524137C8A988}"/>
                    </a:ext>
                  </a:extLst>
                </p14:cNvPr>
                <p14:cNvContentPartPr/>
                <p14:nvPr/>
              </p14:nvContentPartPr>
              <p14:xfrm>
                <a:off x="2109584" y="2135517"/>
                <a:ext cx="75240" cy="36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B5D603-196F-DAA1-C905-524137C8A98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03464" y="2129397"/>
                  <a:ext cx="87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2E12B2-272B-4E4C-6B1F-CD555E66E57A}"/>
                    </a:ext>
                  </a:extLst>
                </p14:cNvPr>
                <p14:cNvContentPartPr/>
                <p14:nvPr/>
              </p14:nvContentPartPr>
              <p14:xfrm>
                <a:off x="2167904" y="2100237"/>
                <a:ext cx="58680" cy="80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2E12B2-272B-4E4C-6B1F-CD555E66E57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61784" y="2094117"/>
                  <a:ext cx="70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DF540A3-8DCD-9CE6-F995-5174F754FA4D}"/>
                    </a:ext>
                  </a:extLst>
                </p14:cNvPr>
                <p14:cNvContentPartPr/>
                <p14:nvPr/>
              </p14:nvContentPartPr>
              <p14:xfrm>
                <a:off x="2176184" y="1896117"/>
                <a:ext cx="21240" cy="2055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DF540A3-8DCD-9CE6-F995-5174F754FA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70064" y="1889997"/>
                  <a:ext cx="334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27FB1DDA-CFD9-1759-A6F5-A6155491E25A}"/>
              </a:ext>
            </a:extLst>
          </p:cNvPr>
          <p:cNvGrpSpPr/>
          <p:nvPr/>
        </p:nvGrpSpPr>
        <p:grpSpPr>
          <a:xfrm>
            <a:off x="2960624" y="4789797"/>
            <a:ext cx="263520" cy="192600"/>
            <a:chOff x="2960624" y="4789797"/>
            <a:chExt cx="2635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6E4870F-99A1-102C-0EC5-5F47C29E5914}"/>
                    </a:ext>
                  </a:extLst>
                </p14:cNvPr>
                <p14:cNvContentPartPr/>
                <p14:nvPr/>
              </p14:nvContentPartPr>
              <p14:xfrm>
                <a:off x="2960624" y="4790517"/>
                <a:ext cx="90000" cy="138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6E4870F-99A1-102C-0EC5-5F47C29E591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54504" y="4784397"/>
                  <a:ext cx="102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4EFA2FC-89CC-CC65-3700-2A34B5281271}"/>
                    </a:ext>
                  </a:extLst>
                </p14:cNvPr>
                <p14:cNvContentPartPr/>
                <p14:nvPr/>
              </p14:nvContentPartPr>
              <p14:xfrm>
                <a:off x="3021104" y="4789797"/>
                <a:ext cx="69120" cy="185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4EFA2FC-89CC-CC65-3700-2A34B528127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014984" y="4783677"/>
                  <a:ext cx="81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F742531-AAD5-2A7E-B8F6-74CD52866E13}"/>
                    </a:ext>
                  </a:extLst>
                </p14:cNvPr>
                <p14:cNvContentPartPr/>
                <p14:nvPr/>
              </p14:nvContentPartPr>
              <p14:xfrm>
                <a:off x="3072944" y="4867917"/>
                <a:ext cx="83520" cy="101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F742531-AAD5-2A7E-B8F6-74CD52866E1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66824" y="4861797"/>
                  <a:ext cx="95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DFC4994-B9D6-8127-0C04-C409DD10D758}"/>
                    </a:ext>
                  </a:extLst>
                </p14:cNvPr>
                <p14:cNvContentPartPr/>
                <p14:nvPr/>
              </p14:nvContentPartPr>
              <p14:xfrm>
                <a:off x="3170864" y="4868637"/>
                <a:ext cx="53280" cy="1137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DFC4994-B9D6-8127-0C04-C409DD10D75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64744" y="4862517"/>
                  <a:ext cx="655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FC220ADC-AA07-BBEA-DA54-B0D1AB4735F4}"/>
              </a:ext>
            </a:extLst>
          </p:cNvPr>
          <p:cNvGrpSpPr/>
          <p:nvPr/>
        </p:nvGrpSpPr>
        <p:grpSpPr>
          <a:xfrm>
            <a:off x="5255984" y="4758117"/>
            <a:ext cx="246600" cy="174960"/>
            <a:chOff x="5255984" y="4758117"/>
            <a:chExt cx="24660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A2D626F-2F4E-2BE5-1054-001FC212A8FD}"/>
                    </a:ext>
                  </a:extLst>
                </p14:cNvPr>
                <p14:cNvContentPartPr/>
                <p14:nvPr/>
              </p14:nvContentPartPr>
              <p14:xfrm>
                <a:off x="5255984" y="4758117"/>
                <a:ext cx="22680" cy="1749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A2D626F-2F4E-2BE5-1054-001FC212A8F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49864" y="4751997"/>
                  <a:ext cx="34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EFF5B63-7E02-4DC5-DFE6-97D69FDDB76D}"/>
                    </a:ext>
                  </a:extLst>
                </p14:cNvPr>
                <p14:cNvContentPartPr/>
                <p14:nvPr/>
              </p14:nvContentPartPr>
              <p14:xfrm>
                <a:off x="5260304" y="4777197"/>
                <a:ext cx="126000" cy="1324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EFF5B63-7E02-4DC5-DFE6-97D69FDDB76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54184" y="4771077"/>
                  <a:ext cx="138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D1C0ECD5-FB3F-192A-4BAD-6C47113D8330}"/>
                    </a:ext>
                  </a:extLst>
                </p14:cNvPr>
                <p14:cNvContentPartPr/>
                <p14:nvPr/>
              </p14:nvContentPartPr>
              <p14:xfrm>
                <a:off x="5424104" y="4834437"/>
                <a:ext cx="78480" cy="90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D1C0ECD5-FB3F-192A-4BAD-6C47113D833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417984" y="4828317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93D2300-A12A-3967-3717-8B26F23A872C}"/>
                  </a:ext>
                </a:extLst>
              </p14:cNvPr>
              <p14:cNvContentPartPr/>
              <p14:nvPr/>
            </p14:nvContentPartPr>
            <p14:xfrm>
              <a:off x="1861904" y="4614117"/>
              <a:ext cx="467640" cy="4680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93D2300-A12A-3967-3717-8B26F23A872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855784" y="4607997"/>
                <a:ext cx="4798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DEDFF3A-5A8F-40FA-7C60-89A43CBB0526}"/>
                  </a:ext>
                </a:extLst>
              </p14:cNvPr>
              <p14:cNvContentPartPr/>
              <p14:nvPr/>
            </p14:nvContentPartPr>
            <p14:xfrm>
              <a:off x="2875304" y="4639677"/>
              <a:ext cx="442080" cy="44064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DEDFF3A-5A8F-40FA-7C60-89A43CBB052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869184" y="4633557"/>
                <a:ext cx="454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C6218A4D-A9D3-47DE-5CCB-4CA44ACE7376}"/>
                  </a:ext>
                </a:extLst>
              </p14:cNvPr>
              <p14:cNvContentPartPr/>
              <p14:nvPr/>
            </p14:nvContentPartPr>
            <p14:xfrm>
              <a:off x="2037944" y="3550317"/>
              <a:ext cx="219960" cy="360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C6218A4D-A9D3-47DE-5CCB-4CA44ACE737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031824" y="3544197"/>
                <a:ext cx="2322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9FED5E0B-FB54-4496-7FC3-E65372D27E86}"/>
                  </a:ext>
                </a:extLst>
              </p14:cNvPr>
              <p14:cNvContentPartPr/>
              <p14:nvPr/>
            </p14:nvContentPartPr>
            <p14:xfrm>
              <a:off x="2904464" y="4320357"/>
              <a:ext cx="252000" cy="234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9FED5E0B-FB54-4496-7FC3-E65372D27E8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898344" y="4314237"/>
                <a:ext cx="264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33C6B63-048F-428F-9F1A-60E55BF28C62}"/>
                  </a:ext>
                </a:extLst>
              </p14:cNvPr>
              <p14:cNvContentPartPr/>
              <p14:nvPr/>
            </p14:nvContentPartPr>
            <p14:xfrm>
              <a:off x="4130264" y="4883397"/>
              <a:ext cx="264600" cy="212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33C6B63-048F-428F-9F1A-60E55BF28C6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124144" y="4877277"/>
                <a:ext cx="276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31877AB1-6FED-7FB9-8D46-E39D77D7B55D}"/>
                  </a:ext>
                </a:extLst>
              </p14:cNvPr>
              <p14:cNvContentPartPr/>
              <p14:nvPr/>
            </p14:nvContentPartPr>
            <p14:xfrm>
              <a:off x="1190864" y="5671437"/>
              <a:ext cx="21960" cy="198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31877AB1-6FED-7FB9-8D46-E39D77D7B55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84744" y="5665317"/>
                <a:ext cx="34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F608951-08E4-CA07-5DF0-2D6E194F92E0}"/>
                  </a:ext>
                </a:extLst>
              </p14:cNvPr>
              <p14:cNvContentPartPr/>
              <p14:nvPr/>
            </p14:nvContentPartPr>
            <p14:xfrm>
              <a:off x="1220384" y="5669637"/>
              <a:ext cx="61560" cy="151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F608951-08E4-CA07-5DF0-2D6E194F92E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214264" y="5663517"/>
                <a:ext cx="73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B9084C34-C08E-7C64-00D3-A5A144503E7E}"/>
                  </a:ext>
                </a:extLst>
              </p14:cNvPr>
              <p14:cNvContentPartPr/>
              <p14:nvPr/>
            </p14:nvContentPartPr>
            <p14:xfrm>
              <a:off x="1208504" y="5735517"/>
              <a:ext cx="64800" cy="1080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B9084C34-C08E-7C64-00D3-A5A144503E7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02384" y="5729397"/>
                <a:ext cx="77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264544C9-B77F-A64D-8856-83A3BFC526CB}"/>
                  </a:ext>
                </a:extLst>
              </p14:cNvPr>
              <p14:cNvContentPartPr/>
              <p14:nvPr/>
            </p14:nvContentPartPr>
            <p14:xfrm>
              <a:off x="1302104" y="5865477"/>
              <a:ext cx="77400" cy="1573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264544C9-B77F-A64D-8856-83A3BFC526C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295984" y="5859357"/>
                <a:ext cx="896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E303F972-8DD2-1C5A-87B7-146D8408C50C}"/>
              </a:ext>
            </a:extLst>
          </p:cNvPr>
          <p:cNvGrpSpPr/>
          <p:nvPr/>
        </p:nvGrpSpPr>
        <p:grpSpPr>
          <a:xfrm>
            <a:off x="720704" y="6155637"/>
            <a:ext cx="471600" cy="196920"/>
            <a:chOff x="720704" y="6155637"/>
            <a:chExt cx="4716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247009BA-CD31-8C30-E8F9-6C75DD8C1A09}"/>
                    </a:ext>
                  </a:extLst>
                </p14:cNvPr>
                <p14:cNvContentPartPr/>
                <p14:nvPr/>
              </p14:nvContentPartPr>
              <p14:xfrm>
                <a:off x="720704" y="6155637"/>
                <a:ext cx="63720" cy="195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247009BA-CD31-8C30-E8F9-6C75DD8C1A0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14584" y="6149517"/>
                  <a:ext cx="75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CD07926-8239-D4C8-BEC6-5DE9A249F725}"/>
                    </a:ext>
                  </a:extLst>
                </p14:cNvPr>
                <p14:cNvContentPartPr/>
                <p14:nvPr/>
              </p14:nvContentPartPr>
              <p14:xfrm>
                <a:off x="866864" y="6219357"/>
                <a:ext cx="12960" cy="1116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CD07926-8239-D4C8-BEC6-5DE9A249F72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0744" y="6213237"/>
                  <a:ext cx="25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4BE1761-065C-86AA-A78E-D3C99BD529A8}"/>
                    </a:ext>
                  </a:extLst>
                </p14:cNvPr>
                <p14:cNvContentPartPr/>
                <p14:nvPr/>
              </p14:nvContentPartPr>
              <p14:xfrm>
                <a:off x="865064" y="6180837"/>
                <a:ext cx="69120" cy="190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4BE1761-065C-86AA-A78E-D3C99BD529A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58944" y="6174717"/>
                  <a:ext cx="81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53D26A8-D33A-6B4A-AE7D-088FE1D3D2A6}"/>
                    </a:ext>
                  </a:extLst>
                </p14:cNvPr>
                <p14:cNvContentPartPr/>
                <p14:nvPr/>
              </p14:nvContentPartPr>
              <p14:xfrm>
                <a:off x="865064" y="6250317"/>
                <a:ext cx="62640" cy="25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53D26A8-D33A-6B4A-AE7D-088FE1D3D2A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8944" y="6244197"/>
                  <a:ext cx="74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9E63BF9-E7B0-D285-0054-B10CB9A48D26}"/>
                    </a:ext>
                  </a:extLst>
                </p14:cNvPr>
                <p14:cNvContentPartPr/>
                <p14:nvPr/>
              </p14:nvContentPartPr>
              <p14:xfrm>
                <a:off x="952544" y="6263997"/>
                <a:ext cx="85680" cy="608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9E63BF9-E7B0-D285-0054-B10CB9A48D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46424" y="6257877"/>
                  <a:ext cx="9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80F9EFC-FA9E-E886-E1C0-F61528FBFDDE}"/>
                    </a:ext>
                  </a:extLst>
                </p14:cNvPr>
                <p14:cNvContentPartPr/>
                <p14:nvPr/>
              </p14:nvContentPartPr>
              <p14:xfrm>
                <a:off x="1050104" y="6268317"/>
                <a:ext cx="63000" cy="6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80F9EFC-FA9E-E886-E1C0-F61528FBFDD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43984" y="6262197"/>
                  <a:ext cx="75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73E6CDD-54DF-18A9-E6A9-6FC491C4E954}"/>
                    </a:ext>
                  </a:extLst>
                </p14:cNvPr>
                <p14:cNvContentPartPr/>
                <p14:nvPr/>
              </p14:nvContentPartPr>
              <p14:xfrm>
                <a:off x="1150184" y="6268677"/>
                <a:ext cx="42120" cy="83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73E6CDD-54DF-18A9-E6A9-6FC491C4E95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4064" y="6262557"/>
                  <a:ext cx="543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7A1E0E9-489C-CDF8-D7AE-DAA0974B8000}"/>
              </a:ext>
            </a:extLst>
          </p:cNvPr>
          <p:cNvGrpSpPr/>
          <p:nvPr/>
        </p:nvGrpSpPr>
        <p:grpSpPr>
          <a:xfrm>
            <a:off x="1366904" y="6149517"/>
            <a:ext cx="851400" cy="248400"/>
            <a:chOff x="1366904" y="6149517"/>
            <a:chExt cx="85140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ACF9E57-21BE-CF34-8F69-E46B23B4E0C2}"/>
                    </a:ext>
                  </a:extLst>
                </p14:cNvPr>
                <p14:cNvContentPartPr/>
                <p14:nvPr/>
              </p14:nvContentPartPr>
              <p14:xfrm>
                <a:off x="1366904" y="6200277"/>
                <a:ext cx="66600" cy="122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ACF9E57-21BE-CF34-8F69-E46B23B4E0C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360784" y="6194157"/>
                  <a:ext cx="78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9A4ECEE-95F9-60ED-940D-1F7CF891DF65}"/>
                    </a:ext>
                  </a:extLst>
                </p14:cNvPr>
                <p14:cNvContentPartPr/>
                <p14:nvPr/>
              </p14:nvContentPartPr>
              <p14:xfrm>
                <a:off x="1385264" y="6247437"/>
                <a:ext cx="42120" cy="19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9A4ECEE-95F9-60ED-940D-1F7CF891DF6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379144" y="6241317"/>
                  <a:ext cx="54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C231752-3BF2-A14A-046C-5602B4B575CA}"/>
                    </a:ext>
                  </a:extLst>
                </p14:cNvPr>
                <p14:cNvContentPartPr/>
                <p14:nvPr/>
              </p14:nvContentPartPr>
              <p14:xfrm>
                <a:off x="1373024" y="6192357"/>
                <a:ext cx="73080" cy="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C231752-3BF2-A14A-046C-5602B4B575C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66904" y="6186237"/>
                  <a:ext cx="85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66E37C0-EA70-F871-40F2-17D83472CAB9}"/>
                    </a:ext>
                  </a:extLst>
                </p14:cNvPr>
                <p14:cNvContentPartPr/>
                <p14:nvPr/>
              </p14:nvContentPartPr>
              <p14:xfrm>
                <a:off x="1468784" y="6250317"/>
                <a:ext cx="83520" cy="102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66E37C0-EA70-F871-40F2-17D83472CAB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62664" y="6244197"/>
                  <a:ext cx="95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E957B1B-5191-3B56-4CED-9E6A58E07945}"/>
                    </a:ext>
                  </a:extLst>
                </p14:cNvPr>
                <p14:cNvContentPartPr/>
                <p14:nvPr/>
              </p14:nvContentPartPr>
              <p14:xfrm>
                <a:off x="1560224" y="6308637"/>
                <a:ext cx="12960" cy="25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E957B1B-5191-3B56-4CED-9E6A58E0794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54104" y="6302517"/>
                  <a:ext cx="252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FA0B199-2857-3472-B6A9-79FD1D3132D4}"/>
                    </a:ext>
                  </a:extLst>
                </p14:cNvPr>
                <p14:cNvContentPartPr/>
                <p14:nvPr/>
              </p14:nvContentPartPr>
              <p14:xfrm>
                <a:off x="1554104" y="6247077"/>
                <a:ext cx="104400" cy="662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FA0B199-2857-3472-B6A9-79FD1D3132D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547984" y="6240957"/>
                  <a:ext cx="116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E86B596-F771-F194-6DBA-CF238D35839B}"/>
                    </a:ext>
                  </a:extLst>
                </p14:cNvPr>
                <p14:cNvContentPartPr/>
                <p14:nvPr/>
              </p14:nvContentPartPr>
              <p14:xfrm>
                <a:off x="1674704" y="6236277"/>
                <a:ext cx="93960" cy="95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E86B596-F771-F194-6DBA-CF238D35839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668584" y="6230157"/>
                  <a:ext cx="106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84C75CE-6580-3582-6579-C2DE71E2AB07}"/>
                    </a:ext>
                  </a:extLst>
                </p14:cNvPr>
                <p14:cNvContentPartPr/>
                <p14:nvPr/>
              </p14:nvContentPartPr>
              <p14:xfrm>
                <a:off x="1765064" y="6264717"/>
                <a:ext cx="88920" cy="626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84C75CE-6580-3582-6579-C2DE71E2AB0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58944" y="6258597"/>
                  <a:ext cx="101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3B60282-3BCA-B569-9CBE-10C626203FCF}"/>
                    </a:ext>
                  </a:extLst>
                </p14:cNvPr>
                <p14:cNvContentPartPr/>
                <p14:nvPr/>
              </p14:nvContentPartPr>
              <p14:xfrm>
                <a:off x="1865504" y="6201717"/>
                <a:ext cx="17640" cy="1072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3B60282-3BCA-B569-9CBE-10C626203FC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59384" y="6195597"/>
                  <a:ext cx="29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350B98E-3AB7-8A98-CBFE-45F1AF664950}"/>
                    </a:ext>
                  </a:extLst>
                </p14:cNvPr>
                <p14:cNvContentPartPr/>
                <p14:nvPr/>
              </p14:nvContentPartPr>
              <p14:xfrm>
                <a:off x="1849304" y="6233757"/>
                <a:ext cx="50400" cy="3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350B98E-3AB7-8A98-CBFE-45F1AF66495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43184" y="6227637"/>
                  <a:ext cx="62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D12CF9B-8AD4-7EDC-9485-940B1115A5BD}"/>
                    </a:ext>
                  </a:extLst>
                </p14:cNvPr>
                <p14:cNvContentPartPr/>
                <p14:nvPr/>
              </p14:nvContentPartPr>
              <p14:xfrm>
                <a:off x="1929584" y="6251397"/>
                <a:ext cx="11520" cy="565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D12CF9B-8AD4-7EDC-9485-940B1115A5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23464" y="6245277"/>
                  <a:ext cx="23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8A637C5-4090-82E6-F383-C12ACCCDCE7C}"/>
                    </a:ext>
                  </a:extLst>
                </p14:cNvPr>
                <p14:cNvContentPartPr/>
                <p14:nvPr/>
              </p14:nvContentPartPr>
              <p14:xfrm>
                <a:off x="1918064" y="6190197"/>
                <a:ext cx="360" cy="3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8A637C5-4090-82E6-F383-C12ACCCDCE7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11944" y="618407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14AB80D-5AEB-FB81-2116-CE3F17C67B2C}"/>
                    </a:ext>
                  </a:extLst>
                </p14:cNvPr>
                <p14:cNvContentPartPr/>
                <p14:nvPr/>
              </p14:nvContentPartPr>
              <p14:xfrm>
                <a:off x="1969544" y="6256797"/>
                <a:ext cx="43560" cy="752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14AB80D-5AEB-FB81-2116-CE3F17C67B2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63424" y="6250677"/>
                  <a:ext cx="55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73CBF130-9ABB-18A1-3DA9-419F5C6F80D1}"/>
                    </a:ext>
                  </a:extLst>
                </p14:cNvPr>
                <p14:cNvContentPartPr/>
                <p14:nvPr/>
              </p14:nvContentPartPr>
              <p14:xfrm>
                <a:off x="2049104" y="6263997"/>
                <a:ext cx="73080" cy="74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73CBF130-9ABB-18A1-3DA9-419F5C6F80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2984" y="6257877"/>
                  <a:ext cx="85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DCD8DD3-80F4-37D3-299C-8D79CE1DE27E}"/>
                    </a:ext>
                  </a:extLst>
                </p14:cNvPr>
                <p14:cNvContentPartPr/>
                <p14:nvPr/>
              </p14:nvContentPartPr>
              <p14:xfrm>
                <a:off x="2136584" y="6149517"/>
                <a:ext cx="81720" cy="2484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DCD8DD3-80F4-37D3-299C-8D79CE1DE2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30464" y="6143397"/>
                  <a:ext cx="939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2766F02-825A-A816-F1D4-4393A64C6216}"/>
              </a:ext>
            </a:extLst>
          </p:cNvPr>
          <p:cNvGrpSpPr/>
          <p:nvPr/>
        </p:nvGrpSpPr>
        <p:grpSpPr>
          <a:xfrm>
            <a:off x="1992944" y="5682237"/>
            <a:ext cx="227880" cy="157680"/>
            <a:chOff x="1992944" y="5682237"/>
            <a:chExt cx="2278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C67C300-0276-AD4D-C6B6-DC295021E5FB}"/>
                    </a:ext>
                  </a:extLst>
                </p14:cNvPr>
                <p14:cNvContentPartPr/>
                <p14:nvPr/>
              </p14:nvContentPartPr>
              <p14:xfrm>
                <a:off x="1992944" y="5682237"/>
                <a:ext cx="10800" cy="1576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C67C300-0276-AD4D-C6B6-DC295021E5F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86824" y="5676117"/>
                  <a:ext cx="2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A0E964F-9EF0-3965-7480-21213FE0F66E}"/>
                    </a:ext>
                  </a:extLst>
                </p14:cNvPr>
                <p14:cNvContentPartPr/>
                <p14:nvPr/>
              </p14:nvContentPartPr>
              <p14:xfrm>
                <a:off x="1992944" y="5689797"/>
                <a:ext cx="124200" cy="1414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A0E964F-9EF0-3965-7480-21213FE0F6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86824" y="5683677"/>
                  <a:ext cx="136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F1D44D0-C816-7E6D-A42A-F4250B07C628}"/>
                    </a:ext>
                  </a:extLst>
                </p14:cNvPr>
                <p14:cNvContentPartPr/>
                <p14:nvPr/>
              </p14:nvContentPartPr>
              <p14:xfrm>
                <a:off x="2157824" y="5759997"/>
                <a:ext cx="63000" cy="799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F1D44D0-C816-7E6D-A42A-F4250B07C6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51704" y="5753877"/>
                  <a:ext cx="752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92C77518-6B4E-A809-FE38-192CD460E0DA}"/>
              </a:ext>
            </a:extLst>
          </p:cNvPr>
          <p:cNvGrpSpPr/>
          <p:nvPr/>
        </p:nvGrpSpPr>
        <p:grpSpPr>
          <a:xfrm>
            <a:off x="2875304" y="5646957"/>
            <a:ext cx="286920" cy="165240"/>
            <a:chOff x="2875304" y="5646957"/>
            <a:chExt cx="28692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402AC42-E56A-D690-6677-152B6B4163C2}"/>
                    </a:ext>
                  </a:extLst>
                </p14:cNvPr>
                <p14:cNvContentPartPr/>
                <p14:nvPr/>
              </p14:nvContentPartPr>
              <p14:xfrm>
                <a:off x="2875304" y="5648757"/>
                <a:ext cx="23400" cy="1598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402AC42-E56A-D690-6677-152B6B4163C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69184" y="5642637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8020C6D-7393-F0BB-ED85-DA27894257AC}"/>
                    </a:ext>
                  </a:extLst>
                </p14:cNvPr>
                <p14:cNvContentPartPr/>
                <p14:nvPr/>
              </p14:nvContentPartPr>
              <p14:xfrm>
                <a:off x="2896184" y="5646957"/>
                <a:ext cx="142920" cy="1461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8020C6D-7393-F0BB-ED85-DA27894257A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90064" y="5640837"/>
                  <a:ext cx="155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BB04DCE1-E47D-9C98-75C6-85AB85744A84}"/>
                    </a:ext>
                  </a:extLst>
                </p14:cNvPr>
                <p14:cNvContentPartPr/>
                <p14:nvPr/>
              </p14:nvContentPartPr>
              <p14:xfrm>
                <a:off x="3090584" y="5696997"/>
                <a:ext cx="71640" cy="115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BB04DCE1-E47D-9C98-75C6-85AB85744A8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84464" y="5690877"/>
                  <a:ext cx="838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DB9E9F82-5C36-5F29-3EAB-E5EA6A4B7B97}"/>
              </a:ext>
            </a:extLst>
          </p:cNvPr>
          <p:cNvGrpSpPr/>
          <p:nvPr/>
        </p:nvGrpSpPr>
        <p:grpSpPr>
          <a:xfrm>
            <a:off x="4063664" y="5625357"/>
            <a:ext cx="238320" cy="157320"/>
            <a:chOff x="4063664" y="5625357"/>
            <a:chExt cx="23832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C5C3BD4-FC92-170B-58DB-AC806F8BD594}"/>
                    </a:ext>
                  </a:extLst>
                </p14:cNvPr>
                <p14:cNvContentPartPr/>
                <p14:nvPr/>
              </p14:nvContentPartPr>
              <p14:xfrm>
                <a:off x="4063664" y="5647677"/>
                <a:ext cx="10440" cy="1350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C5C3BD4-FC92-170B-58DB-AC806F8BD59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57544" y="5641557"/>
                  <a:ext cx="22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42E388A1-3B1E-9C9D-96D0-DE4528B9F73E}"/>
                    </a:ext>
                  </a:extLst>
                </p14:cNvPr>
                <p14:cNvContentPartPr/>
                <p14:nvPr/>
              </p14:nvContentPartPr>
              <p14:xfrm>
                <a:off x="4074104" y="5625357"/>
                <a:ext cx="139680" cy="136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42E388A1-3B1E-9C9D-96D0-DE4528B9F73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67984" y="5619237"/>
                  <a:ext cx="151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1A49258-C409-1F84-C9AC-B809D7443DEB}"/>
                    </a:ext>
                  </a:extLst>
                </p14:cNvPr>
                <p14:cNvContentPartPr/>
                <p14:nvPr/>
              </p14:nvContentPartPr>
              <p14:xfrm>
                <a:off x="4238624" y="5669997"/>
                <a:ext cx="63360" cy="1044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1A49258-C409-1F84-C9AC-B809D7443DE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32504" y="5663877"/>
                  <a:ext cx="7560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1FE600A3-9CD7-AC11-5A0B-501392A4C05A}"/>
                  </a:ext>
                </a:extLst>
              </p14:cNvPr>
              <p14:cNvContentPartPr/>
              <p14:nvPr/>
            </p14:nvContentPartPr>
            <p14:xfrm>
              <a:off x="5199824" y="5761077"/>
              <a:ext cx="259560" cy="1728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1FE600A3-9CD7-AC11-5A0B-501392A4C05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193704" y="5754957"/>
                <a:ext cx="2718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7" name="Group 466">
            <a:extLst>
              <a:ext uri="{FF2B5EF4-FFF2-40B4-BE49-F238E27FC236}">
                <a16:creationId xmlns:a16="http://schemas.microsoft.com/office/drawing/2014/main" id="{B05C0708-89BB-3E9E-4EF8-DBFF1EE9A5B5}"/>
              </a:ext>
            </a:extLst>
          </p:cNvPr>
          <p:cNvGrpSpPr/>
          <p:nvPr/>
        </p:nvGrpSpPr>
        <p:grpSpPr>
          <a:xfrm>
            <a:off x="1049384" y="997917"/>
            <a:ext cx="419400" cy="772560"/>
            <a:chOff x="1049384" y="997917"/>
            <a:chExt cx="41940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9C4B38-A931-7EEF-1BBB-0B67061CAEFA}"/>
                    </a:ext>
                  </a:extLst>
                </p14:cNvPr>
                <p14:cNvContentPartPr/>
                <p14:nvPr/>
              </p14:nvContentPartPr>
              <p14:xfrm>
                <a:off x="1376984" y="1023117"/>
                <a:ext cx="6480" cy="175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9C4B38-A931-7EEF-1BBB-0B67061CAEF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70864" y="1016997"/>
                  <a:ext cx="1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51A1A6-0B52-88FD-C615-B53BBADA5387}"/>
                    </a:ext>
                  </a:extLst>
                </p14:cNvPr>
                <p14:cNvContentPartPr/>
                <p14:nvPr/>
              </p14:nvContentPartPr>
              <p14:xfrm>
                <a:off x="1388864" y="997917"/>
                <a:ext cx="79920" cy="18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51A1A6-0B52-88FD-C615-B53BBADA538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382744" y="991797"/>
                  <a:ext cx="92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4E5903-4256-452D-7294-9150E1CC09E2}"/>
                    </a:ext>
                  </a:extLst>
                </p14:cNvPr>
                <p14:cNvContentPartPr/>
                <p14:nvPr/>
              </p14:nvContentPartPr>
              <p14:xfrm>
                <a:off x="1375184" y="1085757"/>
                <a:ext cx="70920" cy="1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4E5903-4256-452D-7294-9150E1CC09E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69064" y="1079637"/>
                  <a:ext cx="83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9BED74-E54D-5DBD-4C4A-A8E0435068C0}"/>
                    </a:ext>
                  </a:extLst>
                </p14:cNvPr>
                <p14:cNvContentPartPr/>
                <p14:nvPr/>
              </p14:nvContentPartPr>
              <p14:xfrm>
                <a:off x="1356104" y="1580757"/>
                <a:ext cx="23400" cy="18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9BED74-E54D-5DBD-4C4A-A8E0435068C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349984" y="1574637"/>
                  <a:ext cx="3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634F2B-3577-0043-84AA-A8E08073BF5A}"/>
                    </a:ext>
                  </a:extLst>
                </p14:cNvPr>
                <p14:cNvContentPartPr/>
                <p14:nvPr/>
              </p14:nvContentPartPr>
              <p14:xfrm>
                <a:off x="1375184" y="1596597"/>
                <a:ext cx="70920" cy="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634F2B-3577-0043-84AA-A8E08073BF5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369064" y="1590477"/>
                  <a:ext cx="831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623505-FED9-5E4D-EF1D-A1A55F4FC1D9}"/>
                    </a:ext>
                  </a:extLst>
                </p14:cNvPr>
                <p14:cNvContentPartPr/>
                <p14:nvPr/>
              </p14:nvContentPartPr>
              <p14:xfrm>
                <a:off x="1352144" y="1680837"/>
                <a:ext cx="85680" cy="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623505-FED9-5E4D-EF1D-A1A55F4FC1D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46024" y="1674717"/>
                  <a:ext cx="97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0711AB9-0981-D505-1204-29911B87C48A}"/>
                    </a:ext>
                  </a:extLst>
                </p14:cNvPr>
                <p14:cNvContentPartPr/>
                <p14:nvPr/>
              </p14:nvContentPartPr>
              <p14:xfrm>
                <a:off x="1049384" y="1110597"/>
                <a:ext cx="145080" cy="4975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20711AB9-0981-D505-1204-29911B87C4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3264" y="1104477"/>
                  <a:ext cx="1573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0059302-7D8E-4D50-CD49-F4AD530D0F1C}"/>
                    </a:ext>
                  </a:extLst>
                </p14:cNvPr>
                <p14:cNvContentPartPr/>
                <p14:nvPr/>
              </p14:nvContentPartPr>
              <p14:xfrm>
                <a:off x="1152344" y="1546917"/>
                <a:ext cx="59040" cy="1580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0059302-7D8E-4D50-CD49-F4AD530D0F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6224" y="1540797"/>
                  <a:ext cx="712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893D99D-F5DA-1FDB-1699-9919701B39EE}"/>
              </a:ext>
            </a:extLst>
          </p:cNvPr>
          <p:cNvGrpSpPr/>
          <p:nvPr/>
        </p:nvGrpSpPr>
        <p:grpSpPr>
          <a:xfrm>
            <a:off x="320024" y="1269717"/>
            <a:ext cx="581040" cy="169200"/>
            <a:chOff x="320024" y="1269717"/>
            <a:chExt cx="58104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CED6D721-326B-4F50-5220-3836A05D627C}"/>
                    </a:ext>
                  </a:extLst>
                </p14:cNvPr>
                <p14:cNvContentPartPr/>
                <p14:nvPr/>
              </p14:nvContentPartPr>
              <p14:xfrm>
                <a:off x="320024" y="1298157"/>
                <a:ext cx="98280" cy="1177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CED6D721-326B-4F50-5220-3836A05D62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13904" y="1292037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5F1B345-44B8-5B02-FC60-0F745B69700E}"/>
                    </a:ext>
                  </a:extLst>
                </p14:cNvPr>
                <p14:cNvContentPartPr/>
                <p14:nvPr/>
              </p14:nvContentPartPr>
              <p14:xfrm>
                <a:off x="444944" y="1323717"/>
                <a:ext cx="60840" cy="637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5F1B345-44B8-5B02-FC60-0F745B69700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8824" y="1317597"/>
                  <a:ext cx="73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82A9CDD5-963A-5DBD-3ED9-912FB99F3E85}"/>
                    </a:ext>
                  </a:extLst>
                </p14:cNvPr>
                <p14:cNvContentPartPr/>
                <p14:nvPr/>
              </p14:nvContentPartPr>
              <p14:xfrm>
                <a:off x="438464" y="1322997"/>
                <a:ext cx="64800" cy="950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82A9CDD5-963A-5DBD-3ED9-912FB99F3E8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2344" y="1316877"/>
                  <a:ext cx="77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71142BD-85C7-3B0F-F622-6E45D395AC82}"/>
                    </a:ext>
                  </a:extLst>
                </p14:cNvPr>
                <p14:cNvContentPartPr/>
                <p14:nvPr/>
              </p14:nvContentPartPr>
              <p14:xfrm>
                <a:off x="494264" y="1338837"/>
                <a:ext cx="65520" cy="76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71142BD-85C7-3B0F-F622-6E45D395AC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8144" y="1332717"/>
                  <a:ext cx="77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056A120-0B1A-2664-BF28-EF5AD4FE913E}"/>
                    </a:ext>
                  </a:extLst>
                </p14:cNvPr>
                <p14:cNvContentPartPr/>
                <p14:nvPr/>
              </p14:nvContentPartPr>
              <p14:xfrm>
                <a:off x="590024" y="1336677"/>
                <a:ext cx="154800" cy="1004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056A120-0B1A-2664-BF28-EF5AD4FE913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3904" y="1330557"/>
                  <a:ext cx="167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FA7EA84-F2FE-E8D6-DAF5-07C4F9936256}"/>
                    </a:ext>
                  </a:extLst>
                </p14:cNvPr>
                <p14:cNvContentPartPr/>
                <p14:nvPr/>
              </p14:nvContentPartPr>
              <p14:xfrm>
                <a:off x="769304" y="1269717"/>
                <a:ext cx="14760" cy="1544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FA7EA84-F2FE-E8D6-DAF5-07C4F99362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3184" y="1263597"/>
                  <a:ext cx="27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AF755D8-E0E1-351B-1FD4-1D5D62EF605C}"/>
                    </a:ext>
                  </a:extLst>
                </p14:cNvPr>
                <p14:cNvContentPartPr/>
                <p14:nvPr/>
              </p14:nvContentPartPr>
              <p14:xfrm>
                <a:off x="744464" y="1309317"/>
                <a:ext cx="156600" cy="1296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AF755D8-E0E1-351B-1FD4-1D5D62EF605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8344" y="1303197"/>
                  <a:ext cx="1688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106C9508-9095-8119-A420-99109B1B2F72}"/>
                  </a:ext>
                </a:extLst>
              </p14:cNvPr>
              <p14:cNvContentPartPr/>
              <p14:nvPr/>
            </p14:nvContentPartPr>
            <p14:xfrm>
              <a:off x="1749224" y="1998357"/>
              <a:ext cx="4298040" cy="8802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106C9508-9095-8119-A420-99109B1B2F7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695224" y="1890717"/>
                <a:ext cx="440568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B49E79C-F870-B6C1-FC85-BE4D959A71CA}"/>
                  </a:ext>
                </a:extLst>
              </p14:cNvPr>
              <p14:cNvContentPartPr/>
              <p14:nvPr/>
            </p14:nvContentPartPr>
            <p14:xfrm>
              <a:off x="1680824" y="2010597"/>
              <a:ext cx="56160" cy="82656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B49E79C-F870-B6C1-FC85-BE4D959A71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626824" y="1902597"/>
                <a:ext cx="16380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AA162FE3-E182-E604-5C8F-5912C5B95791}"/>
                  </a:ext>
                </a:extLst>
              </p14:cNvPr>
              <p14:cNvContentPartPr/>
              <p14:nvPr/>
            </p14:nvContentPartPr>
            <p14:xfrm>
              <a:off x="2213624" y="2199957"/>
              <a:ext cx="1336320" cy="547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AA162FE3-E182-E604-5C8F-5912C5B9579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59984" y="2092317"/>
                <a:ext cx="14439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203F70FB-0299-D63C-823B-0EF4822D046C}"/>
                  </a:ext>
                </a:extLst>
              </p14:cNvPr>
              <p14:cNvContentPartPr/>
              <p14:nvPr/>
            </p14:nvContentPartPr>
            <p14:xfrm>
              <a:off x="2215784" y="1950117"/>
              <a:ext cx="360" cy="3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203F70FB-0299-D63C-823B-0EF4822D046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161784" y="184247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00BF7A41-0249-6474-55E5-E72911F6951D}"/>
                  </a:ext>
                </a:extLst>
              </p14:cNvPr>
              <p14:cNvContentPartPr/>
              <p14:nvPr/>
            </p14:nvContentPartPr>
            <p14:xfrm>
              <a:off x="2018144" y="1953717"/>
              <a:ext cx="3731760" cy="9036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00BF7A41-0249-6474-55E5-E72911F6951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64144" y="1845717"/>
                <a:ext cx="383940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2" name="Group 491">
            <a:extLst>
              <a:ext uri="{FF2B5EF4-FFF2-40B4-BE49-F238E27FC236}">
                <a16:creationId xmlns:a16="http://schemas.microsoft.com/office/drawing/2014/main" id="{27033401-FEF0-ECA6-1212-F5523B76787F}"/>
              </a:ext>
            </a:extLst>
          </p:cNvPr>
          <p:cNvGrpSpPr/>
          <p:nvPr/>
        </p:nvGrpSpPr>
        <p:grpSpPr>
          <a:xfrm>
            <a:off x="1110584" y="1808637"/>
            <a:ext cx="365040" cy="870120"/>
            <a:chOff x="1110584" y="1808637"/>
            <a:chExt cx="36504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458AA199-0EF8-2D82-3AB5-C97A75D16AFD}"/>
                    </a:ext>
                  </a:extLst>
                </p14:cNvPr>
                <p14:cNvContentPartPr/>
                <p14:nvPr/>
              </p14:nvContentPartPr>
              <p14:xfrm>
                <a:off x="1110584" y="1808637"/>
                <a:ext cx="283320" cy="794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458AA199-0EF8-2D82-3AB5-C97A75D16AF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04464" y="1802517"/>
                  <a:ext cx="2955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36B49FD3-D2DD-F7BB-0CDA-258ECC22846B}"/>
                    </a:ext>
                  </a:extLst>
                </p14:cNvPr>
                <p14:cNvContentPartPr/>
                <p14:nvPr/>
              </p14:nvContentPartPr>
              <p14:xfrm>
                <a:off x="1370864" y="2539077"/>
                <a:ext cx="104760" cy="1396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36B49FD3-D2DD-F7BB-0CDA-258ECC22846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364744" y="2532957"/>
                  <a:ext cx="1170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50E6E3B-58EB-FF08-213A-DE9748AE7419}"/>
              </a:ext>
            </a:extLst>
          </p:cNvPr>
          <p:cNvGrpSpPr/>
          <p:nvPr/>
        </p:nvGrpSpPr>
        <p:grpSpPr>
          <a:xfrm>
            <a:off x="148304" y="2077197"/>
            <a:ext cx="625680" cy="279360"/>
            <a:chOff x="148304" y="2077197"/>
            <a:chExt cx="6256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550C951-63C0-49A0-8D02-6D9D25133CAB}"/>
                    </a:ext>
                  </a:extLst>
                </p14:cNvPr>
                <p14:cNvContentPartPr/>
                <p14:nvPr/>
              </p14:nvContentPartPr>
              <p14:xfrm>
                <a:off x="148304" y="2077197"/>
                <a:ext cx="68040" cy="259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550C951-63C0-49A0-8D02-6D9D25133CA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42184" y="2071077"/>
                  <a:ext cx="80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14B122F-72C3-1192-F0AC-BFD9EAEE7773}"/>
                    </a:ext>
                  </a:extLst>
                </p14:cNvPr>
                <p14:cNvContentPartPr/>
                <p14:nvPr/>
              </p14:nvContentPartPr>
              <p14:xfrm>
                <a:off x="219224" y="2240277"/>
                <a:ext cx="69840" cy="871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14B122F-72C3-1192-F0AC-BFD9EAEE777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3104" y="2234157"/>
                  <a:ext cx="82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75ACE06-4E8B-DB3A-45B2-4474423AD0CF}"/>
                    </a:ext>
                  </a:extLst>
                </p14:cNvPr>
                <p14:cNvContentPartPr/>
                <p14:nvPr/>
              </p14:nvContentPartPr>
              <p14:xfrm>
                <a:off x="328304" y="2245677"/>
                <a:ext cx="72720" cy="900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75ACE06-4E8B-DB3A-45B2-4474423AD0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22184" y="2239557"/>
                  <a:ext cx="84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1EE145C-34CA-AE7A-D21B-B1CF7871D58E}"/>
                    </a:ext>
                  </a:extLst>
                </p14:cNvPr>
                <p14:cNvContentPartPr/>
                <p14:nvPr/>
              </p14:nvContentPartPr>
              <p14:xfrm>
                <a:off x="332264" y="2247837"/>
                <a:ext cx="33480" cy="1087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1EE145C-34CA-AE7A-D21B-B1CF7871D58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6144" y="2241717"/>
                  <a:ext cx="45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B031793-9277-9A58-C058-15DA4BDF17BD}"/>
                    </a:ext>
                  </a:extLst>
                </p14:cNvPr>
                <p14:cNvContentPartPr/>
                <p14:nvPr/>
              </p14:nvContentPartPr>
              <p14:xfrm>
                <a:off x="409304" y="2161437"/>
                <a:ext cx="23400" cy="141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B031793-9277-9A58-C058-15DA4BDF17B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3184" y="2155317"/>
                  <a:ext cx="35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7091608C-7D18-D9C7-AF05-3F978234DDE1}"/>
                    </a:ext>
                  </a:extLst>
                </p14:cNvPr>
                <p14:cNvContentPartPr/>
                <p14:nvPr/>
              </p14:nvContentPartPr>
              <p14:xfrm>
                <a:off x="477344" y="2238837"/>
                <a:ext cx="122040" cy="1051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7091608C-7D18-D9C7-AF05-3F978234DDE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1224" y="2232717"/>
                  <a:ext cx="134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2AADF52-7A12-1064-A44E-B0BDF5A4F033}"/>
                    </a:ext>
                  </a:extLst>
                </p14:cNvPr>
                <p14:cNvContentPartPr/>
                <p14:nvPr/>
              </p14:nvContentPartPr>
              <p14:xfrm>
                <a:off x="579944" y="2253957"/>
                <a:ext cx="108720" cy="864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2AADF52-7A12-1064-A44E-B0BDF5A4F03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3824" y="2247837"/>
                  <a:ext cx="120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5AFE3464-B162-6785-3DF5-6726F2519DA7}"/>
                    </a:ext>
                  </a:extLst>
                </p14:cNvPr>
                <p14:cNvContentPartPr/>
                <p14:nvPr/>
              </p14:nvContentPartPr>
              <p14:xfrm>
                <a:off x="696224" y="2162517"/>
                <a:ext cx="77760" cy="1890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5AFE3464-B162-6785-3DF5-6726F2519DA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90104" y="2156397"/>
                  <a:ext cx="90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43B8051-7007-6AD5-0294-9A16D95C8C22}"/>
                    </a:ext>
                  </a:extLst>
                </p14:cNvPr>
                <p14:cNvContentPartPr/>
                <p14:nvPr/>
              </p14:nvContentPartPr>
              <p14:xfrm>
                <a:off x="397064" y="2186277"/>
                <a:ext cx="360" cy="1080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43B8051-7007-6AD5-0294-9A16D95C8C2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90944" y="2180157"/>
                  <a:ext cx="12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E19A353-0559-0258-56CB-0D0766C2E187}"/>
              </a:ext>
            </a:extLst>
          </p:cNvPr>
          <p:cNvGrpSpPr/>
          <p:nvPr/>
        </p:nvGrpSpPr>
        <p:grpSpPr>
          <a:xfrm>
            <a:off x="116984" y="2536557"/>
            <a:ext cx="475920" cy="208800"/>
            <a:chOff x="116984" y="2536557"/>
            <a:chExt cx="47592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B0A2573-6DE1-43C4-EDC6-525ABF0C84E0}"/>
                    </a:ext>
                  </a:extLst>
                </p14:cNvPr>
                <p14:cNvContentPartPr/>
                <p14:nvPr/>
              </p14:nvContentPartPr>
              <p14:xfrm>
                <a:off x="116984" y="2536557"/>
                <a:ext cx="82080" cy="1094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B0A2573-6DE1-43C4-EDC6-525ABF0C84E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0864" y="2530437"/>
                  <a:ext cx="94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D75369A-AC79-EC43-A766-A401D583FCFF}"/>
                    </a:ext>
                  </a:extLst>
                </p14:cNvPr>
                <p14:cNvContentPartPr/>
                <p14:nvPr/>
              </p14:nvContentPartPr>
              <p14:xfrm>
                <a:off x="221024" y="2554197"/>
                <a:ext cx="76320" cy="1040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D75369A-AC79-EC43-A766-A401D583FCF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4904" y="2548077"/>
                  <a:ext cx="88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14D3C4C-FFDB-5EF4-7DBA-19388CCE05FE}"/>
                    </a:ext>
                  </a:extLst>
                </p14:cNvPr>
                <p14:cNvContentPartPr/>
                <p14:nvPr/>
              </p14:nvContentPartPr>
              <p14:xfrm>
                <a:off x="317144" y="2570037"/>
                <a:ext cx="50040" cy="716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14D3C4C-FFDB-5EF4-7DBA-19388CCE05F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1024" y="2563917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9715801-A0C5-D3C8-E42E-88FBEB48B78C}"/>
                    </a:ext>
                  </a:extLst>
                </p14:cNvPr>
                <p14:cNvContentPartPr/>
                <p14:nvPr/>
              </p14:nvContentPartPr>
              <p14:xfrm>
                <a:off x="409304" y="2559957"/>
                <a:ext cx="41040" cy="1854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9715801-A0C5-D3C8-E42E-88FBEB48B78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3184" y="2553837"/>
                  <a:ext cx="53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DBB64057-051E-FC74-1336-D53239AB58D6}"/>
                    </a:ext>
                  </a:extLst>
                </p14:cNvPr>
                <p14:cNvContentPartPr/>
                <p14:nvPr/>
              </p14:nvContentPartPr>
              <p14:xfrm>
                <a:off x="436304" y="2552757"/>
                <a:ext cx="48240" cy="889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DBB64057-051E-FC74-1336-D53239AB58D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30184" y="2546637"/>
                  <a:ext cx="60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1CB4D1F-6AB7-8116-70D1-C6ED52E2C4EF}"/>
                    </a:ext>
                  </a:extLst>
                </p14:cNvPr>
                <p14:cNvContentPartPr/>
                <p14:nvPr/>
              </p14:nvContentPartPr>
              <p14:xfrm>
                <a:off x="469784" y="2564637"/>
                <a:ext cx="123120" cy="1177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1CB4D1F-6AB7-8116-70D1-C6ED52E2C4E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63664" y="2558517"/>
                  <a:ext cx="1353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03F76B6E-34F5-177D-038D-BF7652FA90F3}"/>
                  </a:ext>
                </a:extLst>
              </p14:cNvPr>
              <p14:cNvContentPartPr/>
              <p14:nvPr/>
            </p14:nvContentPartPr>
            <p14:xfrm>
              <a:off x="1037864" y="3517197"/>
              <a:ext cx="645480" cy="435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03F76B6E-34F5-177D-038D-BF7652FA90F3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84224" y="3409197"/>
                <a:ext cx="753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7FA8242D-3417-66A1-BB75-5BE8D524B6BD}"/>
                  </a:ext>
                </a:extLst>
              </p14:cNvPr>
              <p14:cNvContentPartPr/>
              <p14:nvPr/>
            </p14:nvContentPartPr>
            <p14:xfrm>
              <a:off x="1117064" y="4229997"/>
              <a:ext cx="624960" cy="3024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7FA8242D-3417-66A1-BB75-5BE8D524B6BD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63064" y="4122357"/>
                <a:ext cx="732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34249A5A-5909-62B7-E585-288E6D613D91}"/>
                  </a:ext>
                </a:extLst>
              </p14:cNvPr>
              <p14:cNvContentPartPr/>
              <p14:nvPr/>
            </p14:nvContentPartPr>
            <p14:xfrm>
              <a:off x="1110584" y="4905717"/>
              <a:ext cx="321120" cy="46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34249A5A-5909-62B7-E585-288E6D613D9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56944" y="4798077"/>
                <a:ext cx="428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DA78D2FB-FA28-4816-5C1E-DB03E88B1605}"/>
                  </a:ext>
                </a:extLst>
              </p14:cNvPr>
              <p14:cNvContentPartPr/>
              <p14:nvPr/>
            </p14:nvContentPartPr>
            <p14:xfrm>
              <a:off x="1148024" y="5835237"/>
              <a:ext cx="304200" cy="25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DA78D2FB-FA28-4816-5C1E-DB03E88B160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94384" y="5727597"/>
                <a:ext cx="4118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D09D2B05-8909-E501-695E-177D6500C2BA}"/>
                  </a:ext>
                </a:extLst>
              </p14:cNvPr>
              <p14:cNvContentPartPr/>
              <p14:nvPr/>
            </p14:nvContentPartPr>
            <p14:xfrm>
              <a:off x="122384" y="4061517"/>
              <a:ext cx="2520" cy="19584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D09D2B05-8909-E501-695E-177D6500C2BA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16264" y="4055397"/>
                <a:ext cx="14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4937FFAB-EBA0-8815-857C-526CE57088FC}"/>
                  </a:ext>
                </a:extLst>
              </p14:cNvPr>
              <p14:cNvContentPartPr/>
              <p14:nvPr/>
            </p14:nvContentPartPr>
            <p14:xfrm>
              <a:off x="122384" y="4030197"/>
              <a:ext cx="104400" cy="2026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4937FFAB-EBA0-8815-857C-526CE57088FC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16264" y="4024077"/>
                <a:ext cx="116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125CBE69-CFF4-764C-A81B-AC8DE8A2E2F6}"/>
                  </a:ext>
                </a:extLst>
              </p14:cNvPr>
              <p14:cNvContentPartPr/>
              <p14:nvPr/>
            </p14:nvContentPartPr>
            <p14:xfrm>
              <a:off x="213464" y="4139997"/>
              <a:ext cx="83880" cy="8712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125CBE69-CFF4-764C-A81B-AC8DE8A2E2F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07344" y="4133877"/>
                <a:ext cx="961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034774C8-E70E-9FFD-0AE7-A0EB56CC925E}"/>
                  </a:ext>
                </a:extLst>
              </p14:cNvPr>
              <p14:cNvContentPartPr/>
              <p14:nvPr/>
            </p14:nvContentPartPr>
            <p14:xfrm>
              <a:off x="323984" y="4067637"/>
              <a:ext cx="2520" cy="15660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034774C8-E70E-9FFD-0AE7-A0EB56CC925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317864" y="4061517"/>
                <a:ext cx="14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71E5138E-7DF5-D107-A425-EA3FDF9287DC}"/>
                  </a:ext>
                </a:extLst>
              </p14:cNvPr>
              <p14:cNvContentPartPr/>
              <p14:nvPr/>
            </p14:nvContentPartPr>
            <p14:xfrm>
              <a:off x="282584" y="4135317"/>
              <a:ext cx="77400" cy="169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71E5138E-7DF5-D107-A425-EA3FDF9287DC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76464" y="4129197"/>
                <a:ext cx="896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9463B7B6-F755-1C36-BBEC-FA674FD24ACF}"/>
                  </a:ext>
                </a:extLst>
              </p14:cNvPr>
              <p14:cNvContentPartPr/>
              <p14:nvPr/>
            </p14:nvContentPartPr>
            <p14:xfrm>
              <a:off x="369704" y="4165197"/>
              <a:ext cx="79560" cy="802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9463B7B6-F755-1C36-BBEC-FA674FD24ACF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63584" y="4159077"/>
                <a:ext cx="91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D59CC4E0-1A28-351B-4775-A70A1A5F7A3F}"/>
                  </a:ext>
                </a:extLst>
              </p14:cNvPr>
              <p14:cNvContentPartPr/>
              <p14:nvPr/>
            </p14:nvContentPartPr>
            <p14:xfrm>
              <a:off x="459344" y="4160157"/>
              <a:ext cx="25200" cy="972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D59CC4E0-1A28-351B-4775-A70A1A5F7A3F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53224" y="4154037"/>
                <a:ext cx="374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68A2D926-F003-1A76-57A5-1B6D46452E96}"/>
                  </a:ext>
                </a:extLst>
              </p14:cNvPr>
              <p14:cNvContentPartPr/>
              <p14:nvPr/>
            </p14:nvContentPartPr>
            <p14:xfrm>
              <a:off x="457184" y="4154037"/>
              <a:ext cx="57240" cy="7236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68A2D926-F003-1A76-57A5-1B6D46452E9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451064" y="4147917"/>
                <a:ext cx="69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FD69EA72-8212-DD6A-74AF-402884410202}"/>
                  </a:ext>
                </a:extLst>
              </p14:cNvPr>
              <p14:cNvContentPartPr/>
              <p14:nvPr/>
            </p14:nvContentPartPr>
            <p14:xfrm>
              <a:off x="532064" y="4136397"/>
              <a:ext cx="62640" cy="961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FD69EA72-8212-DD6A-74AF-402884410202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25944" y="4130277"/>
                <a:ext cx="74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FD463D69-52C7-CC1E-6C7D-D5D075974E8C}"/>
                  </a:ext>
                </a:extLst>
              </p14:cNvPr>
              <p14:cNvContentPartPr/>
              <p14:nvPr/>
            </p14:nvContentPartPr>
            <p14:xfrm>
              <a:off x="621704" y="4160517"/>
              <a:ext cx="81360" cy="7056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FD463D69-52C7-CC1E-6C7D-D5D075974E8C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15584" y="4154397"/>
                <a:ext cx="93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51C15705-AA9F-3822-E34B-B68BDF418A1B}"/>
                  </a:ext>
                </a:extLst>
              </p14:cNvPr>
              <p14:cNvContentPartPr/>
              <p14:nvPr/>
            </p14:nvContentPartPr>
            <p14:xfrm>
              <a:off x="702704" y="4185717"/>
              <a:ext cx="81720" cy="8136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51C15705-AA9F-3822-E34B-B68BDF418A1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96584" y="4179597"/>
                <a:ext cx="93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7DABF641-2EB3-A8F6-4B3D-EBE67396BC21}"/>
                  </a:ext>
                </a:extLst>
              </p14:cNvPr>
              <p14:cNvContentPartPr/>
              <p14:nvPr/>
            </p14:nvContentPartPr>
            <p14:xfrm>
              <a:off x="779024" y="4042437"/>
              <a:ext cx="15480" cy="23868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7DABF641-2EB3-A8F6-4B3D-EBE67396BC2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72904" y="4036317"/>
                <a:ext cx="27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288006D7-048A-F54C-74B0-70734AC8364F}"/>
                  </a:ext>
                </a:extLst>
              </p14:cNvPr>
              <p14:cNvContentPartPr/>
              <p14:nvPr/>
            </p14:nvContentPartPr>
            <p14:xfrm>
              <a:off x="141104" y="4563717"/>
              <a:ext cx="73080" cy="9792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288006D7-048A-F54C-74B0-70734AC8364F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34984" y="4557597"/>
                <a:ext cx="85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E93701E6-A28D-6393-3081-D8AA5CC0CAB6}"/>
                  </a:ext>
                </a:extLst>
              </p14:cNvPr>
              <p14:cNvContentPartPr/>
              <p14:nvPr/>
            </p14:nvContentPartPr>
            <p14:xfrm>
              <a:off x="219584" y="4583157"/>
              <a:ext cx="108720" cy="7956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E93701E6-A28D-6393-3081-D8AA5CC0CAB6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13464" y="4577037"/>
                <a:ext cx="120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4299C2FD-2294-6776-FE83-5C5E67B8C242}"/>
                  </a:ext>
                </a:extLst>
              </p14:cNvPr>
              <p14:cNvContentPartPr/>
              <p14:nvPr/>
            </p14:nvContentPartPr>
            <p14:xfrm>
              <a:off x="334424" y="4498557"/>
              <a:ext cx="133560" cy="1677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4299C2FD-2294-6776-FE83-5C5E67B8C242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28304" y="4492437"/>
                <a:ext cx="145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B37CABCD-DD44-57D1-A60D-AC640DC58C7D}"/>
                  </a:ext>
                </a:extLst>
              </p14:cNvPr>
              <p14:cNvContentPartPr/>
              <p14:nvPr/>
            </p14:nvContentPartPr>
            <p14:xfrm>
              <a:off x="488504" y="4574517"/>
              <a:ext cx="75240" cy="1130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B37CABCD-DD44-57D1-A60D-AC640DC58C7D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82384" y="4568397"/>
                <a:ext cx="8748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3" name="Group 542">
            <a:extLst>
              <a:ext uri="{FF2B5EF4-FFF2-40B4-BE49-F238E27FC236}">
                <a16:creationId xmlns:a16="http://schemas.microsoft.com/office/drawing/2014/main" id="{0221B3CF-0DA2-10F1-5EAB-CEB00BEE79D8}"/>
              </a:ext>
            </a:extLst>
          </p:cNvPr>
          <p:cNvGrpSpPr/>
          <p:nvPr/>
        </p:nvGrpSpPr>
        <p:grpSpPr>
          <a:xfrm>
            <a:off x="145064" y="4877997"/>
            <a:ext cx="375120" cy="180720"/>
            <a:chOff x="145064" y="4877997"/>
            <a:chExt cx="37512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91B67D38-02E7-F3F3-8D0C-AA98F6C026A0}"/>
                    </a:ext>
                  </a:extLst>
                </p14:cNvPr>
                <p14:cNvContentPartPr/>
                <p14:nvPr/>
              </p14:nvContentPartPr>
              <p14:xfrm>
                <a:off x="145064" y="4877997"/>
                <a:ext cx="79560" cy="1580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91B67D38-02E7-F3F3-8D0C-AA98F6C026A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38944" y="4871877"/>
                  <a:ext cx="91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8E90CAD-1B07-DD40-73F7-B1C890C9E716}"/>
                    </a:ext>
                  </a:extLst>
                </p14:cNvPr>
                <p14:cNvContentPartPr/>
                <p14:nvPr/>
              </p14:nvContentPartPr>
              <p14:xfrm>
                <a:off x="237944" y="4951797"/>
                <a:ext cx="92880" cy="878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8E90CAD-1B07-DD40-73F7-B1C890C9E71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31824" y="4945677"/>
                  <a:ext cx="105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9A995C0-E6BE-9983-1DE3-97C86C949202}"/>
                    </a:ext>
                  </a:extLst>
                </p14:cNvPr>
                <p14:cNvContentPartPr/>
                <p14:nvPr/>
              </p14:nvContentPartPr>
              <p14:xfrm>
                <a:off x="333344" y="4942437"/>
                <a:ext cx="38880" cy="1094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9A995C0-E6BE-9983-1DE3-97C86C94920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27224" y="4936317"/>
                  <a:ext cx="51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16569101-E357-5601-ED9D-98CC21E82C59}"/>
                    </a:ext>
                  </a:extLst>
                </p14:cNvPr>
                <p14:cNvContentPartPr/>
                <p14:nvPr/>
              </p14:nvContentPartPr>
              <p14:xfrm>
                <a:off x="377624" y="4950717"/>
                <a:ext cx="70920" cy="860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16569101-E357-5601-ED9D-98CC21E82C5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71504" y="4944597"/>
                  <a:ext cx="83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BBC37B92-2EEA-1A2D-9D75-2EA4AD4CEFB1}"/>
                    </a:ext>
                  </a:extLst>
                </p14:cNvPr>
                <p14:cNvContentPartPr/>
                <p14:nvPr/>
              </p14:nvContentPartPr>
              <p14:xfrm>
                <a:off x="482384" y="4968717"/>
                <a:ext cx="37800" cy="900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BBC37B92-2EEA-1A2D-9D75-2EA4AD4CEFB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76264" y="4962597"/>
                  <a:ext cx="500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B49559D0-031E-2F6C-2A9C-C7AAD289E644}"/>
              </a:ext>
            </a:extLst>
          </p:cNvPr>
          <p:cNvGrpSpPr/>
          <p:nvPr/>
        </p:nvGrpSpPr>
        <p:grpSpPr>
          <a:xfrm>
            <a:off x="5858264" y="4615917"/>
            <a:ext cx="1191960" cy="457560"/>
            <a:chOff x="5858264" y="4615917"/>
            <a:chExt cx="1191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F2491E9-522F-ADF4-5B54-FDBA6B30219C}"/>
                    </a:ext>
                  </a:extLst>
                </p14:cNvPr>
                <p14:cNvContentPartPr/>
                <p14:nvPr/>
              </p14:nvContentPartPr>
              <p14:xfrm>
                <a:off x="5858264" y="4615917"/>
                <a:ext cx="69120" cy="4575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F2491E9-522F-ADF4-5B54-FDBA6B30219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852144" y="4609797"/>
                  <a:ext cx="81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FE47C0A5-F14F-03C5-88E1-994E574E1D89}"/>
                    </a:ext>
                  </a:extLst>
                </p14:cNvPr>
                <p14:cNvContentPartPr/>
                <p14:nvPr/>
              </p14:nvContentPartPr>
              <p14:xfrm>
                <a:off x="6054824" y="4787637"/>
                <a:ext cx="87120" cy="1440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FE47C0A5-F14F-03C5-88E1-994E574E1D8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048704" y="4781517"/>
                  <a:ext cx="99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F97D062-90B3-6349-D412-A5DE260F3322}"/>
                    </a:ext>
                  </a:extLst>
                </p14:cNvPr>
                <p14:cNvContentPartPr/>
                <p14:nvPr/>
              </p14:nvContentPartPr>
              <p14:xfrm>
                <a:off x="6167504" y="4847757"/>
                <a:ext cx="56520" cy="943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F97D062-90B3-6349-D412-A5DE260F332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61384" y="4841637"/>
                  <a:ext cx="68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EDE7A44D-D89C-8231-257F-AB19DF70ECED}"/>
                    </a:ext>
                  </a:extLst>
                </p14:cNvPr>
                <p14:cNvContentPartPr/>
                <p14:nvPr/>
              </p14:nvContentPartPr>
              <p14:xfrm>
                <a:off x="6227624" y="4788357"/>
                <a:ext cx="163080" cy="2512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EDE7A44D-D89C-8231-257F-AB19DF70ECE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221504" y="4782237"/>
                  <a:ext cx="175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8BEF380-0448-5285-EA28-2CC4A3AAA38B}"/>
                    </a:ext>
                  </a:extLst>
                </p14:cNvPr>
                <p14:cNvContentPartPr/>
                <p14:nvPr/>
              </p14:nvContentPartPr>
              <p14:xfrm>
                <a:off x="6498344" y="4882317"/>
                <a:ext cx="10800" cy="856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8BEF380-0448-5285-EA28-2CC4A3AAA38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92224" y="4876197"/>
                  <a:ext cx="2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4D69857-7932-2A54-4F36-4115432A2A7F}"/>
                    </a:ext>
                  </a:extLst>
                </p14:cNvPr>
                <p14:cNvContentPartPr/>
                <p14:nvPr/>
              </p14:nvContentPartPr>
              <p14:xfrm>
                <a:off x="6517064" y="4819677"/>
                <a:ext cx="360" cy="3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4D69857-7932-2A54-4F36-4115432A2A7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510944" y="48135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2B8FE6EA-00BC-4EEC-ED48-79DC50523D31}"/>
                    </a:ext>
                  </a:extLst>
                </p14:cNvPr>
                <p14:cNvContentPartPr/>
                <p14:nvPr/>
              </p14:nvContentPartPr>
              <p14:xfrm>
                <a:off x="6554504" y="4877997"/>
                <a:ext cx="83520" cy="9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2B8FE6EA-00BC-4EEC-ED48-79DC50523D3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48384" y="4871877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27855AA-E3A2-D490-7607-C6B56B7BD912}"/>
                    </a:ext>
                  </a:extLst>
                </p14:cNvPr>
                <p14:cNvContentPartPr/>
                <p14:nvPr/>
              </p14:nvContentPartPr>
              <p14:xfrm>
                <a:off x="6729104" y="4879077"/>
                <a:ext cx="79560" cy="1040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27855AA-E3A2-D490-7607-C6B56B7BD91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722984" y="4872957"/>
                  <a:ext cx="91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FB8BB38C-54F4-10BC-F3A2-E1137D4D412C}"/>
                    </a:ext>
                  </a:extLst>
                </p14:cNvPr>
                <p14:cNvContentPartPr/>
                <p14:nvPr/>
              </p14:nvContentPartPr>
              <p14:xfrm>
                <a:off x="6818744" y="4888797"/>
                <a:ext cx="106560" cy="788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FB8BB38C-54F4-10BC-F3A2-E1137D4D412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812624" y="4882677"/>
                  <a:ext cx="118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CA3EE716-9658-BA80-F389-B6D66BF90F0F}"/>
                    </a:ext>
                  </a:extLst>
                </p14:cNvPr>
                <p14:cNvContentPartPr/>
                <p14:nvPr/>
              </p14:nvContentPartPr>
              <p14:xfrm>
                <a:off x="6936104" y="4872957"/>
                <a:ext cx="32760" cy="1054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CA3EE716-9658-BA80-F389-B6D66BF90F0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929984" y="4866837"/>
                  <a:ext cx="4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ADA413A-4906-F8BD-818D-A6113DA8929D}"/>
                    </a:ext>
                  </a:extLst>
                </p14:cNvPr>
                <p14:cNvContentPartPr/>
                <p14:nvPr/>
              </p14:nvContentPartPr>
              <p14:xfrm>
                <a:off x="6973904" y="4876917"/>
                <a:ext cx="76320" cy="102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ADA413A-4906-F8BD-818D-A6113DA8929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67784" y="4870797"/>
                  <a:ext cx="88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65AA25F5-3963-4F8E-BEB5-EE4A5343B763}"/>
              </a:ext>
            </a:extLst>
          </p:cNvPr>
          <p:cNvGrpSpPr/>
          <p:nvPr/>
        </p:nvGrpSpPr>
        <p:grpSpPr>
          <a:xfrm>
            <a:off x="7214744" y="4776117"/>
            <a:ext cx="816480" cy="229320"/>
            <a:chOff x="7214744" y="4776117"/>
            <a:chExt cx="8164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5D24F50-C31C-88EF-5774-4D0D6B454D15}"/>
                    </a:ext>
                  </a:extLst>
                </p14:cNvPr>
                <p14:cNvContentPartPr/>
                <p14:nvPr/>
              </p14:nvContentPartPr>
              <p14:xfrm>
                <a:off x="7214744" y="4802397"/>
                <a:ext cx="151920" cy="2030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5D24F50-C31C-88EF-5774-4D0D6B454D1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208624" y="4796277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BB4BF25E-149C-7F6F-872C-AD8A8B13571B}"/>
                    </a:ext>
                  </a:extLst>
                </p14:cNvPr>
                <p14:cNvContentPartPr/>
                <p14:nvPr/>
              </p14:nvContentPartPr>
              <p14:xfrm>
                <a:off x="7343984" y="4882317"/>
                <a:ext cx="124560" cy="1130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BB4BF25E-149C-7F6F-872C-AD8A8B1357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37864" y="4876197"/>
                  <a:ext cx="136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23E0997D-B094-6CAD-9614-1654B102CED8}"/>
                    </a:ext>
                  </a:extLst>
                </p14:cNvPr>
                <p14:cNvContentPartPr/>
                <p14:nvPr/>
              </p14:nvContentPartPr>
              <p14:xfrm>
                <a:off x="7503464" y="4814637"/>
                <a:ext cx="21240" cy="1512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23E0997D-B094-6CAD-9614-1654B102CED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97344" y="4808517"/>
                  <a:ext cx="33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E3EE1ABF-D457-CB6E-7075-67F39DEB2F1F}"/>
                    </a:ext>
                  </a:extLst>
                </p14:cNvPr>
                <p14:cNvContentPartPr/>
                <p14:nvPr/>
              </p14:nvContentPartPr>
              <p14:xfrm>
                <a:off x="7489064" y="4879077"/>
                <a:ext cx="177120" cy="932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E3EE1ABF-D457-CB6E-7075-67F39DEB2F1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482944" y="4872957"/>
                  <a:ext cx="189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8F72D398-B6D7-1113-5B61-FE11C8B65AA6}"/>
                    </a:ext>
                  </a:extLst>
                </p14:cNvPr>
                <p14:cNvContentPartPr/>
                <p14:nvPr/>
              </p14:nvContentPartPr>
              <p14:xfrm>
                <a:off x="7676264" y="4890597"/>
                <a:ext cx="52200" cy="759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8F72D398-B6D7-1113-5B61-FE11C8B65AA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670144" y="4884477"/>
                  <a:ext cx="64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B92B4190-D98F-CC63-5BD2-A48A849CEC94}"/>
                    </a:ext>
                  </a:extLst>
                </p14:cNvPr>
                <p14:cNvContentPartPr/>
                <p14:nvPr/>
              </p14:nvContentPartPr>
              <p14:xfrm>
                <a:off x="7747184" y="4904277"/>
                <a:ext cx="71280" cy="813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B92B4190-D98F-CC63-5BD2-A48A849CEC9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741064" y="4898157"/>
                  <a:ext cx="83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07B5D7E9-3FCD-5406-4717-A275571E744F}"/>
                    </a:ext>
                  </a:extLst>
                </p14:cNvPr>
                <p14:cNvContentPartPr/>
                <p14:nvPr/>
              </p14:nvContentPartPr>
              <p14:xfrm>
                <a:off x="7849064" y="4898517"/>
                <a:ext cx="100080" cy="774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07B5D7E9-3FCD-5406-4717-A275571E744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842944" y="4892397"/>
                  <a:ext cx="112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E21249EA-711E-3A3B-AF41-B6F6D7E064C5}"/>
                    </a:ext>
                  </a:extLst>
                </p14:cNvPr>
                <p14:cNvContentPartPr/>
                <p14:nvPr/>
              </p14:nvContentPartPr>
              <p14:xfrm>
                <a:off x="7947704" y="4776117"/>
                <a:ext cx="83520" cy="22788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E21249EA-711E-3A3B-AF41-B6F6D7E064C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941584" y="4769997"/>
                  <a:ext cx="957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E06DEB75-03D6-09EE-4B9C-3C90BA183294}"/>
              </a:ext>
            </a:extLst>
          </p:cNvPr>
          <p:cNvGrpSpPr/>
          <p:nvPr/>
        </p:nvGrpSpPr>
        <p:grpSpPr>
          <a:xfrm>
            <a:off x="8183864" y="4812477"/>
            <a:ext cx="741240" cy="182520"/>
            <a:chOff x="8183864" y="4812477"/>
            <a:chExt cx="74124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12837211-3541-E43A-BB80-92270C5D187E}"/>
                    </a:ext>
                  </a:extLst>
                </p14:cNvPr>
                <p14:cNvContentPartPr/>
                <p14:nvPr/>
              </p14:nvContentPartPr>
              <p14:xfrm>
                <a:off x="8206544" y="4812477"/>
                <a:ext cx="11160" cy="17712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12837211-3541-E43A-BB80-92270C5D187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200424" y="4806357"/>
                  <a:ext cx="23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8519FBB-CF1E-85E2-487B-0E08244B603A}"/>
                    </a:ext>
                  </a:extLst>
                </p14:cNvPr>
                <p14:cNvContentPartPr/>
                <p14:nvPr/>
              </p14:nvContentPartPr>
              <p14:xfrm>
                <a:off x="8183864" y="4814637"/>
                <a:ext cx="123120" cy="2232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8519FBB-CF1E-85E2-487B-0E08244B603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77744" y="4808517"/>
                  <a:ext cx="135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230BD23-C303-CE96-7C0D-A6051BB16353}"/>
                    </a:ext>
                  </a:extLst>
                </p14:cNvPr>
                <p14:cNvContentPartPr/>
                <p14:nvPr/>
              </p14:nvContentPartPr>
              <p14:xfrm>
                <a:off x="8204744" y="4921917"/>
                <a:ext cx="91800" cy="14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230BD23-C303-CE96-7C0D-A6051BB1635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98624" y="4915797"/>
                  <a:ext cx="1040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AFC53BB7-D5DF-A303-94C8-B5DD8F1F7CDE}"/>
                    </a:ext>
                  </a:extLst>
                </p14:cNvPr>
                <p14:cNvContentPartPr/>
                <p14:nvPr/>
              </p14:nvContentPartPr>
              <p14:xfrm>
                <a:off x="8317064" y="4889517"/>
                <a:ext cx="114840" cy="1054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AFC53BB7-D5DF-A303-94C8-B5DD8F1F7CD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310944" y="4883397"/>
                  <a:ext cx="127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2D228E8-29F3-44AE-692B-ABDF21A1BAD5}"/>
                    </a:ext>
                  </a:extLst>
                </p14:cNvPr>
                <p14:cNvContentPartPr/>
                <p14:nvPr/>
              </p14:nvContentPartPr>
              <p14:xfrm>
                <a:off x="8437664" y="4904277"/>
                <a:ext cx="167040" cy="738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2D228E8-29F3-44AE-692B-ABDF21A1BAD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431544" y="4898157"/>
                  <a:ext cx="179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AA685B91-E997-F7E5-3EFC-F778D7983889}"/>
                    </a:ext>
                  </a:extLst>
                </p14:cNvPr>
                <p14:cNvContentPartPr/>
                <p14:nvPr/>
              </p14:nvContentPartPr>
              <p14:xfrm>
                <a:off x="8606504" y="4822917"/>
                <a:ext cx="10800" cy="1378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AA685B91-E997-F7E5-3EFC-F778D798388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600384" y="4816797"/>
                  <a:ext cx="23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E0A73071-ED44-F8FC-6240-434612E47C1E}"/>
                    </a:ext>
                  </a:extLst>
                </p14:cNvPr>
                <p14:cNvContentPartPr/>
                <p14:nvPr/>
              </p14:nvContentPartPr>
              <p14:xfrm>
                <a:off x="8579504" y="4826157"/>
                <a:ext cx="104400" cy="1479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E0A73071-ED44-F8FC-6240-434612E47C1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573384" y="4820037"/>
                  <a:ext cx="116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736AE438-6F30-665A-915C-AB543A206F3E}"/>
                    </a:ext>
                  </a:extLst>
                </p14:cNvPr>
                <p14:cNvContentPartPr/>
                <p14:nvPr/>
              </p14:nvContentPartPr>
              <p14:xfrm>
                <a:off x="8742224" y="4872957"/>
                <a:ext cx="182880" cy="10764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736AE438-6F30-665A-915C-AB543A206F3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36104" y="4866837"/>
                  <a:ext cx="195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98436848-0383-2771-B863-98B91B8928D5}"/>
                    </a:ext>
                  </a:extLst>
                </p14:cNvPr>
                <p14:cNvContentPartPr/>
                <p14:nvPr/>
              </p14:nvContentPartPr>
              <p14:xfrm>
                <a:off x="8710544" y="4823997"/>
                <a:ext cx="16920" cy="86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98436848-0383-2771-B863-98B91B8928D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704424" y="4817877"/>
                  <a:ext cx="291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3FF7B9B-AF56-6685-ED85-2BFC7F8351CE}"/>
              </a:ext>
            </a:extLst>
          </p:cNvPr>
          <p:cNvGrpSpPr/>
          <p:nvPr/>
        </p:nvGrpSpPr>
        <p:grpSpPr>
          <a:xfrm>
            <a:off x="9095384" y="4815717"/>
            <a:ext cx="622800" cy="304560"/>
            <a:chOff x="9095384" y="4815717"/>
            <a:chExt cx="6228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DAD2A3EA-510C-379C-7B50-4E0417808E1A}"/>
                    </a:ext>
                  </a:extLst>
                </p14:cNvPr>
                <p14:cNvContentPartPr/>
                <p14:nvPr/>
              </p14:nvContentPartPr>
              <p14:xfrm>
                <a:off x="9095384" y="4923717"/>
                <a:ext cx="12960" cy="19656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DAD2A3EA-510C-379C-7B50-4E0417808E1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089264" y="4917597"/>
                  <a:ext cx="25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C550D333-E572-34DE-C959-04B535D0924F}"/>
                    </a:ext>
                  </a:extLst>
                </p14:cNvPr>
                <p14:cNvContentPartPr/>
                <p14:nvPr/>
              </p14:nvContentPartPr>
              <p14:xfrm>
                <a:off x="9095384" y="4893117"/>
                <a:ext cx="65160" cy="1069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C550D333-E572-34DE-C959-04B535D092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089264" y="4886997"/>
                  <a:ext cx="77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7A78489-7F4B-B12E-EF2A-F3330AC17BD0}"/>
                    </a:ext>
                  </a:extLst>
                </p14:cNvPr>
                <p14:cNvContentPartPr/>
                <p14:nvPr/>
              </p14:nvContentPartPr>
              <p14:xfrm>
                <a:off x="9201584" y="4883397"/>
                <a:ext cx="69120" cy="921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7A78489-7F4B-B12E-EF2A-F3330AC17BD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195464" y="4877277"/>
                  <a:ext cx="81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5E026B5-F9C0-3A3F-EE4C-B9D5FA7190CF}"/>
                    </a:ext>
                  </a:extLst>
                </p14:cNvPr>
                <p14:cNvContentPartPr/>
                <p14:nvPr/>
              </p14:nvContentPartPr>
              <p14:xfrm>
                <a:off x="9301664" y="4823997"/>
                <a:ext cx="21240" cy="1627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5E026B5-F9C0-3A3F-EE4C-B9D5FA7190C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295544" y="4817877"/>
                  <a:ext cx="3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932B36D3-8FA6-A25B-CCDC-B1DCDA32BAA2}"/>
                    </a:ext>
                  </a:extLst>
                </p14:cNvPr>
                <p14:cNvContentPartPr/>
                <p14:nvPr/>
              </p14:nvContentPartPr>
              <p14:xfrm>
                <a:off x="9349544" y="4903197"/>
                <a:ext cx="90000" cy="774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932B36D3-8FA6-A25B-CCDC-B1DCDA32BAA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343424" y="4897077"/>
                  <a:ext cx="102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F0391E4-A772-F821-D722-E6469A839C29}"/>
                    </a:ext>
                  </a:extLst>
                </p14:cNvPr>
                <p14:cNvContentPartPr/>
                <p14:nvPr/>
              </p14:nvContentPartPr>
              <p14:xfrm>
                <a:off x="9453584" y="4815717"/>
                <a:ext cx="33480" cy="1854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F0391E4-A772-F821-D722-E6469A839C2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47464" y="4809597"/>
                  <a:ext cx="4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93C55642-FAEE-C795-8708-A0F69F83DF74}"/>
                    </a:ext>
                  </a:extLst>
                </p14:cNvPr>
                <p14:cNvContentPartPr/>
                <p14:nvPr/>
              </p14:nvContentPartPr>
              <p14:xfrm>
                <a:off x="9443144" y="4876917"/>
                <a:ext cx="177120" cy="1119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93C55642-FAEE-C795-8708-A0F69F83DF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437024" y="4870797"/>
                  <a:ext cx="189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337869BE-6FF9-E5C6-8306-47F61B34E78E}"/>
                    </a:ext>
                  </a:extLst>
                </p14:cNvPr>
                <p14:cNvContentPartPr/>
                <p14:nvPr/>
              </p14:nvContentPartPr>
              <p14:xfrm>
                <a:off x="9632504" y="4898877"/>
                <a:ext cx="85680" cy="907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337869BE-6FF9-E5C6-8306-47F61B34E78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626384" y="4892757"/>
                  <a:ext cx="979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82BACD1F-26F8-9B5E-25FA-50E584275BD0}"/>
              </a:ext>
            </a:extLst>
          </p:cNvPr>
          <p:cNvGrpSpPr/>
          <p:nvPr/>
        </p:nvGrpSpPr>
        <p:grpSpPr>
          <a:xfrm>
            <a:off x="9765704" y="4784397"/>
            <a:ext cx="501840" cy="235080"/>
            <a:chOff x="9765704" y="4784397"/>
            <a:chExt cx="5018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8E168A61-5190-0B37-F1C1-D09CB6CF7445}"/>
                    </a:ext>
                  </a:extLst>
                </p14:cNvPr>
                <p14:cNvContentPartPr/>
                <p14:nvPr/>
              </p14:nvContentPartPr>
              <p14:xfrm>
                <a:off x="9838424" y="4784397"/>
                <a:ext cx="360" cy="2350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8E168A61-5190-0B37-F1C1-D09CB6CF744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304" y="4778277"/>
                  <a:ext cx="1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DF97FE97-4C30-3B6B-1A3A-A28E1B493D4B}"/>
                    </a:ext>
                  </a:extLst>
                </p14:cNvPr>
                <p14:cNvContentPartPr/>
                <p14:nvPr/>
              </p14:nvContentPartPr>
              <p14:xfrm>
                <a:off x="9765704" y="4850997"/>
                <a:ext cx="93960" cy="46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DF97FE97-4C30-3B6B-1A3A-A28E1B493D4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759584" y="4844877"/>
                  <a:ext cx="106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FCE96E1B-C45C-87DA-0CBB-62AB16C83209}"/>
                    </a:ext>
                  </a:extLst>
                </p14:cNvPr>
                <p14:cNvContentPartPr/>
                <p14:nvPr/>
              </p14:nvContentPartPr>
              <p14:xfrm>
                <a:off x="9880904" y="4808517"/>
                <a:ext cx="230400" cy="1648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FCE96E1B-C45C-87DA-0CBB-62AB16C8320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874784" y="4802397"/>
                  <a:ext cx="242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B15C6BD4-5693-F2F5-6A07-83327CAFB874}"/>
                    </a:ext>
                  </a:extLst>
                </p14:cNvPr>
                <p14:cNvContentPartPr/>
                <p14:nvPr/>
              </p14:nvContentPartPr>
              <p14:xfrm>
                <a:off x="10114184" y="4877997"/>
                <a:ext cx="153360" cy="1029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B15C6BD4-5693-F2F5-6A07-83327CAFB87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108064" y="4871877"/>
                  <a:ext cx="1656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7F921C0E-62B6-92CF-24A6-55A426C3D598}"/>
              </a:ext>
            </a:extLst>
          </p:cNvPr>
          <p:cNvGrpSpPr/>
          <p:nvPr/>
        </p:nvGrpSpPr>
        <p:grpSpPr>
          <a:xfrm>
            <a:off x="10399664" y="4755237"/>
            <a:ext cx="515160" cy="223920"/>
            <a:chOff x="10399664" y="4755237"/>
            <a:chExt cx="5151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8720A3F5-3FA1-D64E-12CC-7F75FD556BF9}"/>
                    </a:ext>
                  </a:extLst>
                </p14:cNvPr>
                <p14:cNvContentPartPr/>
                <p14:nvPr/>
              </p14:nvContentPartPr>
              <p14:xfrm>
                <a:off x="10399664" y="4849917"/>
                <a:ext cx="78120" cy="1036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8720A3F5-3FA1-D64E-12CC-7F75FD556BF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393544" y="4843797"/>
                  <a:ext cx="90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93A0C584-0C7F-1419-2499-0473E7BE9411}"/>
                    </a:ext>
                  </a:extLst>
                </p14:cNvPr>
                <p14:cNvContentPartPr/>
                <p14:nvPr/>
              </p14:nvContentPartPr>
              <p14:xfrm>
                <a:off x="10523864" y="4757397"/>
                <a:ext cx="22320" cy="2217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93A0C584-0C7F-1419-2499-0473E7BE941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517744" y="4751277"/>
                  <a:ext cx="34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A7B12451-E712-2DFA-4C60-27C8F8F05F0D}"/>
                    </a:ext>
                  </a:extLst>
                </p14:cNvPr>
                <p14:cNvContentPartPr/>
                <p14:nvPr/>
              </p14:nvContentPartPr>
              <p14:xfrm>
                <a:off x="10469144" y="4831557"/>
                <a:ext cx="223200" cy="1159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A7B12451-E712-2DFA-4C60-27C8F8F05F0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63024" y="4825437"/>
                  <a:ext cx="235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B0248E5A-1B6A-3707-52B7-FC389BF82306}"/>
                    </a:ext>
                  </a:extLst>
                </p14:cNvPr>
                <p14:cNvContentPartPr/>
                <p14:nvPr/>
              </p14:nvContentPartPr>
              <p14:xfrm>
                <a:off x="10710344" y="4755237"/>
                <a:ext cx="33480" cy="1731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B0248E5A-1B6A-3707-52B7-FC389BF8230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704224" y="4749117"/>
                  <a:ext cx="45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10F96DDD-6529-7802-C6DC-34B6ED99890E}"/>
                    </a:ext>
                  </a:extLst>
                </p14:cNvPr>
                <p14:cNvContentPartPr/>
                <p14:nvPr/>
              </p14:nvContentPartPr>
              <p14:xfrm>
                <a:off x="10693784" y="4823997"/>
                <a:ext cx="83520" cy="1404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10F96DDD-6529-7802-C6DC-34B6ED99890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687664" y="4817877"/>
                  <a:ext cx="95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B5595A93-F4C2-57E5-1E14-2FD13BB65BD9}"/>
                    </a:ext>
                  </a:extLst>
                </p14:cNvPr>
                <p14:cNvContentPartPr/>
                <p14:nvPr/>
              </p14:nvContentPartPr>
              <p14:xfrm>
                <a:off x="10766144" y="4862157"/>
                <a:ext cx="75960" cy="712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B5595A93-F4C2-57E5-1E14-2FD13BB65BD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760024" y="4856037"/>
                  <a:ext cx="88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CFF79AE6-4D93-A7DC-3A0D-2904B3676AFC}"/>
                    </a:ext>
                  </a:extLst>
                </p14:cNvPr>
                <p14:cNvContentPartPr/>
                <p14:nvPr/>
              </p14:nvContentPartPr>
              <p14:xfrm>
                <a:off x="10875584" y="4843797"/>
                <a:ext cx="39240" cy="10908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CFF79AE6-4D93-A7DC-3A0D-2904B3676A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869464" y="4837677"/>
                  <a:ext cx="514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48C86459-DAD5-BC38-01AD-19BB269C3FF8}"/>
              </a:ext>
            </a:extLst>
          </p:cNvPr>
          <p:cNvGrpSpPr/>
          <p:nvPr/>
        </p:nvGrpSpPr>
        <p:grpSpPr>
          <a:xfrm>
            <a:off x="7505624" y="5190117"/>
            <a:ext cx="1252800" cy="287640"/>
            <a:chOff x="7505624" y="5190117"/>
            <a:chExt cx="125280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4B57443D-1E63-DF7F-AD98-2CF4623B67B7}"/>
                    </a:ext>
                  </a:extLst>
                </p14:cNvPr>
                <p14:cNvContentPartPr/>
                <p14:nvPr/>
              </p14:nvContentPartPr>
              <p14:xfrm>
                <a:off x="7505624" y="5261757"/>
                <a:ext cx="102240" cy="1220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4B57443D-1E63-DF7F-AD98-2CF4623B67B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499504" y="5255637"/>
                  <a:ext cx="114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33D2D85D-3F97-0821-F355-51CA89421329}"/>
                    </a:ext>
                  </a:extLst>
                </p14:cNvPr>
                <p14:cNvContentPartPr/>
                <p14:nvPr/>
              </p14:nvContentPartPr>
              <p14:xfrm>
                <a:off x="7594904" y="5290557"/>
                <a:ext cx="79920" cy="802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33D2D85D-3F97-0821-F355-51CA8942132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588784" y="5284437"/>
                  <a:ext cx="92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451B4C4-D263-D470-83EC-557C72CCFD74}"/>
                    </a:ext>
                  </a:extLst>
                </p14:cNvPr>
                <p14:cNvContentPartPr/>
                <p14:nvPr/>
              </p14:nvContentPartPr>
              <p14:xfrm>
                <a:off x="7707584" y="5282997"/>
                <a:ext cx="14760" cy="66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451B4C4-D263-D470-83EC-557C72CCFD7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701464" y="5276877"/>
                  <a:ext cx="27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2F244377-A17A-6C55-08BA-CFBD36D3A911}"/>
                    </a:ext>
                  </a:extLst>
                </p14:cNvPr>
                <p14:cNvContentPartPr/>
                <p14:nvPr/>
              </p14:nvContentPartPr>
              <p14:xfrm>
                <a:off x="7707584" y="5202717"/>
                <a:ext cx="360" cy="3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2F244377-A17A-6C55-08BA-CFBD36D3A91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701464" y="51965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83A9AA8-E3BF-FED2-9B74-70B17702E7FA}"/>
                    </a:ext>
                  </a:extLst>
                </p14:cNvPr>
                <p14:cNvContentPartPr/>
                <p14:nvPr/>
              </p14:nvContentPartPr>
              <p14:xfrm>
                <a:off x="7769504" y="5198397"/>
                <a:ext cx="68040" cy="1764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983A9AA8-E3BF-FED2-9B74-70B17702E7F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763384" y="5192277"/>
                  <a:ext cx="80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C5B9A1E6-209B-FDD0-CDF2-822EB7B8EA8F}"/>
                    </a:ext>
                  </a:extLst>
                </p14:cNvPr>
                <p14:cNvContentPartPr/>
                <p14:nvPr/>
              </p14:nvContentPartPr>
              <p14:xfrm>
                <a:off x="7859504" y="5216037"/>
                <a:ext cx="76320" cy="166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C5B9A1E6-209B-FDD0-CDF2-822EB7B8EA8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853384" y="5209917"/>
                  <a:ext cx="88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8A3985B6-5BFB-0BA0-862C-2A5645F6372A}"/>
                    </a:ext>
                  </a:extLst>
                </p14:cNvPr>
                <p14:cNvContentPartPr/>
                <p14:nvPr/>
              </p14:nvContentPartPr>
              <p14:xfrm>
                <a:off x="8063264" y="5190117"/>
                <a:ext cx="66960" cy="201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8A3985B6-5BFB-0BA0-862C-2A5645F6372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057144" y="5183997"/>
                  <a:ext cx="79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EFE132D8-9E2C-ADCA-1694-521B5C91DCE8}"/>
                    </a:ext>
                  </a:extLst>
                </p14:cNvPr>
                <p14:cNvContentPartPr/>
                <p14:nvPr/>
              </p14:nvContentPartPr>
              <p14:xfrm>
                <a:off x="8138144" y="5325117"/>
                <a:ext cx="100080" cy="6120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EFE132D8-9E2C-ADCA-1694-521B5C91DCE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132024" y="5318997"/>
                  <a:ext cx="112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7C3682B8-161D-C04B-DAE2-78A228DA9148}"/>
                    </a:ext>
                  </a:extLst>
                </p14:cNvPr>
                <p14:cNvContentPartPr/>
                <p14:nvPr/>
              </p14:nvContentPartPr>
              <p14:xfrm>
                <a:off x="8314544" y="5207037"/>
                <a:ext cx="25920" cy="2062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7C3682B8-161D-C04B-DAE2-78A228DA914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308424" y="5200917"/>
                  <a:ext cx="38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BA8EF9F-D773-B6F1-BE80-38FE34CFAE33}"/>
                    </a:ext>
                  </a:extLst>
                </p14:cNvPr>
                <p14:cNvContentPartPr/>
                <p14:nvPr/>
              </p14:nvContentPartPr>
              <p14:xfrm>
                <a:off x="8352344" y="5261037"/>
                <a:ext cx="83880" cy="1137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BA8EF9F-D773-B6F1-BE80-38FE34CFAE3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346224" y="5254917"/>
                  <a:ext cx="96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19F734B-A6EF-9DBA-88EC-43A27802AAE3}"/>
                    </a:ext>
                  </a:extLst>
                </p14:cNvPr>
                <p14:cNvContentPartPr/>
                <p14:nvPr/>
              </p14:nvContentPartPr>
              <p14:xfrm>
                <a:off x="8438024" y="5325837"/>
                <a:ext cx="117000" cy="8100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19F734B-A6EF-9DBA-88EC-43A27802AAE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431904" y="5319717"/>
                  <a:ext cx="129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77F467E-8CEF-FD85-BAF8-75B1345DA061}"/>
                    </a:ext>
                  </a:extLst>
                </p14:cNvPr>
                <p14:cNvContentPartPr/>
                <p14:nvPr/>
              </p14:nvContentPartPr>
              <p14:xfrm>
                <a:off x="8593904" y="5318277"/>
                <a:ext cx="10800" cy="1594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77F467E-8CEF-FD85-BAF8-75B1345DA06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87784" y="5312157"/>
                  <a:ext cx="23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F84C673A-3CE1-C222-97B6-906E8494D882}"/>
                    </a:ext>
                  </a:extLst>
                </p14:cNvPr>
                <p14:cNvContentPartPr/>
                <p14:nvPr/>
              </p14:nvContentPartPr>
              <p14:xfrm>
                <a:off x="8593904" y="5305677"/>
                <a:ext cx="59760" cy="723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F84C673A-3CE1-C222-97B6-906E8494D882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587784" y="5299557"/>
                  <a:ext cx="72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412CBE7-4857-6801-BE69-2F3BE5A43812}"/>
                    </a:ext>
                  </a:extLst>
                </p14:cNvPr>
                <p14:cNvContentPartPr/>
                <p14:nvPr/>
              </p14:nvContentPartPr>
              <p14:xfrm>
                <a:off x="8693984" y="5197677"/>
                <a:ext cx="36000" cy="19800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412CBE7-4857-6801-BE69-2F3BE5A4381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687864" y="5191557"/>
                  <a:ext cx="48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A61C205-ECCD-9D8A-75F1-0D416513638E}"/>
                    </a:ext>
                  </a:extLst>
                </p14:cNvPr>
                <p14:cNvContentPartPr/>
                <p14:nvPr/>
              </p14:nvContentPartPr>
              <p14:xfrm>
                <a:off x="8639624" y="5284797"/>
                <a:ext cx="118800" cy="140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A61C205-ECCD-9D8A-75F1-0D416513638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633504" y="5278677"/>
                  <a:ext cx="1310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11E63FFF-2C69-5EE2-A5B9-5257A15B28AE}"/>
                  </a:ext>
                </a:extLst>
              </p14:cNvPr>
              <p14:cNvContentPartPr/>
              <p14:nvPr/>
            </p14:nvContentPartPr>
            <p14:xfrm>
              <a:off x="5893904" y="5575677"/>
              <a:ext cx="109440" cy="37836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11E63FFF-2C69-5EE2-A5B9-5257A15B28AE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5887784" y="5569557"/>
                <a:ext cx="121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3D07B0F-284A-C263-CBA9-EBF4B059F611}"/>
              </a:ext>
            </a:extLst>
          </p:cNvPr>
          <p:cNvGrpSpPr/>
          <p:nvPr/>
        </p:nvGrpSpPr>
        <p:grpSpPr>
          <a:xfrm>
            <a:off x="6225464" y="5676117"/>
            <a:ext cx="699840" cy="231480"/>
            <a:chOff x="6225464" y="5676117"/>
            <a:chExt cx="6998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A037E8CF-CDB5-19C7-401E-55BC395E9510}"/>
                    </a:ext>
                  </a:extLst>
                </p14:cNvPr>
                <p14:cNvContentPartPr/>
                <p14:nvPr/>
              </p14:nvContentPartPr>
              <p14:xfrm>
                <a:off x="6238424" y="5695917"/>
                <a:ext cx="4680" cy="75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A037E8CF-CDB5-19C7-401E-55BC395E951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232304" y="5689797"/>
                  <a:ext cx="16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8E256F92-D602-1852-0384-BB0D6E49A2BF}"/>
                    </a:ext>
                  </a:extLst>
                </p14:cNvPr>
                <p14:cNvContentPartPr/>
                <p14:nvPr/>
              </p14:nvContentPartPr>
              <p14:xfrm>
                <a:off x="6225464" y="5703477"/>
                <a:ext cx="94320" cy="19152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8E256F92-D602-1852-0384-BB0D6E49A2B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219344" y="5697357"/>
                  <a:ext cx="106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52B23551-0FBD-35ED-64A6-A84FB248631A}"/>
                    </a:ext>
                  </a:extLst>
                </p14:cNvPr>
                <p14:cNvContentPartPr/>
                <p14:nvPr/>
              </p14:nvContentPartPr>
              <p14:xfrm>
                <a:off x="6254984" y="5789517"/>
                <a:ext cx="64800" cy="212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52B23551-0FBD-35ED-64A6-A84FB248631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48864" y="5783397"/>
                  <a:ext cx="77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51D2407E-9711-AFC3-0852-072B668B1C09}"/>
                    </a:ext>
                  </a:extLst>
                </p14:cNvPr>
                <p14:cNvContentPartPr/>
                <p14:nvPr/>
              </p14:nvContentPartPr>
              <p14:xfrm>
                <a:off x="6258944" y="5723997"/>
                <a:ext cx="189720" cy="1814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51D2407E-9711-AFC3-0852-072B668B1C0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252824" y="5717877"/>
                  <a:ext cx="20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57E7176-13F8-94B2-864C-E59E661412DC}"/>
                    </a:ext>
                  </a:extLst>
                </p14:cNvPr>
                <p14:cNvContentPartPr/>
                <p14:nvPr/>
              </p14:nvContentPartPr>
              <p14:xfrm>
                <a:off x="6359024" y="5811477"/>
                <a:ext cx="69120" cy="88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57E7176-13F8-94B2-864C-E59E661412D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352904" y="5805357"/>
                  <a:ext cx="81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A6F6A3E0-7F2B-8394-5AFA-62718C36E4E3}"/>
                    </a:ext>
                  </a:extLst>
                </p14:cNvPr>
                <p14:cNvContentPartPr/>
                <p14:nvPr/>
              </p14:nvContentPartPr>
              <p14:xfrm>
                <a:off x="6458384" y="5798517"/>
                <a:ext cx="65520" cy="9072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A6F6A3E0-7F2B-8394-5AFA-62718C36E4E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452264" y="5792397"/>
                  <a:ext cx="77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814A8E1F-CAD0-7B0D-1102-F97E4B8A52B7}"/>
                    </a:ext>
                  </a:extLst>
                </p14:cNvPr>
                <p14:cNvContentPartPr/>
                <p14:nvPr/>
              </p14:nvContentPartPr>
              <p14:xfrm>
                <a:off x="6593024" y="5801757"/>
                <a:ext cx="207360" cy="1058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814A8E1F-CAD0-7B0D-1102-F97E4B8A52B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86904" y="5795637"/>
                  <a:ext cx="219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893B072-5068-7544-9138-EFE32136506B}"/>
                    </a:ext>
                  </a:extLst>
                </p14:cNvPr>
                <p14:cNvContentPartPr/>
                <p14:nvPr/>
              </p14:nvContentPartPr>
              <p14:xfrm>
                <a:off x="6816944" y="5831277"/>
                <a:ext cx="360" cy="36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893B072-5068-7544-9138-EFE32136506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810824" y="58251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47E10B25-69FC-A1FC-5B43-4C1B3C30AF42}"/>
                    </a:ext>
                  </a:extLst>
                </p14:cNvPr>
                <p14:cNvContentPartPr/>
                <p14:nvPr/>
              </p14:nvContentPartPr>
              <p14:xfrm>
                <a:off x="6841424" y="5676117"/>
                <a:ext cx="11160" cy="203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47E10B25-69FC-A1FC-5B43-4C1B3C30AF4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35304" y="5669997"/>
                  <a:ext cx="23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9A01AFF7-3EFC-656C-681C-AAD17DFD592F}"/>
                    </a:ext>
                  </a:extLst>
                </p14:cNvPr>
                <p14:cNvContentPartPr/>
                <p14:nvPr/>
              </p14:nvContentPartPr>
              <p14:xfrm>
                <a:off x="6793904" y="5771877"/>
                <a:ext cx="131400" cy="918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9A01AFF7-3EFC-656C-681C-AAD17DFD592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787784" y="5765757"/>
                  <a:ext cx="1436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607D8E8-B300-89AE-1071-8BE87D0A538F}"/>
              </a:ext>
            </a:extLst>
          </p:cNvPr>
          <p:cNvGrpSpPr/>
          <p:nvPr/>
        </p:nvGrpSpPr>
        <p:grpSpPr>
          <a:xfrm>
            <a:off x="7108904" y="5672877"/>
            <a:ext cx="744480" cy="217440"/>
            <a:chOff x="7108904" y="5672877"/>
            <a:chExt cx="7444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EF871599-562C-15C6-43F8-10AF0D5D710F}"/>
                    </a:ext>
                  </a:extLst>
                </p14:cNvPr>
                <p14:cNvContentPartPr/>
                <p14:nvPr/>
              </p14:nvContentPartPr>
              <p14:xfrm>
                <a:off x="7108904" y="5786637"/>
                <a:ext cx="100800" cy="103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EF871599-562C-15C6-43F8-10AF0D5D710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102784" y="5780517"/>
                  <a:ext cx="113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33CA7C36-0533-50C9-573D-B813D7097EDA}"/>
                    </a:ext>
                  </a:extLst>
                </p14:cNvPr>
                <p14:cNvContentPartPr/>
                <p14:nvPr/>
              </p14:nvContentPartPr>
              <p14:xfrm>
                <a:off x="7224824" y="5793837"/>
                <a:ext cx="120960" cy="792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33CA7C36-0533-50C9-573D-B813D7097EDA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218704" y="5787717"/>
                  <a:ext cx="133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7D6B0156-ACC5-F1E1-2E6C-5FBF9AC71114}"/>
                    </a:ext>
                  </a:extLst>
                </p14:cNvPr>
                <p14:cNvContentPartPr/>
                <p14:nvPr/>
              </p14:nvContentPartPr>
              <p14:xfrm>
                <a:off x="7349384" y="5770437"/>
                <a:ext cx="114840" cy="11124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7D6B0156-ACC5-F1E1-2E6C-5FBF9AC7111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343264" y="5764317"/>
                  <a:ext cx="127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BA687EA9-4203-B0AA-4EDA-0B66D8B95E71}"/>
                    </a:ext>
                  </a:extLst>
                </p14:cNvPr>
                <p14:cNvContentPartPr/>
                <p14:nvPr/>
              </p14:nvContentPartPr>
              <p14:xfrm>
                <a:off x="7528304" y="5672877"/>
                <a:ext cx="27360" cy="1908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BA687EA9-4203-B0AA-4EDA-0B66D8B95E7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522184" y="5666757"/>
                  <a:ext cx="3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3F8A3FF0-69AE-E3AD-EAE0-FCAF7EF7034B}"/>
                    </a:ext>
                  </a:extLst>
                </p14:cNvPr>
                <p14:cNvContentPartPr/>
                <p14:nvPr/>
              </p14:nvContentPartPr>
              <p14:xfrm>
                <a:off x="7501304" y="5754237"/>
                <a:ext cx="95760" cy="1076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3F8A3FF0-69AE-E3AD-EAE0-FCAF7EF7034B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495184" y="5748117"/>
                  <a:ext cx="10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7CA59DA7-5B88-724D-DB81-30919F204ECB}"/>
                    </a:ext>
                  </a:extLst>
                </p14:cNvPr>
                <p14:cNvContentPartPr/>
                <p14:nvPr/>
              </p14:nvContentPartPr>
              <p14:xfrm>
                <a:off x="7578344" y="5719677"/>
                <a:ext cx="4680" cy="1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7CA59DA7-5B88-724D-DB81-30919F204EC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572224" y="5713557"/>
                  <a:ext cx="16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38326BDD-12BE-F79E-4C54-3E1E6C44BF54}"/>
                    </a:ext>
                  </a:extLst>
                </p14:cNvPr>
                <p14:cNvContentPartPr/>
                <p14:nvPr/>
              </p14:nvContentPartPr>
              <p14:xfrm>
                <a:off x="7617944" y="5778717"/>
                <a:ext cx="235440" cy="1101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38326BDD-12BE-F79E-4C54-3E1E6C44BF5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611824" y="5772597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8AF3F2-9C5D-9A01-8D18-BB196550B61F}"/>
              </a:ext>
            </a:extLst>
          </p:cNvPr>
          <p:cNvGrpSpPr/>
          <p:nvPr/>
        </p:nvGrpSpPr>
        <p:grpSpPr>
          <a:xfrm>
            <a:off x="7940504" y="5672877"/>
            <a:ext cx="1613520" cy="315360"/>
            <a:chOff x="7940504" y="5672877"/>
            <a:chExt cx="16135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6AA0B0C4-0103-C8F2-F3B1-7B367E98A2B6}"/>
                    </a:ext>
                  </a:extLst>
                </p14:cNvPr>
                <p14:cNvContentPartPr/>
                <p14:nvPr/>
              </p14:nvContentPartPr>
              <p14:xfrm>
                <a:off x="7940504" y="5867637"/>
                <a:ext cx="2520" cy="514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6AA0B0C4-0103-C8F2-F3B1-7B367E98A2B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934384" y="5861517"/>
                  <a:ext cx="14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99DDBB8D-EB41-FB20-BB25-88675CEC24DB}"/>
                    </a:ext>
                  </a:extLst>
                </p14:cNvPr>
                <p14:cNvContentPartPr/>
                <p14:nvPr/>
              </p14:nvContentPartPr>
              <p14:xfrm>
                <a:off x="8040224" y="5705277"/>
                <a:ext cx="15120" cy="1886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99DDBB8D-EB41-FB20-BB25-88675CEC24D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034104" y="5699157"/>
                  <a:ext cx="27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AF67BFBA-532B-833F-4DFC-06D5C6DD4C12}"/>
                    </a:ext>
                  </a:extLst>
                </p14:cNvPr>
                <p14:cNvContentPartPr/>
                <p14:nvPr/>
              </p14:nvContentPartPr>
              <p14:xfrm>
                <a:off x="8040584" y="5708517"/>
                <a:ext cx="126360" cy="1274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AF67BFBA-532B-833F-4DFC-06D5C6DD4C12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034464" y="5702397"/>
                  <a:ext cx="138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899E5453-2528-502E-51DD-20DABB5100F1}"/>
                    </a:ext>
                  </a:extLst>
                </p14:cNvPr>
                <p14:cNvContentPartPr/>
                <p14:nvPr/>
              </p14:nvContentPartPr>
              <p14:xfrm>
                <a:off x="8194664" y="5788437"/>
                <a:ext cx="54360" cy="69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899E5453-2528-502E-51DD-20DABB5100F1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188544" y="5782317"/>
                  <a:ext cx="66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E32F6760-546D-03E8-B26A-852037435573}"/>
                    </a:ext>
                  </a:extLst>
                </p14:cNvPr>
                <p14:cNvContentPartPr/>
                <p14:nvPr/>
              </p14:nvContentPartPr>
              <p14:xfrm>
                <a:off x="8364944" y="5788437"/>
                <a:ext cx="125280" cy="1238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E32F6760-546D-03E8-B26A-85203743557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358824" y="5782317"/>
                  <a:ext cx="137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5A1742AC-21B1-8A7F-B8B2-AB1602C7EF81}"/>
                    </a:ext>
                  </a:extLst>
                </p14:cNvPr>
                <p14:cNvContentPartPr/>
                <p14:nvPr/>
              </p14:nvContentPartPr>
              <p14:xfrm>
                <a:off x="8519024" y="5792037"/>
                <a:ext cx="83520" cy="950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5A1742AC-21B1-8A7F-B8B2-AB1602C7EF8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512904" y="5785917"/>
                  <a:ext cx="9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88008D54-870B-F016-13FF-868E3267B622}"/>
                    </a:ext>
                  </a:extLst>
                </p14:cNvPr>
                <p14:cNvContentPartPr/>
                <p14:nvPr/>
              </p14:nvContentPartPr>
              <p14:xfrm>
                <a:off x="8619104" y="5807517"/>
                <a:ext cx="83520" cy="813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88008D54-870B-F016-13FF-868E3267B62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612984" y="5801397"/>
                  <a:ext cx="95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D190430-4692-457F-3961-4016E97FCFC0}"/>
                    </a:ext>
                  </a:extLst>
                </p14:cNvPr>
                <p14:cNvContentPartPr/>
                <p14:nvPr/>
              </p14:nvContentPartPr>
              <p14:xfrm>
                <a:off x="8718464" y="5810397"/>
                <a:ext cx="63360" cy="594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D190430-4692-457F-3961-4016E97FCFC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712344" y="5804277"/>
                  <a:ext cx="75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0F36C4A2-4334-2972-F4A5-D914978FB436}"/>
                    </a:ext>
                  </a:extLst>
                </p14:cNvPr>
                <p14:cNvContentPartPr/>
                <p14:nvPr/>
              </p14:nvContentPartPr>
              <p14:xfrm>
                <a:off x="8764184" y="5672877"/>
                <a:ext cx="44640" cy="2250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0F36C4A2-4334-2972-F4A5-D914978FB43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758064" y="5666757"/>
                  <a:ext cx="56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A4C45103-6A22-0B5B-E8A0-A0E1026726B9}"/>
                    </a:ext>
                  </a:extLst>
                </p14:cNvPr>
                <p14:cNvContentPartPr/>
                <p14:nvPr/>
              </p14:nvContentPartPr>
              <p14:xfrm>
                <a:off x="8967224" y="5747757"/>
                <a:ext cx="14400" cy="1324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A4C45103-6A22-0B5B-E8A0-A0E1026726B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961104" y="5741637"/>
                  <a:ext cx="2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0A997560-91BC-4251-6084-A9F587469EC4}"/>
                    </a:ext>
                  </a:extLst>
                </p14:cNvPr>
                <p14:cNvContentPartPr/>
                <p14:nvPr/>
              </p14:nvContentPartPr>
              <p14:xfrm>
                <a:off x="8929064" y="5782317"/>
                <a:ext cx="140760" cy="828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0A997560-91BC-4251-6084-A9F587469EC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922944" y="5776197"/>
                  <a:ext cx="1530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CA2248A0-F103-FD39-BB63-6BA9E410EE36}"/>
                    </a:ext>
                  </a:extLst>
                </p14:cNvPr>
                <p14:cNvContentPartPr/>
                <p14:nvPr/>
              </p14:nvContentPartPr>
              <p14:xfrm>
                <a:off x="9188984" y="5681157"/>
                <a:ext cx="44280" cy="2239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CA2248A0-F103-FD39-BB63-6BA9E410EE3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182864" y="5675037"/>
                  <a:ext cx="56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D420F458-1E4E-17DA-CD53-64A2D48AEFBA}"/>
                    </a:ext>
                  </a:extLst>
                </p14:cNvPr>
                <p14:cNvContentPartPr/>
                <p14:nvPr/>
              </p14:nvContentPartPr>
              <p14:xfrm>
                <a:off x="9240824" y="5729037"/>
                <a:ext cx="42480" cy="12096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D420F458-1E4E-17DA-CD53-64A2D48AEFB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234704" y="5722917"/>
                  <a:ext cx="5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3FCD9CD8-71BB-9326-DCE2-31E24CC48CCD}"/>
                    </a:ext>
                  </a:extLst>
                </p14:cNvPr>
                <p14:cNvContentPartPr/>
                <p14:nvPr/>
              </p14:nvContentPartPr>
              <p14:xfrm>
                <a:off x="9295184" y="5803197"/>
                <a:ext cx="69120" cy="720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3FCD9CD8-71BB-9326-DCE2-31E24CC48CC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289064" y="5797077"/>
                  <a:ext cx="81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561EBDD1-D040-30DD-B0F4-ADD6B45CFCF5}"/>
                    </a:ext>
                  </a:extLst>
                </p14:cNvPr>
                <p14:cNvContentPartPr/>
                <p14:nvPr/>
              </p14:nvContentPartPr>
              <p14:xfrm>
                <a:off x="9382664" y="5794917"/>
                <a:ext cx="100080" cy="943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561EBDD1-D040-30DD-B0F4-ADD6B45CFCF5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376544" y="5788797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72E92734-88EF-5683-6392-61CEEBAC9005}"/>
                    </a:ext>
                  </a:extLst>
                </p14:cNvPr>
                <p14:cNvContentPartPr/>
                <p14:nvPr/>
              </p14:nvContentPartPr>
              <p14:xfrm>
                <a:off x="9484184" y="5790957"/>
                <a:ext cx="69840" cy="197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72E92734-88EF-5683-6392-61CEEBAC9005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478064" y="5784837"/>
                  <a:ext cx="820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64FA7F50-05E2-78C4-A8AC-B0CB9E3E43F1}"/>
              </a:ext>
            </a:extLst>
          </p:cNvPr>
          <p:cNvGrpSpPr/>
          <p:nvPr/>
        </p:nvGrpSpPr>
        <p:grpSpPr>
          <a:xfrm>
            <a:off x="9693704" y="5646957"/>
            <a:ext cx="528120" cy="224280"/>
            <a:chOff x="9693704" y="5646957"/>
            <a:chExt cx="5281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DB7757DB-DE93-B532-4397-52D1C2B52892}"/>
                    </a:ext>
                  </a:extLst>
                </p14:cNvPr>
                <p14:cNvContentPartPr/>
                <p14:nvPr/>
              </p14:nvContentPartPr>
              <p14:xfrm>
                <a:off x="9693704" y="5755317"/>
                <a:ext cx="78480" cy="11592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DB7757DB-DE93-B532-4397-52D1C2B5289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687584" y="5749197"/>
                  <a:ext cx="90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9848003-D851-EA4B-090F-E637D3C0F068}"/>
                    </a:ext>
                  </a:extLst>
                </p14:cNvPr>
                <p14:cNvContentPartPr/>
                <p14:nvPr/>
              </p14:nvContentPartPr>
              <p14:xfrm>
                <a:off x="9808184" y="5649117"/>
                <a:ext cx="28080" cy="2055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9848003-D851-EA4B-090F-E637D3C0F068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802064" y="5642997"/>
                  <a:ext cx="40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F8C41D10-CFAC-D1EF-6ABB-6313E6F10939}"/>
                    </a:ext>
                  </a:extLst>
                </p14:cNvPr>
                <p14:cNvContentPartPr/>
                <p14:nvPr/>
              </p14:nvContentPartPr>
              <p14:xfrm>
                <a:off x="9777944" y="5710317"/>
                <a:ext cx="123120" cy="378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F8C41D10-CFAC-D1EF-6ABB-6313E6F10939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771824" y="5704197"/>
                  <a:ext cx="135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4B528B70-15A2-59FF-4FE0-D424E5A222D3}"/>
                    </a:ext>
                  </a:extLst>
                </p14:cNvPr>
                <p14:cNvContentPartPr/>
                <p14:nvPr/>
              </p14:nvContentPartPr>
              <p14:xfrm>
                <a:off x="9881984" y="5749557"/>
                <a:ext cx="146160" cy="900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4B528B70-15A2-59FF-4FE0-D424E5A222D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875864" y="5743437"/>
                  <a:ext cx="158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B5F2572-B882-77A3-2CD6-A82D0311F94E}"/>
                    </a:ext>
                  </a:extLst>
                </p14:cNvPr>
                <p14:cNvContentPartPr/>
                <p14:nvPr/>
              </p14:nvContentPartPr>
              <p14:xfrm>
                <a:off x="10023824" y="5646957"/>
                <a:ext cx="73080" cy="17424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B5F2572-B882-77A3-2CD6-A82D0311F94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0017704" y="5640837"/>
                  <a:ext cx="85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C29D06D4-C29F-7DCC-FED3-304A8F54DCCB}"/>
                    </a:ext>
                  </a:extLst>
                </p14:cNvPr>
                <p14:cNvContentPartPr/>
                <p14:nvPr/>
              </p14:nvContentPartPr>
              <p14:xfrm>
                <a:off x="10077824" y="5750637"/>
                <a:ext cx="73080" cy="824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C29D06D4-C29F-7DCC-FED3-304A8F54DCCB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071704" y="5744517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541E4B5C-B514-14C8-B9FD-94C7A1B7AAD3}"/>
                    </a:ext>
                  </a:extLst>
                </p14:cNvPr>
                <p14:cNvContentPartPr/>
                <p14:nvPr/>
              </p14:nvContentPartPr>
              <p14:xfrm>
                <a:off x="10160984" y="5753157"/>
                <a:ext cx="60840" cy="1011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541E4B5C-B514-14C8-B9FD-94C7A1B7AAD3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154864" y="5747037"/>
                  <a:ext cx="73080" cy="11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5" name="TextBox 704">
            <a:extLst>
              <a:ext uri="{FF2B5EF4-FFF2-40B4-BE49-F238E27FC236}">
                <a16:creationId xmlns:a16="http://schemas.microsoft.com/office/drawing/2014/main" id="{1D3AA820-BEB5-A1C8-6472-965C4936659E}"/>
              </a:ext>
            </a:extLst>
          </p:cNvPr>
          <p:cNvSpPr txBox="1"/>
          <p:nvPr/>
        </p:nvSpPr>
        <p:spPr>
          <a:xfrm>
            <a:off x="6086407" y="55071"/>
            <a:ext cx="57247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obj1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"hohai"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value1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"In F2, refer to outer scopes: obj1, value1 "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obj1.</a:t>
            </a:r>
            <a:r>
              <a:rPr lang="en-US" sz="12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value1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(obj1);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(value1);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"Finished Called F2"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"In F3, refer to outer scopes: F2, value1 "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value1 </a:t>
            </a:r>
            <a:r>
              <a:rPr lang="en-US" sz="12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2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(value1);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"Finished Called F3"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  return obj1; { name: "hohai", age: 40 }</a:t>
            </a:r>
            <a:endParaRPr lang="en-US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  return value1; // 123</a:t>
            </a:r>
            <a:endParaRPr lang="en-US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  return F3();</a:t>
            </a:r>
            <a:endParaRPr lang="en-US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25F34-8209-8D43-023B-AD56AED9FC77}"/>
              </a:ext>
            </a:extLst>
          </p:cNvPr>
          <p:cNvSpPr/>
          <p:nvPr/>
        </p:nvSpPr>
        <p:spPr>
          <a:xfrm>
            <a:off x="2378144" y="1437117"/>
            <a:ext cx="8332200" cy="36962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Correct partly</a:t>
            </a:r>
          </a:p>
        </p:txBody>
      </p:sp>
    </p:spTree>
    <p:extLst>
      <p:ext uri="{BB962C8B-B14F-4D97-AF65-F5344CB8AC3E}">
        <p14:creationId xmlns:p14="http://schemas.microsoft.com/office/powerpoint/2010/main" val="265670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CB59-42FE-51F4-F078-03E1BF17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0173"/>
          </a:xfrm>
        </p:spPr>
        <p:txBody>
          <a:bodyPr>
            <a:noAutofit/>
          </a:bodyPr>
          <a:lstStyle/>
          <a:p>
            <a:r>
              <a:rPr lang="en-US" sz="3600"/>
              <a:t>Promise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9DD847-E7FF-88B2-6DF3-6D3623E4F6FE}"/>
              </a:ext>
            </a:extLst>
          </p:cNvPr>
          <p:cNvGrpSpPr/>
          <p:nvPr/>
        </p:nvGrpSpPr>
        <p:grpSpPr>
          <a:xfrm>
            <a:off x="5948984" y="2089437"/>
            <a:ext cx="2246040" cy="484560"/>
            <a:chOff x="5948984" y="2089437"/>
            <a:chExt cx="2246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C9C9C3-E6B2-8906-D92D-87889AB5C689}"/>
                    </a:ext>
                  </a:extLst>
                </p14:cNvPr>
                <p14:cNvContentPartPr/>
                <p14:nvPr/>
              </p14:nvContentPartPr>
              <p14:xfrm>
                <a:off x="7810544" y="2258277"/>
                <a:ext cx="28440" cy="19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C9C9C3-E6B2-8906-D92D-87889AB5C6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04424" y="2252157"/>
                  <a:ext cx="40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82EE13-4550-0BD4-0920-56CC14735BB5}"/>
                    </a:ext>
                  </a:extLst>
                </p14:cNvPr>
                <p14:cNvContentPartPr/>
                <p14:nvPr/>
              </p14:nvContentPartPr>
              <p14:xfrm>
                <a:off x="7822064" y="2226957"/>
                <a:ext cx="114840" cy="23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82EE13-4550-0BD4-0920-56CC14735B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5944" y="2220837"/>
                  <a:ext cx="127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AA35D3-48D0-ADC8-8104-AF7E52F7CE49}"/>
                    </a:ext>
                  </a:extLst>
                </p14:cNvPr>
                <p14:cNvContentPartPr/>
                <p14:nvPr/>
              </p14:nvContentPartPr>
              <p14:xfrm>
                <a:off x="7815584" y="2323797"/>
                <a:ext cx="9828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AA35D3-48D0-ADC8-8104-AF7E52F7CE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9464" y="2317677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001535-D250-A243-4148-6D15BEBA09E0}"/>
                    </a:ext>
                  </a:extLst>
                </p14:cNvPr>
                <p14:cNvContentPartPr/>
                <p14:nvPr/>
              </p14:nvContentPartPr>
              <p14:xfrm>
                <a:off x="7926104" y="2360877"/>
                <a:ext cx="112680" cy="8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001535-D250-A243-4148-6D15BEBA09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9984" y="2354757"/>
                  <a:ext cx="124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28B2E5-163E-8474-88D2-6708A61E724A}"/>
                    </a:ext>
                  </a:extLst>
                </p14:cNvPr>
                <p14:cNvContentPartPr/>
                <p14:nvPr/>
              </p14:nvContentPartPr>
              <p14:xfrm>
                <a:off x="5948984" y="2400837"/>
                <a:ext cx="160488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28B2E5-163E-8474-88D2-6708A61E7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2864" y="2394717"/>
                  <a:ext cx="1617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BD1A5C-294A-EF8C-C6C2-C6B3589360C6}"/>
                    </a:ext>
                  </a:extLst>
                </p14:cNvPr>
                <p14:cNvContentPartPr/>
                <p14:nvPr/>
              </p14:nvContentPartPr>
              <p14:xfrm>
                <a:off x="7526864" y="2347557"/>
                <a:ext cx="79560" cy="15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BD1A5C-294A-EF8C-C6C2-C6B3589360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20744" y="2341437"/>
                  <a:ext cx="91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6CF048-4DCE-2D41-9DDA-D8DF4E4866A2}"/>
                    </a:ext>
                  </a:extLst>
                </p14:cNvPr>
                <p14:cNvContentPartPr/>
                <p14:nvPr/>
              </p14:nvContentPartPr>
              <p14:xfrm>
                <a:off x="7698584" y="2089437"/>
                <a:ext cx="496440" cy="48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6CF048-4DCE-2D41-9DDA-D8DF4E4866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2464" y="2083317"/>
                  <a:ext cx="508680" cy="49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617C18-3531-9A94-0C23-56262EA4DB86}"/>
                  </a:ext>
                </a:extLst>
              </p14:cNvPr>
              <p14:cNvContentPartPr/>
              <p14:nvPr/>
            </p14:nvContentPartPr>
            <p14:xfrm>
              <a:off x="5557664" y="2406957"/>
              <a:ext cx="453960" cy="15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617C18-3531-9A94-0C23-56262EA4DB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1544" y="2400837"/>
                <a:ext cx="4662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002436B-801C-DA15-8D62-2827E8A85C52}"/>
              </a:ext>
            </a:extLst>
          </p:cNvPr>
          <p:cNvGrpSpPr/>
          <p:nvPr/>
        </p:nvGrpSpPr>
        <p:grpSpPr>
          <a:xfrm>
            <a:off x="4731824" y="1375197"/>
            <a:ext cx="756720" cy="549720"/>
            <a:chOff x="4731824" y="1375197"/>
            <a:chExt cx="75672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20DBC1-6DBD-620E-E66B-992806DF9CB0}"/>
                    </a:ext>
                  </a:extLst>
                </p14:cNvPr>
                <p14:cNvContentPartPr/>
                <p14:nvPr/>
              </p14:nvContentPartPr>
              <p14:xfrm>
                <a:off x="4803104" y="1570677"/>
                <a:ext cx="103680" cy="16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20DBC1-6DBD-620E-E66B-992806DF9C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96984" y="1564557"/>
                  <a:ext cx="115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B268D3-6F42-93F4-FACC-F1309D79405C}"/>
                    </a:ext>
                  </a:extLst>
                </p14:cNvPr>
                <p14:cNvContentPartPr/>
                <p14:nvPr/>
              </p14:nvContentPartPr>
              <p14:xfrm>
                <a:off x="4937744" y="1664637"/>
                <a:ext cx="114840" cy="8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B268D3-6F42-93F4-FACC-F1309D7940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624" y="1658517"/>
                  <a:ext cx="127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CE2DD5-FEC6-2CED-2AB5-86D22FA337FE}"/>
                    </a:ext>
                  </a:extLst>
                </p14:cNvPr>
                <p14:cNvContentPartPr/>
                <p14:nvPr/>
              </p14:nvContentPartPr>
              <p14:xfrm>
                <a:off x="5062304" y="1566357"/>
                <a:ext cx="24192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CE2DD5-FEC6-2CED-2AB5-86D22FA337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56184" y="1560237"/>
                  <a:ext cx="254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8B56B4-2A7B-FF7C-F5A8-09391B308B95}"/>
                    </a:ext>
                  </a:extLst>
                </p14:cNvPr>
                <p14:cNvContentPartPr/>
                <p14:nvPr/>
              </p14:nvContentPartPr>
              <p14:xfrm>
                <a:off x="5310344" y="1651317"/>
                <a:ext cx="116640" cy="10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8B56B4-2A7B-FF7C-F5A8-09391B308B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4224" y="1645197"/>
                  <a:ext cx="128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DA4153-7302-F82D-632C-504B3C8B3568}"/>
                    </a:ext>
                  </a:extLst>
                </p14:cNvPr>
                <p14:cNvContentPartPr/>
                <p14:nvPr/>
              </p14:nvContentPartPr>
              <p14:xfrm>
                <a:off x="4731824" y="1375197"/>
                <a:ext cx="756720" cy="54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DA4153-7302-F82D-632C-504B3C8B35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5704" y="1369077"/>
                  <a:ext cx="768960" cy="56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EDAE0B-CDF9-D017-D688-AF1A49F8D5FD}"/>
              </a:ext>
            </a:extLst>
          </p:cNvPr>
          <p:cNvGrpSpPr/>
          <p:nvPr/>
        </p:nvGrpSpPr>
        <p:grpSpPr>
          <a:xfrm>
            <a:off x="4780424" y="761037"/>
            <a:ext cx="626040" cy="419400"/>
            <a:chOff x="4780424" y="761037"/>
            <a:chExt cx="6260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C38E63-181E-178F-984A-28EBC3981F33}"/>
                    </a:ext>
                  </a:extLst>
                </p14:cNvPr>
                <p14:cNvContentPartPr/>
                <p14:nvPr/>
              </p14:nvContentPartPr>
              <p14:xfrm>
                <a:off x="4847384" y="958677"/>
                <a:ext cx="69840" cy="111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C38E63-181E-178F-984A-28EBC3981F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1264" y="952557"/>
                  <a:ext cx="82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C18E5A-39AD-67A9-A668-82A9E3BDE0DA}"/>
                    </a:ext>
                  </a:extLst>
                </p14:cNvPr>
                <p14:cNvContentPartPr/>
                <p14:nvPr/>
              </p14:nvContentPartPr>
              <p14:xfrm>
                <a:off x="4951064" y="866157"/>
                <a:ext cx="24120" cy="16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C18E5A-39AD-67A9-A668-82A9E3BDE0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4944" y="860037"/>
                  <a:ext cx="36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40665F-584B-F22A-C071-1F1DB5D0457F}"/>
                    </a:ext>
                  </a:extLst>
                </p14:cNvPr>
                <p14:cNvContentPartPr/>
                <p14:nvPr/>
              </p14:nvContentPartPr>
              <p14:xfrm>
                <a:off x="4925144" y="939957"/>
                <a:ext cx="118800" cy="2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40665F-584B-F22A-C071-1F1DB5D045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19024" y="933837"/>
                  <a:ext cx="13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46853E-2A1C-1BE8-A681-DFF87555DAEB}"/>
                    </a:ext>
                  </a:extLst>
                </p14:cNvPr>
                <p14:cNvContentPartPr/>
                <p14:nvPr/>
              </p14:nvContentPartPr>
              <p14:xfrm>
                <a:off x="5005424" y="950397"/>
                <a:ext cx="132120" cy="11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46853E-2A1C-1BE8-A681-DFF87555DA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99304" y="944277"/>
                  <a:ext cx="144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6223DE-DD3A-7E24-F381-23EE7F9B1488}"/>
                    </a:ext>
                  </a:extLst>
                </p14:cNvPr>
                <p14:cNvContentPartPr/>
                <p14:nvPr/>
              </p14:nvContentPartPr>
              <p14:xfrm>
                <a:off x="5127104" y="868317"/>
                <a:ext cx="91800" cy="176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6223DE-DD3A-7E24-F381-23EE7F9B14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20984" y="862197"/>
                  <a:ext cx="10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2EBFE7-0591-2DF8-005C-DC2EA85E82FB}"/>
                    </a:ext>
                  </a:extLst>
                </p14:cNvPr>
                <p14:cNvContentPartPr/>
                <p14:nvPr/>
              </p14:nvContentPartPr>
              <p14:xfrm>
                <a:off x="5237264" y="970557"/>
                <a:ext cx="83880" cy="9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2EBFE7-0591-2DF8-005C-DC2EA85E82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1144" y="964437"/>
                  <a:ext cx="96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052239-1996-EC0C-81EE-50D225E3CE0F}"/>
                    </a:ext>
                  </a:extLst>
                </p14:cNvPr>
                <p14:cNvContentPartPr/>
                <p14:nvPr/>
              </p14:nvContentPartPr>
              <p14:xfrm>
                <a:off x="4780424" y="761037"/>
                <a:ext cx="626040" cy="41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052239-1996-EC0C-81EE-50D225E3CE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4304" y="754917"/>
                  <a:ext cx="63828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43243F8-F7FA-DA94-C139-2A0963E4296B}"/>
                  </a:ext>
                </a:extLst>
              </p14:cNvPr>
              <p14:cNvContentPartPr/>
              <p14:nvPr/>
            </p14:nvContentPartPr>
            <p14:xfrm>
              <a:off x="3081584" y="797397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3243F8-F7FA-DA94-C139-2A0963E429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5464" y="79127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CC1DD6F-DC61-6B59-076F-0B8D0E1AD766}"/>
              </a:ext>
            </a:extLst>
          </p:cNvPr>
          <p:cNvGrpSpPr/>
          <p:nvPr/>
        </p:nvGrpSpPr>
        <p:grpSpPr>
          <a:xfrm>
            <a:off x="3135584" y="1845554"/>
            <a:ext cx="1517040" cy="291240"/>
            <a:chOff x="3060704" y="2843637"/>
            <a:chExt cx="15170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E845CF-336C-9426-C8B2-52796E04A676}"/>
                    </a:ext>
                  </a:extLst>
                </p14:cNvPr>
                <p14:cNvContentPartPr/>
                <p14:nvPr/>
              </p14:nvContentPartPr>
              <p14:xfrm>
                <a:off x="3060704" y="2879277"/>
                <a:ext cx="144360" cy="14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E845CF-336C-9426-C8B2-52796E04A6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4584" y="2873157"/>
                  <a:ext cx="156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B42913-1CFB-133F-798C-B243CBAA031B}"/>
                    </a:ext>
                  </a:extLst>
                </p14:cNvPr>
                <p14:cNvContentPartPr/>
                <p14:nvPr/>
              </p14:nvContentPartPr>
              <p14:xfrm>
                <a:off x="3234944" y="2932557"/>
                <a:ext cx="69480" cy="81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B42913-1CFB-133F-798C-B243CBAA03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8824" y="2926437"/>
                  <a:ext cx="81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1908C1-90E4-BBB5-7350-044A46525A05}"/>
                    </a:ext>
                  </a:extLst>
                </p14:cNvPr>
                <p14:cNvContentPartPr/>
                <p14:nvPr/>
              </p14:nvContentPartPr>
              <p14:xfrm>
                <a:off x="3291464" y="2926077"/>
                <a:ext cx="135720" cy="9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1908C1-90E4-BBB5-7350-044A46525A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5344" y="2919957"/>
                  <a:ext cx="14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C019B5-5AE3-FCCE-BA2C-5FD8D2675C2E}"/>
                    </a:ext>
                  </a:extLst>
                </p14:cNvPr>
                <p14:cNvContentPartPr/>
                <p14:nvPr/>
              </p14:nvContentPartPr>
              <p14:xfrm>
                <a:off x="3436184" y="2960637"/>
                <a:ext cx="9720" cy="174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CC019B5-5AE3-FCCE-BA2C-5FD8D2675C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30064" y="2954517"/>
                  <a:ext cx="2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9ECB31-F7B2-19AB-A1D6-AF103D709451}"/>
                    </a:ext>
                  </a:extLst>
                </p14:cNvPr>
                <p14:cNvContentPartPr/>
                <p14:nvPr/>
              </p14:nvContentPartPr>
              <p14:xfrm>
                <a:off x="3432944" y="2952357"/>
                <a:ext cx="63000" cy="7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9ECB31-F7B2-19AB-A1D6-AF103D7094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26824" y="2946237"/>
                  <a:ext cx="75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E530CB-E6B6-2E9E-2FDE-FD18D368BE3B}"/>
                    </a:ext>
                  </a:extLst>
                </p14:cNvPr>
                <p14:cNvContentPartPr/>
                <p14:nvPr/>
              </p14:nvContentPartPr>
              <p14:xfrm>
                <a:off x="3675944" y="2843637"/>
                <a:ext cx="5040" cy="171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E530CB-E6B6-2E9E-2FDE-FD18D368BE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69824" y="2837517"/>
                  <a:ext cx="17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1FEFC9-0704-0F23-1EB3-27C6328CA5D2}"/>
                    </a:ext>
                  </a:extLst>
                </p14:cNvPr>
                <p14:cNvContentPartPr/>
                <p14:nvPr/>
              </p14:nvContentPartPr>
              <p14:xfrm>
                <a:off x="3614024" y="2921037"/>
                <a:ext cx="73080" cy="5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1FEFC9-0704-0F23-1EB3-27C6328CA5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07904" y="2914917"/>
                  <a:ext cx="8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6FAEB0-0846-F52E-C9BA-FBE81D907395}"/>
                    </a:ext>
                  </a:extLst>
                </p14:cNvPr>
                <p14:cNvContentPartPr/>
                <p14:nvPr/>
              </p14:nvContentPartPr>
              <p14:xfrm>
                <a:off x="3604304" y="2915637"/>
                <a:ext cx="103320" cy="9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6FAEB0-0846-F52E-C9BA-FBE81D9073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8184" y="2909517"/>
                  <a:ext cx="115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3EE398-6632-B020-69DA-26415AE2F74B}"/>
                    </a:ext>
                  </a:extLst>
                </p14:cNvPr>
                <p14:cNvContentPartPr/>
                <p14:nvPr/>
              </p14:nvContentPartPr>
              <p14:xfrm>
                <a:off x="3735704" y="2941917"/>
                <a:ext cx="53640" cy="77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3EE398-6632-B020-69DA-26415AE2F7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9584" y="2935797"/>
                  <a:ext cx="6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9C3E4E-4507-38DE-93D0-6CF162FB96D7}"/>
                    </a:ext>
                  </a:extLst>
                </p14:cNvPr>
                <p14:cNvContentPartPr/>
                <p14:nvPr/>
              </p14:nvContentPartPr>
              <p14:xfrm>
                <a:off x="3796904" y="2942997"/>
                <a:ext cx="56880" cy="158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9C3E4E-4507-38DE-93D0-6CF162FB96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0784" y="2936877"/>
                  <a:ext cx="69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6BC384-9C8A-B3CB-A59A-F0F6F7C7506B}"/>
                    </a:ext>
                  </a:extLst>
                </p14:cNvPr>
                <p14:cNvContentPartPr/>
                <p14:nvPr/>
              </p14:nvContentPartPr>
              <p14:xfrm>
                <a:off x="3934784" y="3035517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6BC384-9C8A-B3CB-A59A-F0F6F7C750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8664" y="30293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3E5966-71EE-E780-F798-02FC20020C85}"/>
                    </a:ext>
                  </a:extLst>
                </p14:cNvPr>
                <p14:cNvContentPartPr/>
                <p14:nvPr/>
              </p14:nvContentPartPr>
              <p14:xfrm>
                <a:off x="3994904" y="3035517"/>
                <a:ext cx="360" cy="2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3E5966-71EE-E780-F798-02FC20020C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88784" y="3029397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D19EEF8-19F7-D03F-B82E-0D1DF37ECF70}"/>
                    </a:ext>
                  </a:extLst>
                </p14:cNvPr>
                <p14:cNvContentPartPr/>
                <p14:nvPr/>
              </p14:nvContentPartPr>
              <p14:xfrm>
                <a:off x="4100744" y="2960997"/>
                <a:ext cx="63000" cy="77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D19EEF8-19F7-D03F-B82E-0D1DF37ECF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94624" y="2954877"/>
                  <a:ext cx="75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F63B55-10F6-5AE2-6C89-6199E0089AA4}"/>
                    </a:ext>
                  </a:extLst>
                </p14:cNvPr>
                <p14:cNvContentPartPr/>
                <p14:nvPr/>
              </p14:nvContentPartPr>
              <p14:xfrm>
                <a:off x="4192184" y="2985837"/>
                <a:ext cx="106920" cy="56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F63B55-10F6-5AE2-6C89-6199E0089A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86064" y="2979717"/>
                  <a:ext cx="119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616CEA-D949-BF33-D869-2CFEEF77359D}"/>
                    </a:ext>
                  </a:extLst>
                </p14:cNvPr>
                <p14:cNvContentPartPr/>
                <p14:nvPr/>
              </p14:nvContentPartPr>
              <p14:xfrm>
                <a:off x="4309184" y="2902317"/>
                <a:ext cx="21240" cy="126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616CEA-D949-BF33-D869-2CFEEF77359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03064" y="2896197"/>
                  <a:ext cx="33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E9E32F4-5B59-451D-59B5-6DE8FA513DF7}"/>
                    </a:ext>
                  </a:extLst>
                </p14:cNvPr>
                <p14:cNvContentPartPr/>
                <p14:nvPr/>
              </p14:nvContentPartPr>
              <p14:xfrm>
                <a:off x="4277864" y="2943717"/>
                <a:ext cx="144000" cy="100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E9E32F4-5B59-451D-59B5-6DE8FA513D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71744" y="2937597"/>
                  <a:ext cx="156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384BD6-7C39-71AD-5187-9099B4BF59B7}"/>
                    </a:ext>
                  </a:extLst>
                </p14:cNvPr>
                <p14:cNvContentPartPr/>
                <p14:nvPr/>
              </p14:nvContentPartPr>
              <p14:xfrm>
                <a:off x="4452104" y="2901237"/>
                <a:ext cx="125640" cy="122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384BD6-7C39-71AD-5187-9099B4BF59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45984" y="2895117"/>
                  <a:ext cx="1378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64AFE2A-0A6D-DFE2-9360-962F3CEE2D23}"/>
              </a:ext>
            </a:extLst>
          </p:cNvPr>
          <p:cNvGrpSpPr/>
          <p:nvPr/>
        </p:nvGrpSpPr>
        <p:grpSpPr>
          <a:xfrm>
            <a:off x="1222184" y="2334237"/>
            <a:ext cx="700920" cy="539640"/>
            <a:chOff x="1222184" y="2334237"/>
            <a:chExt cx="70092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AC4F885-17D3-E8AC-D193-FBF3FE6F4FA1}"/>
                    </a:ext>
                  </a:extLst>
                </p14:cNvPr>
                <p14:cNvContentPartPr/>
                <p14:nvPr/>
              </p14:nvContentPartPr>
              <p14:xfrm>
                <a:off x="1297424" y="2514237"/>
                <a:ext cx="69840" cy="182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AC4F885-17D3-E8AC-D193-FBF3FE6F4F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91304" y="2508117"/>
                  <a:ext cx="82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163CCF-FBE2-5F25-77AC-3A64235590B3}"/>
                    </a:ext>
                  </a:extLst>
                </p14:cNvPr>
                <p14:cNvContentPartPr/>
                <p14:nvPr/>
              </p14:nvContentPartPr>
              <p14:xfrm>
                <a:off x="1373024" y="2596677"/>
                <a:ext cx="83520" cy="83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163CCF-FBE2-5F25-77AC-3A64235590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66904" y="2590557"/>
                  <a:ext cx="95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7F102ED-369A-DA62-E2B6-CB648F6297CC}"/>
                    </a:ext>
                  </a:extLst>
                </p14:cNvPr>
                <p14:cNvContentPartPr/>
                <p14:nvPr/>
              </p14:nvContentPartPr>
              <p14:xfrm>
                <a:off x="1489304" y="2592717"/>
                <a:ext cx="34200" cy="99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7F102ED-369A-DA62-E2B6-CB648F6297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83184" y="2586597"/>
                  <a:ext cx="46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2CFA853-F188-700F-F2AD-0C60C7283688}"/>
                    </a:ext>
                  </a:extLst>
                </p14:cNvPr>
                <p14:cNvContentPartPr/>
                <p14:nvPr/>
              </p14:nvContentPartPr>
              <p14:xfrm>
                <a:off x="1560224" y="2613957"/>
                <a:ext cx="91800" cy="87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2CFA853-F188-700F-F2AD-0C60C72836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54104" y="2607837"/>
                  <a:ext cx="104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D5610F7-E3E6-B65B-BDC1-3545F89FAA62}"/>
                    </a:ext>
                  </a:extLst>
                </p14:cNvPr>
                <p14:cNvContentPartPr/>
                <p14:nvPr/>
              </p14:nvContentPartPr>
              <p14:xfrm>
                <a:off x="1666424" y="2553837"/>
                <a:ext cx="100080" cy="141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D5610F7-E3E6-B65B-BDC1-3545F89FAA6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60304" y="2547717"/>
                  <a:ext cx="112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E9EFAE4-566F-429F-8DCF-9B22491C2A19}"/>
                    </a:ext>
                  </a:extLst>
                </p14:cNvPr>
                <p14:cNvContentPartPr/>
                <p14:nvPr/>
              </p14:nvContentPartPr>
              <p14:xfrm>
                <a:off x="1824464" y="2528637"/>
                <a:ext cx="16920" cy="181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E9EFAE4-566F-429F-8DCF-9B22491C2A1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18344" y="2522517"/>
                  <a:ext cx="29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2C833E-FE93-00C0-4AF2-8FC062A2FF74}"/>
                    </a:ext>
                  </a:extLst>
                </p14:cNvPr>
                <p14:cNvContentPartPr/>
                <p14:nvPr/>
              </p14:nvContentPartPr>
              <p14:xfrm>
                <a:off x="1787024" y="2606757"/>
                <a:ext cx="83520" cy="4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2C833E-FE93-00C0-4AF2-8FC062A2FF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80904" y="2600637"/>
                  <a:ext cx="95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826CE7-C59A-6FF2-90AD-5AB00CD5BCC4}"/>
                    </a:ext>
                  </a:extLst>
                </p14:cNvPr>
                <p14:cNvContentPartPr/>
                <p14:nvPr/>
              </p14:nvContentPartPr>
              <p14:xfrm>
                <a:off x="1222184" y="2334237"/>
                <a:ext cx="700920" cy="539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826CE7-C59A-6FF2-90AD-5AB00CD5BCC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16064" y="2328117"/>
                  <a:ext cx="71316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6E50136-4CCB-E568-9FA2-2FDC6D75FFB3}"/>
                  </a:ext>
                </a:extLst>
              </p14:cNvPr>
              <p14:cNvContentPartPr/>
              <p14:nvPr/>
            </p14:nvContentPartPr>
            <p14:xfrm>
              <a:off x="1031744" y="2001237"/>
              <a:ext cx="69120" cy="193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6E50136-4CCB-E568-9FA2-2FDC6D75FFB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5624" y="1995117"/>
                <a:ext cx="8136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5093BD5-549C-57E4-FE41-A45EE72CC0F0}"/>
              </a:ext>
            </a:extLst>
          </p:cNvPr>
          <p:cNvGrpSpPr/>
          <p:nvPr/>
        </p:nvGrpSpPr>
        <p:grpSpPr>
          <a:xfrm>
            <a:off x="1042184" y="1952277"/>
            <a:ext cx="828720" cy="259200"/>
            <a:chOff x="1042184" y="1952277"/>
            <a:chExt cx="8287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6382B99-B526-863C-DD3A-8B0409670B88}"/>
                    </a:ext>
                  </a:extLst>
                </p14:cNvPr>
                <p14:cNvContentPartPr/>
                <p14:nvPr/>
              </p14:nvContentPartPr>
              <p14:xfrm>
                <a:off x="1114904" y="1954437"/>
                <a:ext cx="12960" cy="213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6382B99-B526-863C-DD3A-8B0409670B8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8784" y="1948317"/>
                  <a:ext cx="25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47A83A2-2ABA-12F1-E2B0-B93D0C9FC75F}"/>
                    </a:ext>
                  </a:extLst>
                </p14:cNvPr>
                <p14:cNvContentPartPr/>
                <p14:nvPr/>
              </p14:nvContentPartPr>
              <p14:xfrm>
                <a:off x="1042184" y="2079357"/>
                <a:ext cx="106560" cy="15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47A83A2-2ABA-12F1-E2B0-B93D0C9FC75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6064" y="2073237"/>
                  <a:ext cx="118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194EB81-5B54-C249-6CBE-BD4112F0B1AA}"/>
                    </a:ext>
                  </a:extLst>
                </p14:cNvPr>
                <p14:cNvContentPartPr/>
                <p14:nvPr/>
              </p14:nvContentPartPr>
              <p14:xfrm>
                <a:off x="1279064" y="2049117"/>
                <a:ext cx="2880" cy="162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194EB81-5B54-C249-6CBE-BD4112F0B1A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72944" y="2042997"/>
                  <a:ext cx="1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8559B79-D338-B4C6-103F-1412F3442CFF}"/>
                    </a:ext>
                  </a:extLst>
                </p14:cNvPr>
                <p14:cNvContentPartPr/>
                <p14:nvPr/>
              </p14:nvContentPartPr>
              <p14:xfrm>
                <a:off x="1279424" y="2028237"/>
                <a:ext cx="56520" cy="87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8559B79-D338-B4C6-103F-1412F3442C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73304" y="2022117"/>
                  <a:ext cx="68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067293-D634-0430-7A31-095F539EFB61}"/>
                    </a:ext>
                  </a:extLst>
                </p14:cNvPr>
                <p14:cNvContentPartPr/>
                <p14:nvPr/>
              </p14:nvContentPartPr>
              <p14:xfrm>
                <a:off x="1356104" y="2010597"/>
                <a:ext cx="85680" cy="92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067293-D634-0430-7A31-095F539EFB6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49984" y="2004477"/>
                  <a:ext cx="97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27E0F8F-3A91-1918-4E96-1FE80FAD2F92}"/>
                    </a:ext>
                  </a:extLst>
                </p14:cNvPr>
                <p14:cNvContentPartPr/>
                <p14:nvPr/>
              </p14:nvContentPartPr>
              <p14:xfrm>
                <a:off x="1440344" y="2014917"/>
                <a:ext cx="51480" cy="73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27E0F8F-3A91-1918-4E96-1FE80FAD2F9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34224" y="2008797"/>
                  <a:ext cx="63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B65D63B-46A8-47AF-9B75-78A37F7E6E5D}"/>
                    </a:ext>
                  </a:extLst>
                </p14:cNvPr>
                <p14:cNvContentPartPr/>
                <p14:nvPr/>
              </p14:nvContentPartPr>
              <p14:xfrm>
                <a:off x="1555904" y="2018517"/>
                <a:ext cx="125280" cy="71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B65D63B-46A8-47AF-9B75-78A37F7E6E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49784" y="2012397"/>
                  <a:ext cx="137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C3018BE-9A15-0C86-74BB-7529133B9CF5}"/>
                    </a:ext>
                  </a:extLst>
                </p14:cNvPr>
                <p14:cNvContentPartPr/>
                <p14:nvPr/>
              </p14:nvContentPartPr>
              <p14:xfrm>
                <a:off x="1693424" y="1952277"/>
                <a:ext cx="19080" cy="11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C3018BE-9A15-0C86-74BB-7529133B9CF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87304" y="1946157"/>
                  <a:ext cx="31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31F9002-55D7-FD2D-F77B-DF1922600400}"/>
                    </a:ext>
                  </a:extLst>
                </p14:cNvPr>
                <p14:cNvContentPartPr/>
                <p14:nvPr/>
              </p14:nvContentPartPr>
              <p14:xfrm>
                <a:off x="1746344" y="2018877"/>
                <a:ext cx="32760" cy="72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31F9002-55D7-FD2D-F77B-DF19226004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40224" y="2012757"/>
                  <a:ext cx="45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D24377-D322-823D-1112-4059F1622124}"/>
                    </a:ext>
                  </a:extLst>
                </p14:cNvPr>
                <p14:cNvContentPartPr/>
                <p14:nvPr/>
              </p14:nvContentPartPr>
              <p14:xfrm>
                <a:off x="1799624" y="2015637"/>
                <a:ext cx="71280" cy="84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D24377-D322-823D-1112-4059F16221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93504" y="2009517"/>
                  <a:ext cx="8352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36EB06F-403C-0A7D-740F-A68BC5429BEA}"/>
                  </a:ext>
                </a:extLst>
              </p14:cNvPr>
              <p14:cNvContentPartPr/>
              <p14:nvPr/>
            </p14:nvContentPartPr>
            <p14:xfrm>
              <a:off x="986024" y="1554837"/>
              <a:ext cx="6480" cy="213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36EB06F-403C-0A7D-740F-A68BC5429BE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9904" y="1548717"/>
                <a:ext cx="187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4B1212-33ED-1C93-9DE2-DAC8D1C3DEDA}"/>
              </a:ext>
            </a:extLst>
          </p:cNvPr>
          <p:cNvGrpSpPr/>
          <p:nvPr/>
        </p:nvGrpSpPr>
        <p:grpSpPr>
          <a:xfrm>
            <a:off x="975584" y="1524957"/>
            <a:ext cx="1088640" cy="261720"/>
            <a:chOff x="975584" y="1524957"/>
            <a:chExt cx="10886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FFB5EC3-EA05-4205-9A71-752A4F77D3E2}"/>
                    </a:ext>
                  </a:extLst>
                </p14:cNvPr>
                <p14:cNvContentPartPr/>
                <p14:nvPr/>
              </p14:nvContentPartPr>
              <p14:xfrm>
                <a:off x="975584" y="1532517"/>
                <a:ext cx="94320" cy="111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FFB5EC3-EA05-4205-9A71-752A4F77D3E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9464" y="1526397"/>
                  <a:ext cx="106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918FF3F-4EDC-CF31-884A-A11A077B4AA2}"/>
                    </a:ext>
                  </a:extLst>
                </p14:cNvPr>
                <p14:cNvContentPartPr/>
                <p14:nvPr/>
              </p14:nvContentPartPr>
              <p14:xfrm>
                <a:off x="1102304" y="1524957"/>
                <a:ext cx="83520" cy="217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918FF3F-4EDC-CF31-884A-A11A077B4A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6184" y="1518837"/>
                  <a:ext cx="95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459099-5EA9-D4A6-16F3-1929E5020C3D}"/>
                    </a:ext>
                  </a:extLst>
                </p14:cNvPr>
                <p14:cNvContentPartPr/>
                <p14:nvPr/>
              </p14:nvContentPartPr>
              <p14:xfrm>
                <a:off x="1195184" y="1652757"/>
                <a:ext cx="176040" cy="84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459099-5EA9-D4A6-16F3-1929E5020C3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9064" y="1646637"/>
                  <a:ext cx="188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372833-5B5A-417D-0279-6C82CBA94BA0}"/>
                    </a:ext>
                  </a:extLst>
                </p14:cNvPr>
                <p14:cNvContentPartPr/>
                <p14:nvPr/>
              </p14:nvContentPartPr>
              <p14:xfrm>
                <a:off x="1320824" y="1581837"/>
                <a:ext cx="2520" cy="41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372833-5B5A-417D-0279-6C82CBA94B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14704" y="1575717"/>
                  <a:ext cx="14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E2CC5A-0719-062A-39A6-3C7C593EAE76}"/>
                    </a:ext>
                  </a:extLst>
                </p14:cNvPr>
                <p14:cNvContentPartPr/>
                <p14:nvPr/>
              </p14:nvContentPartPr>
              <p14:xfrm>
                <a:off x="1382384" y="1674357"/>
                <a:ext cx="101160" cy="61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E2CC5A-0719-062A-39A6-3C7C593EAE7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76264" y="1668237"/>
                  <a:ext cx="113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B951C5B-9CC6-FB5F-2C3D-938B1BDD7DD1}"/>
                    </a:ext>
                  </a:extLst>
                </p14:cNvPr>
                <p14:cNvContentPartPr/>
                <p14:nvPr/>
              </p14:nvContentPartPr>
              <p14:xfrm>
                <a:off x="1586864" y="1630797"/>
                <a:ext cx="54720" cy="97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B951C5B-9CC6-FB5F-2C3D-938B1BDD7DD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80744" y="1624677"/>
                  <a:ext cx="66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1A4BC08-F1A7-610A-F2DD-93F02B4A787D}"/>
                    </a:ext>
                  </a:extLst>
                </p14:cNvPr>
                <p14:cNvContentPartPr/>
                <p14:nvPr/>
              </p14:nvContentPartPr>
              <p14:xfrm>
                <a:off x="1655984" y="1563837"/>
                <a:ext cx="208440" cy="19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1A4BC08-F1A7-610A-F2DD-93F02B4A78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49864" y="1557717"/>
                  <a:ext cx="220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5F613DD-7A9D-8F1C-3F9C-F74E10866178}"/>
                    </a:ext>
                  </a:extLst>
                </p14:cNvPr>
                <p14:cNvContentPartPr/>
                <p14:nvPr/>
              </p14:nvContentPartPr>
              <p14:xfrm>
                <a:off x="1884944" y="1691277"/>
                <a:ext cx="360" cy="16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5F613DD-7A9D-8F1C-3F9C-F74E108661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78824" y="1685157"/>
                  <a:ext cx="12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3334DD1-DF1D-1A0E-1726-EACDAF7D16B5}"/>
                    </a:ext>
                  </a:extLst>
                </p14:cNvPr>
                <p14:cNvContentPartPr/>
                <p14:nvPr/>
              </p14:nvContentPartPr>
              <p14:xfrm>
                <a:off x="1883864" y="1685877"/>
                <a:ext cx="61560" cy="98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3334DD1-DF1D-1A0E-1726-EACDAF7D16B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77744" y="1679757"/>
                  <a:ext cx="73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1936146-694F-F573-5AE1-ECE569BD89CD}"/>
                    </a:ext>
                  </a:extLst>
                </p14:cNvPr>
                <p14:cNvContentPartPr/>
                <p14:nvPr/>
              </p14:nvContentPartPr>
              <p14:xfrm>
                <a:off x="1969904" y="1684437"/>
                <a:ext cx="94320" cy="102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1936146-694F-F573-5AE1-ECE569BD89C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63784" y="1678317"/>
                  <a:ext cx="106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D2606F6-8E66-3FA5-2AEB-BD47AAAD0A05}"/>
              </a:ext>
            </a:extLst>
          </p:cNvPr>
          <p:cNvGrpSpPr/>
          <p:nvPr/>
        </p:nvGrpSpPr>
        <p:grpSpPr>
          <a:xfrm>
            <a:off x="1541504" y="2923917"/>
            <a:ext cx="141840" cy="401040"/>
            <a:chOff x="1541504" y="2923917"/>
            <a:chExt cx="14184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EE51DC8-B591-9E1D-FA65-AD86B7A4AD80}"/>
                    </a:ext>
                  </a:extLst>
                </p14:cNvPr>
                <p14:cNvContentPartPr/>
                <p14:nvPr/>
              </p14:nvContentPartPr>
              <p14:xfrm>
                <a:off x="1580744" y="2923917"/>
                <a:ext cx="6840" cy="52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EE51DC8-B591-9E1D-FA65-AD86B7A4AD8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74624" y="2917797"/>
                  <a:ext cx="19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05F7C65-D1D7-3AB1-BB6F-8B238D37AC16}"/>
                    </a:ext>
                  </a:extLst>
                </p14:cNvPr>
                <p14:cNvContentPartPr/>
                <p14:nvPr/>
              </p14:nvContentPartPr>
              <p14:xfrm>
                <a:off x="1597664" y="3055317"/>
                <a:ext cx="360" cy="72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05F7C65-D1D7-3AB1-BB6F-8B238D37AC1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91544" y="3049197"/>
                  <a:ext cx="12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CAE1C22-3DB3-7BF2-BEBC-EC3A19A97BA0}"/>
                    </a:ext>
                  </a:extLst>
                </p14:cNvPr>
                <p14:cNvContentPartPr/>
                <p14:nvPr/>
              </p14:nvContentPartPr>
              <p14:xfrm>
                <a:off x="1612064" y="3208317"/>
                <a:ext cx="360" cy="61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CAE1C22-3DB3-7BF2-BEBC-EC3A19A97BA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05944" y="3202197"/>
                  <a:ext cx="12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6CA0D31-EB8B-4ABB-C4EB-7366A14263A3}"/>
                    </a:ext>
                  </a:extLst>
                </p14:cNvPr>
                <p14:cNvContentPartPr/>
                <p14:nvPr/>
              </p14:nvContentPartPr>
              <p14:xfrm>
                <a:off x="1608104" y="3314157"/>
                <a:ext cx="8640" cy="1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6CA0D31-EB8B-4ABB-C4EB-7366A14263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1984" y="3308037"/>
                  <a:ext cx="20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E64CA8A-CEA6-8BFE-14CB-5D0ECD40B33D}"/>
                    </a:ext>
                  </a:extLst>
                </p14:cNvPr>
                <p14:cNvContentPartPr/>
                <p14:nvPr/>
              </p14:nvContentPartPr>
              <p14:xfrm>
                <a:off x="1541504" y="3228837"/>
                <a:ext cx="141840" cy="89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E64CA8A-CEA6-8BFE-14CB-5D0ECD40B33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35384" y="3222717"/>
                  <a:ext cx="15408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1EC7C11-EE7E-F9A7-B515-F21EAFA64CEE}"/>
                  </a:ext>
                </a:extLst>
              </p14:cNvPr>
              <p14:cNvContentPartPr/>
              <p14:nvPr/>
            </p14:nvContentPartPr>
            <p14:xfrm>
              <a:off x="1476704" y="4448517"/>
              <a:ext cx="82800" cy="93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1EC7C11-EE7E-F9A7-B515-F21EAFA64CE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470584" y="4442397"/>
                <a:ext cx="95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FBD66F8-44F6-F22D-9025-D248EFE02456}"/>
                  </a:ext>
                </a:extLst>
              </p14:cNvPr>
              <p14:cNvContentPartPr/>
              <p14:nvPr/>
            </p14:nvContentPartPr>
            <p14:xfrm>
              <a:off x="2107064" y="2659317"/>
              <a:ext cx="1113840" cy="14835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FBD66F8-44F6-F22D-9025-D248EFE0245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100944" y="2653197"/>
                <a:ext cx="1126080" cy="14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AB024B1-A384-8338-1807-BCFD6D9C424B}"/>
                  </a:ext>
                </a:extLst>
              </p14:cNvPr>
              <p14:cNvContentPartPr/>
              <p14:nvPr/>
            </p14:nvContentPartPr>
            <p14:xfrm>
              <a:off x="3062864" y="2693157"/>
              <a:ext cx="131400" cy="106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AB024B1-A384-8338-1807-BCFD6D9C424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056744" y="2687037"/>
                <a:ext cx="14364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8CDE1CC-781F-06FB-1628-BC16CDB3EB3E}"/>
              </a:ext>
            </a:extLst>
          </p:cNvPr>
          <p:cNvGrpSpPr/>
          <p:nvPr/>
        </p:nvGrpSpPr>
        <p:grpSpPr>
          <a:xfrm>
            <a:off x="550424" y="1207797"/>
            <a:ext cx="2494080" cy="3169080"/>
            <a:chOff x="550424" y="1207797"/>
            <a:chExt cx="2494080" cy="31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1A4E659-7AE9-CCD4-A32B-11E95F02DFE0}"/>
                    </a:ext>
                  </a:extLst>
                </p14:cNvPr>
                <p14:cNvContentPartPr/>
                <p14:nvPr/>
              </p14:nvContentPartPr>
              <p14:xfrm>
                <a:off x="550424" y="1241997"/>
                <a:ext cx="2494080" cy="3134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1A4E659-7AE9-CCD4-A32B-11E95F02DFE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304" y="1235877"/>
                  <a:ext cx="2506320" cy="31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26E5A29-7D24-C295-7790-C1911BAE2411}"/>
                    </a:ext>
                  </a:extLst>
                </p14:cNvPr>
                <p14:cNvContentPartPr/>
                <p14:nvPr/>
              </p14:nvContentPartPr>
              <p14:xfrm>
                <a:off x="2989784" y="1207797"/>
                <a:ext cx="43200" cy="77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26E5A29-7D24-C295-7790-C1911BAE241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83664" y="1201677"/>
                  <a:ext cx="554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4CA751-5F1D-FA43-71BE-E76B622DE479}"/>
              </a:ext>
            </a:extLst>
          </p:cNvPr>
          <p:cNvGrpSpPr/>
          <p:nvPr/>
        </p:nvGrpSpPr>
        <p:grpSpPr>
          <a:xfrm>
            <a:off x="2438264" y="2443317"/>
            <a:ext cx="2339640" cy="2070000"/>
            <a:chOff x="2438264" y="2443317"/>
            <a:chExt cx="2339640" cy="20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4AB9B9F-2C4F-7DFC-3A9D-67426B5568B3}"/>
                    </a:ext>
                  </a:extLst>
                </p14:cNvPr>
                <p14:cNvContentPartPr/>
                <p14:nvPr/>
              </p14:nvContentPartPr>
              <p14:xfrm>
                <a:off x="2438264" y="2487237"/>
                <a:ext cx="2320560" cy="2026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4AB9B9F-2C4F-7DFC-3A9D-67426B5568B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32144" y="2481117"/>
                  <a:ext cx="2332800" cy="20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164BB51-EBCF-49DA-86AD-5303046B2504}"/>
                    </a:ext>
                  </a:extLst>
                </p14:cNvPr>
                <p14:cNvContentPartPr/>
                <p14:nvPr/>
              </p14:nvContentPartPr>
              <p14:xfrm>
                <a:off x="4699064" y="2443317"/>
                <a:ext cx="78840" cy="112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164BB51-EBCF-49DA-86AD-5303046B25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692944" y="2437197"/>
                  <a:ext cx="910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03C6A42-9098-C392-4C44-AE73EAD24DC6}"/>
              </a:ext>
            </a:extLst>
          </p:cNvPr>
          <p:cNvGrpSpPr/>
          <p:nvPr/>
        </p:nvGrpSpPr>
        <p:grpSpPr>
          <a:xfrm>
            <a:off x="7848704" y="4458237"/>
            <a:ext cx="1116000" cy="234000"/>
            <a:chOff x="7848704" y="4458237"/>
            <a:chExt cx="11160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57D12D4-F96D-D52F-3A6C-1F99EA7415E0}"/>
                    </a:ext>
                  </a:extLst>
                </p14:cNvPr>
                <p14:cNvContentPartPr/>
                <p14:nvPr/>
              </p14:nvContentPartPr>
              <p14:xfrm>
                <a:off x="7848704" y="4556517"/>
                <a:ext cx="86040" cy="95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57D12D4-F96D-D52F-3A6C-1F99EA7415E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42584" y="4550397"/>
                  <a:ext cx="98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434D706-DF46-3A63-0F0D-E3D31120EE5A}"/>
                    </a:ext>
                  </a:extLst>
                </p14:cNvPr>
                <p14:cNvContentPartPr/>
                <p14:nvPr/>
              </p14:nvContentPartPr>
              <p14:xfrm>
                <a:off x="7965704" y="4553637"/>
                <a:ext cx="81360" cy="81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434D706-DF46-3A63-0F0D-E3D31120EE5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59584" y="4547517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2F57F01-E072-9896-0154-C771E5C1433E}"/>
                    </a:ext>
                  </a:extLst>
                </p14:cNvPr>
                <p14:cNvContentPartPr/>
                <p14:nvPr/>
              </p14:nvContentPartPr>
              <p14:xfrm>
                <a:off x="8119424" y="4484877"/>
                <a:ext cx="23400" cy="156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2F57F01-E072-9896-0154-C771E5C1433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13304" y="4478757"/>
                  <a:ext cx="35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584672A-E0C5-8F60-1023-8EB0B9DAC26F}"/>
                    </a:ext>
                  </a:extLst>
                </p14:cNvPr>
                <p14:cNvContentPartPr/>
                <p14:nvPr/>
              </p14:nvContentPartPr>
              <p14:xfrm>
                <a:off x="8125904" y="4458237"/>
                <a:ext cx="98640" cy="159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584672A-E0C5-8F60-1023-8EB0B9DAC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9784" y="4452117"/>
                  <a:ext cx="110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A17FA0D-87F4-70DE-3EF0-12E24451F7E8}"/>
                    </a:ext>
                  </a:extLst>
                </p14:cNvPr>
                <p14:cNvContentPartPr/>
                <p14:nvPr/>
              </p14:nvContentPartPr>
              <p14:xfrm>
                <a:off x="8227424" y="4548237"/>
                <a:ext cx="71280" cy="93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A17FA0D-87F4-70DE-3EF0-12E24451F7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21304" y="4542117"/>
                  <a:ext cx="83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7DB6DD8-7488-E39F-A250-D8316FDB49C7}"/>
                    </a:ext>
                  </a:extLst>
                </p14:cNvPr>
                <p14:cNvContentPartPr/>
                <p14:nvPr/>
              </p14:nvContentPartPr>
              <p14:xfrm>
                <a:off x="8313104" y="4560837"/>
                <a:ext cx="54360" cy="130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7DB6DD8-7488-E39F-A250-D8316FDB49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06984" y="4554717"/>
                  <a:ext cx="66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B1B88E5-25DC-F431-2EB4-4D01B9CCFC0D}"/>
                    </a:ext>
                  </a:extLst>
                </p14:cNvPr>
                <p14:cNvContentPartPr/>
                <p14:nvPr/>
              </p14:nvContentPartPr>
              <p14:xfrm>
                <a:off x="8369264" y="4470117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B1B88E5-25DC-F431-2EB4-4D01B9CCFC0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63144" y="44639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DEBC3EF-9251-FEC0-6945-9D8E398C3A18}"/>
                    </a:ext>
                  </a:extLst>
                </p14:cNvPr>
                <p14:cNvContentPartPr/>
                <p14:nvPr/>
              </p14:nvContentPartPr>
              <p14:xfrm>
                <a:off x="8404544" y="4555437"/>
                <a:ext cx="108720" cy="91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DEBC3EF-9251-FEC0-6945-9D8E398C3A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98424" y="4549317"/>
                  <a:ext cx="120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F49FBD-53FB-E41A-7CD9-A6631CC637B5}"/>
                    </a:ext>
                  </a:extLst>
                </p14:cNvPr>
                <p14:cNvContentPartPr/>
                <p14:nvPr/>
              </p14:nvContentPartPr>
              <p14:xfrm>
                <a:off x="8549624" y="4564797"/>
                <a:ext cx="92520" cy="62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F49FBD-53FB-E41A-7CD9-A6631CC637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43504" y="4558677"/>
                  <a:ext cx="104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A9F8D91-0F1B-4E1E-1180-DB758F99E569}"/>
                    </a:ext>
                  </a:extLst>
                </p14:cNvPr>
                <p14:cNvContentPartPr/>
                <p14:nvPr/>
              </p14:nvContentPartPr>
              <p14:xfrm>
                <a:off x="8650784" y="4465077"/>
                <a:ext cx="16200" cy="156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A9F8D91-0F1B-4E1E-1180-DB758F99E56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44664" y="4458957"/>
                  <a:ext cx="28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684C809-A5CB-6970-B58D-A578F39D3C83}"/>
                    </a:ext>
                  </a:extLst>
                </p14:cNvPr>
                <p14:cNvContentPartPr/>
                <p14:nvPr/>
              </p14:nvContentPartPr>
              <p14:xfrm>
                <a:off x="8616944" y="4507557"/>
                <a:ext cx="83520" cy="14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684C809-A5CB-6970-B58D-A578F39D3C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0824" y="4501437"/>
                  <a:ext cx="957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C82280B-4976-7679-90F8-0E98E8A33F95}"/>
                    </a:ext>
                  </a:extLst>
                </p14:cNvPr>
                <p14:cNvContentPartPr/>
                <p14:nvPr/>
              </p14:nvContentPartPr>
              <p14:xfrm>
                <a:off x="8747264" y="4559397"/>
                <a:ext cx="90720" cy="104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C82280B-4976-7679-90F8-0E98E8A33F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41144" y="4553277"/>
                  <a:ext cx="102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491B767-F5A1-B097-6CC3-C35A92377836}"/>
                    </a:ext>
                  </a:extLst>
                </p14:cNvPr>
                <p14:cNvContentPartPr/>
                <p14:nvPr/>
              </p14:nvContentPartPr>
              <p14:xfrm>
                <a:off x="8866064" y="4563717"/>
                <a:ext cx="88200" cy="81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491B767-F5A1-B097-6CC3-C35A923778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9944" y="4557597"/>
                  <a:ext cx="100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78DF1C1-EE2E-F12C-B113-AE0259F47F56}"/>
                    </a:ext>
                  </a:extLst>
                </p14:cNvPr>
                <p14:cNvContentPartPr/>
                <p14:nvPr/>
              </p14:nvContentPartPr>
              <p14:xfrm>
                <a:off x="8952824" y="4474437"/>
                <a:ext cx="11880" cy="217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78DF1C1-EE2E-F12C-B113-AE0259F47F5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46704" y="4468317"/>
                  <a:ext cx="241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AC4F313-3C60-7536-7CF4-3CB047B1B317}"/>
              </a:ext>
            </a:extLst>
          </p:cNvPr>
          <p:cNvGrpSpPr/>
          <p:nvPr/>
        </p:nvGrpSpPr>
        <p:grpSpPr>
          <a:xfrm>
            <a:off x="4698344" y="3817077"/>
            <a:ext cx="1112400" cy="706680"/>
            <a:chOff x="4698344" y="3817077"/>
            <a:chExt cx="111240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6DE52E-2B8B-8ECF-C72A-3BDC22A6DC22}"/>
                    </a:ext>
                  </a:extLst>
                </p14:cNvPr>
                <p14:cNvContentPartPr/>
                <p14:nvPr/>
              </p14:nvContentPartPr>
              <p14:xfrm>
                <a:off x="4898144" y="4047837"/>
                <a:ext cx="19080" cy="2354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6DE52E-2B8B-8ECF-C72A-3BDC22A6DC2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92024" y="4041717"/>
                  <a:ext cx="31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566660-298E-D016-16F1-A58F8334C07B}"/>
                    </a:ext>
                  </a:extLst>
                </p14:cNvPr>
                <p14:cNvContentPartPr/>
                <p14:nvPr/>
              </p14:nvContentPartPr>
              <p14:xfrm>
                <a:off x="4906424" y="4115517"/>
                <a:ext cx="127440" cy="33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566660-298E-D016-16F1-A58F8334C07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00304" y="4109397"/>
                  <a:ext cx="139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D74A84C-E2C0-10B7-6CC2-3FB1C8133317}"/>
                    </a:ext>
                  </a:extLst>
                </p14:cNvPr>
                <p14:cNvContentPartPr/>
                <p14:nvPr/>
              </p14:nvContentPartPr>
              <p14:xfrm>
                <a:off x="4993184" y="4040637"/>
                <a:ext cx="28080" cy="185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D74A84C-E2C0-10B7-6CC2-3FB1C81333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87064" y="4034517"/>
                  <a:ext cx="40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94A8A70-1607-E3DC-14C2-A6217AA8DF01}"/>
                    </a:ext>
                  </a:extLst>
                </p14:cNvPr>
                <p14:cNvContentPartPr/>
                <p14:nvPr/>
              </p14:nvContentPartPr>
              <p14:xfrm>
                <a:off x="5052224" y="4102557"/>
                <a:ext cx="135720" cy="1216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94A8A70-1607-E3DC-14C2-A6217AA8DF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46104" y="4096437"/>
                  <a:ext cx="147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3F014D7-E8B2-A3F9-15CE-C8B2093B9B31}"/>
                    </a:ext>
                  </a:extLst>
                </p14:cNvPr>
                <p14:cNvContentPartPr/>
                <p14:nvPr/>
              </p14:nvContentPartPr>
              <p14:xfrm>
                <a:off x="5193704" y="4150797"/>
                <a:ext cx="75240" cy="68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3F014D7-E8B2-A3F9-15CE-C8B2093B9B3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87584" y="4144677"/>
                  <a:ext cx="87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97BA7E4-5341-42EB-F4E0-3C0DF67A7F2C}"/>
                    </a:ext>
                  </a:extLst>
                </p14:cNvPr>
                <p14:cNvContentPartPr/>
                <p14:nvPr/>
              </p14:nvContentPartPr>
              <p14:xfrm>
                <a:off x="5261744" y="4130997"/>
                <a:ext cx="79920" cy="88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97BA7E4-5341-42EB-F4E0-3C0DF67A7F2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55624" y="4124877"/>
                  <a:ext cx="92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1A3AADE-4B21-9944-5897-63851853FB68}"/>
                    </a:ext>
                  </a:extLst>
                </p14:cNvPr>
                <p14:cNvContentPartPr/>
                <p14:nvPr/>
              </p14:nvContentPartPr>
              <p14:xfrm>
                <a:off x="5328704" y="3976917"/>
                <a:ext cx="37800" cy="248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1A3AADE-4B21-9944-5897-63851853FB6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22584" y="3970797"/>
                  <a:ext cx="50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7D09D10-19F9-9F74-24BB-80868329862B}"/>
                    </a:ext>
                  </a:extLst>
                </p14:cNvPr>
                <p14:cNvContentPartPr/>
                <p14:nvPr/>
              </p14:nvContentPartPr>
              <p14:xfrm>
                <a:off x="5380904" y="3972237"/>
                <a:ext cx="119880" cy="222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7D09D10-19F9-9F74-24BB-80868329862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74784" y="3966117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B1B83EF-0A15-4ED8-85DD-B4C0573205E3}"/>
                    </a:ext>
                  </a:extLst>
                </p14:cNvPr>
                <p14:cNvContentPartPr/>
                <p14:nvPr/>
              </p14:nvContentPartPr>
              <p14:xfrm>
                <a:off x="5478824" y="4127397"/>
                <a:ext cx="96120" cy="925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B1B83EF-0A15-4ED8-85DD-B4C0573205E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72704" y="4121277"/>
                  <a:ext cx="108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7D9C8CB-8F4B-D814-8648-2532966ECABE}"/>
                    </a:ext>
                  </a:extLst>
                </p14:cNvPr>
                <p14:cNvContentPartPr/>
                <p14:nvPr/>
              </p14:nvContentPartPr>
              <p14:xfrm>
                <a:off x="5603024" y="4127757"/>
                <a:ext cx="88560" cy="81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7D9C8CB-8F4B-D814-8648-2532966ECAB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96904" y="4121637"/>
                  <a:ext cx="100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60B4635-05BF-D1AC-E744-BCC5917CBFCB}"/>
                    </a:ext>
                  </a:extLst>
                </p14:cNvPr>
                <p14:cNvContentPartPr/>
                <p14:nvPr/>
              </p14:nvContentPartPr>
              <p14:xfrm>
                <a:off x="5666024" y="4106877"/>
                <a:ext cx="62640" cy="110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60B4635-05BF-D1AC-E744-BCC5917CBFC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59904" y="4100757"/>
                  <a:ext cx="74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53BAE00-BA59-F8E2-4925-098E30EA45A1}"/>
                    </a:ext>
                  </a:extLst>
                </p14:cNvPr>
                <p14:cNvContentPartPr/>
                <p14:nvPr/>
              </p14:nvContentPartPr>
              <p14:xfrm>
                <a:off x="4698344" y="3817077"/>
                <a:ext cx="1112400" cy="706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53BAE00-BA59-F8E2-4925-098E30EA45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92224" y="3810957"/>
                  <a:ext cx="11246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3E9155-0C5C-A908-6F69-13B57BF0660F}"/>
                  </a:ext>
                </a:extLst>
              </p14:cNvPr>
              <p14:cNvContentPartPr/>
              <p14:nvPr/>
            </p14:nvContentPartPr>
            <p14:xfrm>
              <a:off x="3166904" y="883797"/>
              <a:ext cx="10800" cy="167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3E9155-0C5C-A908-6F69-13B57BF0660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160784" y="877677"/>
                <a:ext cx="230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247A02-9AE4-F643-9A4D-FAC8AAEED478}"/>
                  </a:ext>
                </a:extLst>
              </p14:cNvPr>
              <p14:cNvContentPartPr/>
              <p14:nvPr/>
            </p14:nvContentPartPr>
            <p14:xfrm>
              <a:off x="3158264" y="877677"/>
              <a:ext cx="77400" cy="30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247A02-9AE4-F643-9A4D-FAC8AAEED47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152144" y="871557"/>
                <a:ext cx="89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A9D92A-981C-48A1-A41B-B494F8BE5CDA}"/>
                  </a:ext>
                </a:extLst>
              </p14:cNvPr>
              <p14:cNvContentPartPr/>
              <p14:nvPr/>
            </p14:nvContentPartPr>
            <p14:xfrm>
              <a:off x="3164744" y="996117"/>
              <a:ext cx="81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A9D92A-981C-48A1-A41B-B494F8BE5CD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158624" y="989997"/>
                <a:ext cx="93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DC0744-8345-D62E-4319-1BC3F4446EE9}"/>
                  </a:ext>
                </a:extLst>
              </p14:cNvPr>
              <p14:cNvContentPartPr/>
              <p14:nvPr/>
            </p14:nvContentPartPr>
            <p14:xfrm>
              <a:off x="3264464" y="975237"/>
              <a:ext cx="75240" cy="107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DC0744-8345-D62E-4319-1BC3F4446EE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258344" y="969117"/>
                <a:ext cx="874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849FCA-CD03-8CFE-17AC-6EDECC69AD4A}"/>
                  </a:ext>
                </a:extLst>
              </p14:cNvPr>
              <p14:cNvContentPartPr/>
              <p14:nvPr/>
            </p14:nvContentPartPr>
            <p14:xfrm>
              <a:off x="3344384" y="874437"/>
              <a:ext cx="91080" cy="201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849FCA-CD03-8CFE-17AC-6EDECC69AD4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338264" y="868317"/>
                <a:ext cx="103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C6B7D6-17CA-EABC-2FD1-6BE1DA36EE10}"/>
                  </a:ext>
                </a:extLst>
              </p14:cNvPr>
              <p14:cNvContentPartPr/>
              <p14:nvPr/>
            </p14:nvContentPartPr>
            <p14:xfrm>
              <a:off x="3453824" y="888477"/>
              <a:ext cx="79560" cy="182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C6B7D6-17CA-EABC-2FD1-6BE1DA36EE1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447704" y="882357"/>
                <a:ext cx="91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13F2F6A-ACE2-86B6-C163-6B8D4E5F68E4}"/>
                  </a:ext>
                </a:extLst>
              </p14:cNvPr>
              <p14:cNvContentPartPr/>
              <p14:nvPr/>
            </p14:nvContentPartPr>
            <p14:xfrm>
              <a:off x="3601784" y="910797"/>
              <a:ext cx="360" cy="163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13F2F6A-ACE2-86B6-C163-6B8D4E5F68E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595664" y="904677"/>
                <a:ext cx="126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FF3CED2-C6C3-42B9-0B76-24F5DBE6D879}"/>
                  </a:ext>
                </a:extLst>
              </p14:cNvPr>
              <p14:cNvContentPartPr/>
              <p14:nvPr/>
            </p14:nvContentPartPr>
            <p14:xfrm>
              <a:off x="3593504" y="896397"/>
              <a:ext cx="64800" cy="8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FF3CED2-C6C3-42B9-0B76-24F5DBE6D87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587384" y="890277"/>
                <a:ext cx="770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4388E44-9B22-3995-B61A-802C236142E2}"/>
                  </a:ext>
                </a:extLst>
              </p14:cNvPr>
              <p14:cNvContentPartPr/>
              <p14:nvPr/>
            </p14:nvContentPartPr>
            <p14:xfrm>
              <a:off x="3610064" y="980637"/>
              <a:ext cx="100080" cy="80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4388E44-9B22-3995-B61A-802C236142E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603944" y="974517"/>
                <a:ext cx="112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2023BB-65B0-A7DA-9FCC-CB7D70E648BD}"/>
                  </a:ext>
                </a:extLst>
              </p14:cNvPr>
              <p14:cNvContentPartPr/>
              <p14:nvPr/>
            </p14:nvContentPartPr>
            <p14:xfrm>
              <a:off x="3688904" y="87839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2023BB-65B0-A7DA-9FCC-CB7D70E648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2784" y="87227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C99483E-4E91-2395-4E80-7CF8F0FF63E7}"/>
                  </a:ext>
                </a:extLst>
              </p14:cNvPr>
              <p14:cNvContentPartPr/>
              <p14:nvPr/>
            </p14:nvContentPartPr>
            <p14:xfrm>
              <a:off x="3764144" y="890997"/>
              <a:ext cx="66960" cy="17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C99483E-4E91-2395-4E80-7CF8F0FF63E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758024" y="884877"/>
                <a:ext cx="79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955B75B-3501-CC76-3A7F-BC954320BE65}"/>
                  </a:ext>
                </a:extLst>
              </p14:cNvPr>
              <p14:cNvContentPartPr/>
              <p14:nvPr/>
            </p14:nvContentPartPr>
            <p14:xfrm>
              <a:off x="3855584" y="872637"/>
              <a:ext cx="110520" cy="184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955B75B-3501-CC76-3A7F-BC954320BE6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49464" y="866517"/>
                <a:ext cx="122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3602204-9D78-8B08-3AEF-91F9B2603366}"/>
                  </a:ext>
                </a:extLst>
              </p14:cNvPr>
              <p14:cNvContentPartPr/>
              <p14:nvPr/>
            </p14:nvContentPartPr>
            <p14:xfrm>
              <a:off x="3181304" y="1258197"/>
              <a:ext cx="110880" cy="191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3602204-9D78-8B08-3AEF-91F9B260336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175184" y="1252077"/>
                <a:ext cx="123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2A252E-E0F2-8994-2E40-A93C66A85EE5}"/>
                  </a:ext>
                </a:extLst>
              </p14:cNvPr>
              <p14:cNvContentPartPr/>
              <p14:nvPr/>
            </p14:nvContentPartPr>
            <p14:xfrm>
              <a:off x="3305864" y="1343517"/>
              <a:ext cx="92160" cy="91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2A252E-E0F2-8994-2E40-A93C66A85EE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299744" y="1337397"/>
                <a:ext cx="1044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5E6E9E1-1CBE-C330-0CDB-7D545A742FCA}"/>
                  </a:ext>
                </a:extLst>
              </p14:cNvPr>
              <p14:cNvContentPartPr/>
              <p14:nvPr/>
            </p14:nvContentPartPr>
            <p14:xfrm>
              <a:off x="3395504" y="1345677"/>
              <a:ext cx="42840" cy="124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5E6E9E1-1CBE-C330-0CDB-7D545A742FC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389384" y="1339557"/>
                <a:ext cx="55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1B1AE4-CB0F-D950-7C57-03700E4BC5A6}"/>
                  </a:ext>
                </a:extLst>
              </p14:cNvPr>
              <p14:cNvContentPartPr/>
              <p14:nvPr/>
            </p14:nvContentPartPr>
            <p14:xfrm>
              <a:off x="3422864" y="1261437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1B1AE4-CB0F-D950-7C57-03700E4BC5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6744" y="12553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8B4109-1DBE-7F63-70A0-E4C241F5E602}"/>
                  </a:ext>
                </a:extLst>
              </p14:cNvPr>
              <p14:cNvContentPartPr/>
              <p14:nvPr/>
            </p14:nvContentPartPr>
            <p14:xfrm>
              <a:off x="3481904" y="1362237"/>
              <a:ext cx="80640" cy="81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8B4109-1DBE-7F63-70A0-E4C241F5E60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475784" y="1356117"/>
                <a:ext cx="92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CFA7EB-C8EA-30F4-08F2-346B83781587}"/>
                  </a:ext>
                </a:extLst>
              </p14:cNvPr>
              <p14:cNvContentPartPr/>
              <p14:nvPr/>
            </p14:nvContentPartPr>
            <p14:xfrm>
              <a:off x="3607184" y="1377357"/>
              <a:ext cx="95040" cy="82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CFA7EB-C8EA-30F4-08F2-346B8378158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601064" y="1371237"/>
                <a:ext cx="107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944DD49-836B-53EB-D0EA-8A50F07C32BB}"/>
                  </a:ext>
                </a:extLst>
              </p14:cNvPr>
              <p14:cNvContentPartPr/>
              <p14:nvPr/>
            </p14:nvContentPartPr>
            <p14:xfrm>
              <a:off x="3706904" y="1304277"/>
              <a:ext cx="14040" cy="135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944DD49-836B-53EB-D0EA-8A50F07C32B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700784" y="1298157"/>
                <a:ext cx="26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37DEE8-2AAA-8002-31C1-1C3576F2AB04}"/>
                  </a:ext>
                </a:extLst>
              </p14:cNvPr>
              <p14:cNvContentPartPr/>
              <p14:nvPr/>
            </p14:nvContentPartPr>
            <p14:xfrm>
              <a:off x="3699344" y="1347837"/>
              <a:ext cx="60840" cy="11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37DEE8-2AAA-8002-31C1-1C3576F2AB0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693224" y="1341717"/>
                <a:ext cx="73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4CF860-1903-EADE-255B-52E74AFA5DD7}"/>
                  </a:ext>
                </a:extLst>
              </p14:cNvPr>
              <p14:cNvContentPartPr/>
              <p14:nvPr/>
            </p14:nvContentPartPr>
            <p14:xfrm>
              <a:off x="4074104" y="1010877"/>
              <a:ext cx="527760" cy="24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4CF860-1903-EADE-255B-52E74AFA5DD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067984" y="1004757"/>
                <a:ext cx="540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17C396B-E396-D006-054D-017B95F205FF}"/>
                  </a:ext>
                </a:extLst>
              </p14:cNvPr>
              <p14:cNvContentPartPr/>
              <p14:nvPr/>
            </p14:nvContentPartPr>
            <p14:xfrm>
              <a:off x="4575944" y="961917"/>
              <a:ext cx="62640" cy="138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17C396B-E396-D006-054D-017B95F205F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569824" y="955797"/>
                <a:ext cx="74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DC4238-1F9B-F888-9F31-0FA376852A6C}"/>
                  </a:ext>
                </a:extLst>
              </p14:cNvPr>
              <p14:cNvContentPartPr/>
              <p14:nvPr/>
            </p14:nvContentPartPr>
            <p14:xfrm>
              <a:off x="4094984" y="1060557"/>
              <a:ext cx="537120" cy="353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DC4238-1F9B-F888-9F31-0FA376852A6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088864" y="1054437"/>
                <a:ext cx="549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5E18303-9E1D-4307-CBF9-C5CBC4B2DE84}"/>
                  </a:ext>
                </a:extLst>
              </p14:cNvPr>
              <p14:cNvContentPartPr/>
              <p14:nvPr/>
            </p14:nvContentPartPr>
            <p14:xfrm>
              <a:off x="4575584" y="1368717"/>
              <a:ext cx="68760" cy="69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5E18303-9E1D-4307-CBF9-C5CBC4B2DE84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569464" y="1362597"/>
                <a:ext cx="81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E289DE6-0A57-DDEA-8F4C-07166079A388}"/>
                  </a:ext>
                </a:extLst>
              </p14:cNvPr>
              <p14:cNvContentPartPr/>
              <p14:nvPr/>
            </p14:nvContentPartPr>
            <p14:xfrm>
              <a:off x="4059344" y="1153077"/>
              <a:ext cx="669600" cy="31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E289DE6-0A57-DDEA-8F4C-07166079A38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053224" y="1146957"/>
                <a:ext cx="681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D6EE337-B566-D176-E464-210F1C63F67E}"/>
                  </a:ext>
                </a:extLst>
              </p14:cNvPr>
              <p14:cNvContentPartPr/>
              <p14:nvPr/>
            </p14:nvContentPartPr>
            <p14:xfrm>
              <a:off x="4687904" y="1117077"/>
              <a:ext cx="90720" cy="135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D6EE337-B566-D176-E464-210F1C63F67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681784" y="1110957"/>
                <a:ext cx="1029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7C6E7C0-9445-20F5-D60D-1A007F1841FE}"/>
                  </a:ext>
                </a:extLst>
              </p14:cNvPr>
              <p14:cNvContentPartPr/>
              <p14:nvPr/>
            </p14:nvContentPartPr>
            <p14:xfrm>
              <a:off x="4098944" y="1531797"/>
              <a:ext cx="479160" cy="11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7C6E7C0-9445-20F5-D60D-1A007F1841F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092824" y="1525677"/>
                <a:ext cx="491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D332160-DEB0-C806-3C08-459A9705EB9E}"/>
                  </a:ext>
                </a:extLst>
              </p14:cNvPr>
              <p14:cNvContentPartPr/>
              <p14:nvPr/>
            </p14:nvContentPartPr>
            <p14:xfrm>
              <a:off x="4525544" y="1559877"/>
              <a:ext cx="87840" cy="149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D332160-DEB0-C806-3C08-459A9705EB9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19424" y="1553757"/>
                <a:ext cx="100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ACDF74B-C660-48D6-F114-0416B23AB1C3}"/>
                  </a:ext>
                </a:extLst>
              </p14:cNvPr>
              <p14:cNvContentPartPr/>
              <p14:nvPr/>
            </p14:nvContentPartPr>
            <p14:xfrm>
              <a:off x="4030184" y="1028517"/>
              <a:ext cx="71280" cy="9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ACDF74B-C660-48D6-F114-0416B23AB1C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024064" y="1022397"/>
                <a:ext cx="835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CF9960-8212-C8D4-4EC1-7F713858442C}"/>
                  </a:ext>
                </a:extLst>
              </p14:cNvPr>
              <p14:cNvContentPartPr/>
              <p14:nvPr/>
            </p14:nvContentPartPr>
            <p14:xfrm>
              <a:off x="4034504" y="1429557"/>
              <a:ext cx="94320" cy="126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CF9960-8212-C8D4-4EC1-7F713858442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028384" y="1423437"/>
                <a:ext cx="1065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7604F77-5F48-DB3C-597C-D4DF32430121}"/>
                  </a:ext>
                </a:extLst>
              </p14:cNvPr>
              <p14:cNvContentPartPr/>
              <p14:nvPr/>
            </p14:nvContentPartPr>
            <p14:xfrm>
              <a:off x="4047824" y="1034637"/>
              <a:ext cx="59760" cy="95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7604F77-5F48-DB3C-597C-D4DF3243012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041704" y="1028517"/>
                <a:ext cx="72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1C84763-5518-DEFC-9049-FC6E72EE94BB}"/>
                  </a:ext>
                </a:extLst>
              </p14:cNvPr>
              <p14:cNvContentPartPr/>
              <p14:nvPr/>
            </p14:nvContentPartPr>
            <p14:xfrm>
              <a:off x="3032984" y="662397"/>
              <a:ext cx="1008720" cy="56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1C84763-5518-DEFC-9049-FC6E72EE94B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026864" y="656277"/>
                <a:ext cx="10209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FE2C507-ED7C-63CC-53D8-B531C005560A}"/>
                  </a:ext>
                </a:extLst>
              </p14:cNvPr>
              <p14:cNvContentPartPr/>
              <p14:nvPr/>
            </p14:nvContentPartPr>
            <p14:xfrm>
              <a:off x="2974664" y="1171077"/>
              <a:ext cx="898200" cy="480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FE2C507-ED7C-63CC-53D8-B531C005560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68544" y="1164957"/>
                <a:ext cx="9104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6A77334-FAE7-C9E3-1D2A-3F51E2AEAA78}"/>
                  </a:ext>
                </a:extLst>
              </p14:cNvPr>
              <p14:cNvContentPartPr/>
              <p14:nvPr/>
            </p14:nvContentPartPr>
            <p14:xfrm>
              <a:off x="2868464" y="1661757"/>
              <a:ext cx="257040" cy="582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6A77334-FAE7-C9E3-1D2A-3F51E2AEAA7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862344" y="1655637"/>
                <a:ext cx="26928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B7459DA-7182-CDB1-FEDE-AF458DC6DCC8}"/>
                  </a:ext>
                </a:extLst>
              </p14:cNvPr>
              <p14:cNvContentPartPr/>
              <p14:nvPr/>
            </p14:nvContentPartPr>
            <p14:xfrm>
              <a:off x="2925344" y="1628637"/>
              <a:ext cx="82080" cy="137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B7459DA-7182-CDB1-FEDE-AF458DC6DCC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919224" y="1622517"/>
                <a:ext cx="94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A474725-E685-ACCA-6277-13BA00D479C4}"/>
                  </a:ext>
                </a:extLst>
              </p14:cNvPr>
              <p14:cNvContentPartPr/>
              <p14:nvPr/>
            </p14:nvContentPartPr>
            <p14:xfrm>
              <a:off x="2661104" y="1025277"/>
              <a:ext cx="395640" cy="1439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A474725-E685-ACCA-6277-13BA00D479C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654984" y="1019157"/>
                <a:ext cx="40788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BDBF1A3-9B7B-AA1C-2525-6D50A407FFF8}"/>
                  </a:ext>
                </a:extLst>
              </p14:cNvPr>
              <p14:cNvContentPartPr/>
              <p14:nvPr/>
            </p14:nvContentPartPr>
            <p14:xfrm>
              <a:off x="2926064" y="1049037"/>
              <a:ext cx="130680" cy="190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BDBF1A3-9B7B-AA1C-2525-6D50A407FFF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919944" y="1042917"/>
                <a:ext cx="142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94A8246-B85C-E000-9A9A-DF9CCD9E6DBA}"/>
                  </a:ext>
                </a:extLst>
              </p14:cNvPr>
              <p14:cNvContentPartPr/>
              <p14:nvPr/>
            </p14:nvContentPartPr>
            <p14:xfrm>
              <a:off x="1362584" y="3457437"/>
              <a:ext cx="8640" cy="258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94A8246-B85C-E000-9A9A-DF9CCD9E6DB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356464" y="3451317"/>
                <a:ext cx="208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9018C3-2079-E57D-9B38-3E91CB194A54}"/>
                  </a:ext>
                </a:extLst>
              </p14:cNvPr>
              <p14:cNvContentPartPr/>
              <p14:nvPr/>
            </p14:nvContentPartPr>
            <p14:xfrm>
              <a:off x="1314704" y="3557877"/>
              <a:ext cx="83520" cy="7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9018C3-2079-E57D-9B38-3E91CB194A5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308584" y="3551757"/>
                <a:ext cx="95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CBC1747-A0C6-0292-48D3-861C2CAF1D26}"/>
                  </a:ext>
                </a:extLst>
              </p14:cNvPr>
              <p14:cNvContentPartPr/>
              <p14:nvPr/>
            </p14:nvContentPartPr>
            <p14:xfrm>
              <a:off x="1432784" y="3499557"/>
              <a:ext cx="221400" cy="1839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CBC1747-A0C6-0292-48D3-861C2CAF1D2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426664" y="3493437"/>
                <a:ext cx="233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9A4DDC8-97B4-9928-CF82-0D039263419B}"/>
                  </a:ext>
                </a:extLst>
              </p14:cNvPr>
              <p14:cNvContentPartPr/>
              <p14:nvPr/>
            </p14:nvContentPartPr>
            <p14:xfrm>
              <a:off x="1659944" y="3595317"/>
              <a:ext cx="98280" cy="766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9A4DDC8-97B4-9928-CF82-0D039263419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653824" y="3589197"/>
                <a:ext cx="1105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723858E-978C-B743-4C8C-E9005097B475}"/>
                  </a:ext>
                </a:extLst>
              </p14:cNvPr>
              <p14:cNvContentPartPr/>
              <p14:nvPr/>
            </p14:nvContentPartPr>
            <p14:xfrm>
              <a:off x="1287344" y="3355197"/>
              <a:ext cx="558360" cy="464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723858E-978C-B743-4C8C-E9005097B475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281224" y="3349077"/>
                <a:ext cx="5706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BEAA584-4087-AAA6-D90E-CEE55DD20E52}"/>
                  </a:ext>
                </a:extLst>
              </p14:cNvPr>
              <p14:cNvContentPartPr/>
              <p14:nvPr/>
            </p14:nvContentPartPr>
            <p14:xfrm>
              <a:off x="3106064" y="2325597"/>
              <a:ext cx="92160" cy="264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BEAA584-4087-AAA6-D90E-CEE55DD20E5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099944" y="2319477"/>
                <a:ext cx="104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B78D88D-7C70-F208-8645-2BA9BAED6343}"/>
                  </a:ext>
                </a:extLst>
              </p14:cNvPr>
              <p14:cNvContentPartPr/>
              <p14:nvPr/>
            </p14:nvContentPartPr>
            <p14:xfrm>
              <a:off x="3184904" y="2475717"/>
              <a:ext cx="75960" cy="90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B78D88D-7C70-F208-8645-2BA9BAED6343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178784" y="2469597"/>
                <a:ext cx="88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ADA6C03-2E93-62B3-BBD1-E46B03FDBA48}"/>
                  </a:ext>
                </a:extLst>
              </p14:cNvPr>
              <p14:cNvContentPartPr/>
              <p14:nvPr/>
            </p14:nvContentPartPr>
            <p14:xfrm>
              <a:off x="3290384" y="2450877"/>
              <a:ext cx="45360" cy="9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ADA6C03-2E93-62B3-BBD1-E46B03FDBA4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284264" y="2444757"/>
                <a:ext cx="576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7767DE9-8E03-6C6D-E89C-D7D0E32EB486}"/>
                  </a:ext>
                </a:extLst>
              </p14:cNvPr>
              <p14:cNvContentPartPr/>
              <p14:nvPr/>
            </p14:nvContentPartPr>
            <p14:xfrm>
              <a:off x="3382544" y="2465277"/>
              <a:ext cx="60120" cy="96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7767DE9-8E03-6C6D-E89C-D7D0E32EB48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376424" y="2459157"/>
                <a:ext cx="72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E14191E-B0A8-C822-70C0-12692738FC74}"/>
                  </a:ext>
                </a:extLst>
              </p14:cNvPr>
              <p14:cNvContentPartPr/>
              <p14:nvPr/>
            </p14:nvContentPartPr>
            <p14:xfrm>
              <a:off x="3494864" y="2308317"/>
              <a:ext cx="100800" cy="236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E14191E-B0A8-C822-70C0-12692738FC7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488744" y="2302197"/>
                <a:ext cx="113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15B6740-CC12-7EBF-68EE-703743B33637}"/>
                  </a:ext>
                </a:extLst>
              </p14:cNvPr>
              <p14:cNvContentPartPr/>
              <p14:nvPr/>
            </p14:nvContentPartPr>
            <p14:xfrm>
              <a:off x="3620504" y="2427117"/>
              <a:ext cx="52560" cy="121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15B6740-CC12-7EBF-68EE-703743B3363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614384" y="2420997"/>
                <a:ext cx="64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7FD2C3-8FF7-27FA-A9B9-223397EF215C}"/>
                  </a:ext>
                </a:extLst>
              </p14:cNvPr>
              <p14:cNvContentPartPr/>
              <p14:nvPr/>
            </p14:nvContentPartPr>
            <p14:xfrm>
              <a:off x="3697544" y="2485797"/>
              <a:ext cx="90000" cy="78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7FD2C3-8FF7-27FA-A9B9-223397EF215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691424" y="2479677"/>
                <a:ext cx="1022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AB669A-1F28-478E-7AFA-4DFD41F552FA}"/>
                  </a:ext>
                </a:extLst>
              </p14:cNvPr>
              <p14:cNvContentPartPr/>
              <p14:nvPr/>
            </p14:nvContentPartPr>
            <p14:xfrm>
              <a:off x="3058184" y="2175837"/>
              <a:ext cx="716760" cy="584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AB669A-1F28-478E-7AFA-4DFD41F552F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052064" y="2169717"/>
                <a:ext cx="7290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5EDF51D-0814-F365-B205-53F1508DF713}"/>
                  </a:ext>
                </a:extLst>
              </p14:cNvPr>
              <p14:cNvContentPartPr/>
              <p14:nvPr/>
            </p14:nvContentPartPr>
            <p14:xfrm>
              <a:off x="1961984" y="2556717"/>
              <a:ext cx="1145880" cy="31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5EDF51D-0814-F365-B205-53F1508DF71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955864" y="2550597"/>
                <a:ext cx="1158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2249454-37DF-50C9-3EDC-4F7B087714A9}"/>
                  </a:ext>
                </a:extLst>
              </p14:cNvPr>
              <p14:cNvContentPartPr/>
              <p14:nvPr/>
            </p14:nvContentPartPr>
            <p14:xfrm>
              <a:off x="1919144" y="2465277"/>
              <a:ext cx="74520" cy="184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2249454-37DF-50C9-3EDC-4F7B087714A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913024" y="2459157"/>
                <a:ext cx="86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008DC4B-03A8-DD0F-8564-39556B59E504}"/>
                  </a:ext>
                </a:extLst>
              </p14:cNvPr>
              <p14:cNvContentPartPr/>
              <p14:nvPr/>
            </p14:nvContentPartPr>
            <p14:xfrm>
              <a:off x="1874504" y="2656797"/>
              <a:ext cx="1269720" cy="763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008DC4B-03A8-DD0F-8564-39556B59E50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868384" y="2650677"/>
                <a:ext cx="12819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DB79055-8553-34CD-B939-B7F912A30383}"/>
                  </a:ext>
                </a:extLst>
              </p14:cNvPr>
              <p14:cNvContentPartPr/>
              <p14:nvPr/>
            </p14:nvContentPartPr>
            <p14:xfrm>
              <a:off x="1868384" y="3312357"/>
              <a:ext cx="91800" cy="122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DB79055-8553-34CD-B939-B7F912A30383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862264" y="3306237"/>
                <a:ext cx="104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AFBB4C1-D17E-7DF1-4FA9-5071CE58A22C}"/>
                  </a:ext>
                </a:extLst>
              </p14:cNvPr>
              <p14:cNvContentPartPr/>
              <p14:nvPr/>
            </p14:nvContentPartPr>
            <p14:xfrm>
              <a:off x="1365824" y="4443117"/>
              <a:ext cx="76320" cy="90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AFBB4C1-D17E-7DF1-4FA9-5071CE58A22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359704" y="4436997"/>
                <a:ext cx="88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B52F38E-200B-2B16-8F11-EE4FB95453A9}"/>
                  </a:ext>
                </a:extLst>
              </p14:cNvPr>
              <p14:cNvContentPartPr/>
              <p14:nvPr/>
            </p14:nvContentPartPr>
            <p14:xfrm>
              <a:off x="1445744" y="4232877"/>
              <a:ext cx="15120" cy="287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B52F38E-200B-2B16-8F11-EE4FB95453A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439624" y="4226757"/>
                <a:ext cx="27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4A4BC33-E507-0954-DBAF-5371D7B13D44}"/>
                  </a:ext>
                </a:extLst>
              </p14:cNvPr>
              <p14:cNvContentPartPr/>
              <p14:nvPr/>
            </p14:nvContentPartPr>
            <p14:xfrm>
              <a:off x="1649864" y="4308837"/>
              <a:ext cx="360" cy="2332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4A4BC33-E507-0954-DBAF-5371D7B13D44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643744" y="4302717"/>
                <a:ext cx="12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8F2820D-2473-23B2-DDAE-135D393CA98D}"/>
                  </a:ext>
                </a:extLst>
              </p14:cNvPr>
              <p14:cNvContentPartPr/>
              <p14:nvPr/>
            </p14:nvContentPartPr>
            <p14:xfrm>
              <a:off x="1647704" y="4291557"/>
              <a:ext cx="91800" cy="229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8F2820D-2473-23B2-DDAE-135D393CA98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641584" y="4285437"/>
                <a:ext cx="104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118067F-34F8-7A07-562D-5018BA2041F9}"/>
                  </a:ext>
                </a:extLst>
              </p14:cNvPr>
              <p14:cNvContentPartPr/>
              <p14:nvPr/>
            </p14:nvContentPartPr>
            <p14:xfrm>
              <a:off x="1727984" y="4440957"/>
              <a:ext cx="55080" cy="817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118067F-34F8-7A07-562D-5018BA2041F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721864" y="4434837"/>
                <a:ext cx="673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7DB1D0D-7C27-964E-12E5-CC6B9DF8FAE1}"/>
                  </a:ext>
                </a:extLst>
              </p14:cNvPr>
              <p14:cNvContentPartPr/>
              <p14:nvPr/>
            </p14:nvContentPartPr>
            <p14:xfrm>
              <a:off x="1836344" y="4430877"/>
              <a:ext cx="38520" cy="907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7DB1D0D-7C27-964E-12E5-CC6B9DF8FAE1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830224" y="4424757"/>
                <a:ext cx="50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73EC80-91CE-D84C-2EAF-BF94A1AFB4FD}"/>
                  </a:ext>
                </a:extLst>
              </p14:cNvPr>
              <p14:cNvContentPartPr/>
              <p14:nvPr/>
            </p14:nvContentPartPr>
            <p14:xfrm>
              <a:off x="1913744" y="4444557"/>
              <a:ext cx="51840" cy="76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73EC80-91CE-D84C-2EAF-BF94A1AFB4F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907624" y="4438437"/>
                <a:ext cx="64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E5D5B0-9D09-D0E5-115C-FB62F7D5BFA5}"/>
                  </a:ext>
                </a:extLst>
              </p14:cNvPr>
              <p14:cNvContentPartPr/>
              <p14:nvPr/>
            </p14:nvContentPartPr>
            <p14:xfrm>
              <a:off x="1978184" y="4331517"/>
              <a:ext cx="65160" cy="181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E5D5B0-9D09-D0E5-115C-FB62F7D5BFA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972064" y="4325397"/>
                <a:ext cx="77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C13077D-6AA9-3723-5E5C-AA2C6D74A693}"/>
                  </a:ext>
                </a:extLst>
              </p14:cNvPr>
              <p14:cNvContentPartPr/>
              <p14:nvPr/>
            </p14:nvContentPartPr>
            <p14:xfrm>
              <a:off x="2072144" y="4426557"/>
              <a:ext cx="70920" cy="910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C13077D-6AA9-3723-5E5C-AA2C6D74A693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066024" y="4420437"/>
                <a:ext cx="831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A061EC5-2A15-B892-5E00-02A6E1A5B22A}"/>
                  </a:ext>
                </a:extLst>
              </p14:cNvPr>
              <p14:cNvContentPartPr/>
              <p14:nvPr/>
            </p14:nvContentPartPr>
            <p14:xfrm>
              <a:off x="2159624" y="4435917"/>
              <a:ext cx="100440" cy="101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A061EC5-2A15-B892-5E00-02A6E1A5B22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2153504" y="4429797"/>
                <a:ext cx="112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F7964B4-6DB4-B8FF-B244-7F7867AACED5}"/>
                  </a:ext>
                </a:extLst>
              </p14:cNvPr>
              <p14:cNvContentPartPr/>
              <p14:nvPr/>
            </p14:nvContentPartPr>
            <p14:xfrm>
              <a:off x="1254944" y="4139637"/>
              <a:ext cx="1055880" cy="614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F7964B4-6DB4-B8FF-B244-7F7867AACED5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248824" y="4133517"/>
                <a:ext cx="10681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675B1AC-2DD0-EDF9-C22B-952275CC82A3}"/>
                  </a:ext>
                </a:extLst>
              </p14:cNvPr>
              <p14:cNvContentPartPr/>
              <p14:nvPr/>
            </p14:nvContentPartPr>
            <p14:xfrm>
              <a:off x="2332784" y="2751477"/>
              <a:ext cx="928080" cy="1532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675B1AC-2DD0-EDF9-C22B-952275CC82A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326664" y="2745357"/>
                <a:ext cx="940320" cy="15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1E6A4F2-13DB-5BAB-FC10-E471026822EB}"/>
                  </a:ext>
                </a:extLst>
              </p14:cNvPr>
              <p14:cNvContentPartPr/>
              <p14:nvPr/>
            </p14:nvContentPartPr>
            <p14:xfrm>
              <a:off x="2321624" y="4166277"/>
              <a:ext cx="136080" cy="1314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1E6A4F2-13DB-5BAB-FC10-E471026822EB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315504" y="4160157"/>
                <a:ext cx="148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ABF0C-E665-2817-0C19-31AD32C46C92}"/>
                  </a:ext>
                </a:extLst>
              </p14:cNvPr>
              <p14:cNvContentPartPr/>
              <p14:nvPr/>
            </p14:nvContentPartPr>
            <p14:xfrm>
              <a:off x="4951784" y="2243517"/>
              <a:ext cx="15840" cy="209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ABF0C-E665-2817-0C19-31AD32C46C9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945664" y="2237397"/>
                <a:ext cx="28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2A499-FFC4-3486-9975-4EF23F9A2107}"/>
                  </a:ext>
                </a:extLst>
              </p14:cNvPr>
              <p14:cNvContentPartPr/>
              <p14:nvPr/>
            </p14:nvContentPartPr>
            <p14:xfrm>
              <a:off x="4939904" y="2255037"/>
              <a:ext cx="91800" cy="24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2A499-FFC4-3486-9975-4EF23F9A2107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933784" y="2248917"/>
                <a:ext cx="104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67024A-4C1B-027E-0DED-0449EF1928D3}"/>
                  </a:ext>
                </a:extLst>
              </p14:cNvPr>
              <p14:cNvContentPartPr/>
              <p14:nvPr/>
            </p14:nvContentPartPr>
            <p14:xfrm>
              <a:off x="4931264" y="2351877"/>
              <a:ext cx="900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67024A-4C1B-027E-0DED-0449EF1928D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4925144" y="2345757"/>
                <a:ext cx="102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4B29B24-4AE6-D7AF-BD57-B9077114F97F}"/>
                  </a:ext>
                </a:extLst>
              </p14:cNvPr>
              <p14:cNvContentPartPr/>
              <p14:nvPr/>
            </p14:nvContentPartPr>
            <p14:xfrm>
              <a:off x="5062664" y="2384277"/>
              <a:ext cx="118800" cy="5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4B29B24-4AE6-D7AF-BD57-B9077114F97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056544" y="2378157"/>
                <a:ext cx="1310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74237E-F7E1-44ED-B5F4-4FFA8E787E9A}"/>
                  </a:ext>
                </a:extLst>
              </p14:cNvPr>
              <p14:cNvContentPartPr/>
              <p14:nvPr/>
            </p14:nvContentPartPr>
            <p14:xfrm>
              <a:off x="4824704" y="2166477"/>
              <a:ext cx="471600" cy="401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74237E-F7E1-44ED-B5F4-4FFA8E787E9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818584" y="2160357"/>
                <a:ext cx="4838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0E729E0-1139-A280-4004-95289DEEC72A}"/>
                  </a:ext>
                </a:extLst>
              </p14:cNvPr>
              <p14:cNvContentPartPr/>
              <p14:nvPr/>
            </p14:nvContentPartPr>
            <p14:xfrm>
              <a:off x="4862864" y="4512957"/>
              <a:ext cx="108720" cy="2905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0E729E0-1139-A280-4004-95289DEEC72A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856744" y="4506837"/>
                <a:ext cx="1209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47A5B7AC-6D5F-A037-EB31-91B556D59DB9}"/>
                  </a:ext>
                </a:extLst>
              </p14:cNvPr>
              <p14:cNvContentPartPr/>
              <p14:nvPr/>
            </p14:nvContentPartPr>
            <p14:xfrm>
              <a:off x="4818944" y="4497117"/>
              <a:ext cx="117000" cy="806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47A5B7AC-6D5F-A037-EB31-91B556D59DB9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4812824" y="4490997"/>
                <a:ext cx="129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1ACD8C3-F659-72B4-C2D6-68BA0BD6989D}"/>
                  </a:ext>
                </a:extLst>
              </p14:cNvPr>
              <p14:cNvContentPartPr/>
              <p14:nvPr/>
            </p14:nvContentPartPr>
            <p14:xfrm>
              <a:off x="4489544" y="1864797"/>
              <a:ext cx="1172880" cy="30394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1ACD8C3-F659-72B4-C2D6-68BA0BD6989D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483424" y="1858677"/>
                <a:ext cx="1185120" cy="30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A940D79-92D0-9504-9690-607FFFD731FA}"/>
                  </a:ext>
                </a:extLst>
              </p14:cNvPr>
              <p14:cNvContentPartPr/>
              <p14:nvPr/>
            </p14:nvContentPartPr>
            <p14:xfrm>
              <a:off x="5403944" y="1904397"/>
              <a:ext cx="154440" cy="763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A940D79-92D0-9504-9690-607FFFD731F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397824" y="1898277"/>
                <a:ext cx="1666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05AC41A-F8A2-9F67-3C15-1F3D86B2853E}"/>
                  </a:ext>
                </a:extLst>
              </p14:cNvPr>
              <p14:cNvContentPartPr/>
              <p14:nvPr/>
            </p14:nvContentPartPr>
            <p14:xfrm>
              <a:off x="4929464" y="4884477"/>
              <a:ext cx="4680" cy="234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05AC41A-F8A2-9F67-3C15-1F3D86B2853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923344" y="4878357"/>
                <a:ext cx="16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DC4A334-A9E9-3256-9F01-7C60C7B49691}"/>
                  </a:ext>
                </a:extLst>
              </p14:cNvPr>
              <p14:cNvContentPartPr/>
              <p14:nvPr/>
            </p14:nvContentPartPr>
            <p14:xfrm>
              <a:off x="4402784" y="1043997"/>
              <a:ext cx="1506960" cy="39488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DC4A334-A9E9-3256-9F01-7C60C7B49691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396664" y="1037877"/>
                <a:ext cx="1519200" cy="39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7313B81-0938-C1BC-073E-F325A675E07E}"/>
                  </a:ext>
                </a:extLst>
              </p14:cNvPr>
              <p14:cNvContentPartPr/>
              <p14:nvPr/>
            </p14:nvContentPartPr>
            <p14:xfrm>
              <a:off x="5407904" y="1029237"/>
              <a:ext cx="302040" cy="61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7313B81-0938-C1BC-073E-F325A675E07E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5401784" y="1023117"/>
                <a:ext cx="31428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672B2F2-B788-3A58-EB62-C918AF001A3B}"/>
              </a:ext>
            </a:extLst>
          </p:cNvPr>
          <p:cNvGrpSpPr/>
          <p:nvPr/>
        </p:nvGrpSpPr>
        <p:grpSpPr>
          <a:xfrm>
            <a:off x="7728464" y="3909957"/>
            <a:ext cx="1469160" cy="358920"/>
            <a:chOff x="7728464" y="3909957"/>
            <a:chExt cx="14691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408938-F46F-6C04-D76D-53B4934C790F}"/>
                    </a:ext>
                  </a:extLst>
                </p14:cNvPr>
                <p14:cNvContentPartPr/>
                <p14:nvPr/>
              </p14:nvContentPartPr>
              <p14:xfrm>
                <a:off x="7836104" y="4018677"/>
                <a:ext cx="74520" cy="100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408938-F46F-6C04-D76D-53B4934C790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829984" y="4012557"/>
                  <a:ext cx="86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2E894DC-2852-AE9E-AA24-902B0A427ADE}"/>
                    </a:ext>
                  </a:extLst>
                </p14:cNvPr>
                <p14:cNvContentPartPr/>
                <p14:nvPr/>
              </p14:nvContentPartPr>
              <p14:xfrm>
                <a:off x="7950944" y="4030197"/>
                <a:ext cx="74880" cy="709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2E894DC-2852-AE9E-AA24-902B0A427AD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944824" y="4024077"/>
                  <a:ext cx="87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49BC588-19FE-0460-A08F-42DEC59A5892}"/>
                    </a:ext>
                  </a:extLst>
                </p14:cNvPr>
                <p14:cNvContentPartPr/>
                <p14:nvPr/>
              </p14:nvContentPartPr>
              <p14:xfrm>
                <a:off x="8090264" y="3952077"/>
                <a:ext cx="2520" cy="158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49BC588-19FE-0460-A08F-42DEC59A589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084144" y="3945957"/>
                  <a:ext cx="14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025C29F-4422-6979-1AFD-E0467C3A9BB3}"/>
                    </a:ext>
                  </a:extLst>
                </p14:cNvPr>
                <p14:cNvContentPartPr/>
                <p14:nvPr/>
              </p14:nvContentPartPr>
              <p14:xfrm>
                <a:off x="8086304" y="3938397"/>
                <a:ext cx="90000" cy="11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025C29F-4422-6979-1AFD-E0467C3A9BB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080184" y="3932277"/>
                  <a:ext cx="10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A55FC37-AD46-A1E5-E436-471E6D1E1CCD}"/>
                    </a:ext>
                  </a:extLst>
                </p14:cNvPr>
                <p14:cNvContentPartPr/>
                <p14:nvPr/>
              </p14:nvContentPartPr>
              <p14:xfrm>
                <a:off x="8100704" y="4041717"/>
                <a:ext cx="7524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A55FC37-AD46-A1E5-E436-471E6D1E1CC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94584" y="4035597"/>
                  <a:ext cx="87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2E28AB2-7262-DED9-2DCF-D2A9B481683A}"/>
                    </a:ext>
                  </a:extLst>
                </p14:cNvPr>
                <p14:cNvContentPartPr/>
                <p14:nvPr/>
              </p14:nvContentPartPr>
              <p14:xfrm>
                <a:off x="8194304" y="4024797"/>
                <a:ext cx="91800" cy="99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2E28AB2-7262-DED9-2DCF-D2A9B481683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188184" y="4018677"/>
                  <a:ext cx="104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4138268-59E9-473F-27B9-0F8F961D73E7}"/>
                    </a:ext>
                  </a:extLst>
                </p14:cNvPr>
                <p14:cNvContentPartPr/>
                <p14:nvPr/>
              </p14:nvContentPartPr>
              <p14:xfrm>
                <a:off x="8300504" y="3953157"/>
                <a:ext cx="87840" cy="167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4138268-59E9-473F-27B9-0F8F961D73E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94384" y="3947037"/>
                  <a:ext cx="100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4F645F-D480-07CD-4779-FCA214BC169D}"/>
                    </a:ext>
                  </a:extLst>
                </p14:cNvPr>
                <p14:cNvContentPartPr/>
                <p14:nvPr/>
              </p14:nvContentPartPr>
              <p14:xfrm>
                <a:off x="8404544" y="3956037"/>
                <a:ext cx="117000" cy="1544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4F645F-D480-07CD-4779-FCA214BC169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98424" y="3949917"/>
                  <a:ext cx="129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1C23CE1-90E6-3DE3-7A2C-35FCBD0AC46C}"/>
                    </a:ext>
                  </a:extLst>
                </p14:cNvPr>
                <p14:cNvContentPartPr/>
                <p14:nvPr/>
              </p14:nvContentPartPr>
              <p14:xfrm>
                <a:off x="8553584" y="4036677"/>
                <a:ext cx="65880" cy="232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1C23CE1-90E6-3DE3-7A2C-35FCBD0AC46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47464" y="4030557"/>
                  <a:ext cx="78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EAD1C76-A5BA-29E0-4629-1BBCDA960B47}"/>
                    </a:ext>
                  </a:extLst>
                </p14:cNvPr>
                <p14:cNvContentPartPr/>
                <p14:nvPr/>
              </p14:nvContentPartPr>
              <p14:xfrm>
                <a:off x="8656544" y="4086357"/>
                <a:ext cx="10800" cy="56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EAD1C76-A5BA-29E0-4629-1BBCDA960B4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50424" y="4080237"/>
                  <a:ext cx="23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3F123F7-28C7-5633-A154-FC0E9571CC44}"/>
                    </a:ext>
                  </a:extLst>
                </p14:cNvPr>
                <p14:cNvContentPartPr/>
                <p14:nvPr/>
              </p14:nvContentPartPr>
              <p14:xfrm>
                <a:off x="8668784" y="3989517"/>
                <a:ext cx="360" cy="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3F123F7-28C7-5633-A154-FC0E9571CC4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62664" y="39833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8CC17F-296D-F24F-7694-18768AC605B6}"/>
                    </a:ext>
                  </a:extLst>
                </p14:cNvPr>
                <p14:cNvContentPartPr/>
                <p14:nvPr/>
              </p14:nvContentPartPr>
              <p14:xfrm>
                <a:off x="8714864" y="3939837"/>
                <a:ext cx="104400" cy="182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8CC17F-296D-F24F-7694-18768AC605B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708744" y="3933717"/>
                  <a:ext cx="11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0A86517-25C2-EE96-67E7-BDDE571AAE67}"/>
                    </a:ext>
                  </a:extLst>
                </p14:cNvPr>
                <p14:cNvContentPartPr/>
                <p14:nvPr/>
              </p14:nvContentPartPr>
              <p14:xfrm>
                <a:off x="8810264" y="3963237"/>
                <a:ext cx="123120" cy="167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0A86517-25C2-EE96-67E7-BDDE571AAE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804144" y="3957117"/>
                  <a:ext cx="135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B595E17-3D1D-AD6B-7C16-622C3E4BA5C0}"/>
                    </a:ext>
                  </a:extLst>
                </p14:cNvPr>
                <p14:cNvContentPartPr/>
                <p14:nvPr/>
              </p14:nvContentPartPr>
              <p14:xfrm>
                <a:off x="8976944" y="4027317"/>
                <a:ext cx="83520" cy="87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B595E17-3D1D-AD6B-7C16-622C3E4BA5C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970824" y="4021197"/>
                  <a:ext cx="95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3E41EF-9EC8-9338-F791-4D0311C86479}"/>
                    </a:ext>
                  </a:extLst>
                </p14:cNvPr>
                <p14:cNvContentPartPr/>
                <p14:nvPr/>
              </p14:nvContentPartPr>
              <p14:xfrm>
                <a:off x="9101504" y="3935157"/>
                <a:ext cx="96120" cy="236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3E41EF-9EC8-9338-F791-4D0311C8647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95384" y="3929037"/>
                  <a:ext cx="108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B410DFC-5844-C0E9-68AC-2B72D8775052}"/>
                    </a:ext>
                  </a:extLst>
                </p14:cNvPr>
                <p14:cNvContentPartPr/>
                <p14:nvPr/>
              </p14:nvContentPartPr>
              <p14:xfrm>
                <a:off x="7728464" y="3909957"/>
                <a:ext cx="54360" cy="329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B410DFC-5844-C0E9-68AC-2B72D877505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22344" y="3903837"/>
                  <a:ext cx="66600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9F8817F-1B6E-5EFE-E044-B3EB03C67321}"/>
                  </a:ext>
                </a:extLst>
              </p14:cNvPr>
              <p14:cNvContentPartPr/>
              <p14:nvPr/>
            </p14:nvContentPartPr>
            <p14:xfrm>
              <a:off x="9160184" y="4458597"/>
              <a:ext cx="83520" cy="3052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9F8817F-1B6E-5EFE-E044-B3EB03C6732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154064" y="4452477"/>
                <a:ext cx="9576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" name="Group 357">
            <a:extLst>
              <a:ext uri="{FF2B5EF4-FFF2-40B4-BE49-F238E27FC236}">
                <a16:creationId xmlns:a16="http://schemas.microsoft.com/office/drawing/2014/main" id="{A46514A1-792C-E098-7412-57CA3FE33856}"/>
              </a:ext>
            </a:extLst>
          </p:cNvPr>
          <p:cNvGrpSpPr/>
          <p:nvPr/>
        </p:nvGrpSpPr>
        <p:grpSpPr>
          <a:xfrm>
            <a:off x="4834424" y="4778997"/>
            <a:ext cx="973440" cy="1379880"/>
            <a:chOff x="4834424" y="4778997"/>
            <a:chExt cx="973440" cy="13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BFDA6E9-901F-F8F6-FC1E-AEA303FB5B48}"/>
                    </a:ext>
                  </a:extLst>
                </p14:cNvPr>
                <p14:cNvContentPartPr/>
                <p14:nvPr/>
              </p14:nvContentPartPr>
              <p14:xfrm>
                <a:off x="4891304" y="4952877"/>
                <a:ext cx="11520" cy="203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BFDA6E9-901F-F8F6-FC1E-AEA303FB5B4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85184" y="4946757"/>
                  <a:ext cx="23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453915B-4494-3FDE-D341-9A77B8BED7D6}"/>
                    </a:ext>
                  </a:extLst>
                </p14:cNvPr>
                <p14:cNvContentPartPr/>
                <p14:nvPr/>
              </p14:nvContentPartPr>
              <p14:xfrm>
                <a:off x="4883744" y="5025957"/>
                <a:ext cx="98280" cy="53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453915B-4494-3FDE-D341-9A77B8BED7D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7624" y="5019837"/>
                  <a:ext cx="110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F0A5F27-F783-2FDC-A8F2-AA6E45E07AD4}"/>
                    </a:ext>
                  </a:extLst>
                </p14:cNvPr>
                <p14:cNvContentPartPr/>
                <p14:nvPr/>
              </p14:nvContentPartPr>
              <p14:xfrm>
                <a:off x="4946744" y="4952877"/>
                <a:ext cx="37080" cy="191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F0A5F27-F783-2FDC-A8F2-AA6E45E07A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40624" y="4946757"/>
                  <a:ext cx="4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79C6B07-F93A-2CD0-0096-41AE5B7EE4D2}"/>
                    </a:ext>
                  </a:extLst>
                </p14:cNvPr>
                <p14:cNvContentPartPr/>
                <p14:nvPr/>
              </p14:nvContentPartPr>
              <p14:xfrm>
                <a:off x="4982744" y="5054757"/>
                <a:ext cx="119520" cy="1296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79C6B07-F93A-2CD0-0096-41AE5B7EE4D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976624" y="5048637"/>
                  <a:ext cx="131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07350E6-2747-3B89-FB06-EB6082F273BF}"/>
                    </a:ext>
                  </a:extLst>
                </p14:cNvPr>
                <p14:cNvContentPartPr/>
                <p14:nvPr/>
              </p14:nvContentPartPr>
              <p14:xfrm>
                <a:off x="5127464" y="5083197"/>
                <a:ext cx="84960" cy="77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07350E6-2747-3B89-FB06-EB6082F273B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121344" y="5077077"/>
                  <a:ext cx="97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4A30B67-FDF5-5120-77D4-86C41978093E}"/>
                    </a:ext>
                  </a:extLst>
                </p14:cNvPr>
                <p14:cNvContentPartPr/>
                <p14:nvPr/>
              </p14:nvContentPartPr>
              <p14:xfrm>
                <a:off x="5281184" y="5068437"/>
                <a:ext cx="56520" cy="68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4A30B67-FDF5-5120-77D4-86C4197809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75064" y="5062317"/>
                  <a:ext cx="68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D5878D7-9CAA-1516-25DD-ABDD53987E9E}"/>
                    </a:ext>
                  </a:extLst>
                </p14:cNvPr>
                <p14:cNvContentPartPr/>
                <p14:nvPr/>
              </p14:nvContentPartPr>
              <p14:xfrm>
                <a:off x="5316104" y="4887357"/>
                <a:ext cx="19080" cy="246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D5878D7-9CAA-1516-25DD-ABDD53987E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09984" y="4881237"/>
                  <a:ext cx="31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4B72331-69F3-AA94-A5EE-265CC8553AA7}"/>
                    </a:ext>
                  </a:extLst>
                </p14:cNvPr>
                <p14:cNvContentPartPr/>
                <p14:nvPr/>
              </p14:nvContentPartPr>
              <p14:xfrm>
                <a:off x="5356064" y="4953957"/>
                <a:ext cx="87840" cy="205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4B72331-69F3-AA94-A5EE-265CC8553AA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349944" y="4947837"/>
                  <a:ext cx="100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7895656-446E-D57C-1A73-67AEAC9B920A}"/>
                    </a:ext>
                  </a:extLst>
                </p14:cNvPr>
                <p14:cNvContentPartPr/>
                <p14:nvPr/>
              </p14:nvContentPartPr>
              <p14:xfrm>
                <a:off x="5455424" y="5040357"/>
                <a:ext cx="94680" cy="124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7895656-446E-D57C-1A73-67AEAC9B920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449304" y="5034237"/>
                  <a:ext cx="106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DCB3F9B-4979-58EA-56B9-E4DE3121F01F}"/>
                    </a:ext>
                  </a:extLst>
                </p14:cNvPr>
                <p14:cNvContentPartPr/>
                <p14:nvPr/>
              </p14:nvContentPartPr>
              <p14:xfrm>
                <a:off x="4841984" y="4778997"/>
                <a:ext cx="820080" cy="599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DCB3F9B-4979-58EA-56B9-E4DE3121F01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835864" y="4772877"/>
                  <a:ext cx="832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91E32A2-ED88-7AE2-0B48-984C42EB86D0}"/>
                    </a:ext>
                  </a:extLst>
                </p14:cNvPr>
                <p14:cNvContentPartPr/>
                <p14:nvPr/>
              </p14:nvContentPartPr>
              <p14:xfrm>
                <a:off x="4947824" y="5873757"/>
                <a:ext cx="81720" cy="120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91E32A2-ED88-7AE2-0B48-984C42EB86D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41704" y="5867637"/>
                  <a:ext cx="93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A0FF93-7A40-4478-8FFF-08065C574D89}"/>
                    </a:ext>
                  </a:extLst>
                </p14:cNvPr>
                <p14:cNvContentPartPr/>
                <p14:nvPr/>
              </p14:nvContentPartPr>
              <p14:xfrm>
                <a:off x="5023064" y="5723997"/>
                <a:ext cx="52200" cy="2250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A0FF93-7A40-4478-8FFF-08065C574D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016944" y="5717877"/>
                  <a:ext cx="64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D4419F9-6399-A1EF-4A4D-8FF80ED0B94D}"/>
                    </a:ext>
                  </a:extLst>
                </p14:cNvPr>
                <p14:cNvContentPartPr/>
                <p14:nvPr/>
              </p14:nvContentPartPr>
              <p14:xfrm>
                <a:off x="5086784" y="5873757"/>
                <a:ext cx="73800" cy="1285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D4419F9-6399-A1EF-4A4D-8FF80ED0B94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080664" y="5867637"/>
                  <a:ext cx="86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52D0315-1A84-45B4-E49A-1A0EE1B8063A}"/>
                    </a:ext>
                  </a:extLst>
                </p14:cNvPr>
                <p14:cNvContentPartPr/>
                <p14:nvPr/>
              </p14:nvContentPartPr>
              <p14:xfrm>
                <a:off x="5204144" y="5900757"/>
                <a:ext cx="104400" cy="115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52D0315-1A84-45B4-E49A-1A0EE1B8063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198024" y="5894637"/>
                  <a:ext cx="116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12455C3-EBE7-A255-5775-2A28BAC873DE}"/>
                    </a:ext>
                  </a:extLst>
                </p14:cNvPr>
                <p14:cNvContentPartPr/>
                <p14:nvPr/>
              </p14:nvContentPartPr>
              <p14:xfrm>
                <a:off x="5347424" y="5922717"/>
                <a:ext cx="69480" cy="1015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12455C3-EBE7-A255-5775-2A28BAC873D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341304" y="5916597"/>
                  <a:ext cx="81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9C614AB-EAC8-276B-9A7C-4DFFFD597C05}"/>
                    </a:ext>
                  </a:extLst>
                </p14:cNvPr>
                <p14:cNvContentPartPr/>
                <p14:nvPr/>
              </p14:nvContentPartPr>
              <p14:xfrm>
                <a:off x="4834424" y="5655957"/>
                <a:ext cx="671400" cy="5029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9C614AB-EAC8-276B-9A7C-4DFFFD597C0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28304" y="5649837"/>
                  <a:ext cx="6836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CF75104-B519-C959-F881-A97F1575BCAE}"/>
                    </a:ext>
                  </a:extLst>
                </p14:cNvPr>
                <p14:cNvContentPartPr/>
                <p14:nvPr/>
              </p14:nvContentPartPr>
              <p14:xfrm>
                <a:off x="5543264" y="5268957"/>
                <a:ext cx="264600" cy="548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CF75104-B519-C959-F881-A97F1575BCA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537144" y="5262837"/>
                  <a:ext cx="2768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1279CBB-9F2A-3FE7-9774-A283A1FC60B9}"/>
                    </a:ext>
                  </a:extLst>
                </p14:cNvPr>
                <p14:cNvContentPartPr/>
                <p14:nvPr/>
              </p14:nvContentPartPr>
              <p14:xfrm>
                <a:off x="5641184" y="5271477"/>
                <a:ext cx="85680" cy="108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1279CBB-9F2A-3FE7-9774-A283A1FC60B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35064" y="5265357"/>
                  <a:ext cx="9792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FEF49E6-2C9B-CBC4-A648-A9B548D66C40}"/>
                  </a:ext>
                </a:extLst>
              </p14:cNvPr>
              <p14:cNvContentPartPr/>
              <p14:nvPr/>
            </p14:nvContentPartPr>
            <p14:xfrm>
              <a:off x="5574584" y="5935317"/>
              <a:ext cx="360" cy="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FEF49E6-2C9B-CBC4-A648-A9B548D66C4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568464" y="592919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020F5E3-1C9E-5ADC-D915-8363C3AE1FED}"/>
              </a:ext>
            </a:extLst>
          </p:cNvPr>
          <p:cNvGrpSpPr/>
          <p:nvPr/>
        </p:nvGrpSpPr>
        <p:grpSpPr>
          <a:xfrm>
            <a:off x="5522384" y="4328637"/>
            <a:ext cx="1994040" cy="1642680"/>
            <a:chOff x="5522384" y="4328637"/>
            <a:chExt cx="1994040" cy="16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5E3A582-837D-FD89-EE57-BFD49AC1EC02}"/>
                    </a:ext>
                  </a:extLst>
                </p14:cNvPr>
                <p14:cNvContentPartPr/>
                <p14:nvPr/>
              </p14:nvContentPartPr>
              <p14:xfrm>
                <a:off x="5522384" y="4388037"/>
                <a:ext cx="1987560" cy="15832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5E3A582-837D-FD89-EE57-BFD49AC1EC0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516264" y="4381917"/>
                  <a:ext cx="1999800" cy="15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2116AFE-F836-4AF3-62D7-3F8FFBC007B1}"/>
                    </a:ext>
                  </a:extLst>
                </p14:cNvPr>
                <p14:cNvContentPartPr/>
                <p14:nvPr/>
              </p14:nvContentPartPr>
              <p14:xfrm>
                <a:off x="7441184" y="4328637"/>
                <a:ext cx="75240" cy="163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2116AFE-F836-4AF3-62D7-3F8FFBC007B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35064" y="4322517"/>
                  <a:ext cx="8748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40CEC96A-2068-567A-8C26-77FD6D56F106}"/>
                  </a:ext>
                </a:extLst>
              </p14:cNvPr>
              <p14:cNvContentPartPr/>
              <p14:nvPr/>
            </p14:nvContentPartPr>
            <p14:xfrm>
              <a:off x="5936384" y="4105077"/>
              <a:ext cx="1301040" cy="234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40CEC96A-2068-567A-8C26-77FD6D56F10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5930264" y="4098957"/>
                <a:ext cx="1313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18C9A2B8-7C93-26B2-8826-7C2FCFC91CFB}"/>
                  </a:ext>
                </a:extLst>
              </p14:cNvPr>
              <p14:cNvContentPartPr/>
              <p14:nvPr/>
            </p14:nvContentPartPr>
            <p14:xfrm>
              <a:off x="7222664" y="4074837"/>
              <a:ext cx="33840" cy="126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18C9A2B8-7C93-26B2-8826-7C2FCFC91CF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216544" y="4068717"/>
                <a:ext cx="4608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64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501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JavaScript Advanced</vt:lpstr>
      <vt:lpstr>Prototype</vt:lpstr>
      <vt:lpstr>Closure</vt:lpstr>
      <vt:lpstr>Closure</vt:lpstr>
      <vt:lpstr>Closure</vt:lpstr>
      <vt:lpstr>Static Scoping (1)</vt:lpstr>
      <vt:lpstr>Static Scoping (2)</vt:lpstr>
      <vt:lpstr>Closure</vt:lpstr>
      <vt:lpstr>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Advanced</dc:title>
  <dc:creator>Hai Ho Trong</dc:creator>
  <cp:lastModifiedBy>Hai Ho Trong</cp:lastModifiedBy>
  <cp:revision>46</cp:revision>
  <dcterms:created xsi:type="dcterms:W3CDTF">2024-01-19T03:59:49Z</dcterms:created>
  <dcterms:modified xsi:type="dcterms:W3CDTF">2024-01-30T09:05:35Z</dcterms:modified>
</cp:coreProperties>
</file>