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B0888-D711-47DE-84A4-F0C52F4F39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2C51-1F11-462C-A43E-52F18735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2C51-1F11-462C-A43E-52F187357E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2C51-1F11-462C-A43E-52F187357E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7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72CE-61B0-9CB0-8AE7-40EED073E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FE74E-1805-629F-C566-F9D2FB9E7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CA543-92C7-D7EE-657A-A89C8889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889F6-1492-A922-5A8A-6A96E472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CF85-D7B6-FD06-718C-7F9E14E4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9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694-2A82-80AF-6A94-8535977F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9069D-C2B1-CDCB-A1E3-874C7F49C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4CAB-2D2B-05B1-9303-67A0FDF3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0606-452D-B4C6-56E5-A0C2B1CC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5364-8941-CCF1-09AB-68C404E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A4199-2FDC-1994-DBC0-3DB283C88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B6643-267F-A130-1C80-1CA77A6EE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F582-322F-9D64-BF80-B468A9DF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9EF5-6540-667C-D183-D213641D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87BF-845F-B461-96E5-B31D1EE9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DB57-BBD2-ED68-CCA5-AEB7425A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7234-F5BD-D4A6-DA7E-E659E2FE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EE67-D1DB-9272-0550-CE256464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0DA0-31B6-39C3-3F3E-D4A08FF6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6C1E-16FB-A085-6E95-7855165F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0E50-1047-81CE-7882-E6B74752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DE9D9-E4F0-1565-8E0E-0AF8F3AC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9B94-5788-F5D5-22B0-3264B294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F8EC-DB42-AA3D-B29F-F8212214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1B2D-B409-6322-3DF4-4CC1A209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2FC5-FCE3-A16C-89B9-F851FE9E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42F7-46EA-D15D-E432-DAA98581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2279-FAA2-B041-8327-CAB53935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8B1D0-5EDD-0CF6-8D00-E8083911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B30A-2997-8081-0417-2202645C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02FB-E2FF-C675-DC96-5C61EA8C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5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CAE1-694A-1BCA-84DC-1C87F339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5C71F-DDFE-F765-8524-2B0182EF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C898-DEE8-E96E-B011-9933E249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8785E-4312-7FD7-C1A8-2B50DBF71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A0874-E16A-58BE-B324-F2D305C31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CDEA5-4D90-3EEA-1FCB-2D4FF0BF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F4613-BB59-6AE0-621B-39FC880E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B4A8D-B78A-B090-1577-C5A5DEE3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4543-E067-B1BC-0A75-A85E9CE0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183FD-E441-1F1B-0636-4ED1217B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33409-70C0-C36D-8A2D-CC359E6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A8A71-A2F8-25FF-8DDE-C0009910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56575-B259-1EBB-6080-B36B5183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4BE13-D534-DE3C-B079-EF53CDB2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F5CDE-3692-0240-945C-508AC85D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53DA-F099-9E48-39C9-1A26A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CFEE-65BC-618B-6F47-7F026FF6F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F633F-4DEE-7139-BD26-C828CD485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DA79F-4FD9-3AB9-B389-89530CA3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FB1B-E7FD-DDB3-B01B-41597A10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38DB6-6AF9-0E87-1FF5-B8F06CFA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017F-DDCE-CAB2-CD28-2EB010B7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AFDC1-1795-37D2-6E4D-9EEC4FF91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984C7-0BC8-BEFB-0401-D241D204D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2B174-DEFD-0546-54C6-84509B6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D7318-C8E4-0D27-794F-E7C3506B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B1BD3-D2DA-D91B-2406-B483A4EB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D6ECC-04C4-01DA-558E-779AB9B1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0BA8D-B6F8-ED4A-0633-DBB33D41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A015-C681-880C-6A84-09336E018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6F13-794D-648C-0416-894785C6C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AA14D-D7C1-2B4C-F69E-6B527E170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930E-9D40-D670-F69A-7C2E99591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C760B-A6A3-54B5-D289-D08D78CF0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10223FC-76D0-F95C-F3E0-46B9BC226452}"/>
              </a:ext>
            </a:extLst>
          </p:cNvPr>
          <p:cNvSpPr txBox="1"/>
          <p:nvPr/>
        </p:nvSpPr>
        <p:spPr>
          <a:xfrm>
            <a:off x="214183" y="282297"/>
            <a:ext cx="356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OAuth 2.0 Introduction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ADCA0E-C96A-4B24-9306-22855449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787" y="1278174"/>
            <a:ext cx="4861981" cy="303302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935A6DA-00E8-BE40-4DD9-40A7F6F6E8B3}"/>
              </a:ext>
            </a:extLst>
          </p:cNvPr>
          <p:cNvSpPr txBox="1"/>
          <p:nvPr/>
        </p:nvSpPr>
        <p:spPr>
          <a:xfrm>
            <a:off x="2061425" y="4783854"/>
            <a:ext cx="4085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https://datatracker.ietf.org/doc/html/rfc6749#page-4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D13653-47CA-13AB-B954-82A5B540EC3E}"/>
              </a:ext>
            </a:extLst>
          </p:cNvPr>
          <p:cNvSpPr txBox="1"/>
          <p:nvPr/>
        </p:nvSpPr>
        <p:spPr>
          <a:xfrm>
            <a:off x="6146518" y="2397211"/>
            <a:ext cx="269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Authorization Code (user-agent defined)</a:t>
            </a:r>
          </a:p>
        </p:txBody>
      </p:sp>
    </p:spTree>
    <p:extLst>
      <p:ext uri="{BB962C8B-B14F-4D97-AF65-F5344CB8AC3E}">
        <p14:creationId xmlns:p14="http://schemas.microsoft.com/office/powerpoint/2010/main" val="30514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10223FC-76D0-F95C-F3E0-46B9BC226452}"/>
              </a:ext>
            </a:extLst>
          </p:cNvPr>
          <p:cNvSpPr txBox="1"/>
          <p:nvPr/>
        </p:nvSpPr>
        <p:spPr>
          <a:xfrm>
            <a:off x="214183" y="282297"/>
            <a:ext cx="5346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OAuth 2.0 Integrated in my website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35A6DA-00E8-BE40-4DD9-40A7F6F6E8B3}"/>
              </a:ext>
            </a:extLst>
          </p:cNvPr>
          <p:cNvSpPr txBox="1"/>
          <p:nvPr/>
        </p:nvSpPr>
        <p:spPr>
          <a:xfrm>
            <a:off x="438571" y="6267926"/>
            <a:ext cx="5963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https://blog.miguelgrinberg.com/post/oauth-authentication-with-flask-in-2023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A68D9-66B6-77B1-ABCE-B910AD6D4107}"/>
              </a:ext>
            </a:extLst>
          </p:cNvPr>
          <p:cNvSpPr/>
          <p:nvPr/>
        </p:nvSpPr>
        <p:spPr>
          <a:xfrm>
            <a:off x="3649360" y="1952367"/>
            <a:ext cx="1746422" cy="1334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rgbClr val="0070C0"/>
                </a:solidFill>
              </a:rPr>
              <a:t>My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254F5D-EC8B-F910-8062-0DC4C527C9A8}"/>
              </a:ext>
            </a:extLst>
          </p:cNvPr>
          <p:cNvSpPr/>
          <p:nvPr/>
        </p:nvSpPr>
        <p:spPr>
          <a:xfrm>
            <a:off x="3875900" y="2564026"/>
            <a:ext cx="1293341" cy="278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login with 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80D3F-90BB-5563-1BE4-DF3840CD5623}"/>
              </a:ext>
            </a:extLst>
          </p:cNvPr>
          <p:cNvSpPr/>
          <p:nvPr/>
        </p:nvSpPr>
        <p:spPr>
          <a:xfrm>
            <a:off x="7055707" y="2377643"/>
            <a:ext cx="1915299" cy="65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Authentication Provider </a:t>
            </a:r>
            <a:r>
              <a:rPr lang="en-US" sz="1100">
                <a:solidFill>
                  <a:schemeClr val="bg1"/>
                </a:solidFill>
              </a:rPr>
              <a:t>(support OAuth)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B76D94-8BA8-9677-AAD3-7C508670E67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169241" y="2703039"/>
            <a:ext cx="188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F0507D-FD6C-3A07-8711-8EF38F1272D1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6138733" y="1412272"/>
            <a:ext cx="258462" cy="3490786"/>
          </a:xfrm>
          <a:prstGeom prst="bentConnector3">
            <a:avLst>
              <a:gd name="adj1" fmla="val 188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76F694-6B0D-67C7-E022-DC64C8040F03}"/>
              </a:ext>
            </a:extLst>
          </p:cNvPr>
          <p:cNvSpPr txBox="1"/>
          <p:nvPr/>
        </p:nvSpPr>
        <p:spPr>
          <a:xfrm>
            <a:off x="5599984" y="3228944"/>
            <a:ext cx="192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Authorization code</a:t>
            </a:r>
          </a:p>
        </p:txBody>
      </p:sp>
    </p:spTree>
    <p:extLst>
      <p:ext uri="{BB962C8B-B14F-4D97-AF65-F5344CB8AC3E}">
        <p14:creationId xmlns:p14="http://schemas.microsoft.com/office/powerpoint/2010/main" val="50518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56</Words>
  <Application>Microsoft Office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Ho Trong</dc:creator>
  <cp:lastModifiedBy>Hai Ho Trong</cp:lastModifiedBy>
  <cp:revision>42</cp:revision>
  <dcterms:created xsi:type="dcterms:W3CDTF">2023-11-02T06:10:22Z</dcterms:created>
  <dcterms:modified xsi:type="dcterms:W3CDTF">2023-11-02T09:03:30Z</dcterms:modified>
</cp:coreProperties>
</file>