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2.7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154 0 22557,'0'0'5924,"-29"1"-5043,19 3-846,0 0 1,1 1-1,-1 0 0,1 1 0,0 0 0,0 0 0,1 1 0,0 0 0,0 0 0,1 1 1,-12 15-1,18-21-26,0 0 0,0 0-1,0 0 1,0 0 0,0 1 0,1-1 0,-1 0 0,1 1 0,-1-1 0,1 0 0,0 1 0,0-1 0,0 1 0,0-1 0,0 0-1,1 1 1,-1-1 0,1 0 0,-1 1 0,1-1 0,0 0 0,0 0 0,0 1 0,1 1 0,5 6-3,0 0 1,0 0 0,15 15-1,0 1 7,-17-19-8,2 0-3,-1 1-1,0 0 0,-1 0 1,0 0-1,0 0 0,-1 1 1,0 0-1,-1 0 1,1 0-1,-2 1 0,1-1 1,1 14-1,-4-14 7,0 0 0,-1 0 0,0 0-1,0-1 1,-1 1 0,-5 14 0,6-19-2,-1 0 1,0 0-1,-1 0 1,1 0-1,-1-1 1,1 1-1,-1-1 1,0 0-1,0 0 1,-1 0-1,1 0 1,-1 0-1,1-1 1,-1 0-1,-5 3 1,-2 1 82,17-6 49,15-3-34,-13 3-103,-3 0 7,0 0 0,-1 0 0,1 0 0,0 1 0,-1 0 0,9 2 0,-12-2-5,1 0 0,0 0 0,0 0 0,-1 0 0,1 0 0,0 1 0,-1-1 0,1 1 0,-1-1-1,0 1 1,0 0 0,1-1 0,-1 1 0,0 0 0,0 0 0,-1 0 0,1 0 0,1 2 0,0 7 13,1 0 0,-1 0 1,-1 0-1,0 0 0,-1 0 1,0 0-1,0 0 0,-1 0 1,-1 0-1,0 0 0,0 0 0,-1-1 1,-1 1-1,1-1 0,-2 1 1,1-1-1,-7 9 0,5-8-17,1-3 39,-1 1 0,1-1-1,-13 14 1,17-21 52,7-1-4012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7.49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 1 17292,'0'0'12330,"-5"83"-15490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2.05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 1 27478,'0'0'3514,"-1"24"-3395,-2 78 15,2-79-94,2 0-1,1-1 1,6 29 0,-7-43-39,1 3 12,0 1 1,1-1-1,1 0 0,7 19 0,-10-30-19,0 0 0,0 1 0,0-1 0,0 0 1,0 0-1,-1 0 0,1 0 0,0 0 0,0 0 0,0 0 0,0 0 1,0 0-1,0 0 0,0 0 0,-1 0 0,1-1 0,0 1 1,0 0-1,0-1 0,0 1 0,-1 0 0,1-1 0,0 1 0,-1-1 1,1 0-1,0 1 0,-1-1 0,1 1 0,0-1 0,-1 0 1,1 0-1,-1 1 0,1-2 0,3-9-35,0 0-1,-1 0 1,0 0 0,1-15-1,8-28-48,-12 53 93,0 0 0,0 0 0,1 1 0,-1-1 1,0 0-1,0 0 0,1 0 0,-1 0 0,0 0 1,1 0-1,-1 0 0,1 1 0,-1-1 1,1 0-1,-1 0 0,1 1 0,0-1 0,-1 0 1,1 1-1,0-1 0,0 1 0,-1-1 0,1 1 1,0-1-1,0 1 0,0-1 0,0 1 0,0 0 1,-1 0-1,1-1 0,0 1 0,0 0 0,0 0 1,0 0-1,0 0 0,0 0 0,0 0 0,0 0 1,0 0-1,0 0 0,0 1 0,0-1 1,1 1-1,0 0 16,0 1 0,0-1 0,0 1 1,0 0-1,0-1 0,0 1 1,0 0-1,0 0 0,-1 1 0,1-1 1,-1 0-1,0 0 0,2 4 0,1 6 57,-1 0 0,4 25 0,-5-27-53,-1 1 0,2-1 1,-1 0-1,8 17 0,-10-26-38,1 0-1,0 0 0,-1 0 1,1 0-1,0 0 0,0 0 0,0 0 1,-1 0-1,1-1 0,0 1 0,0 0 1,0 0-1,0-1 0,1 1 0,-1-1 1,0 1-1,0-1 0,0 1 1,0-1-1,0 0 0,1 0 0,-1 0 1,0 1-1,0-1 0,1 0 0,-1 0 1,2-1-1,-1 1-211,0 0 0,0-1 0,1 0 0,-1 1 0,0-1-1,0 0 1,0 0 0,1 0 0,-1 0 0,0 0 0,-1-1 0,5-2 0,6-11-4105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2.74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12 140 25485,'0'0'5271,"10"-7"-5183,-5 3-83,35-33 19,-37 34-20,0 0 0,-1-1 0,1 1 0,-1-1 0,0 1 0,0-1 1,-1 0-1,1 0 0,-1 0 0,0 0 0,1 0 0,-2 0 0,1 0 0,0-5 1,-1 8 1,0 0 0,0 0 0,0 0 0,0-1 1,0 1-1,0 0 0,0 0 0,0 0 0,-1 0 0,1 0 1,0 0-1,-1 0 0,1 0 0,-1 0 0,1 0 1,-1 0-1,1 0 0,-1 0 0,0 0 0,0 0 0,1 0 1,-1 0-1,0 1 0,0-1 0,0 0 0,0 1 1,0-1-1,-1 0 0,-2 0 25,1 0 0,-1 1 0,0 0 0,1-1-1,-1 1 1,1 1 0,-1-1 0,-4 1 0,6 0-20,0-1 0,0 1 0,0 0 1,0 0-1,0 0 0,0 0 0,1 0 0,-1 0 0,0 1 0,1-1 0,-1 0 1,1 1-1,-1-1 0,1 1 0,0 0 0,0-1 0,0 1 0,0 0 0,0 0 0,0 0 1,0 0-1,0 0 0,1 0 0,-1 0 0,1 0 0,-1 0 0,1 2 0,-2 10 45,0 0-1,1 25 0,1-32-52,0-4 0,0-1 0,0 1 0,0 0 0,0-1-1,1 1 1,-1-1 0,1 1 0,0 0 0,-1-1 0,1 1 0,0-1-1,0 0 1,1 1 0,-1-1 0,0 0 0,1 0 0,0 0 0,-1 0-1,1 0 1,0 0 0,0 0 0,0 0 0,0-1 0,0 1 0,0-1-1,1 0 1,-1 1 0,5 0 0,3 1-43,1-1 0,-1 0 0,1 0 0,-1-2 0,21 0 0,-27 0 16,1 0-69,0-1 0,1 0 0,-1-1-1,0 1 1,0-1 0,0 0 0,0 0 0,0-1 0,0 1 0,-1-1 0,1 0 0,-1 0 0,0-1 0,0 1 0,0-1 0,0 0-1,-1 0 1,7-9 0,-5 6-84,-1 0 0,1 0 0,-1 0-1,0-1 1,-1 0 0,0 1 0,0-1-1,-1 0 1,0-1 0,0 1 0,1-14-1,-3 21 290,0-1 0,0 1 0,0 0 0,0 0 1,-1 0-1,1 0 0,0 0 0,0 0 0,-1 0 0,1 0 0,0 0 0,-1 0 0,1 0 0,-1 0 0,1 0 0,-1 1 0,1-1 0,-2-1 0,-4 3 1256,2 12-1583,0 21 487,1 62-1,3-78-252,1-17-21,0-1 1,-1 1-1,1-1 1,0 1-1,0-1 1,-1 0-1,1 1 1,0-1-1,0 0 1,0 1-1,-1-1 1,1 0-1,0 0 1,0 0-1,0 0 1,0 0-1,-1 0 1,1 0-1,0 0 1,1-1-1,21 0-73,-19-2 51,1 1-1,-1-1 1,1 0-1,-1 0 1,0-1-1,0 1 1,-1-1-1,1 0 1,-1 0-1,0 0 1,0 0-1,0 0 1,2-6-1,10-12-23,-8 13 27,-6 6 21,0 0 0,1 0 1,0 0-1,0 1 0,0-1 0,0 0 1,0 1-1,0 0 0,1-1 0,-1 1 0,6-3 1,-7 7 21,0 0 0,0 1 1,0-1-1,-1 0 1,1 1-1,-1-1 0,1 1 1,-1-1-1,0 1 0,0-1 1,0 1-1,0-1 1,-1 6-1,1-1 15,0-2-21,0 0-1,0 0 0,1 0 0,0 0 1,0 0-1,0-1 0,0 1 0,1 0 0,3 5 1,-4-8-17,0 0 0,0 0 0,0 0 0,1-1 0,-1 1 0,1-1 0,-1 1 0,1-1 0,-1 1 0,1-1 0,0 0 0,0 0 0,0 0 0,0 0-1,0 0 1,0 0 0,0 0 0,0-1 0,0 1 0,0-1 0,0 0 0,0 1 0,5-1 0,-3 0-77,0 0 0,0 0 1,0-1-1,0 1 0,0-1 0,0 0 0,0 0 0,0-1 0,-1 1 0,1-1 0,0 1 0,5-5 0,21-21-3619,-7 3-6214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3.0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24733,'0'0'5819,"0"15"-5504,0 28-150,1 0 0,3 0 0,14 73 0,-6-73-135,10 32-147,-21-71-1705,-1-19-1046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3.44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27678,'0'0'2550,"20"2"-2496,64 7-62,-80-8 1,0-1-1,0 1 0,0 0 0,0 0 1,-1 0-1,1 1 0,0 0 0,0-1 1,-1 1-1,1 0 0,-1 1 0,0-1 1,0 1-1,0-1 0,0 1 0,0 0 1,0 0-1,-1 0 0,4 6 0,-2-1 11,0 1 1,-1-1-1,0 1 0,0 0 0,-1-1 0,1 12 0,2 5 90,-2-8-31,7 18 73,-9-34-132,-1 0-1,1 0 1,0 0 0,-1 0-1,1 0 1,0 0-1,0 0 1,0 0 0,0-1-1,0 1 1,0 0-1,0 0 1,0-1-1,0 1 1,0-1 0,0 1-1,0-1 1,1 1-1,-1-1 1,0 0 0,0 1-1,1-1 1,-1 0-1,3 0 1,-4 0-33,1-1 1,0 1-1,0-1 0,0 1 1,0-1-1,0 1 1,-1-1-1,1 1 0,0-1 1,0 0-1,-1 1 1,1-1-1,-1 0 0,1 0 1,0 1-1,-1-1 0,1 0 1,-1 0-1,0 0 1,1 0-1,-1 0 0,0 0 1,1-1-1,6-28-2924,-6 26 1202,4-25-15869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3.79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28486,'0'0'2585,"6"52"-3426,11-40-799,0-1-9450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4.16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155 50 26846,'0'0'3387,"-9"-8"-2972,-28-23-87,35 30-311,0 0 0,-1-1-1,1 1 1,0 0 0,0 0 0,-1 1 0,1-1 0,-1 0 0,1 1-1,0-1 1,-1 1 0,1 0 0,-1 0 0,1 0 0,-1 0 0,1 0-1,-1 1 1,1-1 0,-1 1 0,1-1 0,0 1 0,-1 0-1,1 0 1,0 0 0,0 0 0,0 0 0,-1 1 0,1-1 0,0 1-1,1-1 1,-1 1 0,0 0 0,0 0 0,1 0 0,-1 0 0,1 0-1,0 0 1,-1 0 0,1 0 0,-1 4 0,-2 3 2,0 1-1,1 0 1,0 0 0,1 0 0,0 0 0,1 0-1,-1 13 1,2-19-16,0 0 1,0 0-1,0 0 0,1 0 0,-1 1 0,1-1 1,0 0-1,0 0 0,0 0 0,1 0 0,-1 0 0,1-1 1,0 1-1,0 0 0,0-1 0,1 1 0,-1-1 1,1 0-1,0 0 0,4 4 0,1-3-109,-1 0 0,1 0-1,0-1 1,0 0 0,0 0 0,0-1-1,0 0 1,0 0 0,1-1 0,-1 0-1,1-1 1,-1 0 0,1 0-1,-1-1 1,0 0 0,1 0 0,-1-1-1,0 0 1,0-1 0,0 0 0,0 0-1,0 0 1,-1-1 0,1 0 0,-1-1-1,0 0 1,12-10 0,10-16-3494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4.49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105 1 24077,'0'0'6871,"-5"0"-6683,1-1-163,1 2 0,0-1 1,-1 0-1,1 0 0,0 1 0,-1 0 1,1 0-1,0 0 0,-1 0 0,1 0 1,0 1-1,0-1 0,0 1 0,0 0 1,1 0-1,-1 0 0,0 0 0,1 1 0,0-1 1,-1 0-1,1 1 0,0 0 0,0 0 1,0 0-1,-2 5 0,-1 2-10,2 0-1,-1-1 1,1 2 0,0-1-1,1 0 1,1 0 0,-1 1-1,2-1 1,0 17 0,0-26-20,1 0 0,-1-1 0,1 1 0,0 0 0,0 0 0,-1 0 0,1-1 0,0 1 0,0-1 0,0 1 0,0 0 0,0-1 0,0 1 0,0-1 0,0 0 0,0 1 0,0-1 0,0 0 1,0 0-1,0 0 0,0 1 0,0-1 0,0 0 0,0 0 0,0-1 0,0 1 0,0 0 0,0 0 0,2-1 0,1 1-33,0-1 1,0 1-1,0-1 1,0 0-1,0 0 1,0 0-1,6-3 0,-7 1-24,1-1-1,-1 1 1,0-1-1,0 1 1,-1-1 0,1 0-1,-1 0 1,0 0-1,0 0 1,0 0-1,0-1 1,1-8-1,0 2-53,-1-1-1,0 0 1,-1-20 0,-1 30 409,-5 8 139,1 5-346,2 1 0,-1-1 0,1 0 0,1 0 0,0 1 1,1-1-1,1 13 0,-1-6-41,0-16-43,1 1 1,-1-1-1,0 0 1,1 1-1,0-1 1,0 0-1,0 0 1,-1 0-1,2 1 1,-1-1-1,0 0 1,0 0-1,1 0 1,-1-1-1,1 1 1,0 0-1,-1-1 0,1 1 1,0-1-1,0 1 1,0-1-1,0 0 1,0 0-1,0 0 1,1 0-1,-1 0 1,0 0-1,0 0 1,3 0-1,-1-1-43,0 1 0,-1 0 0,1-1 0,-1 0 0,1 0 0,0 0 0,-1 0 0,1 0 0,0-1 0,-1 0 0,1 1 0,-1-1 0,1-1 0,-1 1 0,1 0 0,-1-1 0,0 0 0,0 0 0,0 0 0,4-3 0,7-9-1143,-2-1 0,0 0 0,10-17 0,-3-6-10137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4.82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32 1 28454,'0'0'3010,"-4"25"-2873,-16 85-38,17-90-65,1 1-1,0 0 1,2 0-1,0 0 1,1 0-1,8 38 1,-7-51-40,0 0 0,1 0-1,-1 0 1,6 9 0,-8-15 0,1 0 0,0-1 0,0 1 0,0 0 0,0 0-1,0-1 1,0 1 0,1 0 0,-1-1 0,0 1 0,1-1 0,-1 0 0,1 1-1,0-1 1,-1 0 0,1 0 0,0 0 0,0 0 0,-1 0 0,1-1 0,2 2-1,-3-3-21,0 1-1,-1 0 1,1-1-1,0 1 1,0 0-1,-1-1 1,1 1-1,0-1 0,-1 1 1,1-1-1,-1 1 1,1-1-1,-1 1 1,1-1-1,-1 0 1,1 1-1,-1-1 1,1 0-1,-1 1 0,0-1 1,1 0-1,-1 1 1,0-1-1,0 0 1,0 0-1,1-1 1,2-24-943,-2 24 796,0-31-1784</inkml:trace>
  <inkml:trace contextRef="#ctx0" brushRef="#br0" timeOffset="1">27 113 26886,'0'0'4193,"69"26"-4193,-40-20 0,-6 3-56,6 0-609,-6-1-671,-11 1-1824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5.23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24 95 27438,'0'0'2714,"11"0"-2689,33-2-93,-43 2 61,1-1-1,-1 1 0,0 0 1,1-1-1,-1 1 1,0-1-1,0 0 1,0 1-1,1-1 1,-1 0-1,0 0 0,0 0 1,0 0-1,0 0 1,0 0-1,-1 0 1,1 0-1,0 0 1,0 0-1,-1 0 0,1 0 1,-1-1-1,1 1 1,-1 0-1,1-1 1,0-1-1,0-35-221,-2 27 206,1 10 33,0 0 0,-1 0 0,1 0 0,0 0 0,-1 1 0,1-1 0,-1 0 0,1 0 0,-1 0 0,1 1 0,-1-1 0,0 0 0,1 1 0,-1-1 0,0 0 0,1 1 0,-1-1 0,0 1 0,0-1 0,0 1 0,1 0 0,-1-1 0,0 1 0,0 0 0,0-1 0,0 1 0,0 0 0,0 0 0,0 0 0,0 0 0,-1 0 0,-1 0 49,0 0 0,1-1 0,-1 2 0,0-1 0,1 0 0,-1 0-1,0 1 1,1 0 0,-1-1 0,-4 3 0,3 0-2,1 1-1,-1-1 0,1 1 0,0 0 1,0 0-1,0 0 0,0 0 1,1 1-1,0-1 0,0 1 1,0 0-1,0-1 0,1 1 0,-2 9 1,0-4-22,2 0 0,-1 0 0,1 1 0,1-1 0,-1 1 0,3 13 0,-1-23-35,-1 1 0,1 0 0,0-1 0,0 1 1,0-1-1,0 1 0,0-1 0,0 1 0,0-1 1,0 0-1,1 0 0,-1 0 0,0 0 0,1 1 0,-1-2 1,1 1-1,-1 0 0,1 0 0,0 0 0,-1-1 1,1 1-1,0-1 0,-1 1 0,1-1 0,0 0 0,0 0 1,-1 0-1,3 0 0,6 1-73,-1-1 0,1 0 1,0-1-1,9-1 0,-11 0-173,0 0-1,0 0 1,-1-1 0,10-4 0,12-10-4088,2-6-11651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5.58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148 73 10522,'0'0'20107,"-12"-1"-19843,7 1-243,1-1 1,0 1-1,0-1 0,0 1 1,0 0-1,0 0 0,0 0 1,1 1-1,-1-1 1,0 1-1,0 0 0,0 0 1,1 1-1,-1-1 0,1 1 1,-1 0-1,1-1 0,-1 2 1,1-1-1,0 0 0,0 1 1,0-1-1,0 1 0,1 0 1,-5 5-1,-1 7 44,0 0-1,-7 22 1,13-32-59,1 0 1,-1 0-1,1 0 1,0 0-1,1 0 1,-1 0-1,1 0 0,0 0 1,0 1-1,1-1 1,0 0-1,1 7 0,-1-11-8,-1-1-1,1 1 0,0 0 1,-1-1-1,1 1 0,0-1 1,-1 1-1,1-1 0,0 1 1,0-1-1,-1 1 0,1-1 1,0 0-1,0 0 0,0 1 0,0-1 1,0 0-1,0 0 0,-1 0 1,1 0-1,0 0 0,0 0 1,0 0-1,1 0 0,22-4-174,-19 2 127,-1 0-1,-1-1 0,1 1 1,0-1-1,0 0 1,-1 0-1,0 0 0,0 0 1,0-1-1,4-4 0,25-44-983,-4-13-604,-11 18-3057,-4-5-9500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8.49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171 39 19500,'0'0'9508,"0"-2"-9389,0 1 0,0 0 1,0 0-1,0 0 1,0-1-1,0 1 1,0 0-1,0 0 1,0-1-1,0 1 0,-1 0 1,1 0-1,0 0 1,-1 0-1,0-2 1,-7 0-84,0 0 1,0 0-1,0 1 1,0 0-1,0 0 1,0 1-1,-15 0 1,20 1-35,0-1 0,0 1 1,0 0-1,0 1 1,0-1-1,0 0 1,0 1-1,0 0 1,0 0-1,0 0 1,0 0-1,1 0 1,-1 0-1,0 1 0,1-1 1,-1 1-1,1 0 1,-1 0-1,1 0 1,0 0-1,0 0 1,0 0-1,0 1 1,-2 2-1,0 4 25,1 1-1,0-1 1,0 0 0,0 1-1,-1 17 1,4-23-23,-1-1 0,1 1 0,0 0 1,0-1-1,1 1 0,-1-1 0,1 1 1,-1 0-1,1-1 0,0 1 0,1-1 0,-1 0 1,1 1-1,-1-1 0,1 0 0,0 0 1,0 0-1,4 5 0,1-3-55,-1 1 0,1-1 0,0-1 0,1 1 0,-1-1 0,1-1 0,0 1 0,-1-1 0,2-1 0,-1 1 0,0-1 0,0-1 0,1 0-1,-1 0 1,1 0 0,-1-1 0,1 0 0,-1-1 0,1 0 0,-1 0 0,0-1 0,0 0 0,1-1 0,-1 1 0,0-1 0,-1-1 0,1 0 0,-1 0 0,0 0 0,1-1 0,-2 0 0,11-10 0,9-19-1803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5.93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47 0 24773,'0'0'6526,"-7"2"-6361,5-2-158,0 1 0,0-1 0,1 0 1,-1 0-1,0 1 1,1-1-1,-1 1 0,1-1 1,-1 1-1,1 0 1,-1-1-1,1 1 1,-1 0-1,1 0 0,0 0 1,0 0-1,-1 0 1,1 0-1,0 1 0,0-1 1,0 0-1,0 1 1,0-1-1,0 1 1,1-1-1,-1 1 0,0-1 1,1 1-1,-1-1 1,1 1-1,-1-1 0,1 1 1,0 0-1,0-1 1,0 1-1,0 2 0,0 32 79,5 160 138,-2-160-217,1 1 1,3-1-1,14 47 0,-21-83-9,0 3-25,1 0-1,0 0 0,-1 0 1,2 0-1,-1 0 0,0 0 1,0-1-1,1 1 0,0 0 0,-1-1 1,1 1-1,0-1 0,0 1 1,0-1-1,1 0 0,-1 0 0,0 0 1,6 3-1,-8-5-2,1 0-1,-1 0 1,0 0-1,0 0 1,0 0-1,1 0 1,-1 0-1,0 0 1,0 0-1,0 0 1,1 0-1,-1 0 1,0 0-1,0 0 1,0 0-1,1 0 1,-1 0-1,0 0 1,0-1-1,0 1 1,1 0-1,-1 0 1,0 0-1,0 0 1,0 0-1,0 0 1,0-1-1,1 1 1,-1 0-1,0 0 1,0 0-1,0-1 1,0 1-1,0 0 1,0 0-1,0 0 1,0 0-1,0-1 1,0 1-1,1 0 1,-1 0-1,0-1 1,0 1-1,0 0 1,0 0-1,0 0 1,-1-1-1,1 1 1,0 0 0,0 0-1,1-4-640,4-15-2493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9.7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52 16211,'0'0'11416,"-5"-3"-10850,-43-34 2128,48 37-2691,0 0 0,0-1 1,0 1-1,0 0 0,0 0 1,-1 0-1,1 0 0,0 0 1,0-1-1,0 1 0,0 0 1,0 0-1,0 0 0,0 0 1,0-1-1,0 1 0,0 0 1,0 0-1,0 0 0,0 0 1,0-1-1,0 1 0,0 0 1,0 0-1,0 0 0,0 0 1,0-1-1,0 1 0,0 0 1,0 0-1,0 0 0,0 0 1,0-1-1,0 1 0,0 0 1,0 0-1,1 0 0,-1 0 1,0 0-1,0-1 0,0 1 1,0 0-1,0 0 0,1 0 1,-1 0-1,0 0 0,0 0 1,0 0-1,0 0 0,0 0 1,1 0-1,15-4 218,-13 4-199,-1-1 1,1 1-1,0 0 1,-1 0-1,1 1 1,-1-1-1,1 1 1,-1-1-1,1 1 1,-1 0-1,5 1 1,-3 3-23,0 0 0,-1-1 1,0 1-1,0 0 0,0 0 1,-1 1-1,1-1 0,-1 1 1,0-1-1,-1 1 0,0 0 0,1 6 1,2 9 0,-2 1 0,0 22 1,-2-29-2,1 0 4,-1-1-1,0 1 1,-1-1-1,-1 1 1,0-1 0,-1 1-1,0-1 1,-1 0-1,-11 25 1,13-35-6,0 0 1,0 1 0,1-1-1,0 0 1,0 0 0,0 1-1,0-1 1,0 1 0,1-1-1,0 8 1,1-11-1,-1 0 0,0-1 0,1 1 0,-1 0 1,0 0-1,1-1 0,-1 1 0,1-1 0,-1 1 0,1 0 0,-1-1 0,1 1 0,0-1 0,-1 1 0,1-1 0,0 1 1,-1-1-1,1 0 0,0 1 0,-1-1 0,1 0 0,0 0 0,0 1 0,0-1 0,-1 0 0,1 0 0,0 0 1,0 0-1,-1 0 0,3 0 0,31 0-136,-26-1 52,9 2-186,-21 5 161,-14 11 164,13-7-19,0 0 0,0 0 1,1 1-1,0 0 0,1-1 1,0 1-1,1 0 1,0 0-1,1 1 0,0 19 1,-3 21 23,3-48-52,-1 38 60,2-40-64,0-1-1,0 1 1,1-1-1,-1 1 1,0 0 0,1-1-1,-1 1 1,1-1 0,0 1-1,0-1 1,-1 1-1,1-1 1,0 0 0,0 1-1,0-1 1,0 0 0,0 0-1,1 1 1,-1-1-1,0 0 1,3 1 0,-2-1-3,0-1 1,-1 1-1,1 0 1,0 0-1,-1 0 1,1 0-1,-1 0 1,1 0-1,-1 0 1,1 0-1,-1 1 1,0-1-1,1 0 1,-1 1 0,0-1-1,0 1 1,0 0-1,0-1 1,0 1-1,-1 0 1,1-1-1,0 1 1,-1 0-1,1 0 1,-1 0-1,0 0 1,0-1-1,0 1 1,0 0-1,0 0 1,0 0-1,0 0 1,0 0-1,-1 0 1,1-1-1,-1 1 1,1 0 0,-2 2-1,0-2-82,0 0 0,1 0 1,-1 0-1,-1 0 0,1-1 0,0 1 0,0-1 1,0 1-1,-1-1 0,1 0 0,-1 0 1,1 0-1,-1 0 0,0 0 0,1-1 0,-1 1 1,1-1-1,-1 0 0,0 1 0,0-1 0,1 0 1,-1-1-1,-3 1 0,0-3-3520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41.5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9 2785,'0'0'26396,"0"-1"-26361,0 1 0,1-1 1,-1 1-1,1-1 0,-1 0 1,1 1-1,-1-1 0,1 1 0,-1-1 1,1 1-1,0 0 0,-1-1 0,1 1 1,-1 0-1,1-1 0,0 1 0,0-1 1,2 1-6,-1 0 1,0 0-1,1 0 1,-1 0 0,0 1-1,1-1 1,-1 0-1,0 1 1,1 0 0,-1 0-1,0-1 1,0 1-1,0 0 1,4 3 0,-4-2-21,-1 0 1,1 0 0,-1 0-1,1 1 1,-1-1 0,0 0-1,0 1 1,0-1 0,-1 1-1,1-1 1,-1 1 0,1-1-1,-1 5 1,2 14 7,-1 0 0,-2 24 0,0-5 40,1-31-35,-2 0-1,1-1 1,-1 0 0,0 1 0,-1-1 0,0 0-1,0 0 1,-9 15 0,7-16 0,1 1 0,0 0-1,1 1 1,0-1 0,0 0 0,1 1 0,0 0 0,-1 17 0,2-24-23,1 0 0,0-1 0,0 1 0,1 0 0,-1 0 0,0 0 0,1 0 0,-1-1 0,1 1 0,-1 0 0,1 0 0,0-1 0,0 1 0,0 0 0,0-1 0,0 1 0,0-1 0,0 1 0,0-1 0,1 0 0,-1 1 0,1-1 0,-1 0 0,1 0 0,-1 0 0,1 0 0,-1 0 0,1-1 0,0 1 0,2 0 0,4 1-22,0 0-1,1-1 1,-1-1 0,0 1-1,14-2 1,-2 0-71,-19 1 524,-4 0-401,1-1 1,-1 1 0,0 0 0,0 0 0,1 0-1,-1 1 1,0-1 0,1 0 0,-1 1-1,0 0 1,1 0 0,-1 0 0,-3 2-1,-1 2-13,1 0 1,0 1-1,0 0 0,1 0 0,0 0 0,0 1 0,0 0 0,1-1 0,0 2 0,0-1 0,0 0 0,1 1 0,1 0 0,-1 0 0,-1 10 1,-1 9 3,1 0 1,2 0 0,0 35-1,2-59-20,1 0 0,-1 0-1,1-1 1,-1 1-1,1 0 1,0-1-1,0 1 1,0-1-1,0 1 1,1-1-1,-1 1 1,1-1-1,-1 0 1,1 0-1,0 0 1,0 0-1,0 0 1,0 0-1,0 0 1,1-1-1,-1 1 1,0-1-1,1 1 1,3 0-1,-2 0 0,-1 1 0,1-1 0,0 1 0,-1 0 0,1 0 0,-1 0 0,5 6 0,-6-4-3,0 1 0,-1-1 0,1 1 0,-1 0 0,0-1 0,-1 1 0,0-1 0,0 1 0,0 0 0,0 0 0,-1-1 0,-1 7 0,1-11-7,1 0 1,-1 1 0,0-1-1,0 0 1,0 0 0,0 0-1,0 0 1,0 0 0,0 0-1,0 0 1,-1 0 0,1 0-1,0-1 1,-1 1-1,1 0 1,0-1 0,-1 1-1,1-1 1,-3 1 0,-33 7-769,30-6 335,-27 1-2426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46.0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93 15 22221,'0'0'7943,"-11"-3"-7642,6 2-232,-9-2 167,-1 0 0,1 1 0,-19-1-1,32 3 264,4 2-487,0-1 0,-1 1 0,0-1 0,1 1 0,-1 0 0,0 0 0,0 0 0,0 0 1,0 0-1,0 0 0,0 0 0,2 4 0,8 10 17,25 17 9,2-2 0,58 37 1,-24-19-37,-64-42 0,-5-4 1,-1 0 0,2 1 0,-1-2 0,0 1-1,1 0 1,-1-1 0,11 4 0,-33 18 12,-20 28 33,-52 96 1,14-19-186,9-34-1938,43-66-4428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24.1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 22157,'0'0'7961,"0"-5"-7697,0 2-207,0 0-1098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4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170 35 19812,'0'0'9184,"0"-3"-8967,0 1 0,0 0 0,0 0 0,0 0 0,-1 0 0,1 0 1,-1 0-1,0 0 0,1 0 0,-1 0 0,-1-1 0,-11 0-215,1 1 0,-1 0 0,1 1 0,-1 1 0,0 0 0,-19 2 0,29-1-1,0 0 0,1 0 0,-1 0 0,1 0 0,-1 0 1,1 0-1,-1 1 0,1-1 0,0 1 0,0-1 0,0 1 0,0 0 1,0 0-1,0 0 0,0 0 0,1 1 0,-1-1 0,1 0 0,-1 1 1,1-1-1,0 1 0,0-1 0,0 1 0,0 0 0,1-1 0,-1 1 1,0 3-1,-1 3 3,1 0 1,0 1-1,0-1 1,1 1 0,0-1-1,3 17 1,-3-24-14,1 1 1,0-1 0,0 0-1,0 1 1,0-1-1,1 0 1,-1 0 0,1 0-1,-1 0 1,1 0 0,0 0-1,-1-1 1,1 1-1,0 0 1,0-1 0,0 0-1,1 1 1,-1-1-1,0 0 1,0 0 0,1 0-1,-1 0 1,0-1 0,1 1-1,-1 0 1,4-1-1,4 2-43,-1-1-1,1-1 0,-1 1 0,1-2 1,18-2-1,-26 2 18,-1 0 0,1 0 0,-1 0 0,1 0 0,-1-1 0,1 1 0,-1-1 0,0 1 0,1-1 0,-1 1 1,0-1-1,0 0 0,0 1 0,0-1 0,-1 0 0,1 0 0,0 0 0,-1 0 0,0 0 0,1 0 0,-1 0 0,0-3 0,5-49-457,-2 26 531,-1 23 304,-1 17-50,0 0-222,0-1 0,1 0 0,0 0 0,1 0 0,1 0 0,6 15 0,-9-24-76,1 0 0,0 0-1,0 1 1,0-1 0,0 0 0,0-1 0,1 1 0,-1 0-1,0-1 1,1 1 0,-1-1 0,1 0 0,0 0 0,-1 0-1,1 0 1,0 0 0,0-1 0,0 1 0,-1-1 0,7 0-1,-6 1-90,1-1 0,0 0 0,-1 1-1,1-2 1,0 1 0,-1 0-1,1-1 1,-1 0 0,1 1 0,-1-1-1,1-1 1,-1 1 0,0-1-1,1 1 1,-1-1 0,0 0 0,3-2-1,11-21-1136,-6 6-3475,-10 17 3750,11-19-16992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5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 0 23045,'0'0'6601,"-2"6"-6269,-2 14-100,1 0 1,1 0-1,1 0 0,1 29 0,0-26-186,1-21-46,-1-1-1,0 1 1,1-1-1,-1 1 0,0-1 1,1 0-1,0 1 0,-1-1 1,1 0-1,0 0 1,0 1-1,0-1 0,0 0 1,0 0-1,0 0 1,0 0-1,0 0 0,0 0 1,0 0-1,0-1 1,1 1-1,-1 0 0,0 0 1,1-1-1,-1 1 0,1-1 1,-1 0-1,0 1 1,1-1-1,-1 0 0,1 0 1,-1 0-1,1 0 1,-1 0-1,1 0 0,1-1 1,1 1-46,0 0 1,-1 0 0,1 0-1,0-1 1,-1 0 0,1 0-1,-1 0 1,1 0 0,-1 0-1,1-1 1,-1 1 0,0-1-1,0 0 1,4-3 0,-1-3-203,1 0 0,-1-1 0,-1 0 0,1 0 0,-1 0 1,-1 0-1,5-15 0,-3-6 2305,-6 117-1413,0-86-644,0 0 1,1 1-1,-1-1 0,0 0 0,1 1 0,0-1 1,-1 0-1,1 1 0,0-1 0,0 0 0,-1 0 0,1 0 1,0 0-1,0 0 0,0 0 0,0 0 0,0 0 0,1 0 1,-1-1-1,0 1 0,0 0 0,1-1 0,-1 1 0,0-1 1,1 1-1,-1-1 0,0 0 0,1 1 0,-1-1 0,0 0 1,1 0-1,2 0 0,1 0-100,1 1 1,0-1-1,0 0 1,0-1-1,0 0 1,10-2 0,-11 1-102,-1 0 0,0 0 0,0 0 0,0 0 0,-1-1 1,6-4-1,16-18-2498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5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36 1 25597,'0'0'4976,"-4"20"-4736,3-17-231,-8 36 187,1 1 0,-4 74 1,12-93-157,-1-3-23,1 1-1,0 0 1,2-1 0,0 1-1,1-1 1,1 1-1,9 26 1,-10-37-153,13 24 324,-15-31-256,-1 0 0,1 0-1,-1 0 1,1 0 0,0 0 0,0-1 0,0 1-1,-1 0 1,1 0 0,0-1 0,0 1 0,0-1-1,0 1 1,0-1 0,0 1 0,0-1 0,0 0-1,0 1 1,0-1 0,0 0 0,0 0 0,0 0-1,1 0 1,-1 0 0,0 0 0,0 0 0,1 0-1,4-3-1475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5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28238,'0'0'1816,"161"0"-2192,-120 0-624,-6 0-2745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5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0 27670,'0'0'2554,"0"25"-2198,-1 1-270,0 24 153,9 80 1,-4-108-216,1-1-1,8 22 1,4 12-11,-17-54-21,0-1 0,0 0 0,0 1 0,0-1 0,0 1-1,0-1 1,0 1 0,0-1 0,0 1 0,1-1 0,-1 1 0,0-1-1,0 0 1,0 1 0,1-1 0,-1 1 0,0-1 0,0 0 0,1 1-1,-1-1 1,0 0 0,1 1 0,-1-1 0,1 0 0,-1 0 0,0 1-1,1-1 1,-1 0 0,1 0 0,-1 0 0,0 1 0,2-1 0,8-12-314,5-26-168,-14 37 473,4-18-171,-4 13 166,1 0 1,-1 0-1,1 0 1,0 0-1,0 1 0,1-1 1,0 1-1,0-1 1,0 1-1,5-6 0,-7 11 38,-1-1 0,1 1 0,0-1 0,-1 1 0,1-1 0,-1 1 0,1-1 0,0 1 0,-1-1 0,1 1 0,0 0 1,0 0-1,-1-1 0,1 1 0,0 0 0,0 0 0,-1 0 0,1 0 0,0 0 0,0 0 0,0 0 0,-1 0 0,1 0 0,0 0 0,0 0 0,-1 0 0,1 1 0,0-1 0,0 0 0,-1 0 0,1 1 0,0-1 0,-1 1 0,1-1 0,0 1 0,-1-1 0,1 1 0,-1-1 0,1 1 0,-1-1 0,1 1 0,-1 0 0,1-1 0,-1 1 0,1 0 0,-1-1 0,0 1 0,1 1 0,1 4 36,0 1-1,0-1 1,-1 1-1,1 10 1,0-6 14,0 0-33,0 1 0,1-1 1,0 0-1,1 1 0,0-1 1,1-1-1,11 21 0,-15-30-41,0 0 0,1 0-1,-1 0 1,0 0 0,0 0-1,1 0 1,-1 0 0,1 0-1,-1-1 1,0 1 0,1-1-1,-1 1 1,1-1 0,0 1 0,-1-1-1,1 0 1,-1 0 0,1 0-1,-1 0 1,1 0 0,0 0-1,-1 0 1,1-1 0,-1 1-1,1 0 1,-1-1 0,3 0-1,0-1-121,0 0-1,0 0 1,-1 0-1,1 0 0,-1-1 1,1 1-1,-1-1 1,5-5-1,14-17-2155,-3 1-3016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8.94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157 1 800,'0'0'29252,"-6"4"-29108,-12 7-72,0 0 93,0 1 1,1 0 0,-17 18-1,30-26-147,0 0 0,0 0 0,0 1 0,0-1 0,1 1 0,0 0 0,0 0 0,0 1-1,1-1 1,0 0 0,0 1 0,0 0 0,1-1 0,0 1 0,0 0 0,-1 9 0,2-14-18,0 1 0,0 0 1,0-1-1,0 1 1,0 0-1,0-1 0,0 1 1,0 0-1,1-1 0,-1 1 1,1-1-1,-1 1 1,1-1-1,-1 1 0,1-1 1,0 1-1,0-1 0,0 1 1,0-1-1,0 0 1,2 3-1,1-3-9,-1 0 0,0 0 0,1 0 1,0-1-1,-1 1 0,1-1 0,-1 0 0,1 0 0,4 0 0,-7 0 7,6-1-83,-1 0 0,0 0 0,0 0 0,0-1-1,0 0 1,0 0 0,0 0 0,-1-1 0,1 0 0,-1 0 0,0 0 0,0-1 0,0 0 0,0 0 0,4-5-1,-4 5 116,-1 0-1,-1 0 1,1 0-1,0 0 1,-1-1-1,0 0 0,0 0 1,-1 1-1,1-2 1,-1 1-1,0 0 1,0 0-1,-1-1 0,2-9 1,-6 44 376,1-21-365,1-1 1,0 0-1,1 1 0,0-1 0,1 8 0,-1-14-40,0 0 0,0 1 1,1-1-1,-1 1 0,1-1 0,-1 0 0,1 1 0,-1-1 0,1 0 0,0 0 1,0 1-1,-1-1 0,1 0 0,0 0 0,0 0 0,0 0 0,0 0 0,1 0 1,-1 0-1,0-1 0,0 1 0,0 0 0,1-1 0,-1 1 0,0-1 0,1 1 0,-1-1 1,1 1-1,-1-1 0,2 0 0,3 1-97,-1 0 1,1 0-1,-1-1 1,1 0-1,-1 0 0,1 0 1,0-1-1,-1 0 1,1 0-1,-1 0 1,0-1-1,1 0 0,-1 0 1,10-5-1,14-12-1864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5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59 112 24309,'0'0'4309,"4"-15"-3998,16-48 25,-20 62-292,1-1 1,0 1-1,-1-1 1,1 1-1,-1-1 0,0 1 1,0-1-1,1 0 1,-1 1-1,0-1 1,0 1-1,0-1 0,0 1 1,-1-1-1,1 0 1,0 1-1,-1-1 1,0-1-1,0 3-22,1 0-1,-1-1 1,0 1 0,0 0-1,1-1 1,-1 1 0,0 0-1,0 0 1,1 0 0,-1-1-1,0 1 1,0 0 0,0 0-1,0 0 1,1 1 0,-1-1-1,0 0 1,0 0 0,-1 1-1,-7 0-40,7-1 34,0 0 1,0 0 0,1 0 0,-1 0 0,0 1-1,0-1 1,1 1 0,-1 0 0,0-1 0,1 1 0,-1 0-1,1 0 1,-1 0 0,1 0 0,-1 0 0,1 0 0,0 0-1,-1 0 1,0 2 0,0 0 8,-1 1 0,1-1 1,0 1-1,1 0 0,-1-1 0,0 1 0,1 0 0,-1 4 1,-1 8 46,1-1 1,1 1-1,0 20 1,1-32-64,0 1 0,0-1 1,0 1-1,1-1 0,0 0 0,0 0 1,0 1-1,0-1 0,1 0 1,3 7-1,-4-9-8,1 0 0,0 1 0,0-1 0,0 0 0,1 0 0,-1 0 0,0 0 0,1 0 0,-1-1 0,1 1 0,0-1 0,-1 0 1,1 0-1,0 1 0,0-2 0,6 2 0,-3 0-125,0-1 0,1 0 0,-1 0 0,1-1 0,-1 0 0,1 0 0,-1 0 1,1-1-1,-1 0 0,0 0 0,1-1 0,-1 0 0,0 0 0,0 0 0,0-1 0,0 0 0,0 0 1,-1 0-1,0-1 0,1 0 0,-1 0 0,0 0 0,-1-1 0,1 0 0,6-8 0,14-21-3609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5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24 1 22053,'0'0'8284,"-2"8"-7980,-3 5-198,1 0 0,0 1 0,2 0 0,-1 0 0,0 23 0,3-26-102,0-5 11,0-1-1,0 1 1,0 0 0,1-1-1,-1 1 1,4 9 0,-4-14-18,1 0 0,-1 0 1,1 0-1,-1 0 1,1-1-1,-1 1 0,1 0 1,-1 0-1,1-1 1,0 1-1,0 0 0,-1-1 1,1 1-1,0-1 0,0 1 1,-1-1-1,1 1 1,0-1-1,1 1 0,0-1-14,0 0 0,0 0-1,-1 0 1,1 0 0,0 0 0,0 0-1,0 0 1,0-1 0,0 1-1,-1-1 1,1 1 0,0-1 0,2-1-1,-1 0-20,1 0 0,-1 0 0,0 0 0,0-1 0,0 1 0,0-1 0,0 0 0,0 0 0,-1 0 0,5-7 0,20-39-251,-17 30 195,-10 19 101,0-1 0,0 0 1,0 0-1,1 1 0,-1-1 0,0 0 0,1 1 1,-1-1-1,0 0 0,1 1 0,-1-1 1,1 0-1,-1 1 0,1-1 0,-1 1 0,1-1 1,-1 1-1,1-1 0,0 1 0,-1-1 1,1 1-1,0 0 0,0-1 0,0 18 428,-1-6-370,0-1-14,0-1 0,1 1 0,0 0 0,0-1 0,1 1 0,5 15 0,-6-23-67,0 1 0,0-1 0,0 0-1,1 0 1,-1 0 0,0 0 0,1 0 0,-1 0 0,1-1 0,0 1 0,0 0 0,0-1 0,-1 1 0,1-1 0,1 0 0,-1 0 0,0 0 0,0 0 0,0 0 0,1 0 0,-1 0 0,0-1 0,1 1-1,-1-1 1,0 0 0,1 0 0,-1 0 0,0 0 0,1 0 0,-1 0 0,1 0 0,-1-1 0,4-1 0,-2 1-356,0 0 0,-1 0 0,1-1 0,0 0 0,-1 0-1,0 0 1,1 0 0,-1 0 0,0-1 0,0 0 0,4-4 0,11-15-11652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5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27078,'0'0'3542,"0"12"-3334,0 37-111,2 1 0,13 78 0,-12-116-158,0-3-426,-1 1-1,-1-1 1,2 17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5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27606,'0'0'2961,"133"0"-2961,-105 8-64,-4 4-505,-7-3-487,0-4-4049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5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1 116 23621,'0'0'6625,"0"109"-6352,0-80-81,0-3-120,6-5-40,-1-4-32,1-5-48,6-12-96,-7 0-697,7 0-1015</inkml:trace>
  <inkml:trace contextRef="#ctx0" brushRef="#br0" timeOffset="1">30 0 27622,'0'0'1128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6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147 24 18572,'0'0'11150,"-10"-4"-10708,6 2-391,-35-13 358,37 15-378,0-1 1,-1 0-1,1 1 1,0 0-1,-1 0 1,1 0-1,0 0 1,-1 0-1,1 0 1,-1 0-1,1 1 1,0-1-1,0 1 1,-1 0-1,1 0 1,0-1-1,-4 4 1,1 0-9,2 0 1,-1 0 0,0 0-1,1 0 1,0 1 0,-1 0 0,2-1-1,-1 1 1,1 0 0,0 1-1,0-1 1,0 0 0,0 1-1,0 6 1,0 0 1,0 0 1,1 0-1,1 0 0,0 0 0,2 21 0,-1-31-26,-1 1-1,1-1 1,0 1-1,-1-1 1,1 1-1,0-1 1,1 0-1,-1 1 0,0-1 1,1 0-1,-1 0 1,1 0-1,-1 0 1,1 0-1,0-1 0,0 1 1,0 0-1,4 2 1,-1-2-1,0 1 0,0-1 0,0 0 0,0-1 0,0 1 0,0-1 0,1 0 0,9 1 0,-7-2-332,0 0 0,0 0 0,0 0 0,0-1 0,0 0 0,0-1-1,-1 0 1,1 0 0,0-1 0,-1 0 0,0 0 0,9-5 0,9-15-7057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6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116 1 24045,'0'0'6866,"-11"1"-6724,4 0-107,3-1-20,1 0 0,0 0-1,0 1 1,-1-1-1,1 1 1,0-1-1,0 1 1,0 0 0,0 1-1,0-1 1,0 0-1,0 1 1,0-1 0,0 1-1,1 0 1,-1 0-1,0 0 1,1 1-1,-3 2 1,0 2 3,1 0 0,0 0 0,0 0 0,1 1 0,0-1 0,0 1 0,0-1 0,1 1 0,1 0 0,-1 0 0,1 0-1,0 17 1,2-24-24,-1 0 0,1-1-1,-1 1 1,1 0 0,0 0-1,0 0 1,-1 0-1,1 0 1,0-1 0,0 1-1,0 0 1,0-1 0,0 1-1,0-1 1,0 1 0,0-1-1,0 1 1,0-1-1,0 0 1,0 1 0,0-1-1,0 0 1,0 0 0,0 0-1,0 0 1,1 0-1,-1 0 1,0 0 0,2-1-1,36-2-474,-36 2 394,1-1 0,-1 0 1,0 0-1,0 0 0,0 0 0,0-1 0,0 1 0,0-1 0,0 0 0,-1 0 0,1 0 0,-1 0 1,0 0-1,3-6 0,-2 3 76,0 1 1,-1 0 0,1-1 0,-1 1-1,-1-1 1,1 0 0,-1 0-1,1-10 1,-2 15 659,0 15-168,-6 102 259,7-115-743,-1 1-1,0 0 1,1-1 0,-1 1 0,1-1 0,-1 1 0,1-1-1,0 1 1,0-1 0,-1 1 0,1-1 0,0 0 0,0 0-1,1 1 1,-1-1 0,0 0 0,0 0 0,1 0-1,-1 0 1,0 0 0,1 0 0,-1-1 0,1 1 0,-1 0-1,1-1 1,-1 1 0,1-1 0,-1 1 0,1-1 0,0 0-1,-1 0 1,1 0 0,0 0 0,-1 0 0,3 0 0,4 0-125,-1 0 0,1-1 0,-1 1 1,1-2-1,-1 1 0,14-5 0,-14 3-217,-1 0-1,0 0 0,0-1 1,8-6-1,17-19-3199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6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105 0 27974,'0'0'2921,"-8"30"-2689,-23 98-31,28-111-160,0 0-1,1 0 1,1 1 0,0-1 0,2 20-1,1 3 73,-2-28-99,0 0-1,1 1 0,1-1 0,3 13 0,-4-19-13,1-1-1,0 0 1,0 0 0,0 0-1,1 0 1,-1-1 0,1 1-1,1-1 1,-1 1-1,1-1 1,6 6 0,-10-9-20,1 0 1,-1-1-1,1 1 1,-1-1-1,1 1 1,-1-1-1,1 0 1,-1 1-1,1-1 1,-1 1-1,1-1 1,-1 0-1,1 1 1,0-1-1,-1 0 1,1 0-1,0 0 1,-1 1-1,1-1 1,0 0-1,-1 0 1,1 0-1,0 0 1,-1 0-1,1 0 1,0 0-1,-1 0 1,1-1-1,0 1 1,-1 0-1,1 0 1,-1 0-1,1-1 1,0 1-1,-1 0 1,1-1-1,-1 1 1,1-1-1,-1 1 0,1 0 1,0-2-1,0 0-444,0 0 0,1 0 0,-1 0 0,-1-1 0,1 1 0,0 0 0,-1-1 0,1 1 0,0-5 0,0-21-13884</inkml:trace>
  <inkml:trace contextRef="#ctx0" brushRef="#br0" timeOffset="1">1 179 24933,'0'0'4465,"121"35"-5121,-92-23-1824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6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0 167 26614,'0'0'2463,"20"-14"-2510,60-41-14,-75 52 56,0-1 0,0 0 0,-1 0 1,1 0-1,-1 0 0,0-1 0,0 0 0,4-7 0,-6 9 75,-1-1 0,0 1-1,0-1 1,0 1 0,-1-1-1,1 0 1,-1 1 0,0-1-1,0-5 1,0 5 80,-1 3-121,1 1-1,0-1 1,-1 1 0,1-1 0,-1 1 0,1-1 0,-1 1 0,1-1 0,-1 1 0,0 0-1,1-1 1,-1 1 0,0 0 0,1 0 0,-1-1 0,1 1 0,-1 0 0,0 0-1,0 0 1,1 0 0,-1 0 0,0 0 0,1 0 0,-1 0 0,0 0 0,1 0 0,-2 0-1,-22 2 320,20 0-315,0 0-1,1 0 1,-1 1-1,0-1 1,1 1-1,-1 0 1,1 0 0,0 0-1,0 0 1,0 1-1,1-1 1,-1 1-1,1-1 1,-1 1 0,1 0-1,1 0 1,-3 7-1,0-2 2,0 1 0,1 0 0,1 1 0,0-1 0,0 0 0,0 16 0,2-14-24,0-7-8,0 0 0,0-1 0,0 1 0,0 0 0,1 0 1,0-1-1,1 6 0,-1-8-3,0-1-1,0 1 1,0-1 0,0 0-1,0 1 1,0-1 0,1 0-1,-1 0 1,0 1 0,1-1-1,-1 0 1,1-1 0,-1 1-1,1 0 1,-1 0 0,1 0-1,-1-1 1,1 1 0,0-1-1,-1 0 1,1 1-1,0-1 1,2 0 0,1 1-162,1-1 0,0 0 0,0 0 0,-1-1 0,1 1 0,0-1 0,0 0 0,-1-1 0,1 0 0,-1 0 0,0 0 0,1 0 0,-1-1 0,0 0 0,0 0-1,0 0 1,-1 0 0,1-1 0,-1 0 0,6-7 0,19-17-4131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6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96 61 10162,'0'0'20870,"-9"0"-20642,6 0-213,0 0-1,0 0 1,0 0-1,0 0 1,0 1 0,0-1-1,0 1 1,0 0-1,0 0 1,0 0 0,0 0-1,0 0 1,1 1-1,-5 2 1,5-2-3,-1 1 0,0 0 0,1 0 0,-1 0 0,1 0-1,0 0 1,0 0 0,0 1 0,0-1 0,1 1 0,-1-1 0,1 1 0,0 0 0,-1 5-1,2-7-2,-3 8 15,1 0 0,1 0-1,0 0 1,0 12 0,1-21-25,0 1 0,0-1 0,0 1 0,0-1 1,0 1-1,0-1 0,1 1 0,-1-1 0,1 1 0,-1-1 0,1 1 0,-1-1 1,1 1-1,0-1 0,0 0 0,-1 1 0,1-1 0,0 0 0,0 0 0,1 0 1,-1 0-1,0 0 0,0 0 0,0 0 0,1 0 0,-1 0 0,0 0 0,1-1 1,-1 1-1,1 0 0,-1-1 0,1 0 0,-1 1 0,1-1 0,1 0 0,2 1-37,0-1 0,-1 1 0,1-2 0,0 1 0,-1 0 0,1-1 0,-1 0 0,1 0 0,0 0 0,-1-1 0,7-2 0,-7 1-50,-1 0-1,1 0 0,-1 0 0,0 0 0,0 0 0,0-1 0,0 1 0,0-1 0,-1 0 0,0 0 0,0 0 0,0 0 0,2-7 0,8-18-2514,14-55 1,-18 32-8178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9.32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52 1 27726,'0'0'3305,"-52"161"-3041,52-117-152,0-1-32,0 0 0,6-8-56,6-3 40,5-9-64,-5-8-24,-1-7-8,1-8-168,-12-6-304,6-20-785,-6-5-2872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6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90 1 24557,'0'0'6642,"-11"4"-6345,4-1-257,3-3-29,1 1 0,0 0 1,-1 0-1,1 1 0,0-1 1,0 1-1,0-1 0,0 1 1,0 0-1,0 0 0,1 1 1,-1-1-1,1 0 0,-1 1 1,1-1-1,0 1 0,0 0 1,0 0-1,0 0 0,1 0 0,-1 0 1,-2 7-1,0 19 73,1 0 0,1 1-1,3 53 1,1-22-36,-2-41-18,1 1 0,6 34 0,-6-48-41,0-1-1,1 0 0,0 0 0,0 0 0,0-1 1,1 1-1,0 0 0,0-1 0,1 0 0,-1 0 1,1 0-1,0 0 0,5 4 0,-9-8-5,0-1 0,0 0 0,0 1 0,1-1 0,-1 0 1,0 0-1,0 0 0,1 1 0,-1-1 0,0 0 0,0 0 0,1 0 0,-1 1 0,0-1 0,0 0 0,1 0 0,-1 0 0,0 0 0,1 0 0,-1 0 0,0 0 0,1 0 1,-1 0-1,0 0 0,1 0 0,-1 0 0,0 0 0,1 0 0,-1 0 0,0 0 0,0 0 0,1 0 0,-1 0 0,0 0 0,1 0 0,-1-1 0,2-10-1712,-2-8-2398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6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26982,'0'0'4489,"0"12"-4489,0 5 128,0 9-128,0 3 0,0 6 16,6-4-16,-6 1-72,0 0-288,0-9-1297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6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158 35 25189,'0'0'4684,"-4"-5"-4439,3 3-220,-1-1-1,1 1 1,-1 0-1,0 0 0,0 0 1,0 1-1,0-1 0,0 0 1,0 1-1,0-1 1,-1 1-1,1 0 0,-1-1 1,1 1-1,-1 0 0,1 1 1,-1-1-1,0 0 1,1 1-1,-1 0 0,0-1 1,1 1-1,-1 0 1,-3 1-1,0-1 0,1 0 0,-1 0 1,0 1-1,1 0 0,-1 0 0,1 0 1,0 1-1,-1 0 0,-6 3 0,10-4-16,0 0 1,0 1-1,0-1 0,0 1 0,0 0 0,0-1 1,1 1-1,-1 0 0,0 0 0,1 0 0,0 0 0,-1 0 1,1 1-1,0-1 0,0 0 0,0 0 0,1 1 1,-1-1-1,0 1 0,1-1 0,-1 1 0,1-1 0,0 6 1,0 7 36,-1-10-35,1-1-1,0 1 1,0 0-1,0-1 1,0 1-1,1 0 1,0-1-1,0 1 1,0-1-1,0 1 1,1-1-1,0 0 1,4 8-1,35 31 29,-33-36-33,0 1-1,-1 0 1,1 0-1,-1 1 1,-1-1-1,9 16 1,-14-23-25,-1 0 1,1 0 0,0 0 0,-1 0 0,1 0-1,-1 0 1,1 0 0,-1 0 0,0 0-1,1 1 1,-1-1 0,0 0 0,0 0-1,0 0 1,0 0 0,0 1 0,0-1-1,0 0 1,0 0 0,-1 0 0,1 1-1,0-1 1,-1 0 0,1 0 0,0 0-1,-1 0 1,0 0 0,1 0 0,-1 0-1,0 0 1,1 0 0,-1 0 0,0 0-1,0 0 1,0-1 0,0 1 0,0 0 0,0-1-1,0 1 1,0 0 0,0-1 0,0 1-1,0-1 1,0 0 0,0 1 0,0-1-1,-1 0 1,1 0 0,0 1 0,0-1-1,0 0 1,0 0 0,-1 0 0,1-1-1,-2 1 1,2 0-113,0 0 1,0-1-1,0 1 0,1 0 1,-1 0-1,0-1 0,0 1 1,0-1-1,0 1 0,1 0 0,-1-1 1,0 1-1,0-1 0,1 0 1,-1 1-1,1-1 0,-1 0 1,0 1-1,1-1 0,-1 0 0,1 0 1,-1 1-1,1-1 0,0 0 1,-1 0-1,1 0 0,0 0 1,0 1-1,-1-1 0,1 0 0,0 0 1,0 0-1,0 0 0,0 0 1,0 0-1,0 0 0,0 1 1,1-1-1,-1 0 0,0 0 0,1-1 1,8-26-3259,1 16 4020,22-8 4868,24-1-3528,-5 4-1555,-50 16-413,11-4 8,-1 0 0,1-1 0,-1-1 0,12-8 0,-20 12-13,0 1 1,-1-1-1,1 1 1,-1-1-1,0 0 1,1 0-1,-1 0 1,0 0-1,-1 0 1,1-1-1,-1 1 1,1-1-1,-1 1 1,0-1-1,0 1 1,-1-1-1,1 0 0,-1 1 1,1-5-1,-1 7 7,0-1 0,0 1-1,0 0 1,0 0 0,0 0-1,0 0 1,0 0 0,-1 0-1,1 0 1,0 0 0,-1 0-1,1 0 1,-1 0 0,1 0-1,-1 0 1,1 0 0,-1 0-1,1 0 1,-1 0 0,0 1-1,0-1 1,1 0 0,-1 0-1,0 1 1,0-1 0,0 0-1,0 1 1,0-1 0,0 1 0,-1-1-1,-3 0 55,1 0-1,-1 1 0,0 0 1,1 0-1,-1 0 1,-6 1-1,9-1-32,-2 1 7,1 0 0,-1 1 0,1-1 0,0 1 0,0-1 0,-1 1 0,1 0 0,0 1 0,0-1 0,1 0 0,-1 1 0,0-1 0,1 1 0,0 0 1,0 0-1,-1 0 0,2 0 0,-1 0 0,-2 4 0,-1 4 39,0 0-1,0 0 1,1 0 0,-5 20-1,7-21-44,1-1 1,0 1-1,0 0 0,1 0 0,1 12 0,-1-20-24,0 1 1,0-1-1,1 0 0,-1 0 0,1 1 1,-1-1-1,1 0 0,0 0 0,0 0 1,0 0-1,0 0 0,0 0 0,0 0 1,1 0-1,-1-1 0,1 1 1,-1 0-1,1-1 0,0 1 0,0-1 1,-1 0-1,1 1 0,0-1 0,0 0 1,0 0-1,0 0 0,4 0 0,2 1-29,0 0-1,0-1 1,0 0-1,1 0 1,-1-1-1,0 0 1,0-1-1,1 0 1,-1 0-1,0-1 1,0 0-1,0 0 0,0 0 1,0-1-1,-1-1 1,9-4-1,79-64-2212,-59 37-523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6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71 1 26174,'0'0'4530,"-9"3"-4367,2 0-135,5-3-14,0 1-1,-1-1 1,1 1-1,-1 0 1,1 0 0,0 0-1,0 0 1,0 1-1,0-1 1,0 0-1,0 1 1,0 0-1,0-1 1,0 1 0,0 0-1,1 0 1,-1 0-1,1 0 1,0 0-1,0 0 1,-1 1 0,1-1-1,0 0 1,1 0-1,-1 1 1,0 3-1,0 0 11,-3 34 84,1 0-1,2 0 0,9 74 1,-7-108-104,0-1 0,1 1 0,0-1 1,0 0-1,0 0 0,6 10 0,-6-13-35,-1 0 0,1 0 0,-1 0 0,1 1-1,0-2 1,0 1 0,0 0 0,0 0 0,1-1 0,-1 1 0,0-1-1,1 1 1,-1-1 0,1 0 0,-1 0 0,5 1 0,-6-2-17,-1 0 1,1 0 0,-1 0 0,1 1-1,-1-1 1,1 0 0,0 0 0,-1 0-1,1-1 1,-1 1 0,1 0 0,-1 0-1,1 0 1,-1 0 0,1 0 0,-1-1-1,0 1 1,1 0 0,-1 0 0,1-1-1,-1 1 1,1 0 0,-1 0-1,0-1 1,1 1 0,-1-1 0,0 1-1,1 0 1,-1-1 0,0 1 0,1-1-1,-1 1 1,0-1 0,0 1 0,0-1-1,0 1 1,1-1 0,-1 0 0,1-17-1999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7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27286,'0'0'3643,"22"0"-3592,170 0-46,-161 0-261,-16 0-4766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151 8 24221,'0'0'6592,"-7"-2"-6408,5 1-171,0 0-1,1 0 0,-1 1 1,0-1-1,0 1 0,0-1 1,0 1-1,-1 0 0,1 0 0,0 0 1,0 0-1,0 0 0,0 0 1,0 1-1,0-1 0,-2 1 1,2 1-2,-1-1 1,1 1-1,0 0 1,0 0 0,0 0-1,0 0 1,1 1-1,-1-1 1,0 0 0,1 1-1,0-1 1,-1 1-1,1-1 1,0 1-1,0 3 1,-12 32 105,1 0 0,-10 72 0,0 84 8,16-138-108,1 86-335,5-145 233,0 0 0,0 0 0,1 0 0,0 0 0,-1 0 0,1 0 0,0 0 0,1 0 0,0-3 0,5-12-340,1-28-1405,-2-1-1355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7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24901,'0'0'5683,"13"20"-5427,44 68-105,-46-69-105,0 1 0,-2 1 0,0-1 0,8 32 0,6 14-31,-20-59-246,0 1 1,0 0-1,-1 0 1,0 0-1,0 0 1,0 15-1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76 26614,'0'0'4473,"87"-26"-4441,-53 20-24,7 0-8,-7-2-168,13-4-368,-18 3-1009,-6 1-2168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7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22 1 27270,'0'0'3570,"-4"25"-3431,-11 80-33,14-97-83,0 0 1,1 1-1,0-1 0,1 12 0,-1-17-16,1-1 0,-1 0 0,1 1 0,0-1 0,-1 1 0,1-1 0,0 0 0,0 0 0,1 0 0,-1 0 0,3 4 0,-2-4-20,1-1 0,-1 1 0,1 0 0,0-1 1,-1 0-1,1 1 0,0-1 0,0 0 0,0-1 0,0 1 0,0 0 0,0-1 0,0 0 0,0 0 1,0 1-1,0-2 0,0 1 0,5-1 0,-5 0-57,-1 1 0,1-1 1,0 0-1,-1 0 0,1 0 0,-1 0 1,0-1-1,1 1 0,-1 0 0,0-1 1,0 0-1,0 1 0,0-1 0,0 0 0,0 0 1,-1 0-1,1-1 0,-1 1 0,1 0 1,-1 0-1,0-1 0,0 1 0,0-1 1,0 1-1,0-1 0,0 0 0,-1 1 0,1-4 1,2-9-265,-1 0 0,-1-1 0,0-21 1,-1 33 338,0-3-57,0 6 96,1 1 0,-1-1 0,0 0-1,0 1 1,0-1 0,1 0 0,-1 0 0,0 1-1,0-1 1,0 0 0,0 1 0,0-1-1,0 0 1,-1 1 0,1-1 0,0 0 0,0 1-1,0-1 1,-1 0 0,1 1 0,0-1 0,-1 0-1,1 1 1,0-1 0,-1 1 0,1-1 0,-1 1-1,1-1 1,-1 1 0,1-1 0,-1 1 0,1-1-1,-1 1 1,0 0 0,1-1 0,-1 1-1,0 0 1,1-1 0,-1 1 0,0 0 0,1 0-1,-1 0 1,0 0 0,1 0 0,-1 0 0,0 0-1,1 0 1,-2 0 0,1 0-12,0 0 1,1 1-1,-1-1 1,0 0-1,1 1 0,-1-1 1,1 0-1,-1 1 1,1-1-1,-1 1 1,1-1-1,-1 1 0,1-1 1,-1 1-1,1-1 1,-1 1-1,1 0 0,0-1 1,0 1-1,-1 0 1,1-1-1,0 1 0,0 0 1,-1-1-1,1 1 1,0 0-1,0-1 0,0 1 1,0 0-1,0 1 1,0 28 218,0-23-112,0 12-21,-1-12-74,1 0-1,0 1 1,0-1 0,1 0 0,3 14-1,-3-18-40,0-1 0,0 0 0,0 0 0,0 0-1,0 0 1,0 0 0,1-1 0,-1 1 0,1 0 0,-1 0-1,1-1 1,0 1 0,0-1 0,0 0 0,0 1 0,-1-1-1,2 0 1,-1 0 0,0 0 0,0 0 0,0-1-1,0 1 1,4 0 0,1 0-47,0 1 0,-1-2 0,1 1 0,0-1 0,0 0 0,7-1 0,-11 0-93,1 1 0,-1-1 0,0 0 0,-1 0-1,1 0 1,0 0 0,0 0 0,0-1-1,-1 1 1,1-1 0,0 0 0,-1 0 0,0 0-1,1 0 1,2-4 0,8-14-2138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7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99 1 26310,'0'0'4795,"-3"18"-4572,0 2-170,-2 5 9,2-1 0,0 43 0,1-22 80,1-20-75,4 48-1,-3-66-66,1 0-1,1-1 0,-1 1 0,1-1 0,0 1 0,1-1 0,-1 0 1,1 0-1,0 0 0,1 0 0,7 10 0,4-5-64,-7-14-606,-7 1 428,0 0-1,0 0 0,0 0 1,0 0-1,-1 0 1,1 0-1,-1 0 0,0-1 1,0 1-1,0 0 0,0-3 1,0-23-4557</inkml:trace>
  <inkml:trace contextRef="#ctx0" brushRef="#br0" timeOffset="1">1 134 22893,'0'0'8338,"46"-6"-8274,-11 6-64,5 0-72,6 0-120,-11 0-673,-6 0-1103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9.6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26550,'0'0'1392</inkml:trace>
  <inkml:trace contextRef="#ctx0" brushRef="#br0" timeOffset="1">202 208 25653,'0'0'3459,"19"-3"-3425,58-12-34,-73 14-4,-1 0-1,1 0 1,-1 0 0,1-1-1,-1 1 1,1-1-1,-1 1 1,0-1-1,0-1 1,5-3-1,-7 6-2,0-1-1,0 0 1,-1 0-1,1 0 0,0 0 1,-1 0-1,1 0 0,-1 0 1,1 0-1,-1 0 1,0 0-1,1 0 0,-1-1 1,0 1-1,0 0 0,0 0 1,0 0-1,0 0 1,0 0-1,0 0 0,0-1 1,0 1-1,0 0 0,-1 0 1,1 0-1,-1-1 0,0 1 17,0 0-1,1 0 0,-1 0 1,0 0-1,0 1 0,0-1 1,0 0-1,0 1 0,0-1 0,0 1 1,0-1-1,0 1 0,0 0 1,-1-1-1,1 1 0,0 0 1,0 0-1,0 0 0,0 0 0,-3 0 1,-30 0 387,24 0-213,7 0-153,1 1 0,0-1 0,0 0 0,0 1 0,-1-1 0,1 1 0,0-1 0,0 1 0,0 0 0,0 0 0,0 0 0,0 0 0,0 1 0,0-1 0,1 0 0,-1 1 0,0-1 0,1 1 0,-1 0 0,1-1 0,0 1 0,-1 0 0,1 0 0,0 0 0,0 0 0,0 0 0,0 0 0,1 0 0,-1 0 0,0 3 0,-1 6 39,0 0 1,0 0 0,1 1-1,1 15 1,0-24-64,0-1-8,0 1 1,0-1-1,0 0 0,1 0 0,-1 1 0,1-1 0,0 0 0,-1 0 0,1 0 0,0 0 1,0 0-1,0 0 0,1 0 0,-1 0 0,0 0 0,1 0 0,-1-1 0,1 1 0,0 0 1,2 1-1,0 0 42,1-1 0,-1 1 0,1-1 0,-1 0 0,1-1 1,0 1-1,-1-1 0,1 0 0,7 1 0,-3-1-529,0-1-1,1 0 1,-1 0-1,1 0 1,-1-1-1,1-1 1,-1 0-1,0 0 1,15-6-1,1-8-11663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7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 1 27478,'0'0'3514,"-1"24"-3395,-2 78 15,2-79-94,2 0-1,1-1 1,6 29 0,-7-43-39,1 3 12,0 1 1,1-1-1,1 0 0,7 19 0,-10-30-19,0 0 0,0 1 0,0-1 0,0 0 1,0 0-1,-1 0 0,1 0 0,0 0 0,0 0 0,0 0 0,0 0 1,0 0-1,0 0 0,0 0 0,-1 0 0,1-1 0,0 1 1,0 0-1,0-1 0,0 1 0,-1 0 0,1-1 0,0 1 0,-1-1 1,1 0-1,0 1 0,-1-1 0,1 1 0,0-1 0,-1 0 1,1 0-1,-1 1 0,1-2 0,3-9-35,0 0-1,-1 0 1,0 0 0,1-15-1,8-28-48,-12 53 93,0 0 0,0 0 0,1 1 0,-1-1 1,0 0-1,0 0 0,1 0 0,-1 0 0,0 0 1,1 0-1,-1 0 0,1 1 0,-1-1 1,1 0-1,-1 0 0,1 1 0,0-1 0,-1 0 1,1 1-1,0-1 0,0 1 0,-1-1 0,1 1 1,0-1-1,0 1 0,0-1 0,0 1 0,0 0 1,-1 0-1,1-1 0,0 1 0,0 0 0,0 0 1,0 0-1,0 0 0,0 0 0,0 0 0,0 0 1,0 0-1,0 0 0,0 1 0,0-1 1,1 1-1,0 0 16,0 1 0,0-1 0,0 1 1,0 0-1,0-1 0,0 1 1,0 0-1,0 0 0,-1 1 0,1-1 1,-1 0-1,0 0 0,2 4 0,1 6 57,-1 0 0,4 25 0,-5-27-53,-1 1 0,2-1 1,-1 0-1,8 17 0,-10-26-38,1 0-1,0 0 0,-1 0 1,1 0-1,0 0 0,0 0 0,0 0 1,-1 0-1,1-1 0,0 1 0,0 0 1,0 0-1,0-1 0,1 1 0,-1-1 1,0 1-1,0-1 0,0 1 1,0-1-1,0 0 0,1 0 0,-1 0 1,0 1-1,0-1 0,1 0 0,-1 0 1,2-1-1,-1 1-211,0 0 0,0-1 0,1 0 0,-1 1 0,0-1-1,0 0 1,0 0 0,1 0 0,-1 0 0,0 0 0,-1-1 0,5-2 0,6-11-4105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7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12 140 25485,'0'0'5271,"10"-7"-5183,-5 3-83,35-33 19,-37 34-20,0 0 0,-1-1 0,1 1 0,-1-1 0,0 1 0,0-1 1,-1 0-1,1 0 0,-1 0 0,0 0 0,1 0 0,-2 0 0,1 0 0,0-5 1,-1 8 1,0 0 0,0 0 0,0 0 0,0-1 1,0 1-1,0 0 0,0 0 0,0 0 0,-1 0 0,1 0 1,0 0-1,-1 0 0,1 0 0,-1 0 0,1 0 1,-1 0-1,1 0 0,-1 0 0,0 0 0,0 0 0,1 0 1,-1 0-1,0 1 0,0-1 0,0 0 0,0 1 1,0-1-1,-1 0 0,-2 0 25,1 0 0,-1 1 0,0 0 0,1-1-1,-1 1 1,1 1 0,-1-1 0,-4 1 0,6 0-20,0-1 0,0 1 0,0 0 1,0 0-1,0 0 0,0 0 0,1 0 0,-1 0 0,0 1 0,1-1 0,-1 0 1,1 1-1,-1-1 0,1 1 0,0 0 0,0-1 0,0 1 0,0 0 0,0 0 0,0 0 1,0 0-1,0 0 0,1 0 0,-1 0 0,1 0 0,-1 0 0,1 2 0,-2 10 45,0 0-1,1 25 0,1-32-52,0-4 0,0-1 0,0 1 0,0 0 0,0-1-1,1 1 1,-1-1 0,1 1 0,0 0 0,-1-1 0,1 1 0,0-1-1,0 0 1,1 1 0,-1-1 0,0 0 0,1 0 0,0 0 0,-1 0-1,1 0 1,0 0 0,0 0 0,0 0 0,0-1 0,0 1 0,0-1-1,1 0 1,-1 1 0,5 0 0,3 1-43,1-1 0,-1 0 0,1 0 0,-1-2 0,21 0 0,-27 0 16,1 0-69,0-1 0,1 0 0,-1-1-1,0 1 1,0-1 0,0 0 0,0 0 0,0-1 0,0 1 0,-1-1 0,1 0 0,-1 0 0,0-1 0,0 1 0,0-1 0,0 0-1,-1 0 1,7-9 0,-5 6-84,-1 0 0,1 0 0,-1 0-1,0-1 1,-1 0 0,0 1 0,0-1-1,-1 0 1,0-1 0,0 1 0,1-14-1,-3 21 290,0-1 0,0 1 0,0 0 0,0 0 1,-1 0-1,1 0 0,0 0 0,0 0 0,-1 0 0,1 0 0,0 0 0,-1 0 0,1 0 0,-1 0 0,1 0 0,-1 1 0,1-1 0,-2-1 0,-4 3 1256,2 12-1583,0 21 487,1 62-1,3-78-252,1-17-21,0-1 1,-1 1-1,1-1 1,0 1-1,0-1 1,-1 0-1,1 1 1,0-1-1,0 0 1,0 1-1,-1-1 1,1 0-1,0 0 1,0 0-1,0 0 1,0 0-1,-1 0 1,1 0-1,0 0 1,1-1-1,21 0-73,-19-2 51,1 1-1,-1-1 1,1 0-1,-1 0 1,0-1-1,0 1 1,-1-1-1,1 0 1,-1 0-1,0 0 1,0 0-1,0 0 1,2-6-1,10-12-23,-8 13 27,-6 6 21,0 0 0,1 0 1,0 0-1,0 1 0,0-1 0,0 0 1,0 1-1,0 0 0,1-1 0,-1 1 0,6-3 1,-7 7 21,0 0 0,0 1 1,0-1-1,-1 0 1,1 1-1,-1-1 0,1 1 1,-1-1-1,0 1 0,0-1 1,0 1-1,0-1 1,-1 6-1,1-1 15,0-2-21,0 0-1,0 0 0,1 0 0,0 0 1,0 0-1,0-1 0,0 1 0,1 0 0,3 5 1,-4-8-17,0 0 0,0 0 0,0 0 0,1-1 0,-1 1 0,1-1 0,-1 1 0,1-1 0,-1 1 0,1-1 0,0 0 0,0 0 0,0 0 0,0 0-1,0 0 1,0 0 0,0 0 0,0-1 0,0 1 0,0-1 0,0 0 0,0 1 0,5-1 0,-3 0-77,0 0 0,0 0 1,0-1-1,0 1 0,0-1 0,0 0 0,0 0 0,0-1 0,-1 1 0,1-1 0,0 1 0,5-5 0,21-21-3619,-7 3-6214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24733,'0'0'5819,"0"15"-5504,0 28-150,1 0 0,3 0 0,14 73 0,-6-73-135,10 32-147,-21-71-1705,-1-19-1046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27678,'0'0'2550,"20"2"-2496,64 7-62,-80-8 1,0-1-1,0 1 0,0 0 0,0 0 1,-1 0-1,1 1 0,0 0 0,0-1 1,-1 1-1,1 0 0,-1 1 0,0-1 1,0 1-1,0-1 0,0 1 0,0 0 1,0 0-1,-1 0 0,4 6 0,-2-1 11,0 1 1,-1-1-1,0 1 0,0 0 0,-1-1 0,1 12 0,2 5 90,-2-8-31,7 18 73,-9-34-132,-1 0-1,1 0 1,0 0 0,-1 0-1,1 0 1,0 0-1,0 0 1,0 0 0,0-1-1,0 1 1,0 0-1,0 0 1,0-1-1,0 1 1,0-1 0,0 1-1,0-1 1,1 1-1,-1-1 1,0 0 0,0 1-1,1-1 1,-1 0-1,3 0 1,-4 0-33,1-1 1,0 1-1,0-1 0,0 1 1,0-1-1,0 1 1,-1-1-1,1 1 0,0-1 1,0 0-1,-1 1 1,1-1-1,-1 0 0,1 0 1,0 1-1,-1-1 0,1 0 1,-1 0-1,0 0 1,1 0-1,-1 0 0,0 0 1,1-1-1,6-28-2924,-6 26 1202,4-25-15869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8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28486,'0'0'2585,"6"52"-3426,11-40-799,0-1-9450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8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155 50 26846,'0'0'3387,"-9"-8"-2972,-28-23-87,35 30-311,0 0 0,-1-1-1,1 1 1,0 0 0,0 0 0,-1 1 0,1-1 0,-1 0 0,1 1-1,0-1 1,-1 1 0,1 0 0,-1 0 0,1 0 0,-1 0 0,1 0-1,-1 1 1,1-1 0,-1 1 0,1-1 0,0 1 0,-1 0-1,1 0 1,0 0 0,0 0 0,0 0 0,-1 1 0,1-1 0,0 1-1,1-1 1,-1 1 0,0 0 0,0 0 0,1 0 0,-1 0 0,1 0-1,0 0 1,-1 0 0,1 0 0,-1 4 0,-2 3 2,0 1-1,1 0 1,0 0 0,1 0 0,0 0 0,1 0-1,-1 13 1,2-19-16,0 0 1,0 0-1,0 0 0,1 0 0,-1 1 0,1-1 1,0 0-1,0 0 0,0 0 0,1 0 0,-1 0 0,1-1 1,0 1-1,0 0 0,0-1 0,1 1 0,-1-1 1,1 0-1,0 0 0,4 4 0,1-3-109,-1 0 0,1 0-1,0-1 1,0 0 0,0 0 0,0-1-1,0 0 1,0 0 0,1-1 0,-1 0-1,1-1 1,-1 0 0,1 0-1,-1-1 1,0 0 0,1 0 0,-1-1-1,0 0 1,0-1 0,0 0 0,0 0-1,0 0 1,-1-1 0,1 0 0,-1-1-1,0 0 1,12-10 0,10-16-3494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8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105 1 24077,'0'0'6871,"-5"0"-6683,1-1-163,1 2 0,0-1 1,-1 0-1,1 0 0,0 1 0,-1 0 1,1 0-1,0 0 0,-1 0 0,1 0 1,0 1-1,0-1 0,0 1 0,0 0 1,1 0-1,-1 0 0,0 0 0,1 1 0,0-1 1,-1 0-1,1 1 0,0 0 0,0 0 1,0 0-1,-2 5 0,-1 2-10,2 0-1,-1-1 1,1 2 0,0-1-1,1 0 1,1 0 0,-1 1-1,2-1 1,0 17 0,0-26-20,1 0 0,-1-1 0,1 1 0,0 0 0,0 0 0,-1 0 0,1-1 0,0 1 0,0-1 0,0 1 0,0 0 0,0-1 0,0 1 0,0-1 0,0 0 0,0 1 0,0-1 0,0 0 1,0 0-1,0 0 0,0 1 0,0-1 0,0 0 0,0 0 0,0-1 0,0 1 0,0 0 0,0 0 0,2-1 0,1 1-33,0-1 1,0 1-1,0-1 1,0 0-1,0 0 1,0 0-1,6-3 0,-7 1-24,1-1-1,-1 1 1,0-1-1,0 1 1,-1-1 0,1 0-1,-1 0 1,0 0-1,0 0 1,0 0-1,0-1 1,1-8-1,0 2-53,-1-1-1,0 0 1,-1-20 0,-1 30 409,-5 8 139,1 5-346,2 1 0,-1-1 0,1 0 0,1 0 0,0 1 1,1-1-1,1 13 0,-1-6-41,0-16-43,1 1 1,-1-1-1,0 0 1,1 1-1,0-1 1,0 0-1,0 0 1,-1 0-1,2 1 1,-1-1-1,0 0 1,0 0-1,1 0 1,-1-1-1,1 1 1,0 0-1,-1-1 0,1 1 1,0-1-1,0 1 1,0-1-1,0 0 1,0 0-1,0 0 1,1 0-1,-1 0 1,0 0-1,0 0 1,3 0-1,-1-1-43,0 1 0,-1 0 0,1-1 0,-1 0 0,1 0 0,0 0 0,-1 0 0,1 0 0,0-1 0,-1 0 0,1 1 0,-1-1 0,1-1 0,-1 1 0,1 0 0,-1-1 0,0 0 0,0 0 0,0 0 0,4-3 0,7-9-1143,-2-1 0,0 0 0,10-17 0,-3-6-10137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8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32 1 28454,'0'0'3010,"-4"25"-2873,-16 85-38,17-90-65,1 1-1,0 0 1,2 0-1,0 0 1,1 0-1,8 38 1,-7-51-40,0 0 0,1 0-1,-1 0 1,6 9 0,-8-15 0,1 0 0,0-1 0,0 1 0,0 0 0,0 0-1,0-1 1,0 1 0,1 0 0,-1-1 0,0 1 0,1-1 0,-1 0 0,1 1-1,0-1 1,-1 0 0,1 0 0,0 0 0,0 0 0,-1 0 0,1-1 0,2 2-1,-3-3-21,0 1-1,-1 0 1,1-1-1,0 1 1,0 0-1,-1-1 1,1 1-1,0-1 0,-1 1 1,1-1-1,-1 1 1,1-1-1,-1 1 1,1-1-1,-1 0 1,1 1-1,-1-1 1,1 0-1,-1 1 0,0-1 1,1 0-1,-1 1 1,0-1-1,0 0 1,0 0-1,1-1 1,2-24-943,-2 24 796,0-31-1784</inkml:trace>
  <inkml:trace contextRef="#ctx0" brushRef="#br0" timeOffset="1">27 113 26886,'0'0'4193,"69"26"-4193,-40-20 0,-6 3-56,6 0-609,-6-1-671,-11 1-1824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8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24 95 27438,'0'0'2714,"11"0"-2689,33-2-93,-43 2 61,1-1-1,-1 1 0,0 0 1,1-1-1,-1 1 1,0-1-1,0 0 1,0 1-1,1-1 1,-1 0-1,0 0 0,0 0 1,0 0-1,0 0 1,0 0-1,-1 0 1,1 0-1,0 0 1,0 0-1,-1 0 0,1 0 1,-1-1-1,1 1 1,-1 0-1,1-1 1,0-1-1,0-35-221,-2 27 206,1 10 33,0 0 0,-1 0 0,1 0 0,0 0 0,-1 1 0,1-1 0,-1 0 0,1 0 0,-1 0 0,1 1 0,-1-1 0,0 0 0,1 1 0,-1-1 0,0 0 0,1 1 0,-1-1 0,0 1 0,0-1 0,0 1 0,1 0 0,-1-1 0,0 1 0,0 0 0,0-1 0,0 1 0,0 0 0,0 0 0,0 0 0,0 0 0,-1 0 0,-1 0 49,0 0 0,1-1 0,-1 2 0,0-1 0,1 0 0,-1 0-1,0 1 1,1 0 0,-1-1 0,-4 3 0,3 0-2,1 1-1,-1-1 0,1 1 0,0 0 1,0 0-1,0 0 0,0 0 1,1 1-1,0-1 0,0 1 1,0 0-1,0-1 0,1 1 0,-2 9 1,0-4-22,2 0 0,-1 0 0,1 1 0,1-1 0,-1 1 0,3 13 0,-1-23-35,-1 1 0,1 0 0,0-1 0,0 1 1,0-1-1,0 1 0,0-1 0,0 1 0,0-1 1,0 0-1,1 0 0,-1 0 0,0 0 0,1 1 0,-1-2 1,1 1-1,-1 0 0,1 0 0,0 0 0,-1-1 1,1 1-1,0-1 0,-1 1 0,1-1 0,0 0 0,0 0 1,-1 0-1,3 0 0,6 1-73,-1-1 0,1 0 1,0-1-1,9-1 0,-11 0-173,0 0-1,0 0 1,-1-1 0,10-4 0,12-10-4088,2-6-11651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8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148 73 10522,'0'0'20107,"-12"-1"-19843,7 1-243,1-1 1,0 1-1,0-1 0,0 1 1,0 0-1,0 0 0,0 0 1,1 1-1,-1-1 1,0 1-1,0 0 0,0 0 1,1 1-1,-1-1 0,1 1 1,-1 0-1,1-1 0,-1 2 1,1-1-1,0 0 0,0 1 1,0-1-1,0 1 0,1 0 1,-5 5-1,-1 7 44,0 0-1,-7 22 1,13-32-59,1 0 1,-1 0-1,1 0 1,0 0-1,1 0 1,-1 0-1,1 0 0,0 0 1,0 1-1,1-1 1,0 0-1,1 7 0,-1-11-8,-1-1-1,1 1 0,0 0 1,-1-1-1,1 1 0,0-1 1,-1 1-1,1-1 0,0 1 1,0-1-1,-1 1 0,1-1 1,0 0-1,0 0 0,0 1 0,0-1 1,0 0-1,0 0 0,-1 0 1,1 0-1,0 0 0,0 0 1,0 0-1,1 0 0,22-4-174,-19 2 127,-1 0-1,-1-1 0,1 1 1,0-1-1,0 0 1,-1 0-1,0 0 0,0 0 1,0-1-1,4-4 0,25-44-983,-4-13-604,-11 18-3057,-4-5-9500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00.59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174 58 26158,'0'0'4094,"-6"-9"-3830,-20-28-25,23 36-224,0-1 0,0 1-1,0-1 1,0 1 0,0 0 0,0 0 0,0 0 0,0 1 0,0-1 0,-1 1 0,1 0 0,0 0 0,0 0 0,0 0 0,-1 0 0,1 1 0,0-1 0,0 1 0,0 0 0,0 0 0,-5 3 0,3-2-6,1 0-1,0 1 1,0 0 0,0 0 0,0 0-1,1 1 1,-1-1 0,1 1 0,0 0-1,0-1 1,0 1 0,1 1 0,-1-1-1,1 0 1,-3 8 0,2-1-1,0-1 0,1 1 0,0 0 1,1-1-1,0 1 0,0 12 0,1-22-8,0 0 0,0 0 0,0 0-1,1 0 1,-1-1 0,0 1 0,1 0-1,-1 0 1,0 0 0,1 0 0,-1 0-1,1 0 1,-1-1 0,1 1 0,-1 0-1,1 0 1,0-1 0,-1 1 0,1 0-1,0-1 1,0 1 0,-1-1 0,3 2-1,27 5-130,-21-6 0,1-1 0,-1 0 1,1-1-1,12-2 1,-18 2 39,0-1 1,-1 1 0,1-1 0,-1 1 0,0-1 0,1 0 0,-1-1-1,0 1 1,0 0 0,0-1 0,-1 0 0,6-6 0,25-41-4122,-27 39 1542,13-29-16326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9:41.78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47 0 24773,'0'0'6526,"-7"2"-6361,5-2-158,0 1 0,0-1 0,1 0 1,-1 0-1,0 1 1,1-1-1,-1 1 0,1-1 1,-1 1-1,1 0 1,-1-1-1,1 1 1,-1 0-1,1 0 0,0 0 1,0 0-1,-1 0 1,1 0-1,0 1 0,0-1 1,0 0-1,0 1 1,0-1-1,0 1 1,1-1-1,-1 1 0,0-1 1,1 1-1,-1-1 1,1 1-1,-1-1 0,1 1 1,0 0-1,0-1 1,0 1-1,0 2 0,0 32 79,5 160 138,-2-160-217,1 1 1,3-1-1,14 47 0,-21-83-9,0 3-25,1 0-1,0 0 0,-1 0 1,2 0-1,-1 0 0,0 0 1,0-1-1,1 1 0,0 0 0,-1-1 1,1 1-1,0-1 0,0 1 1,0-1-1,1 0 0,-1 0 0,0 0 1,6 3-1,-8-5-2,1 0-1,-1 0 1,0 0-1,0 0 1,0 0-1,1 0 1,-1 0-1,0 0 1,0 0-1,0 0 1,1 0-1,-1 0 1,0 0-1,0 0 1,0 0-1,1 0 1,-1 0-1,0 0 1,0-1-1,0 1 1,1 0-1,-1 0 1,0 0-1,0 0 1,0 0-1,0 0 1,0-1-1,1 1 1,-1 0-1,0 0 1,0 0-1,0-1 1,0 1-1,0 0 1,0 0-1,0 0 1,0 0-1,0-1 1,0 1-1,1 0 1,-1 0-1,0-1 1,0 1-1,0 0 1,0 0-1,0 0 1,-1-1-1,1 1 1,0 0 0,0 0-1,1-4-640,4-15-2493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02.4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244 32 21469,'0'0'7863,"-7"-1"-7527,-46-12 586,37 9-751,0 0 1,0 0-1,-1 1 0,-19 0 1,-45 3 16,80 0-99,1 16-86,2 37 20,3 1 0,1-1 0,22 81 0,-10-56-5,9 94 1,-28-108 8,0-53-21,1 1 1,0 0-1,0 0 1,1-1-1,1 1 1,2 13-1,-3-10 50,17-15-1,-6 1-162,0 0-1,-1 0 1,17 5-1,-17-4-248,7 2-1547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07.4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28270,'0'0'2998,"1"0"-2947,3 0-19,6 1-24,-1 0 0,0 0 0,1 1 0,-1 0 0,0 1 0,10 4 0,29 8-6,79 5-36,-127-19 37,1-1 1,-1 0-1,1 1 1,-1-1-1,1 0 1,-1 1-1,1-1 1,-1 1-1,1-1 1,-1 1-1,0-1 1,1 1-1,-1-1 1,0 1-1,0-1 1,1 1-1,-1-1 1,0 1-1,0-1 1,0 1-1,1 0 0,-1-1 1,0 1-1,0-1 1,0 1-1,0 0 1,0-1-1,0 1 1,0-1-1,-1 1 1,1-1-1,0 1 1,0 0-1,0-1 1,-1 1-1,1-1 1,-1 2-1,-10 21 113,6-15-107,0 0 0,1 0 0,0 0 1,0 1-1,1-1 0,0 1 0,1 0 1,0 0-1,0 0 0,0 10 0,0 15 3,3 49 0,1-24-16,-2 310 160,-34-368-17,-9 2-122,34-2-142,-1 0 0,1 0-1,-1-1 1,1 0 0,-10-2 0,6-2-1670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10.0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27 25814,'0'0'4059,"11"9"-2417,8-3-1589,0-1 0,0 0 0,0-2 0,38 3 0,83-7-3,-59-1 12,-66 2-41,3 1 1,0-1 0,0-1 0,0 0 1,-1-2-1,1 0 0,21-6 0,-28 6-4,0 1-1,0 0 1,0 1 0,13-1-1,80-3 6,-110-6-637,-11 4-911,-5-1-2605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10.9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188 2 9562,'0'0'20152,"-19"-2"-18365,15 4-1782,1 0-1,-1 0 1,0 0-1,1 1 0,0-1 1,-1 1-1,1 0 1,0-1-1,0 2 0,1-1 1,-4 5-1,-8 7 3,-27 29 15,28-30 5,-1 1-1,-21 16 1,34-30-24,0 0 1,0 1-1,0-1 0,0 1 1,1-1-1,-1 0 1,0 1-1,1 0 0,-1-1 1,1 1-1,-1-1 1,1 1-1,0 0 1,0-1-1,-1 1 0,1 2 1,2 33 66,-1-21-54,-1-14-15,0 0 0,1-1 1,-1 1-1,1 0 0,0-1 0,-1 1 1,1 0-1,0-1 0,0 1 0,0-1 1,0 0-1,0 1 0,1-1 1,-1 0-1,0 0 0,1 1 0,2 0 1,31 21 41,-21-15-25,41 32 42,-41-28-112,2 0 1,-1-2-1,18 10 0,-31-19-381,2 1 858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32.891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15 14 27358,'0'0'3558,"0"-13"-3222,-12 176-29,11-121-298,0-26 1,0 0-1,1 1 1,1-1-1,1 0 1,5 25-1,-7-39-11,1 0 0,0 0 0,-1 0-1,1 0 1,0 0 0,0 0-1,0-1 1,0 1 0,1 0 0,-1 0-1,0-1 1,1 1 0,-1-1-1,1 1 1,0-1 0,-1 0 0,1 0-1,0 1 1,0-1 0,0 0-1,0-1 1,0 1 0,0 0 0,0 0-1,0-1 1,0 1 0,0-1-1,0 0 1,0 0 0,0 0 0,0 0-1,1 0 1,-1 0 0,0 0-1,0-1 1,0 1 0,0-1 0,3-1-1,1 0-24,0 0 1,0-1-1,0 0 0,0 0 0,-1 0 0,0-1 1,1 0-1,-1 0 0,0 0 0,-1-1 0,7-7 1,-2-1-61,-1 0 1,0 0-1,-1-1 1,0 0-1,-2-1 1,1 0 0,5-25-1,-6 10 138,-1 0 1,-1 0-1,-1-33 0,-2 63 225,0 32 49,-1-19-308,2 0 0,-1 0 0,1-1-1,1 1 1,1-1 0,-1 1-1,2-1 1,0 0 0,0 0 0,1 0-1,1-1 1,0 0 0,0 0-1,9 11 1,-14-21-59,1 0 0,-1 0 1,1 0-1,-1 0 0,1 0 0,-1 0 0,1 0 0,0-1 0,0 1 1,-1-1-1,1 1 0,0-1 0,0 1 0,0-1 0,0 0 0,0 0 1,-1 0-1,1 0 0,3-1 0,3 1-487,4 0-1143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33.254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105 3 26982,'0'0'3785,"-3"-1"-3684,-1 0-83,-1 1-1,1-1 1,0 1 0,-1 0 0,1 0-1,-1 1 1,1-1 0,0 1 0,-1 0-1,1 0 1,0 1 0,0-1 0,0 1 0,-5 2-1,6-2-7,1-1 0,0 1 0,-1 0 0,1 0 0,0 1 0,0-1-1,0 0 1,0 1 0,1-1 0,-1 1 0,1-1 0,-1 1 0,1 0-1,0-1 1,0 1 0,0 0 0,1 0 0,-1 0 0,0 0 0,1 0 0,0 0-1,0 4 1,0-1-8,1 1 0,-1-1 0,1 0-1,1 0 1,-1 0 0,1 0-1,0 0 1,0 0 0,1 0 0,-1-1-1,2 1 1,3 5 0,6 13-3,-9-16-175,0-1 1,-1 1-1,0 0 1,0 0-1,-1 1 0,0-1 1,1 14-1,-3-40-5253,0-2-13503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33.612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58 123 25461,'0'0'4732,"17"-13"-4569,53-43-42,-68 54-101,0 0-1,0 0 1,0 0-1,-1 0 1,1 0-1,0 0 1,-1 0 0,1 0-1,-1 0 1,0-1-1,2-3 1,-3 5-12,0 1 0,0-1 0,0 1 0,0-1 0,0 0 0,0 1 0,0-1 0,0 1 0,0-1 0,-1 0 0,1 1 0,0-1 0,0 1 0,0-1 0,-1 1 0,1-1 0,0 0 0,-1 1 0,1-1 0,0 1 0,-1 0 0,1-1 0,-1 1 0,1-1 0,-1 1 0,1 0 0,-2-1 0,-1-1 12,0 1 0,0 0-1,-1 0 1,1 0 0,-1 0 0,1 1 0,-1-1 0,-6 1 0,-1 0 30,8-1-38,-1 1 1,1 0-1,0 0 1,-1 0-1,1 0 1,0 0-1,0 1 1,0-1-1,-1 1 1,1 0 0,0 0-1,0 0 1,0 1-1,0-1 1,0 1-1,0-1 1,1 1-1,-5 4 1,2-1 4,0-1 0,1 2 0,0-1 1,0 0-1,1 1 0,-1 0 1,1 0-1,1 0 0,-1 0 0,1 0 1,0 1-1,0-1 0,1 1 0,0-1 1,0 1-1,0 0 0,1 12 0,0-15-14,0-1-1,0 1 0,0-1 1,1 1-1,-1-1 0,1 0 1,0 1-1,0-1 1,0 0-1,0 1 0,1-1 1,-1 0-1,1 0 0,4 5 1,-3-5-4,0 0 0,0-1 0,0 0 0,0 0 0,0 0 0,1 0 0,-1 0 0,1 0 1,0-1-1,-1 0 0,1 0 0,0 0 0,6 1 0,1 0-44,0-1 0,0 0-1,1 0 1,15-2 0,-22 0-44,0 1 1,-1-1-1,1 0 1,-1 0-1,1-1 1,-1 1-1,1-1 1,-1 0-1,0 0 1,0-1-1,0 1 1,0-1-1,3-3 0,18-20-1695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1.055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6 1 8378,'0'0'11554,"-6"3"-11554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1.848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128 30 8378,'0'0'16523,"11"-5"-11806,-11 4-4699,0-1 0,0 1-1,0 0 1,0 0-1,-1 0 1,1 0 0,0 0-1,-1 0 1,1 0-1,-1 0 1,1 0 0,-1 0-1,1 1 1,-1-1-1,0 0 1,1 0 0,-1 0-1,0 1 1,0-1-1,0 0 1,0 1 0,1-1-1,-1 1 1,0-1-1,0 1 1,0-1 0,0 1-1,0-1 1,0 1-1,0 0 1,0 0 0,0 0-1,-2-1 1,-42 1 848,28 1-726,14-1-137,1 0 1,0 1 0,0-1-1,0 1 1,0 0 0,0-1-1,0 1 1,0 0 0,0 0-1,0 0 1,0 0 0,0 1-1,1-1 1,-1 0-1,0 1 1,1-1 0,-1 1-1,1 0 1,0-1 0,0 1-1,-1 0 1,1 0 0,0 0-1,0 0 1,1 0 0,-1 0-1,0 0 1,1 0 0,-1 0-1,0 4 1,-1 9 31,0-1-1,1 1 1,0 21-1,2-26-29,-1 0-4,0 0 1,1 0-1,0-1 0,1 1 1,0 0-1,1-1 1,0 1-1,1-1 0,0 0 1,0 0-1,0 0 1,2 0-1,-1-1 0,1 0 1,0 0-1,7 7 1,27 28-37,-27-30 12,-1 0 0,0 1 0,19 29 0,-30-42 21,0 0 1,0 1-1,-1-1 1,1 0-1,0 0 1,-1 0-1,1 1 0,0-1 1,-1 0-1,0 1 1,1-1-1,-1 0 1,0 1-1,0-1 0,0 1 1,1-1-1,-2 0 1,1 1-1,0-1 0,0 1 1,0-1-1,-1 0 1,1 1-1,0-1 1,-1 0-1,1 1 0,-1-1 1,0 0-1,1 0 1,-1 0-1,0 1 0,0-1 1,0 0-1,0 0 1,0 0-1,0 0 1,0 0-1,0-1 0,0 1 1,0 0-1,-1 0 1,1-1-1,0 1 1,0-1-1,-1 1 0,1-1 1,0 0-1,-1 1 1,-1-1-1,-5 2-16,-1-1-1,0 0 1,1-1-1,-1 0 1,0 0-1,-14-3 1,22 3-8,0 0 0,0-1 0,1 1 0,-1 0 0,0-1 0,1 1 0,-1 0 0,1-1-1,-1 1 1,0-1 0,1 1 0,-1-1 0,1 0 0,-1 1 0,1-1 0,0 1 0,-1-1 0,1 0 0,0 1 0,-1-1 0,1 0 0,0 0 0,0 1 0,-1-1 0,1 0 0,0 0-1,0-1 1,0-24-2331,0 18-361,0-4-7234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00.9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38 1 5401,'0'0'25280,"-6"10"-25049,5-8-218,-3 4 23,0 1 0,1 0-1,-1 0 1,2 0 0,-1 0-1,1 0 1,0 0-1,1 1 1,-1-1 0,1 13-1,0 42 111,-1-22-77,2 0 0,2 0 0,2 0 0,11 54 0,36 108 84,-50-196-150,9 14-3,-9-19-49,0-66-1232,-4 39-2143,-7-4-9215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2.178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12 1 28198,'0'0'2894,"-1"19"-2699,-1 12-158,-7 201 267,9-224-322,1 0 0,-1 0 0,1 0 0,1 0 0,0 0 0,0 0 0,0-1 0,1 1 0,0-1 0,0 0 0,1 0 1,0 0-1,0 0 0,1 0 0,0-1 0,6 7 0,-10-12-128,0 0 1,0-1-1,-1 1 1,1 0 0,0-1-1,0 1 1,0-1-1,0 1 1,0-1-1,-1 0 1,1 1 0,0-1-1,0 0 1,0 1-1,0-1 1,0 0 0,0 0-1,0 0 1,0 0-1,0 0 1,0 0-1,2-1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2.547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 41 28582,'0'0'2801,"92"-34"-2929,-45 28-112,10 6-352,-5 0-209,0 0-359,0 0-1761,-17 0-4328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2.878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162 13 6953,'0'0'23524,"-9"-2"-23122,3 1-350,-33-7 191,36 7-223,0 1 1,0 0 0,0 0-1,0 0 1,0 0 0,0 0 0,0 1-1,0-1 1,0 1 0,0 0-1,0 0 1,-4 2 0,2 0-11,1 1 1,-1 0 0,1 0-1,0 0 1,0 1 0,1-1-1,-1 1 1,1 0 0,0 0-1,1 0 1,-1 1-1,1-1 1,-2 7 0,0 0 6,1 0 0,0 0 0,1 0 0,1 1 1,-1 16-1,2-27-29,1 0 1,-1 1-1,0-1 1,1 0-1,-1 0 1,1 0-1,0 0 0,0 0 1,-1 0-1,1 0 1,1 0-1,-1 0 1,0 0-1,0 0 1,1-1-1,-1 1 1,1-1-1,-1 1 0,1-1 1,0 1-1,0-1 1,-1 0-1,1 0 1,0 0-1,0 0 1,0 0-1,0 0 1,0-1-1,1 1 0,-1 0 1,0-1-1,0 0 1,0 0-1,0 0 1,1 1-1,2-2 1,0 1-26,0 0 0,0 0 0,0-1 1,0 1-1,0-1 0,-1-1 0,1 1 0,0 0 1,-1-1-1,1 0 0,-1 0 0,1-1 1,-1 1-1,0-1 0,0 0 0,4-4 1,-1 0 1,0-2 0,-1 1 1,0-1-1,-1 1 0,0-2 1,0 1-1,-1 0 0,0-1 0,-1 0 1,0 0-1,0 0 0,-1 0 1,0-1-1,-1 1 0,0-18 1,-1 27 789,1 24-603,0-10-96,1-1 0,0 0 0,1 0 0,0 0 0,1 0 1,8 16-1,-11-24-73,1-1-1,1 1 1,-1-1 0,1 1 0,-1-1 0,1 0 0,0 0-1,0 0 1,0 0 0,1-1 0,-1 1 0,1-1 0,-1 0 0,1 0-1,0 0 1,0 0 0,0-1 0,0 0 0,0 1 0,0-2-1,0 1 1,0 0 0,5-1 0,-2 1-189,-1-1-1,1 0 1,0 0-1,-1-1 1,1 0-1,-1 0 1,0-1-1,1 1 1,6-4 0,17-16-2348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3.233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51 0 27438,'0'0'3779,"-8"27"-3587,-23 87-38,27-96-131,1 1 1,1-1 0,0 1-1,1-1 1,4 37 0,-1-25 32,-1-17-49,1 0-1,1 1 0,0-1 0,0 0 0,6 13 0,-6-19-20,0 0-1,0 0 1,1 0 0,0 0-1,0-1 1,1 1 0,0-1-1,0 0 1,0-1-1,7 7 1,-11-11-45,0 0 1,0 0-1,0-1 0,-1 1 0,1 0 1,0-1-1,0 1 0,0 0 0,0-1 0,0 1 1,0-1-1,0 0 0,0 1 0,1-1 1,-1 0-1,0 0 0,0 1 0,0-1 1,0 0-1,0 0 0,0 0 0,1 0 1,-1-1-1,0 1 0,0 0 0,0 0 1,0-1-1,0 1 0,0 0 0,0-1 1,0 1-1,0-1 0,0 0 0,0 1 0,0-1 1,0 0-1,0 1 0,-1-1 0,1 0 1,0 0-1,0 0 0,-1 0 0,1 0 1,-1 0-1,1 0 0,-1 0 0,1 0 1,0-1-1,5-25-3769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3.613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0 0 26414,'0'0'3042,"28"17"-2950,91 52-123,-113-65-75,1-1 0,0 1 0,0-1 0,0-1-1,0 1 1,1-1 0,-1 0 0,1-1 0,-1 0 0,1 0 0,14 0 0,1-1-1035,-13 0 2103,14 0-13001,-18 0 12880,1 0 3985,-7-6 2183,-12-16-5891,10 20-1045,0 0 0,0 0-1,0 0 1,-1 0 0,1 0 0,-1 1 0,0-1 0,1 1 0,-1 0 0,0 0 0,0 0-1,0 0 1,1 0 0,-1 1 0,0-1 0,0 1 0,0 0 0,0 0 0,0 0 0,0 0-1,-4 1 1,-5-1-37,10 1-31,1-1 0,-1 1 0,0-1 1,0 1-1,0 0 0,1 0 0,-1 0 1,0 0-1,1 0 0,-1 0 0,1 0 1,0 1-1,-1-1 0,1 1 0,0-1 0,0 1 1,-1-1-1,1 1 0,0 0 0,1-1 1,-1 1-1,0 0 0,0 0 0,1 0 1,-1-1-1,1 4 0,-11 53 74,10-47-67,0-1 1,0 1 0,1 0-1,1 0 1,0 0 0,3 13-1,-3-20-11,0-1-1,0 1 0,1-1 1,-1 0-1,1 0 0,0 0 1,0 0-1,0 0 0,0 0 1,1-1-1,-1 1 0,1 0 1,-1-1-1,1 0 0,0 0 1,0 0-1,0 0 0,0 0 0,0-1 1,0 1-1,1-1 0,5 2 1,-1-1-135,0-1 0,0 0-1,1 0 1,-1-1 0,1 0 0,-1 0 0,0-1 0,1 0 0,-1 0 0,0-1 0,0 0 0,0-1-1,0 1 1,0-2 0,-1 1 0,1-1 0,13-9 0,10-18-3622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6.565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214 0 27990,'0'0'3335,"-19"12"-3188,2-4-116,8-4-21,1 0 0,-1 1 0,1 0 0,0 0-1,0 1 1,1 0 0,0 0 0,0 1 0,0-1 0,1 2 0,0-1 0,0 1 0,-5 9-1,0 5 33,1 1-1,1 0 0,1 1 0,1 0 0,-5 30 0,5-10 23,3 0-1,1 46 1,3-88-64,4 63 8,-3-60-7,0 0 0,1 0-1,-1 0 1,1 0 0,0 0 0,1 0 0,-1 0-1,1 0 1,5 7 0,62 60-321,-69-70 205,-1-2 32,1 0 1,-1 1 0,1-1 0,-1 0-1,0 1 1,0-1 0,1 1 0,-1-1 0,0 0-1,1 1 1,-1-1 0,0 1 0,0-1-1,0 1 1,0-1 0,1 0 0,-1 1-1,0-1 1,0 1 0,0-1 0,0 1-1,0-1 1,0 1 0,0 0 0,0 2-2380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7.569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 4 21749,'0'0'9391,"0"-1"-9384,1 1 0,-1-1-1,1 1 1,0 0 0,-1 0 0,1-1-1,0 1 1,0 0 0,-1 0 0,1 0 0,0 0-1,0 0 1,-1 0 0,1 0 0,0 0-1,-1 0 1,1 0 0,0 0 0,0 0-1,-1 1 1,1-1 0,0 0 0,-1 0 0,2 1-1,5 2 7,0 1 0,0 0 0,0 0-1,0 1 1,-1-1 0,0 1 0,0 1-1,0-1 1,8 12 0,-2-1 2,0-1 0,17 35 1,-22-35-15,0 1 1,-1 0-1,0 0 1,-2 0 0,5 32-1,-4-7-10,-3 51 1,-2-79 4,-2-1 1,0 0-1,0-1 0,-1 1 1,0 0-1,-1-1 1,-1 0-1,0 1 0,0-2 1,-1 1-1,0-1 1,-1 0-1,0 0 0,0-1 1,-1 1-1,-1-2 1,0 1-1,0-1 0,0-1 1,-1 0-1,0 0 1,-12 6-1,16-12-1352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53.807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13 168 25758,'0'0'4949,"-2"-1"-4717,7-6-187,11-7-112,-1 0 1,0-1-1,0 0 1,-2-1 0,0-1-1,11-20 1,-22 35 69,-1 0 0,0 0 0,-1-1 0,1 1 0,0 0 0,-1-1 0,1 1 0,-1-1 0,0 1 0,0-1 0,0-2 0,0 4 171,-2 1-151,-1 1 0,1 0 0,-1-1 0,1 1 0,-1 0 0,1 0 0,0 0 0,-1 0 0,1 1 0,0-1 0,0 1 0,0-1 1,0 1-1,0 0 0,0 0 0,1-1 0,-1 1 0,0 1 0,1-1 0,0 0 0,-1 0 0,1 0 0,0 1 0,0-1 0,0 1 0,0 3 0,-2 3 2,0 1 0,1 0 0,0 0 0,0 0 0,1 16 0,0 32 43,-1-25-49,2 0 0,1-1-1,2 1 1,12 57 0,-11-71-30,-1-1 0,0 1 1,-1 0-1,-1 19 0,-29-37-86,24-1 96,1-1 0,0 1-1,0 0 1,0-1 0,-1 0-1,1 0 1,0 0 0,0 0 0,0 0-1,0 0 1,1-1 0,-1 1-1,0-1 1,1 0 0,-1 0 0,1 0-1,-1 0 1,1-1 0,0 1-1,-4-5 1,5 5-3,0 0 1,0-1-1,0 1 0,0 0 0,0-1 0,0 1 1,1-1-1,-1 1 0,1-1 0,0 1 0,0-1 1,-1 0-1,2 1 0,-1-1 0,0 1 0,0-1 1,1 1-1,0-1 0,-1 1 0,1-1 0,0 1 0,0 0 1,0-1-1,1 1 0,-1 0 0,0 0 0,3-3 1,17-19-341,1 0 0,1 2 0,1 0 0,28-18 0,-7 4-1634,-9 6-2666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54.206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124 0 27046,'0'0'4091,"-14"9"-3981,3-3-84,6-4-13,-1 1-1,1 0 0,0 0 1,0 0-1,0 1 0,0 0 1,1 0-1,-1 0 0,1 0 1,0 1-1,0 0 0,1-1 1,-1 1-1,1 1 0,-2 5 1,-1 3 4,1 0-1,1 1 1,1 0 0,0 0 0,1 0 0,0 0-1,1 0 1,1 0 0,3 26 0,-3-39-24,1-1 0,0 0 0,0 0 0,-1 0 0,1 0 0,0 0 0,0 0 0,0 0-1,0 0 1,0 0 0,1-1 0,-1 1 0,0 0 0,0-1 0,0 1 0,1 0 0,-1-1 0,0 0 0,1 1 0,-1-1 0,0 0 0,1 0 0,-1 0 0,1 0 0,2 0 0,1 0-68,0 1 1,1-2 0,-1 1-1,1-1 1,-1 0-1,6-1 1,-6 0-66,0 0 1,-1-1-1,1 0 1,0 0 0,-1 0-1,0 0 1,1 0-1,-2-1 1,1 0 0,0 0-1,-1 0 1,1 0-1,-1-1 1,0 1 0,-1-1-1,1 0 1,-1 0-1,0 0 1,3-9-1,-1-2 278,0-1-1,-1 1 0,0-1 0,-2 0 0,0-19 0,-1 35 886,-1 6-910,-1 1 0,1-1 0,0 1-1,1 0 1,-1-1 0,1 1 0,0 6 0,0-6-37,0 11-12,0 26 74,1-41-145,-1-1 1,0 0-1,0 0 0,1 1 1,-1-1-1,1 0 1,-1 0-1,1 0 0,0 0 1,-1 1-1,1-1 1,0 0-1,0 0 0,0 0 1,0 0-1,0-1 1,0 1-1,0 0 0,0 0 1,0-1-1,0 1 1,0 0-1,0-1 0,1 1 1,-1-1-1,0 0 0,0 1 1,2-1-1,51 1-2295,-30-1-1092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54.572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60 269 27254,'0'0'1299,"15"-28"-1269,48-88-18,-39 60-14,-21 26 99,-4 15 79,1 14-136,0 0-1,-1 0 0,1-1 1,0 1-1,-1 0 0,1 0 1,-1 0-1,1 0 0,-1 0 1,0 0-1,1 0 0,-1 0 1,0 0-1,0 0 1,0 1-1,0-1 0,1 0 1,-1 0-1,0 1 0,0-1 1,-1 1-1,1-1 0,0 1 1,0-1-1,0 1 0,0-1 1,0 1-1,0 0 1,-1 0-1,1 0 0,0 0 1,0 0-1,0 0 0,-1 0 1,1 0-1,-2 0 0,0 0 2,0 1 0,-1-1 0,1 0 0,0 1 0,0 0 0,0 0 0,-1 0 0,1 0 0,0 0 0,0 1 0,0-1 0,0 1 0,-4 3 0,0 3 12,0 1-1,1 0 1,0 0-1,0 0 1,1 1-1,0 0 1,0 0 0,1 0-1,1 1 1,-4 15-1,0 9 103,-4 68 0,11-95-158,-2 8 20,2-1 1,-1 1-1,2 0 0,5 29 0,-6-41-34,1 0 1,0-1-1,1 0 0,-1 1 1,0-1-1,1 0 0,0 1 1,0-1-1,0 0 0,0 0 1,0-1-1,0 1 0,1 0 1,0-1-1,-1 1 0,1-1 0,0 0 1,0 0-1,0 0 0,0 0 1,1-1-1,-1 1 0,0-1 1,1 0-1,-1 0 0,1 0 1,4 1-1,1-1-282,0-1 0,1 1 0,-1-1 0,0-1 0,16-2 0,1-11-1485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04.14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49 25597,'0'0'4449,"3"-4"-4326,1 0-78,0 0-1,0 0 1,1 1-1,0 0 1,-1-1-1,1 2 1,1-1 0,-1 1-1,0-1 1,0 2-1,1-1 1,-1 0-1,7 0 1,-1 0-17,0 0 1,-1 1-1,1 0 1,0 1-1,-1 0 1,20 3-1,-28-2-28,0 0 1,-1-1-1,1 1 1,0 0-1,-1 0 0,1 0 1,-1 0-1,1 0 1,-1 1-1,0-1 0,1 0 1,-1 1-1,0-1 0,0 1 1,0-1-1,0 1 1,0 0-1,0-1 0,-1 1 1,1 0-1,0-1 1,-1 1-1,1 0 0,-1 0 1,0 0-1,1 3 1,0 8 9,0 0 1,-2 23 0,0-18 22,0-7-18,-1-1-1,0 1 1,0-1 0,-1 0 0,-1 0 0,1 0-1,-2 0 1,1-1 0,-2 1 0,-10 15-1,9-16 5,1 0 0,1 0 0,0 1 0,0 0 0,0 0 0,1 0 0,1 1 0,0-1 0,1 1 0,-3 21 0,5-25-15,0 1 1,0 0 0,1-1 0,0 1-1,1-1 1,0 0 0,0 0-1,0 1 1,4 6 0,-3-10-5,-1 0 0,1 0 0,-1-1 0,1 1 1,0-1-1,1 1 0,-1-1 0,0 0 0,1-1 0,0 1 0,-1 0 0,1-1 1,0 0-1,0 0 0,1 0 0,4 1 0,-2-1-64,0-1-1,1 1 1,-1-2 0,0 1 0,1-1-1,-1 0 1,0 0 0,13-3-1,-19 3 59,0 0 0,0-1 1,0 1-1,0 0 0,-1-1 0,1 1 0,0-1 0,0 0 0,0 1 0,-1-1 0,1 0 0,0 1 0,-1-1 0,1 0 0,0 0 0,-1 1 1,1-1-1,-1 0 0,1 0 0,-1 0 0,0 0 0,1 0 0,-1 0 0,0 0 0,1 0 0,-1 0 0,0 0 0,0 0 0,0 0 1,0 0-1,0 0 0,0 1 0,-1-3 0,1 2 69,-2 1-39,0-1 0,0 1 0,0 0 0,0 0 0,0 0 0,0 1 0,0-1 0,0 1 0,-4 0 0,3 1-5,-1 1 1,1-1-1,0 1 1,0-1 0,0 1-1,0 0 1,1 0-1,-1 0 1,1 1 0,0-1-1,0 0 1,0 1 0,0 0-1,0-1 1,1 1-1,0 0 1,0 0 0,-2 7-1,1 7 17,0 0 0,0 33 0,2-47-28,12 144 41,-17-147-38,1 0 0,0 0-1,-1-1 1,1 1 0,-1-1 0,1 0 0,-6-1-1,4 1-5,-28 0-5,33 0-15,1 0-1,0 0 1,0 0 0,-1 0 0,1 0-1,0 0 1,0 0 0,-1 0 0,1 0-1,0 0 1,0 0 0,-1 0 0,1 0 0,0 1-1,0-1 1,-1 0 0,1 0 0,0 0-1,0 0 1,-1 1 0,1-1 0,0 0-1,0 0 1,0 0 0,0 1 0,-1-1 0,1 0-1,0 0 1,0 0 0,0 1 0,0-1-1,0 0 1,0 0 0,0 1 0,0-1-1,0 0 1,-1 1 0,1-1 0,0 0 0,0 0-1,0 1 1,0-1 0,1 0 0,-1 0-1,0 1 1,0-1 0,0 0 0,0 0-1,0 1 1,0-1 0,0 1 0,1 6-692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55.207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106 1 22117,'0'0'6462,"-7"0"-6164,-67 0 1296,74 20-1516,0-20 130,-3 5-100,0 1-1,0-1 1,1 1-1,0-1 0,0 1 1,-2 11-1,3-12-103,0 0-1,0 0 1,0 1-1,1-1 1,0 0-1,0 0 1,0 1-1,0-1 1,1 0-1,0 1 1,0-1-1,1 0 1,-1 0-1,1 0 1,0 0-1,1 0 1,-1 0-1,1-1 1,0 1-1,4 5 1,0-1-4,6 7 2,18 32 0,-28-42-1,0 0-1,-1 1 0,0-1 0,1 0 0,-2 1 1,1 0-1,-1-1 0,0 1 0,0 9 0,-1-15 0,0 0 0,0 1 0,0-1-1,-1 0 1,1 1 0,0-1-1,-1 0 1,1 1 0,0-1-1,-1 0 1,0 0 0,1 1-1,-1-1 1,0 0 0,1 0 0,-1 0-1,0 0 1,0 0 0,0 0-1,0 0 1,0 0 0,0-1-1,0 1 1,0 0 0,-1 0 0,1-1-1,0 1 1,0-1 0,0 1-1,-1-1 1,-1 1 0,-2 0-7,0-1 0,0 1-1,1-1 1,-1 0 0,0 0 0,0-1 0,-9-1 0,12 2-6,1-1 1,-1 0-1,1 1 1,0-1-1,0 0 1,-1 0-1,1 0 1,0 1-1,0-1 1,0 0-1,0-1 0,0 1 1,0 0-1,0 0 1,0 0-1,0-1 1,1 1-1,-1 0 1,1-1-1,-1 1 1,1 0-1,-1-1 1,1 1-1,0-1 1,-1 1-1,1-3 1,-1-46-1115,1 35 147,0-17-1804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55.794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42 110 27406,'0'0'2022,"20"-7"-1944,58-24-34,-77 30-41,1 1 0,-1-1 0,1 1-1,-1-1 1,0 0 0,1 0 0,-1 0-1,0 0 1,1 1 0,-1-2 0,0 1-1,0 0 1,0 0 0,0 0 0,0 0-1,0-1 1,0 1 0,0 0 0,-1-1-1,1 1 1,0-1 0,-1 1 0,1-1-1,-1 1 1,0-1 0,1 1 0,-1-1-1,0 0 1,0 1 0,0-1 0,0 1-1,0-1 1,-1 1 0,1-1 0,-1-2-1,0-5 118,0 8-106,1 0 0,0 0 0,-1 0-1,1 1 1,-1-1 0,1 0 0,-1 0 0,0 1 0,1-1 0,-1 0 0,0 1-1,1-1 1,-1 1 0,0-1 0,0 1 0,0-1 0,1 1 0,-1-1-1,0 1 1,0 0 0,0 0 0,0-1 0,0 1 0,0 0 0,0 0 0,1 0-1,-1 0 1,-1 0 0,-31-2 231,31 2-196,-2 0-19,0 0-1,1 0 1,-1 1-1,0-1 1,1 1-1,-1-1 1,1 1-1,-1 0 1,1 1-1,-1-1 1,1 1-1,0-1 0,-1 1 1,1 0-1,0 0 1,-4 4-1,3-1 9,0-1 0,1 1 0,0 0-1,-1 1 1,2-1 0,-1 0 0,0 1 0,1 0-1,-2 7 1,2-5-12,-1 1 1,1-1-1,1 1 0,-1 0 1,1 0-1,1 0 1,0 0-1,1 13 0,0-19-23,-1 0 0,1 0 0,0 0 0,0 1 0,0-1 0,0 0 0,1-1 0,-1 1 0,1 0 0,0 0 0,0-1 0,0 1 0,0-1 0,0 1 0,0-1 0,1 0 0,-1 0 0,1 0 0,-1 0 0,1 0 0,0-1 0,0 1 0,0-1 0,0 0 0,6 2 0,4 0-64,1-1 0,0 0 0,0-1 0,0 0 0,0-1 0,0 0 0,17-4 0,2-6-1350,-32 10 1121,-18 6 1977,-16-1-2795,26-5-1695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1:44.72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6953,'0'0'20553,"0"3"-17342,0 17-3111,0 647 712,11-493-789,-11-48 5,0-125-51,0-5-158,6-57-1779,0 16-1855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1:47.62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0 176 23621,'0'0'5652,"18"0"-5075,51 1 61,-31 1-469,-1-2 1,55-6-1,19-21-58,-76 16-59,63-8 1,61-4 157,-68 9-155,145-5 0,80-2-15,-142 5-23,18 11-18,54-4 5,-156 2-11,126 6-1,-98 3 6,-68-1-3,73 11 0,185 10 2,-100-11 0,-57 7-7,-69-7-2,87 0-1,687-8-80,-781-6 87,80-14 1,-82 7-12,81 0 1,-43 10-8,287-9 5,324-9-337,-546 19 319,-104-4-34,-71 3 194,5 15-50,15 269 277,-3-92-337,-6-75 13,0 55 20,0 143 3,-7-213-8,-4-93-24,1 1 0,0-1 0,0 1 0,0-1 0,2 0 0,-1 0 0,10 17 0,-13-26-19,0 0 0,0 0-1,0 0 1,-1 0 0,1 0 0,0 0-1,0 0 1,0 0 0,0 0-1,0 0 1,0 0 0,0 0-1,0 0 1,0 0 0,0 0-1,0 0 1,0 0 0,0-1-1,-1 1 1,1 0 0,0 0-1,0 0 1,0 0 0,0 0-1,0 0 1,0 1 0,0-1-1,0 0 1,0 0 0,0 0-1,0 0 1,-1 0 0,1 0-1,0 0 1,0 0 0,0 0 0,0 0-1,0 0 1,0 0 0,0 0-1,0 0 1,0 0 0,0 0-1,0 0 1,0 0 0,0 0-1,0 0 1,0 1 0,0-1-1,0 0 1,0 0 0,0 0-1,-1 0 1,1 0 0,0 0-1,0 0 1,0 0 0,0 0-1,0 0 1,0 0 0,0 0-1,0 1 1,0-1 0,1 0 0,-1 0-1,0 0 1,-13-4-281,-12-8-1190,-3-5-2195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1:50.96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 0 22021,'0'0'5866,"0"12"-2611,0 39-3165,-6 68 38,6-119-117,155 1 36,175-2-33,-207-8-13,26 1 10,-40 9-3,129 18 0,-74-4-7,202-7 1,-36-2-4,-279-3-4,528 17-24,277-20-48,-509-17 58,-266 12 13,98 5 1,-68 2 3,238-20 5,1 1 2,117 8 4,-194-2 34,-169 8-39,-69 4-1,-1-2 0,66-11 0,-83 9-9,0 0 0,0 2 0,22 0 0,-38 1 12,0 0-13,205 0 72,-205 0-34,-1 0-41,0 1 0,0-1 1,0 0-1,0 1 1,0-1-1,0 0 0,0 1 1,-1-1-1,1 0 0,0 1 1,0-1-1,0 0 1,-1 1-1,1-1 0,0 0 1,0 0-1,-1 1 0,1-1 1,0 0-1,-1 0 1,1 1-1,0-1 0,-1 0 1,1 0-1,0 0 0,-1 0 1,1 1-1,0-1 0,-1 0 1,1 0-1,0 0 1,-1 0-1,-20 3-951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3:41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15411,'0'0'11871,"-1"0"-11712,-1 0 0,1 0 0,0 1 0,-1-1 0,1 0 0,-1 1 0,1-1 0,0 1 0,0-1 0,-1 1 0,1 0 0,-1 0 0,-3 14-9,0 0 0,1 0-1,1 1 1,1-1 0,-1 18 0,2 84 4,2-62-75,-1 597 288,11-460-308,-4-98-55,20 173 32,-15 230 22,0-205-16,-5-209-20,8 56 8,-10-94-8,-1 46 0,-1-22 7,-4 135 55,-1-130-27,11 133-1,6-34-38,-1-3-1,-8-103-15,-4 86 1,1 13 3,8 154-6,-5-239 1,24 264 14,-19-88-13,-12-173 1,14 106 0,-6-118-1,-5 123 0,0 10-4,22 28 14,-13-172-10,6 46-16,-11 139 25,-1-7-23,-1-94 11,0 8 35,7 130 57,-9-231-39,15 82-1,-1-19-46,19 214 118,-32-301-122,1 0 0,1 0 0,10 31 0,-10-41 1,-2 1 0,0-1 0,-1 1 0,0 0 0,-2 0 0,-2 19 0,2 2 0,0 398-305,0-437-86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3:49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3 304 11450,'0'0'15852,"-3"0"-15259,126-2 1887,214 1-2039,-158 17-369,0 0-31,203-22 105,-268 1-92,116 3-7,-123 3-56,-63 1 11,45 8 0,-45-5 0,45 1 0,-23-6-3,203-8-6,-166 2 6,120 8 1,-64 1 10,-110-3-7,-1-3 0,58-10 0,35-5 5,-57 9-1,-13-6-3,-54 11-4,0 0 1,0 0 0,36-1 0,187-9 32,-139 11-20,-90 2-10,0 0 0,0-1-1,0 0 1,19-6-1,17-4 1,18 7 31,112 5-1,-73 2 38,514-2-31,-560 6-172,30-4 128,129 21 0,86 35 40,-290-54-36,-9-2-2,1-1 1,0 1 0,0-1-1,0 0 1,0 0 0,10-1-1,-5 0 1,-1 1-5,0-1-1,0 0 0,-1 0 1,1-1-1,0 0 0,0-1 0,12-3 1,-6 1 6,-1 2 1,1 0 0,0 0-1,-1 2 1,20 0 0,11 0 1,737-6 12,-433 7-132,-229-5 94,130-22 0,-89 7 10,411-4 6,-163 2-103,-397 19 71,30-1-33,473 12 70,-157-21-10,126 5 15,-315 8-23,99 14-204,193-33 237,-43-20-28,-211 21 32,45-26-15,-27 4 78,-4 28-88,-68 6 18,614-16-16,-354 23 13,-214-3-5,356-8-9,-191 24 8,-355-15-1,-1 1 1,0 0 0,1 1-1,14 5 1,-15-4 0,1-1 0,-1 0 0,1 0 0,17 1 0,52-3 4,646 26 2,-467-5-6,121 16 1,-72-9-2,-15-2-1,-170-13 4,235-7 0,-209-7-4,152-1 0,316 4-4,-459 4 7,285 5 6,-300-10 0,393-9-14,-316-9 4,102-2-2,7 0-29,-65 1 13,409 15-20,-374 18 36,99 1 2,-329-16 5,970 26-108,-647-15 12,-58-4 19,115-1 50,-305-7 18,-123 1 1,0 0 0,1-2-1,-1 0 1,20-6-1,-34 6 11,15-5 1,0 0 0,0 2-1,1 0 1,-1 1-1,1 1 1,41-1 0,10-2 86,297-14 527,-403 11-4940,11 1-8305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00:41.055"/>
    </inkml:context>
    <inkml:brush xml:id="br0">
      <inkml:brushProperty name="width" value="0.035" units="cm"/>
      <inkml:brushProperty name="height" value="0.035" units="cm"/>
      <inkml:brushProperty name="color" value="#FF00FF"/>
    </inkml:brush>
  </inkml:definitions>
  <inkml:trace contextRef="#ctx0" brushRef="#br0">6 1 8378,'0'0'11554,"-6"3"-11554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14.98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284 82 576,'0'0'28536,"-6"-9"-28116,-18-28-8,22 34-354,0 0 1,-1 0 0,1 0 0,-1 1 0,0 0-1,0-1 1,0 1 0,0 0 0,0 0-1,-1 1 1,1-1 0,0 1 0,-1-1-1,1 1 1,-1 0 0,0 0 0,1 1-1,-1-1 1,-7 1 0,7 0-48,-1 0 1,1 0-1,-1 0 0,1 1 1,-1 0-1,1 0 0,0 0 0,-1 0 1,1 1-1,0-1 0,0 1 1,0 0-1,-7 6 0,-1 3 11,1 1-1,1 0 1,0 0-1,1 1 0,0 1 1,1 0-1,0 0 1,1 0-1,1 1 0,0 0 1,1 0-1,1 1 1,1-1-1,0 1 1,0 0-1,2 0 0,0 21 1,1-32-21,0 0-1,0 1 1,0-1 0,1 0 0,-1 0 0,2 0-1,-1 0 1,3 7 0,-3-10-4,0-1 1,0 1-1,1 0 1,-1-1-1,0 1 0,1-1 1,0 0-1,-1 1 1,1-1-1,0 0 1,0 0-1,-1 0 0,1 0 1,0 0-1,0-1 1,0 1-1,0-1 1,0 1-1,0-1 0,0 1 1,0-1-1,0 0 1,3 0-1,1 0-28,-1 0 1,1 0-1,0 0 0,-1-1 0,1 0 0,0 0 1,-1 0-1,1 0 0,-1-1 0,0 0 0,1-1 1,-1 1-1,0-1 0,6-4 0,-5 2-26,0 0 0,-1 0 0,0-1-1,0 0 1,0 0 0,0 0 0,-1 0 0,0-1 0,0 0-1,3-9 1,-2 3 29,-1 0 0,0 0 0,-1-1 0,0 1 0,-1-1 0,0 0 0,-1-17 0,-1 30 616,-2 3-562,1-1 0,0 1-1,0 0 1,0 0-1,0 1 1,0-1 0,0 0-1,0 0 1,1 0 0,-1 1-1,1 1 1,-1-1-2,-2 13 35,1 1-1,1 0 0,1 32 1,0-20-27,0-27-31,0 0-1,0 0 1,1 0 0,-1 0 0,0 0 0,1 0-1,-1 0 1,1 0 0,0 0 0,-1-1 0,1 1 0,0 0-1,0 0 1,0-1 0,1 1 0,-1 0 0,0-1 0,1 1-1,-1-1 1,3 3 0,-1-3-15,0 1 1,0 0-1,0-1 1,0 0-1,1 0 1,-1 0-1,0 0 1,1 0-1,-1-1 1,0 1-1,6-1 1,-3 0-49,-1 0 1,0 0 0,0-1-1,0 0 1,0 0 0,0 0-1,0 0 1,0-1-1,0 0 1,0 0 0,0 0-1,-1-1 1,1 1 0,-1-1-1,0 0 1,5-5-1,-1-4-108,0-1-1,0 0 0,-2-1 1,1 1-1,-2-1 1,0-1-1,0 1 0,-1-1 1,1-16-1,-3 23 237,-1 142 2472,0-133-2537,-1 1 1,0-1-1,1 1 1,0 0-1,-1-1 0,1 1 1,0-1-1,0 0 0,0 1 1,0-1-1,0 0 1,0 1-1,0-1 0,0 0 1,1 0-1,-1 0 0,0 0 1,1 0-1,-1 0 1,1 0-1,-1-1 0,1 1 1,-1 0-1,1-1 0,-1 1 1,1-1-1,0 0 1,-1 0-1,1 1 0,0-1 1,-1 0-1,3-1 0,4 2-14,-1-1-1,1 0 1,-1 0-1,1-1 1,-1 0-1,10-2 1,-5-2-107,-1-1 1,0-1 0,-1 1 0,1-2-1,-2 1 1,1-2 0,-1 1 0,0-1-1,0 0 1,-1-1 0,9-15 0,-13 20 149,-1 0 1,-1 0-1,1 0 0,-1 0 1,1 0-1,-2-1 1,1 1-1,0-1 1,-1 1-1,1-9 0,-2 13 824,-1 1-843,0 0 1,1 0-1,-1 1 1,1-1 0,-1 0-1,0 0 1,1 1-1,-1-1 1,1 0-1,-1 1 1,1-1-1,-1 1 1,1-1-1,0 1 1,-1-1-1,1 1 1,-1-1-1,1 1 1,0-1-1,-1 1 1,1 0-1,-2 8 21,0 1 0,0-1 0,1 0 0,0 0 0,1 1 0,2 16-1,-2-24-32,0 1 1,0-1-1,1 1 0,0-1 0,-1 0 0,1 1 0,0-1 0,0 0 0,0 0 0,0 0 0,1 1 0,-1-1 0,1 0 0,-1-1 0,1 1 1,0 0-1,-1 0 0,1-1 0,0 1 0,0-1 0,0 1 0,1-1 0,-1 0 0,0 0 0,0 0 0,1 0 0,-1 0 0,0-1 0,1 1 1,-1-1-1,3 1 0,-1 0-161,0-1 0,0 1 0,0-1 0,0 1 0,1-1 0,-1-1 0,0 1 0,0 0 0,0-1 0,0 0 0,0 0 0,0 0 0,0-1 0,-1 1 0,1-1 0,0 0 0,-1 0 0,7-5 0,12-12-3826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18.00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6 26142,'0'0'3950,"-6"-6"-3554,6 6-390,0 0-1,0 0 1,0 1-1,0-1 0,0 0 1,0 0-1,0 0 1,0 0-1,0 0 0,0 1 1,0-1-1,0 0 1,0 0-1,0 0 0,0 0 1,0 0-1,0 0 1,0 1-1,-1-1 0,1 0 1,0 0-1,0 0 1,0 0-1,0 0 0,0 0 1,0 0-1,0 0 1,0 0-1,0 1 0,-1-1 1,1 0-1,0 0 1,0 0-1,0 0 0,0 0 1,0 0-1,0 0 1,-1 0-1,1 0 0,0 0 1,0 0-1,0 0 1,0 0-1,0 0 0,-1 0 1,1 0-1,0 0 1,0 0-1,0 0 1,0 0-1,0 0 0,0 0 1,-1 0-1,1 0 1,0-1-1,0 1 0,0 0 1,0 0-1,0 0 1,0 0-1,0 0 0,0 0 1,0 0-1,-1 0 1,1 0-1,0-1 0,0 1 1,0 0-1,0 0 1,0 448 756,0-438-756,1 1 0,1-1 0,-1 1 0,1-1 0,1 0 0,4 12 0,-6-21-54,-1-1 0,0 1 0,0-1 0,0 1 1,0-1-1,1 1 0,-1-1 0,0 1 0,0-1 0,1 1 1,-1-1-1,0 0 0,1 1 0,-1-1 0,0 1 0,1-1 0,-1 0 1,1 0-1,-1 1 0,1-1 0,-1 0 0,1 1 0,-1-1 1,1 0-1,-1 0 0,1 0 0,-1 0 0,1 0 0,-1 0 1,1 1-1,-1-1 0,1 0 0,-1 0 0,1-1 0,-1 1 1,1 0-1,-1 0 0,1 0 0,-1 0 0,1 0 0,-1 0 0,1-1 1,-1 1-1,1 0 0,-1 0 0,1-1 0,-1 1 0,1 0 1,-1-1-1,0 1 0,1-1 0,-1 1 0,0 0 0,1-1 1,-1 1-1,0-1 0,0 1 0,1-1 0,-1 1 0,0-1 1,0 1-1,1-1 0,4-10-2459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40.25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375 5 22477,'0'0'7481,"0"0"-7453,-1 0 0,1-1 0,0 1 0,0 0 0,-1-1-1,1 1 1,0 0 0,0 0 0,-1-1 0,1 1 0,0 0 0,-1 0-1,1-1 1,0 1 0,-1 0 0,1 0 0,-1 0 0,1 0 0,0-1-1,-1 1 1,1 0 0,-1 0 0,1 0 0,0 0 0,-1 0-1,1 0 1,-1 0 0,1 0 0,0 0 0,-1 0 0,1 1 0,-1-1-1,0 0 1,-11 6-11,1-1 0,-1 2 1,1 0-1,0 0 0,1 1 0,-19 18 0,10-10-7,-110 83 17,36-30-16,91-68-10,0 1 0,0-1 0,0 1 0,0 0 0,1-1 0,-1 1 0,0 0 0,1 0 0,0 0 0,-1 1 0,1-1-1,0 0 1,0 0 0,-1 5 0,2-5 0,0-1 0,0 0 0,0 0 0,0 0 0,0 0 0,1 1-1,-1-1 1,1 0 0,-1 0 0,1 0 0,-1 0 0,1 0 0,-1 0 0,1 0 0,0 0-1,0 0 1,-1 0 0,1 0 0,0 0 0,0-1 0,0 1 0,0 0 0,0-1-1,0 1 1,0 0 0,0-1 0,0 0 0,0 1 0,1-1 0,0 1 0,23 11 110,0 1 0,-1 1 0,25 19 0,11 8-18,-37-26-78,0 0-1,-1 2 1,21 21 0,-37-30-98,-11-8-366,-8-1-424,2 1-1155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18.35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21 26774,'0'0'3232,"46"0"-3000,-17-3-112,5-3-80,1 3-40,0 0-32,5 0-464,-5 1-296,-6 2-1744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19.07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27118,'0'0'3397,"0"7"-3235,0 20 5,-1 18-52,2-1 1,1 1 0,3-1 0,16 73 0,-17-100-93,-4-14-21,1 0 0,-1 1 0,1-1 0,0 0 0,-1 0 0,2 1 0,-1-1-1,0 0 1,1 0 0,-1 0 0,1-1 0,0 1 0,0 0 0,3 4 0,-1-7 8,-2-2-19,0 0 1,0 0-1,0 0 0,0 0 0,0 0 0,-1-1 0,1 1 0,-1-1 0,1 1 0,-1-1 0,1-5 0,0 4 2,0 1 7,1-3-11,0-1 0,1 1 0,0 0 0,6-7 0,-9 12 11,-1 0 0,1 0 0,0 0 0,-1 0-1,1 1 1,0-1 0,0 0 0,0 0 0,0 1 0,0-1 0,0 1-1,0-1 1,0 1 0,0-1 0,0 1 0,0 0 0,0-1 0,0 1-1,0 0 1,0 0 0,0 0 0,0 0 0,1 0 0,-1 0 0,0 0-1,0 0 1,0 0 0,0 1 0,0-1 0,0 0 0,0 1 0,0-1 0,0 1-1,0-1 1,0 1 0,0 0 0,0-1 0,1 2 0,2 3 12,0 1 1,0-1 0,0 1 0,-1 0 0,0 0-1,0 0 1,0 0 0,-1 1 0,0-1 0,0 1-1,1 11 1,-1-8 3,1 0 0,0 0-1,0 0 1,7 12 0,-3-9-13,-6-10-1,0 1 0,1-1 0,-1 0 0,1-1-1,0 1 1,0 0 0,0 0 0,0-1 0,1 1-1,-1-1 1,4 3 0,4 2-554,-19-9-2155,-2-8-5726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23.36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231 27 12731,'0'0'12806,"12"-14"-7503,-13 12-5277,-1 1 1,1 0-1,-1 0 1,0 0-1,1 0 1,-1 0-1,0 1 1,1-1-1,-1 0 1,0 1-1,0-1 1,0 1-1,0 0 1,1 0-1,-5-1 1,0 1-22,1-1 1,-1 1-1,0 0 0,0 1 1,0-1-1,0 1 1,1 0-1,-1 1 0,0-1 1,1 1-1,-1 0 0,1 1 1,0-1-1,0 1 0,-8 5 1,5-1 4,-1 0 0,1 1 0,0 0 0,1 0 0,0 1 0,1 0 1,-10 15-1,10-13 11,0 1 0,0 0 1,1 0-1,1 1 0,0-1 1,-4 21-1,5-5-1,-1 58 0,5-75-17,0 0 1,1-1-1,0 1 0,0 0 1,1-1-1,1 1 0,-1-1 1,2 0-1,9 17 0,-6-14-5,1 0-1,0-1 0,0 1 0,1-2 0,1 0 0,19 16 0,-24-23-125,2 1 0,-1-1 0,0-1 0,1 1-1,-1-1 1,1-1 0,0 1 0,0-2 0,0 1-1,0-1 1,1 0 0,-1 0 0,0-1 0,0 0-1,1-1 1,-1 0 0,0 0 0,0-1-1,0 0 1,0 0 0,10-4 0,12-16-2679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24.05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124 0 25725,'0'0'3763,"-17"6"-3507,-50 21-18,64-26-214,0 1-1,1 0 0,-1 0 0,1 0 0,0 1 0,-1-1 0,1 0 1,0 1-1,1-1 0,-1 1 0,0 0 0,1 0 0,-1-1 0,1 1 1,0 0-1,0 0 0,0 0 0,0 0 0,1 1 0,-1-1 1,1 0-1,0 0 0,0 6 0,-1 1 2,0-2-10,0 1 1,1-1 0,0 0 0,0 0 0,1 0 0,2 13 0,-3-19-18,1 0 1,0 0 0,0 0 0,0 0-1,0 0 1,0 0 0,0 0-1,0 0 1,1-1 0,-1 1-1,1 0 1,-1-1 0,1 1-1,0-1 1,0 0 0,-1 0 0,1 1-1,0-1 1,0 0 0,0-1-1,0 1 1,0 0 0,0 0-1,1-1 1,-1 0 0,0 1 0,0-1-1,3 0 1,-1 1-62,-1-1 0,0 0 0,0 1 0,1-2 0,-1 1 0,1 0 1,-1 0-1,0-1 0,0 0 0,1 0 0,-1 0 0,0 0 0,0 0 0,0-1 0,5-2 0,-6 2-36,0-1-1,-1 1 0,1 0 0,0-1 1,-1 1-1,1-1 0,-1 0 0,0 1 1,0-1-1,0 0 0,0 0 0,-1 1 1,1-1-1,-1 0 0,1 0 0,-1 0 0,0 0 1,-1-4-1,1-36-1991,0-14-160,0 19 6300,0 37-3717,6 2-282,-1 0 0,1 0 0,-1 0 1,0 1-1,0 0 0,0 0 0,0 0 1,0 0-1,0 1 0,0 0 1,-1 0-1,0 0 0,1 1 0,-1-1 1,0 1-1,-1 0 0,1 0 0,-1 1 1,1-1-1,-1 1 0,4 8 1,-1-3 48,-1 0 0,0 1 0,-1 0 0,0 0 0,-1 0 1,0 0-1,0 1 0,-1-1 0,0 18 0,1-25-74,2-8 21,5-11-41,-9 13-17,7-21-162,18-32-1,-23 49 161,0 1-1,1-1 1,-1 1-1,1 0 0,1 0 1,-1 1-1,0-1 1,1 1-1,0 0 0,0 0 1,8-5-1,-12 8 28,1 1 0,0-1 0,-1 0 0,1 0 0,0 1 0,-1-1 0,1 1 0,0-1 0,0 1 0,-1 0 1,1-1-1,0 1 0,0 0 0,0 0 0,-1 1 0,1-1 0,0 0 0,0 1 0,-1-1 0,1 1 0,0-1 0,-1 1 0,1 0 0,0-1 0,-1 1 0,1 0 0,-1 0 0,1 0 0,-1 1 0,0-1 0,1 0 0,-1 0 0,0 1 0,0-1 0,0 1 0,1 1 0,3 6 76,0 1 1,-1-1-1,-1 1 0,1 0 0,1 13 1,0-3-61,-3-15-3,4 15-3,0-1 1,10 20-1,-14-38-65,-1 0 1,0 0-1,1 0 0,-1 0 0,1 0 0,0 0 0,-1 0 1,1 0-1,0-1 0,-1 1 0,1-1 0,0 1 0,0-1 1,-1 0-1,1 1 0,0-1 0,0 0 0,0 0 0,0 0 0,-1-1 1,1 1-1,3-1 0,4 0-636,10 1-1925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24.3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0 27190,'0'0'3271,"-1"25"-2965,-4 158 43,5-169-329,-1 18 38,2-1-1,1 1 0,1 0 0,9 37 1,-6-47-56,-5-13-10,1-1 1,0 0-1,1 0 1,-1 0-1,2-1 0,-1 1 1,1-1-1,0 0 1,0 0-1,6 7 0,-9-14-14,-1 0 0,0 0 1,0 0-1,1 0 0,-1 0 0,0 0 0,1 0 0,-1 0 0,0 0 0,0 0 0,0 0 0,1 0 0,-1 0 0,0 0 0,0-1 0,1 1 0,-1 0 1,0 0-1,0 0 0,0 0 0,1-1 0,-1 1 0,0 0 0,0 0 0,0 0 0,0-1 0,0 1 0,1 0 0,-1 0 0,0 0 0,0-1 0,0 1 1,0 0-1,0 0 0,0-1 0,0 1 0,0-1 0,5-22-1261,-4-10-1696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24.72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27070,'0'0'2232,"167"87"-2752,-126-64-808,-7 0-2673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25.06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53 134 15539,'0'0'11568,"10"-16"-11258,28-52-105,-36 66-156,-1 1 0,0-1 1,0 0-1,0 0 0,0 0 0,0 0 1,0 0-1,-1 0 0,1 0 0,-1-1 0,1 1 1,-1 0-1,0 0 0,0 0 0,0-1 1,0-1-1,-1-4 690,-3 7-607,0 0 1,0 0-1,-1 0 0,1 1 0,0 0 0,-1 0 0,1 0 1,-8 1-1,9 0-105,0 0 1,0 0 0,0 1-1,0-1 1,0 1-1,1-1 1,-1 1-1,0 0 1,1 0 0,0 0-1,-1 0 1,1 1-1,0-1 1,0 1 0,0-1-1,0 1 1,1 0-1,-1-1 1,1 1-1,0 0 1,-1 0 0,1 0-1,-1 6 1,-1 3 27,0 0 1,1 1-1,1-1 0,-1 22 1,2-19-30,0-11-16,-1 1 1,1-1 0,0 1 0,1-1 0,-1 1 0,1-1 0,2 8 0,-2-10-11,0-1 0,0 1 0,0-1 0,0 1 0,1-1 0,-1 0 1,0 0-1,1 1 0,-1-1 0,0 0 0,1 0 0,-1 0 0,1 0 0,0-1 1,-1 1-1,1 0 0,0-1 0,0 1 0,-1-1 0,1 0 0,0 1 0,0-1 1,3 0-1,3 1-189,1-1 1,0 0-1,0 0 1,0-1-1,-1 0 1,1-1-1,0 0 0,-1 0 1,1-1-1,-1 0 1,0 0-1,0-1 1,0 0-1,-1 0 1,1-1-1,-1 0 1,0 0-1,10-11 1,24-19-6404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25.40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24973,'0'0'5427,"2"2"-5170,46 54 277,-28-36-495,-2 1 1,-1 2-1,30 47 0,-47-68-149,1 0 1,0-1-1,0 1 1,0 0-1,0-1 0,0 1 1,0-1-1,0 1 0,1-1 1,-1 0-1,0 1 1,1-1-1,-1 0 0,1 0 1,-1 0-1,1 0 0,0 0 1,0-1-1,2 2 1,1-2-1937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25.74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191 0 26886,'0'0'4153,"-139"179"-4017,116-147-64,6-9-72,11-5 0,0-10-16,6-5-264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26.12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70 0 28430,'0'0'2715,"0"26"-2496,0 156 28,0-157-219,0 0 1,2 0-1,1 0 1,0-1-1,2 1 1,1-1-1,10 25 1,-9-30-34,-6-14-8,0 0 0,1 0 0,0-1 0,0 1 0,0 0 1,1-1-1,5 8 0,-7-13-22,-1 1 1,1 0 0,0 0 0,-1-1-1,1 1 1,0-1 0,-1 1-1,1 0 1,-1-1 0,1 1 0,-1-1-1,1 1 1,-1-1 0,1 0-1,-1 1 1,1-1 0,-1 0 0,0 1-1,1-1 1,-1 0 0,7-26-857,-1-7-1111</inkml:trace>
  <inkml:trace contextRef="#ctx0" brushRef="#br0" timeOffset="1">1 133 27646,'0'0'3121,"121"-3"-3121,-92 3-48,-6 0-192,0 6-417,-11 3-471,-6-3-2833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41.02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22 0 22893,'0'0'6677,"-1"1"-6627,-1-1-1,1 1 1,0 0-1,0-1 0,0 1 1,0 0-1,0 0 1,0 0-1,0 0 1,0 0-1,0 0 1,0 0-1,0 0 0,-1 2 1,0 14 167,1 0 0,0 0 0,3 34 0,0-6-56,-2 197 134,0-241-292,0 0 0,0 0 1,0 0-1,0 1 0,0-1 0,1 0 0,-1 0 1,0 0-1,1 0 0,-1 0 0,1 0 0,0 0 0,-1 0 1,1 0-1,0 0 0,-1 0 0,1 0 0,0 0 1,0-1-1,0 1 0,0 0 0,0-1 0,0 1 0,0 0 1,0-1-1,0 1 0,0-1 0,0 0 0,0 1 1,2-1-1,-2 1 15,10 2 14,-10-3-38,21 6 53,0-1 0,39 3 1,-56-8-215,1 1 0,-1-1 1,0-1-1,0 1 0,0-1 1,1 1-1,-1-2 0,0 1 1,0 0-1,0-1 0,-1 0 1,1 0-1,0-1 0,-1 1 1,1-1-1,-1 0 0,8-6 1,6-14-4326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45.01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1 4009,'0'0'26081,"0"2"-25978,-6 217 708,10-91-677,21 132 0,27 336-45,-29-274-49,7-141-26,-9-66 2,-17-91-39,-5-35-207,-6-38-353,-1 4-322,-2-1-795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47.28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1 159 1768,'0'0'27765,"13"0"-27484,117 9 473,-35 0-573,507-7 46,-574-2-215,282-14 59,73 0-41,-320 14-22,399-12 0,-143 7 5,-123 5 1,630 2-11,-672-1-5,224-27 0,-197 4-55,247-35-138,-326 44 180,1 5 0,119 6 0,-142 2 12,1-8 717,-83 9-711,1 0 0,-1 0 0,1 0 0,0 0-1,-1 1 1,1-1 0,0 1 0,0-1-1,0 1 1,0-1 0,0 1 0,0-1 0,1 1-1,-1 0 1,0 3 0,-10 31 15,4 8 7,2 1 0,3 0 0,3 67-1,0-30 32,10 664 57,42-3 55,-49-708-169,-3-11-102,2 0 0,11 42-1,-22-82-661,-12-8-1165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48.69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12 17420,'0'0'11853,"-4"-6"-12202,2 0-6146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37:50.42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1 127 18316,'0'0'12021,"0"15"-11773,0-1-178,5 209 446,-2-177-493,3 0-1,20 81 1,-23-117-21,-2-6-1,0 0 0,0 0 0,0 1-1,1-1 1,0 0 0,4 7 0,-3-10 2,0-1 0,1 1 0,-1-1 0,1 0 0,-1 1 0,1-2 1,-1 1-1,1 0 0,3-1 0,-5 0 2,14-1 1,-1-1 1,27-10 0,3 0-14,27-5 13,2 4 1,0 2-1,98-2 0,1177 30 94,-1305-15-97,930 1-9,-504-3 3,80-27-1,-167 4 2,2 22 0,-199 3 4,-168 0-3,-1 1 0,31 7 0,-30-5-1,-1-1-1,33 2 1,-19 0 144,-9-1 55,-22-4-195,0 0-1,1 0 1,-1 0-1,0 0 1,0 1 0,0-1-1,0 0 1,1 0 0,-1 0-1,0 0 1,0 0-1,0 0 1,1 0 0,-1 0-1,0 0 1,0 0 0,0-1-1,1 1 1,-1 0-1,0 0 1,0 0 0,0 0-1,0 0 1,1 0 0,-1 0-1,0 0 1,0 0-1,0-1 1,0 1 0,0 0-1,0 0 1,1 0 0,-1 0-1,0 0 1,0-1 0,0 1-1,0 0 1,0 0-1,0 0 1,0 0 0,0-1-1,0 1 1,0 0 0,0 0-1,0 0 1,0-1-1,0 1 1,0 0 0,0 0-1,0 0 1,0-1 0,0 1-1,0 0 1,0 0-1,0 0 1,0 0 0,0-1-1,0 1 1,0 0 0,0 0-1,-1 0 1,0-5 0,0 0 0,0 1 0,1-1 0,-1 0 0,1 0 0,0 1 0,0-1 0,2-8 0,-1-7 6,5-357-402,-6 372 360,1-5-84,-2 0 1,1 0-1,-1 0 0,-5-19 0,-4 4-1028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0:03.22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12 17420,'0'0'11853,"-4"-6"-12202,2 0-6146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0:45.24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23885,'0'0'1560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4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284 82 576,'0'0'28536,"-6"-9"-28116,-18-28-8,22 34-354,0 0 1,-1 0 0,1 0 0,-1 1 0,0 0-1,0-1 1,0 1 0,0 0 0,0 0-1,-1 1 1,1-1 0,0 1 0,-1-1-1,1 1 1,-1 0 0,0 0 0,1 1-1,-1-1 1,-7 1 0,7 0-48,-1 0 1,1 0-1,-1 0 0,1 1 1,-1 0-1,1 0 0,0 0 0,-1 0 1,1 1-1,0-1 0,0 1 1,0 0-1,-7 6 0,-1 3 11,1 1-1,1 0 1,0 0-1,1 1 0,0 1 1,1 0-1,0 0 1,1 0-1,1 1 0,0 0 1,1 0-1,1 1 1,1-1-1,0 1 1,0 0-1,2 0 0,0 21 1,1-32-21,0 0-1,0 1 1,0-1 0,1 0 0,-1 0 0,2 0-1,-1 0 1,3 7 0,-3-10-4,0-1 1,0 1-1,1 0 1,-1-1-1,0 1 0,1-1 1,0 0-1,-1 1 1,1-1-1,0 0 1,0 0-1,-1 0 0,1 0 1,0 0-1,0-1 1,0 1-1,0-1 1,0 1-1,0-1 0,0 1 1,0-1-1,0 0 1,3 0-1,1 0-28,-1 0 1,1 0-1,0 0 0,-1-1 0,1 0 0,0 0 1,-1 0-1,1 0 0,-1-1 0,0 0 0,1-1 1,-1 1-1,0-1 0,6-4 0,-5 2-26,0 0 0,-1 0 0,0-1-1,0 0 1,0 0 0,0 0 0,-1 0 0,0-1 0,0 0-1,3-9 1,-2 3 29,-1 0 0,0 0 0,-1-1 0,0 1 0,-1-1 0,0 0 0,-1-17 0,-1 30 616,-2 3-562,1-1 0,0 1-1,0 0 1,0 0-1,0 1 1,0-1 0,0 0-1,0 0 1,1 0 0,-1 1-1,1 1 1,-1-1-2,-2 13 35,1 1-1,1 0 0,1 32 1,0-20-27,0-27-31,0 0-1,0 0 1,1 0 0,-1 0 0,0 0 0,1 0-1,-1 0 1,1 0 0,0 0 0,-1-1 0,1 1 0,0 0-1,0 0 1,0-1 0,1 1 0,-1 0 0,0-1 0,1 1-1,-1-1 1,3 3 0,-1-3-15,0 1 1,0 0-1,0-1 1,0 0-1,1 0 1,-1 0-1,0 0 1,1 0-1,-1-1 1,0 1-1,6-1 1,-3 0-49,-1 0 1,0 0 0,0-1-1,0 0 1,0 0 0,0 0-1,0 0 1,0-1-1,0 0 1,0 0 0,0 0-1,-1-1 1,1 1 0,-1-1-1,0 0 1,5-5-1,-1-4-108,0-1-1,0 0 0,-2-1 1,1 1-1,-2-1 1,0-1-1,0 1 0,-1-1 1,1-16-1,-3 23 237,-1 142 2472,0-133-2537,-1 1 1,0-1-1,1 1 1,0 0-1,-1-1 0,1 1 1,0-1-1,0 0 0,0 1 1,0-1-1,0 0 1,0 1-1,0-1 0,0 0 1,1 0-1,-1 0 0,0 0 1,1 0-1,-1 0 1,1 0-1,-1-1 0,1 1 1,-1 0-1,1-1 0,-1 1 1,1-1-1,0 0 1,-1 0-1,1 1 0,0-1 1,-1 0-1,3-1 0,4 2-14,-1-1-1,1 0 1,-1 0-1,1-1 1,-1 0-1,10-2 1,-5-2-107,-1-1 1,0-1 0,-1 1 0,1-2-1,-2 1 1,1-2 0,-1 1 0,0-1-1,0 0 1,-1-1 0,9-15 0,-13 20 149,-1 0 1,-1 0-1,1 0 0,-1 0 1,1 0-1,-2-1 1,1 1-1,0-1 1,-1 1-1,1-9 0,-2 13 824,-1 1-843,0 0 1,1 0-1,-1 1 1,1-1 0,-1 0-1,0 0 1,1 1-1,-1-1 1,1 0-1,-1 1 1,1-1-1,-1 1 1,1-1-1,0 1 1,-1-1-1,1 1 1,-1-1-1,1 1 1,0-1-1,-1 1 1,1 0-1,-2 8 21,0 1 0,0-1 0,1 0 0,0 0 0,1 1 0,2 16-1,-2-24-32,0 1 1,0-1-1,1 1 0,0-1 0,-1 0 0,1 1 0,0-1 0,0 0 0,0 0 0,0 0 0,1 1 0,-1-1 0,1 0 0,-1-1 0,1 1 1,0 0-1,-1 0 0,1-1 0,0 1 0,0-1 0,0 1 0,1-1 0,-1 0 0,0 0 0,0 0 0,1 0 0,-1 0 0,0-1 0,1 1 1,-1-1-1,3 1 0,-1 0-161,0-1 0,0 1 0,0-1 0,0 1 0,1-1 0,-1-1 0,0 1 0,0 0 0,0-1 0,0 0 0,0 0 0,0 0 0,0-1 0,-1 1 0,1-1 0,0 0 0,-1 0 0,7-5 0,12-12-3826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18 23317,'0'0'7008,"-2"-3"-6681,1 1-227,0 1-78,1 1 1,0-1 0,0 0-1,-1 1 1,1-1-1,0 0 1,-1 1 0,1-1-1,-1 0 1,1 1 0,-1-1-1,1 1 1,-1-1-1,1 1 1,-1 0 0,0-1-1,1 1 1,-1-1 0,0 1-1,1 0 1,-1-1-1,0 1 1,1 0 0,-2 0-1,0 7 72,-2 29-33,2 0 0,3 48 1,-1-28-61,2-32 2,1-1 1,0 0-1,2-1 1,1 1-1,0-1 1,2 0-1,0 0 0,16 27 1,-17-39-10,2 7-262,-9-16 22,0-7-110,-1-64-3292,-3 30-2867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 25709,'0'0'4031,"7"-3"-3934,1 0-66,-1 1-1,1 0 1,0 0 0,0 1-1,15-1 1,-19 2-18,0 0 1,-1 1 0,1-1-1,0 1 1,0 0 0,-1-1-1,1 2 1,-1-1 0,1 0-1,-1 1 1,1-1 0,-1 1-1,0 0 1,0 0 0,0 1-1,0-1 1,3 4-1,1 1 0,-1 2-1,-1-1 0,0 1 0,0 0 1,0 0-1,-1 0 0,-1 0 0,1 1 0,-1 0 1,2 17-1,-2-8 48,-1 1 0,0 0 0,-2-1 0,-3 34 0,2-49-44,1 1 0,-1-1 0,-1 0 0,1 0 0,-1 0 0,1 0 0,-1 0 0,-3 5-1,4-8-45,0 1 0,0 0 1,0-1-1,-1 1 0,1-1 0,0 0 0,-1 1 0,1-1 0,-1 0 0,1 0 0,-1 0 0,0 0 0,1 0 0,-1 0 0,0-1 0,0 1 0,1 0 0,-1-1 0,0 0 0,0 1 0,-2-1 0,4 0-13,-1 0 0,1 0 0,0 0 0,0 0 0,-1 0 0,1 0 0,0 0 0,-1 0 0,1-1 0,0 1 0,0 0 0,-1 0 0,1 0 0,0 0 0,0-1 0,-1 1 0,1 0 0,0 0 0,0-1 0,0 1 0,0 0 0,-1 0 0,1-1 0,0 1 0,0 0 0,0 0 0,0-1 0,0 1 0,0 0 0,0-1 0,0 1 0,-1 0 0,1 0 0,0-1 0,0 1 0,0 0 0,1-1 0,-1 1 0,0 0 0,0-1 0,0 1 0,0 0 0,0-1 0,0-1-471,0-15-3972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93 7 27542,'0'0'2726,"-3"-1"-2620,1 0-97,0 0-1,0 0 1,0 1-1,0-1 0,0 0 1,0 1-1,0 0 1,0 0-1,0-1 0,0 1 1,0 0-1,-1 0 1,1 1-1,0-1 0,0 0 1,0 1-1,0 0 1,0-1-1,0 1 0,0 0 1,0 0-1,0 0 1,1 0-1,-1 0 0,0 0 1,1 1-1,-1-1 1,0 0-1,1 1 0,0 0 1,-1-1-1,1 1 1,0 0-1,0-1 0,0 1 1,0 0-1,0 0 1,-1 2-1,-1 4 6,-1 1 0,1-1 0,0 1-1,1 0 1,0-1 0,1 1 0,0 0 0,-1 10 0,3-18-38,0 0-1,-1 0 1,1-1 0,-1 1 0,1 0 0,0 0 0,0-1 0,0 1 0,-1 0 0,1-1 0,0 1 0,0-1 0,0 1 0,0-1 0,0 1 0,0-1 0,0 0 0,0 1 0,0-1 0,0 0 0,0 0 0,0 0 0,0 0 0,0 0-1,0 0 1,1 0 0,-1 0 0,0 0 0,0 0 0,2-1 0,1 1-64,0-1 0,0 1 0,0-1 0,0 0-1,-1 0 1,1 0 0,0-1 0,4-1 0,-6 1 9,-1 2 61,0-1 1,0 1-1,0-1 1,0 1-1,0-1 1,0 0-1,0 1 1,0-1-1,0 0 1,-1 0-1,1 0 1,0 1 0,-1-1-1,1 0 1,-1 0-1,1 0 1,0-2-1,-1 3 132,31 36 559,-27-35-799,-1 1 0,1-2 0,0 1 0,0 0-1,0-1 1,0 1 0,0-1 0,0 0 0,0-1 0,0 1 0,0-1 0,-1 0-1,1 1 1,0-2 0,0 1 0,0 0 0,-1-1 0,1 0 0,-1 1 0,5-4-1,10-15-6157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4.34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140 85 20564,'0'0'7151,"1"-7"-6805,0 0-345,0 2 209,0 0 1,-1-1-1,1 1 1,-1-1-1,0 1 1,-1-7-1,1 11-177,-1 0-1,1-1 1,0 1-1,-1 0 1,1 0-1,-1-1 1,1 1-1,-1 0 0,0 0 1,1 0-1,-1 0 1,0 0-1,0 0 1,0 0-1,0 0 1,0 0-1,0 0 0,0 0 1,0 1-1,0-1 1,-1 0-1,1 1 1,0-1-1,0 1 1,-1-1-1,1 1 0,0 0 1,0-1-1,-1 1 1,1 0-1,0 0 1,-1 0-1,-1 0 1,-1 0-22,0 0 0,0-1 0,1 2 0,-1-1 0,0 0 0,0 1 0,1 0 0,-1-1 0,0 1 0,1 1 0,-1-1 0,1 1 0,-1-1 0,1 1 0,0 0 0,0 0 0,0 0 0,0 1 0,0-1 0,0 1 0,0 0 0,1-1 0,0 1 0,-1 0 0,1 1 0,0-1 0,0 0 0,1 1 0,-1-1 0,1 1 0,-2 4 0,-1 5 23,1 1 0,0-1 0,1 1 0,1 0 0,0 0 1,2 24-1,-1-19-11,0-17-23,0 0-1,1 0 1,-1 0-1,1 0 1,-1 0 0,1-1-1,0 1 1,-1 0-1,1 0 1,0-1-1,0 1 1,1-1-1,-1 1 1,0-1-1,0 1 1,1-1-1,-1 0 1,1 1 0,-1-1-1,1 0 1,-1 0-1,1 0 1,0 0-1,-1-1 1,1 1-1,0 0 1,0-1-1,0 1 1,0-1-1,-1 0 1,1 1-1,0-1 1,2 0 0,1 0-48,0 1 1,1-1-1,-1 0 0,0-1 1,0 1-1,0-1 1,0 0-1,0 0 1,0 0-1,-1-1 1,1 0-1,5-3 1,-4 2-41,-1-1-1,0 0 1,0 0 0,0 0-1,-1-1 1,0 1 0,0-1-1,0 0 1,0-1 0,-1 1-1,0-1 1,0 1 0,0-1-1,-1 0 1,0 0 0,0 0-1,0 0 1,-1 0 0,0-1-1,0 1 1,0-13 845,0 42-189,0-19-552,1 0 0,0 0 0,0 0 0,0 0-1,0 0 1,1-1 0,-1 1 0,1-1 0,0 0-1,0 0 1,0 0 0,1 0 0,-1 0-1,1-1 1,0 1 0,-1-1 0,1 0 0,0 0-1,7 2 1,-7-3-198,1 1 0,-1-1 0,1 0 0,-1 0 0,1-1 0,0 0 0,-1 1 0,7-2 0,-9 1-206,1-1 0,0 1 0,0-1 0,-1 1 0,1-1 0,0 0 0,-1 0 0,1-1 1,-1 1-1,1 0 0,-1-1 0,0 0 0,4-3 0,15-12-14363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41.55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107 47 20884,'0'0'7558,"0"-6"-7152,0-22-76,0 28-303,0-1-1,-1 0 0,1 1 1,0-1-1,0 1 0,0-1 1,0 1-1,0-1 1,-1 1-1,1-1 0,0 1 1,0-1-1,-1 1 0,1-1 1,0 1-1,-1-1 0,1 1 1,-1 0-1,1-1 1,0 1-1,-1 0 0,1-1 1,-1 1-1,1 0 0,-1-1 1,1 1-1,-1 0 0,1 0 1,-1 0-1,1 0 1,-1-1-1,0 1 0,0 0 1,-21 1 233,15-1-72,5 0-159,0 0 0,-1 0 0,1 0 0,0 0 0,0 1 0,-1-1 1,1 1-1,0-1 0,0 1 0,0 0 0,0 0 0,0 0 1,0 0-1,-3 2 0,2 0-3,1 0 1,-1 0 0,1-1-1,0 1 1,0 1-1,1-1 1,-1 0-1,-2 7 1,2-2 6,0 1 0,0 0 0,1-1 0,0 1 1,1 0-1,0 0 0,1 11 0,0 5 0,-1-20-27,0 0-1,1-1 0,0 1 0,0-1 0,0 1 0,0-1 0,1 1 0,0-1 0,0 0 0,0 0 0,0 1 1,1-2-1,0 1 0,-1 0 0,2 0 0,-1-1 0,0 0 0,1 0 0,-1 0 0,1 0 0,0 0 0,0-1 1,0 1-1,0-1 0,0 0 0,0-1 0,1 1 0,-1-1 0,8 2 0,-5-1-7,-1-1 0,1 0 0,-1 0 0,1 0 0,-1-1-1,1 0 1,-1-1 0,1 1 0,0-1 0,-1 0 0,1-1 0,-1 0 0,0 0-1,0 0 1,0 0 0,0-1 0,0 0 0,0-1 0,0 1 0,8-8-1,-8 4-10,0 0-1,0 0 0,-1 0 0,0-1 0,-1 0 0,7-14 0,-8 17 0,-2 1 0,1-1 0,-1 0 0,1 0 0,-1 0 0,-1 0 0,1 0 0,-1 0 0,0 0 0,0 0 0,0 0 0,-1 0 0,-1-7 0,1 10 12,0 0 0,0 1-1,1-1 1,-1 1 0,-1-1 0,1 1-1,0 0 1,0-1 0,0 1 0,-1 0-1,1 0 1,-1 0 0,1 0 0,-1 0-1,1 0 1,-1 0 0,1 0 0,-1 1-1,0-1 1,1 1 0,-1-1 0,0 1 0,-2 0-1,-47-3-5,40 3 3,-6-1-49,11 1-31,0-1 0,0 1-1,0 0 1,-1 1 0,1-1 0,1 1-1,-1 0 1,-8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0 26678,'0'0'3011,"-4"30"-2439,-11 95-216,12-107-317,1 0-1,1 1 1,1-1-1,0 1 1,1-1 0,2 0-1,-1 0 1,2 0-1,1 0 1,0 0 0,1-1-1,9 20 1,-14-35-46,0 0 0,-1 0 0,1 0 0,0 0 0,0 0 0,1 0 0,-1 0 0,0 0 0,1-1 0,-1 1 0,0-1 0,1 1 0,0-1 0,-1 1 0,4 1 0,-4-2-211,-1-23-1631,0-5-1005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26366,'0'0'2448,"127"8"-2536,-92-5-408,-6 3-688,5 3-833,-5-4-2552,-11 1-10786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101 0 9002,'0'0'20783,"-6"1"-20448,2 0-299,0 0 1,1 0 0,-1 0-1,0 0 1,1 1-1,-1-1 1,1 1-1,-1 0 1,1 0 0,0 1-1,0-1 1,0 1-1,0-1 1,0 1 0,1 0-1,-1 0 1,1 0-1,0 0 1,0 0 0,0 1-1,0-1 1,-1 5-1,-2 3-12,1-1 0,0 1 0,1-1 0,0 1 0,1 0 0,0 0 0,1 1 0,0-1 0,1 0 0,0 0 0,2 15 0,-1-24-30,0-1 0,0 1 0,0-1 0,0 1 0,0-1 0,0 1 0,0-1-1,0 0 1,0 0 0,0 0 0,1 0 0,-1 0 0,1 0 0,-1 0 0,1 0 0,-1 0-1,1 0 1,-1-1 0,1 1 0,-1-1 0,1 1 0,0-1 0,-1 0 0,1 0-1,0 0 1,0 1 0,-1-2 0,1 1 0,3 0 0,-1 0-57,-1-1 0,0 1 1,1 0-1,-1-1 0,1 0 1,-1 0-1,0 0 0,1 0 0,-1 0 1,0-1-1,0 1 0,0-1 1,0 0-1,4-3 0,-2-2-102,0 0 0,-1-1 0,0 1 0,0-1 0,0 0 0,-1 0 0,-1-1 0,1 1 0,-1-1-1,-1 1 1,1-1 0,-1-13 0,-1 21 828,1 3-553,-1 1 0,1-1 1,-1 1-1,0 0 0,0-1 0,0 1 0,0 0 0,-1 3 1,0 5 101,1-2-60,0 2-53,0-1 0,0 1-1,1 0 1,1-1 0,3 15-1,-4-22-99,0 0 0,0-1-1,1 1 1,-1 0 0,0-1 0,1 1-1,0-1 1,0 1 0,0-1 0,0 0-1,0 1 1,0-1 0,0 0-1,1-1 1,-1 1 0,1 0 0,-1-1-1,1 1 1,0-1 0,0 0 0,-1 0-1,1 0 1,0 0 0,6 1 0,46-1-1763,-32-1-1634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 1 20036,'0'0'9746,"0"34"-9658,0-16-88,0-1 32,0 0-64,0 1-368,-6-4-792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88 7 23077,'0'0'6076,"-13"-1"-5839,-60-4 195,72 25-201,1-14-214,0 0 0,0-1 0,0 1 0,1-1 1,-1 1-1,1-1 0,1 1 0,-1-1 0,1 1 0,0-1 0,0 0 0,0 0 0,1 0 1,0 0-1,0 0 0,4 4 0,0-2-16,-1 1 0,1 0 1,-2 1-1,1-1 0,-1 1 1,0 0-1,-1 0 0,0 1 1,-1-1-1,0 1 0,0 0 1,-1 0-1,2 18 0,-4-27-24,0-1 0,0 1-1,0-1 1,-1 1-1,1-1 1,0 1 0,0 0-1,0-1 1,-1 1-1,1-1 1,0 1 0,0-1-1,-1 1 1,1-1-1,0 1 1,-1-1-1,1 1 1,-1-1 0,1 0-1,-1 1 1,1-1-1,-1 0 1,1 1 0,-1-1-1,1 0 1,-1 1-1,1-1 1,-1 0-1,1 0 1,-1 0 0,0 0-1,1 1 1,-1-1-1,1 0 1,-1 0 0,1 0-1,-1 0 1,0 0-1,1-1 1,-1 1-1,1 0 1,-1 0 0,0 0-1,-3-1-424,6-19 274,3 14 183,1 1-1,1 1 1,-1-1-1,1 1 1,0 0-1,9-3 1,13-10 26,-13 7-23,-4 2-1,0 0 0,0-1 0,17-17 0,-25 23 9,-2 0 0,1-1 1,0 0-1,-1 0 0,1 0 0,-1 0 0,0 0 0,0 0 1,-1-1-1,1 1 0,-1 0 0,0-1 0,0 0 0,-1 1 0,1-9 1,-1 12-11,0 0 0,-1 0 0,1 0 0,-1 1 1,1-1-1,0 0 0,-1 0 0,1 1 1,-1-1-1,0 0 0,1 1 0,-1-1 1,0 0-1,1 1 0,-1-1 0,0 1 1,0-1-1,1 1 0,-1-1 0,0 1 0,0 0 1,0 0-1,0-1 0,1 1 0,-1 0 1,0 0-1,0 0 0,0 0 0,0 0 1,0 0-1,-1 0 0,-39-1 188,29 2-98,9-1-71,0 1-1,0-1 1,0 1 0,0 0 0,0 0-1,0 0 1,0 0 0,0 0-1,0 1 1,1-1 0,-1 1 0,0 0-1,1 0 1,-1 0 0,1 0-1,0 0 1,0 0 0,0 1-1,0-1 1,0 1 0,0-1 0,1 1-1,-1 0 1,1 0 0,0 0-1,0 0 1,-1 4 0,-1 1 6,1 1 0,0 0-1,1-1 1,-1 1 0,2 0 0,-1 0 0,1-1 0,1 1-1,1 10 1,-2-18-30,0 1-1,1 0 0,0 0 0,-1-1 0,1 1 1,0-1-1,-1 1 0,1 0 0,0-1 1,0 0-1,0 1 0,1-1 0,-1 1 0,0-1 1,0 0-1,1 0 0,-1 0 0,1 0 1,-1 0-1,1 0 0,1 1 0,1-1-23,0 1 0,1-1 0,-1 0 0,0-1 0,0 1 0,0-1 1,1 1-1,7-2 0,-4 0-126,1 0 0,0 0-1,-1-1 1,1 0 0,-1-1 0,0 0 0,1 0 0,7-5 0,18-19-1494,-9-2-2303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1 25253,'0'0'5676,"-4"23"-5477,-12 78-48,15-85-124,-1 0 1,2 0-1,0 0 1,1-1-1,0 1 1,1 0-1,6 19 1,-5-25-13,0 0 1,1 0 0,1 0-1,-1-1 1,2 1-1,-1-1 1,1 0 0,1-1-1,12 14 1,-19-21-19,0-1 1,0 0 0,1 1-1,-1-1 1,0 0 0,0 1-1,1-1 1,-1 0 0,0 1-1,1-1 1,-1 0 0,0 0-1,1 1 1,-1-1 0,1 0-1,-1 0 1,0 0 0,1 1-1,-1-1 1,1 0 0,-1 0-1,1 0 1,-1 0 0,0 0-1,1 0 1,-1 0 0,1 0-1,-1 0 1,1 0 0,-1 0-1,0 0 1,1 0 0,-1-1-1,1 1 1,-1 0 0,1 0-1,4-19-505,-6-33-3276,0 47 2642,-4-30-11029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24925,'0'0'5912,"6"-1"-5670,31 1 255,45 5 1,-46-2-2222,-8-1-3434,-43-2-12032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0 26718,'0'0'3310,"-1"2"-3189,-2 7-48,1 0 0,1 0 0,-1 0 0,1 0 0,1 0 0,0 0 0,0 0 0,2 11 1,0 15 43,-4 35 16,0-35-106,1 1 0,8 57 1,6-55 8,-12-36-69,-1 0 0,1-1 0,0 1 0,0 0 1,0-1-1,-1 1 0,1-1 0,1 0 0,-1 1 0,0-1 0,0 0 0,0 0 0,1 1 1,-1-1-1,1 0 0,-1 0 0,1-1 0,-1 1 0,3 1 0,-3-3-27,0 0 0,0 0 1,-1 0-1,1 0 0,0 0 0,-1 0 0,1 0 0,-1-1 0,0 1 1,1 0-1,-1 0 0,0-1 0,0 1 0,1 0 0,-1 0 1,0-1-1,0 1 0,-1 0 0,1 0 0,0 0 0,-1-3 0,1-1-254,0-32-3821,0-6-8717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24701,'0'0'4499,"25"9"-4267,79 28-143,-99-35-83,0 0 1,-1 0-1,1 0 0,-1 1 1,1 0-1,-1 0 0,0 0 1,0 1-1,0-1 0,-1 1 0,1 0 1,-1 0-1,0 0 0,0 1 1,0-1-1,0 1 0,2 8 1,-2-4 8,-1 0 0,0 1 0,-1 0 0,0 0 0,-1-1 0,-1 17 0,1-5 55,0-11-39,0-1 0,0 1 0,-1-1 0,0 1-1,-1-1 1,0 1 0,-1-1 0,0 0-1,0 0 1,-1 0 0,-6 11 0,0-2 32,-17 26 36,25-42-103,1 0 1,0 0-1,-1-1 1,1 1-1,-1-1 0,1 1 1,-1-1-1,0 0 1,0 1-1,1-1 1,-1 0-1,0 0 1,0 0-1,0 0 1,0-1-1,0 1 1,0-1-1,-3 1 0,4-2-56,0 1-1,1-1 0,-1 0 1,1 0-1,-1 0 0,1 0 0,-1 0 1,1 0-1,-1 0 0,1 0 0,0 0 1,0 0-1,-1 0 0,1 0 1,0 0-1,0 0 0,0-2 0,0 2-99,-1-31-5008,1-2-12892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147 1 25261,'0'0'4937,"-19"5"-4659,-57 20-83,73-24-180,0 1 0,0-1 1,0 1-1,0 0 0,1 0 1,-1 0-1,0 0 0,1 0 1,0 1-1,-1-1 1,1 1-1,0-1 0,0 1 1,0 0-1,1 0 0,-1 0 1,1 0-1,0 0 0,-2 4 1,1 1-5,1 1 0,0-1 0,0 1 0,1-1 0,1 12-1,-1-5 15,0-14-32,1 0 1,-1 0-1,1 0 1,0 0-1,-1 0 0,1-1 1,-1 1-1,1 0 1,0 0-1,0-1 0,0 1 1,-1-1-1,1 1 1,0 0-1,0-1 1,0 1-1,0-1 0,0 0 1,0 1-1,0-1 1,0 0-1,0 0 0,0 0 1,0 1-1,0-1 1,0 0-1,0 0 0,0 0 1,0-1-1,0 1 1,2 0-1,2 0-94,1-1-1,-1 1 0,0-1 1,0 0-1,9-3 1,-10 2 66,0 0 0,-1-1 0,0 1 0,1-1 0,-1 0 0,0 0 0,-1 0 0,1 0 0,0 0 0,-1-1 0,0 1 0,0-1 0,0 0 0,0 1 0,0-1 0,2-8 0,-4 12 48,0-1 0,0 1-1,0 0 1,0-1 0,0 1 0,0-1 0,0 1-1,0 0 1,0-1 0,0 1 0,0-1 0,1 1 0,-1 0-1,0-1 1,0 1 0,0 0 0,1-1 0,-1 1-1,0 0 1,0-1 0,1 1 0,-1 0 0,0 0-1,1-1 1,-1 1 0,0 0 0,1 0 0,-1-1 0,1 1-1,-1 0 1,0 0 0,1 0 0,-1 0 0,1 0-1,-1 0 1,0 0 0,1 0 0,-1 0 0,1 0-1,-1 0 1,1 0 0,-1 0 0,0 0 0,1 0-1,-1 0 1,1 0 0,-1 1 0,0-1 0,1 0 0,-1 0-1,0 0 1,1 1 0,-1-1 0,0 0 0,1 0-1,-1 1 1,0-1 0,1 1 0,21 27 99,-10-13-36,-9-12-90,1-1 1,-1 1-1,1-1 0,0 0 0,0 0 1,0 0-1,0-1 0,0 1 0,0-1 1,0 0-1,0-1 0,1 1 0,-1 0 1,9-1-1,-9 0-370,1-1 1,0 1 0,0-1-1,-1 1 1,1-1 0,0-1-1,-1 1 1,6-3-1,13-12-6896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42.70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155 0 19660,'0'0'9694,"-7"0"-8115,-2 0-1499,0 0 0,0 1 0,0 0 0,-14 3 0,19-3-63,-1 1 1,1 0 0,0 0-1,0 0 1,0 1 0,0-1-1,0 1 1,0 0-1,1 0 1,-7 7 0,5-3-7,1 1 0,-1-1 1,1 1-1,1 0 0,-1 0 1,1 0-1,1 0 0,0 0 0,0 1 1,0-1-1,1 1 0,0 0 1,1-1-1,0 1 0,0-1 1,1 1-1,0 0 0,3 9 0,-4-16-9,1 0 0,0 0 0,0 1 0,0-1 0,0 0 0,0 0 0,0 0-1,1 0 1,-1 0 0,1-1 0,-1 1 0,1 0 0,0-1 0,-1 1 0,1-1 0,0 1-1,4 1 1,-1-1-7,0 0-1,0 0 0,0 0 0,0 0 1,0-1-1,1 0 0,-1 0 0,6-1 1,-6 1-28,1-1 1,-1 0 0,1 0 0,0 0-1,-1-1 1,0 0 0,1 0-1,-1-1 1,1 1 0,-1-1-1,0 0 1,0 0 0,0-1 0,0 0-1,-1 0 1,8-5 0,-8 3-26,-1 0 1,1 0-1,-1 0 1,0 0 0,0 0-1,-1-1 1,0 1-1,0-1 1,0 0-1,1-9 1,0-3-17,-2 0-1,0-21 1,-1 28 91,0 11-8,0-1-1,0 1 1,0-1 0,0 1-1,0-1 1,1 1 0,-1-1-1,0 1 1,0-1 0,0 1-1,0-1 1,0 1 0,-1-1-1,1 1 1,0 0 0,0-1-1,0 1 1,0-1-1,0 1 1,-1-1 0,1 1-1,0-1 1,0 1 0,-1 0-1,1-1 1,0 1 0,-1 0-1,1-1 1,0 1 0,-1 0-1,1-1 1,-1 1 0,1 0-1,-1 0 1,1-1-1,0 1 1,-1 0 0,1 0-1,-1 0 1,1 0 0,-1-1-1,1 1 1,-1 0 0,1 0-1,-1 0 1,1 0 0,-1 0-1,0 1 1,0-1 7,0 1 0,0-1 1,0 1-1,0-1 0,0 1 1,0 0-1,0 0 0,0 0 1,0-1-1,0 1 0,0 0 1,1 0-1,-1 0 0,0 0 0,1 0 1,-1 1-1,1-1 0,-1 1 1,-2 8 37,1 1 0,0-1 0,1 0 1,0 1-1,0-1 0,1 1 0,2 17 1,3 3 21,11 36 0,0-4-29,-14-45-34,0 1 0,-1 34-1,-1-36 19,0-16-30,0 0 0,0 0-1,0-1 1,0 1 0,0 0-1,0 0 1,-1 0 0,1-1-1,0 1 1,-1 0 0,1 0-1,-1-1 1,1 1 0,-1 0-1,1-1 1,-1 1 0,1 0-1,-1-1 1,1 1 0,-1-1-1,0 1 1,1-1 0,-1 1-1,0-1 1,0 0 0,1 1-1,-1-1 1,0 0 0,0 1-1,0-1 1,-1 0 0,-30 2 5,24-2-20,7-1-2,0 0 0,0 1 1,1-1-1,-1 0 0,1 0 0,-1 0 1,1 0-1,-1 0 0,1 0 0,-1 0 1,1 0-1,0 0 0,-1 0 0,1 0 1,0 0-1,0 0 0,0 0 0,0 0 1,0 0-1,0 0 0,0 0 0,0 0 1,0 0-1,1 0 0,-1-2 0,1-6-150,-1-74-3827,0 40-5621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1 27950,'0'0'3003,"-5"28"-2767,-14 92-72,16-107-133,1 0 0,0 0 0,1 1 0,1-1 0,0 0 0,1 1 0,3 21 0,-2-29-17,0 0 0,0 0-1,0 0 1,0 0-1,7 10 1,-8-14-25,0 0 1,0-1-1,1 1 0,-1 0 1,0 0-1,1-1 1,-1 1-1,1-1 0,0 1 1,-1-1-1,1 0 1,0 0-1,0 1 0,0-1 1,0-1-1,0 1 1,0 0-1,0 0 0,0-1 1,3 1-1,-4-1-22,0 0-1,-1-1 1,1 1-1,0-1 1,-1 1 0,1-1-1,0 1 1,-1-1-1,1 0 1,-1 1-1,1-1 1,-1 0 0,1 1-1,-1-1 1,1 0-1,-1 0 1,0 1-1,1-1 1,-1 0 0,0 0-1,0 0 1,0 1-1,1-1 1,-1 0-1,0 0 1,0-1 0,3-32-1835,-3 24 213,1-25-7960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10202,'0'0'19707,"14"2"-19507,21 3-1415,72 10 3443,-57-6-3847,3 2-5227,-8 1-7783,-14-5 36881,-43-7-22007,9 0-207,-1 0 0,1 0-1,0 0 1,-1 1 0,1-1-1,0 1 1,0-1 0,0 1-1,0 0 1,0 1 0,0-1-1,-4 2 1,4 0-14,0 0 0,0 0 0,0 1 0,0-1 0,0 1 0,0-1 0,1 1 0,-3 6 0,1 0-4,0-1 1,1 1 0,1-1 0,-1 1 0,2 0 0,-1 0-1,1 0 1,1 0 0,1 20 0,-1-10-13,1-18-19,-1 0 0,1 0 0,-1 0 0,1 0 1,0 1-1,0-1 0,0 0 0,0 0 0,0-1 0,0 1 1,0 0-1,1 0 0,-1 0 0,1-1 0,0 1 1,-1-1-1,1 1 0,0-1 0,0 0 0,0 0 0,0 0 1,0 0-1,0 0 0,0 0 0,0 0 0,0 0 0,0-1 1,0 1-1,1-1 0,-1 0 0,3 0 0,-1 1-21,1 0 0,-1-1 0,0 0-1,0 0 1,1 0 0,-1-1-1,0 1 1,0-1 0,1 0 0,-1 0-1,0 0 1,0-1 0,0 1 0,0-1-1,0 0 1,5-4 0,0-5-95,-1 1 0,-1-1 0,0 0 0,0-1 0,-1 1 0,-1-1 0,0-1 0,0 1 0,4-22 0,-9 81 2473,0-42-2350,0 1 0,1 0 0,0 0 0,0-1 0,0 1 0,1 0 0,0-1 0,0 0 0,0 1 0,4 5 0,0-4 31,-1 0 0,1-1 0,0 1 0,1-2 0,0 1 0,11 7 0,-15-11-127,-1-1 0,1 0 0,0 1-1,0-1 1,-1-1 0,1 1 0,0 0-1,0 0 1,0-1 0,0 0 0,0 0-1,0 0 1,0 0 0,0 0 0,0 0 0,0-1-1,0 1 1,0-1 0,0 0 0,0 0-1,-1 0 1,1 0 0,3-3 0,12-9-3895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26 20644,'0'0'7646,"6"-20"-6252,32 16-774,-36 3-613,-1 1 0,1 0 0,0 0 0,0 0 0,0 0 0,-1 0 0,1 0 0,0 1 0,0-1 0,0 1 0,-1-1 0,1 1 0,0 0 0,-1 0 0,1-1 0,-1 1 0,3 2 1,0 3 12,-1 1 1,0 0 0,0 0 0,0 1 0,-1-1 0,0 0 0,-1 1 0,1-1 0,-1 1 0,-1-1 0,0 1 0,0 9 0,-1-3 26,-1 0-1,0-1 1,-1 1-1,0-1 1,-1 1 0,-6 13-1,7-17-30,0 0 0,0 1 0,1-1 0,1 1 0,0-1 0,0 1 0,2 20 0,0-9 7,-1-21-23,0-1 0,0 1 1,0-1-1,0 1 0,1-1 0,-1 1 0,0-1 0,1 1 1,-1-1-1,0 0 0,1 1 0,-1-1 0,1 1 1,-1-1-1,0 0 0,1 1 0,-1-1 0,1 0 1,-1 0-1,1 1 0,-1-1 0,1 0 0,-1 0 0,1 0 1,-1 1-1,1-1 0,0 0 0,-1 0 0,1 0 1,-1 0-1,2 0 0,23 0 1,-18 0-9,-2 0-7,30-4-155,-34 4 165,0 0 1,0-1 0,0 1-1,0-1 1,-1 1 0,1-1 0,0 1-1,0-1 1,0 1 0,0-1-1,-1 0 1,1 1 0,0-1 0,0 0-1,-1 0 1,1 0 0,-1 0 0,1 1-1,-1-1 1,1 0 0,-1 0-1,0 0 1,1 0 0,-1 0 0,0 0-1,0 0 1,0 0 0,1 0 0,-1-2-1,0 2 111,-19 7 92,16-3-178,1 1-1,-1-1 1,1 1-1,-1 0 1,1 0-1,0 0 1,0 0-1,1 0 1,-1 1-1,1-1 1,0 0-1,0 1 1,1-1-1,-1 0 1,1 1-1,0 6 1,0 4 7,1-1 1,0 1-1,7 26 1,5-2-12,-10-32-10,0 1 1,-1 0-1,0 0 0,0 0 0,0 0 1,0 12-1,-2-19-10,-1 0 1,1 0-1,0-1 1,0 1-1,-1 0 1,1 0-1,0-1 1,-1 1-1,1 0 1,-1-1-1,1 1 1,-1-1-1,1 1 1,-1 0-1,1-1 1,-1 1-1,0-1 1,1 1-1,-1-1 1,0 0-1,1 1 1,-1-1-1,0 0 1,0 1-1,1-1 1,-1 0-1,0 0 1,0 0-1,1 0 1,-1 1-1,-2-1 1,-28 0-410,24 0 155,-28 0-4000,1 0-10585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117 3 23037,'0'0'5000,"-24"-3"-2817,19 3-2170,0 0 1,1 1 0,-1-1 0,0 1-1,0 0 1,0 0 0,1 0-1,-1 1 1,1 0 0,-1 0 0,-7 4-1,10-4-7,0 0 1,-1 0-1,1 0 0,0 0 0,0 0 1,1 0-1,-1 1 0,0-1 0,1 1 0,0-1 1,-1 1-1,1 0 0,0-1 0,0 1 1,1 0-1,-1 0 0,0 0 0,1 0 0,0 0 1,0-1-1,0 4 0,-1 2 8,1 0 0,0-1 0,0 1 0,1-1 0,0 1 1,0-1-1,1 0 0,-1 1 0,2-1 0,-1 0 0,1 0 0,7 11 0,11 13 21,-5-7-15,27 48 0,-42-69-19,0-1 1,1 1-1,-1-1 1,0 1-1,-1 0 1,1-1-1,0 1 1,-1 0-1,0 0 1,1 0-1,-1-1 1,0 1 0,-1 0-1,1 0 1,0 0-1,-1-1 1,1 1-1,-1 0 1,-2 5-1,1-5-3,0-1 0,0 1-1,0-1 1,-1 1 0,1-1 0,-1 0-1,0 0 1,1 0 0,-1 0 0,0 0-1,0-1 1,0 1 0,0-1-1,0 0 1,-1 0 0,-3 1 0,-1 2-17,5-3 13,1 0-1,-1 0 1,1 0 0,-1 0 0,1 0-1,-1 0 1,1-1 0,-1 0 0,0 1 0,0-1-1,-3 0 1,4 0-28,4 1-292,0 1 315,1-1 1,-1 1-1,0-1 1,0 0-1,1 0 0,-1 0 1,5 1-1,-2 0 5,2 1 28,0 1 0,0 0 0,0 0 0,-1 1 0,0-1 0,0 1-1,0 1 1,0-1 0,-1 1 0,0 0 0,0 0 0,0 1 0,-1-1 0,0 1-1,-1 0 1,1 0 0,-1 1 0,-1-1 0,1 0 0,-1 1 0,0 0-1,0 9 1,1 6 86,-1-1 0,-2 1-1,0-1 1,-1 1-1,-1-1 1,-9 37 0,11-47-59,0-12-76,0 0 1,0 0-1,0 0 1,0 0-1,0 0 1,0-1-1,0 1 0,0 0 1,0 0-1,0 0 1,1 0-1,-1 0 1,0 0-1,0 0 1,0 0-1,0 0 1,0 0-1,0 0 1,1 0-1,-1 0 1,0 0-1,0-1 0,0 1 1,0 0-1,0 0 1,1 0-1,-1 0 1,0 0-1,0 1 1,0-1-1,0 0 1,0 0-1,0 0 1,1 0-1,-1 0 1,0 0-1,0 0 0,0 0 1,0 0-1,0 0 1,0 0-1,0 0 1,1 0-1,-1 0 1,0 1-1,0-1 1,0 0-1,0 0 1,0 0-1,6-15-2964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6 26142,'0'0'3950,"-6"-6"-3554,6 6-390,0 0-1,0 0 1,0 1-1,0-1 0,0 0 1,0 0-1,0 0 1,0 0-1,0 0 0,0 1 1,0-1-1,0 0 1,0 0-1,0 0 0,0 0 1,0 0-1,0 0 1,0 1-1,-1-1 0,1 0 1,0 0-1,0 0 1,0 0-1,0 0 0,0 0 1,0 0-1,0 0 1,0 0-1,0 1 0,-1-1 1,1 0-1,0 0 1,0 0-1,0 0 0,0 0 1,0 0-1,0 0 1,-1 0-1,1 0 0,0 0 1,0 0-1,0 0 1,0 0-1,0 0 0,-1 0 1,1 0-1,0 0 1,0 0-1,0 0 1,0 0-1,0 0 0,0 0 1,-1 0-1,1 0 1,0-1-1,0 1 0,0 0 1,0 0-1,0 0 1,0 0-1,0 0 0,0 0 1,0 0-1,-1 0 1,1 0-1,0-1 0,0 1 1,0 0-1,0 0 1,0 448 756,0-438-756,1 1 0,1-1 0,-1 1 0,1-1 0,1 0 0,4 12 0,-6-21-54,-1-1 0,0 1 0,0-1 0,0 1 1,0-1-1,1 1 0,-1-1 0,0 1 0,0-1 0,1 1 1,-1-1-1,0 0 0,1 1 0,-1-1 0,0 1 0,1-1 0,-1 0 1,1 0-1,-1 1 0,1-1 0,-1 0 0,1 1 0,-1-1 1,1 0-1,-1 0 0,1 0 0,-1 0 0,1 0 0,-1 0 1,1 1-1,-1-1 0,1 0 0,-1 0 0,1-1 0,-1 1 1,1 0-1,-1 0 0,1 0 0,-1 0 0,1 0 0,-1 0 0,1-1 1,-1 1-1,1 0 0,-1 0 0,1-1 0,-1 1 0,1 0 1,-1-1-1,0 1 0,1-1 0,-1 1 0,0 0 0,1-1 1,-1 1-1,0-1 0,0 1 0,1-1 0,-1 1 0,0-1 1,0 1-1,1-1 0,4-10-2459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21 26774,'0'0'3232,"46"0"-3000,-17-3-112,5-3-80,1 3-40,0 0-32,5 0-464,-5 1-296,-6 2-1744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27118,'0'0'3397,"0"7"-3235,0 20 5,-1 18-52,2-1 1,1 1 0,3-1 0,16 73 0,-17-100-93,-4-14-21,1 0 0,-1 1 0,1-1 0,0 0 0,-1 0 0,2 1 0,-1-1-1,0 0 1,1 0 0,-1 0 0,1-1 0,0 1 0,0 0 0,3 4 0,-1-7 8,-2-2-19,0 0 1,0 0-1,0 0 0,0 0 0,0 0 0,-1-1 0,1 1 0,-1-1 0,1 1 0,-1-1 0,1-5 0,0 4 2,0 1 7,1-3-11,0-1 0,1 1 0,0 0 0,6-7 0,-9 12 11,-1 0 0,1 0 0,0 0 0,-1 0-1,1 1 1,0-1 0,0 0 0,0 0 0,0 1 0,0-1 0,0 1-1,0-1 1,0 1 0,0-1 0,0 1 0,0 0 0,0-1 0,0 1-1,0 0 1,0 0 0,0 0 0,0 0 0,1 0 0,-1 0 0,0 0-1,0 0 1,0 0 0,0 1 0,0-1 0,0 0 0,0 1 0,0-1 0,0 1-1,0-1 1,0 1 0,0 0 0,0-1 0,1 2 0,2 3 12,0 1 1,0-1 0,0 1 0,-1 0 0,0 0-1,0 0 1,0 0 0,-1 1 0,0-1 0,0 1-1,1 11 1,-1-8 3,1 0 0,0 0-1,0 0 1,7 12 0,-3-9-13,-6-10-1,0 1 0,1-1 0,-1 0 0,1-1-1,0 1 1,0 0 0,0 0 0,0-1 0,1 1-1,-1-1 1,4 3 0,4 2-554,-19-9-2155,-2-8-5726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231 27 12731,'0'0'12806,"12"-14"-7503,-13 12-5277,-1 1 1,1 0-1,-1 0 1,0 0-1,1 0 1,-1 0-1,0 1 1,1-1-1,-1 0 1,0 1-1,0-1 1,0 1-1,0 0 1,1 0-1,-5-1 1,0 1-22,1-1 1,-1 1-1,0 0 0,0 1 1,0-1-1,0 1 1,1 0-1,-1 1 0,0-1 1,1 1-1,-1 0 0,1 1 1,0-1-1,0 1 0,-8 5 1,5-1 4,-1 0 0,1 1 0,0 0 0,1 0 0,0 1 0,1 0 1,-10 15-1,10-13 11,0 1 0,0 0 1,1 0-1,1 1 0,0-1 1,-4 21-1,5-5-1,-1 58 0,5-75-17,0 0 1,1-1-1,0 1 0,0 0 1,1-1-1,1 1 0,-1-1 1,2 0-1,9 17 0,-6-14-5,1 0-1,0-1 0,0 1 0,1-2 0,1 0 0,19 16 0,-24-23-125,2 1 0,-1-1 0,0-1 0,1 1-1,-1-1 1,1-1 0,0 1 0,0-2 0,0 1-1,0-1 1,1 0 0,-1 0 0,0-1 0,0 0-1,1-1 1,-1 0 0,0 0 0,0-1-1,0 0 1,0 0 0,10-4 0,12-16-2679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124 0 25725,'0'0'3763,"-17"6"-3507,-50 21-18,64-26-214,0 1-1,1 0 0,-1 0 0,1 0 0,0 1 0,-1-1 0,1 0 1,0 1-1,1-1 0,-1 1 0,0 0 0,1 0 0,-1-1 0,1 1 1,0 0-1,0 0 0,0 0 0,0 0 0,1 1 0,-1-1 1,1 0-1,0 0 0,0 6 0,-1 1 2,0-2-10,0 1 1,1-1 0,0 0 0,0 0 0,1 0 0,2 13 0,-3-19-18,1 0 1,0 0 0,0 0 0,0 0-1,0 0 1,0 0 0,0 0-1,0 0 1,1-1 0,-1 1-1,1 0 1,-1-1 0,1 1-1,0-1 1,0 0 0,-1 0 0,1 1-1,0-1 1,0 0 0,0-1-1,0 1 1,0 0 0,0 0-1,1-1 1,-1 0 0,0 1 0,0-1-1,3 0 1,-1 1-62,-1-1 0,0 0 0,0 1 0,1-2 0,-1 1 0,1 0 1,-1 0-1,0-1 0,0 0 0,1 0 0,-1 0 0,0 0 0,0 0 0,0-1 0,5-2 0,-6 2-36,0-1-1,-1 1 0,1 0 0,0-1 1,-1 1-1,1-1 0,-1 0 0,0 1 1,0-1-1,0 0 0,0 0 0,-1 1 1,1-1-1,-1 0 0,1 0 0,-1 0 0,0 0 1,-1-4-1,1-36-1991,0-14-160,0 19 6300,0 37-3717,6 2-282,-1 0 0,1 0 0,-1 0 1,0 1-1,0 0 0,0 0 0,0 0 1,0 0-1,0 1 0,0 0 1,-1 0-1,0 0 0,1 1 0,-1-1 1,0 1-1,-1 0 0,1 0 0,-1 1 1,1-1-1,-1 1 0,4 8 1,-1-3 48,-1 0 0,0 1 0,-1 0 0,0 0 0,-1 0 1,0 0-1,0 1 0,-1-1 0,0 18 0,1-25-74,2-8 21,5-11-41,-9 13-17,7-21-162,18-32-1,-23 49 161,0 1-1,1-1 1,-1 1-1,1 0 0,1 0 1,-1 1-1,0-1 1,1 1-1,0 0 0,0 0 1,8-5-1,-12 8 28,1 1 0,0-1 0,-1 0 0,1 0 0,0 1 0,-1-1 0,1 1 0,0-1 0,0 1 0,-1 0 1,1-1-1,0 1 0,0 0 0,0 0 0,-1 1 0,1-1 0,0 0 0,0 1 0,-1-1 0,1 1 0,0-1 0,-1 1 0,1 0 0,0-1 0,-1 1 0,1 0 0,-1 0 0,1 0 0,-1 1 0,0-1 0,1 0 0,-1 0 0,0 1 0,0-1 0,0 1 0,1 1 0,3 6 76,0 1 1,-1-1-1,-1 1 0,1 0 0,1 13 1,0-3-61,-3-15-3,4 15-3,0-1 1,10 20-1,-14-38-65,-1 0 1,0 0-1,1 0 0,-1 0 0,1 0 0,0 0 0,-1 0 1,1 0-1,0-1 0,-1 1 0,1-1 0,0 1 0,0-1 1,-1 0-1,1 1 0,0-1 0,0 0 0,0 0 0,0 0 0,-1-1 1,1 1-1,3-1 0,4 0-636,10 1-1925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0 27190,'0'0'3271,"-1"25"-2965,-4 158 43,5-169-329,-1 18 38,2-1-1,1 1 0,1 0 0,9 37 1,-6-47-56,-5-13-10,1-1 1,0 0-1,1 0 1,-1 0-1,2-1 0,-1 1 1,1-1-1,0 0 1,0 0-1,6 7 0,-9-14-14,-1 0 0,0 0 1,0 0-1,1 0 0,-1 0 0,0 0 0,1 0 0,-1 0 0,0 0 0,0 0 0,0 0 0,1 0 0,-1 0 0,0 0 0,0-1 0,1 1 0,-1 0 1,0 0-1,0 0 0,0 0 0,1-1 0,-1 1 0,0 0 0,0 0 0,0 0 0,0-1 0,0 1 0,1 0 0,-1 0 0,0 0 0,0-1 0,0 1 1,0 0-1,0 0 0,0-1 0,0 1 0,0-1 0,5-22-1261,-4-10-1696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43.05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1 205 21341,'0'0'7905,"46"151"-7897,-46-145-8,0-24-18372</inkml:trace>
  <inkml:trace contextRef="#ctx0" brushRef="#br0" timeOffset="1">12 0 28006,'0'0'808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27070,'0'0'2232,"167"87"-2752,-126-64-808,-7 0-2673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53 134 15539,'0'0'11568,"10"-16"-11258,28-52-105,-36 66-156,-1 1 0,0-1 1,0 0-1,0 0 0,0 0 0,0 0 1,0 0-1,-1 0 0,1 0 0,-1-1 0,1 1 1,-1 0-1,0 0 0,0 0 0,0-1 1,0-1-1,-1-4 690,-3 7-607,0 0 1,0 0-1,-1 0 0,1 1 0,0 0 0,-1 0 0,1 0 1,-8 1-1,9 0-105,0 0 1,0 0 0,0 1-1,0-1 1,0 1-1,1-1 1,-1 1-1,0 0 1,1 0 0,0 0-1,-1 0 1,1 1-1,0-1 1,0 1 0,0-1-1,0 1 1,1 0-1,-1-1 1,1 1-1,0 0 1,-1 0 0,1 0-1,-1 6 1,-1 3 27,0 0 1,1 1-1,1-1 0,-1 22 1,2-19-30,0-11-16,-1 1 1,1-1 0,0 1 0,1-1 0,-1 1 0,1-1 0,2 8 0,-2-10-11,0-1 0,0 1 0,0-1 0,0 1 0,1-1 0,-1 0 1,0 0-1,1 1 0,-1-1 0,0 0 0,1 0 0,-1 0 0,1 0 0,0-1 1,-1 1-1,1 0 0,0-1 0,0 1 0,-1-1 0,1 0 0,0 1 0,0-1 1,3 0-1,3 1-189,1-1 1,0 0-1,0 0 1,0-1-1,-1 0 1,1-1-1,0 0 0,-1 0 1,1-1-1,-1 0 1,0 0-1,0-1 1,0 0-1,-1 0 1,1-1-1,-1 0 1,0 0-1,10-11 1,24-19-6404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6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24973,'0'0'5427,"2"2"-5170,46 54 277,-28-36-495,-2 1 1,-1 2-1,30 47 0,-47-68-149,1 0 1,0-1-1,0 1 1,0 0-1,0-1 0,0 1 1,0-1-1,0 1 0,1-1 1,-1 0-1,0 1 1,1-1-1,-1 0 0,1 0 1,-1 0-1,1 0 0,0 0 1,0-1-1,2 2 1,1-2-1937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7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191 0 26886,'0'0'4153,"-139"179"-4017,116-147-64,6-9-72,11-5 0,0-10-16,6-5-264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70 0 28430,'0'0'2715,"0"26"-2496,0 156 28,0-157-219,0 0 1,2 0-1,1 0 1,0-1-1,2 1 1,1-1-1,10 25 1,-9-30-34,-6-14-8,0 0 0,1 0 0,0-1 0,0 1 0,0 0 1,1-1-1,5 8 0,-7-13-22,-1 1 1,1 0 0,0 0 0,-1-1-1,1 1 1,0-1 0,-1 1-1,1 0 1,-1-1 0,1 1 0,-1-1-1,1 1 1,-1-1 0,1 0-1,-1 1 1,1-1 0,-1 0 0,0 1-1,1-1 1,-1 0 0,7-26-857,-1-7-1111</inkml:trace>
  <inkml:trace contextRef="#ctx0" brushRef="#br0" timeOffset="1">1 133 27646,'0'0'3121,"121"-3"-3121,-92 3-48,-6 0-192,0 6-417,-11 3-471,-6-3-2833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1 4009,'0'0'26081,"0"2"-25978,-6 217 708,10-91-677,21 132 0,27 336-45,-29-274-49,7-141-26,-9-66 2,-17-91-39,-5-35-207,-6-38-353,-1 4-322,-2-1-795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7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1 159 1768,'0'0'27765,"13"0"-27484,117 9 473,-35 0-573,507-7 46,-574-2-215,282-14 59,73 0-41,-320 14-22,399-12 0,-143 7 5,-123 5 1,630 2-11,-672-1-5,224-27 0,-197 4-55,247-35-138,-326 44 180,1 5 0,119 6 0,-142 2 12,1-8 717,-83 9-711,1 0 0,-1 0 0,1 0 0,0 0-1,-1 1 1,1-1 0,0 1 0,0-1-1,0 1 1,0-1 0,0 1 0,0-1 0,1 1-1,-1 0 1,0 3 0,-10 31 15,4 8 7,2 1 0,3 0 0,3 67-1,0-30 32,10 664 57,42-3 55,-49-708-169,-3-11-102,2 0 0,11 42-1,-22-82-661,-12-8-1165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7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12 17420,'0'0'11853,"-4"-6"-12202,2 0-6146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1 127 18316,'0'0'12021,"0"15"-11773,0-1-178,5 209 446,-2-177-493,3 0-1,20 81 1,-23-117-21,-2-6-1,0 0 0,0 0 0,0 1-1,1-1 1,0 0 0,4 7 0,-3-10 2,0-1 0,1 1 0,-1-1 0,1 0 0,-1 1 0,1-2 1,-1 1-1,1 0 0,3-1 0,-5 0 2,14-1 1,-1-1 1,27-10 0,3 0-14,27-5 13,2 4 1,0 2-1,98-2 0,1177 30 94,-1305-15-97,930 1-9,-504-3 3,80-27-1,-167 4 2,2 22 0,-199 3 4,-168 0-3,-1 1 0,31 7 0,-30-5-1,-1-1-1,33 2 1,-19 0 144,-9-1 55,-22-4-195,0 0-1,1 0 1,-1 0-1,0 0 1,0 1 0,0-1-1,0 0 1,1 0 0,-1 0-1,0 0 1,0 0-1,0 0 1,1 0 0,-1 0-1,0 0 1,0 0 0,0-1-1,1 1 1,-1 0-1,0 0 1,0 0 0,0 0-1,0 0 1,1 0 0,-1 0-1,0 0 1,0 0-1,0-1 1,0 1 0,0 0-1,0 0 1,1 0 0,-1 0-1,0 0 1,0-1 0,0 1-1,0 0 1,0 0-1,0 0 1,0 0 0,0-1-1,0 1 1,0 0 0,0 0-1,0 0 1,0-1-1,0 1 1,0 0 0,0 0-1,0 0 1,0-1 0,0 1-1,0 0 1,0 0-1,0 0 1,0 0 0,0-1-1,0 1 1,0 0 0,0 0-1,-1 0 1,0-5 0,0 0 0,0 1 0,1-1 0,-1 0 0,1 0 0,0 1 0,0-1 0,2-8 0,-1-7 6,5-357-402,-6 372 360,1-5-84,-2 0 1,1 0-1,-1 0 0,-5-19 0,-4 4-1028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7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23885,'0'0'1560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47.7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55 15923,'0'0'11191,"0"-5"-10514,0-44 1968,0 49-2101,0 0-542,1 0 0,-1 0 0,1 0 0,-1 0-1,1 0 1,-1 0 0,1 0 0,-1 1 0,1-1 0,-1 0 0,1 0 0,-1 1 0,0-1-1,1 0 1,-1 1 0,1-1 0,-1 0 0,0 1 0,1-1 0,-1 1 0,0-1 0,1 1-1,-1 0 1,7 30 18,-2 0-1,-1 0 0,-2 0 0,-1 44 0,-1-74-19,0-1 0,0 0 0,0 0 0,0 0-1,0-1 1,0 1 0,0 0 0,0 0 0,0 0-1,0 0 1,0 0 0,1 0 0,-1 0 0,0 0-1,0 0 1,0 0 0,0 0 0,0 0 0,0 0-1,0 0 1,0 0 0,0 0 0,1 0-1,-1 0 1,0 0 0,0 1 0,0-1 0,0 0-1,0 0 1,0 0 0,0 0 0,0 0 0,0 0-1,0 0 1,0 0 0,1 0 0,-1 0 0,0 0-1,0 0 1,0 0 0,0 1 0,0-1-1,0 0 1,0 0 0,0 0 0,0 0 0,0 0-1,0 0 1,0 0 0,0 0 0,0 0 0,0 0-1,0 1 1,0-1 0,0 0 0,0 0 0,0 0-1,0 0 1,0 0 0,0 0 0,0 0-1,0 0 1,0 0 0,0 1 0,-1-1 0,5-8-36,-1-5 7,21-75-326,-22 80 326,1 1 0,0 1 0,0-1 0,1 0 0,0 1 0,0-1 0,0 1-1,1 0 1,9-9 0,-13 14 32,0 0-1,0 1 0,0-1 1,0 0-1,1 0 1,-1 1-1,0-1 0,0 1 1,0-1-1,0 1 1,1-1-1,-1 1 1,0 0-1,0 0 0,1 0 1,-1-1-1,0 1 1,1 0-1,-1 1 0,0-1 1,0 0-1,1 0 1,-1 0-1,0 1 1,0-1-1,1 1 0,-1-1 1,0 1-1,0-1 1,0 1-1,0 0 0,0 0 1,0-1-1,0 1 1,0 0-1,0 0 1,0 0-1,0 0 0,-1 0 1,1 0-1,0 0 1,-1 0-1,2 2 0,2 4 38,-1 0 0,1 0 0,-1 0 0,-1 1 0,4 12 0,-1 4 33,0 0 0,-2 0 1,1 25-1,-4-49-101,0 1 0,0-1-1,0 1 1,0-1 0,0 0 0,0 1 0,0-1 0,0 1-1,0-1 1,0 1 0,0-1 0,0 0 0,0 1 0,0-1-1,0 1 1,1-1 0,-1 0 0,0 1 0,0-1 0,0 0-1,1 1 1,-1-1 0,0 0 0,1 1 0,-1-1 0,0 0-1,0 1 1,1-1 0,-1 0 0,1 0 0,-1 1 0,1-1-1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 5 21485,'0'0'7044,"-6"-4"-4778,6 725-1328,-3-701-895,1-20-79,1-12-321,1-5-972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7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28 23229,'0'0'7439,"24"0"-7282,19 0-82,1 1-40,1-2-1,-1-1 0,80-16 0,-103 15-17,1 0 0,0 2 0,0 0-1,30 4 1,4-1 5,362-2 266,-227 11-208,-3 1-56,149-6 56,-111 8-58,-213-13-21,1 1-1,0 0 0,-1 2 1,14 3-1,23 6 0,8 0 7,-42-9-3,1 0 1,-1-1-1,29 2 0,-22-5-5,1 1 1,-1 1 0,28 7-1,-46-7-8,-3-2-8,3 0 14,19 4 16,-21-3-12,0 0 1,0 0-1,0 0 1,0-1-1,1 1 0,-1-1 1,0 0-1,5 0 0,-7 0 33,-14 0-968,-3 0-1249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41 5961,'0'0'5144,"0"-31"9172,0 22-8793,6 13-5500,-3 4 22,0 0 1,-1 0 0,0-1 0,0 1 0,-1 0 0,1 17 0,0-6 13,12 77 82,-5-42-32,3 97-1,-12-25 44,0-125-144,2-2-50,0 1 3,-1-1 0,1 0 0,-1 1 0,1-1 1,-1 0-1,1 0 0,-1 0 0,0 0 0,0 0 1,1-1-1,-1 1 0,0 0 0,0-1 0,0 1 1,0 0-1,0-1 0,0 1 0,-1-1 0,1 1 1,0-1-1,0-3 0,0 2-102,11-25-1473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127 12 18396,'0'0'6939,"-6"-12"-1079,3 13-5855,-1 1 1,0-1-1,1 1 1,-1-1-1,1 1 1,0 0-1,-1 0 1,1 1-1,0-1 1,0 1-1,1-1 1,-1 1-1,0 0 1,-2 4-1,-7 6 33,0-3-125,1 2 1,1-1 0,-15 21-1,24-30-689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20844,'0'0'8544,"1"23"-7060,5-10-1420,0 0 0,0-1-1,1 0 1,1 0 0,0-1 0,1 0-1,0 0 1,0-1 0,18 14 0,15 19-383,-24-22-795,0-6-1909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26230,'0'0'3330,"0"6"-2909,-1 52-205,3 1 1,2-1-1,13 61 1,13-4-461,-28-107 16,-2-7 44,1 1 0,-1-1 0,0 0 1,1 1-1,-1-1 0,0 0 0,1 0 0,0 1 0,-1-1 0,1 0 0,0 0 0,-1 0 1,3 2-1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10 26494,'0'0'2847,"8"8"-2650,1 0-134,0 0 0,0 1-1,-1 1 1,0-1 0,-1 1-1,0 0 1,8 19 0,-11-19-91,2 3 78,0 1 0,0-1 0,1 0 0,12 17 0,-18-28-75,0-1 0,1 1 0,-1-1 0,0 1 0,0-1 1,1 1-1,-1-1 0,1 1 0,-1-1 0,1 0 1,-1 0-1,1 0 0,0 0 0,0 0 0,-1 0 0,1-1 1,0 1-1,0-1 0,0 1 0,0-1 0,0 1 0,0-1 1,0 0-1,0 0 0,0 0 0,0 0 0,0-1 1,-1 1-1,1 0 0,0-1 0,0 1 0,0-1 0,0 0 1,0 0-1,-1 1 0,1-1 0,0 0 0,-1-1 1,1 1-1,0 0 0,-1 0 0,2-2 0,2-3-388,0-1-1,0 1 1,-1-1 0,1 0-1,-2 0 1,1 0 0,-1-1-1,0 1 1,0-1 0,2-12-1,6-45-1193,-9 26 4675,-2 21-463,0 26-920,0 32-1159,0-21-493,1 0-1,1 0 1,1 0 0,0-1-1,2 1 1,0-1 0,9 23-1,27 68 6,-39-104-114,11 24-1192,-12-29 1223,-1 1 1,0-1-1,0 0 1,0 1-1,0-1 1,1 1-1,-1-1 1,0 1-1,0-1 1,1 1 0,-1-1-1,0 0 1,1 1-1,-1-1 1,0 0-1,1 1 1,-1-1-1,1 0 1,-1 0-1,1 1 1,-1-1-1,1 0 1,-1 0-1,0 0 1,1 1 0,-1-1-1,1 0 1,-1 0-1,1 0 1,-1 0-1,1 0 1,-1 0-1,1 0 1,-1 0-1,1 0 1,-1 0-1,1-1 1,-1 1-1,1 0 1,-1 0-1,1 0 1,-1 0 0,1-1-1,-1 1 1,1 0-1,-1-1 1,0 1-1,1 0 1,-1-1-1,6-11-3549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87 1 25165,'0'0'5288,"-17"0"-4888,14 0-392,1-1 0,0 1 0,0 0 0,0 0 0,0 1 0,-1-1 0,1 0 0,0 1 0,0-1 0,0 1 0,0 0 0,0-1 0,0 1 0,0 0 0,0 0 0,0 0 0,0 1 0,1-1 0,-1 0 0,0 1 0,1-1 0,-1 1 0,1 0 0,-1-1 0,1 1 0,0 0 0,0 0 0,0 0 0,0 0 0,0 0 0,0 0 0,1 0 0,-1 0 0,1 0 0,-1 3 0,-3 11 16,1 1-1,1-1 1,0 1-1,1 20 1,1-36-24,0 0 1,0-1 0,0 1 0,1 0-1,-1 0 1,0 0 0,0 0 0,1-1 0,-1 1-1,0 0 1,1 0 0,-1-1 0,0 1-1,1 0 1,-1-1 0,1 1 0,0 0-1,-1-1 1,1 1 0,-1-1 0,1 1-1,0-1 1,-1 1 0,1-1 0,0 1-1,1-1 1,0 1-16,0 0 1,1 0-1,-1-1 0,1 1 0,0-1 1,-1 0-1,1 0 0,-1 1 0,4-2 1,-3 1-50,1 0 1,-1-1-1,0 1 0,1-1 1,-1 0-1,0 0 1,0 0-1,1 0 1,-1-1-1,0 1 1,0-1-1,0 0 1,0 0-1,3-3 0,-2-2-38,0-1 0,0 0 0,0 0 0,-1 0 0,-1-1-1,1 1 1,-1-1 0,-1 1 0,1-1 0,-2 0 0,1 0-1,-1-11 740,0 25-292,-1 13-62,0-8-204,1 1-1,0-1 0,1 0 1,3 17-1,-4-24-83,0-1 0,1 0-1,0 0 1,-1 0 0,1 0 0,0 0-1,0-1 1,0 1 0,0 0 0,1 0 0,-1-1-1,0 1 1,1 0 0,-1-1 0,1 1-1,-1-1 1,1 0 0,0 0 0,0 1-1,-1-1 1,1 0 0,0-1 0,0 1-1,0 0 1,0 0 0,0-1 0,0 1-1,5-1 1,36 0-1576,-25-2-545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26014,'0'0'4138,"0"22"-3777,0 163 90,0-165-430,1 0 1,1 0-1,0-1 0,2 1 1,8 26-1,-11-43-38,8 20-788,-2-19-45,1-15-292,-2-7-2499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136 0 23101,'0'0'7044,"-5"2"-6969,-8 2-56,0 1-1,0 1 1,1 0 0,0 0 0,1 1 0,-1 1 0,-16 14-1,26-19-3,0-1-1,1 1 1,-1 0-1,1-1 0,-1 1 1,1 0-1,0 0 1,0 0-1,0 0 0,0 0 1,1 0-1,-1 0 0,1 0 1,0 1-1,0-1 1,0 0-1,0 0 0,1 0 1,-1 0-1,1 0 0,0 0 1,0 0-1,0 0 1,0 0-1,0 0 0,1 0 1,-1-1-1,1 1 0,0 0 1,0-1-1,3 4 1,-1-2-80,1 0 0,0 0 1,0-1-1,0 0 1,0 0-1,0 0 0,1-1 1,-1 1-1,1-1 1,0-1-1,0 1 0,0-1 1,-1 0-1,1 0 1,10 0-1,-3-1-1766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49.21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244 20 26318,'0'0'4195,"-19"-4"-4015,-61-9-24,77 12-140,0 1 0,-1-1 0,1 1 0,0 0 0,0 0-1,-1 0 1,1 1 0,0-1 0,0 1 0,-1-1 0,1 1-1,0 0 1,0 1 0,0-1 0,0 0 0,0 1 0,0 0 0,-3 2-1,2 0 0,0 0-1,0 1 0,1-1 0,-1 1 0,1 0 0,0 0 0,-2 6 0,1-4 4,-4 8 9,1 0 0,0 1 0,2-1-1,0 1 1,0 1 0,2-1 0,0 1 0,0-1-1,2 1 1,0 0 0,1 0 0,4 27-1,-4-39-31,2 0 0,-1-1 0,0 1 0,1 0 0,0-1 0,0 0 0,0 1 0,1-1 0,-1 0 0,1 0 0,0 0 0,0-1 0,1 1 0,4 3 0,-2-2 29,1 0-1,-1-1 1,1 0-1,1 0 0,-1 0 1,0-1-1,16 4 1,-2-2-483,1-2 1,1 0-1,-1-1 0,0-1 1,27-2-1,-25-2-2149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1 149 27038,'0'0'2642,"17"-4"-2489,54-13-60,-68 16-86,0-1 0,1 1 0,-1 0 0,-1-1 0,1 0 0,0 1 0,0-1 0,-1 0 0,1-1 0,-1 1 0,1 0 0,-1-1 0,0 1 0,0-1 0,0 0 0,0 0 0,-1 1 0,1-1 0,-1 0-1,0-1 1,1 1 0,-2 0 0,1 0 0,0 0 0,0-1 0,-1-3 0,1 2 1,0 4 3,-1-1 0,1 1 0,-1-1 0,1 0 0,-1 1 0,0-1 0,0 0 0,0 1 0,0-1 0,0 0 0,0 1 0,0-1 0,0 0 0,-1 1 0,1-1-1,-1 0 1,1 1 0,-1-1 0,0 1 0,0-1 0,1 1 0,-1-1 0,0 1 0,0 0 0,0-1 0,-2-1 0,-1 2 32,0-1 1,1 1 0,-1 0-1,0 0 1,0 0-1,0 1 1,0-1 0,1 1-1,-1 0 1,-6 0-1,9 1-31,-1-1 0,0 1-1,1-1 1,-1 1 0,1-1 0,-1 1-1,1 0 1,-1-1 0,1 1 0,0 0-1,-1 0 1,1 0 0,0 0 0,0 1-1,0-1 1,0 0 0,0 0 0,0 1-1,0-1 1,0 1 0,0-1-1,1 0 1,-1 1 0,0 0 0,1-1-1,-1 1 1,1-1 0,0 1 0,0 0-1,-1-1 1,1 3 0,-1 10 57,-1 0 0,2 23 0,1-24-41,-2-10-30,1 0-1,0 0 1,0 0-1,0 0 1,1 0-1,-1 0 1,1 0 0,-1 0-1,1 0 1,0 0-1,0 0 1,1 0-1,-1 0 1,1-1 0,-1 1-1,1 0 1,0-1-1,0 1 1,0-1-1,0 0 1,0 0 0,1 0-1,-1 0 1,0 0-1,1 0 1,0-1-1,-1 1 1,1-1-1,0 0 1,0 1 0,0-1-1,0-1 1,0 1-1,0 0 1,0-1-1,0 1 1,0-1 0,0 0-1,4 0 1,-6 0-12,4 0-102,0 0 1,0 0 0,0 0 0,0 0 0,0-1 0,0 0 0,0 0-1,0 0 1,5-3 0,18-11-1676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22893,'0'0'5794,"0"30"-3977,-1 11-1668,0-23-78,0 0-1,2-1 0,3 31 1,-2-43-80,-1 0 1,1 0-1,0 0 1,0-1 0,0 1-1,1-1 1,0 0-1,0 1 1,0-1-1,0 0 1,0-1 0,1 1-1,0-1 1,0 1-1,0-1 1,0 0 0,0-1-1,1 1 1,-1-1-1,1 0 1,0 0 0,-1 0-1,1 0 1,0-1-1,7 1 1,-9-2-65,0 0 0,0 0 0,0 0 0,1-1 0,-1 1 0,0-1-1,0 0 1,0 0 0,0 0 0,0 0 0,0 0 0,0-1 0,5-2 0,-4-1-113,0 1 0,0 0 0,0-1 0,0 0 0,-1 0 0,5-8 0,10-20-2295,-1 2-4113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24797,'0'0'4851,"0"3"-4558,-1 24 160,1-14-343,-1 0-1,2 1 0,-1-1 0,2 0 1,5 24-1,-6-34-111,0 0 0,0 0 0,1 0 1,-1 0-1,1 0 0,0 0 0,0-1 0,0 1 1,0-1-1,0 1 0,0-1 0,1 0 0,-1 0 1,1 0-1,0 0 0,-1 0 0,1-1 0,0 1 1,0-1-1,0 0 0,0 0 0,0 0 1,0 0-1,0 0 0,1-1 0,-1 1 0,0-1 1,0 0-1,6-1 0,-4 2-95,0-1-1,-1 0 1,1-1-1,0 1 1,0-1 0,0 0-1,0 0 1,0 0-1,-1-1 1,1 0 0,7-4-1,-8 3-706,0 1 1,-1-2-1,0 1 0,1 0 1,-1-1-1,-1 1 0,1-1 1,2-4-1,3-10-17645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20140,'0'0'8139,"0"10"-6694,4 103-897,5-1 1,36 166-1,-41-241-479,1-2-626,-5-35 540,0 0 0,0 0 0,0 0 0,0 0 0,0 0 0,0 0 0,0 0 0,0 0 0,1 0 0,-1 0 0,0 0 0,0 0 0,0 0 0,0 0 0,0 0 0,0 0 0,0 0 0,0 0 0,0 0 1,0 0-1,0 0 0,0 0 0,0 0 0,0 0 0,0 0 0,0 0 0,0 0 0,1 0 0,-1-20-604,0-15-3992,0-7-11668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19548,'0'0'9796,"12"-8"-9758,37-27-27,-48 34-7,0 0 1,0 0-1,1 1 0,-1-1 1,0 0-1,1 1 1,-1-1-1,0 1 0,1-1 1,-1 1-1,1-1 0,-1 1 1,0 0-1,1 0 0,-1 0 1,1 0-1,-1 0 1,1 0-1,-1 0 0,1 1 1,-1-1-1,3 1 0,-3 0-1,0 0-1,0 0 1,0 0-1,0 1 1,0-1-1,0 0 1,0 0-1,0 1 1,0-1-1,0 0 1,-1 1-1,1-1 1,-1 1-1,1-1 1,-1 1-1,1-1 1,-1 2-1,1 8 20,0 0 0,0 0-1,-2 0 1,-1 14 0,2-21 5,-2 5-5,0 0 0,0-1 0,-1 1 0,0-1-1,0 0 1,-1 0 0,0 0 0,-1 0 0,0-1-1,0 1 1,0-1 0,-1-1 0,-12 12 0,17-16-162,0-2 36,1 1 0,-1-1 0,1 1 1,-1 0-1,1-1 0,-1 1 0,0-1 1,1 1-1,-1-1 0,0 0 0,1 1 1,-1-1-1,0 0 0,0 1 0,1-1 1,-1 0-1,0 0 0,0 1 0,0-1 1,1 0-1,-1 0 0,0 0 0,0 0 1,-1-1-1,-3 1-5785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15 26830,'0'0'3263,"-3"-2"-3068,1 1-176,1 0 0,-1-1 0,1 1 0,-1 0 0,0 0 0,0 0 0,1 0 0,-1 1 0,0-1 0,0 0 0,0 1 0,0 0 0,0-1 0,0 1 0,0 0 0,0 0 0,0 0 0,0 0 0,0 0 0,0 0 0,0 1 0,0-1 0,0 1 0,0-1-1,0 1 1,0 0 0,1 0 0,-1 0 0,0 0 0,1 0 0,-1 0 0,0 0 0,1 1 0,-1-1 0,1 0 0,0 1 0,-1-1 0,1 1 0,0 0 0,0-1 0,0 1 0,0 0 0,0 0 0,0 2 0,-3 5 2,0 1 0,1 0-1,0 0 1,1 0 0,0 0 0,1 1-1,0 17 1,0-15-28,1-8 11,0 0 0,0-1-1,0 1 1,0 0 0,1 0 0,0 0-1,0 0 1,2 6 0,-1-9-14,-1 0 1,0-1-1,0 1 1,1-1 0,-1 0-1,1 1 1,0-1 0,-1 0-1,1 0 1,0 0-1,-1 0 1,1 0 0,0 0-1,0 0 1,0-1-1,0 1 1,0-1 0,0 1-1,0-1 1,0 0 0,0 0-1,0 0 1,0 0-1,4-1 1,-3 1-36,0 0-1,0 0 1,0-1-1,0 0 1,0 1-1,0-1 1,0 0-1,0-1 1,0 1-1,0 0 1,0-1 0,-1 0-1,1 0 1,-1 0-1,1 0 1,-1 0-1,0 0 1,1 0-1,-1-1 1,0 1-1,-1-1 1,1 0-1,0 1 1,1-6 0,3-6-657,0 0 0,-1-1 0,5-28 0,-7 30-278,5-36-6488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16 131 24405,'0'0'1750,"0"-19"-1715,0-92 2517,-1 111-2493,1 0-1,-1 0 0,1 0 1,0 0-1,-1 0 1,1 0-1,0 0 1,-1 0-1,1 0 1,-1 0-1,1 0 0,0 0 1,-1 0-1,1 0 1,0 1-1,-1-1 1,1 0-1,0 0 1,-1 0-1,1 1 0,0-1 1,-1 0-1,1 0 1,0 1-1,0-1 1,-1 0-1,1 1 1,0-1-1,0 0 0,0 0 1,-1 1-1,1-1 1,0 1-1,-2 13 38,1 0-1,0-1 1,1 1 0,2 16-1,-1 10 31,-1 28-38,2-1 0,17 100 0,-17-114-767,-2-48-1277,0-22-1353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1 25541,'0'0'5510,"-23"1"-5250,20 1-251,1 0 0,-1 0 0,0 0 0,1 1 1,0-1-1,-1 0 0,1 1 0,0 0 0,0 0 1,1-1-1,-1 1 0,0 0 0,1 0 0,0 1 1,0-1-1,-2 6 0,0 0 1,1 1 1,0 0-1,0-1 0,0 16 1,2-11-23,-1-11 15,1-1 1,0 1-1,0-1 0,0 1 0,0-1 0,1 1 1,-1-1-1,1 1 0,-1-1 0,2 4 0,-1-5-18,0 0-1,1 0 0,-1 0 0,0 0 0,0 0 1,0-1-1,1 1 0,-1 0 0,0-1 0,1 1 1,-1-1-1,1 1 0,-1-1 0,0 0 0,1 1 1,-1-1-1,1 0 0,-1 0 0,1 0 0,-1 0 0,3-1 1,-3 1-27,1 0 0,0-1 1,0 1-1,-1-1 1,1 1-1,0-1 0,-1 0 1,1 0-1,-1 0 1,1 0-1,-1 0 0,1 0 1,-1 0-1,0 0 0,1-1 1,-1 1-1,0 0 1,0-1-1,0 1 0,0-1 1,0 1-1,-1-1 0,1 0 1,0 1-1,-1-1 1,1 0-1,-1 1 0,1-1 1,-1 0-1,0-2 1,2-8-126,0-1 1,-1 1 0,-1-13 0,0 20 175,0 97 1703,0-91-1715,0 0 0,1 1 0,-1-1 1,0 0-1,0 0 0,1 1 0,-1-1 0,1 0 0,-1 0 0,1 0 0,-1 0 0,1 0 0,0 0 0,0 0 0,-1 0 0,1 0 0,0 0 0,0 0 0,0 0 1,0 0-1,0-1 0,0 1 0,0 0 0,1-1 0,-1 1 0,0-1 0,0 1 0,0-1 0,0 0 0,1 1 0,-1-1 0,2 0 0,6 1-300,0 0-1,-1-1 0,16-1 1,-16 0-207,16-1-2248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27510,'0'0'3114,"-2"29"-2861,0-11-217,-6 186 354,7-184-425,2 47 196,-1-65-190,1 1 0,-1-1 0,0 0-1,1 0 1,-1 0 0,1 1-1,-1-1 1,1 0 0,0 0 0,0 0-1,0 0 1,0 0 0,0-1-1,1 1 1,-1 0 0,1 0 0,-1-1-1,1 1 1,-1-1 0,1 1-1,0-1 1,0 0 0,2 2 0,8-2-1835,-8-5-2110,-2-12-12873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12 800,'0'0'27797,"0"1"-27755,0-1 0,0 0 0,0 1-1,1-1 1,-1 1 0,0-1 0,0 0 0,0 1 0,0-1 0,0 0 0,1 1 0,-1-1 0,0 0 0,0 1-1,1-1 1,-1 0 0,0 1 0,0-1 0,1 0 0,-1 0 0,0 1 0,1-1 0,-1 0 0,0 0 0,1 0 0,-1 1-1,1-1 1,41-2 84,71-13-1,-79 12-1869,-22 3-1192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49.61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85 0 26758,'0'0'3286,"-13"17"-3002,-38 55 9,48-68-264,1 0-1,-1 1 1,1-1-1,0 1 1,0-1 0,0 1-1,1 0 1,0 0-1,0 0 1,0 0-1,1 0 1,-1 0-1,1 0 1,0 0 0,0 0-1,2 6 1,0 12 39,-2-22-64,0 0-1,0 1 1,0-1 0,0 1 0,0-1 0,0 1 0,1-1-1,-1 0 1,1 1 0,-1-1 0,1 0 0,-1 0 0,1 1 0,0-1-1,-1 0 1,1 0 0,0 0 0,0 0 0,0 0 0,0 0 0,0 0-1,0 0 1,0 0 0,1 0 0,-1 0 0,0-1 0,0 1 0,1 0-1,-1-1 1,0 1 0,3 0 0,3 0-12,0-1 0,0 1 1,0-1-1,0 0 0,9-2 1,-8 2-14,-5-1-2,-1 0 0,0 0 1,1 0-1,-1 0 0,0 0 1,0 0-1,0 0 1,0-1-1,0 1 0,0-1 1,0 0-1,-1 1 0,1-1 1,-1 0-1,1 0 0,-1 0 1,0 0-1,1 0 0,-1 0 1,0-1-1,0 1 0,-1 0 1,1-1-1,0 1 1,0-4-1,0-1-51,1 1 0,-1-1 0,0 1 0,0-1 0,-1 0 0,0 1 0,0-1 0,-2-9 0,1 13 0,0-1 1,0 1 0,0 0-1,0 0 1,-1 0 0,1 1-1,-1-1 1,0 0 0,0 0-1,0 1 1,0-1 0,0 1-1,0 0 1,-1 0 0,1 0-1,-1 0 1,1 0-1,-1 0 1,0 1 0,0-1-1,0 1 1,0 0 0,0-1-1,0 1 1,0 1 0,0-1-1,-1 1 1,1-1 0,0 1-1,-6 0 1,2 0-2712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1 144 25926,'0'0'2488,"8"-2"-2475,-2 1-19,-1-1-1,0 1 0,1-1 0,-1 0 0,0-1 0,0 1 0,0-1 0,-1 0 0,1 0 1,-1 0-1,9-8 0,-10 7-124,0 0 1,0 0-1,0 0 1,-1 0 0,1-1-1,-1 1 1,0-1-1,0 0 1,-1 0 0,1 1-1,-1-1 1,0 0-1,-1 0 1,1 0 0,-1 0-1,0 0 1,0 0-1,-1-7 1,0 11 237,0 0 1,1 1-1,-1-1 1,0 0-1,1 0 1,-1 1-1,0-1 1,0 0-1,0 1 1,0-1-1,0 1 1,0-1-1,0 1 1,0 0-1,0-1 0,0 1 1,0 0-1,0 0 1,0 0-1,0-1 1,0 1-1,0 0 1,0 0-1,0 1 1,-1-1-1,-31 2 1242,31-1-1307,0 0 0,0 0 0,1 0 0,-1 1 0,0-1 0,1 0-1,-1 0 1,1 1 0,-1-1 0,1 1 0,0 0 0,0-1-1,0 1 1,0 0 0,0 0 0,0 0 0,0-1 0,0 1 0,1 0-1,-1 0 1,1 0 0,-1 3 0,0 6 45,0 0-1,1 0 1,0 12 0,1-3-2,-1-18-82,0 0-1,0 1 1,1-1-1,-1 0 1,1 1-1,-1-1 1,1 0-1,0 1 1,0-1 0,0 0-1,0 0 1,0 0-1,0 0 1,1 0-1,-1 0 1,1 0-1,2 3 1,0-2 10,0 0-1,0-1 1,0 1 0,0-1 0,0 0 0,1 0 0,-1 0 0,7 1-1,5 1-282,0-1 0,1-1 0,-1-1 0,17 0 0,-8-1-2036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11 26350,'0'0'4857,"-13"-9"-4613,10 8-236,-1 1 1,0 0-1,1 0 1,-1 0-1,1 0 1,-1 1-1,0-1 1,1 1-1,-1 0 1,1 0-1,-1 0 1,1 1-1,0-1 1,-1 1-1,1-1 1,0 1-1,0 0 1,0 1-1,0-1 1,1 0-1,-1 1 1,1 0-1,-1-1 0,1 1 1,0 0-1,0 0 1,0 0-1,0 1 1,-1 3-1,0-1-6,1 1-1,0-1 0,1 0 0,-1 0 1,1 1-1,0-1 0,1 1 0,-1-1 0,2 12 1,-1-7-1,0-9-4,0 0 0,1 0 0,-1 0 0,0 0 0,1-1 0,0 1 0,-1 0 0,1 0 0,0-1 0,0 1 1,0 0-1,0-1 0,0 1 0,0-1 0,0 1 0,0-1 0,1 1 0,-1-1 0,1 0 0,-1 0 0,1 0 0,-1 0 0,1 0 0,0 0 0,-1 0 1,1 0-1,0-1 0,0 1 0,0-1 0,-1 1 0,3-1 0,8 2-161,0 0 0,-1-1-1,23-1 1,-21 0-109,-10 0 244,1 0 1,0-1 0,-1 1-1,1-1 1,-1 0 0,1 0-1,-1 0 1,7-3 0,-7 2-344,1 1 1,-1-2 0,0 1-1,-1 0 1,1-1 0,0 1-1,-1-1 1,1 0 0,-1 0-1,0 0 1,0 0 0,2-5-1,0 1 132,-2 1-1,1-1 1,-1-1-1,0 1 1,2-12-1,-2-19 6917,-7 52-6336,-2 62 3,2 109 0,5-160-326,0-16-30,0-1 0,1 0-1,0 0 1,1 1 0,-1-1 0,2 0 0,-1 0-1,1-1 1,0 1 0,1-1 0,7 12-1,-11-18-15,0-1 0,1 1 0,-1-1 0,0 1 0,1-1 0,-1 0 0,1 1 0,-1-1 0,1 0 0,-1 1 0,1-1 0,-1 0 0,1 0 0,-1 1 0,1-1 0,-1 0 0,1 0 0,0 0 0,-1 0 0,1 0 0,-1 0 0,1 0 0,-1 0 0,1 0 0,0 0 0,-1 0 0,1 0 0,-1 0 0,1 0 0,-1 0 0,1-1 0,0 1 0,-1 0 0,1 0 0,-1-1 0,1 1 0,-1 0 0,0-1-1,1 1 1,-1 0 0,1-1 0,-1 1 0,1-1 0,-1 1 0,0-1 0,0 1 0,1-2 0,13-25-1957,-7-4-2159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23373,'0'0'6533,"1"16"-6041,0 11-346,6 75 271,-6-88-376,1-1-1,1 1 1,0 0 0,1-1 0,8 19-1,-10-28-38,0 0-1,0 1 0,1-1 1,0 0-1,0 0 1,0 0-1,0 0 0,7 5 1,-8-8-20,0 1 1,0-1 0,0 0 0,0 0-1,0-1 1,1 1 0,-1 0-1,0-1 1,1 1 0,-1-1 0,0 0-1,1 0 1,-1 0 0,0 0-1,1 0 1,-1 0 0,0-1-1,1 1 1,-1-1 0,3 0 0,-3-1-52,1 1 1,-1 0 0,1-1-1,-1 0 1,0 0 0,0 0 0,0 0-1,0 0 1,0 0 0,0 0-1,0 0 1,-1-1 0,1 1 0,-1-1-1,0 1 1,1-1 0,-1 0-1,1-5 1,2-2-263,14-34-1728,0 1-1719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5145,'0'0'25036,"-1"6"-24616,-5 18-257,1 0-1,2 0 0,0 0 0,1 1 1,2-1-1,4 41 0,-3-62-191,-1-1 0,1 1 0,0-1 0,0 1 0,0-1 0,0 0 0,0 1 0,0-1 0,1 0 0,-1 0 0,1 0 0,-1 0 0,1 0 0,0 0 0,0 0 0,0 0 0,0-1 0,0 1 0,0-1 0,1 0 0,-1 1 0,0-1 0,1 0 0,-1 0 0,1-1 0,-1 1-1,1-1 1,-1 1 0,1-1 0,0 0 0,-1 1 0,1-1 0,-1-1 0,1 1 0,0 0 0,-1-1 0,1 1 0,-1-1 0,1 0 0,-1 0 0,1 0 0,-1 0 0,4-2 0,17-17-1953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70 26414,'0'0'3719,"9"6"-3474,27 17-111,-35-22-132,-1 0 1,1-1-1,0 1 1,-1-1 0,1 1-1,0-1 1,0 0-1,-1 1 1,1-1-1,0 0 1,0 1-1,-1-1 1,1 0-1,0 0 1,0 0-1,0 0 1,0 0-1,-1 0 1,1 0 0,0 0-1,0 0 1,0 0-1,0 0 1,-1 0-1,1-1 1,0 1-1,0 0 1,0-1-1,-1 1 1,1 0-1,0-1 1,0 1-1,-1-1 1,1 1 0,-1-1-1,1 1 1,0-1-1,-1 0 1,1 1-1,-1-1 1,1 0-1,-1 1 1,0-1-1,1 0 1,-1 0-1,1-1 1,0-2-15,0-1 0,0 0 0,-1 0-1,0 0 1,0-9 0,0 8-31,0-1-17,0 5 58,0-1 0,0 1 0,0-1 0,0 1 0,0 0 0,0-1 0,-1 1 0,1-1 0,-1 1 0,-1-4 0,1 5 18,-1 0-1,1 0 1,0 0 0,0 0 0,-1 0 0,1 1 0,-1-1-1,1 1 1,0-1 0,-1 1 0,1-1 0,-1 1 0,1 0-1,-1 0 1,1-1 0,-1 1 0,0 0 0,1 1-1,-3-1 1,1 0 9,0 0 1,1 0-1,-1 1 0,0-1 1,0 1-1,1 0 0,-1-1 0,0 1 1,0 0-1,1 1 0,-1-1 0,1 0 1,0 1-1,-1-1 0,1 1 0,0 0 1,-3 3-1,2-1 4,0 0 0,0 0 0,0 0 0,1 0-1,-1 1 1,1-1 0,0 1 0,1 0 0,-2 6 0,0 3 12,0 1 0,2-1 1,0 1-1,0 0 0,4 28 0,-2-39-40,-1-1 1,1 0-1,0 0 0,0 1 0,0-1 1,0 0-1,1 0 0,-1 0 0,1 0 0,-1-1 1,1 1-1,0 0 0,1-1 0,-1 1 1,0-1-1,1 0 0,-1 0 0,1 0 1,-1 0-1,1 0 0,0 0 0,0-1 1,0 1-1,0-1 0,0 0 0,4 1 1,-1-1-198,-1 1 1,1-1-1,0-1 1,0 1 0,0-1-1,0 0 1,0 0-1,0-1 1,0 0 0,-1 0-1,1 0 1,0-1 0,9-3-1,14-14-4213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26926,'0'0'3651,"0"5"-3617,0 16-7,-1-4 10,1 1 0,0 0 1,2-1-1,0 1 1,1-1-1,9 30 1,-11-44-70,0-1 1,0 1-1,0-1 0,0 0 1,1 0-1,-1 1 0,1-1 1,-1 0-1,1 0 0,0-1 1,0 1-1,0 0 0,0 0 1,0-1-1,0 0 0,1 1 1,-1-1-1,0 0 0,1 0 1,-1 0-1,1 0 0,-1 0 1,1-1-1,-1 1 0,1-1 1,-1 0-1,1 0 0,0 0 1,-1 0-1,1 0 0,-1 0 1,1-1-1,0 1 0,-1-1 1,1 0-1,-1 1 0,0-1 1,1-1-1,-1 1 0,0 0 1,1 0-1,-1-1 0,0 1 1,0-1-1,0 0 0,3-3 1,6-13 2403,-1-1-3398,-4 5-2397,-1-1 0,0 0 1,-1 0-1,3-25 0,-4 9 5549,-2 0 12144,-1 44-13822,-11 131 563,10-124-1006,0-14 22,1 0-1,0 0 1,0 0-1,1-1 1,-1 1-1,4 12 1,-3-17-55,-1 0 0,1 0-1,0 0 1,-1 0 0,1 0 0,0 1 0,0-2 0,0 1-1,0 0 1,0 0 0,0 0 0,1 0 0,-1-1 0,0 1-1,0 0 1,0-1 0,1 1 0,-1-1 0,0 0 0,1 1-1,-1-1 1,0 0 0,1 0 0,-1 0 0,0 0 0,1 0-1,-1 0 1,0 0 0,1 0 0,-1 0 0,0-1 0,1 1-1,-1 0 1,0-1 0,2 0 0,14-6-1426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47 120 25725,'0'0'3109,"11"0"-2905,37-5-124,-45 4-79,-1 1-1,0-1 1,0 0 0,0 0-1,0 0 1,0-1-1,0 1 1,0 0 0,0-1-1,0 0 1,0 1-1,-1-1 1,1 0 0,-1 0-1,1 0 1,-1 0-1,0 0 1,2-3 0,10-38-55,-13 39 42,1 3 30,-1 0 0,1 0 0,-1 0 1,0 0-1,0-1 0,0 1 1,1 0-1,-1 0 0,0 0 1,0 0-1,0 0 0,-1 0 1,1 0-1,0 0 0,0 0 0,-1 0 1,1 0-1,0 0 0,-1 0 1,1 0-1,-1 0 0,1 0 1,-1 0-1,0 0 0,1 0 1,-1 1-1,0-1 0,0 0 1,1 0-1,-1 1 0,0-1 0,-2 0 1,-1 0 110,1 0 0,-1 0 0,0 0 0,0 1 0,0 0 0,0 0 0,-6 1 0,-3-1-61,9 0-38,1 1-1,-1-1 1,1 1-1,-1 0 1,1 0 0,-1 0-1,1 0 1,0 0 0,-1 1-1,1 0 1,0-1 0,0 1-1,0 0 1,0 1 0,1-1-1,-1 1 1,1-1-1,-1 1 1,1 0 0,0-1-1,0 1 1,0 0 0,0 1-1,1-1 1,-1 0 0,1 0-1,-2 5 1,-1 4 0,1 0 1,0 1-1,0 0 1,2 0-1,-1 0 0,1 14 1,1-24-29,1 0 0,-1 0 0,1 0 0,-1 0 0,1 0 0,0-1 0,0 1-1,0 0 1,0-1 0,0 1 0,1 0 0,-1-1 0,1 0 0,0 1 0,0-1 0,0 0 0,0 0 0,0 0 0,0 0 0,0 0 0,1 0 0,-1-1 0,1 1 0,-1-1 0,1 0 0,0 1 0,0-1 0,-1-1 0,1 1 0,0 0 0,5 0 0,5 1-147,-1-1 1,0 0 0,1-1 0,-1 0-1,0 0 1,19-5 0,-1-4-1402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25061,'0'0'5532,"0"93"-5026,0-66-448,-1-8-26,1 1 0,1-1 0,1 0-1,6 32 1,-6-49-275,0-9-11,0-24-276,-1-38-545,-1 47 714,-1 14 337,1 0 1,0 1-1,0-1 1,1 0-1,0 0 1,3-12-1,-3 18 48,0 0 1,0 0-1,0 0 1,1 0-1,-1 1 1,0-1-1,1 0 1,-1 1-1,1-1 0,-1 1 1,1-1-1,0 1 1,0 0-1,0 0 1,-1 0-1,1 0 1,0 0-1,0 0 0,1 0 1,-1 1-1,0-1 1,0 1-1,0-1 1,0 1-1,0 0 1,1 0-1,-1 0 1,3 0-1,91 0 155,-94 1-228,-1-1-1,0 0 1,1 0 0,-1 1 0,0-1 0,0 0 0,1 1 0,-1-1-1,0 1 1,0 0 0,0-1 0,1 1 0,-1 0 0,0 0 0,0 0-1,0 0 1,-1 0 0,1 0 0,0 0 0,0 0 0,0 0 0,-1 0 0,1 0-1,0 0 1,-1 1 0,1-1 0,-1 0 0,0 0 0,1 1 0,-1-1-1,0 2 1,1 9-2285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0 151 26446,'0'0'2926,"13"-7"-2897,40-21-12,-50 27-37,0-1 0,0 0 0,0 0 0,0-1 0,0 1 0,-1-1 0,1 1 0,-1-1-1,1 0 1,-1 0 0,0 0 0,0 0 0,0 0 0,-1 0 0,1-1 0,-1 1 0,0-1 0,0 1 0,0-1 0,0 1-1,0-1 1,-1 0 0,0 1 0,0-1 0,0 0 0,0 1 0,-1-5 0,1-3-77,0 10 108,-1 1 0,1-1-1,0 0 1,-1 0-1,1 0 1,-1 1-1,1-1 1,-1 0-1,1 0 1,-1 1 0,1-1-1,-1 1 1,0-1-1,1 0 1,-1 1-1,0-1 1,0 1-1,1 0 1,-1-1 0,0 1-1,0-1 1,0 1-1,0 0 1,1 0-1,-1 0 1,0-1-1,0 1 1,0 0 0,0 0-1,-1 0 1,0 0 34,0 0 1,0 0-1,0 0 1,-1 0-1,1 0 1,0 0-1,0 1 1,0-1-1,0 1 1,0-1-1,0 1 1,-3 1-1,1 2 42,1 0 0,-1 0 0,1 0 0,0 1 0,0-1 1,0 1-1,1 0 0,-1 0 0,1 0 0,1 0 0,-1 0 0,1 0 0,-2 10 0,1-4-25,0 1 0,1 0-1,1 0 1,0 0 0,2 19 0,-1-29-62,0 0-1,-1 0 1,1 0 0,0 1-1,0-1 1,0 0-1,0-1 1,0 1 0,0 0-1,1 0 1,-1 0 0,1-1-1,-1 1 1,1-1 0,0 1-1,0-1 1,-1 1-1,1-1 1,0 0 0,0 0-1,0 0 1,0 0 0,0-1-1,1 1 1,-1 0 0,0-1-1,3 1 1,6 1-482,0-1 0,1-1 0,-1 0 0,12-1 0,-5-2-2408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1 336 26758,'0'0'3039,"17"-17"-2994,57-54-173,-65 61 59,0 1 1,0-1-1,-1 0 0,-1-1 0,0 0 0,0 0 0,-1 0 0,0-1 0,-1 0 0,-1 0 0,0-1 1,0 1-1,-1-1 0,-1 1 0,0-1 0,-1 0 0,0-19 0,-2 31 126,0-1 1,0 1-1,0 0 0,0-1 1,-1 1-1,1 0 1,0 0-1,0 0 0,-1 0 1,1 0-1,-1 0 0,1 0 1,-1 0-1,1 0 0,-1 1 1,1-1-1,-1 1 0,0-1 1,1 1-1,-1 0 0,0 0 1,0-1-1,1 1 1,-1 0-1,-2 1 0,1-2 16,-1 1-1,1 0 0,-1 0 1,1 0-1,-1 0 1,1 0-1,-1 1 0,1 0 1,0-1-1,-1 1 0,1 1 1,0-1-1,-7 3 1,5 3-32,-1-1 1,2 1-1,-1 0 0,1 0 1,0 0-1,0 0 1,0 1-1,1 0 1,1-1-1,-1 1 1,1 0-1,1 1 0,-2 9 1,-1 19 92,1 58 0,3-84-110,0-1-17,1 1 0,0-1-1,0 0 1,1 0 0,0 0 0,1 0 0,3 10 0,-4-16-23,0 0 1,0 1 0,1-1 0,-1-1 0,1 1 0,-1 0-1,1 0 1,1-1 0,-1 0 0,0 0 0,1 0 0,-1 0-1,1 0 1,0-1 0,0 1 0,0-1 0,1 0 0,3 1-1,-3-1-205,0-1 0,0 0 0,1 0 0,-1 0 0,0-1-1,0 0 1,8 0 0,9-4-4684,6-5-13213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0.19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21469,'0'0'8517,"5"24"-8297,30 151 149,-35-174-370,-1-1 1,1 1 0,0-1 0,0 0 0,0 1-1,0-1 1,0 1 0,0-1 0,1 1 0,-1-1 0,0 1-1,0-1 1,0 0 0,0 1 0,0-1 0,1 1 0,-1-1-1,0 0 1,0 1 0,1-1 0,-1 0 0,0 1-1,1-1 1,-1 0 0,0 1 0,1-1 0,-1 0 0,0 0-1,1 1 1,-1-1 0,1 0 0,-1 0 0,0 0 0,1 1-1,0-1 1,8-14-173,3-25-312,-7 8 133,4-25-250,-8 52 586,0 0 1,0 0-1,0 0 0,1 0 1,0 0-1,0 0 0,0 1 1,0-1-1,5-6 0,-6 10 30,-1-1-1,1 0 0,-1 1 0,1-1 0,-1 1 0,1-1 0,-1 1 0,1 0 1,0-1-1,-1 1 0,1-1 0,0 1 0,-1 0 0,1 0 0,0-1 0,0 1 0,-1 0 1,1 0-1,0 0 0,0 0 0,-1 0 0,1 0 0,0 0 0,0 0 0,-1 0 0,1 0 1,0 0-1,0 1 0,-1-1 0,1 0 0,0 0 0,-1 1 0,1-1 0,0 0 0,-1 1 1,1-1-1,0 1 0,-1-1 0,1 1 0,-1-1 0,1 1 0,-1 0 0,1-1 0,-1 1 1,1-1-1,-1 1 0,0 0 0,1-1 0,-1 1 0,0 0 0,1 1 0,12 41 537,-12-38-525,6 26 116,-5-17-79,1 0-1,8 21 1,-10-30-59,-1-4 13,11-27-96,-7 12 84,-1-1-91,1 0 1,1 1-1,0-1 1,11-19-1,-15 32 96,0-1-1,1 1 1,-1 0-1,1-1 1,-1 1 0,1 0-1,0 0 1,0 0-1,0 1 1,0-1-1,0 0 1,0 1-1,1-1 1,-1 1-1,0-1 1,1 1 0,-1 0-1,1 0 1,-1 1-1,1-1 1,0 0-1,-1 1 1,1-1-1,0 1 1,-1 0 0,1 0-1,0 0 1,0 0-1,-1 1 1,1-1-1,0 1 1,3 1-1,-5-2 17,0 1-1,0 0 0,-1 0 0,1-1 1,0 1-1,0 0 0,-1 0 0,1 0 0,0 0 1,-1 0-1,1 0 0,-1 0 0,1 0 0,-1 0 1,1 0-1,-1 0 0,0 0 0,1 2 1,4 25 130,-4-18-84,3 19 76,-3-22-137,0 0 0,0 1 1,0-1-1,1 0 0,0 0 1,1 0-1,4 10 1,-6-16-26,-1 0 0,0 0 1,1-1-1,-1 1 0,1 0 1,0-1-1,-1 1 0,1-1 1,-1 1-1,1-1 1,0 1-1,-1-1 0,1 1 1,0-1-1,0 0 0,-1 1 1,1-1-1,0 0 0,0 1 1,0-1-1,-1 0 0,1 0 1,0 0-1,0 0 1,0 0-1,0 0 0,-1 0 1,1 0-1,0 0 0,0 0 1,0-1-1,-1 1 0,1 0 1,1-1-1,0 0-155,-1 0-1,1 0 0,0 0 1,-1 0-1,1-1 1,-1 1-1,1-1 1,-1 1-1,0-1 1,0 1-1,2-4 0,5-18-3875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0 28214,'0'0'3129,"-13"4"-3040,13-4-89,-6 2 15,0-1 0,0 1 0,0 0 0,1 1 0,-1-1 0,1 1 0,0 0 0,0 0 0,0 1 0,0 0-1,0 0 1,1 0 0,0 0 0,0 1 0,0-1 0,0 1 0,1 0 0,-4 6 0,4-1-6,0-1 0,1 0-1,0 1 1,0 0 0,1-1 0,0 1-1,2 17 1,-1-23-7,0-2-10,0 1 0,1-1 0,0 0 0,-1 0 0,1 1 0,0-1 0,0 0 0,0 0-1,1 0 1,-1 0 0,0-1 0,1 1 0,-1 0 0,1 0 0,0-1 0,-1 1 0,1-1 0,0 0 0,0 1 0,0-1 0,0 0-1,0 0 1,0 0 0,0 0 0,1-1 0,-1 1 0,0 0 0,0-1 0,1 0 0,-1 0 0,0 1 0,5-2 0,-4 2-80,1-1 1,-1 0 0,0 0 0,0 0-1,1 0 1,-1 0 0,0-1 0,0 0-1,1 1 1,-1-1 0,0 0 0,0-1-1,0 1 1,0 0 0,0-1 0,-1 0-1,1 0 1,0 0 0,-1 0 0,1 0-1,-1 0 1,0-1 0,4-3 0,-3-3-318,0 1 1,0-1 0,0 1 0,-1-1 0,-1 0 0,1 0-1,-1-9 1,0-18 3924,-1 38-3142,-2 33 330,1-21-608,1 1 0,0 0 0,4 27 0,-3-40-104,-1-1 0,1 0 0,0 1-1,0-1 1,0 0 0,1 0 0,-1 1 0,0-1 0,0 0 0,1 0-1,-1 0 1,0-1 0,1 1 0,-1 0 0,1-1 0,-1 1 0,1 0 0,0-1-1,-1 0 1,1 1 0,-1-1 0,1 0 0,0 0 0,-1 0 0,1 0-1,2 0 1,46-4-672,-49 4 613,40-11-2617,-6-8-5177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23005,'0'0'5961,"0"159"-5305,0-113-288,0 0-136,0-2-7,0-7-89,0-2-8,0-3-128,0-9 8,6-3-32,-1-9-104,-5-8-473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25461,'0'0'5074,"116"-8"-5267,-87 8-615,-6 3-1984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24669,'0'0'5081,"0"130"-4977,0-104-64,0-8-16,0-4-24,0-8-256,0-3-328,6-3-1672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27886,'0'0'2376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 25533,'0'0'4657,"-23"3"-3976,18 0-643,1 0 0,-1 0 0,1 0 0,-1 1 0,1 0 0,1-1 0,-1 1 0,0 1 0,1-1 1,0 0-1,0 1 0,0 0 0,0 0 0,1 0 0,-3 7 0,3-4-25,-1 0 0,1 0-1,1 0 1,0 1 0,0-1 0,0 0 0,1 1-1,0-1 1,3 13 0,-3-18-15,1-1 1,1 0-1,-1 1 0,0-1 0,0 0 0,1 0 1,0 1-1,-1-1 0,1 0 0,0-1 0,0 1 1,0 0-1,0 0 0,0-1 0,0 0 0,1 1 1,-1-1-1,0 0 0,1 0 0,-1 0 0,1 0 1,-1 0-1,1-1 0,-1 1 0,1-1 1,0 0-1,3 0 0,-3 1-22,-1-1 0,1 0 0,0 1 0,-1-1 0,1 0 0,0-1-1,-1 1 1,1 0 0,0-1 0,-1 0 0,1 1 0,-1-1 0,1 0 0,-1 0 0,0-1 0,1 1 0,-1 0 0,0-1 0,0 0-1,0 1 1,0-1 0,0 0 0,0 0 0,0 0 0,-1 0 0,1 0 0,1-3 0,1-8-314,-1-1 0,0 0 1,0 1-1,0-17 0,-3 24 209,1 0 0,-1-1-1,-1 1 1,1 0 0,-1 0 0,0 0 0,0 0-1,-1 0 1,0 0 0,0 0 0,-4-9 0,2 8 482,9 7 659,6 0-861,-7 0-113,-1 0-1,1 0 1,-1 0-1,0 0 1,1 1 0,-1 0-1,1-1 1,-1 1 0,0 0-1,0 0 1,0 1-1,1-1 1,-1 1 0,0 0-1,-1 0 1,1 0 0,0 0-1,0 0 1,-1 0-1,0 1 1,1-1 0,-1 1-1,0 0 1,0-1 0,0 1-1,-1 0 1,1 0-1,-1 1 1,1-1 0,-1 0-1,0 0 1,1 7-1,1 1-74,-1 0-1,-1 1 0,1-1 1,-2 0-1,0 0 0,-1 17 0,4-40-201,0 1 118,0 0 0,0 0 0,1 1 0,1 0 0,-1-1 0,2 1 0,8-12 1,-12 21 172,-1 0 1,1 0-1,0 0 1,-1 0-1,1 0 1,0 1-1,0-1 1,0 1-1,0-1 1,0 1-1,0 0 1,-1 0-1,1-1 1,0 1-1,0 1 1,0-1-1,0 0 1,0 0 0,0 1-1,0-1 1,0 1-1,-1 0 1,1-1-1,0 1 1,0 0-1,-1 0 1,1 0-1,-1 0 1,1 0-1,2 3 1,2 3-67,-1 1 1,1-1-1,-1 1 1,-1 0-1,0 0 1,0 1-1,0-1 1,-1 1-1,0 0 1,-1 0-1,0 0 1,0 0-1,-1 0 1,0 11-1,-2-14-1267,-4-3-1533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3 26982,'0'0'3042,"-15"-1"-2932,-44 0 14,58 1-116,1 0-1,-1 0 0,0 0 0,0 0 0,0 0 0,0 0 0,0 1 0,0-1 0,0 0 0,0 1 1,0-1-1,0 1 0,1-1 0,-1 1 0,0-1 0,0 1 0,0-1 0,1 1 0,-1 0 0,0-1 1,1 1-1,-1 0 0,1 0 0,-1 0 0,1-1 0,-1 1 0,1 0 0,0 0 0,-1 0 0,1 0 0,0 0 1,0 0-1,-1 0 0,1 0 0,0 0 0,0 0 0,0 0 0,0 0 0,0 0 0,1 0 0,-1 0 1,0-1-1,0 1 0,1 0 0,-1 0 0,0 0 0,1 1 0,0 5 39,0 0-42,0 0 0,0 0 0,0 0 0,1-1 0,0 1 0,1 0 0,-1-1 0,1 1 0,0-1-1,1 0 1,0 0 0,0 0 0,6 8 0,6 8-1,-11-15-16,-1 0 1,0 0 0,0 1 0,-1-1-1,1 1 1,-2 0 0,1 0 0,-1 0 0,-1 0-1,1 0 1,0 14 0,-2-22-25,-2-1-39,-2-4-21,1 0 1,0 0-1,0 0 1,0-1 0,0 1-1,1-1 1,0 1 0,0-1-1,1 0 1,0 0 0,-2-9-1,1 2-362,-5-28-1554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26270,'0'0'3911,"1"25"-3577,2 20-222,5 113 325,-7-126-387,1-1-1,2 1 1,2-1-1,9 31 1,-15-62-66,0 1 0,0-1 0,0 1 0,0-1 1,0 1-1,0-1 0,0 1 0,0-1 0,0 1 0,0-1 0,1 1 0,-1-1 0,0 0 0,0 1 1,1-1-1,-1 1 0,0-1 0,0 0 0,1 1 0,-1-1 0,0 0 0,1 1 0,-1-1 0,1 0 1,-1 0-1,0 1 0,1-1 0,-1 0 0,1 0 0,-1 0 0,2 1 0,7-13-531,3-26-409,-10 29 823,0 0 0,1 0 0,7-15 0,-9 22 159,-1 0 0,1 0 1,0 0-1,1 1 0,-1-1 1,0 1-1,0-1 0,1 1 1,-1-1-1,1 1 0,-1 0 1,1-1-1,0 1 0,-1 0 1,1 0-1,0 0 0,0 0 1,0 1-1,0-1 0,-1 0 1,1 1-1,0 0 0,4-1 1,-3 1 43,-1 0 0,1 0 1,-1 0-1,1 0 0,-1 0 1,0 1-1,1-1 0,-1 1 1,1-1-1,-1 1 0,0 0 1,0 0-1,4 2 0,-3 0-26,-1 0 1,1 0-1,-1 0 0,0 1 1,1-1-1,-1 0 0,2 7 1,0 0 3,0 1 0,-1-1 0,0 0 0,-1 1 0,3 18 0,-4-17-12,1 1-1,0-1 1,8 20-1,-10-31-42,0-1 0,0 1 0,0-1-1,1 0 1,-1 1 0,0-1 0,0 1-1,1-1 1,-1 1 0,0-1 0,1 0 0,-1 1-1,1-1 1,-1 0 0,0 1 0,1-1-1,-1 0 1,1 0 0,-1 1 0,1-1 0,-1 0-1,0 0 1,1 0 0,-1 0 0,1 1-1,-1-1 1,1 0 0,-1 0 0,1 0-1,-1 0 1,1 0 0,-1 0 0,1 0 0,-1-1-1,1 1 1,-1 0 0,1 0 0,-1 0-1,1 0 1,-1-1 0,1 1 0,-1 0 0,1 0-1,-1-1 1,0 1 0,1 0 0,-1-1-1,0 1 1,1 0 0,-1-1 0,0 1-1,1-1 1,-1 1 0,0-1 0,0 1 0,1 0-1,-1-2 1,18-28-734,6-47-1921,-10 22-3594,-3 19 6914,-11 50 6185,0 11-3310,1 20-4014,0 5-1522,-1-21 3713,0-28-1727,0 1 0,0-1 0,0 0 0,0 1 0,0-1 0,1 0 0,-1 1 0,0-1 0,1 0 0,-1 0 0,1 1 0,-1-1 0,1 0 0,-1 0 0,1 0 0,0 0 0,0 0 0,-1 0 0,1 0 0,0 0 0,0 0 0,0 0 0,0 0 1,0 0-1,1 0 0,-1-1 0,0 1 0,0-1 0,0 1 0,1-1 0,-1 1 0,0-1 0,0 0 0,1 1 0,-1-1 0,0 0 0,1 0 0,-1 0 0,0 0 0,1 0 0,-1 0 0,0 0 0,1-1 0,-1 1 0,0 0 0,0-1 0,1 1 0,-1-1 0,0 0 0,0 1 0,0-1 0,0 0 0,1 1 1,-1-1-1,0 0 0,0 0 0,-1 0 0,1 0 0,0 0 0,1-2 0,11-21-1605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29110,'0'0'2105,"-6"3"-7883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9322,'0'0'21286,"-1"30"-21069,-4 209 162,5-218-328,-1-1-41,1 0 1,1 0-1,0-1 1,2 1-1,0-1 1,1 1-1,7 19 1,-11-39-36,0 0 1,0-1-1,1 1 1,-1 0-1,0 0 1,0 0-1,0 0 0,0 0 1,0 0-1,0 0 1,0 0-1,0-1 1,1 1-1,-1 0 1,0 0-1,0 0 1,0 0-1,0 0 1,0 0-1,0 0 1,1 0-1,-1 0 0,0 0 1,0 0-1,0 0 1,0 0-1,0 0 1,1 0-1,-1 0 1,0 0-1,0 0 1,0 0-1,0 0 1,0 0-1,0 0 1,1 0-1,-1 1 0,0-1 1,0 0-1,0 0 1,0 0-1,0 0 1,0 0-1,0 0 1,1 0-1,-1 0 1,0 1-1,1-16-1343,-1-9-2148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0.5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18988,'0'0'11723,"0"24"-11469,0 180 165,3-146-363,2-1-1,15 69 1,-16-111-330,-2-16-49,-1-13-107,-2-78-4156,-4 41-5053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79 27206,'0'0'3329,"11"-12"-3159,40-37-19,-47 47-135,-1 0-1,1 0 1,-1 0 0,1 0-1,0 0 1,0 1 0,0 0-1,0 0 1,0 0 0,0 0-1,0 1 1,0-1 0,0 1-1,0 0 1,0 1 0,0-1-1,5 1 1,10 1 31,-16-3-42,0 1-1,-1 0 0,1 1 1,0-1-1,0 0 0,0 1 1,-1 0-1,1-1 0,0 1 1,0 0-1,-1 1 0,1-1 1,-1 0-1,1 1 0,-1-1 1,0 1-1,1 0 0,-1 0 1,0 0-1,0 0 0,0 0 1,0 0-1,-1 0 0,1 1 1,2 4-1,-2-1 2,0 1 1,0-1-1,0 1 0,-1 0 0,0 0 0,-1-1 1,1 1-1,-1 0 0,-1 0 0,0 7 1,0-9-3,-1 0 1,0-1 0,1 1 0,-2-1-1,1 1 1,0-1 0,-1 0 0,0 0-1,0 0 1,0 0 0,-1 0-1,1-1 1,-1 1 0,0-1 0,0 0-1,0 0 1,-8 4 0,-11 6 53,-48 20 1,65-30-55,-4 1-49,0 0 0,0 0-1,0-1 1,0-1 0,-1 1-1,1-2 1,-1 0 0,-18 0-1,35 19-3049,0-11-1146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1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26214,'0'0'4894,"1"18"-4671,4 58-20,-4 97 1,-3-77-422,2-95 177,0-1 0,0 0 0,0 0 0,0 1 0,0-1 0,0 0 0,0 1 0,0-1 0,0 0 0,0 1 0,0-1 0,0 0 0,0 1 0,0-1 0,0 0 1,0 0-1,0 1 0,1-1 0,-1 0 0,0 1 0,0-1 0,0 0 0,0 0 0,1 1 0,-1-1 0,0 0 0,0 0 0,0 1 0,1-1 0,-1 0 0,0 0 0,0 0 0,1 0 0,-1 1 0,0-1 0,1 0 0,-1 0 0,0 0 0,0 0 0,1 0 0,-1 0 0,0 0 0,1 0 0,-1 0 0,0 0 0,1 0 0,-1 0 0,0 0 0,1 0 0,-1 0 1,1 0-1,0 0-518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9 27398,'0'0'3577,"76"-9"-3529,-42 9-48,1 0 0,0 0-24,-1 3-384,-16 6-881,-7-3-1031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6 27998,'0'0'2697,"145"-5"-2673,-117 5-24,13 0-353,-18 3-527,0 5-2568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25 26942,'0'0'3887,"0"4"-3860,6 136 252,-6-133-283,0 1 0,1 0 0,0-1 0,0 1 0,1 0 0,0-1 0,0 0 0,1 1 0,0-1 0,4 8 0,-7-15-3,0-1 1,0 1-1,0 0 1,0 0-1,0 0 1,0 0-1,0 0 1,0-1-1,0 1 1,0 0 0,0 0-1,0 0 1,0 0-1,0-1 1,1 1-1,-1 0 1,0 0-1,0 0 1,0 0-1,0 0 1,0 0-1,0-1 1,0 1-1,0 0 1,1 0 0,-1 0-1,0 0 1,0 0-1,0 0 1,0 0-1,0 0 1,0 0-1,1 0 1,-1 0-1,0 0 1,0-1-1,0 1 1,0 0 0,0 0-1,1 0 1,-1 0-1,0 0 1,0 0-1,0 0 1,0 0-1,1 1 1,-1-1-1,0 0 1,0 0-1,0 0 1,0 0-1,0 0 1,1 0 0,-1 0-1,0 0 1,0 0-1,0 0 1,0 0-1,0 1 1,1-20-248,-1 17 205,0-178-1007,0 178 1054,0 0 0,0 0 1,0 1-1,1-1 0,-1 0 1,1 0-1,-1 1 1,1-1-1,-1 0 0,1 1 1,0-1-1,0 1 0,0-1 1,0 1-1,0-1 0,0 1 1,0 0-1,1 0 1,1-2-1,1 0 0,-1 1 1,1 0-1,-1 0 1,1 1-1,0-1 1,0 1-1,0-1 0,5 0 1,3 0-37,0 1 1,0 0-1,0 1 0,24 2 1,-14 4-959,-4 4-1736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141 1 22853,'0'0'7594,"-18"7"-7360,-58 24-32,73-29-187,0 0 1,0 0 0,0 0 0,0 0 0,0 1 0,1-1 0,-1 1 0,1 0 0,-1 0 0,1 0-1,0 0 1,0 0 0,1 0 0,-1 0 0,1 1 0,-1-1 0,1 1 0,-1 6 0,1-3-1,0 1 0,0-1 0,1 1 0,0-1 0,0 1 1,3 10-1,-3-16-15,1-1 1,0 1 0,0 0 0,0-1-1,0 1 1,0-1 0,0 1-1,0-1 1,0 1 0,0-1-1,1 0 1,-1 0 0,1 0 0,-1 1-1,1-1 1,-1-1 0,1 1-1,0 0 1,0 0 0,-1-1 0,1 1-1,0-1 1,0 1 0,-1-1-1,1 0 1,4 1 0,2 0-50,1-1-1,-1 1 1,1-1 0,12-2 0,-19 1 7,1 0 0,-1 0 0,1 0 1,-1-1-1,0 1 0,1 0 0,-1-1 0,0 0 0,0 1 0,0-1 1,0 0-1,0 0 0,-1 0 0,1 0 0,-1 0 0,1-1 1,-1 1-1,0 0 0,0-1 0,0 1 0,0-1 0,0 1 0,0-1 1,-1 1-1,1-1 0,-1 0 0,0 1 0,0-5 0,1 4-13,-1 0-1,0-1 0,0 1 1,0-1-1,0 1 0,0-1 0,-1 1 1,1 0-1,-1-1 0,0 1 1,0 0-1,0 0 0,-1-1 0,1 1 1,-1 0-1,0 0 0,0 0 1,0 1-1,0-1 0,0 0 0,-5-3 1,-1 1 314,-9-6-1722,18 5 613,12 2 601,-7 2 509,-1 1 0,1 0 1,0 1-1,0-1 0,0 1 1,0 1-1,0-1 1,0 1-1,0 0 0,11 3 1,-13-2-196,0 0 0,0 0 1,-1 0-1,1 1 0,0-1 0,-1 1 1,0 0-1,0 0 0,0 0 1,0 1-1,0-1 0,-1 1 1,1-1-1,3 8 0,-2-2-40,1-1 1,-2 1-1,1 0 0,-1 0 1,0 0-1,-1 1 0,0-1 1,-1 0-1,0 1 1,0 13-1,-1-36-210,0 0 0,2 0 1,-1 1-1,2-1 0,0 0 1,0 1-1,6-14 0,-8 23 186,1-1 0,0 0-1,-1 1 1,1-1 0,1 1 0,-1-1-1,0 1 1,1 0 0,0 0 0,0 0-1,0 0 1,0 1 0,0-1 0,0 1-1,1 0 1,-1 0 0,1 0 0,0 0-1,-1 1 1,1-1 0,0 1-1,0 0 1,0 0 0,0 0 0,0 1-1,5-1 1,-7 1 36,1 0-1,-1 0 1,0 0-1,1 0 0,-1 1 1,1-1-1,-1 1 1,0-1-1,1 1 1,-1 0-1,0 0 1,1 0-1,-1 0 0,0 0 1,0 0-1,3 3 1,-3-1-11,0 0 1,0 0-1,0 0 1,0 0-1,-1 0 1,1 1-1,-1-1 1,0 0-1,0 1 1,0 3-1,2 7 21,-1 0 1,-1 0-1,-1 23 0,0-24 12,0-12 112,1-34-526,0 28 363,-1 1-1,1-1 0,0 1 1,0-1-1,0 1 1,1-1-1,0 1 1,0 0-1,0-1 1,0 1-1,1 0 0,-1 1 1,1-1-1,0 0 1,0 1-1,0 0 1,1-1-1,-1 1 0,1 0 1,0 1-1,0-1 1,0 1-1,0 0 1,0 0-1,0 0 1,1 0-1,-1 1 0,1 0 1,-1 0-1,8-1 1,-10 2 10,0 1 0,0 0 0,0 0 0,0 0 0,0 0 0,0 0 0,0 0 0,-1 0 0,1 1 0,0-1 0,-1 0 0,1 1 0,-1 0 0,0-1 0,1 1 0,-1 0 0,0 0 0,0-1 0,0 1 1,0 0-1,0 3 0,17 45 57,-16-44-80,0 0-1,-1 0 1,0 0 0,0 0-1,0 0 1,-1 0 0,0 1-1,0-1 1,-1 0 0,-1 8-1,2-14-94,-1 1 0,0 0 0,0-1 0,1 1 0,-1-1 0,0 1 0,0-1 0,0 0 0,0 1 0,1-1 0,-1 0 0,0 1 0,0-1 0,0 0 0,0 0 0,0 0 0,-1 0 0,1 0-75,-15 1-4162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 4 27910,'0'0'3335,"0"-4"-3045,-9 119-47,5-88-220,1 0 1,1 0-1,1 0 0,5 41 1,-3-63-26,0 0 1,0 0-1,0 0 1,1-1-1,0 1 1,0 0-1,0-1 1,1 1-1,-1-1 1,1 0-1,0 0 1,0 0-1,0 0 1,1-1-1,-1 1 0,1-1 1,0 0-1,0 0 1,0 0-1,1-1 1,-1 1-1,0-1 1,1 0-1,0 0 1,-1-1-1,9 3 1,-7-3-26,0 0 1,1-1 0,-1 1-1,1-1 1,-1 0 0,1-1-1,-1 0 1,0 0-1,1 0 1,-1-1 0,0 1-1,0-1 1,0-1 0,0 0-1,0 1 1,-1-2 0,1 1-1,-1-1 1,0 1-1,6-6 1,2-4-310,-1-1 0,0 0 0,-1-1 0,0 0 0,-1-1 0,-1 0 0,-1-1 0,0 0 0,-1 0 0,0 0 0,6-34 1,-9 28 1171,0 0 1,0-43 1093,-4 68-1881,-12 183 749,10-143-705,1-30-90,0 1 0,1-1 0,0 0-1,1 0 1,0 0 0,0 0 0,2 0 0,7 22-1,-10-33-66,0 0 0,1 0-1,-1 0 1,0 0-1,1 0 1,-1-1-1,1 1 1,0 0-1,-1 0 1,1-1-1,0 1 1,-1 0-1,1-1 1,0 1-1,0-1 1,-1 1-1,1-1 1,0 1-1,0-1 1,0 0 0,0 1-1,0-1 1,0 0-1,-1 0 1,1 1-1,0-1 1,0 0-1,2 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159 11 22373,'0'0'7372,"-19"-2"-7061,-57-5 2,74 6-293,0 1 1,0 0-1,-1 0 0,1 0 0,0 0 1,0 0-1,0 0 0,0 0 0,-1 1 1,1-1-1,0 1 0,0-1 0,0 1 1,0 0-1,0 0 0,0 0 0,0 0 1,1 0-1,-1 1 0,0-1 1,0 0-1,1 1 0,-1 0 0,1-1 1,-1 1-1,1 0 0,0-1 0,0 1 1,0 0-1,-1 2 0,0 3-2,1-1-1,-1 1 1,2-1-1,-1 1 1,1 0-1,0-1 1,1 10-1,-1 1 34,0-11-44,-1 1 0,1-1 0,0 1 0,1-1 0,0 1 0,0-1 0,0 1 0,0-1 0,1 0 0,0 1 0,1-1 0,0 0 0,-1 0-1,2-1 1,-1 1 0,1-1 0,5 7 0,23 25-17,-32-37 5,0 1 1,0-1 0,0 0 0,1 0-1,-1 0 1,0 0 0,0 0 0,0 0-1,0 0 1,0 0 0,0 1 0,1-1-1,-1 0 1,0 0 0,0 0 0,0 0 0,0 0-1,0 1 1,0-1 0,0 0 0,0 0-1,0 0 1,0 0 0,0 0 0,0 1-1,0-1 1,0 0 0,0 0 0,0 0-1,0 0 1,0 1 0,0-1 0,0 0-1,0 0 1,0 0 0,0 0 0,0 0-1,0 1 1,0-1 0,0 0 0,0 0-1,-1 0 1,1 0 0,0 0 0,0 1-1,0-1 1,0 0 0,0 0 0,0 0-1,-1 0 1,1 0 0,0 0 0,-13 2-228,-12-3-388,8-11-813,4-3-1995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 70 25037,'0'0'2606,"15"-6"-2578,42-23-21,-40 15 303,-17 13-283,0 1-1,0 0 1,1-1 0,-1 1 0,0-1-1,0 1 1,0 0 0,0-1 0,0 1 0,0-1-1,0 1 1,0 0 0,0-1 0,0 1 0,0-1-1,0 1 1,0 0 0,-1-1 0,1 1-1,0-1 1,0 1 0,0 0 0,0-1 0,-1 1-1,1-1 1,-1 0 56,0 0-1,0 0 0,0 1 1,0-1-1,0 0 1,0 1-1,-1-1 1,1 0-1,0 1 1,0-1-1,0 1 0,-1 0 1,-2-1-1,2 1-43,-1-1 1,0 1-1,0 0 0,1 0 0,-1 0 0,0 0 0,0 1 0,1-1 1,-1 1-1,0 0 0,1 0 0,-1 0 0,1 0 0,-1 0 0,1 0 0,-1 1 1,1-1-1,0 1 0,0 0 0,-1-1 0,1 1 0,1 0 0,-1 0 1,0 0-1,0 1 0,1-1 0,-1 0 0,1 1 0,0-1 0,0 1 0,0-1 1,0 1-1,0-1 0,-1 6 0,-2 6 29,1 0 1,1 0-1,0 1 0,1-1 0,0 1 1,2 15-1,-1-12-38,0-15-29,0-1-1,1 0 1,-1 0-1,1 0 1,0 0 0,-1 0-1,1 0 1,0 0-1,0 0 1,0 0-1,1 0 1,-1 0 0,0-1-1,1 1 1,-1-1-1,1 1 1,0-1 0,-1 1-1,1-1 1,0 0-1,0 0 1,0 0-1,0 0 1,0 0 0,0 0-1,0 0 1,0-1-1,0 1 1,0-1-1,3 1 1,1 0-38,1 0 0,-1 0-1,1 0 1,-1-1 0,1 0-1,0-1 1,-1 1 0,1-1 0,11-4-1,-10 2-219,0-2-1,0 1 1,0-1-1,-1 0 1,0-1-1,0 1 0,8-9 1,13-13-2318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258 38 26694,'0'0'4274,"-10"-5"-4190,-2-2-59,8 4-17,-1 0 0,1 1 0,0-1 1,-1 1-1,1 1 0,-1-1 0,0 0 0,0 1 0,1 0 0,-1 0 0,0 1 1,-6-1-1,-9 0 73,-48-2 65,63 3-134,-1 0 1,1 1-1,0-1 1,0 1-1,0 0 1,0 1-1,0-1 1,0 1-1,-8 3 1,12-4-12,-1 1 0,0-1 0,1 0 0,-1 1 0,1-1 0,-1 1 0,1 0 0,0-1 0,-1 1 0,1 0 0,0 0 0,0 0 0,0 0 0,1 0 0,-1 0 0,0 0 0,1 0 0,-1 0 0,1 0 0,0 0 0,0 0 0,0 0 0,0 0 0,0 0 0,0 1 0,0-1 0,1 0 0,-1 0 0,1 0 0,0 0 0,0 2 0,2 2-1,-1-1 0,1 1-1,0-1 1,0 0 0,1 0-1,0 0 1,0-1 0,0 1-1,6 5 1,63 39-16,-59-41-24,1 1-1,-1 0 1,-1 1 0,0 0 0,0 1-1,-1 1 1,-1 0 0,11 13-1,-21-23 37,0-1 0,0 0 0,0 1-1,0-1 1,0 1 0,0 0 0,0-1 0,-1 1-1,1-1 1,0 1 0,-1 0 0,0 0-1,1-1 1,-1 1 0,0 0 0,0 0 0,0-1-1,0 1 1,0 0 0,0 0 0,0 0-1,-1-1 1,1 1 0,-1 0 0,1-1 0,-1 1-1,0 0 1,0-1 0,0 1 0,1-1-1,-2 1 1,1-1 0,0 1 0,0-1 0,0 0-1,0 0 1,-1 0 0,1 1 0,-1-1 0,1 0-1,-1-1 1,-1 2 0,-4 1 6,0 0 0,0-1 0,-1 0 0,1 0 0,-1-1 0,1 1 0,-1-2 1,-10 1-1,18-2-45,-1 1 1,0 0 0,1-1 0,-1 1 0,1-1 0,-1 0-1,1 1 1,-1-1 0,1 1 0,-1-1 0,1 0 0,0 1-1,-1-1 1,1 0 0,0 1 0,0-1 0,-1 0 0,1 0-1,0 1 1,0-1 0,0 0 0,0 0 0,0 1 0,0-1-1,0 0 1,0 0 0,0 1 0,1-2 0,1-24-3106,8 8-6132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0.96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23501,'0'0'6147,"23"2"-5877,8 1-203,33 9 0,-61-12-64,0 1 1,-1 0 0,1 0-1,-1 0 1,1 0 0,-1 0-1,0 1 1,0-1 0,1 1-1,-1 0 1,0-1 0,0 1-1,0 0 1,-1 0 0,1 0-1,0 1 1,-1-1-1,1 0 1,-1 0 0,0 1-1,0-1 1,2 5 0,-2 1 6,0-1 0,0 0 1,0 1-1,-1-1 0,-1 15 1,0-5 32,0-10-40,0 0-1,-1 1 1,0-1 0,0 0-1,-1 0 1,0 0-1,0-1 1,0 1 0,-1-1-1,0 0 1,-1 0 0,1 0-1,-1 0 1,0-1-1,0 1 1,-1-2 0,0 1-1,0 0 1,0-1 0,0 0-1,-1-1 1,1 1-1,-1-1 1,0-1 0,0 1-1,0-1 1,-8 2-1,14-4-54,0 0-1,0 0 1,1 0 0,-1 0-1,0 0 1,0 1-1,1-1 1,-1 0-1,0-1 1,0 1-1,0 0 1,1 0-1,-1 0 1,0 0-1,0-1 1,1 1-1,-1 0 1,0-1-1,1 1 1,-1 0-1,0-1 1,1 1-1,-1-1 1,1 1-1,-1-1 1,1 1-1,-1-1 1,1 0-1,-1 1 1,1-1-1,-1 0 1,1 1-1,0-1 1,-1 0-1,1-1 1,-6-17-2936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25053,'0'0'5422,"0"12"-5142,0 190 364,0-198-673,0 1 0,0-1 0,0 1 1,1-1-1,0 0 0,0 1 0,0-1 1,0 0-1,1 1 0,-1-1 0,1 0 1,0 0-1,0 0 0,1-1 0,-1 1 1,1 0-1,0-1 0,0 0 0,0 0 1,0 1-1,1-2 0,4 4 0,-8-6-25,0 0-1,0 0 1,0 1-1,0-1 0,0 0 1,0 0-1,1 0 1,-1 0-1,0 0 1,0 0-1,0 0 0,0 0 1,1 0-1,-1 0 1,0 0-1,0 0 1,0 0-1,0 0 1,0 0-1,1 0 0,-1 0 1,0 0-1,0 0 1,0 0-1,0 0 1,0 0-1,1-1 0,-1 1 1,0 0-1,0 0 1,0 0-1,0 0 1,0 0-1,0 0 0,1 0 1,-1-1-1,0 1 1,0 0-1,0 0 1,0 0-1,0 0 1,0 0-1,0 0 0,0-1 1,0 1-1,0 0 1,1-15-4522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27502,'0'0'3153,"70"-11"-3305,-41 11-249,5 0-359,1 0-408,-6 11-2209,0 1-17667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11 24853,'0'0'5659,"-5"-2"-5466,0 0-155,0 1 0,0-1 0,-1 1 0,1 0-1,0 0 1,-1 1 0,1 0 0,0 0 0,-1 0-1,1 0 1,0 1 0,-1 0 0,1 0 0,0 1 0,-6 1-1,8-1-27,0-1 0,0 1 0,0-1 0,0 1 0,0 0-1,0 0 1,1 0 0,-1 1 0,1-1 0,0 1 0,-1-1-1,1 1 1,0 0 0,1 0 0,-1 0 0,0 0 0,1 0 0,0 0-1,-1 0 1,1 1 0,1-1 0,-1 0 0,0 1 0,1-1-1,0 0 1,-1 6 0,1-7-10,0-1 1,0 1-1,0-1 0,0 1 0,0-1 1,0 1-1,0 0 0,0-1 0,1 1 1,-1-1-1,1 0 0,-1 1 1,1-1-1,-1 1 0,1-1 0,0 0 1,0 1-1,0-1 0,0 0 0,-1 0 1,2 0-1,0 2 0,1-2-39,0 0-1,0 0 0,0-1 1,0 1-1,0-1 0,1 0 1,-1 1-1,0-1 0,5-1 1,4 1-204,30-6-1195,-40 6 1494,-1-1 0,0 1-1,1 0 1,-1 0 0,0-1 0,0 1-1,0-1 1,1 1 0,-1-1 0,0 0 0,0 1-1,0-1 1,0 0 0,0 0 0,0 1 0,0-1-1,0 0 1,-1 0 0,1 0 0,0 0 0,0 0-1,-1-1 1,2-1 0,-2 4-55,-1 6 26,1 0-1,0 1 0,1-1 1,0 0-1,0 1 1,1-1-1,2 8 0,-3-13-35,0 0 0,0 0 0,1 0 1,-1 0-1,1 0 0,-1-1 0,1 1 0,0 0 0,0-1 0,0 1 0,0-1 0,0 1 0,0-1 0,0 0 0,0 0 0,0 0 0,0 0 0,1-1 0,-1 1 0,0 0 0,1-1 0,-1 0 0,0 1 0,1-1 0,-1 0 1,5-1-1,0 1-176,-1 0 0,0 0 1,1-1-1,-1 0 1,0 0-1,0 0 1,12-5-1,11-10-2107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1 26822,'0'0'4042,"-1"24"-3803,0-20-227,-8 189 433,8-169-409,1 30 40,1-51-76,-1 0-1,0 0 1,1 0 0,0 0-1,0 0 1,0 0 0,0 0 0,0 0-1,1 0 1,-1 0 0,1-1 0,0 1-1,2 3 1,-4-6-23,1 0 0,-1 1-1,0-1 1,0 0 0,1 0 0,-1 1-1,0-1 1,1 0 0,-1 0 0,0 1-1,1-1 1,-1 0 0,0 0 0,1 0-1,-1 0 1,1 0 0,-1 1 0,0-1-1,1 0 1,-1 0 0,1 0 0,-1 0-1,0 0 1,1 0 0,-1 0 0,0 0-1,1-1 1,-1 1 0,1 0 0,-1 0-1,0 0 1,1 0 0,-1 0 0,0-1 0,1 1-1,-1 0 1,0 0 0,1-1 0,-1 1-1,0 0 1,1 0 0,-1-1 0,0 1-1,0 0 1,0-1 0,1 1 0,-1 0-1,0-1 1,0 1 0,0 0 0,0-1-1,6-19-3548,-5-3-7744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 29086,'0'0'1841,"156"-20"-2554,-127 17-1799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0 149 26414,'0'0'2540,"20"-5"-2480,61-17-73,-77 21-9,0 0 1,0-1 0,0 1-1,0-1 1,0 0 0,-1 0-1,1-1 1,0 1-1,-1-1 1,0 1 0,0-1-1,0 0 1,0-1 0,0 1-1,0 0 1,2-5-1,-3 5-6,-1-1 0,0 1 0,0 0 0,0-1 0,0 1 0,0-1-1,-1 1 1,1-1 0,-1 1 0,0-1 0,0 1 0,-1-1 0,1 1 0,-1-1-1,-1-5 1,1 8 52,0 0-1,0 0 0,0 0 1,0-1-1,0 1 0,0 0 1,0 0-1,0 1 0,-1-1 1,1 0-1,0 0 0,-1 1 1,1-1-1,0 0 0,-1 1 1,1-1-1,-1 1 1,1 0-1,-1 0 0,1-1 1,-1 1-1,1 0 0,-3 1 1,-40 0 1042,41-1-942,0 0-72,0 1 0,0 0-1,-1-1 1,1 1 0,0 0 0,0 1-1,0-1 1,0 1 0,1-1-1,-1 1 1,0 0 0,0 0-1,1 0 1,0 0 0,-1 0-1,1 1 1,0-1 0,0 1-1,0-1 1,0 1 0,1 0 0,-1 0-1,1 0 1,0 0 0,-1 0-1,1 0 1,-1 6 0,-1 7 13,0 0 0,1 0 1,1 0-1,1 19 0,0-32-56,0-2-7,0 1-1,0 0 0,0 0 0,1 0 0,-1-1 0,1 1 0,-1 0 0,1-1 0,0 1 0,-1 0 0,1-1 0,0 1 0,0-1 0,0 1 0,0-1 1,0 1-1,1-1 0,-1 0 0,0 0 0,1 0 0,-1 0 0,0 1 0,1-2 0,-1 1 0,1 0 0,0 0 0,-1 0 0,1-1 0,0 1 0,-1-1 1,4 1-1,6 1-42,-1-1 1,0 0 0,1-1 0,13-1-1,-7 0-145,14 1-602,-2-2-994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1 23493,'0'0'5433,"0"4"-5087,-2 151 1629,11 272-1243,1-364-721,-10-62-11,0 0 0,0-1 0,0 1 0,0-1-1,0 0 1,0 1 0,0-1 0,0 0 0,0 1 0,0-1 0,0 0 0,0 1 0,0-1 0,0 0 0,0 1 0,0-1-1,0 0 1,0 1 0,0-1 0,1 0 0,-1 1 0,0-1 0,0 0 0,0 1 0,1-1 0,-1 0 0,0 0 0,0 1-1,1-1 1,-1 0 0,0 0 0,0 0 0,1 1 0,-1-1 0,0 0 0,1 0 0,0 1-32,7-51-2378,1 19-305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80 18156,'0'0'11472,"0"-4"-11310,0 2-152,0 0 0,0 1-1,0-1 1,0 1 0,0-1 0,1 1-1,-1-1 1,1 1 0,-1-1-1,1 1 1,0-1 0,0 1 0,-1 0-1,1-1 1,0 1 0,0 0-1,3-2 1,-1 0 13,1 0 0,-1 1 1,1 0-1,0 0 0,0 0 0,0 0 0,5-1 0,14-4 96,0 0-1,1 2 0,0 1 0,0 1 1,47 0-1,123 18-116,-117-7 40,-1 0-37,69 4 13,-75-15 20,107-17 0,-129 14 23,0 2 0,-1 3 1,88 8-1,-79-4-33,-1-2 0,75-8 0,24-1-17,-87 8-9,-13-2-3,0 3 1,0 2-1,64 12 1,-68-7-4,0-3 0,1-2 0,67-4 0,63 3-20,-95-3 31,-71 0-11,-1-1 1,0 2 0,1 0-1,-1 1 1,0 0-1,0 1 1,1 1 0,-1 0-1,25 9 1,-23-2-17,-14-8 21,1 0-1,0-1 1,0 1-1,0 0 1,0-1-1,0 0 1,0 0 0,0 0-1,0 0 1,1 0-1,-1-1 1,0 1-1,5-1 1,-7 0 144,-7 209-99,0 100 123,18 2 0,-12-307-163,0 3 9,-13 9-6,9-14-5,3-1 21,0-1 16,-3 0-30,3 0-3,-4 0 4,3 0-28,-1 0 0,1-1-1,0 1 1,0 0 0,0-1-1,0 1 1,0-1 0,0 1-1,0-1 1,0 0 0,0 0-1,0 0 1,0 0 0,1 0 0,-1-1-1,0 1 1,1 0 0,-1-1-1,-1-2 1,-10-7-674,-9-6-1660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4:53.5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44 20364,'0'0'8809,"17"0"-7710,792 0-314,-767-2-778,-1-2 0,52-11 0,-52 7 23,0 1 0,54 0 0,986 10 81,-1006 5-103,104-8-52,-130 9 37,-6-10 18,-22 0-3,-1 0 0,1 2 0,0 0 0,24 5 0,-37-3-15,-11-2-85,-13-1-760,11 0 36,-14 0-3043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42.29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2 0 19428,'0'0'9748,"0"17"-9320,0 126 637,0-130-990,-1 37 77,2 0-1,16 95 1,-15-137-203,1 5-98,-1-1 1,0 1-1,1 14 0,2-42-1923,1-4-916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1.39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72 16 26238,'0'0'2951,"-2"-12"-2375,1 12-543,-1-1-1,0 0 1,1 1-1,-1 0 1,1-1-1,-1 1 1,0 0-1,1 0 1,-1 0 0,0 0-1,0 0 1,1 0-1,-1 0 1,0 1-1,1-1 1,-1 1-1,1-1 1,-1 1-1,1-1 1,-1 1 0,1 0-1,-1 0 1,1 0-1,-1 0 1,1 0-1,-2 2 1,-1 3 14,1 1 0,0-1 0,0 1 0,1 0 0,-1-1 0,1 1 0,1 1 0,0-1 0,-1 14 0,1-1 3,1 1 0,3 26 0,-3-44-49,1 0-1,0 0 1,0 0 0,0 0-1,1 0 1,-1 0 0,1 0-1,-1 0 1,1 0 0,0-1-1,0 1 1,0-1-1,1 0 1,-1 1 0,0-1-1,1 0 1,0 0 0,-1-1-1,1 1 1,0 0 0,0-1-1,0 0 1,0 0 0,0 0-1,0 0 1,0 0 0,0 0-1,1-1 1,-1 0-1,0 1 1,0-1 0,0 0-1,1-1 1,-1 1 0,0-1-1,6-1 1,-7 1-13,0 1 0,0-2 0,0 1 0,0 0 1,0 0-1,0 0 0,-1-1 0,1 1 0,0-1 0,-1 1 0,1-1 0,-1 0 0,0 0 0,1 0 1,-1 0-1,0 0 0,0 0 0,0 0 0,-1 0 0,1 0 0,0-4 0,8-47-296,-9 49 266,2-8-65,-1 4 34,0-1-1,-1 0 0,0 0 1,-1-10-1,1 17 59,-1 1 1,1-1-1,0 1 0,0-1 0,-1 1 1,1 0-1,-1-1 0,1 1 0,-1 0 1,0-1-1,1 1 0,-1 0 0,0 0 1,0 0-1,0 0 0,0-1 0,0 1 1,0 0-1,0 1 0,0-1 0,-1 0 1,1 0-1,0 0 0,0 1 0,-1-1 1,1 1-1,0-1 0,-1 1 0,1-1 1,-1 1-1,-1 0 0,-6-1-144,1 0 1,0 1-1,-1 1 0,1-1 1,-12 4-1,-3 6-3573,10-1-8622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42.692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60 25910,'0'0'3896,"18"-10"-3565,60-31-124,-76 40-193,1-1-1,0 1 1,0 0 0,0 0 0,0 0-1,0 1 1,0-1 0,0 1 0,0-1 0,0 1-1,0 0 1,0 0 0,0 1 0,5 0-1,-6-1-9,0 1 0,-1 0 0,1 0 0,0 0 0,0 0-1,-1 0 1,1 0 0,-1 1 0,1-1 0,-1 0-1,0 1 1,1-1 0,-1 1 0,0-1 0,0 1 0,2 3-1,0 2-1,-1 0 0,0 0 0,0 1 0,0-1 0,-1 0-1,0 1 1,-1 0 0,0 8 0,0-9-1,-1-1 0,0 1 0,0 0-1,0 0 1,-1 0 0,0-1 0,-1 1 0,1-1 0,-1 0 0,0 1 0,-1-1 0,0-1-1,0 1 1,0 0 0,0-1 0,-1 0 0,0 0 0,0 0 0,0-1 0,-1 0 0,1 0-1,-1 0 1,0-1 0,0 1 0,-1-1 0,-12 3 0,6-5-958,8-6-3439,4-10-9457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43.115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155 34 15643,'0'0'13479,"-6"-6"-12871,2 3-510,0 0 0,0 0 0,0 0-1,0 1 1,-1-1 0,1 1 0,-1 0-1,-5-2 1,8 4-76,0-1-1,0 1 1,0-1-1,0 1 1,0 0-1,0 0 1,0 0-1,0 0 1,0 0-1,0 0 1,0 1 0,0-1-1,0 0 1,0 1-1,0 0 1,0-1-1,0 1 1,0 0-1,1 0 1,-1 0-1,0 0 1,1 1 0,-1-1-1,1 0 1,-1 1-1,1-1 1,-2 3-1,-4 5 16,0 1 0,0 1-1,1-1 1,1 1-1,-5 13 1,8-18-26,0-1 1,1 0-1,-1 1 0,1-1 0,1 0 1,-1 1-1,1 0 0,0-1 0,0 1 1,0-1-1,1 1 0,0-1 0,3 10 1,-3-13-25,1 1 0,0-1 0,-1 0 1,1 0-1,0 1 0,1-1 0,-1 0 1,0-1-1,1 1 0,-1 0 0,1-1 1,-1 1-1,1-1 0,0 0 0,-1 0 1,1 0-1,0 0 0,0 0 0,0-1 1,0 1-1,5-1 0,0 1-54,-1 0 1,1-1-1,0 0 1,-1 0-1,1-1 0,0 0 1,10-3-1,-15 2-45,1 0-1,0 0 1,0 0-1,-1 0 1,0-1-1,1 1 1,-1-1 0,0 0-1,0 0 1,0 0-1,-1 0 1,1-1-1,-1 1 1,0-1-1,0 1 1,0-1-1,0 0 1,1-6-1,1 0-85,-1-1 0,-1 0-1,0 1 1,0-1-1,0-21 1,-2-8 1509,-1 40-1219,0 0 1,0 0-1,0 0 0,1 0 1,-1 0-1,0 0 1,0 0-1,0 0 0,0 1 1,0-1-1,0 0 0,1 0 1,-1 1-1,0-1 1,0 1-1,1-1 0,-2 1 1,0 2-48,1-1-1,0 1 1,0-1-1,0 1 1,0-1 0,0 1-1,0-1 1,1 1 0,0 0-1,-1-1 1,1 6 0,2 39 142,-1-22-118,-1-23-72,0-1 0,0 1 0,0 0 1,0 0-1,0 0 0,0-1 0,1 1 0,-1 0 0,1-1 0,-1 1 1,1 0-1,0-1 0,-1 1 0,1 0 0,0-1 0,0 1 1,0-1-1,0 0 0,1 1 0,-1-1 0,0 0 0,1 0 0,-1 0 1,0 1-1,1-2 0,-1 1 0,1 0 0,2 1 0,3 0-361,-1-1 0,1 0 1,0 0-1,0 0 0,0-1 0,7 0 0,-8 0-135,17 0-3743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43.57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7 46 26510,'0'0'3648,"-1"4"-3397,-1 14-150,0 0-1,1 0 0,1 26 1,1-13-171,-1-31-69,7-2-293,-4-4 409,0 0 0,-1 0-1,1 0 1,-1 0 0,-1-1 0,1 1-1,-1-1 1,0 1 0,-1-1-1,0 1 1,0-10 0,4-38-62,-3 52 91,1-1 0,-1 1 0,0 0 0,0 0 0,1 0-1,0 0 1,-1 0 0,1 0 0,0 1 0,0-1 0,0 1 0,0-1-1,0 1 1,0-1 0,0 1 0,0 0 0,0 0 0,1 0-1,-1 0 1,1 1 0,-1-1 0,0 1 0,1-1 0,-1 1 0,4 0-1,5-1 26,0 0-1,0 1 1,0 0-1,18 3 0,-28-3-35,0 0 0,0 0 0,0 0 0,0 1 0,0-1 0,0 0 0,0 1 0,0-1 0,0 1 0,-1-1 0,1 1 0,0 0 0,0-1 0,0 1 0,-1 0 0,1-1 0,0 1 0,0 0 0,-1 0 0,1 0 0,-1 0 0,1 0 0,-1-1 0,1 3 0,2 26-2383,-3-21 1015,0 7-9144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44.01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28 4929,'0'0'24847,"0"11"-24526,0 171 210,5-185-591,-3-9 18,0-1 1,0 1-1,-2 0 1,0-24-1,-1 24 23,1 0 0,0 0 0,1-1 0,0 1 0,6-23 0,-6 33 20,0 0 1,1 0-1,-1-1 0,0 1 0,1 0 0,-1 0 0,1 0 0,-1 0 0,1 1 0,0-1 0,0 0 0,0 1 0,0-1 0,0 1 0,0 0 0,1 0 0,-1 0 0,0 0 0,1 0 0,-1 0 0,0 0 0,1 1 0,-1-1 0,1 1 0,-1 0 0,4 0 0,-2-1 3,0 1 1,-1 1-1,1-1 0,0 0 0,0 1 1,0 0-1,0 0 0,-1 0 0,1 0 1,0 1-1,-1-1 0,1 1 0,-1 0 1,0 0-1,0 0 0,4 3 0,-1 1-278,0 0 0,0 1 0,-1-1 0,1 1 0,-2 1 0,8 12-1,-6-8-3019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44.390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0 175 26678,'0'0'3535,"18"-9"-3476,58-27-39,-71 33-19,0 0 0,0 0 1,-1 0-1,0 0 0,1-1 0,-1 1 1,-1-1-1,1 0 0,-1-1 0,1 1 1,-1-1-1,0 1 0,-1-1 0,1 0 1,-1 0-1,0 0 0,0 0 1,2-10-1,-3 13 2,-1-1 1,0 1-1,1-1 1,-1 1 0,0 0-1,0-1 1,0 1-1,0-1 1,-1 1-1,0-4 1,0 5 4,1 0 0,-1 1 0,1-1 1,-1 0-1,1 1 0,-1-1 0,0 0 0,1 1 1,-1-1-1,0 1 0,1-1 0,-1 1 0,0-1 0,0 1 1,0-1-1,1 1 0,-1 0 0,0 0 0,0-1 1,0 1-1,0 0 0,0 0 0,0 0 0,0 0 0,0 0 1,-1 0-1,-2 1 19,0-1 0,0 1 1,0 0-1,0 0 0,0 0 1,0 0-1,1 1 0,-1 0 1,0 0-1,1 0 0,0 0 0,-1 0 1,1 1-1,0-1 0,0 1 1,0 0-1,0 0 0,1 0 1,-1 0-1,1 1 0,0-1 0,-2 6 1,-1-1 2,1 0 0,1 0 0,0 0 0,0 1 0,0-1 0,1 1 0,1 0 0,-1 0 0,1 11 0,0-5-18,1-10-7,0-1 0,0 0 0,0 1 0,0-1-1,1 1 1,0-1 0,1 5 0,-2-7-6,1-1 0,0 0 0,0 1 0,0-1 0,0 0 0,0 1 0,0-1 0,0 0 0,0 0 0,0 0 0,0 0 0,1 0 0,-1 0 0,0 0 0,1 0 0,-1-1 0,1 1 0,-1-1 0,1 1 1,-1-1-1,1 1 0,-1-1 0,1 0 0,2 0 0,5 2-87,0-1 0,-1-1 0,1 0 1,0 0-1,0-1 0,14-2 0,-19 1-342,0 1 0,0-1 0,0 1-1,0-1 1,0 0 0,0 0 0,-1-1 0,1 1-1,-1-1 1,1 0 0,-1 0 0,0 0 0,0 0 0,-1-1-1,4-4 1,2-9-11929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44.747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0 0 26014,'0'0'4767,"0"16"-4592,0 112 88,0-126-271,0-1 0,1 1 0,-1 0 0,0 0 0,1 0 0,-1-1 0,1 1 0,-1 0 0,1-1 0,0 1 0,0 0 0,0-1 0,0 1 0,0-1 0,0 1 0,0-1 0,0 0 0,0 1 1,1-1-1,-1 0 0,1 0 0,-1 0 0,1 0 0,-1 0 0,1 0 0,-1-1 0,1 1 0,0 0 0,0-1 0,-1 1 0,1-1 0,0 0 0,0 0 0,-1 1 0,1-1 0,0 0 0,0 0 0,0-1 0,-1 1 0,1 0 1,0-1-1,0 1 0,-1-1 0,1 1 0,0-1 0,-1 0 0,1 0 0,0 0 0,-1 0 0,0 0 0,1 0 0,-1 0 0,1 0 0,-1 0 0,1-3 0,5-6 41,-1 0 0,-1-1 0,0 0 0,-1 0 0,0-1 1,0 1-1,-1-1 0,1-12 0,-4 24-30,0 5 33,-1 0 0,1 0 0,1 0 0,-1 0 0,1 0 0,0 0 0,0 0 0,2 6 0,-1-9-34,-1 0 0,0-1 1,1 1-1,-1-1 0,1 1 1,0-1-1,0 1 0,-1-1 1,1 0-1,0 0 0,0 0 0,0 0 1,0 0-1,0 0 0,0-1 1,0 1-1,0-1 0,1 1 1,-1-1-1,0 0 0,0 0 0,3 0 1,4 1-119,0-1-1,0 0 1,0 0 0,-1 0 0,1-1 0,14-4-1,-18 3-296,1 0-1,-1 0 0,0 0 0,0-1 1,0 0-1,-1 0 0,5-3 0,4-6-3748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45.122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24 0 26126,'0'0'5034,"-3"12"-4826,-6 43-81,3 1-1,0 72 1,6-115-127,1 0-1,0 1 1,1-1 0,0 0-1,1 0 1,5 14-1,-4-18-489,-2-12-516,-1-16-4407,-1 16 3462,0-14-16661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45.481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 13 26846,'0'0'4577,"6"-2"-4419,37-4-50,0 2-1,81 3 0,-58 2-70,-65-1-45,-30 6-1125,12-3-1359,-1 0-4082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0.50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 2 23461,'0'0'6759,"0"0"-6743,-1 0 1,1 0-1,0-1 1,0 1-1,-1 0 1,1 0-1,0 0 1,-1 0-1,1 0 1,0 0-1,0 0 1,-1-1-1,1 1 1,0 0-1,-1 0 1,1 0-1,0 0 1,-1 0-1,1 1 1,0-1-1,0 0 1,-1 0-1,1 0 1,0 0-1,-1 0 0,1 0 1,0 0-1,0 1 1,-1-1-1,1 0 1,0 0-1,-1 1 1,-1 4 33,0 1-1,1 0 1,0 0 0,0 0 0,0 1 0,1-1-1,-1 0 1,2 12 0,0-6-5,-3 71 151,5 101-74,-1-170-165,0 1 0,2-1 0,0 0 1,0 0-1,8 15 0,-8-19-151,-3-7 234,-1-3-98,0 0-1,0 0 1,0 1-1,0-1 1,0 0-1,0 0 1,0 0-1,0 0 1,0 0-1,0 1 1,0-1-1,0 0 1,0 0-1,0 0 1,1 0-1,-1 0 1,0 0-1,0 1 1,0-1-1,0 0 1,0 0-1,0 0 1,0 0-1,0 0 1,1 0-1,-1 0 1,0 0-1,0 0 1,0 0-1,0 1 1,0-1-1,1 0 1,-1 0-1,0 0 1,0 0-1,0 0 1,0 0-1,0 0 1,1 0-1,-1 0 1,0 0-1,0 0 1,0 0-1,0 0 1,0 0-1,1 0 1,-1 0-1,0-1 1,0 1-1,0 0 1,0 0-1,0 0 1,0 0-1,1 0 1,-1 0-1,0 0 1,0 0-1,6-5-3779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0.86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96 25021,'0'0'5671,"8"-15"-5519,31-47-85,-37 60-62,1 0 0,-1 0-1,1 0 1,0 1 0,0-1 0,-1 1 0,1 0 0,0 0 0,0 0 0,0 0 0,1 0 0,-1 0 0,0 1 0,0 0 0,0-1 0,0 1 0,0 1 0,1-1 0,-1 0 0,0 1 0,0-1 0,0 1 0,0 0 0,4 2 0,-4-2-5,0 0 1,0 1 0,0-1 0,0 1 0,-1 0 0,1 0-1,-1 0 1,1 0 0,-1 0 0,0 1 0,1-1 0,-1 1-1,0-1 1,-1 1 0,1 0 0,0 0 0,-1 0-1,0 0 1,2 6 0,0 1 1,-1 0 1,-1 0-1,0 0 0,0 20 1,-2-24 2,0 0 0,-1 0-1,1 0 1,-1-1 0,-1 1 0,1-1 0,-1 1 0,0-1 0,0 0 0,0 0 0,-1 0 0,0 0 0,0-1 0,0 1 0,-9 6 0,7-6-13,0 1 0,-1-1 1,1 0-1,-1-1 1,-1 0-1,1 0 1,0 0-1,-1-1 0,0 0 1,0 0-1,-10 1 1,-1-4-582,19-1 510,-1 1-1,1 0 0,-1-1 0,1 1 1,-1-1-1,1 1 0,0-1 0,-1 1 1,1-1-1,0 1 0,-1-1 0,1 1 1,0-1-1,0 0 0,0 1 0,-1-1 0,1 1 1,0-1-1,0 0 0,0 1 0,0-1 1,0 1-1,0-1 0,0 0 0,1 0 1,-1-18-3729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4.77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65 25405,'0'0'3963,"0"14"-3569,0 107 154,0-119-542,0 0 0,0-1-1,0 1 1,0 0-1,0 0 1,0 0 0,1 0-1,-1-1 1,1 1-1,-1 0 1,1 0 0,0-1-1,0 1 1,-1 0-1,1-1 1,0 1 0,0-1-1,1 1 1,-1-1-1,0 0 1,0 1-1,1-1 1,-1 0 0,3 2-1,-1-2-17,1 0 0,0 0 0,-1 0 0,1 0 0,-1-1 0,1 0 0,0 1 0,0-1 0,-1 0 0,1-1 0,6 0 0,-4-1-88,-1 0-1,1 0 0,-1 0 0,0-1 0,0 1 0,0-1 0,-1 0 0,1-1 0,-1 1 0,1-1 0,6-7 0,-2 1-310,-1 0 0,0 0 0,0 0-1,7-15 1,-11 17-19,0 0 0,-1-1 0,0 0 0,-1 1 0,0-1 0,0 0 0,1-13 0,-2-34 4942,-1 55-3905,-2 2-529,1 0-1,-1 0 0,0 0 1,1 0-1,-1 0 1,1 0-1,-1 0 1,1 1-1,0-1 0,0 1 1,-1-1-1,1 1 1,0-1-1,0 1 1,0 0-1,1 0 1,-1-1-1,0 1 0,1 0 1,-1 0-1,1 0 1,-1 0-1,1 0 1,0 2-1,-3 57 53,3-49 15,0-5-120,0 0 0,1 0-1,0 0 1,0 0-1,0 0 1,1 0 0,0 0-1,0 0 1,1-1 0,4 11-1,-5-15-50,0 1 0,0-1 1,0 1-1,1-1 0,-1 0 0,0 0 0,1 0 0,-1 0 1,1 0-1,0 0 0,0-1 0,0 1 0,-1-1 0,1 0 1,1 0-1,-1 0 0,0 0 0,0-1 0,0 1 0,0-1 1,0 0-1,1 0 0,-1 0 0,0 0 0,0 0 0,6-2 1,-5 1-135,0 0 0,0 0 0,-1 0 0,1 0 0,-1-1 0,1 1 0,-1-1 0,1 0 0,-1 0 0,0 0 0,0-1 0,0 1 0,0-1 0,3-4 0,13-19-3434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1.79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8 25541,'0'0'3972,"3"-1"-3815,-2 0-139,-1 0 0,1 1 0,-1-1-1,1 1 1,0 0 0,-1-1 0,1 1 0,-1-1-1,1 1 1,0 0 0,-1 0 0,1-1-1,0 1 1,0 0 0,-1 0 0,1 0 0,0 0-1,-1 0 1,1 0 0,0 0 0,0 0-1,-1 0 1,1 0 0,0 0 0,0 0 0,-1 0-1,1 1 1,0-1 0,-1 0 0,1 1-1,0-1 1,0 1 0,1 1 14,-1 1-1,0-1 1,1 0 0,-1 1 0,0 0-1,0-1 1,-1 1 0,2 5 0,3 24 27,-2 0 0,-1 62 0,-2-73-27,-2-53-137,1 14 4,1 0 0,3-33 0,-3 47 89,0 0-1,1 1 0,0-1 1,0 1-1,0 0 0,0-1 1,1 1-1,-1 0 0,1 0 1,0 0-1,0 0 0,0 0 1,0 0-1,0 0 0,1 1 1,-1-1-1,1 1 0,-1-1 1,1 1-1,4-2 0,-5 3 21,0 0 1,0 0-1,0 0 0,0 0 0,1 0 0,-1 0 0,0 1 0,0 0 0,1-1 0,-1 1 0,0 0 0,1 0 0,-1 0 0,0 0 0,0 0 0,1 1 0,-1-1 0,0 1 0,0-1 0,1 1 1,-1 0-1,0 0 0,0 0 0,0 0 0,0 0 0,0 1 0,0-1 0,-1 1 0,1-1 0,0 1 0,-1-1 0,1 1 0,-1 0 0,1 0 0,-1 0 0,0 0 0,0 0 0,1 3 0,2 3 28,0 1-1,-1-1 1,-1 1-1,1 0 0,-1 0 1,-1 0-1,0 0 0,0 12 1,-1-5-681,0-6-4242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1.24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44 11482,'0'0'18880,"-1"26"-18785,-3 9-58,0 6-17,2 41 1,2-82-21,4 45-129,-4-45 124,0 1 1,0 0-1,0-1 0,0 1 1,0-1-1,0 1 0,1 0 0,-1-1 1,0 1-1,0-1 0,1 1 1,-1-1-1,0 1 0,1-1 1,-1 1-1,1-1 0,-1 1 1,1-1-1,-1 1 0,1-1 1,-1 0-1,1 1 0,0-1 1,0 0-1,0 0 0,0-1 0,0 1 0,0-1 0,0 1 0,0-1 1,0 1-1,0-1 0,-1 0 0,1 1 0,0-1 0,0 0 1,-1 0-1,1 1 0,0-1 0,-1 0 0,1 0 0,-1 0 0,1 0 1,0-1-1,3-7-75,1 0-1,-1 0 1,-1-1 0,0 1 0,0-1 0,1-12-1,7-66-191,-9 58 215,-1 14 61,3-22 0,-4 37 4,0 0-1,0 0 0,0 0 1,1 0-1,-1 0 0,0 0 1,1 1-1,-1-1 0,1 0 1,-1 0-1,1 0 0,0 1 1,-1-1-1,1 0 1,0 0-1,-1 1 0,1-1 1,0 1-1,0-1 0,0 0 1,-1 1-1,1 0 0,0-1 1,0 1-1,0 0 0,0-1 1,0 1-1,0 0 0,0 0 1,1-1-1,1 1 0,-1 0-1,0 0 1,0 0 0,1 0-1,-1 1 1,0-1-1,0 0 1,1 1 0,-1 0-1,0-1 1,0 1 0,0 0-1,2 1 1,-1 1-49,-1-1 0,0 0 0,-1 1 0,1 0-1,0-1 1,-1 1 0,1 0 0,-1 0 0,1 3 0,9 12-1222,1-3-2124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1.62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102 0 23989,'0'0'7092,"-15"11"-6985,-48 36-36,61-44-68,-1-1 0,1 1 1,0-1-1,0 1 0,0 0 1,1 0-1,-1 0 0,1 0 1,-1 0-1,1 0 0,0 0 1,0 1-1,1-1 0,-1 0 1,1 1-1,-1-1 0,1 0 1,0 1-1,0-1 0,1 1 1,-1-1-1,1 4 0,1 11 39,-2-12-38,-1-2-2,1 0-1,0 1 1,1-1 0,-1 0-1,1 0 1,2 8 0,-3-10-3,1-1-1,0 0 1,0 0 0,0 1 0,0-1 0,0 0-1,0 0 1,0 0 0,0 0 0,0 0 0,0 0-1,0-1 1,1 1 0,-1 0 0,0-1 0,1 1-1,-1-1 1,0 1 0,1-1 0,-1 1 0,1-1-1,-1 0 1,3 0 0,3 1-60,0 0 1,1 0-1,-1-1 1,0 0-1,0-1 0,0 0 1,0 0-1,10-3 0,-15 3 37,0 1-1,0-1 1,1-1-1,-1 1 0,0 0 1,-1 0-1,1-1 1,0 1-1,0-1 0,-1 1 1,1-1-1,0 0 1,-1 0-1,0 0 0,1 0 1,-1 0-1,0 0 1,0 0-1,0 0 1,0 0-1,-1 0 0,1-1 1,-1 1-1,1 0 1,-1-1-1,0 1 0,0 0 1,0-4-1,0 0 20,0-1 0,0 1 0,0 0 0,-1 0 0,0 0 0,-1 0 0,1 0 0,-5-9-1,4 12 8,0-1 0,0 1-1,-1-1 1,0 1 0,0 0-1,0 0 1,0 0 0,0 0-1,-1 0 1,1 1 0,-1 0-1,1 0 1,-7-3-1,6 3-382,-33-15 1223,10 13-6762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2.00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28 27598,'0'0'3289,"-2"25"-3144,-1 9-109,-1 4 9,2 44 1,1-79-40,1 1 0,0-1 0,1 1 0,-1-1 0,1 1 1,-1-1-1,1 0 0,0 1 0,0-1 0,1 0 0,-1 0 0,3 5 1,-2-6-8,-1-1 1,1 0 0,-1 1 0,1-1 0,0 0 0,0 0-1,-1 1 1,1-1 0,0-1 0,0 1 0,0 0 0,0 0-1,0-1 1,0 1 0,0-1 0,0 0 0,0 0 0,0 1-1,1-1 1,-1 0 0,0-1 0,3 0 0,-2 1-13,0-1 0,-1-1 1,1 1-1,-1 0 0,1-1 0,-1 1 1,0-1-1,1 0 0,-1 0 1,0 0-1,0 0 0,0 0 1,0 0-1,-1 0 0,1-1 0,-1 1 1,1-1-1,-1 1 0,0-1 1,0 1-1,0-1 0,0 0 1,0-4-1,5-12-88,-2 0 0,3-22 0,-6 35 66,2-27-46,0-47 1,-3 80 41,0-1 1,0 0 0,0 0 0,0 0 0,-1 0-1,1 1 1,0-1 0,0 0 0,-1 0 0,1 0-1,0 1 1,-1-1 0,1 0 0,0 0 0,-1 1-1,1-1 1,-1 0 0,0 1 0,1-1 0,-1 0-1,1 1 1,-1-1 0,0 1 0,0-1 0,1 1-1,-2-1 1,1 1-311,0 0-1,0-1 0,1 1 1,-1 0-1,0 0 1,0 0-1,0 0 0,0 0 1,0 0-1,0 0 1,1 0-1,-1 1 0,0-1 1,0 0-1,0 0 1,0 1-1,0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2.36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1 212 26430,'0'0'4001,"0"147"-3777,0-127-176,6-8 8,-1-6-56,7-6-256,5-15-441,1-19-1143,-1-1-14828</inkml:trace>
  <inkml:trace contextRef="#ctx0" brushRef="#br0" timeOffset="1">87 1 27366,'0'0'1864,"-28"55"-17275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2.74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122 30 26726,'0'0'4487,"-6"-5"-4332,4 3-143,-1-1 8,0 0 0,0 1 0,0-1 0,0 1 1,-1 0-1,-5-3 0,8 4-16,-1 1 1,1 0-1,0-1 1,-1 1-1,1 0 1,-1-1-1,1 1 1,-1 0-1,1 0 1,-1 0-1,1 0 1,-1 1-1,1-1 1,-1 0-1,1 1 1,0-1-1,-1 0 1,1 1-1,-1 0 1,1-1-1,0 1 1,0 0-1,-1 0 1,1 0-1,0 0 1,0 0-1,-1 1 1,-3 3 0,1 0 0,0 0-1,0 1 1,1 0 0,0-1 0,0 1 0,0 0 0,0 1 0,1-1 0,-2 13 0,0-2 5,2 0 1,0 0-1,2 18 1,0-33-18,0 0 0,0 0 1,0 0-1,1 0 1,-1-1-1,1 1 0,0 0 1,-1 0-1,1-1 0,0 1 1,0 0-1,0-1 0,0 1 1,0-1-1,0 1 0,1-1 1,-1 0-1,0 1 0,1-1 1,-1 0-1,1 0 0,0 0 1,-1 0-1,1 0 0,0 0 1,-1-1-1,1 1 0,0-1 1,2 1-1,0 0-25,0 0 1,0 0-1,0-1 1,0 1-1,0-1 1,0 0-1,0-1 0,0 1 1,0-1-1,0 0 1,0 1-1,0-2 0,0 1 1,5-3-1,-1-1-279,1-1-1,-1-1 1,0 0-1,-1 0 0,0 0 1,0-1-1,10-14 1,8-21-2901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3.09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59 0 26614,'0'0'4513,"-9"11"-4276,5-7-212,0 1-7,-1 1 0,1-1 0,0 1 0,0 0 0,0 0 1,1 1-1,0-1 0,0 0 0,1 1 0,0 0 0,0 0 0,0-1 1,0 10-1,1 130 172,1-83-167,0-47-17,1-1 0,1 1 0,0-1 0,5 17 0,-6-27-28,0 0-1,1 0 1,-1-1-1,1 1 1,0-1-1,1 1 0,-1-1 1,1 0-1,0 0 1,0 0-1,0 0 1,0-1-1,1 1 0,-1-1 1,1 0-1,8 5 1,-10-7-168,0 0 0,1 0 0,-1-1 0,1 1 0,-1-1 0,0 0 0,1 0 1,-1 0-1,4 0 0,0-1-1920,7 1-8068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3.48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1 197 28222,'0'0'2044,"24"-9"-1950,75-32-121,-95 40 27,-1-1 0,0 0-1,1 0 1,-1 0 0,0 0-1,0-1 1,0 1 0,-1-1-1,1 1 1,-1-1 0,1 0-1,-1 0 1,0 0 0,0 0-1,0-1 1,0 1 0,-1-1-1,0 1 1,1-1 0,-1 1-1,0-1 1,-1 0 0,1 1 0,-1-1-1,1 0 1,-1 0 0,0 1-1,-1-1 1,1 0 0,-2-5-1,1-10 32,1 18-18,0 0 0,0 0 0,0-1-1,-1 1 1,1 0 0,0 0-1,-1 0 1,1 0 0,-1 0-1,1 0 1,-1 0 0,0 0-1,1 0 1,-1 0 0,0 0-1,0 0 1,1 0 0,-1 1-1,0-1 1,0 0 0,0 0-1,0 1 1,0-1 0,0 1-1,0-1 1,0 1 0,0-1-1,-1 1 1,1 0 0,0 0-1,-2-1 1,-41-1 279,34 3-219,8-1-59,0 0-1,0 1 0,0-1 0,0 1 0,0 0 0,0 0 1,0 0-1,0 0 0,0 0 0,0 0 0,0 0 0,1 1 1,-1-1-1,0 0 0,1 1 0,0 0 0,-1-1 1,1 1-1,0 0 0,-1 0 0,1 0 0,0-1 0,1 1 1,-1 0-1,-1 4 0,0 0 13,-1 1 1,1 0-1,1 1 0,-1-1 1,1 0-1,0 9 0,1 3 6,-1-15-26,1 1 1,-1-1-1,1 1 0,0-1 1,0 1-1,1 0 0,0-1 1,-1 1-1,1-1 0,1 0 1,-1 1-1,1-1 0,-1 0 1,1 0-1,1 0 0,-1 0 0,0 0 1,5 5-1,1-2-8,0 0-1,1 0 1,-1-1-1,1-1 1,0 0 0,1 0-1,-1 0 1,17 4-1,-21-7-324,1-1 0,-1 0-1,1 0 1,0 0-1,0-1 1,-1 1 0,1-1-1,0-1 1,0 1 0,-1-1-1,1 0 1,0 0-1,-1-1 1,1 0 0,-1 0-1,1 0 1,5-4 0,18-15-11640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3.85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26 0 26830,'0'0'4350,"-4"14"-4194,-2 13-104,1 0-1,1 0 1,0 33 0,3-38-26,0-12-18,0 0 1,1-1 0,1 1 0,2 16 0,-3-25-13,0 0 0,1 1 0,-1-1 0,0 1 0,1-1 0,0 1 0,-1-1 0,1 0 0,0 1 0,0-1 0,-1 0 0,1 0 0,0 0 0,0 1 1,0-1-1,1 0 0,-1 0 0,0-1 0,0 1 0,1 0 0,-1 0 0,0-1 0,1 1 0,-1 0 0,0-1 0,1 1 0,-1-1 0,1 0 0,-1 0 0,1 1 0,-1-1 0,1 0 1,-1 0-1,1 0 0,1-1 0,0 1-18,-1-1 1,1 0-1,-1 0 1,1 0-1,-1 0 1,0 0-1,0-1 1,1 1-1,-1-1 0,0 1 1,0-1-1,0 0 1,0 0-1,-1 0 1,3-3-1,26-40-200,-18 24 163,-5 9 64,-2 4-21,1 0-1,-1 0 1,11-11 0,-15 18 21,0 0-1,0 0 1,0 0 0,0 0 0,0 0-1,1 0 1,-1 0 0,0 0 0,1 0-1,-1 1 1,0-1 0,1 1 0,-1-1-1,1 1 1,-1-1 0,1 1 0,-1 0-1,1-1 1,-1 1 0,1 0 0,0 0-1,-1 0 1,1 1 0,-1-1 0,1 0-1,-1 1 1,1-1 0,1 1 0,14 16 79,-17-16-104,1 0-1,0 1 1,0-1 0,0 0-1,0 1 1,0-1-1,1 0 1,-1 0 0,0 0-1,0 0 1,1 0-1,-1 0 1,1-1 0,-1 1-1,1 0 1,-1-1-1,3 1 1,9 0-1680,4-1-2419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5.18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29 43 27862,'0'0'2665,"-2"31"-2524,-5 103-72,4 59 129,4-118-284,6-94-1177,-4-35 657,-3 10-6664,-8-62 0,-1 41 5733,4 28 4657,0-28 5740,4-1-4377,2 66-4457,-1-1 0,0 0-1,0 0 1,0 1 0,1-1-1,-1 0 1,0 0 0,1 1-1,-1-1 1,0 0 0,1 1-1,-1-1 1,1 0 0,-1 1-1,1-1 1,-1 1 0,1-1-1,0 1 1,-1-1 0,1 1-1,0-1 1,-1 1 0,1 0-1,0-1 1,0 1 0,-1 0-1,1 0 1,0 0 0,0-1-1,-1 1 1,3 0 0,31-1 176,-26 1-148,15-1-9,-10 0-27,0 0-1,0 1 1,17 3 0,-27-3-17,-1 1 0,1-1 0,-1 1-1,0-1 1,1 1 0,-1 0 0,0 0 0,1 0 0,-1 0 0,0 0 0,0 1 0,0-1 0,0 0 0,0 1 0,0 0 0,-1-1 0,1 1 0,0 0 0,-1 0 0,1 0 0,-1 0 0,0 0 0,2 4 0,-2-1 0,1-1 0,-1 1 0,-1-1 0,1 1 0,0-1 0,-1 1 0,0 0 0,0-1 0,-1 1 0,1-1 0,-1 1 0,0-1 0,0 1 0,-3 5 1,1-3-2,0 0 1,0-1-1,-1 0 1,0 0-1,-1 0 1,0 0-1,1-1 1,-8 7-1,-8 4 15,0-1-1,-1-1 1,0-1-1,-29 12 1,49-24-14,1-1 1,0 0-1,0 0 1,0 1-1,-1-1 1,1 0-1,0 0 0,0 1 1,0-1-1,0 0 1,-1 0-1,1 1 1,0-1-1,0 0 0,0 0 1,0 1-1,0-1 1,0 0-1,0 1 1,0-1-1,0 0 1,0 0-1,0 1 0,0-1 1,0 0-1,0 1 1,0-1-1,0 0 1,1 0-1,-1 1 1,0-1-1,0 0 0,0 1 1,0-1-1,1 0 1,-1 0-1,0 0 1,0 1-1,0-1 0,1 0 1,-1 1-1,11 9 113,-11-9-97,57 59 465,-44-45-448,0 0 0,1-1 0,0 0 0,1-1 0,20 13 0,-32-25-99,1 1-1,-1-1 1,1 0-1,-1 0 1,1 0-1,-1 0 1,1 0-1,-1-1 1,1 0-1,0 0 1,6 0-1,-1 0-501,8 0-1475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5.55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72 1 27310,'0'0'3857,"-13"26"-3747,-37 82-60,48-105-49,1 0 0,0 1 0,0-1 0,0 1 0,0-1 0,0 1 0,1-1 1,-1 1-1,1-1 0,0 8 0,1-10 0,-1 0 0,0 1 0,1-1 0,-1 0 0,1 0 1,-1 1-1,1-1 0,0 0 0,-1 0 0,1 0 0,0 0 0,0 0 0,0 0 0,0 0 0,0 0 1,0 0-1,0 0 0,0 0 0,2 0 0,1 1-2,1-1-1,0 1 1,-1-1 0,1 0 0,0-1-1,0 1 1,0-1 0,0 0-1,7-1 1,-3 1-26,-6 0 14,-1 0 0,1 0 0,0 0 0,-1-1 0,1 1 0,0-1 0,-1 1 0,1-1 0,-1 0 0,1 0 0,-1 0 0,1-1 0,-1 1 0,0 0 0,0-1 0,0 0 0,0 1 0,0-1 0,0 0 0,0 0 0,0 0 0,-1 0 0,1 0 0,-1-1 0,1 1 0,-1 0 0,0-1 0,0 1 0,1-5 0,1-5-64,-1 0 1,0 1 0,-1-1-1,0 0 1,-1-15 0,-1 15 12,2 11 62,-1 0 0,0 0 0,-1 0 0,1 0 0,0 0 0,0 0 0,0 0-1,-1 0 1,1 0 0,0 0 0,-1 0 0,1 0 0,-1 0 0,1 0 0,-1 1 0,1-1 0,-1 0 0,0 0-1,1 0 1,-1 1 0,0-1 0,0 0 0,0 1 0,1-1 0,-1 1 0,0-1 0,0 1 0,0-1 0,0 1-1,-2-1 1,-34-1-94,24 2-76,13 0 129,0 0 1,-1 0-1,1 0 1,0 0-1,0 0 1,-1 0-1,1 0 1,0 0-1,0 0 1,-1 0-1,1 0 1,0 0 0,0 0-1,0 0 1,-1 1-1,1-1 1,0 0-1,0 0 1,-1 0-1,1 0 1,0 0-1,0 0 1,0 1-1,0-1 1,-1 0-1,1 0 1,0 0-1,0 0 1,0 1-1,0-1 1,0 0-1,-1 0 1,1 1-1,0-1 1,0 0 0,0 0-1,0 0 1,0 1-1,0-1 1,0 0-1,0 0 1,0 1-1,0-1 1,0 0-1,0 0 1,0 1-1,0-1 1,0 0-1,0 2-448,0 4-5047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2.21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32 100 19812,'0'0'9630,"23"2"-8907,-21-2-717,0-1-1,0 1 0,0-1 1,0 0-1,-1 0 1,1 1-1,0-1 1,-1-1-1,1 1 0,0 0 1,-1 0-1,1-1 1,-1 1-1,0 0 1,0-1-1,1 0 0,-1 1 1,1-4-1,1 2-3,-2 0 0,1-1 0,0 1 0,-1-1 0,1 1 0,-1-1 0,0 1 0,0-1 0,0-7 0,0 9-2,-1 1 1,0-1 0,0 1-1,0-1 1,0 1 0,0-1-1,0 1 1,0-1-1,-1 1 1,1-1 0,-1 1-1,1 0 1,-1-1-1,1 1 1,-1 0 0,0-1-1,1 1 1,-1 0 0,0-1-1,0 1 1,-2-1-1,1 1 2,-1 0-1,1 1 1,-1-1-1,0 1 1,1-1-1,-1 1 0,0 0 1,1 0-1,-1 0 1,0 1-1,-3 0 0,4-1 11,0 1-1,0 0 1,0 0-1,0 0 0,0 0 1,0 1-1,0-1 1,0 0-1,0 1 0,1 0 1,-1-1-1,0 1 1,1 0-1,0 0 0,-1-1 1,1 1-1,0 0 0,0 0 1,0 1-1,0-1 1,-1 3-1,-13 47 317,13-37-241,1 1-1,0 0 1,1-1-1,3 29 0,-3-42-84,1 0 0,-1 0 0,1 0 0,-1 0-1,1 0 1,0 0 0,0-1 0,-1 1 0,1 0 0,1-1-1,-1 1 1,0 0 0,0-1 0,0 1 0,1-1 0,-1 0-1,1 1 1,-1-1 0,1 0 0,0 0 0,-1 0-1,1 0 1,0 0 0,0-1 0,0 1 0,2 0 0,5 1-35,-1 0 1,1-1 0,-1-1-1,16 0 1,-15 0-26,-5 0 7,-1 0 1,0 0-1,1-1 1,-1 1 0,0-1-1,0 0 1,1 0-1,-1 0 1,0 0 0,0 0-1,0-1 1,0 0-1,0 1 1,3-4 0,0-1-414,1-1 0,-1 1 0,10-16 0,-14 19 267,21-28-3068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5.90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1 442 27598,'0'0'2272,"13"-27"-2137,45-88-132,-46 93-3,-2 1 0,0-1 0,-1-1 1,-2 0-1,0 0 0,-1 0 0,-2-1 1,0 0-1,-1 0 0,-2-47 0,-17 72 449,13 0-423,1 1 1,-1-1-1,1 1 1,-1 0-1,1 0 1,0 0-1,-1 0 1,1 0-1,0 1 1,1-1-1,-1 1 1,0-1 0,1 1-1,-1 0 1,1-1-1,0 1 1,0 0-1,0 0 1,-1 5-1,-3 4 45,-1 8 13,0-1 0,0 1 1,2-1-1,1 1 0,-2 33 0,4-2 28,5 54-1,-3-100-119,-1-1 0,1 1-1,0-1 1,0 0 0,0 0 0,1 1 0,0-1-1,0 0 1,0 0 0,0 0 0,0-1 0,1 1-1,-1 0 1,1-1 0,0 0 0,0 1 0,1-1-1,-1 0 1,0-1 0,1 1 0,0-1-1,0 1 1,0-1 0,7 3 0,-7-4-377,0-1 0,-1 1 0,1 0 1,0-1-1,-1 0 0,1 0 0,0 0 0,0 0 1,-1-1-1,1 1 0,0-1 0,4-2 0,9-6-12904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6.28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0 199 26926,'0'0'2603,"26"-13"-2495,80-42-193,-102 53 67,-1 0 0,0 0 0,0 0 1,0-1-1,0 1 0,0-1 0,0 1 1,-1-1-1,1 0 0,-1 0 0,0 0 1,0-1-1,3-4 0,-4 5 9,-1 0 0,1 0 0,0 0-1,-1 0 1,0 0 0,0-1 0,0 1 0,0 0 0,-1-5-1,0-6 37,0 12 3,1 0 0,-1 0 0,1 0 1,-1 1-1,0-1 0,1 0 0,-1 0 0,0 1 0,0-1 0,0 1 0,-1-1 0,1 1 0,0-1 0,-1 1 0,1 0 0,0 0 1,-1 0-1,0-1 0,1 1 0,-1 1 0,1-1 0,-1 0 0,0 0 0,0 1 0,0-1 0,1 1 0,-1-1 0,0 1 0,-3 0 0,1-1 10,1 0 0,0 1 0,-1 0 0,1-1 0,-1 1 0,1 1 0,0-1 0,-1 0 0,1 1-1,0 0 1,-1 0 0,1 0 0,0 0 0,0 0 0,0 1 0,0-1 0,-3 3 0,1 2 3,0-1 0,0 1 0,1 1 1,0-1-1,0 1 0,0-1 0,1 1 1,0 0-1,1 0 0,-1 1 0,0 7 1,0-3-12,1 0 0,0 0 0,1 0 0,1 1 0,0-1 1,2 15-1,-2-25-32,0-1 1,1 1-1,-1-1 1,1 1-1,0-1 1,-1 1-1,1-1 1,0 0-1,0 1 1,0-1-1,0 0 0,0 0 1,0 1-1,0-1 1,0 0-1,1 0 1,-1 0-1,0-1 1,1 1-1,-1 0 1,1 0-1,-1-1 1,0 1-1,1-1 1,-1 1-1,1-1 1,2 1-1,6 0-28,0 0 0,0 0 0,14-1 0,-15 0-27,4 0-30,0 1-307,1-1 0,0-1 0,19-4 0,-2-7-1686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27.42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 0 28430,'0'0'2585,"-6"147"-2529,6-118-32,0-6-16,0-8-8,6-9 0,-1-6-288,1 0-481,-6-23-879,0-6-16308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37.83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27902,'0'0'2586,"29"3"-4117,-23 0-2685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39.13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 50 23749,'0'0'5707,"-1"-3"-5578,1 3-115,-1-1 1,1 1-1,0-1 0,0 1 1,0-1-1,-1 1 1,1-1-1,0 1 0,0-1 1,0 1-1,0-1 0,0 1 1,0-1-1,0 1 0,0-1 1,0 1-1,0-1 1,0 0-1,0 1 0,1-1 1,-1 1-1,0-1 0,0 1 1,0 0-1,1-1 1,-1 1-1,0-1 0,1 1 1,-1-1-1,0 1 0,1 0 1,-1-1-1,1 1 0,-1 0 1,0-1-1,1 1 1,-1 0-1,2-1 0,25-1 469,-19 2-616,-7 0 134,0 1 1,-1-1 0,1 1 0,0-1-1,-1 1 1,1 0 0,-1-1 0,1 1-1,-1 0 1,1-1 0,-1 1 0,1 0-1,-1 0 1,0-1 0,1 1-1,-1 0 1,0 0 0,0 0 0,0-1-1,0 1 1,1 0 0,-1 0 0,0 0-1,-1 0 1,4 33 80,-2-19-10,1 10 11,-2-16-63,1-1 0,0 1 0,1-1 0,4 16 0,-6-24-20,0 1 0,0-1 0,1 1-1,-1-1 1,1 1 0,-1-1 0,1 1 0,-1-1 0,0 0 0,1 1 0,-1-1 0,1 0 0,0 1 0,-1-1 0,1 0 0,-1 0 0,1 1 0,-1-1 0,1 0 0,0 0 0,-1 0 0,1 0 0,-1 0 0,1 0 0,0 0 0,-1 0 0,1 0 0,-1 0 0,1 0 0,0 0 0,-1-1 0,1 1 0,-1 0-1,1 0 1,-1 0 0,1-1 0,-1 1 0,1 0 0,-1-1 0,2 0 0,3-9-53,-1 1-1,0-1 0,0-1 0,-1 1 1,0-1-1,0 1 0,1-19 1,1-6-73,-4 33 137,0-1 0,0 1-1,0-1 1,0 1-1,0 0 1,1-1 0,-1 1-1,1 0 1,0 0-1,-1 0 1,1 0 0,0 0-1,0 1 1,0-1-1,0 0 1,0 1-1,1 0 1,-1-1 0,0 1-1,1 0 1,-1 0-1,1 0 1,-1 1 0,1-1-1,0 0 1,-1 1-1,1 0 1,-1 0-1,1 0 1,0 0 0,4 0-1,-6 2 7,1 0 0,-1 0 0,1 0-1,-1 0 1,0 0 0,0 0 0,0 0 0,0 0-1,0 0 1,0 0 0,0 1 0,-1-1-1,1 0 1,-1 1 0,0 3 0,2 2 21,6 28 68,-4-17-88,12 36-1,-15-51-53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56.86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17660,'0'0'11896,"5"18"-11176,-5 906 724,4-846-1402,22 123 1,-3-38-15,-17-104-17,11 172 16,-6 63 14,-11-202-20,5 201 38,-5-52-1,2 18 28,9-42-63,-11 302 189,0-518-225,0 33-158,-3-3 148,3-31 21,0 0 1,-1 0-1,1 0 0,0 0 1,0 0-1,0 0 0,0-1 1,0 1-1,0 0 1,0 0-1,0 0 0,0 0 1,0 0-1,0 0 1,0 0-1,0 0 0,0 0 1,0 0-1,0 1 0,0-1 1,-1 0-1,1 0 1,0 0-1,0 0 0,0 0 1,0 0-1,0 0 0,0 0 1,0 0-1,0 0 1,0 0-1,0 0 0,0 0 1,0 0-1,0 0 1,0 0-1,0 0 0,0 0 1,0 0-1,0 0 0,0 0 1,0 1-1,-1-20-103,1-58-932,0 45-2757,0 1-9545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7:58.49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0 24637,'0'0'4720,"0"0"-4668,-1 1 0,1-1 0,0 0 1,0 0-1,-1 0 0,1 0 0,0 0 0,0 0 0,-1 1 0,1-1 1,0 0-1,0 0 0,0 0 0,-1 1 0,1-1 0,0 0 1,0 0-1,0 1 0,0-1 0,-1 0 0,1 0 0,0 1 0,0-1 1,0 0-1,0 0 0,0 1 0,0-1 0,0 0 0,0 1 0,0-1 1,0 0-1,0 0 0,0 1 0,0-1 0,0 0 0,0 0 1,0 1-1,26 5 23,0-1 1,1-1 0,-1-1 0,51-1 0,-16-1-10,203 2 57,-172-4-134,-33 12 39,-12-7-135,50-1-1,-94-3 86,-45 0-822,24 0-681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03.80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 1 23941,'0'0'6555,"-3"0"-6267,161 17 919,16-16-1213,-94-2 4,-65 2-6,0 0-1,0 0 1,-1 2 0,21 5-1,-25-6 3,0-1 0,1 0 0,17-2 0,-18 1 1,0 0 0,0 0 0,-1 1 0,1 0 0,14 3 0,-20-2 6,1-1-1,-1 0 1,1 0 0,-1-1 0,1 1 0,0-1 0,4 0-1,31 3-1310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04.40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134 1 26902,'0'0'4287,"0"3"-4167,1 1 0,0-1 0,0 1 0,0-1 0,0 0-1,1 0 1,2 6 0,89 71-68,-91-77-51,1-1-1,0 1 1,-1 0-1,1 0 1,-1 0-1,0 0 1,0 1-1,0-1 1,-1 0-1,1 1 1,-1-1-1,0 1 1,0 0-1,0-1 1,0 1-1,-1 0 1,1 0-1,-1-1 1,0 1-1,0 0 1,-1 0-1,1 0 1,-1-1-1,0 1 1,0 0-1,0-1 1,0 1-1,0-1 1,-1 1-1,0-1 1,0 0-1,0 1 1,0-1-1,-3 3 1,-30 33-381,-2-3 1,-2 0-1,-59 40 1,62-53-3291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24.9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5665,'0'0'6354,"0"3"-6354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2.59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0 26198,'0'0'3936,"-1"19"-3631,-4 114 36,5-132-343,0-1 1,0 1-1,0 0 0,0 0 0,0 0 1,0-1-1,0 1 0,0 0 1,0 0-1,0-1 0,0 1 0,1 0 1,-1 0-1,0-1 0,1 1 1,-1 0-1,0 0 0,1-1 1,-1 1-1,1 0 0,-1-1 0,1 1 1,-1-1-1,1 1 0,0-1 1,-1 1-1,1-1 0,0 1 1,-1-1-1,1 0 0,0 1 0,-1-1 1,1 0-1,0 1 0,0-1 1,0 0-1,-1 0 0,1 0 0,0 0 1,0 0-1,-1 0 0,2 0 1,1 0-33,-1-1 0,0 1 0,0-1 0,1 0 0,-1 0 0,0 0 0,0 0 0,0 0 0,0 0 0,0-1 0,0 1 0,0 0-1,2-3 1,6-9-121,0 0-1,11-19 1,-5 6-104,-7 16 381,-5 13 219,-5 10 71,1 0-163,-1-4-158,1-1 1,0 1-1,2 15 1,-2-23-87,1 1 0,-1-1 0,0 0 0,0 0 0,1 1 0,-1-1 0,1 0 0,-1 0 0,1 0 0,-1 0 0,1 0 0,0 1 0,0-1 0,-1 0 0,1-1 0,0 1 0,0 0 1,0 0-1,0 0 0,0 0 0,0-1 0,0 1 0,1-1 0,-1 1 0,0 0 0,0-1 0,0 0 0,1 1 0,-1-1 0,0 0 0,0 0 0,2 1 0,8-1-22,-9 0-8,1 0 0,0 0 0,0 0 0,0 0 0,0 0 0,0 0 0,0-1 0,0 0 0,0 1 0,0-1 0,-1 0 0,1-1 0,0 1 0,-1 0 0,1-1 0,-1 1 0,1-1 0,2-2 0,76-74-2735,-50 40-3472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26.81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46 1 6177,'-12'0'22759,"9"0"-20632,1 0-3538,-3 0 1411,4 0-10,-21 0-4076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0.65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46 1 21901,'0'0'5953,"0"8"-2785,-1 40-3107,-16 97 262,6-66-238,0 86-1,5 115-30,6-279-53,0 0-1,0 0 1,1 0-1,-1 1 1,0-1-1,1 0 0,-1 0 1,0 0-1,1 0 1,0 0-1,-1 0 1,1 0-1,-1 0 0,1 0 1,0-1-1,0 1 1,0 0-1,-1 0 1,1 0-1,0-1 0,0 1 1,0-1-1,0 1 1,1 0-1,-1 0 12,-1 1-8,0-2-1,30 0-15,10 1-46,11-1-703,1-1 0,57-10 0,-73 5-2251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1.08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58 12 21949,'0'0'7241,"-17"-12"-6219,-23 12-591,39 0-457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3.74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130 22 23357,'0'0'6051,"-2"-3"-5593,1 1-419,0 1-1,0 0 0,0-1 1,0 1-1,0 0 0,0 0 0,-1 0 1,1 0-1,0 0 0,-1 0 1,1 0-1,-1 0 0,1 1 1,-1-1-1,0 0 0,1 1 1,-1-1-1,1 1 0,-1 0 0,0 0 1,1-1-1,-1 1 0,0 0 1,1 0-1,-1 1 0,0-1 1,0 0-1,1 0 0,-3 2 0,0-1-25,1 0 0,0 1-1,-1 0 1,1-1 0,0 2-1,0-1 1,0 0-1,0 0 1,0 1 0,1 0-1,-1-1 1,1 1-1,-3 4 1,-1 4 7,0 1 1,1-1-1,1 1 0,0 0 1,1 1-1,0-1 0,1 0 0,0 1 1,1-1-1,0 1 0,1 0 1,3 24-1,-2-33-19,-1-1 1,2 1-1,-1-1 1,0 0-1,1 0 1,-1 1-1,1-1 0,0 0 1,0 0-1,0-1 1,0 1-1,1 0 1,-1-1-1,1 1 0,-1-1 1,1 0-1,0 0 1,0 0-1,0 0 1,0 0-1,1-1 1,-1 1-1,0-1 0,1 0 1,6 1-1,-5 0-10,1-1 0,-1 0 0,1 0 0,-1-1 0,1 0 0,-1 0 0,1 0-1,0 0 1,-1-1 0,1 0 0,-1 0 0,1-1 0,-1 1 0,0-1 0,0 0 0,7-4 0,-7 2-16,1-1 0,0 0 0,-1 0 0,0 0 0,0-1-1,-1 0 1,1 0 0,-1 0 0,0 0 0,-1-1 0,0 0 0,0 1 0,0-1 0,-1 0 0,0 0 0,0-1 0,-1 1 0,0 0 0,0-1 0,-1 1 0,0-11 0,0 16 33,-1 0 0,1 0 0,-1 0 1,0 0-1,1 0 0,-1 0 0,0 1 0,0-1 1,0 0-1,0 0 0,0 1 0,-1-1 0,1 1 1,0-1-1,-1 1 0,1 0 0,-1-1 0,0 1 1,1 0-1,-1 0 0,0 0 0,0 0 0,1 0 1,-1 1-1,0-1 0,0 0 0,0 1 0,0 0 1,0-1-1,-4 1 0,-9-2-645,0 0 0,-30 1 1,35 2-966,19-1-3011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4.37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142 1 22581,'0'0'7033,"-10"0"-6726,-35 2 72,44-2-358,-1 0 0,0 1 0,0 0 0,0-1 0,0 1 0,1 0 0,-1-1 0,0 1 0,1 0 1,-1 0-1,1 1 0,-1-1 0,1 0 0,-1 0 0,1 1 0,0-1 0,0 1 0,0-1 0,-1 1 0,0 1 0,-2 4 52,-3 2 2,1 0 1,0 1 0,1-1 0,0 1 0,-6 17 0,9-21-68,0-1 1,0 0 0,1 1-1,0-1 1,0 1 0,1-1-1,0 1 1,0 0-1,0-1 1,0 1 0,1-1-1,0 1 1,1 5 0,-1-9-11,0-1 1,0 0-1,0 1 1,-1-1-1,1 0 1,0 0-1,1 0 0,-1 1 1,0-1-1,0 0 1,0 0-1,1-1 1,-1 1-1,0 0 1,1 0-1,-1-1 1,1 1-1,-1-1 1,1 1-1,-1-1 1,1 1-1,2-1 1,37 1-175,-30-1 79,-7 0 27,-1 0 1,1 0 0,0-1 0,-1 1 0,1-1-1,-1 1 1,1-1 0,-1-1 0,0 1-1,1 0 1,-1-1 0,0 1 0,0-1 0,0 0-1,0 0 1,0 0 0,0-1 0,-1 1 0,1-1-1,-1 1 1,0-1 0,4-5 0,-3 1-11,0 1-1,0-1 1,-1 1 0,1-1 0,-2 0 0,1 0-1,-1 0 1,0 0 0,0 0 0,-1-9 0,0 16 106,0-1 0,-1 1 0,1 0 0,0-1 0,0 1 0,0 0 0,0 0 0,0-1 0,-1 1 0,1 0 1,0 0-1,0-1 0,-1 1 0,1 0 0,0 0 0,0 0 0,-1-1 0,1 1 0,0 0 0,0 0 0,-1 0 0,1 0 0,0 0 0,-1-1 0,1 1 1,0 0-1,-1 0 0,1 0 0,0 0 0,-1 0 0,1 0 0,0 0 0,-1 0 0,1 0 0,0 0 0,-1 0 0,1 1 0,0-1 0,-1 0 0,1 0 1,0 0-1,0 0 0,-1 0 0,1 1 0,-1-1 0,-13 10 510,11 2-439,0 0-1,1 1 1,1-1 0,0 0-1,1 1 1,1 19 0,0-1-11,0-11-50,1 1 1,1-1 0,5 20-1,-3-20 0,-1 1 0,-1-1-1,0 22 1,-3-41-32,0 0-1,0 0 1,0 0-1,0 0 0,0 0 1,0 0-1,0-1 1,0 1-1,0 0 1,0 0-1,-1 0 1,1 0-1,0 0 1,-1-1-1,1 1 1,-1 0-1,1 0 1,-1-1-1,1 1 1,-1 0-1,1-1 1,-1 1-1,-1 0 1,-18 1 91,8-2-79,10 0-16,0 0-1,1-1 1,-1 1 0,1 0 0,-1 0 0,1-1 0,-1 1-1,1-1 1,-1 1 0,1-1 0,-1 0 0,1 1-1,-1-1 1,1 0 0,0 0 0,0 0 0,-1 0 0,1 0-1,0 0 1,0-1 0,0 1 0,-1-1 0,1-1-56,-1-1 1,1 1 0,-1 0 0,1-1-1,0 1 1,0 0 0,1-1-1,-1 1 1,0-7 0,1 2-612,0 0 0,1-1 1,0 1-1,0 0 0,1 0 0,-1 1 1,2-1-1,5-13 0,13-11-16244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4.74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26366,'0'0'3480,"0"113"-3272,0-93-88,5-6-120,7-2 56,-12-6-56,17-6-328,-11 0-552,0 0-1160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5.22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21 23213,'0'0'5569,"6"-20"-9602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5.91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31 27134,'0'0'2651,"6"-5"-2563,19-14-19,-24 18-65,0 0 1,0 1-1,0-1 0,-1 0 0,1 1 0,0-1 0,0 1 0,0 0 0,0-1 0,0 1 0,0 0 0,0 0 0,0-1 0,0 1 0,0 0 0,0 0 0,1 0 0,0 0 0,-1 4 9,2 0 0,0 1 0,0 0 0,-1 0 0,0 0 0,0 1 0,-1-1 0,1 0 0,0 6 0,1 2 28,12 61 86,-12-52-79,2-1 1,12 40 0,-15-62 4,1-7 65,0-11 64,-1-4-168,0 4-25,0 0 1,6-24-1,-7 40-1,0-1-1,0 1 0,0 0 1,0 0-1,0-1 1,1 1-1,0 0 0,-1 0 1,1 0-1,0 1 0,1-1 1,-1 0-1,0 1 1,1-1-1,-1 1 0,1 0 1,0 0-1,6-3 1,-6 3 17,-1 1 0,1 0 1,0 0-1,1 0 0,-1 0 1,0 1-1,0-1 0,0 1 1,0 0-1,0 0 1,1 0-1,-1 0 0,0 0 1,0 1-1,0 0 0,0-1 1,0 1-1,0 0 0,0 0 1,0 1-1,0-1 1,0 1-1,-1-1 0,1 1 1,0 0-1,-1 0 0,0 0 1,1 0-1,-1 1 1,0-1-1,0 1 0,0-1 1,0 1-1,-1 0 0,1-1 1,-1 1-1,0 0 0,0 0 1,0 0-1,0 0 1,1 4-1,0 5 6,0 0 0,-1 1 0,0-1 0,-1 18 1,-1-12-44,1-16-354,-5-2-3750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6.93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227 41 26726,'0'0'3523,"-8"-6"-3227,-25-19-96,31 24-185,1 0 1,-1-1-1,0 2 0,0-1 0,-1 0 0,1 0 0,0 0 0,0 1 0,0-1 1,0 1-1,-1 0 0,1 0 0,0 0 0,0 0 0,-1 0 0,1 0 0,0 0 1,0 1-1,0-1 0,-1 1 0,1 0 0,0-1 0,0 1 0,0 0 1,-3 3-1,-1 0 8,0 0 0,1 1 1,0 0-1,0 0 0,-8 10 1,3-1 12,0 0 1,1 0 0,1 1-1,0 0 1,1 1-1,1-1 1,0 1 0,-5 27-1,6-17-13,1 1 1,1-1-1,2 1 0,3 47 0,-1-67-20,0 1 1,0-1-1,1 0 1,0 0-1,0 0 0,0 0 1,1 0-1,0-1 0,1 1 1,-1-1-1,6 7 0,-6-9-10,1 0-1,-1-1 0,0 1 0,1-1 0,0 0 0,-1 0 0,1 0 0,0-1 1,1 1-1,-1-1 0,0 0 0,1 0 0,-1-1 0,1 1 0,0-1 0,-1 0 1,1 0-1,5-1 0,-3 1-186,1 0-1,-1-1 1,0-1 0,1 1 0,-1-1 0,0 0-1,1-1 1,-1 0 0,0 0 0,0 0-1,0-1 1,-1 0 0,1-1 0,0 1 0,5-6-1,13-11-2843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7.30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100 1 25597,'0'0'4184,"-8"3"-3853,3-2-287,1 0 0,-1 1 0,1 0 0,0 0-1,0 0 1,0 1 0,0-1 0,0 1 0,0 0 0,1 0 0,-1 0 0,1 1 0,0-1 0,0 1 0,0 0 0,1 0 0,-1 0 0,1 0 0,-3 6 0,1 0-7,1 0 0,0 0 0,0 1 0,1-1 0,1 1-1,-1 0 1,2-1 0,-1 1 0,2 0 0,1 13 0,-2-23-37,1 1 0,-1-1 1,0 1-1,1 0 0,0-1 0,-1 0 0,1 1 0,0-1 0,0 1 0,0-1 0,0 0 0,0 1 0,0-1 0,0 0 0,0 0 0,0 0 0,0 0 0,1 0 0,-1 0 0,1 0 0,-1-1 0,0 1 0,1 0 0,-1-1 0,1 1 1,1 0-1,4 0-23,1 0 1,-1 0 0,1 0 0,9-1-1,-13 0 3,-3 0 7,1 0 0,-1 0 0,1-1 0,-1 1 1,1 0-1,-1-1 0,0 1 0,1 0 0,-1-1 0,0 0 1,1 1-1,-1-1 0,0 0 0,0 0 0,1 0 0,-1 0 1,0 0-1,0 0 0,1-2 0,1 0-24,-2 0 0,1 0 0,0 0 0,-1-1-1,1 1 1,-1 0 0,0-1 0,0-3 0,2-10-251,-2 1 1,0-31 0,-1 35 90,0 8 158,0 0 0,0 0 0,0 0-1,-1 1 1,0-1 0,0 0 0,0 0 0,0 0 0,0 1 0,-1-1-1,0 1 1,-2-5 0,2 6-184,1 0 1,-1 0-1,0 1 0,0-1 1,1 1-1,-1-1 0,0 1 1,-1-1-1,1 1 0,0 0 1,0 0-1,0 0 0,-1 1 1,1-1-1,0 0 0,-1 1 1,1-1-1,-1 1 0,1 0 1,-5 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3.01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25 0 28518,'0'0'2955,"-3"27"-2808,-13 91-44,13-94-52,1 1 0,2 1 0,0-1 0,4 26 0,-1-37-41,0 1 0,1-1-1,1 0 1,0 0 0,0-1 0,14 23 0,-19-36-19,0 0 0,0 0-1,0 0 1,0 0 0,0 0 0,0 1 0,0-1 0,0 0 0,0 0 0,0 0-1,0 0 1,0 0 0,0 0 0,0 0 0,0 1 0,0-1 0,0 0 0,0 0-1,0 0 1,0 0 0,0 0 0,0 0 0,0 0 0,0 0 0,1 0 0,-1 1-1,0-1 1,0 0 0,0 0 0,0 0 0,0 0 0,0 0 0,0 0 0,0 0-1,1 0 1,-1 0 0,0 0 0,0 0 0,0 0 0,0 0 0,0 0 0,0 0-1,0 0 1,1 0 0,-1 0 0,0 0 0,0 0 0,0 0 0,0 0 0,0 0-1,0 0 1,0 0 0,1 0 0,-1 0 0,0 0 0,0-1 0,0 1 0,0 0-1,0 0 1,0 0 0,0 0 0,2-12-447,-5-18-1192,-6 4-1035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7.91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15 24429,'0'0'4872,"5"18"-4761,5 13-94,-1-6 29,7 37 1,-15-52-43,4 3 6,-4-10-5,-1-3-48,23-63-625,-22 58 695,1 0 0,0 1 0,1-1 0,-1 1 0,1 0 0,-1 0 0,1 0 0,1 0 0,-1 0 0,0 1 0,1-1 0,0 1 0,0 0 0,0 0 0,0 1 0,0-1 0,1 1 0,-1 0 0,1 0 0,-1 0 0,1 0 0,0 1 0,0 0 0,-1 0 0,1 0 0,0 1 0,0-1 0,6 2 0,-10-1-9,0 0 1,0 0-1,0 0 1,-1 1-1,1-1 1,0 0-1,0 0 0,-1 1 1,1-1-1,0 1 1,-1-1-1,1 1 0,0-1 1,-1 1-1,1-1 1,-1 1-1,1-1 1,-1 1-1,1 0 0,-1-1 1,1 1-1,-1 0 1,1 1-1,8 25 165,-5 29-51,2-1 103,-6-75-292,2 0 1,0 1-1,1-1 0,7-25 0,-8 41 57,0 1-1,0-1 0,0 1 1,0 0-1,1-1 1,-1 1-1,1 0 1,0 0-1,0 0 0,0 1 1,0-1-1,1 1 1,-1 0-1,1 0 1,-1 0-1,1 0 0,0 0 1,-1 1-1,1 0 1,0 0-1,8-1 0,-3 0 49,1 0 0,0 1 0,0 0 0,-1 1 0,1 0 0,0 1 0,19 3 0,-27-3-46,1 0 1,-1 0-1,0 0 0,1 0 1,-1 0-1,0 1 1,0-1-1,0 1 0,0-1 1,0 1-1,0 0 0,-1 0 1,1 0-1,0 0 1,-1 0-1,0 0 0,1 0 1,-1 1-1,0-1 0,0 0 1,0 1-1,-1-1 1,1 1-1,0-1 0,-1 5 1,2 7 3,-1 0 0,0 1 0,-3 20 0,1-9 12,1-20-63,1-5 9,-1-1 0,0 1 1,0 0-1,1 0 0,-1 0 1,0-1-1,0 1 0,0 0 1,0 0-1,0 0 0,-1 0 1,1-1-1,0 1 1,0 0-1,0 0 0,-1 0 1,1-1-1,0 1 0,-1 0 1,1 0-1,-1-1 0,1 1 1,-1 0-1,1-1 0,-2 2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8.2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25597,'0'0'4456,"0"31"-3993,0 100-176,-1-89-72,8 55 0,-4-82-181,0 0 0,1 0 0,1 0-1,0-1 1,9 17 0,-9-21-37,0-1-20,-1 0 0,0 0 0,0 0 0,-1 1-1,0-1 1,-1 1 0,3 14 0,-5-23-185,0-7-132,-2-70-2326,-8 28-395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8.58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26686,'0'0'3446,"20"2"-3154,2 0-223,38 8 1,-58-9-68,0 0 1,0 0 0,0 0 0,-1 0 0,1 0-1,0 0 1,-1 0 0,1 1 0,-1-1 0,1 0-1,-1 1 1,0 0 0,0-1 0,1 1 0,-1 0 0,0-1-1,-1 1 1,1 0 0,0 0 0,0 0 0,-1 0-1,1 0 1,-1 0 0,0 0 0,1 0 0,-1 0-1,0 0 1,0 0 0,0 0 0,-1 3 0,1 3 7,1 1-5,-1-1 1,0 1-1,0-1 1,-1 1-1,0-1 1,-1 1-1,0-1 1,0 0-1,-1 0 1,-6 13-1,2-9-33,0 1 1,-1-2-1,-1 1 1,0-1-1,-16 15 1,24-25-117,0 1 0,-1-1 0,0 0 0,1 1 0,-1-1 0,0 0 0,1 0 0,-1 0 0,0 0 0,0 0 0,0-1 0,0 1 0,0-1 0,0 1 0,0-1 0,0 0 0,0 1 0,0-1 0,0 0 0,-3-1 0,0 1-1049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8.9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122 0 26998,'0'0'3368,"-14"11"-3097,-43 39-21,52-45-219,0 1 0,0 0 0,1 0 0,0 0 0,0 1 0,0 0 0,0 0 0,1 0 0,1 0 0,-1 0 0,1 0 0,0 1 0,1-1 0,0 1 0,0 0 0,0-1 0,1 12 0,0-18-29,0 0 0,1 0-1,-1 0 1,0 0-1,0 0 1,1 0-1,-1 0 1,0 0 0,1 0-1,-1 0 1,1 0-1,-1 0 1,1 0 0,-1 0-1,1 0 1,0 0-1,0 0 1,-1-1 0,1 1-1,0 0 1,0-1-1,0 1 1,1 0-1,1 1-4,0-1 0,0 0-1,0 0 1,1 0-1,-1 0 1,0 0-1,6 0 1,2 0-78,0-1 0,0-1 0,20-2 0,-27 2 30,0 0 0,-1-1 0,1 1 0,-1-1 0,0 1 0,1-1 0,-1 0 0,0-1 1,0 1-1,0 0 0,0-1 0,-1 0 0,1 1 0,-1-1 0,1 0 0,-1 0 0,0-1 0,0 1 0,-1 0 0,1-1 0,0 1 0,-1-1 0,0 1 1,1-8-1,1 1-278,-2 0 0,1-1 0,-1 1 1,-1-1-1,1 1 0,-2-1 0,-2-18 0,2 27 300,1 0 0,-1-1 0,1 1 0,-1 0 1,0 0-1,0 0 0,0 0 0,0 0 0,0 0 0,-1 0 0,1 1 0,0-1 0,-1 0 0,0 1 0,1-1 0,-1 1 0,0-1 0,1 1 0,-1 0 0,0 0 0,0 0 0,0 0 0,0 0 0,-3-1 0,-4 0-429,1 1 0,0 0 0,-1 0 1,1 0-1,-10 1 0,-11 0-6879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9.50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1992,'0'0'28384,"3"9"-28256,3 31-57,-1 0 1,-2 80 0,0-105-160,2-26-56,5-23-41,-8 21 157,1 0 0,1 0 0,1 0 0,-1 0 0,2 1 0,10-18 0,-14 26 37,1 0 0,0 0 0,0 0 0,0 1 0,0-1 0,1 1 0,-1 0 0,1 0 0,0 0 0,0 0 0,0 1 0,0 0 0,0-1 0,0 1 0,1 1 0,-1-1 0,1 1 0,0 0 0,-1 0 0,1 0 0,8 0 0,-10 1 23,1 0 0,-1 0 1,1 0-1,-1 0 0,1 1 0,-1-1 1,1 1-1,-1 0 0,1 0 1,-1 0-1,0 1 0,4 1 0,-4 0-9,-1-1-1,1 1 1,0 0-1,-1 0 1,0 0-1,0 0 1,0 1-1,0-1 1,0 1-1,-1-1 1,2 5-1,1 7-173,0 0-1,0 0 0,-2 1 0,0-1 1,0 1-1,-2-1 0,-1 20 0,1-10-2436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49.85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1 129 26886,'0'0'2542,"20"-8"-2481,62-30-48,-80 37-5,0 1 0,0-1-1,0 0 1,0 0 0,-1-1-1,1 1 1,0 0 0,-1 0-1,1-1 1,0 1 0,-1-1-1,0 0 1,1 1 0,-1-1-1,0 0 1,0 0 0,0 0-1,0 0 1,0 0 0,-1 0-1,1 0 1,-1 0-1,1 0 1,-1 0 0,1 0-1,-1 0 1,0 0 0,0 0-1,0-1 1,-1 1 0,1-2-1,-1-6 42,1 10-40,0-1 1,0 0 0,0 1-1,0-1 1,-1 1 0,1-1-1,0 0 1,0 1 0,0-1-1,-1 1 1,1-1 0,0 1-1,-1-1 1,1 1-1,0-1 1,-1 1 0,1-1-1,-1 1 1,1-1 0,-1 1-1,1-1 1,-1 1 0,1 0-1,-1 0 1,1-1 0,-1 1-1,-1-1 1,-22-1 206,20 2-176,-1 1 1,0-1-1,1 1 0,-1 0 1,1 1-1,-1-1 1,1 1-1,-5 2 0,5-1-12,1 0-1,-1 1 1,1-1-1,0 1 1,0 0 0,0 0-1,1 0 1,-1 0-1,1 0 1,0 1-1,0-1 1,1 1 0,-1-1-1,0 6 1,-1 3 42,1 1 0,0 0 0,1 22 0,1-34-68,0-1 1,0 1-1,0 0 1,1 0-1,-1-1 1,0 1 0,1 0-1,0-1 1,-1 1-1,1-1 1,0 1-1,0-1 1,0 1-1,0-1 1,0 1-1,0-1 1,0 0 0,0 0-1,1 0 1,1 2-1,1 0-6,0-1 0,0 0 0,1 0 0,-1 0 0,0-1 0,1 0 0,7 2 0,3-1-194,0-1 1,0 0 0,0-1-1,16-2 1,7-7-1047,-12-9-1383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50.23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1 24077,'0'0'6766,"-2"25"-6594,0-2-129,-5 139 210,7-158-249,0-1 0,0 1 0,1-1 0,-1 0 1,1 1-1,0-1 0,0 1 0,0-1 1,0 0-1,1 0 0,-1 0 0,1 0 0,2 4 1,-3-6-13,0 0 1,1 0 0,-1 0 0,0 1 0,1-1-1,-1-1 1,0 1 0,1 0 0,-1 0 0,1 0-1,0-1 1,-1 1 0,1-1 0,-1 1 0,1-1 0,0 0-1,-1 0 1,1 1 0,0-1 0,0 0 0,-1-1-1,1 1 1,0 0 0,-1 0 0,1-1 0,-1 1-1,1-1 1,0 1 0,-1-1 0,2-1 0,1 0-18,0-1 0,0 0 0,0 0 0,-1 0 0,1 0 0,-1-1 0,0 1 0,0-1 0,0 0 0,0 0 0,-1 0 0,0 0 0,3-5 0,25-68-387,-21 53 361,-4 7 137,3-9 196,-5 23-140,-2 14-42,-1 4 33,0-6-83,0-1-1,0 1 1,0 0 0,1-1 0,1 1 0,3 11 0,-4-18-51,0 1 0,0-1 1,0 0-1,0 0 0,1 1 1,-1-1-1,1 0 0,0 0 1,0-1-1,0 1 1,0 0-1,0-1 0,0 1 1,0-1-1,0 1 0,0-1 1,1 0-1,-1 0 0,1 0 1,-1 0-1,1-1 0,-1 1 1,1 0-1,-1-1 0,1 0 1,4 0-1,1 1-223,1 0 0,-1-1 0,1 0 0,0-1 0,-1 0 0,1 0 0,-1-1 0,14-4 0,2-7-1746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50.60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 0 28190,'0'0'2862,"-3"30"-2546,-8 99-136,6-63 37,8 113 1,5-121-159,0 8-37,-6-51-46,1-22-201,3-27-223,-5-58-1521,-1 47-607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50.95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27318,'0'0'4241,"98"0"-4177,-63 0 24,0 0-48,-7 0-24,-4 0-16,-7 0-24,-6 0-8,-11 3-496,0 3-305,-11 2-1151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51.43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29 2 26862,'0'0'4101,"0"0"-4098,0 0 1,0 0 0,0 0 0,0 0 0,0 0 0,0 0 0,0 0-1,0 0 1,0 1 0,0-1 0,-1 0 0,1 0 0,0 0-1,0 0 1,0 0 0,0 0 0,0 0 0,0 0 0,0 0-1,0 0 1,0 0 0,0 0 0,0 0 0,-1 0 0,1 0 0,0 0-1,0 0 1,0 0 0,0 0 0,0 0 0,0 0 0,0 0-1,0 0 1,0 0 0,0 0 0,-1 0 0,1 0 0,0 0 0,0 0-1,0 0 1,0 0 0,0 0 0,0 0 0,0 0 0,0 0-1,0 0 1,0 0 0,0-1 0,0 1 0,-1 0 0,1 0-1,0 0 1,0 0 0,0 0 0,0 0 0,0 0 0,0 0 0,0 0-1,0 0 1,0 0 0,0-1 0,0 1 0,0 0 0,0 0-1,0 0 1,0 0 0,0 0 0,15 17 84,25 35 1,-25-30-22,24 26 0,64 68-73,-102-115 14,1 0 0,-1 1 0,0-1 0,0 1 0,0-1 0,0 1 0,0 0 0,-1-1 0,1 1 0,0 0 0,-1 0 0,0-1 0,1 1 0,-1 0 0,0 0-1,0 0 1,0 0 0,0-1 0,0 1 0,0 0 0,0 0 0,-1 3 0,-2 2 11,0 1 0,-1-1 0,0 0 0,0 1-1,-1-2 1,0 1 0,0 0 0,0-1 0,-1 0 0,-7 6 0,-10 13-22,6-5-454,0-2-1,-2 0 0,0-2 1,-32 23-1,6-12-7286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3.40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16 22869,'0'0'8052,"5"-2"-7753,15-2-226,-1 0 0,1 1 1,0 1-1,-1 1 0,1 1 0,27 3 0,8-1-253,-54-2-209,-3 2-2441,-8 1-1882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53.11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261 1 19340,'0'0'10808,"-1"15"-10191,-2-10-592,1 0-1,-1-1 0,1 1 1,-1-1-1,0 0 1,-1 0-1,1 0 1,-1-1-1,0 1 0,0-1 1,-5 4-1,-11 11 37,-175 168 151,194-185-194,1 19 41,2-15-39,-1 1 0,1-1 0,0 1 0,0-1 0,0 0 0,1 0 0,0 0 0,0 0 0,0-1 0,6 8 0,2 3 20,6 8 34,33 35-1,-32-39-246,0 1 0,21 33 0,-27-35-1093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54.35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32 0 7250,'0'0'21500,"-11"23"-20224,6-3-1066,0-1 0,1 1 0,1 0 0,0 25-1,3 83 42,2-50-125,7 85-79,-1 1-22,6 71 2,-3-101-9,-5-41 15,4 88 2,-11-162-32,2-1-1,0 1 1,0-1-1,2 1 0,1-1 1,0 0-1,1 0 1,1-1-1,9 22 0,-12-32-19,-1 1-1,0-1 0,0 1 1,1 14-1,-2-16-263,-1-27-266,0-11-2180,0-5-5359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56.20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57 21413,'0'0'8309,"7"0"-7781,136 7 59,-38 0-579,137 9 30,-120-6 63,700 6-23,-593-17-76,1131 4-218,-1016-26 216,-134 5-1,136-5-401,-27 7 397,148-11-10,22 19 134,-295 10-50,140 4-26,-297-6-36,231 5 193,-259-5-206,-8-1 6,1 1 0,-1 0 0,0 0 0,0 0 0,1 0-1,-1 1 1,0-1 0,1 0 0,-1 0 0,0 1-1,1-1 1,-1 1 0,0-1 0,2 2 0,-3-2-10,0 0 0,0 0 0,1 0 0,-1 0 0,0 1 1,0-1-1,0 0 0,0 0 0,0 0 0,0 0 0,0 0 0,0 0 1,0 0-1,0 1 0,0-1 0,0 0 0,0 0 0,0 0 1,0 0-1,0 0 0,0 1 0,0-1 0,0 0 0,0 0 1,0 0-1,0 0 0,0 0 0,0 0 0,0 1 0,0-1 0,0 0 1,0 0-1,0 0 0,0 0 0,0 0 0,0 0 0,0 0 1,-1 1-1,1-1 0,0 0 0,0 0 0,0 0 0,0 0 0,0 0 1,0 0-1,0 0 0,-1 0 0,1 0 0,0 0 0,0 0 1,0 0-1,0 0 0,0 0 0,0 0 0,-1 0 0,1 0 1,0 0-1,0 0 0,0 0 0,0 0 0,0 0 0,-1 0 0,-17 3-1088,0 0-1904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8:57.55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37 0 1456,'0'0'27267,"-12"19"-25960,9-9-1160,0 0-1,0 1 1,1 0 0,0-1-1,1 1 1,1 21-1,-2 2-2,-7 423 232,11-278-313,10 98 41,-6-107-48,-5-108-52,4 0 1,2 0 0,25 99-1,-19-72 8,-3-20-46,-9-44-41,-2-20-3311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00.32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11787,'0'0'18654,"3"0"-18478,114-1 327,279 10-320,-15-3-151,-215-9 92,-101 4-110,119 16 1,-110-9-14,0-3 0,92-5 0,-64-2-4,-3 1 9,-36-2-11,0 4 0,81 10 0,-42 1 7,195-3 0,-24-3-12,231 14-20,-30-12 16,27-6 13,-258-3-18,111-8-79,-46-2 31,19-1-4,181 9 17,-507 3 254,33 0 17,-23 0-206,-19 0-570,-18 0-951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01.65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21981,'0'0'8734,"0"24"-8685,6 111-735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09.6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168 78 19060,'0'0'9517,"0"-26"-6487,0 24-3030,0 0 0,0 0 1,0 0-1,0 0 0,-1 0 1,1 0-1,0 1 0,-1-1 1,0 0-1,1 0 0,-1 0 1,0 1-1,0-1 0,0 0 0,0 1 1,0-1-1,-3-2 0,2 2 1,-1 0-1,1 1 0,-1 0 0,1-1 1,-1 1-1,0 0 0,1 0 1,-1 0-1,0 1 0,0-1 0,1 1 1,-1 0-1,-3-1 0,-2 1-3,-1-1-2,0 0 1,-1 1 0,1 0 0,0 1 0,-15 2 0,22-3 3,0 1 0,0 0 1,0-1-1,0 1 0,0 0 0,1 0 1,-1 0-1,0 0 0,0 1 1,1-1-1,-1 0 0,1 1 1,-1-1-1,1 1 0,0-1 1,0 1-1,-1 0 0,1 0 0,0-1 1,0 1-1,1 0 0,-1 0 1,0 0-1,1 0 0,-1 0 1,1 0-1,0 0 0,-1 0 0,1 0 1,0 0-1,0 3 0,1 3 2,0 1 0,0-1 0,1 0 0,0 0 0,0 0-1,1 0 1,0 0 0,7 13 0,42 62 10,-25-43-20,-24-36 7,2 3-12,-1-1-1,0 1 1,0 0-1,0 0 0,-1 0 1,0 1-1,0-1 1,-1 1-1,0-1 1,-1 1-1,2 11 1,-4-18 10,1 0 0,-1 0 1,0 0-1,0 0 1,0 0-1,0 0 0,0 0 1,0-1-1,0 1 1,0 0-1,0 0 0,0-1 1,0 1-1,0-1 1,-1 1-1,1-1 0,0 1 1,0-1-1,-1 0 1,1 0-1,0 1 0,0-1 1,-1 0-1,1 0 1,0 0-1,-3-1 0,-38 1-92,40-1 72,1 1 0,0-1 0,0 0 0,0 1 0,-1-1 0,1 0 0,0 0 0,0 0-1,0 0 1,0 0 0,0 0 0,1 0 0,-1 0 0,0 0 0,0-1 0,1 1 0,-1 0 0,1 0-1,-1-1 1,1 1 0,-1-1 0,1 1 0,0 0 0,0-1 0,0 1 0,0 0 0,0-1 0,0 1-1,0-3 1,0-2-209,0-1-1,1 1 1,-1-1-1,1 1 0,2-8 1,-1 10-331,0 0 0,0 0 1,0 0-1,0 0 0,1 1 0,4-7 1,21-19-11665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0.0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98 24669,'0'0'4691,"11"-8"-4503,32-28-154,-41 34-21,0 1 0,0-1 0,-1 1 0,1-1 0,-1 0 0,1 0 0,-1 1 0,0-1 0,0 0 0,0 0 0,0 0 0,1-3 0,-2 4 2,0 1 1,1-1-1,-1 0 0,0 1 0,0-1 0,0 0 1,-1 1-1,1-1 0,0 0 0,0 0 0,0 1 1,0-1-1,-1 0 0,1 1 0,0-1 0,-1 0 1,1 1-1,0-1 0,-1 1 0,1-1 0,-1 1 1,1-1-1,-1 1 0,0-1 0,-1-1 34,-1 1-1,1-1 1,-1 1 0,0 0-1,1 0 1,-1 0 0,0 0 0,0 1-1,0-1 1,1 1 0,-1-1-1,-4 1 1,4 0-21,0 0 1,-1 0-1,1 0 1,0 1-1,0-1 1,-1 1-1,1 0 1,0 0-1,0 0 0,0 0 1,0 1-1,0-1 1,-3 3-1,2 0 8,0-1-1,0 1 0,0 1 0,1-1 0,-1 1 1,1-1-1,-3 7 0,3-4-17,0 1 0,0-1 0,1 1 0,0 0-1,0 0 1,0 0 0,1 0 0,1 1 0,-1-1 0,2 13 0,-1-15-11,0-4-6,0 0 0,0 1 0,1-1 0,-1 0 0,0 0 0,1 1 0,0-1 0,-1 0 0,1 0-1,0 0 1,0 0 0,0 0 0,1 0 0,-1 0 0,0 0 0,1 0 0,-1 0 0,3 1 0,-1 0 0,1-1 1,0 1-1,-1-1 1,1 0-1,0 0 1,0-1-1,0 1 1,0-1-1,6 1 1,7 1-116,0-1 0,0-1 0,33-2 0,-46 1 42,1-1 0,-1 0 1,1 0-1,-1 0 0,0 0 0,0-1 0,0 1 0,1-1 0,-2 0 0,1-1 0,0 1 0,0-1 0,3-2 0,3-5-1412,0 0-1,16-20 0,-1-7-10812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0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1 27486,'0'0'3759,"-12"9"-3611,4-3-119,4-4-22,1 0 0,-1 0 1,1 1-1,0-1 0,0 1 0,0 0 1,0 0-1,0 0 0,1 0 1,0 1-1,-1-1 0,1 0 1,0 1-1,1 0 0,-1-1 1,1 1-1,-1 0 0,1 0 1,0 0-1,1 0 0,-2 7 1,2 18 46,4 92 102,-2-106-149,0 1 0,1-1 0,1 0 0,0-1 0,12 28 0,-5-17-12,-9-18-42,1 0-1,0 0 0,0 0 1,0-1-1,1 0 1,0 0-1,7 9 0,-9-13-390,-2-5-2207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0.7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15091,'0'0'15996,"9"-6"-15923,-2 2-63,0 0 0,1 0 0,0 1 0,0 0 0,0 0 0,0 1 0,1 0 0,-1 1-1,1-1 1,12 1 0,-1 0 7,25 1-4,-42 0-13,0 1 0,-1-1 0,1 1 1,-1-1-1,1 1 0,0 0 1,-1 0-1,1 0 0,-1 0 1,0 1-1,1-1 0,-1 1 0,3 2 1,-5-4-55,0 0 1,0 1-1,1-1 1,-1 0 0,0 1-1,0-1 1,0 0-1,0 1 1,0-1-1,0 1 1,0-1-1,0 0 1,0 1 0,0-1-1,0 1 1,0-1-1,0 0 1,0 1-1,0-1 1,0 1 0,0-1-1,0 0 1,-1 1-1,1-1 1,0 0-1,0 1 1,0-1-1,-1 1 1,-9 2-1670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5:53.99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 1 27342,'0'0'3565,"-3"1"-3525,3-1-38,-1 0 1,1 0 0,-1 0-1,1 0 1,-1 0 0,1 0-1,0 1 1,-1-1 0,1 0-1,-1 0 1,1 1 0,0-1-1,-1 0 1,1 0 0,0 1-1,-1-1 1,1 0 0,0 1-1,-1-1 1,1 1 0,0-1-1,0 0 1,0 1 0,-1-1-1,1 1 1,0-1 0,0 1-1,0-1 1,0 0 0,0 1-1,0-1 1,0 1 0,0-1-1,0 2 1,11 15 90,33 17 46,-36-28-122,45 31 19,86 48-1,-134-83-20,-5-2-11,1 0 1,-1 0-1,1 0 0,-1 0 1,1 0-1,-1 0 0,1 1 1,-1-1-1,1 0 0,-1 0 1,1 0-1,-1 1 0,1-1 1,-1 0-1,1 1 0,-1-1 1,0 0-1,1 1 0,-1-1 1,0 1-1,1-1 0,-1 0 0,0 1 1,1-1-1,-1 1 0,0-1 1,0 1-1,1-1 0,-1 1 1,0-1-1,0 1 0,0 0 179,-3 34 66,-11-6-179,-2 0 0,-37 52 0,23-39-57,10-13-281,-1 0-1,-30 30 1,28-39-1401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2.0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0 20604,'0'0'9984,"-1"9"-9891,-4 220 512,6-153-506,-2-52-94,2-1 0,1 0 0,1 0 0,1 0 0,1-1 0,0 1 0,10 21 0,-12-48-1449,-1-17 701,-3-28-2545,-8 3-4610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2.4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47 25533,'0'0'5026,"17"-8"-4862,57-25-6,-71 32-152,0 0-1,0 0 1,-1 1 0,1-1-1,0 1 1,0-1 0,0 1-1,0 0 1,0 0-1,0 0 1,-1 0 0,1 1-1,0-1 1,0 1-1,0 0 1,-1 0 0,1 0-1,0 0 1,-1 0-1,1 1 1,-1-1 0,1 1-1,-1-1 1,0 1 0,0 0-1,1 0 1,-1 0-1,0 0 1,-1 1 0,1-1-1,0 0 1,-1 1-1,2 2 1,2 6 3,1-1 0,-2 1 0,0 0 0,0 1 1,3 19-1,-4-17 3,0-1 1,-1 1-1,-1 0 1,0 0 0,-1 0-1,-1 0 1,0 0-1,0-1 1,-2 1 0,1 0-1,-2-1 1,0 1-1,-1-1 1,0 0 0,-1-1-1,0 1 1,-12 17-1,-51 55-6,69-84-17,0-1 1,0 0-1,0 0 1,0 0 0,0 1-1,0-1 1,0 0-1,0 0 1,0 0-1,-1 0 1,1 0-1,0 1 1,0-1 0,0 0-1,0 0 1,0 0-1,-1 0 1,1 0-1,0 0 1,0 1 0,0-1-1,-1 0 1,1 0-1,0 0 1,0 0-1,0 0 1,-1 0 0,1 0-1,0 0 1,0 0-1,0 0 1,-1 0-1,1 0 1,0 0 0,0 0-1,0 0 1,-1 0-1,1 0 1,0 0-1,0-1 1,0 1 0,0 0-1,-1 0 1,-2-11-489,2-20-969,1 28 1033,0-31-3426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2.7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1 26350,'0'0'4618,"0"0"-4607,1 0 1,-1 0-1,0 1 0,0-1 1,1 0-1,-1 0 0,0 0 1,0 0-1,0 1 0,1-1 1,-1 0-1,0 0 0,0 1 1,0-1-1,0 0 0,1 0 1,-1 1-1,0-1 0,0 0 1,0 0-1,0 1 0,0-1 1,0 0-1,0 1 0,0-1 1,0 0-1,0 0 0,0 1 1,0-1-1,0 0 0,0 1 1,0-1-1,0 1 0,-24 19 79,20-17-85,0 0 1,0 1 0,0-1-1,0 0 1,1 1-1,0 0 1,0 0 0,0 0-1,0 0 1,0 1 0,1-1-1,-3 6 1,2 2 3,1-1 0,0 0-1,0 1 1,1 0 0,0-1-1,2 13 1,-1-19-10,0-3-3,1 0-1,-1-1 1,1 1-1,0 0 1,0 0-1,0 0 1,0 0-1,0-1 1,0 1-1,0 0 1,1-1-1,-1 1 1,1-1-1,-1 1 1,1-1-1,-1 0 1,1 0 0,0 0-1,-1 0 1,1 0-1,0 0 1,0 0-1,0 0 1,0-1-1,0 1 1,0-1-1,0 0 1,0 1-1,0-1 1,0 0-1,3 0 1,-2 0-34,0 1 1,0-1-1,0 0 1,0 0-1,0 0 0,0 0 1,0-1-1,0 1 1,-1-1-1,1 1 1,0-1-1,0 0 1,0 0-1,-1-1 0,1 1 1,0-1-1,-1 1 1,1-1-1,-1 0 1,0 0-1,4-3 1,-3-2 35,0-1 1,0 1 0,0-1 0,-1 0-1,0 0 1,-1 0 0,0-1 0,0 1 0,0 0-1,-2-15 1,1 22 245,7 8-210,9 11 19,-14-15-58,0 0-1,0 0 1,0 0-1,1-1 1,-1 1 0,1-1-1,0 0 1,0 0-1,0 0 1,0 0 0,0 0-1,0 0 1,0-1-1,1 0 1,-1 1 0,0-1-1,1 0 1,-1-1-1,1 1 1,3-1 0,60-1-1764,-37-6-1323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3.1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 0 27054,'0'0'3895,"-5"27"-3717,-15 85-32,16-78-34,1 1 0,4 67 0,1-40-62,3-22-196,-5-39-132,0-9-1515,0-10-739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3.5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27782,'0'0'2825,"150"0"-3178,-104 0-503,-11 6-1216,-12 3-12635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3.8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 1 26622,'0'0'4554,"-8"3"-4418,3-1-116,0 0-1,1 1 1,-1-1-1,1 1 1,-1 0 0,1 0-1,0 0 1,0 1-1,0-1 1,1 1-1,-1 0 1,1 0 0,0 0-1,0 1 1,-4 8-1,2-1-4,2 0 0,0 1-1,0-1 1,1 1 0,1 0-1,0 0 1,1 22 0,0-33-15,0-1-9,1 0 0,-1 1 0,0-1 0,1 0 0,-1 0 0,1 0 0,-1 1 0,1-1 0,-1 0 0,1 0 0,0 0 0,0 0 0,-1 0 0,1 0 0,0 0 0,0 0 0,0 0 0,0 0 0,0-1 0,0 1 0,0 0 0,0-1 0,1 1 0,-1-1 0,0 1 0,0-1 0,0 0 0,1 1 0,-1-1 0,0 0 1,1 0-1,-1 0 0,0 0 0,0 0 0,1 0 0,-1 0 0,2-1 0,0 1-21,0 0 0,0 0 0,0-1-1,0 1 1,0-1 0,0 0 0,0 0 0,0 0 0,-1 0 0,1 0 0,0 0 0,-1-1 0,1 0 0,-1 1 0,0-1 0,3-2 0,-1-2-73,-1 0 1,1 0 0,-1 0 0,-1 0-1,1-1 1,-1 1 0,0-1 0,0 1-1,0-8 1,1-61-199,-3 56 554,0 19 43,-1 4-216,1 0 0,-1 1 0,1-1-1,0 1 1,0-1 0,1 0 0,0 1 0,-1-1 0,1 0 0,0 1 0,4 7 0,0 3 25,-4-8-84,1 0-1,0 0 1,1 0-1,0-1 1,6 12-1,-7-16-27,0 1 0,-1 0 0,1-1 0,1 0 0,-1 1 0,0-1 0,1 0 0,-1 0-1,1 0 1,0 0 0,-1-1 0,1 1 0,0-1 0,0 0 0,0 1 0,4 0 0,48 2-2116,-32-4-1548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5.0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 21133,'0'0'7940,"2"-4"-7901,-1 2-29,0 1 1,-1-1 0,1 1 0,0 0 0,0-1-1,0 1 1,0 0 0,0 0 0,0 0 0,1 0 0,-1 0-1,0 0 1,0 0 0,1 0 0,-1 0 0,1 1-1,-1-1 1,1 0 0,2 0 0,37-2 598,-35 3-517,-5 0-82,0 0 0,1 0-1,-1 0 1,0 0 0,1 0 0,-1 0-1,0 0 1,1 1 0,-1-1-1,0 0 1,0 1 0,1-1 0,-1 1-1,0 0 1,0-1 0,0 1 0,0 0-1,2 1 1,6 24 38,-8-21-36,4 26 73,-2 1-1,-1 0 0,-4 55 0,0-17 138,1-35-103,0-21-94,0 0 1,1 0 0,4 25 0,-3-37-32,-1-1 0,1 0 1,0 1-1,0-1 1,0 0-1,0 0 0,0 0 1,0 1-1,1-1 1,-1 0-1,0 0 0,0-1 1,1 1-1,-1 0 1,1 0-1,-1-1 0,0 1 1,1-1-1,-1 1 1,1-1-1,0 1 1,-1-1-1,1 0 0,-1 0 1,1 0-1,-1 0 1,1 0-1,0 0 0,-1 0 1,3-1-1,-1 1-62,0-1-1,0 1 0,0 0 1,1-1-1,-1 0 1,0 0-1,0 0 1,0 0-1,-1 0 1,1-1-1,0 1 1,0-1-1,-1 0 1,6-4-1,6-24-216,-14 25 710,-10 22 13,1 2-235,0 1 1,1 0 0,-10 37-1,15-45-179,1 1 0,0 0 0,1 0 0,0 0 0,1 0 0,0 0 0,4 21 0,-2-27-20,1 0-1,-1-1 1,1 1-1,0-1 0,1 0 1,-1 0-1,1 0 1,9 10-1,-9-12-1,-1 0 0,1 0 0,-1 1 0,0-1 0,0 1-1,0 0 1,-1 0 0,0 0 0,0 1 0,0-1 0,0 0 0,-1 1 0,1 9 0,-2-14-3,0 1 0,0-1 0,0 0 0,-1 0 0,1 0 0,-1 0-1,1 1 1,-1-1 0,1 0 0,-1 0 0,0 0 0,1 0 0,-1 0 0,0 0 0,0 0 0,0-1 0,0 1 0,0 0 0,0 0 0,0-1 0,0 1 0,0 0 0,0-1 0,0 1 0,0-1 0,0 0 0,0 1 0,-1-1 0,1 0 0,0 1 0,0-1-1,-2 0 1,-47 1-198,37-1 62,-18 0-1009,-3 0-1946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18.3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130 16 22053,'0'0'6688,"0"-1"-6606,1 0 1,-1 0-1,0 0 1,0 1-1,0-1 0,0 0 1,0 0-1,0 0 1,0 0-1,-1 1 1,1-1-1,0 0 0,0 0 1,-1 0-1,0-1 1,-5 2-47,-1 0 0,1 0 1,-1 1-1,1 0 0,-1 0 0,1 0 1,0 1-1,-1 0 0,1 0 1,0 1-1,0-1 0,1 1 1,-1 1-1,1-1 0,-1 1 0,1 0 1,0 0-1,-5 6 0,8-5-26,0 0-1,1 0 1,-1 0-1,1 1 0,0-1 1,1 0-1,-1 1 1,1-1-1,0 0 0,1 1 1,-1-1-1,1 0 1,0 0-1,3 9 1,7 8 11,0-1 0,28 38 0,-29-47-21,-1 0 1,-1 1-1,1 1 1,-2-1-1,0 2 1,-1-1 0,0 0-1,-1 1 1,-1 0-1,4 19 1,-8-28 0,0-1 0,1 1 0,-2-1-1,1 1 1,-1-1 0,0 0 0,0 1 0,0-1 0,-1 0 0,1 0 0,-1 1 0,-1-2-1,1 1 1,-4 6 0,0-4-4,0 1-1,0-1 1,-1-1-1,0 1 1,0-1-1,-1 0 1,-10 6-1,16-11 1,-1 1-8,1 0 0,-1 0 0,0-1 1,0 1-1,1-1 0,-1 0 0,0 0 0,0 0 0,-5 1 0,7-2-31,19-4-256,-9 2 304,0 0 0,0 1 0,0-1 0,0 2 0,9-1 0,-16 1 1,1 0 0,-1 0 0,1 0-1,-1 1 1,1-1 0,-1 0 0,1 1 0,-1 0 0,1-1 0,-1 1 0,0 0 0,0 0 0,1 1 0,-1-1 0,0 0-1,0 1 1,0-1 0,0 1 0,0 0 0,-1-1 0,1 1 0,1 2 0,1 7 21,0-1 0,0 1-1,-2 0 1,1 0 0,-1 0 0,-1 0 0,0 0-1,-1 18 1,0-14 19,-1 0-1,-1 0 0,0 0 0,-1-1 1,-10 28-1,11-35-29,-1 0 1,1 0-1,1 1 0,-1-1 1,1 0-1,1 1 0,0 11 1,0-19-17,0 1 1,1-1-1,-1 1 1,1-1-1,0 0 1,-1 1 0,1-1-1,-1 0 1,1 1-1,-1-1 1,1 0-1,0 0 1,-1 0-1,1 1 1,0-1-1,-1 0 1,1 0 0,0 0-1,-1 0 1,1 0-1,0 0 1,-1 0-1,1-1 1,0 1-1,-1 0 1,2 0-1,4 0-4854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28.53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19 155 27230,'0'0'2320,"6"0"-2216,3 0-74,0-1 0,0 0 0,0 0-1,-1 0 1,1-1 0,0 0 0,9-5-1,-13 5-93,0 0 0,-1-1 0,1 1 0,-1-1 0,0 0 0,0-1 1,0 1-1,0-1 0,0 1 0,-1-1 0,0 0 0,0 0 0,0-1 0,0 1 0,2-7 0,-3 7-12,0 1 0,0-1 0,-1 0 0,0 0 0,0 0 0,0 0 1,0 0-1,0 0 0,-1 0 0,0 0 0,0-6 0,-1 9 98,1-1 0,-1 1 1,1-1-1,-1 1 0,0 0 0,1-1 0,-1 1 0,0 0 0,0 0 1,0 0-1,0 0 0,0 0 0,0 0 0,0 0 0,-1 0 0,1 0 1,0 0-1,0 0 0,-1 1 0,1-1 0,0 1 0,-1-1 0,1 1 0,-1-1 1,1 1-1,-1 0 0,1 0 0,-1 0 0,1 0 0,-1 0 0,1 0 1,-3 0-1,-1 0 81,-5 0 128,1 0 0,-1 0 0,1 1 0,-1 0 0,1 1 0,-10 3 0,16-4-200,0 0 0,0 1 0,0-1 0,1 1 0,-1 0 0,1 0 0,-1 0 0,1 0 0,0 0 0,0 0-1,0 1 1,0-1 0,0 1 0,0 0 0,1-1 0,-1 1 0,1 0 0,0 0 0,0 0 0,0 0 0,0 0 0,-1 5 0,-2 10 12,1-1 0,1 0 0,0 1 0,1 0 0,1-1-1,3 27 1,-3-40-41,1 1-1,0-1 1,0 1-1,1-1 1,-1 0-1,1 1 0,0-1 1,0 0-1,0 0 1,1 0-1,-1-1 1,1 1-1,0 0 1,0-1-1,1 0 1,-1 0-1,1 0 1,-1 0-1,1 0 1,0-1-1,0 0 0,0 1 1,0-2-1,0 1 1,1 0-1,-1-1 1,0 0-1,1 0 1,-1 0-1,6 0 1,1 1-146,0-1 1,0 0-1,0 0 1,0-1-1,0-1 0,0 0 1,0 0-1,0-1 1,0-1-1,20-6 1,5-13-1699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28.90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27438,'0'0'3217,"41"113"-3017,-18-90-144,0 0-56,-6-6 40,7 1-40,-7-4-112,0-5-505,-5-6-783,-6-3-1400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33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20 26934,'0'0'3338,"0"-3"-3157,0-10-15,0 9 151,0 10-228,0 47 53,-1 0-36,8 72 0,-5-109-99,1 1-1,1 0 1,0-1-1,1 0 1,1 0-1,0 0 0,2-1 1,13 22-1,-20-34-10,1 0 0,0 0 0,0-1 0,0 1 0,1-1 0,-1 0 0,0 0 0,1 0-1,-1 0 1,1 0 0,0 0 0,0 0 0,0-1 0,0 0 0,0 1 0,0-1 0,0 0-1,0-1 1,0 1 0,0 0 0,1-1 0,-1 0 0,0 0 0,0 0 0,1 0 0,-1 0 0,0-1-1,4 0 1,0-1-65,0-1 0,-1 0 0,1 0 0,-1 0 0,0 0 0,0-1 0,0 0 0,0-1 0,-1 1 0,1-1 0,7-9 1,-4 2-152,1 0 1,-2-1-1,9-15 0,-8 12-1191,-2-1-1,0 0 0,-1 0 0,4-23 0,-4 10 443,3-55 0,-7 7 9196,-2 77-7185,-1 2-1023,0 0 1,0 0-1,0 0 0,0-1 1,1 1-1,-1 0 1,0 0-1,1 0 1,-1 0-1,1 0 0,-1 0 1,1 0-1,-1 0 1,1 1-1,0-1 0,-1 0 1,1 0-1,0 0 1,0 0-1,0 1 1,0 0-1,-1 2 46,-3 23 64,2 1 0,0-1 0,4 34 0,-2-13-92,1-38-40,0 0-1,1-1 0,0 1 1,0-1-1,1 1 0,0-1 1,1 0-1,0 0 0,0 0 1,1-1-1,0 1 1,0-1-1,1 0 0,10 10 1,-15-17-104,-1 0 1,1-1-1,-1 1 1,1 0-1,0-1 1,-1 1 0,1-1-1,0 1 1,-1-1-1,1 1 1,0-1 0,0 1-1,0-1 1,-1 0-1,1 1 1,0-1-1,0 0 1,0 0 0,0 0-1,0 1 1,0-1-1,-1 0 1,1 0 0,0 0-1,1-1 1,1 1-915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29.27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111 1 26910,'0'0'3513,"-93"138"-3377,82-109-136,5-6-64,6-8-361,0-4-607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29.64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26862,'0'0'3200,"1"17"-2678,4 116 102,-5-96-562,3 0 1,0 0-1,3 0 1,11 39-1,-17-75-114,0 1-1,0-1 1,1 1-1,-1-1 1,0 1-1,1-1 1,-1 1 0,1-1-1,0 0 1,-1 1-1,1-1 1,0 0-1,0 0 1,0 1 0,0-1-1,0 0 1,0 0-1,0 0 1,1 0-1,-1 0 1,0-1-1,0 1 1,1 0 0,1 0-1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29.99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14 28294,'0'0'1834,"19"-3"-2044,62-7-164,-78 10 328,0 0 0,0 0 0,0 0 0,0 0 0,0 1 0,0-1 0,0 1 0,0 0 0,0 0 0,0 0 0,0 0 0,-1 0 1,1 1-1,0-1 0,-1 1 0,1 0 0,-1 0 0,1 0 0,-1 0 0,0 0 0,0 0 0,0 1 0,0-1 0,0 1 0,-1-1 0,2 4 0,1 2 19,-1 1 0,0-1-1,0 0 1,-1 1-1,0 0 1,0 11-1,5 133 2114,-7-153-1995,-1-3-85,1 0 0,-1-1 0,1 1 0,0 0 0,0-1 0,0 1 0,0-1 0,1-4 0,0-6-72,-1 10 58,0-5-33,0 0 0,0-1 0,1 1 0,0 0 0,1 0 0,3-12 0,-4 19 34,0 0-1,0 0 0,0-1 1,1 1-1,-1 0 0,1 0 1,-1 0-1,1 0 0,0 1 1,0-1-1,0 0 0,0 1 1,0 0-1,0-1 0,0 1 1,1 0-1,-1 0 0,0 0 0,1 0 1,-1 0-1,0 1 0,1-1 1,-1 1-1,1 0 0,-1-1 1,1 1-1,5 1 0,-5-1 6,3-1-121,0 1 1,0 0-1,0 1 0,0 0 0,12 2 0,-15-1-33,0-1-1,0 1 1,-1 0-1,1 0 1,0 0-1,-1 0 1,1 0-1,-1 1 1,0-1-1,0 1 1,0-1-1,3 6 0,7 10-3622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30.38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117 26 25309,'0'0'5500,"-8"-5"-5350,-30-15-37,37 20-106,-1 0 1,1 0-1,0 0 1,-1 0-1,1 0 1,0 0-1,-1 0 0,1 0 1,-1 0-1,1 1 1,0-1-1,-1 0 1,1 1-1,0-1 0,0 1 1,-1 0-1,1-1 1,0 1-1,0 0 1,0 0-1,0 0 0,0-1 1,0 1-1,0 0 1,0 1-1,0-1 1,0 0-1,1 0 0,-1 0 1,0 0-1,1 1 1,-1 1-1,-2 1 9,-2 7 2,0-1 1,1 1-1,0 0 0,1 0 0,0 0 0,1 1 0,0-1 0,1 0 0,0 1 1,0-1-1,3 16 0,-2-26-25,0 1 1,0-1-1,0 1 0,0-1 1,0 1-1,0-1 1,1 1-1,-1-1 1,0 1-1,1-1 0,0 1 1,-1-1-1,1 0 1,0 1-1,0-1 1,-1 0-1,1 0 0,0 1 1,0-1-1,0 0 1,1 0-1,-1 0 0,0 0 1,0-1-1,1 1 1,-1 0-1,0 0 1,1-1-1,1 2 0,3-1-64,0 0-1,0 0 0,1 0 0,-1-1 0,11 0 0,-8 0-9,-7 0 18,0 0-1,1 0 0,-1 0 1,0-1-1,1 1 1,-1-1-1,0 0 0,0 0 1,0 1-1,0-1 0,0-1 1,1 1-1,-2 0 1,1 0-1,0-1 0,0 1 1,0-1-1,1-1 1,0-1-128,0-1 0,0 1 1,-1 0-1,1 0 0,-1-1 1,0 0-1,0 1 0,1-7 1,0-6 224,0 0 0,0 0 1,-1-35 1050,-8 68-310,4-4-592,0 0 0,1 0 1,0 0-1,1 18 0,0-12-94,0-16-90,0 0 0,1 0 0,-1-1 0,0 1 0,0 0 1,1 0-1,-1-1 0,1 1 0,0 0 0,0-1 0,-1 1 0,1-1 0,0 1 0,0-1 0,0 1 0,1-1 0,-1 0 0,0 1 0,0-1 0,1 0 0,-1 0 0,1 0 0,-1 0 0,1 0 0,-1 0 0,1 0 0,0-1 0,-1 1 0,1-1 0,2 1 0,5 1-172,0 0-1,1-1 0,-1 0 0,14-1 0,-15 0-79,29-2-3333,-2-8-8318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33.14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81 0 23557,'0'0'7387,"-23"0"-7288,21 1-96,0-1 1,-1 0 0,1 1 0,0 0 0,0-1-1,0 1 1,-1 0 0,1 0 0,0 0 0,0 0 0,0 1-1,0-1 1,1 0 0,-1 1 0,0 0 0,1-1-1,-1 1 1,1 0 0,-1 0 0,1 0 0,0 0-1,-1 0 1,1 0 0,0 0 0,1 0 0,-1 0-1,0 0 1,0 4 0,-2 4 19,1 1 0,0-1-1,1 1 1,-1 18 0,2-24-21,0 3 8,0 0 0,0 0-1,1 1 1,0-1 0,4 14 0,-4-20-9,0 0 1,0 1 0,0-1 0,1 0-1,-1 0 1,1 0 0,-1 0-1,1 0 1,0 0 0,-1 0-1,1 0 1,0-1 0,0 1-1,1-1 1,-1 0 0,0 1 0,0-1-1,1 0 1,-1 0 0,1 0-1,-1-1 1,4 1 0,2 2-63,0-2 0,0 1-1,1-1 1,-1-1 0,1 1 0,-1-1 0,1-1 0,-1 0 0,1 0 0,-1 0 0,0-1 0,1 0 0,11-6 0,-9 2-403,1 0 0,-1-1 0,-1 0 0,1-1 1,-2 0-1,1-1 0,-1 0 0,9-10 1,12-16-9720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33.48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6 1 23805,'0'0'6280,"-1"8"-5913,-3 180 687,4-154-991,0-19-73,2 0-1,0 0 0,0 0 0,2 0 0,0-1 0,0 0 0,1 1 0,1-2 0,0 1 0,1-1 1,13 19-1,-20-32-7,0 0 0,0 0 1,0 0-1,0 0 1,0-1-1,0 1 0,0 0 1,0 0-1,0 0 0,0 0 1,0 0-1,0 0 0,0-1 1,0 1-1,0 0 1,0 0-1,0 0 0,0 0 1,0 0-1,0-1 0,0 1 1,0 0-1,0 0 0,0 0 1,1 0-1,-1 0 0,0 0 1,0 0-1,0 0 1,0-1-1,0 1 0,0 0 1,0 0-1,0 0 0,1 0 1,-1 0-1,0 0 0,0 0 1,0 0-1,0 0 1,0 0-1,0 0 0,1 0 1,-1 0-1,0 0 0,0 0 1,0 0-1,0 0 0,0 0 1,1 0-1,-1 0 1,0 0-1,0 0 0,0 0 1,0 0-1,0 0 0,0 0 1,1 0-1,-1 0 0,0 0 1,0 0-1,0 0 1,0 1-1,0-1 0,0 0 1,0 0-1,0 0 0,1 0 1,0-11-993,-1-11-1380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33.83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9 28054,'0'0'3079,"11"-1"-2984,187-6-55,-198 7-74,1 0 1,-1 0-1,1 0 1,-1 0-1,1 0 0,-1 0 1,1 0-1,-1 1 0,1-1 1,-1 0-1,1 0 1,-1 1-1,0-1 0,1 0 1,-1 1-1,1-1 0,-1 0 1,0 1-1,1-1 1,-1 1-1,0-1 0,0 0 1,1 1-1,-1-1 0,0 1 1,0-1-1,1 1 1,-1-1-1,0 1 0,0-1 1,0 1-1,0-1 0,0 1 1,0-1-1,0 1 1,0-1-1,0 1 0,0-1 1,0 1-1,0-1 0,0 1 1,-1-1-1,1 1 1,0-1-1,0 1 0,0-1 1,-1 1-1,1-1 0,0 0 1,-1 1-1,1-1 1,0 1-1,-1-1 0,1 0 1,0 1-1,-1-1 0,1 0 1,-1 0-1,1 1 1,-1-1-1,-10 7-1689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37.50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5 35 23005,'0'0'7932,"-2"1"-7680,-1 0-74,10 1-68,22-2-58,-25-1-67,0 1 0,-1-1 0,1 0 0,0 0 0,-1 0 0,0 0 0,6-4-1,-8 5 7,1-1-1,-1 0 0,0 0 0,0 1 0,0-1 0,0 0 0,0 0 0,0 0 0,-1 0 0,1 0 0,0-1 0,0 1 0,-1 0 0,1 0 0,-1 0 1,1-1-1,-1 1 0,0 0 0,1-1 0,-1 1 0,0 0 0,0-3 0,0 4 99,0 0-84,-1-1-1,1 1 0,-1 0 0,1 0 0,-1 0 1,0 0-1,1 0 0,-1 0 0,1 0 1,-1 1-1,1-1 0,-1 0 0,0 0 0,1 0 1,-1 0-1,1 1 0,-1-1 0,1 0 1,-1 1-1,1-1 0,0 0 0,-1 1 0,1-1 1,-1 0-1,1 1 0,0-1 0,-1 1 1,1-1-1,0 1 0,-1-1 0,1 1 0,0-1 1,0 1-1,-1-1 0,1 1 0,0-1 1,0 1-1,0 0 0,0 0 0,-6 25 57,3 1-29,1 0 1,2 0 0,0 0-1,2 0 1,1 0 0,1 0-1,10 34 1,-3-30-21,-5-15-12,-1 1 0,0-1 0,-1 1 0,-1 0 0,-1 0 0,1 17 0,-4-32-3,0-1-1,0 0 1,0 0 0,-1-1-1,1 1 1,0 0 0,-1 0-1,1-1 1,0 1 0,-1 0-1,1-1 1,-1 0-1,1 1 1,-1-1 0,1 0-1,-1 1 1,1-1 0,-1 0-1,1 0 1,-1 0 0,1-1-1,-1 1 1,-1-1-1,-2 1-5,1 0-1,-1 0 1,1-1-1,-1 1 1,1-1-1,-1 0 0,-7-4 1,10 4 8,0 0 0,0-1 0,0 1 0,0-1 0,0 0 0,1 1-1,-1-1 1,0 0 0,1 0 0,0 0 0,-1 0 0,1 0 0,0-1 0,0 1 0,0 0 0,0 0 0,0-1 0,1 1 0,-1-1 0,1 1 0,0 0 0,0-1 0,-1 1 0,2-1 0,-1 1 0,0-1 0,0 1 0,1-1 0,-1 1 0,1 0-1,0-1 1,1-3 0,3-1-8,-1-1-1,1 1 1,0 1-1,1-1 1,-1 1-1,1 0 1,14-11-1,9-7-1347,52-54 0,-58 53-1651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37.86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27846,'0'0'3025,"0"24"-2884,1 77-41,-1-88-75,1 0-1,0 0 1,6 24-1,-5-30-16,1 0-1,0-1 1,1 1-1,-1-1 0,6 8 1,-9-14-11,1 1 1,-1-1-1,0 1 1,0-1-1,0 0 0,1 1 1,-1-1-1,0 0 1,0 1-1,1-1 1,-1 0-1,0 1 1,1-1-1,-1 0 1,0 1-1,1-1 1,-1 0-1,1 0 0,-1 0 1,0 1-1,1-1 1,-1 0-1,1 0 1,-1 0-1,1 0 1,-1 0-1,1 0 1,-1 0-1,0 0 1,1 0-1,-1 0 0,1 0 1,0 0-1,7-14-197,-1-23-197,-5-60-253,-3 55 561,1 40 94,0 1 0,0 0 0,0 0 0,1-1 0,-1 1 0,0 0 0,0-1 0,1 1 0,-1 0 0,1 0 0,-1 0 0,1 0 0,0-1 0,-1 1 0,1 0 0,0 0 0,0 0 0,0 0 0,0 0 0,0 1 0,0-1 0,0 0 0,0 0 1,0 1-1,0-1 0,0 0 0,0 1 0,0-1 0,1 1 0,-1-1 0,2 1 0,4-1-14,0 0-1,0 0 1,0 1 0,12 0 0,-4 1-100,-10-1-53,-1 1 0,1 0-1,-1 0 1,1 0 0,-1 0-1,0 1 1,1-1 0,-1 1 0,0 0-1,0 1 1,0-1 0,5 5-1,-2-3-701,12 8-4147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41.59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151 25 26822,'0'0'4145,"-9"-6"-4032,-27-12-28,34 18-78,1 0-1,-1 0 1,1 0 0,-1 1-1,1-1 1,-1 1-1,1-1 1,0 1-1,-1-1 1,1 1 0,0 0-1,0 0 1,-1-1-1,1 1 1,0 0-1,0 0 1,0 0 0,0 1-1,0-1 1,0 0-1,0 0 1,0 0-1,1 1 1,-1-1 0,0 0-1,0 3 1,-4 4 25,-3 2-1,1-1-1,0 1 1,0 1 0,1-1 0,1 1 0,0 0 0,0 0 0,1 0-1,0 1 1,1 0 0,1 0 0,-1 0 0,1 16 0,2-27-32,1 0 0,-1 0 1,1-1-1,-1 1 1,1 0-1,0-1 0,-1 1 1,1-1-1,0 1 0,-1-1 1,1 1-1,0-1 0,0 1 1,0-1-1,-1 0 0,1 1 1,0-1-1,0 0 0,0 0 1,0 0-1,0 0 0,0 0 1,-1 0-1,1 0 0,0 0 1,1 0-1,33 0-47,-29 0 26,0 0-19,1 0-1,-1 0 1,0-1 0,0 1 0,0-1-1,0-1 1,0 1 0,8-3 0,-13 2 18,1 1-1,0 0 1,0-1 0,0 1 0,-1-1-1,1 1 1,-1-1 0,1 0 0,-1 0 0,0 0-1,1 0 1,-1 0 0,0 0 0,0 0-1,-1 0 1,1 0 0,0 0 0,-1 0 0,1-1-1,-1 1 1,0 0 0,0 0 0,0-1-1,0 1 1,0-3 0,0-80-1308,0 83 1244,0 1 1,0 0-1,0 0 1,-1-1-1,1 1 1,0 0-1,-1 0 1,1 0-1,-1-1 1,1 1-1,-1 0 1,1 0-1,-1 0 1,0 0-1,1 0 1,-1 0-1,0 0 1,0 0-1,0 0 1,0 0-1,0 1 1,0-1-1,0 0 1,0 1-1,0-1 1,0 0-1,-1 1 1,1 0-1,-1-1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34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13 23645,'0'0'6333,"-6"-3"-6126,4 2-195,0 0 1,0-1-1,0 1 0,0 0 0,-1 0 1,1 1-1,-1-1 0,1 0 1,0 1-1,-1 0 0,1-1 0,-1 1 1,1 0-1,-1 0 0,1 0 0,-1 1 1,1-1-1,-1 0 0,1 1 0,-1 0 1,1-1-1,0 1 0,-1 0 1,1 1-1,0-1 0,0 0 0,0 0 1,0 1-1,0-1 0,0 1 0,0 0 1,0 0-1,1-1 0,-3 4 1,1-1 0,0 1 0,0 0 1,0 0-1,1 0 0,0 0 1,0 0-1,0 1 0,0-1 1,1 0-1,0 1 0,0-1 1,0 1-1,1 0 0,0-1 1,0 1-1,0 0 0,1-1 1,0 1-1,0-1 0,0 1 1,1-1-1,-1 0 0,1 1 1,1-1-1,-1 0 0,4 5 1,17 16-15,-14-16 9,-1 0 0,0 0 0,0 0 0,9 18 1,-16-26-2,-1-1 1,1 1-1,0 0 1,-1 0-1,1-1 1,-1 1-1,0 0 1,1 0-1,-1-1 1,0 1-1,0 0 1,0 0-1,-1 0 1,1 0-1,0-1 1,-2 4-1,2-4-5,0 0-1,-1 0 1,0-1-1,1 1 1,-1 0-1,1 0 0,-1 0 1,0-1-1,0 1 1,0 0-1,1-1 1,-1 1-1,0 0 1,0-1-1,0 1 0,0-1 1,0 0-1,0 1 1,0-1-1,0 0 1,0 0-1,0 1 1,0-1-1,0 0 0,0 0 1,-1 0-1,1 0-43,0 0-1,0 0 0,-1 0 1,1 0-1,0 0 0,0 0 1,0 0-1,0 0 0,0-1 1,0 1-1,0 0 1,0-1-1,0 1 0,0-1 1,0 1-1,0-1 0,0 1 1,0-1-1,0 0 0,0 1 1,1-1-1,-1 0 0,0 0 1,-1-1-1,2-1-441,-1 0-1,0 1 0,0-1 1,1 0-1,0 0 1,0 0-1,0 0 1,0-3-1,0 3-104,0-18-12333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42.23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22341,'0'0'6253,"2"25"-6094,13 125-90,-15-138-43,3 10 79,-3-22-104,0 1 0,0-1 0,0 1 1,0-1-1,1 1 0,-1-1 0,0 0 0,1 1 1,-1-1-1,0 0 0,1 1 0,-1-1 0,0 0 1,1 1-1,-1-1 0,1 0 0,-1 1 0,0-1 0,1 0 1,-1 0-1,1 0 0,-1 0 0,1 1 0,-1-1 1,1 0-1,-1 0 0,1 0 0,-1 0 0,1 0 1,-1 0-1,1 0 0,-1 0 0,1 0 0,-1 0 0,1-1 1,0 1-1,2-3-75,-1 0 0,1 0 0,-1 0 1,0 0-1,0 0 0,0-1 0,0 1 0,-1-1 1,1 1-1,-1-1 0,2-7 0,2-2-316,4-13-291,-7 19 800,1 0 0,-1 0 0,1 0 0,0 0 0,1 1 0,0-1 1,6-8-1,-10 15-95,1 0 0,-1 0 0,0-1 0,0 1 0,1 0 1,-1 0-1,0 0 0,0 0 0,1 0 0,-1-1 0,0 1 1,1 0-1,-1 0 0,0 0 0,0 0 0,1 0 0,-1 0 1,0 0-1,1 0 0,-1 0 0,0 0 0,0 0 0,1 0 1,-1 0-1,0 1 0,1-1 0,-1 0 0,0 0 0,0 0 0,1 0 1,-1 0-1,0 1 0,0-1 0,1 0 0,-1 0 0,0 0 1,0 1-1,0-1 0,0 0 0,1 0 0,-1 0 0,0 1 1,0-1-1,0 0 0,0 1 0,0-1 0,0 0 0,1 0 1,-1 1-1,0-1 0,0 0 0,0 1 0,0-1 0,0 1 1,4 16 211,-1 24 45,5 23-186,-8-60-95,1 8 46,-1-12-49,1 0 0,-1 0 1,0 0-1,0 0 0,1 0 1,-1 0-1,0 1 0,0-1 1,1 0-1,-1 0 0,0 0 1,0 0-1,1 0 0,-1 0 1,0 0-1,1 0 0,-1 0 1,0 0-1,0 0 0,1 0 1,-1-1-1,0 1 0,0 0 1,1 0-1,-1 0 0,0 0 1,0 0-1,1 0 0,-1-1 1,0 1-1,0 0 0,0 0 1,1 0-1,-1-1 0,0 1 1,0 0-1,0 0 0,0-1 1,0 1-1,1 0 0,-1 0 1,0-1-1,0 1 0,0 0 1,0 0-1,0-1 0,0 1 1,0 0-1,0 0 0,0-1 1,9-17-401,-9 17 343,40-73-1527,-35 66 1497,0 1 1,1-1-1,0 1 0,0 0 1,0 0-1,1 1 0,8-6 0,-14 11 179,0 0 0,0 1-1,0-1 1,0 0-1,0 1 1,0-1-1,0 1 1,0-1 0,0 1-1,0 0 1,0 0-1,0-1 1,0 1-1,1 0 1,-1 0-1,0 0 1,0 0 0,0 0-1,0 0 1,1 0-1,-1 1 1,0-1-1,0 0 1,0 1-1,2 0 1,-2 0-21,1 1-1,0-1 1,-1 1-1,1-1 1,-1 1 0,0 0-1,0-1 1,1 1 0,-1 0-1,0 0 1,0 0-1,1 4 1,0 3-14,1 0 0,-1 0 0,-1 1-1,0-1 1,1 11 0,-2 49-2460,0-62-4004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1.85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174 56 18732,'0'0'10257,"-6"-26"-8626,3 23-1588,-1 0 1,1 1 0,-1-1-1,1 0 1,-1 1 0,0 0-1,0 0 1,0 0-1,0 1 1,0-1 0,0 1-1,-1 0 1,1 0-1,-1 0 1,1 1 0,0-1-1,-1 1 1,1 0-1,-7 1 1,8-1-40,0 1 0,0-1-1,0 0 1,0 1 0,0-1 0,0 1-1,0 0 1,1 0 0,-1 0 0,0 1-1,0-1 1,1 0 0,-1 1 0,1 0-1,-1 0 1,1 0 0,0 0 0,0 0-1,0 0 1,0 0 0,0 1 0,0-1-1,1 1 1,-1-1 0,1 1 0,-1 0-1,1 0 1,-1 3 0,-1 5 13,0 1 1,0 0-1,2 0 1,-1 0-1,1 23 0,2-31-15,-1-1-1,1 1 1,0-1-1,0 1 1,0-1-1,0 0 0,1 1 1,-1-1-1,1 0 1,0 0-1,0 0 1,0 0-1,0 0 0,0-1 1,1 1-1,-1 0 1,1-1-1,0 0 0,0 0 1,0 0-1,0 0 1,0 0-1,6 2 1,-1 0-107,1 0 0,0-1 0,0 0 0,0-1 0,0 0 0,1 0 0,-1-1 0,11 0 0,-18-1 47,-1 0 1,1 0-1,0 0 1,0-1 0,-1 1-1,1-1 1,0 1-1,-1-1 1,1 0-1,-1 0 1,1 0 0,-1 0-1,1 0 1,-1 0-1,1 0 1,-1 0 0,0 0-1,2-3 1,1-1-138,-1 1 1,-1-1 0,1 0 0,-1 0 0,1 0-1,1-6 1,1-7-877,-1 1 0,3-31 0,-6 0 5630,-2 48-4521,0 0-1,0 0 1,0 1-1,0-1 0,0 0 1,0 1-1,0-1 1,0 1-1,0 0 0,0-1 1,0 1-1,1 0 1,-1-1-1,0 1 0,0 0 1,1 0-1,-1 0 1,0-1-1,1 1 0,-1 0 1,1 0-1,-1 0 1,1 0-1,-1 0 1,1 0-1,0 0 0,0 0 1,-1 1-1,1 0 1,-7 36 296,5-12-234,1 1 0,0-1 0,5 32 0,-3-56-99,-1-1-1,0 1 1,1 0 0,-1-1 0,1 1 0,0-1 0,-1 1-1,1-1 1,0 1 0,0-1 0,0 0 0,0 1 0,0-1-1,0 0 1,1 0 0,-1 0 0,0 0 0,0 0 0,1 0-1,2 1 1,0 0-12,0 0 1,-1-1-1,1 0 0,0 0 0,0 0 0,1-1 0,-1 1 0,6-1 0,-4 0-111,1 0-1,-1 0 0,1-1 1,-1 0-1,0 0 0,0-1 1,1 0-1,-1 0 0,0 0 1,-1-1-1,8-4 0,4-8 2708,-3-2-3670,-10 11-875,0 0 0,0 0-1,-1-1 1,0 1 0,0-1 0,3-11 0,1-20-4162,-5 12 7077,-1 4 4614,-1-2 6772,0 57-11940,0-27-375,1 0-1,-1 0 1,1 0 0,0 1-1,1-1 1,-1 0-1,1 0 1,0-1-1,1 1 1,0 0 0,6 10-1,-7-13-33,1 0-1,-1 0 1,1-1 0,-1 1-1,1 0 1,0-1 0,0 0 0,0 1-1,1-1 1,-1 0 0,0-1-1,1 1 1,0-1 0,-1 1-1,1-1 1,0 0 0,-1 0-1,1-1 1,0 1 0,5-1-1,-4 1-131,-1-1-1,0 0 1,1 0-1,-1-1 1,1 1-1,-1-1 1,0 0-1,0 0 1,1 0-1,-1 0 1,0-1-1,0 0 1,0 0-1,-1 0 0,1 0 1,0-1-1,-1 1 1,4-4-1,16-17-2472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2.24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46 0 24405,'0'0'6306,"-46"174"-6018,46-137-184,6-8-64,17-9 24,6-11-64,0-9-104,23-6-272,-17-23-977,-1-5-2031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2.60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105 1 26910,'0'0'3961,"-5"27"-3648,-14 93-80,15-88-157,2 0-1,2 44 1,1-28 35,-1-33-104,0 0 0,1 1 0,1-1 0,1 0 0,0 0 0,1 0 0,0 0 0,1 0 0,1-1 0,12 23 0,-1-21-52,-17-16 13,1 1 0,-1-1-1,0 0 1,1 0-1,-1 1 1,0-1 0,1 0-1,-1 0 1,0 0-1,1 1 1,-1-1 0,1 0-1,-1 0 1,0 0-1,1 0 1,-1 0 0,1 0-1,-1 0 1,0 0-1,1 0 1,-1 0 0,1 0-1,-1 0 1,1 0-1,-1 0 1,0 0-1,1 0 1,-1-1 0,1 1-1,-1 0 1,0 0-1,1 0 1,-1-1 0,0 1-1,1 0 1,-1 0-1,0-1 1,1 1 0,-1 0-1,0-1 1,0 1-1,1 0 1,-1-1 0,0 1-1,0-1 1,0 1-1,0 0 1,1-1 0,-1 1-1,0-1 1,0 1-1,0 0 1,0-1-1,0 0 1,1-22-1919</inkml:trace>
  <inkml:trace contextRef="#ctx0" brushRef="#br0" timeOffset="1">1 177 27862,'0'0'3193,"115"-3"-3193,-80 3-56,-6 6-24,6 0-625,-6 0-791,-12-4-5649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3.06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0 28030,'0'0'2534,"-1"27"-2167,-4 161 89,5-157-416,1 0 1,1 0 0,2-1-1,1 1 1,17 56 0,-17-70-49,4 13 32,-8-29-31,-1 0 0,1 0 0,-1 0-1,1 0 1,-1-1 0,1 1 0,-1 0-1,1 0 1,0-1 0,-1 1 0,1 0 0,0-1-1,0 1 1,-1-1 0,1 1 0,0-1-1,0 1 1,0-1 0,0 0 0,0 1 0,-1-1-1,1 0 1,0 0 0,2 1 0,-2-2-13,0 0-1,0 0 1,0 0 0,0 0 0,0 0 0,-1 0-1,1 0 1,0 0 0,-1 0 0,1 0 0,0-1 0,-1 1-1,0 0 1,1-2 0,0 1-15,15-63-605,-15 54 537,1 0 0,1-1 1,0 1-1,1 0 0,0 0 1,0 1-1,7-12 1,-11 21 109,1 0 1,0 0-1,-1 0 1,1 0-1,0 0 1,-1 0-1,1 1 1,0-1 0,0 0-1,0 0 1,-1 0-1,1 1 1,0-1-1,0 1 1,0-1-1,0 1 1,1-1-1,-1 1 1,0-1 0,0 1-1,0 0 1,0 0-1,0-1 1,0 1-1,1 0 1,-1 0-1,0 0 1,0 0-1,0 1 1,0-1 0,0 0-1,1 0 1,-1 1-1,0-1 1,0 1-1,0-1 1,0 1-1,0-1 1,1 2-1,1 0 50,0 0-1,0 1 0,-1-1 0,1 1 1,-1 0-1,0 0 0,1 0 0,-1 0 0,-1 0 1,3 5-1,4 14 55,-1 0 0,-2 0 1,4 27-1,8 29 11,-17-75-232,0-3 85,0 0-1,0 0 1,0 0-1,0 1 1,0-1 0,0 0-1,0 0 1,0 1-1,0-1 1,0 0-1,0 0 1,0 0 0,0 1-1,0-1 1,0 0-1,0 0 1,0 0-1,1 1 1,-1-1-1,0 0 1,0 0 0,0 0-1,0 0 1,0 1-1,0-1 1,1 0-1,-1 0 1,0 0 0,0 0-1,0 0 1,0 1-1,1-1 1,-1 0-1,0 0 1,0 0 0,0 0-1,1 0 1,-1 0-1,0 0 1,0 0-1,1 0 1,-1 0-1,0 0 1,0 0 0,0 0-1,1 0 1,-1 0-1,0 0 1,0 0-1,1 0 1,-1 0 0,0 0-1,0 0 1,5-3-2969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3.69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175 0 26886,'0'0'3870,"-17"14"-3643,1-3-166,7-5-29,0 0 1,0 1-1,1 0 1,0 1-1,1 0 1,-1 0-1,1 0 1,1 1-1,0 0 0,0 0 1,-5 12-1,1 3 17,2 1-1,0 0 1,2 0 0,0 1-1,2 0 1,1 0-1,1 0 1,1 1-1,4 33 1,-3-57-61,1 1 1,0-1-1,-1 1 1,2-1 0,-1 1-1,0-1 1,1 0-1,-1 0 1,1 0-1,0 0 1,0 0 0,0 0-1,1 0 1,-1 0-1,1-1 1,-1 1-1,1-1 1,0 0-1,0 0 1,0 0 0,0 0-1,0-1 1,0 1-1,1-1 1,-1 1-1,0-1 1,6 1-1,-3-1-56,1 0-1,-1 0 0,1 0 1,-1-1-1,0 1 0,1-2 0,-1 1 1,1-1-1,-1 0 0,1 0 1,-1-1-1,0 0 0,0 0 1,9-4-1,9-10-1861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5.0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197 32 25317,'0'0'4883,"-21"-2"-4628,-68-4-21,86 6-215,0 0 1,0 0-1,0 0 0,0 0 0,0 0 0,0 1 0,0 0 0,0-1 1,0 1-1,0 0 0,0 1 0,1-1 0,-1 0 0,0 1 0,1-1 1,-1 1-1,1 0 0,-1 0 0,1 0 0,0 0 0,0 1 0,0-1 1,0 0-1,0 1 0,-1 3 0,0 1 7,0 0 0,1 0 1,0 0-1,0 1 0,0-1 0,1 0 0,0 9 1,1-13-24,-1 3 9,0 0 0,1 0-1,0 0 1,0 0 0,1 0 0,0 0 0,0 0-1,0 0 1,1 0 0,-1 0 0,1 0 0,6 9-1,-6-11-12,0-1 0,1 0 0,0 0 0,0-1 0,-1 1 0,1 0-1,1-1 1,-1 0 0,0 0 0,1 0 0,-1 0 0,1 0 0,-1-1-1,1 1 1,0-1 0,0 0 0,0 0 0,0-1 0,-1 1 0,7-1-1,-7 1-33,0-1-1,0 1 0,0-1 1,0 0-1,0 0 1,-1 0-1,1-1 0,0 1 1,0-1-1,0 1 0,0-1 1,-1 0-1,1 0 0,0 0 1,-1 0-1,1-1 0,-1 1 1,1-1-1,-1 0 1,0 1-1,0-1 0,1 0 1,-1 0-1,-1-1 0,1 1 1,0 0-1,0 0 0,-1-1 1,1 1-1,-1-1 1,0 0-1,0 1 0,0-1 1,0 0-1,0 0 0,-1 1 1,1-1-1,-1 0 0,0-5 1,1-2-219,3-73-1793,-4 78 1759,0 0 1,-1 0-1,1 1 1,-1-1-1,0 0 1,0 0 0,-1 0-1,1 0 1,-1 1-1,0-1 1,0 1-1,-1-1 1,-2-3-1,-29-20-5201,66 32 12381,-8 6-3669,-18-6-2935,0 2 0,0-1 0,0 1 0,-1-1 0,7 11 0,-4-7-235,-1 0 0,-1 1 0,0 0 0,0 0 0,-1 1 0,0-1 0,-1 1 0,0 0 0,0 1 0,-2-1 0,1 1 0,-1-1 1,0 18-1,-2-28-72,0-10-208,-2-38-338,1 26 245,0 0 0,1 0 0,5-30-1,-4 50 321,-1 0-1,1 0 0,0 0 0,0 0 1,0-1-1,0 1 0,0 1 0,0-1 1,0 0-1,0 0 0,1 0 0,-1 0 1,0 1-1,0-1 0,1 1 0,-1-1 1,0 1-1,1-1 0,-1 1 0,1 0 0,-1 0 1,0-1-1,3 1 0,-2 0 88,1 0 0,0-1 0,0 1 0,0 0 0,0 0 0,0 1 0,0-1 0,0 1 0,0-1 0,0 1 0,4 2 0,-4-1-32,1 0-1,-2 1 1,1-1 0,0 1-1,0 0 1,-1-1 0,0 1-1,1 0 1,-1 1 0,0-1-1,-1 0 1,1 1 0,-1-1-1,3 7 1,0 5 9,-1 0-1,2 22 0,2 10-77,-6-38-2032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5.42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27374,'0'0'3437,"4"31"-3279,20 207 222,-17-70-2189,-7-183 355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5.79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27502,'0'0'3545,"173"6"-3609,-138-4-440,-6 1-1897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6.1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1 199 26662,'0'0'3027,"18"-10"-2914,58-30-86,-72 38-39,-1 0 1,1-1-1,-1 0 1,0 1-1,1-1 1,-1 0-1,0 0 1,-1-1-1,1 1 1,-1 0-1,1-1 0,-1 0 1,0 0-1,0 1 1,1-6-1,-1 2-118,-1-1-1,0 1 1,0 0 0,-1-1-1,0-14 1,-1 4-119,1 18 255,0-1 0,0 0 1,0 1-1,0-1 0,-1 0 0,1 1 1,0-1-1,0 1 0,-1-1 0,1 0 1,0 1-1,-1-1 0,1 1 0,-1-1 1,1 1-1,-1-1 0,1 1 0,-1-1 1,1 1-1,-1-1 0,1 1 0,-1 0 1,1-1-1,-1 1 0,0 0 0,1 0 1,-2-1-1,-26-2 526,24 4-432,0-1 0,0 0 0,1 1 0,-1 0 0,0 0-1,1 0 1,-1 0 0,0 0 0,1 1 0,0 0 0,-1 0 0,-4 3 0,3 1-27,1-1 0,0 1 1,1 0-1,-1 0 0,1 0 1,0 1-1,1-1 0,0 1 1,0-1-1,-2 11 1,2 4 29,0 1 0,1 23 0,1-43-101,0 0 0,0 0 0,1 1 0,-1-1 0,1 0 0,-1 0 0,1 1-1,0-1 1,0 0 0,0 0 0,0 0 0,0 0 0,0 0 0,0 0 0,1-1 0,-1 1 0,1 0 0,2 2 0,0-2 0,-1 1 1,1 0-1,0-1 1,1 0-1,-1 0 0,0 0 1,0-1-1,9 3 1,-3-3-107,0 1-1,0-1 1,0-1 0,0 1 0,0-2 0,0 1 0,0-1 0,14-4 0,-19 3-127,1 0 0,-1-1 0,0 1 1,0-1-1,7-5 0,19-17-2171</inkml:trace>
  <inkml:trace contextRef="#ctx0" brushRef="#br0" timeOffset="1">301 69 27134,'0'0'4257,"23"72"-4145,-5-46-24,5 0-88,-6-6 88,6-3-88,0-2-40,0-7-16,-5-5-96,5-3-712,-6 0-1593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34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1 184 26254,'0'0'3646,"25"-4"-3404,80-18-126,-100 21-111,-1 0-1,1 0 1,0-1-1,0 0 1,-1 0-1,1-1 1,-1 1-1,0-1 1,1 0-1,-1 0 1,0 0-1,-1 0 1,1-1-1,-1 0 1,1 1-1,-1-1 1,0-1-1,-1 1 1,4-7-1,-3 3 51,0-1-1,-1 0 1,0 0 0,-1 0-1,0-1 1,0 1 0,-1-14-1,0 23-43,-1-1-1,1 0 0,-1 1 0,1-1 1,-1 1-1,1-1 0,-1 1 1,1 0-1,-1-1 0,1 1 1,-1-1-1,0 1 0,1 0 0,-1 0 1,0-1-1,1 1 0,-1 0 1,0 0-1,1 0 0,-1 0 0,0-1 1,1 1-1,-1 0 0,0 0 1,1 1-1,-2-1 0,-22 4 78,19-1-76,1 1 0,0 0 0,1 0 0,-1 0 0,1 0 0,-1 1 0,1-1 0,1 1 0,-1 0 1,1 0-1,-1 0 0,1 0 0,-1 6 0,-2 5 34,1-1 1,1 1-1,-2 21 0,4-24-33,-1-2 2,2-1-1,-1 0 1,1 0-1,1 1 1,1 9-1,-1-18-15,-1 0 0,1 0 0,-1 0 0,1 0 0,0 0 0,0 0 0,0 0 0,0-1 0,0 1 0,0 0 0,0-1 0,0 1 0,1-1 0,-1 1 0,1-1 0,-1 1 0,1-1 0,0 0 0,-1 0 0,1 0 0,0 0 0,0 0 0,0 0 0,0-1 0,-1 1 0,1-1 0,0 1 0,0-1-1,0 0 1,4 1 0,1-1-96,0 0 0,0 0 0,0 0 1,-1-1-1,1 0 0,0 0 0,0-1 0,-1 0 0,1 0 0,-1 0 0,1-1 0,-1 0 0,0 0 0,0-1 0,-1 0 0,1 0 0,-1 0 0,0-1 0,0 1 0,7-9 0,13-14 1488,9-17-13064,-18 14 6396,-9 10 6027,-3 2 3930,-2-2 6469,-2 46-10761,-1-14-422,1-5 69,-1-1-1,1 1 1,1 0-1,-1-1 1,3 8 0,-3-13-57,0 0 0,0 0 0,1 0 0,-1 0 0,0-1 1,1 1-1,-1 0 0,1 0 0,-1-1 0,1 1 1,-1 0-1,1-1 0,-1 1 0,1 0 0,0-1 0,-1 1 1,1-1-1,0 1 0,0-1 0,-1 1 0,1-1 1,0 0-1,0 1 0,0-1 0,0 0 0,-1 0 0,1 1 1,0-1-1,0 0 0,0 0 0,0 0 0,0 0 1,0 0-1,-1 0 0,1-1 0,0 1 0,0 0 0,0 0 1,0-1-1,0 1 0,-1 0 0,1-1 0,0 1 1,0-1-1,-1 1 0,2-2 0,7-3-73,-1-1 1,-1-1-1,1 0 0,-1 0 1,0 0-1,-1-1 0,0 1 1,10-18-1,25-27 78,-41 51 36,1 0 1,-1 1-1,1-1 1,-1 1 0,1-1-1,-1 1 1,1-1-1,-1 1 1,1-1 0,0 1-1,-1-1 1,1 1 0,0-1-1,-1 1 1,1 0-1,0 0 1,-1-1 0,1 1-1,0 0 1,0 0-1,-1 0 1,1 0 0,0 0-1,0 0 1,0 0-1,-1 0 1,1 0 0,0 0-1,0 0 1,-1 0 0,1 1-1,0-1 1,-1 0-1,1 0 1,0 1 0,-1-1-1,1 1 1,0-1-1,-1 1 1,1-1 0,0 1-1,-1-1 1,1 1 0,0 0-1,2 4 96,0 0-1,-1 0 1,1 0 0,-1 0-1,2 8 1,7 11-34,-9-21-114,0-1 1,0-1 0,0 1 0,1 0-1,-1 0 1,0-1 0,1 0-1,-1 1 1,1-1 0,0 0 0,-1 0-1,1 0 1,0-1 0,0 1 0,0-1-1,0 1 1,-1-1 0,1 0 0,0 0-1,0 0 1,0-1 0,0 1 0,0-1-1,-1 1 1,1-1 0,0 0-1,0 0 1,-1 0 0,1 0 0,3-3-1,19-17-2307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6.54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174 0 27974,'0'0'3401,"-133"179"-3353,115-150 0,1-6-48,11-11-64,6-6-184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49:56.91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64 1 29606,'0'0'1791,"0"30"-1657,0 100-58,-1-24 73,3 40-17,-1-138-144,1 0 0,-1 0 0,1 0 0,1 0-1,-1 0 1,1 0 0,1-1 0,5 11 0,-9-18 0,1 0 1,-1 0 0,0 0-1,0 0 1,0 0 0,0 0-1,0 0 1,0 1 0,0-1-1,0 0 1,1 0 0,-1 0-1,0 0 1,0 0-1,0 0 1,0 0 0,0 0-1,1 0 1,-1 0 0,0 0-1,0 0 1,0 0 0,0 0-1,0 0 1,1 0 0,-1 0-1,0 0 1,0 0-1,0 0 1,0 0 0,0 0-1,0 0 1,1 0 0,-1 0-1,0 0 1,0-1 0,0 1-1,0 0 1,0 0 0,0 0-1,0 0 1,1 0-1,-1 0 1,0 0 0,0 0-1,0-1 1,0 1 0,0 0-1,0 0 1,0 0 0,0 0-1,0 0 1,0 0 0,0-1-1,0 1 1,0 0-1,0 0 1,0 0 0,0 0-1,0 0 1,0-1 0,2-19-1122,3-8-1507</inkml:trace>
  <inkml:trace contextRef="#ctx0" brushRef="#br0" timeOffset="1">1 171 27678,'0'0'3337,"139"6"-3417,-122 0-729,0-3-1967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08.21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23413,'0'0'4578,"0"9"-1736,0 40-2634,0 32 59,4 205 171,1-215-380,27 141 1,2-101-25,-34-110-37,0 0 0,0 0 0,0 0 0,1 0 0,-1 1 0,0-1 0,1 0 0,-1 0 0,0 0 0,1-1 0,-1 1 0,1 0 0,0 0 0,-1 0 0,1 0 0,0 0 0,-1-1 0,1 1 0,2 1 0,-2-24-690,-1 10 181,0-13-1642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09.04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 25021,'0'0'5507,"0"-1"-5480,1 1 1,-1-1-1,1 1 1,0 0-1,-1-1 0,1 1 1,0 0-1,-1-1 1,1 1-1,0 0 0,0 0 1,-1 0-1,1-1 1,0 1-1,0 0 1,-1 0-1,1 0 0,0 0 1,0 0-1,-1 0 1,1 1-1,0-1 0,-1 0 1,2 0-1,4 5 17,1 0 0,-1 0-1,-1 0 1,1 1-1,-1 0 1,0 0-1,6 9 1,12 13-5,-13-17-20,1 0 0,-1-1-1,2-1 1,12 9-1,-18-14-346,0-1-1,0 0 0,0-1 0,0 1 1,1-1-1,-1-1 0,0 1 1,1-1-1,0 0 0,-1 0 1,9-1-1,8 0-6793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09.44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180 0 27094,'0'0'3849,"-76"67"-3785,59-38-64,-18 14-104,7-5-769,4-9-3976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5.92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105 1 24589,'0'0'5343,"-1"0"-5289,-1 0-1,1 0 1,-1 0 0,1 0 0,-1 0 0,1 1 0,0-1 0,-1 0 0,1 1 0,0-1-1,-1 1 1,1-1 0,0 1 0,-2 1 0,-2 5 25,0 0 1,0 0 0,1 1-1,0 0 1,0 0-1,-4 16 1,-12 57 159,11-43-146,2 3-23,1 0-1,2 0 0,3 64 0,1-103-66,0 6-4,0-1 0,0 0-1,1 1 1,0-1 0,1 0-1,0 1 1,0-1 0,0 0-1,1 0 1,0-1 0,0 1-1,1-1 1,0 1 0,0-1-1,0 0 1,1 0 0,0-1-1,0 1 1,0-1 0,1 0-1,0-1 1,0 1 0,0-1-1,0 0 1,1-1 0,-1 0-1,1 0 1,0 0 0,0-1-1,0 0 1,0 0 0,1 0-1,-1-1 1,0 0 0,1-1-1,-1 0 1,9-1 0,-11 1-22,0-1 0,0 0 0,0 0 0,0-1 0,-1 1 0,1-1 0,0 0-1,-1-1 1,1 1 0,-1-1 0,0 0 0,0 0 0,6-5 0,-4 1-84,0 0-1,0 0 1,0 0 0,-1-1-1,0 0 1,-1 0-1,4-9 1,-1 0-133,-1-1 1,-1 0-1,0 0 0,-1-1 1,-2 1-1,2-37 1,-4 49 183,0-29 473,0 35-396,0-1 0,0 1 0,0-1 0,0 1 0,0-1 0,0 1 0,0 0 0,0-1 0,0 1 0,0-1 0,0 1 1,0-1-1,0 1 0,0 0 0,0-1 0,-1 1 0,1-1 0,0 1 0,0 0 0,-1-1 0,1 1 0,0-1 0,0 1 0,-1 0 0,1-1 0,0 1 0,-1 0 0,1 0 0,0-1 0,-1 1 0,1 0 0,-1 0 0,1 0 0,0-1 0,-1 1 0,1 0 0,-1 0 0,1 0 0,-1 0 0,1 0 0,0 0 0,-1 0 0,1 0 0,-1 0 0,1 0 0,-1 0 0,1 0 0,-1 0 0,1 0 0,0 0 0,-1 1 0,1-1 0,-1 0 0,1 0 0,0 0 0,-1 1 0,1-1 0,0 0 0,-1 1 1,-1 1 7,1-1 0,0 1 1,0 0-1,0-1 0,0 1 1,0 0-1,0 0 0,0 0 1,0 0-1,1 0 1,-1 0-1,1 0 0,0 0 1,-1 0-1,1 4 0,1 40 240,-1-29-186,0 2-37,0-8-27,0-1-1,0 0 1,1 1-1,3 11 1,-3-18-16,0 0-1,1 0 1,-1 0 0,1 0 0,0 0 0,1 0 0,-1-1 0,1 1-1,-1-1 1,1 0 0,0 0 0,0 0 0,6 4 0,-5-4-2,0-1 0,0 1-1,1-1 1,-1 0 0,1 0 0,0 0 0,-1-1 0,1 0 0,0 0 0,7 1-1,51-2-111,-61 0 99,0 0-1,0-1 0,0 1 1,1-1-1,-1 1 0,0-1 1,-1 0-1,1 0 0,0 0 1,0 0-1,0 0 0,0 0 1,-1 0-1,1-1 0,-1 1 1,1 0-1,-1-1 0,3-2 1,-1-1-23,-1 1 0,1-1 0,-1 0 0,0 1 0,0-1 0,0 0 1,1-8-1,0-7-109,0 0 1,-1-39-1,-2 57 140,1-27-57,0 20 71,-1-1 0,1 1 0,-2 0 0,1 0 0,-1 0 0,-1 0 0,-3-15 1,4 23-7,1 0 0,-1 0 0,0 0 1,1 0-1,-1 0 0,0 1 1,0-1-1,1 0 0,-1 0 1,0 1-1,0-1 0,0 1 1,0-1-1,0 0 0,0 1 1,0 0-1,0-1 0,0 1 1,-1 0-1,1-1 0,0 1 1,0 0-1,0 0 0,0 0 1,0 0-1,0 0 0,-1 0 1,-1 1-1,-2-1-4,5 0-12,-1 0 0,1 1 0,0-1 0,-1 0 0,1 0 0,-1 1-1,1-1 1,0 0 0,0 1 0,-1-1 0,1 0 0,0 1 0,-1-1 0,1 1 0,0-1 0,0 0 0,0 1 0,-1-1 0,1 1 0,0-1 0,0 1 0,0-1 0,0 1 0,0-1-1,0 1 1,0-1 0,0 0 0,0 1 0,0 0 0,0 20-1562,0-14-484,0 5-8032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6.29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26222,'0'0'4225,"0"145"-4185,0-134-16,0-5-24,18-6-40,-7 0-457,1-17-1327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6.6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28214,'0'0'1368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7.03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0 379 28150,'0'0'1428,"21"-21"-1921,66-69-49,-82 84 434,0 1 0,-1-1 0,0 0 0,0-1 0,0 1 0,-1-1 0,0 0 0,0 0 0,-1 0-1,3-13 1,-1 4-139,0 0 102,-2-1 0,0 1-1,-1-1 1,-2-29 0,1 14 864,0 31-659,-1 0 0,1-1-1,0 1 1,-1 0-1,1 0 1,-1 0 0,1 0-1,-1 0 1,0 0-1,1 0 1,-1 0 0,0 1-1,0-1 1,0 0 0,0 0-1,1 0 1,-1 1-1,0-1 1,0 1 0,0-1-1,0 1 1,-1-1-1,1 1 1,0-1 0,0 1-1,0 0 1,0 0-1,-2-1 1,1 1 42,-1-1 1,1 1-1,-1 0 0,0-1 1,1 1-1,-1 1 0,1-1 1,-1 0-1,1 0 0,-1 1 1,0 0-1,1-1 0,0 1 0,-4 1 1,2 2-32,-1 0 0,1 0 0,0 0 0,0 1 0,1-1-1,-1 1 1,1 0 0,0 0 0,0 0 0,1 0 0,-1 0 0,1 1 0,0-1 0,-2 11 0,-1 8 64,0 0-1,-1 31 1,4-40-97,2 0 1,-1 0-1,2 0 0,0 0 1,4 21-1,-4-33-41,0 0-1,-1 1 1,2-1-1,-1 0 1,0 0 0,1 0-1,-1 0 1,1 0-1,0 0 1,0 0 0,0 0-1,1-1 1,-1 1-1,1-1 1,-1 0 0,1 0-1,0 1 1,-1-2 0,1 1-1,0 0 1,1-1-1,-1 1 1,0-1 0,0 0-1,0 0 1,1 0-1,-1 0 1,1-1 0,6 1-1,-4-1-54,2 1-158,0-1 0,0 0 1,0 0-1,15-3 1,1-9-1819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7.38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24 329 10322,'0'0'19652,"22"-19"-19766,71-61-162,-88 75 256,1 0 0,-1-1 0,0 1 0,0-1 0,-1 0 0,0 0 1,0-1-1,0 1 0,-1-1 0,0 0 0,0 0 0,0 0 0,-1 0 1,-1 0-1,1 0 0,-1-1 0,0 1 0,0-1 0,-1 1 0,0-1 1,-3-13-1,3-8 66,0 27-21,0 1 1,0-1-1,0 1 1,0-1 0,0 1-1,-1-1 1,1 0-1,0 1 1,-1-1-1,1 1 1,-1 0-1,0-1 1,1 1-1,-1-1 1,0 1-1,0 0 1,0 0-1,0-1 1,0 1-1,0 0 1,0 0-1,0 0 1,0 0 0,-1 0-1,1 0 1,0 1-1,-1-1 1,1 0-1,-3 0 1,0 0 61,0 0 0,0 1 0,0-1 0,0 1 0,-1 0 1,1 0-1,0 1 0,0-1 0,0 1 0,-6 1 0,5 1-38,-1-1 0,0 1-1,0 0 1,1 1-1,0-1 1,0 1 0,0 0-1,0 0 1,0 1 0,1-1-1,0 1 1,0 0 0,0 0-1,1 1 1,-5 8-1,1-2-6,1 1-1,0 0 1,1 0-1,0 0 1,1 0-1,-2 16 1,4-10-19,1 0 1,2 20 0,-1-9-6,0-26-15,1 1 0,0 0 0,0-1 1,0 1-1,0-1 0,1 1 0,-1-1 0,1 1 0,0-1 0,1 0 1,-1 0-1,1 0 0,0 0 0,0-1 0,0 1 0,0-1 1,0 0-1,1 0 0,0 0 0,4 3 0,-1-2-54,-1 1 0,1-2-1,0 1 1,0-1 0,1 0-1,-1-1 1,0 1 0,1-2-1,0 1 1,-1-1 0,12 1-1,5-2-1129,-6 0-1837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36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27486,'0'0'2236,"0"15"-2005,-1 10-166,0-2-10,1 0 0,0 0 0,2 0 1,1 0-1,0 0 0,8 23 0,-5-25-2298,-6-26-2129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8.32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156 82 27054,'0'0'4303,"-3"-12"-4181,-14-35-17,17 45-98,-1 1 0,0-1-1,0 1 1,0 0 0,0 0 0,0-1-1,0 1 1,0 0 0,0 0-1,0 0 1,0 0 0,-1 0 0,1 0-1,0 0 1,-1 0 0,1 1 0,-1-1-1,1 1 1,-1-1 0,1 1 0,-1-1-1,1 1 1,-1 0 0,0 0-1,1-1 1,-1 1 0,1 0 0,-1 1-1,0-1 1,1 0 0,-1 0 0,-2 2-1,-6-2 20,7 0-24,0 1 0,0-1 1,0 0-1,1 1 0,-1-1 0,0 1 0,0 0 0,0 0 0,0 0 1,1 0-1,-1 0 0,1 1 0,-1-1 0,1 1 0,-1 0 0,1 0 1,0 0-1,0 0 0,0 0 0,0 0 0,0 0 0,0 1 0,0-1 1,1 1-1,0-1 0,-3 6 0,1 1 5,0 0 0,1 0 0,0 1 0,0-1 0,1 1 0,1-1 0,-1 12-1,1-19-5,1 1 0,-1 0-1,1-1 1,-1 1 0,1 0-1,0-1 1,0 1 0,0-1-1,0 1 1,0-1 0,0 1-1,1-1 1,-1 0 0,1 1-1,0-1 1,0 0 0,0 0-1,0-1 1,0 1-1,0 0 1,0-1 0,1 1-1,-1-1 1,0 1 0,1-1-1,-1 0 1,1 0 0,0 0-1,-1-1 1,5 1 0,8 3-30,1-2 0,-1 0 0,1-1-1,16-1 1,-25 0 1,0 0-31,0-1 0,-1 1 0,1-1 0,-1-1 0,1 1 0,-1-1-1,1 0 1,-1-1 0,0 1 0,8-6 0,-1-1-409,0 0 0,0-1-1,12-12 1,12-16-2291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8.72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 1 27318,'0'0'3913,"-1"8"-3753,-3 43 63,1 68 0,4-96-200,0 0-1,2 0 1,1-1-1,1 1 1,13 36-1,-15-49-29,-1-4 7,0 0 0,1 0 0,-1-1 0,1 1 0,6 8 0,-8-13-7,0-1-1,-1 1 1,1 0-1,0 0 0,0 0 1,0-1-1,0 1 1,-1-1-1,1 1 1,0 0-1,0-1 1,0 0-1,0 1 1,1-1-1,-1 0 1,0 1-1,0-1 1,0 0-1,0 0 1,0 0-1,0 0 1,0 0-1,0 0 0,1 0 1,-1 0-1,0 0 1,0-1-1,0 1 1,0 0-1,0-1 1,0 1-1,0-1 1,0 1-1,0-1 1,0 0-1,0 1 1,-1-1-1,1 0 1,1-1-1,1 0-12,0-1 0,0-1 0,-1 1 0,0 0-1,1 0 1,-1-1 0,0 0 0,0 1 0,-1-1 0,2-5 0,16-27-96,-18 35 117,-1 0 1,1 1-1,-1-1 1,1 0-1,-1 1 1,1-1-1,0 0 1,-1 1-1,1-1 1,0 1-1,-1-1 1,1 1-1,0-1 1,0 1-1,-1 0 1,1-1-1,0 1 1,0 0-1,0 0 1,0 0-1,0-1 1,-1 1-1,1 0 1,0 0-1,0 0 1,0 0-1,0 0 1,0 1-1,-1-1 1,1 0-1,0 0 1,0 0-1,0 1 1,0-1-1,-1 1 1,1-1-1,0 0 1,0 1-1,-1-1 1,1 1-1,0 0 1,-1-1-1,2 2 1,2 3 18,0 0 1,0 1-1,-1-1 1,6 11 0,-4-7-4,13 31 62,-16-33-71,1 1-1,0-1 0,1 0 1,0 0-1,8 12 0,-11-18-46,1 0-1,-1 0 1,0 0 0,1 0-1,-1-1 1,0 1 0,1 0-1,-1 0 1,1-1 0,-1 1-1,1-1 1,0 0 0,-1 1-1,1-1 1,-1 0 0,1 0-1,0 0 1,-1 0 0,1 0-1,-1 0 1,1 0 0,1-1-1,3 0-346,11-1-1617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9.1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85 0 28054,'0'0'3489,"-3"0"-3399,0 1-82,0-1-1,-1 1 1,1 0-1,-1 0 1,1 0-1,0 0 1,0 0-1,0 1 1,0 0-1,0-1 1,0 1-1,0 0 1,0 0-1,1 1 1,-1-1-1,1 0 1,0 1-1,-1 0 1,1-1-1,0 1 1,1 0-1,-1 0 1,0 0-1,1 0 1,-2 7-1,0-4-5,1 1-1,0 0 1,1-1-1,-1 1 1,1 0-1,0 0 1,1 0-1,0 0 1,0 0 0,1 0-1,0 0 1,2 12-1,-2-17-9,0-1 0,-1 1 0,1-1 0,0 1 0,0-1 0,0 1 0,0-1-1,0 1 1,0-1 0,1 0 0,-1 0 0,0 0 0,1 0 0,-1 0 0,1 0 0,-1 0 0,1 0 0,-1 0 0,1-1-1,0 1 1,-1-1 0,1 1 0,2 0 0,42 2-525,-35-4 340,-9 1 142,0 0 1,-1 0-1,1-1 1,0 1-1,0-1 1,-1 0-1,1 1 1,0-1-1,-1 0 1,1 0-1,0 0 1,-1 0-1,1 0 1,-1-1-1,0 1 1,1 0-1,-1-1 1,0 1 0,0-1-1,0 1 1,0-1-1,0 1 1,0-1-1,0 0 1,-1 1-1,1-1 1,-1 0-1,1 0 1,-1 0-1,0 1 1,1-5-1,1-8 40,-1-1-1,0 1 0,-2-18 1,0 14 793,1 18-289,0 3-437,-1 0 1,1 0-1,0 0 0,0 0 0,0 0 0,1 0 1,0 4-1,-1-6-43,1 2 0,-1 1 0,1-1 1,-1 1-1,1-1 0,0 1 0,1-1 0,-1 0 0,0 0 1,1 0-1,0 0 0,0 0 0,0 0 0,0 0 0,0 0 1,1-1-1,-1 1 0,1-1 0,-1 0 0,7 4 1,-3-3-346,1-1 1,-1 1 0,0-1-1,1-1 1,-1 0-1,1 0 1,0 0 0,0 0-1,9-2 1,8 1-5930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9.51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 1 27342,'0'0'3713,"-2"22"-3604,-7 157-48,9-179-64,0 0-1,0 0 1,-1 0-1,1 1 1,0-1-1,0 0 1,0 0-1,0 0 1,0 0-1,0 0 1,0 0-1,0 0 1,0 0-1,0 1 0,0-1 1,0 0-1,0 0 1,0 0-1,0 0 1,0 0-1,1 0 1,-1 0-1,0 0 1,0 1-1,0-1 1,0 0-1,0 0 1,0 0-1,0 0 1,0 0-1,0 0 1,0 0-1,0 0 0,0 0 1,0 0-1,1 0 1,-1 0-1,0 1 1,0-1-1,0 0 1,0 0-1,0 0 1,0 0-1,0 0 1,0 0-1,1 0 1,-1 0-1,0 0 1,0 0-1,0 0 1,0 0-1,0 0 0,0 0 1,0 0-1,1 0 1,-1 0-1,0 0 1,0-1-1,7-5-81,5-11 44,12-73-389,-24 89 433,0 0-1,1 0 1,-1 1 0,0-1-1,0 0 1,1 0 0,-1 1-1,1-1 1,-1 0 0,1 0-1,-1 1 1,1-1 0,-1 1-1,1-1 1,-1 0 0,1 1-1,0-1 1,-1 1 0,1 0-1,0-1 1,0 1-1,-1-1 1,1 1 0,0 0-1,0 0 1,-1-1 0,1 1-1,0 0 1,0 0 0,0 0-1,0 0 1,-1 0 0,1 0-1,0 0 1,0 0 0,0 0-1,-1 1 1,1-1 0,0 0-1,0 0 1,0 1-1,-1-1 1,1 1 0,1 0-1,0 0 28,0 1 0,0-1-1,0 1 1,0 0-1,-1 0 1,1 0 0,-1 0-1,1 0 1,-1 0-1,1 0 1,-1 1 0,1 2-1,1 6-354,0 0 0,-1 1 0,0 0 0,-1-1-1,0 24 1,-1-32-2988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29.98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139 51 6569,'0'0'25031,"-1"-7"-24924,2 6-103,-1-1 1,-1 0-1,1 0 1,0 0 0,0 1-1,-1-1 1,1 0-1,-1 1 1,1-1-1,-1 0 1,0 1-1,0-1 1,1 1-1,-1-1 1,0 1 0,0-1-1,-1 1 1,1 0-1,0-1 1,0 1-1,-1 0 1,1 0-1,-1 0 1,1 0-1,-1 0 1,1 0 0,-1 1-1,1-1 1,-1 0-1,0 1 1,1-1-1,-1 1 1,0 0-1,0-1 1,1 1 0,-1 0-1,0 0 1,-2 0-1,1 0-3,0 0 0,0-1 0,0 1-1,-1 1 1,1-1 0,0 0 0,0 1-1,0-1 1,0 1 0,0 0 0,0 0 0,0 0-1,0 0 1,0 1 0,0-1 0,1 1 0,-1 0-1,1 0 1,-1 0 0,1 0 0,0 0 0,-1 0-1,1 1 1,0-1 0,0 1 0,1-1 0,-1 1-1,1 0 1,-1 0 0,1 0 0,-2 5-1,0 2-1,1 0 0,0 0 0,0 0 0,1 0 0,1 19 0,0-29-4,0 1-1,0 0 1,1-1 0,-1 1 0,0-1-1,1 1 1,-1-1 0,0 1 0,1-1 0,-1 1-1,1-1 1,-1 1 0,0-1 0,1 0 0,-1 1-1,1-1 1,0 0 0,-1 1 0,1-1-1,-1 0 1,1 0 0,-1 0 0,1 1 0,0-1-1,-1 0 1,1 0 0,-1 0 0,1 0-1,0 0 1,0 0 0,25 0-113,-21 0 68,3 0-167,1 0-1,-1-1 0,0 0 0,1 0 0,11-4 1,-18 4 187,0 1 0,0-1 0,0 0 1,-1 0-1,1 0 0,0 0 1,0 0-1,0 0 0,-1 0 0,1-1 1,-1 1-1,1 0 0,-1-1 1,1 1-1,-1-1 0,0 0 0,0 1 1,0-1-1,0 0 0,0 0 1,0 0-1,0 0 0,-1 0 1,1 0-1,-1 0 0,1 0 0,-1 0 1,0-3-1,0 4 1061,-1 16-515,-3 34-317,2 1 0,5 65-1,1 0 46,-4-115-242,-1 1 0,1 0 0,0 0 0,-1-1 0,1 1-1,-1 0 1,0-1 0,1 1 0,-1 0 0,1-1 0,-1 1 0,0-1 0,1 1-1,-1-1 1,0 0 0,0 1 0,1-1 0,-1 1 0,0-1 0,0 0 0,0 0-1,0 0 1,1 1 0,-1-1 0,0 0 0,0 0 0,0 0 0,0 0 0,0 0-1,1-1 1,-1 1 0,0 0 0,0 0 0,0-1 0,-1 1 0,0-1-17,-1 1 0,1-1 0,0 1 0,0-1 0,0 0 0,-1 0 0,1 0 0,0 0 0,0 0 0,0 0 0,0-1 0,1 1-1,-1-1 1,0 1 0,0-1 0,1 0 0,-2-2 0,-8-18-795,2 0-1,-10-37 0,7 7-3853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30.34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4 127 27350,'0'0'2478,"20"-14"-2430,61-46-24,-79 59-10,0-1 1,0 0 0,0 1-1,0-1 1,0 0-1,0 0 1,-1 0 0,1-1-1,-1 1 1,1 0 0,-1 0-1,1-3 1,-2 4-2,1 0-1,-1 1 1,0-1 0,0 1 0,0-1 0,0 0 0,0 1-1,0-1 1,-1 0 0,1 1 0,0-1 0,0 1 0,0-1-1,-1 1 1,1-1 0,0 0 0,0 1 0,-1-1 0,1 1-1,0-1 1,-1 1 0,1-1 0,-1 1 0,1 0 0,-1-1 0,1 1-1,-1-1 1,0 1 0,-2-2 34,-1 1 1,1 0-1,0 0 0,-1 0 1,1 0-1,-1 0 0,1 1 1,-6-1-1,5 2-30,1-1 1,-1 0-1,1 1 1,0 0-1,-1 0 0,1 0 1,0 0-1,0 1 1,-1-1-1,1 1 0,0 0 1,1 0-1,-1 0 1,0 0-1,0 0 1,1 1-1,0-1 0,-1 1 1,1-1-1,0 1 1,0 0-1,0 0 0,1 0 1,-3 5-1,2-3 4,0 1 0,0-1 0,0 1 0,0-1 0,1 1 0,0 0 0,1 0 0,-1 0 0,1 0 0,0-1 0,0 1 0,1 0 0,0 0-1,2 7 1,-2-10-20,1 0-1,0 0 1,-1 0 0,1 0-1,1-1 1,-1 1-1,0-1 1,1 1-1,-1-1 1,1 0-1,0 0 1,0 0-1,-1 0 1,1-1-1,1 1 1,-1-1 0,0 1-1,0-1 1,0 0-1,1-1 1,4 2-1,7 1-79,1-1-1,-1 0 0,20-1 1,14-1-791,-6 0-1113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37.5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173 18 15771,'0'0'13438,"0"-1"-13400,1 1 0,-1 0 0,0-1 1,0 1-1,0-1 0,0 1 0,0-1 0,0 1 0,0-1 1,0 1-1,0-1 0,0 1 0,0-1 0,0 1 0,-1-1 1,1 1-1,0 0 0,0-1 0,0 1 0,-1-1 0,1 1 0,0 0 1,0-1-1,-1 1 0,0-1 0,-1 0-12,0 0 1,-1 0-1,1 0 0,-1 1 1,1-1-1,-1 1 0,1 0 0,-1-1 1,1 1-1,-1 0 0,1 1 1,-1-1-1,1 0 0,-5 2 1,1-1-4,1 0 0,-1 1 0,0-1 0,1 2 0,-8 2 1,9-2-18,-1 0 1,0 0 0,1 0 0,0 1 0,0 0 0,0 0 0,0 0 0,0 0 0,1 1-1,0-1 1,0 1 0,0 0 0,1 0 0,-1 0 0,1 0 0,0 0 0,-2 11 0,4-9-1,-1 0 0,1 1 0,0-1 0,1 0 0,-1 1 0,2-1 0,-1 0 0,1 0 0,0 0 0,0 0 0,1 0 0,0 0 0,4 6 0,-2-3-8,0 0 0,0 1 0,-1-1 0,-1 1 1,0 0-1,0 0 0,-1 0 0,0 0 0,-1 0 0,0 15 1,-1-22-6,0 0 0,0 0 0,0 0 1,-1 0-1,0 0 0,1 0 1,-2-1-1,1 1 0,0 0 1,-1 0-1,1 0 0,-1-1 0,-3 6 1,1-6-13,1 1-1,-1-1 1,0 0 0,0 0 0,0 0 0,0 0 0,-1-1 0,1 1 0,-1-1 0,-8 3 0,2 2 41,15-1 16,19 2 39,-16-6-61,1 1-1,-1 0 0,1 1 1,-1 0-1,0 0 0,-1 1 1,1 0-1,-1 0 0,0 0 1,0 1-1,0 0 0,-1 0 0,0 0 1,0 1-1,-1-1 0,1 1 1,-2 0-1,1 1 0,-1-1 0,0 1 1,0-1-1,-1 1 0,0 0 1,-1 0-1,1 0 0,-2 0 0,1 0 1,-1 9-1,0-10 0,1 1 6,-1-1 0,0 1 0,0-1 1,0 0-1,-1 1 0,0-1 0,-1 0 0,0 0 0,0 0 0,0 0 1,-1 0-1,0 0 0,0 0 0,-6 8 0,29-27-1412,-2-12-656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38.4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 0 27846,'0'0'3305,"-1"11"-3253,-4 222 411,5-182-394,0-30-67,0-1 1,1 1-1,1-1 1,1 1-1,1-1 0,1 0 1,1 0-1,0 0 1,2-1-1,0 0 1,13 22-1,-18-41-533,-1-10 342,-1-14-172,-1-18-1020,0-5-707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38.8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66 23413,'0'0'5951,"28"-12"-5759,88-35-26,-114 46-157,1 0 0,-1 0-1,1 0 1,0 0 0,-1 1-1,1-1 1,0 1 0,0 0 0,-1 0-1,1 0 1,0 0 0,0 0-1,-1 1 1,1-1 0,0 1-1,3 0 1,-5 0-1,0 0-1,1 0 1,-1 0-1,0 1 1,0-1-1,1 0 1,-1 0-1,0 1 1,0-1-1,-1 0 1,1 1-1,0-1 1,0 1 0,0 2-1,2 2 24,1 4 10,-1 1 0,0-1 0,-1 1-1,0 0 1,0 0 0,-1 0-1,-1 0 1,0 0 0,-2 19 0,0 6 50,2-26-65,-2-1 0,1 0-1,-2 0 1,1 0 0,-1-1 0,0 1 0,-1-1-1,0 1 1,0-1 0,-1 0 0,0-1-1,0 1 1,-1-1 0,-9 10 0,0-1 1,-1-1 1,0-1-1,-1-1 1,-1 0 0,-21 12-1,37-24-53,0 0 0,0 0-1,0 0 1,0 0 0,-1 0-1,1 0 1,0 0 0,-1-1-1,-3 1 1,6-1-72,-1 0 0,0 0 0,1 0 0,-1-1 0,1 1 0,-1 0 0,1 0 0,-1-1 1,1 1-1,-1 0 0,1-1 0,-1 1 0,1-1 0,0 1 0,-1-1 0,1 1 0,0 0 0,-1-1 0,1 1 0,0-1 0,-1 0 0,1 1 0,0-1 0,0 1 0,0-1 0,-1 1 0,1-1 0,0 1 0,0-1 1,0 0-1,0 1 0,0-1 0,0 1 0,0-1 0,0 0 0,1 0 0,-1-19-8020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39.2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168 17 27942,'0'0'3077,"-13"-3"-3004,-45-9 76,55 12-136,0-1 0,0 1 0,0-1 0,0 1 0,0 0 0,0 0 0,0 0 0,0 1 0,0-1 0,0 1 0,0-1 0,0 1-1,0 0 1,1 0 0,-1 1 0,0-1 0,1 0 0,-1 1 0,1 0 0,-1-1 0,1 1 0,0 0 0,-1 0 0,1 1 0,0-1 0,0 0-1,1 1 1,-1-1 0,1 1 0,-1-1 0,1 1 0,-2 5 0,-1 3-1,1 1 0,1-1 1,0 1-1,1-1 0,0 1 0,0 14 0,1-24-14,0 1 0,1 0 0,-1-1-1,0 1 1,1-1 0,-1 1 0,1-1-1,0 0 1,0 1 0,0-1 0,0 0-1,0 1 1,0-1 0,1 0 0,-1 0-1,1 0 1,-1 0 0,1 0-1,0 0 1,0-1 0,0 1 0,0-1-1,0 1 1,0-1 0,0 0 0,0 1-1,4 0 1,2 0-59,-1 0 0,1 0 0,0 0 0,-1-1 0,1-1 0,0 1-1,15-2 1,-19 0 8,-1 0-1,1 0 1,0 0 0,-1 0-1,0-1 1,1 0-1,-1 0 1,0 0-1,0 0 1,0 0 0,0 0-1,0-1 1,0 1-1,-1-1 1,1 0-1,-1 0 1,0 0 0,0 0-1,0 0 1,0-1-1,0 1 1,-1 0-1,1-1 1,0-5 0,3-3 21,-2-1 0,0 1 1,0-1-1,-1 0 0,1-25 1,-3 37 537,-2 6-448,0-1-1,0 1 0,0 1 0,1-1 0,0 0 0,0 0 0,0 0 0,1 1 0,0-1 0,0 7 1,0-3-34,3 16 36,-3-24-65,1 0 0,0 0 0,-1 0 0,1-1 0,0 1 0,0 0 0,-1 0 0,1-1 0,0 1 0,0 0 0,0-1 0,0 1 0,0-1-1,0 0 1,0 1 0,0-1 0,0 1 0,0-1 0,0 0 0,1 0 0,-1 0 0,0 0 0,0 0 0,1 0 0,68 1-1606,-40-1-909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5.14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26774,'0'0'3447,"0"22"-3035,0 0-327,-1 31 171,8 66-1,-5-103-232,0-1 0,1 0 0,1 0 0,0 0 0,1-1 0,1 1 0,0-1 0,1-1 0,12 19 0,-14-29-727,-4-11-740,-1 7 1369,0-17-3355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36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23253,'0'0'4521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39.6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1 28134,'0'0'3113,"-41"170"-2937,41-124 56,0 1-120,0-7-80,0-2 40,12-7-72,5-7 0,-5-4-8,-1-9-160,1-5 0,-6-6-312,-6-6-689,0-17-631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39.9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21341,'0'0'9170,"133"-11"-9242,-98 11-521,23 11-439,-18 4-440,-5-1-15108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40.3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209 3 18732,'0'0'12552,"-12"-1"-12347,-92-1 14,100 2-215,1 1 1,-1-1-1,0 1 0,1 0 0,-1 0 0,1 0 1,-1 1-1,1-1 0,-1 1 0,1 0 1,0 0-1,0 0 0,0 0 0,0 0 0,0 1 1,0-1-1,1 1 0,-1 0 0,1 0 1,0 0-1,0 0 0,0 0 0,-2 4 0,1 1 4,0 0 0,0 1 0,0-1-1,1 1 1,1-1 0,-1 1-1,1 0 1,1 13 0,0-21-11,0 0 0,0 0 0,0-1 0,0 1 0,0 0 0,1 0 0,-1-1 0,0 1 0,1 0 0,-1 0 0,0-1 0,1 1 0,-1 0 0,1-1 1,-1 1-1,1-1 0,-1 1 0,1-1 0,0 1 0,-1-1 0,1 1 0,0-1 0,-1 1 0,2-1 0,25 7-170,-20-6 122,-1-1 0,1 0 0,-1 0 0,1-1 0,-1 0 0,8-2 0,-10 0 28,0 1 0,0-1 0,0 0 0,-1-1 1,1 1-1,-1-1 0,0 1 0,0-1 0,0 0 1,0 0-1,-1 0 0,0-1 0,0 1 0,0-1 1,0 1-1,-1-1 0,1 1 0,0-8 0,-2 11 250,0 4-131,-1 25 129,0-17-185,0 0 0,1 0-1,0 0 1,1-1 0,3 19 0,-3-27-41,0 0-1,0 0 1,1-1-1,-1 1 1,1 0-1,-1-1 0,1 1 1,-1-1-1,1 0 1,0 1-1,0-1 1,-1 0-1,1 0 1,0 0-1,0-1 1,0 1-1,0 0 1,0-1-1,0 1 1,0-1-1,1 1 1,-1-1-1,0 0 1,0 0-1,0 0 1,0 0-1,0-1 1,3 0-1,3 1-119,-1-1 0,1-1 0,-1 1-1,0-1 1,1 0 0,11-6 0,15-17-2544,-4-3-4538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40.7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32 28198,'0'0'2766,"6"-5"-2697,1 1-66,-1 1-1,0 0 1,1 0-1,0 0 1,0 1-1,0 0 1,0 0-1,8 0 0,-11 1 0,0 0-1,0 1 0,1 0 0,-1 0 0,0 0 0,0 0 1,0 1-1,0-1 0,0 1 0,0 0 0,0 1 0,0-1 0,0 1 1,0-1-1,0 1 0,-1 0 0,1 0 0,3 4 0,-3-1-1,0 0 0,0 0-1,0 0 1,-1 1 0,0 0-1,0 0 1,0 0 0,-1 0-1,0 0 1,0 1 0,0-1-1,-1 0 1,0 1 0,0-1-1,-1 1 1,0 6 0,0-3 1,0 0 1,-1 1-1,0-1 0,-1 0 1,0 0-1,-1-1 0,0 1 1,0 0-1,-8 13 0,-74 120 93,84-142-93,0 0 1,0 1-1,1-1 1,-1 0-1,0 0 1,1 1-1,0-1 1,-1 0-1,1 1 1,0-1-1,-1 0 1,1 1-1,0-1 1,0 0-1,0 3 1,0-4-5,1 1 1,-1-1 0,0 1 0,1 0-1,-1-1 1,0 1 0,1-1 0,-1 1 0,1-1-1,-1 1 1,1-1 0,-1 1 0,1-1-1,-1 0 1,1 1 0,-1-1 0,1 0 0,-1 1-1,1-1 1,0 0 0,-1 0 0,2 1-1,4 0-50,0 0-1,0-1 0,0 0 0,0 0 0,10-1 0,0 0-166,70 1-958,-86 2 1264,1 1-1,-1-1 0,0 0 0,1 1 0,-1-1 1,0 0-1,0 1 0,-1-1 0,1 0 1,-1 1-1,0 3 0,-12 18 378,8-15-376,0 0 1,0 1 0,1-1-1,0 1 1,-4 18-1,3 14-26,1 2 0,2 58 0,2-81-52,0-19-7,0-1 0,0 0-1,0 1 1,-1-1 0,1 1 0,0-1-1,-1 0 1,1 1 0,-1-1-1,1 0 1,-1 1 0,0-1-1,0 0 1,1 0 0,-1 0-1,0 0 1,0 0 0,0 1-1,0-2 1,0 1 0,-2 1-1,0 0 1,0 0 0,0-1-1,0 1 1,-1-1-1,1 0 1,0 0-1,-1 0 1,-4 0 0,-5 1-82,-1-2-1,1 0 1,-19-1 0,4-6-920,3-9-1662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47.216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9 232 25333,'0'0'6026,"-3"6"-5922,2-5-97,0 1 1,1 0 0,-1-1 0,1 1-1,-1-1 1,1 1 0,0 0-1,-1-1 1,1 1 0,0 0 0,0 0-1,0 2 1,0-3-6,1-1 1,-1 1-1,0-1 1,0 0-1,0 1 0,1-1 1,-1 0-1,0 1 1,0-1-1,1 0 0,-1 1 1,0-1-1,0 0 1,1 0-1,-1 1 0,1-1 1,-1 0-1,0 0 1,1 0-1,-1 1 0,0-1 1,1 0-1,-1 0 1,1 0-1,-1 0 0,1 0 1,22-5 74,-15 0-77,0 0 0,0 0 0,-1-1 0,0 1 0,0-2 0,0 1 0,-1-1 0,0 0 0,0-1 0,6-9 0,2-6-47,-1 1 1,15-36-1,-23 46 22,-2 5 15,0 0-1,0 0 1,-1 0 0,0 0-1,0-1 1,0 1 0,0-12-1,-2 18 33,-3 7 35,-4 6-16,1 0 0,0 1-1,1-1 1,0 1 0,1 1-1,1-1 1,0 0 0,1 1 0,-1 17-1,1 12 43,6 76-1,-3-109-91,0 0 0,1 0-1,1-1 1,0 1 0,0-1-1,1 1 1,0-1 0,0 0-1,1-1 1,0 1-1,1-1 1,0 0 0,9 10-1,-14-17-56,0 0-1,0 0 0,0-1 0,0 1 0,0 0 0,0-1 0,1 1 1,-1-1-1,0 1 0,0-1 0,0 0 0,1 0 0,-1 1 0,0-1 0,0 0 1,1 0-1,-1 0 0,0 0 0,0 0 0,1-1 0,-1 1 0,0 0 0,0 0 1,0-1-1,1 1 0,-1-1 0,1 0 0,5-16-2168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47.943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671 17 4761,'0'0'25368,"-28"-1"-24805,-10-2-398,-104-1 309,124 5-420,1 1 1,0 0 0,-1 2 0,1 0 0,1 1-1,-1 1 1,1 0 0,-1 1 0,2 1 0,-1 0-1,-21 17 1,16-10-27,1 1-1,0 0 1,1 2-1,2 0 1,-1 1-1,2 1 1,-18 29-1,22-27-10,1 0-1,1 1 1,1 0-1,1 0 1,1 1 0,1 0-1,1 0 1,1 1-1,1-1 1,1 1-1,4 47 1,-2-63-16,1 0 0,1 0 0,0 0 0,0 0 1,1 0-1,0 0 0,0-1 0,1 1 0,0-1 0,11 15 0,-7-12 1,1 0 0,1-1 0,0 0 0,0 0 0,1-1 0,18 12 0,-3-6-2,0-1 0,0-1 1,1-1-1,1-1 0,0-2 1,37 7-1,-11-8-22,1-2 1,0-3 0,75-5-1,-107 2 8,-8-1-6,-1 0 1,1 0-1,-1-1 0,0-1 1,1-1-1,-2 0 0,1-1 1,0 0-1,-1-1 0,0 0 1,0-1-1,-1-1 0,1 0 1,-2-1-1,1 0 0,-1-1 0,-1 0 1,0 0-1,0-1 0,-1-1 1,-1 1-1,0-2 0,0 1 1,-1-1-1,-1 0 0,0 0 1,5-18-1,-3-3 1,-2 0 0,-1 0 0,-1-1 0,-2 1 0,-2-1 0,-5-49 0,3 70 31,-1-1-1,-1 1 1,-1-1 0,0 1 0,0 0 0,-1 1-1,-1-1 1,-1 1 0,0 1 0,0-1 0,-1 1 0,-1 1-1,-11-11 1,-2-1 24,-2 1 1,0 1-1,-1 2 0,-55-31 1,72 45-80,0 1 0,0 0 0,0 0 0,0 1 0,-13-2 0,-8 2-2627,17 3-4331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54.77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175 74 18396,'0'0'11796,"0"-3"-11373,0 0-349,0-1 0,0 1 0,0-1 1,-1 1-1,1-1 0,-1 1 1,0 0-1,0-1 0,0 1 1,0 0-1,-4-6 0,3 7-69,1 0 0,-1 0 0,0 0 0,0 1-1,0-1 1,0 1 0,0-1 0,-1 1 0,1 0 0,0 0-1,-1 0 1,1 0 0,-1 0 0,1 0 0,-1 1-1,1-1 1,-1 1 0,1 0 0,-4 0 0,2-1-3,-3 0 0,-1 1 0,1 0 0,-1 0-1,1 0 1,-15 3 0,20-2-1,-1 0 0,1 0 0,-1 0 0,1 1 0,-1-1 0,1 1 0,0 0 1,0-1-1,0 1 0,0 0 0,0 0 0,0 1 0,0-1 0,0 0 0,1 0 0,0 1 0,-1-1 0,-1 5 0,0 1 4,1 1 1,0 0-1,0-1 0,1 1 0,0 0 1,0 0-1,1-1 0,1 13 0,-1-2-1,0-15-9,1-1-1,-1 1 1,1-1 0,0 1 0,0-1 0,1 1 0,-1-1-1,1 0 1,-1 0 0,1 1 0,0-1 0,0 0 0,1-1-1,-1 1 1,1 0 0,-1-1 0,1 1 0,0-1 0,0 0-1,0 0 1,5 3 0,-4-3-10,0 0-1,0 0 0,0 0 1,0 0-1,1-1 1,-1 0-1,0 0 1,1 0-1,-1 0 0,1-1 1,0 0-1,-1 0 1,1 0-1,-1 0 1,1-1-1,-1 0 0,1 0 1,7-3-1,-4 0-234,0-1 0,0 0 0,-1 0 0,0-1 0,0 0 0,0 0 0,0-1 1,10-14-1,13-21-2972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55.11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 1 26758,'0'0'3334,"0"26"-2834,0 15-345,-1 104 298,-4 122 28,5-257-469,1 0-1,0 0 0,1 0 1,0 0-1,4 12 0,-4-17-26,-1 0 0,2 1 0,-1-1 0,1-1 0,-1 1 0,1 0 0,0-1 0,1 1 0,-1-1 0,1 0 0,6 5 0,-10-9-28,1 0 0,-1 1 1,0-1-1,1 0 0,-1 0 0,1 1 0,-1-1 0,0 0 0,1 0 0,-1 0 0,1 0 0,-1 1 0,1-1 0,-1 0 0,0 0 0,1 0 0,-1 0 0,1 0 0,-1 0 0,1 0 0,-1 0 0,1-1 0,-1 1 0,0 0 0,1 0 1,-1 0-1,1 0 0,-1-1 0,0 1 0,1 0 0,-1 0 0,0-1 0,1 1 0,-1 0 0,0 0 0,1-1 0,-1 1 0,0 0 0,1-1 0,-1 1 0,0-1 0,0 1 0,0 0 0,1-1 0,-1 1 0,0-1 0,0 1 0,0-1 0,0 1 1,0 0-1,0-1 0,6-18-2383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55.47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1 24509,'0'0'6520,"0"10"-6368,-1 6-112,0-4-5,1-1 0,1 1-1,-1 0 1,5 19 0,-4-28-38,-1 0 1,1 0-1,0 0 1,0 0-1,0 0 0,1 0 1,-1-1-1,1 1 1,0-1-1,-1 1 1,1-1-1,0 1 0,0-1 1,1 0-1,-1 0 1,0 0-1,1 0 1,-1 0-1,1-1 0,0 1 1,0-1-1,-1 0 1,1 0-1,0 0 1,3 1-1,-2-1-98,-1 0-1,1-1 1,0 1-1,-1-1 1,1 0-1,-1 0 1,1-1-1,-1 1 1,1 0 0,0-1-1,-1 0 1,0 0-1,1 0 1,-1-1-1,0 1 1,1-1-1,-1 1 1,0-1-1,0 0 1,0 0 0,0-1-1,-1 1 1,1-1-1,-1 1 1,1-1-1,2-4 1,9-19-2763</inkml:trace>
  <inkml:trace contextRef="#ctx0" brushRef="#br0" timeOffset="1">181 1 25189,'0'0'6066,"-17"162"-5978,17-142-88,23-6 72,0-5-72,11-9-216,1 0-336,-12-17-1377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55.87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41 145 27798,'0'0'2682,"17"-6"-2650,51-21-28,-65 25 0,0 1 1,0 0-1,0 0 0,0-1 1,-1 0-1,1 0 1,0 1-1,-1-2 0,0 1 1,1 0-1,-1 0 0,0-1 1,0 1-1,0-1 1,0 0-1,-1 1 0,1-1 1,-1 0-1,0 0 1,1 0-1,-1 0 0,0 0 1,-1 0-1,1 0 0,-1-1 1,1 1-1,-1 0 1,0 0-1,0 0 0,0-1 1,-1 1-1,1 0 0,-1 0 1,-1-3-1,2 4 5,-1 1 0,1 0 0,-1 0 0,1 0-1,-1 0 1,0 0 0,1 0 0,-1 1 0,0-1 0,0 0-1,0 0 1,0 0 0,1 1 0,-1-1 0,0 0 0,0 1-1,0-1 1,-1 1 0,1-1 0,0 1 0,0 0 0,0-1-1,0 1 1,0 0 0,-2 0 0,-33-1 124,21 2-34,12-1-75,0 0 0,0 0 0,0 1 0,0-1 0,0 1 1,0 0-1,1 0 0,-1 0 0,0 0 0,0 1 1,1-1-1,-1 1 0,1-1 0,-1 1 0,-3 4 0,2-2 9,0 1 0,0 0 0,0 0 0,1 0-1,0 0 1,0 0 0,-4 10 0,4-5-9,-1 1 1,1 0-1,1-1 0,0 1 1,0 0-1,1 0 0,1 0 1,1 19-1,-1-27-23,1-1 0,0 1 1,1 0-1,-1 0 0,0-1 0,1 1 1,-1 0-1,1-1 0,0 0 0,0 1 1,0-1-1,0 0 0,0 0 0,1 0 1,-1 0-1,0 0 0,1-1 0,0 1 1,-1-1-1,1 0 0,0 0 0,0 1 1,-1-2-1,1 1 0,4 1 0,9 1-60,0 0 0,-1-1 0,25 1 0,-28-3-438,-1 1 1,1-2-1,0 0 1,-1 0-1,16-4 0,9-11-7241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37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26614,'0'0'3096,"-8"5"-2892,4-3-180,-30 22 149,32-22-155,0-1 0,0 1 0,0 0 0,0-1 0,1 1 0,-1 0 0,1 0 1,-1 0-1,1 0 0,0 0 0,0 1 0,0-1 0,0 0 0,0 1 0,1-1 0,-2 4 1,2-1-6,0-1 1,0 0 0,0 0-1,1 0 1,-1 0 0,1 0 0,0 0-1,0 0 1,1 0 0,1 4 0,0-3-3,0-2 0,1 1 0,-1 0 0,1-1 1,0 0-1,0 1 0,0-1 0,7 3 1,26 16-9,-26-17-2,-1 1 1,0 0-1,0 1 1,-1 0 0,0 0-1,0 1 1,15 16 0,-23-23 10,0 0 0,0 1 1,0-1-1,0 1 1,0-1-1,0 1 0,0-1 1,-1 1-1,1 0 1,-1-1-1,1 1 0,-1 0 1,1 0-1,-1-1 1,0 1-1,0 0 1,0 0-1,0-1 0,0 1 1,-1 3-1,0-4 7,1 1 0,-1-1-1,0 1 1,0-1 0,0 0 0,0 0-1,-1 1 1,1-1 0,0 0 0,0 0-1,-1 0 1,1 0 0,-1 0 0,1-1-1,-1 1 1,1 0 0,-3 0 0,-7 2 21,1-1 1,-1 0 0,0-1 0,0 0 0,-13 0-1,9-2-40,7 3-2523,3 5 219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0:59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0 256 26766,'0'0'2616,"16"-12"-2558,49-43-38,-57 48-12,-2 0 0,1-1 1,-1 0-1,0 0 1,0-1-1,-1 1 1,0-1-1,-1 0 1,0-1-1,-1 1 0,1-1 1,2-18-1,-2 15 41,-2-25 870,-2 30-62,-1 26-638,2 14-81,0 1-1,11 54 0,-9-74-155,0 0 0,1 0 0,0 0 1,1-1-1,0 0 0,1 0 0,1 0 0,0 0 1,12 14-1,-19-25-142,1-1 0,0 1 0,0 0 0,-1-1 0,1 1 0,0-1 0,0 1 0,0-1 0,0 1 0,0-1 0,0 1 0,0-1 0,0 0 0,0 0 0,0 1 1,1-1-1,-2-7-3267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1:00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659 29 26014,'0'0'4140,"-30"-5"-3811,-96-14-79,112 17-180,0 1-1,0 0 1,0 1-1,0 0 1,0 1-1,0 1 1,-25 6-1,19-1 6,1 1 1,0 0-1,-26 17 0,41-23-66,-18 11 27,-1 2 0,2 0 0,0 1 1,0 1-1,2 1 0,-34 39 0,44-45-21,0 1 0,0 0 0,2 0 0,-1 1 0,2 0 0,0 0 0,1 0 0,0 1 0,1 0 0,0 0 0,2 0 0,0 0 0,-1 21 0,3-33-14,0 25 39,5 37 0,-4-55-33,1 0 0,0-1 0,1 1 0,0-1 0,1 0 0,0 0 0,8 13 0,1-3-5,1 0 1,1-1-1,1-1 0,0 0 1,1-2-1,1 0 0,1 0 1,34 19-1,-29-20 0,0-1 0,1-2 0,1 0-1,-1-2 1,2 0 0,-1-2 0,30 4 0,-32-8-15,-1-1-1,1-1 1,0-1 0,0-1 0,38-7 0,-46 4-8,0 0 1,0-1 0,0-1-1,0 0 1,-1-2-1,0 1 1,-1-2 0,22-16-1,-22 14 9,0-2 0,-1 1 0,0-2-1,-1 1 1,-1-2 0,0 1 0,-1-2 0,-1 1 0,0-1 0,11-29-1,-11 19 10,-1 0 0,-2-1-1,0 1 1,-2-1 0,-1 0-1,0-40 1,-3 55 8,-1-1 0,1 1 0,-2 0 1,0 0-1,-4-14 0,4 19 5,-1 1 0,0-1-1,0 1 1,-1 0 0,1 0 0,-1 0-1,-1 0 1,1 1 0,-1-1 0,-7-5-1,-9-8 18,-1 1 0,-1 1-1,0 1 1,-1 2 0,-30-15-1,37 22-43,-1 0-1,0 1 0,0 0 1,-1 2-1,0 0 1,1 1-1,-1 1 0,-31 1 1,44 1-157,0 1 1,0-1-1,0 1 0,0 1 1,0-1-1,0 1 1,1 0-1,-1 0 0,0 1 1,-9 5-1,-10 10-4842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1.27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12 15 21981,'0'0'5426,"0"-14"-1680,-11 202-3523,11-167-221,4 83 31,-3-92-30,1 0-1,1 1 1,0-2 0,1 1 0,0 0 0,9 15 0,-10-20 0,0-1 0,0 0-1,1 0 1,0 0 0,0-1 0,1 0 0,9 9 0,-11-11-10,1-1 0,0 0 0,0 0 0,0 0 0,0-1 1,0 1-1,0-1 0,0 0 0,1 0 0,-1-1 0,0 1 0,1-1 0,7 0 0,-7-1-36,0 0 0,0 0-1,1 0 1,-1-1 0,0 1-1,0-1 1,0-1-1,-1 1 1,1-1 0,0 0-1,-1 0 1,0 0 0,1 0-1,-1-1 1,-1 0 0,7-7-1,2-4-294,0 0 1,-1-1-1,12-24 0,-9 14 84,-2-1-1,-1 0 1,-1-1-1,6-28 1,-11 34 1055,-2 0 0,0 0-1,-1-27 1,-13 171-497,10-79-290,0-10 17,4 33 1,-2-56-39,0 0 0,1 0 0,1 0 0,-1 0-1,2 0 1,-1 0 0,9 13 0,17 17-555,-14-26-2207,-7-6 95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1.63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2120,'0'0'27742,"0"22"-27284,-1 42-268,3 181 309,9-175-464,-7-53-59,-1 1-1,1 28 1,-4-45-87,0-3-118,0-107-3396,0 61-2034,0-4-11679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1.981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27 25277,'0'0'3947,"11"-5"-3813,33-16 48,-43 21-174,0 0 1,0-1 0,0 1-1,0 0 1,0 0 0,0 0 0,0 0-1,-1 0 1,1 1 0,0-1-1,0 0 1,0 0 0,0 1 0,0-1-1,0 0 1,-1 1 0,1-1-1,0 1 1,0-1 0,0 1-1,-1-1 1,1 1 0,0-1 0,-1 1-1,1 0 1,0 1 0,11 20 79,-10-17-73,2 6 21,0-1 0,0 1 0,-2 0 0,1 1-1,-1-1 1,-1 0 0,0 1 0,0-1-1,-1 0 1,-1 1 0,-2 14 0,2-16-8,-1-1 1,-1 0-1,1 0 0,-2 0 1,1 0-1,-1 0 1,0-1-1,-1 0 0,0 0 1,0 0-1,-1 0 0,0-1 1,-11 11-1,17-18-34,-1 1-1,1-1 0,0 1 1,0-1-1,0 0 0,-1 1 1,1-1-1,0 0 0,0 1 1,-1-1-1,1 0 0,0 1 1,-1-1-1,1 0 0,-1 0 1,1 1-1,0-1 0,-1 0 1,1 0-1,-1 0 0,1 0 1,0 0-1,-1 1 0,1-1 1,-1 0-1,1 0 0,0 0 1,-1 0-1,1 0 0,-1 0 1,1 0-1,-1 0 0,1-1 1,0 1-1,-1 0 0,1 0 1,-1 0-1,1 0 0,0-1 1,-1 1-1,1 0 0,-1 0 1,1-1-1,0 1 0,-1 0 1,1-1-1,-3-18-1164,4 16 895,-1-23-2487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2.36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135 168 2433,'0'0'27384,"-4"-8"-27115,-18-24-14,21 31-232,0-1 0,0 1 1,0-1-1,-1 1 0,1 0 0,-1 0 0,1-1 0,-1 1 0,1 0 1,-1 0-1,0 1 0,1-1 0,-1 0 0,0 0 0,0 1 0,0-1 0,0 1 1,1 0-1,-1-1 0,0 1 0,0 0 0,0 0 0,0 0 0,0 0 1,0 1-1,0-1 0,1 0 0,-1 1 0,0 0 0,-3 0 0,2 1-8,0-1 0,0 1 0,0 0 0,0 0 0,1 0 0,-1 0 0,0 0 0,1 1 0,0-1 0,-1 1 0,1-1 0,0 1 0,-2 4 0,0 3-2,1 1 1,1 0-1,0-1 1,0 1-1,1 0 1,0 0-1,1 0 1,1 14-1,0-1-25,-2-23 10,1 1 0,0 0 0,0-1-1,0 1 1,1 0 0,-1 0-1,0-1 1,1 1 0,-1 0 0,1-1-1,-1 1 1,1-1 0,0 1-1,0-1 1,0 1 0,0-1 0,0 1-1,0-1 1,0 0 0,0 1 0,0-1-1,1 0 1,-1 0 0,0 0-1,1 0 1,1 1 0,2-1-54,-1 1 0,1-1 0,0 0 1,0 0-1,0-1 0,0 1 0,9-1 0,-11-1 3,0 1 0,-1-1 0,1 0 1,0 0-1,0 0 0,-1 0 0,1 0 0,0-1 0,-1 1 0,0-1 0,1 0 0,-1 0 0,0 0 0,0 0 0,0 0 0,0 0 0,0 0 0,0-1 0,-1 1 1,3-5-1,1-2-119,-1 1 0,0-1 0,0 0 0,-1 0 0,0 0 0,2-11 0,6-66-1640,-5 23-3856,-4-7-12053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2.729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3 20500,'0'0'7974,"0"-2"-7296,0 6-340,0 269 1585,3-241-1938,0-1 0,2 0 0,1 0 0,13 36 0,-3-8-1179,-15-51-552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3.52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157 38 22797,'0'0'7123,"-6"-13"-6604,4 12-489,0-1 0,0 1 0,0 0 0,1 0 0,-1 0 0,0 0 0,0 0 0,-1 0 1,1 1-1,0-1 0,0 1 0,0-1 0,0 1 0,-5 0 0,-37 1 195,26 0-95,16-1-124,0 1 0,0-1 0,0 1 0,0-1 0,-1 1 0,1 0 0,0 0 0,0 0-1,1 0 1,-1 0 0,0 0 0,0 1 0,0-1 0,1 1 0,-1-1 0,1 1 0,-1-1 0,1 1-1,0 0 1,-1 0 0,1 0 0,0 0 0,0 0 0,1 0 0,-1 0 0,0 0 0,1 0 0,-2 4 0,0 5 2,0 0 1,0 0 0,1-1-1,0 15 1,1-22-7,0 1-1,0-1 1,0 1-1,0-1 1,0 1-1,1-1 1,-1 1-1,1-1 1,0 0 0,0 1-1,1-1 1,-1 0-1,4 6 1,-3-7-14,0-1 1,1 1 0,-1-1 0,1 1-1,0-1 1,-1 0 0,1 0-1,0 0 1,0 0 0,0 0 0,0-1-1,0 0 1,0 1 0,0-1 0,0 0-1,0 0 1,3-1 0,-2 1-57,1 0 1,-1 0 0,1-1-1,-1 1 1,0-1 0,1 0-1,-1 0 1,0-1 0,0 1-1,0-1 1,0 0 0,0 0 0,0 0-1,0-1 1,0 1 0,-1-1-1,0 0 1,1 0 0,-1 0-1,0 0 1,0-1 0,-1 1-1,1-1 1,2-5 0,0-1-41,0 0 0,-1 1 1,0-2-1,-1 1 0,0 0 1,-1-1-1,0 1 0,-1-1 0,0 1 1,0-1-1,-2-14 0,1 24 566,-6 14 435,0 16-597,1 0-1,2 0 1,0 0-1,3 38 1,0-62-329,0-1-1,1 0 1,0 0-1,0 0 1,0 0-1,0 0 1,0 0-1,1-1 1,-1 1-1,1 0 1,0-1-1,1 1 1,-1-1-1,0 1 1,1-1-1,0 0 1,0 0-1,0 0 1,0-1 0,0 1-1,1-1 1,-1 0-1,1 0 1,-1 0-1,1 0 1,0 0-1,0-1 1,0 0-1,0 0 1,0 0-1,0 0 1,0 0-1,0-1 1,0 0-1,0 0 1,0 0-1,0 0 1,0-1 0,1 1-1,-1-1 1,0 0-1,-1-1 1,1 1-1,0-1 1,0 1-1,0-1 1,-1 0-1,1 0 1,4-5-1,22-23-1874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3.87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 0 28278,'0'0'1404,"-3"26"-878,-1 9-372,-1 1 64,0 73-1,4-68-113,2 0-1,2-1 0,11 56 1,-8-73-103,0 7 4,2-1 1,12 30-1,-20-58-38,1 1 0,-1-1 0,1 0 1,0 1-1,0-1 0,-1 0 0,1 0 0,0 1 0,0-1 0,0 0 1,0 0-1,0 0 0,1 0 0,0 1 0,-1-2-33,-1 0 0,1 0-1,-1 0 1,1 0 0,-1 0 0,1 0 0,-1-1 0,1 1-1,-1 0 1,1 0 0,-1 0 0,1 0 0,-1-1-1,1 1 1,-1 0 0,1 0 0,-1-1 0,0 1-1,1 0 1,-1-1 0,1 1 0,-1 0 0,0-1-1,0 1 1,1-1 0,-1 1 0,0 0 0,1-1-1,-1 1 1,0-1 0,0 1 0,0-1 0,0 1-1,1-1 1,-1 1 0,0-1 0,0 1 0,0-1 0,0 0-1,2-23-4519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4.26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4 27798,'0'0'2673,"156"-3"-2738,-98 6-239,-18 5-736,-5 4-3489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31.4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262 1 1064,'0'0'25242,"17"7"-22155,-17-3-3001,-1-1 1,1 1-1,-1 0 0,0 0 1,0 0-1,0 0 0,-1-1 0,1 1 1,-1-1-1,0 1 0,0-1 1,-4 6-1,-36 36 60,22-25 4,-162 189 55,180-206-193,0 0 0,0 1 0,1-1-1,-1 0 1,1 1 0,0-1 0,0 1 0,0-1 0,0 1-1,1 0 1,-1-1 0,1 1 0,0 0 0,0-1 0,1 7 0,-1 4 106,1-12-103,0 1 0,0-1 0,0 1 0,0-1-1,0 0 1,1 0 0,-1 0 0,1 1 0,-1-1 0,1-1 0,0 1 0,0 0 0,0 0 0,0-1-1,2 3 1,34 22 134,21 7-12,-35-21-119,38 27 0,-61-38-67,0 1 1,1 0-1,-1-1 0,0 1 0,0 0 0,0 0 0,0 0 1,0 0-1,-1-1 0,1 1 0,0 0 0,-1 1 1,0-1-1,1 0 0,-1 0 0,0 0 0,0 0 1,0 0-1,0 0 0,0 0 0,-1 0 0,1 0 0,-1 0 1,-1 4-1,-7 8-1897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4.61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1 174 27334,'0'0'2858,"12"-4"-2744,1-1-107,-1 1-1,0-1 1,0-1-1,17-11 1,-25 14-17,1 0 0,-1-1 1,0 1-1,-1-1 0,1 0 1,0 0-1,-1 0 0,0-1 1,0 1-1,0-1 0,-1 0 1,0 1-1,0-1 0,0 0 1,0 0-1,1-11 0,-2 13 18,0-1 0,-1 1-1,0-1 1,0 1 0,0-1-1,0 1 1,-1-5 0,1 7 5,-1 0 1,1 0 0,0 0 0,-1 0-1,0 0 1,1 0 0,-1 1 0,1-1 0,-1 0-1,0 0 1,0 0 0,1 1 0,-1-1-1,0 0 1,0 1 0,0-1 0,0 1-1,0-1 1,0 1 0,0 0 0,0-1-1,0 1 1,0 0 0,0-1 0,0 1-1,0 0 1,0 0 0,-2 0 0,0 0 10,-1-1 0,0 1 0,0 0 0,0 0 0,0 1 0,1-1 0,-1 1 0,0-1 0,0 1 0,1 1 0,-1-1 0,1 0 0,-1 1 0,1 0 0,-1 0 0,1 0 0,0 0 0,0 0 0,0 1 0,0-1 0,1 1 0,-1 0 0,0 0 1,1 0-1,0 0 0,0 0 0,0 0 0,0 1 0,1-1 0,-1 1 0,1-1 0,0 1 0,0 0 0,0-1 0,0 1 0,0 4 0,0 2-11,0 0-1,0 0 1,1 0-1,0 0 1,3 17 0,-2-24-15,0 0 1,0 0-1,0 0 1,0 1 0,1-1-1,-1 0 1,1-1 0,0 1-1,0 0 1,0 0-1,0-1 1,1 1 0,-1-1-1,1 0 1,-1 0 0,1 0-1,0 0 1,0 0 0,0 0-1,4 1 1,2 1-86,0-1 0,0 0 0,0-1 0,1 0-1,-1 0 1,0-1 0,1 0 0,9-1 0,-13 0-476,0-1-1,0 1 0,1-1 0,-1-1 1,0 1-1,0-1 0,11-5 1,13-14-11856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4.943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25982,'0'0'3474,"0"9"-3109,0-5-325,0 34 128,1 1 0,2-1 0,10 49 0,-7-107-479,6-39 1,-10 46 229,1 0 1,0 1-1,1 0 1,6-13-1,-9 23 83,0-1-1,1 1 0,-1-1 0,1 1 0,0 0 0,0-1 0,0 1 0,0 0 0,0 0 0,5-3 0,-6 4 8,0 0 1,1 1-1,-1-1 0,1 1 1,-1-1-1,1 1 0,-1 0 1,1 0-1,-1-1 0,1 1 1,-1 0-1,1 0 0,-1 1 1,1-1-1,-1 0 0,1 0 1,-1 1-1,1-1 0,-1 1 1,1-1-1,-1 1 0,2 0 1,0 2 2,0 0 0,-1-1 1,1 1-1,-1 0 1,0 1-1,0-1 0,0 0 1,0 1-1,0-1 1,-1 1-1,1-1 0,-1 1 1,0 0-1,1 5 1,4 10 14,23 63-826,-13-52-937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7.03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36 48 27470,'0'0'3414,"-5"25"-3137,-8 401-137,13-390-266,0-35-58,0-26-690,1-49-421,-2-83-3871,-3 53 5769,2 86 306,0 2 33,2 1-1,1-29 1,-1 41-879,0 0 0,1-1 1,-1 1-1,1 0 0,0 0 0,0-1 0,1 1 0,-1 0 0,0 0 0,1 0 0,0 1 0,0-1 0,0 0 0,0 0 0,0 1 0,0 0 0,1-1 1,3-2-1,1 1-33,1 0 1,-1 1-1,1 0 1,-1 1-1,1 0 1,0 0 0,0 0-1,-1 1 1,1 0-1,0 1 1,0-1-1,14 3 1,-20-2-30,0 0-1,0 1 1,0 0 0,0-1-1,0 1 1,0 0-1,0 0 1,0 0 0,0 0-1,0 0 1,0 0 0,-1 1-1,1-1 1,-1 0 0,1 1-1,-1 0 1,1-1-1,-1 1 1,0 0 0,0-1-1,0 1 1,0 0 0,0 0-1,0 0 1,0 0 0,-1 0-1,1 0 1,-1 0-1,1 3 1,1 7 8,0 1 0,-1 0 0,-1 21-1,-1-21-5,0-4 3,0-1-1,0 0 0,-1 0 1,-1 0-1,1 0 0,-1 0 0,-1-1 1,0 1-1,0-1 0,0 0 1,0 0-1,-1 0 0,-1-1 1,-8 10-1,3-5 37,-1 0 0,1-1 1,-1 0-1,-1-1 0,0 0 0,0-1 1,-16 7-1,21-13-80,-11 4 473,19-5-429,0-1 1,0 0-1,-1 0 0,1 0 0,0 1 0,0-1 0,-1 0 0,1 0 0,0 1 0,0-1 0,-1 0 0,1 1 0,0-1 1,0 0-1,0 1 0,0-1 0,0 0 0,-1 1 0,1-1 0,0 0 0,0 1 0,0-1 0,0 0 0,0 1 0,0-1 1,0 0-1,0 1 0,0-1 0,0 0 0,1 1 0,-1-1 0,0 0 0,0 1 0,0-1 0,0 0 0,0 1 0,1-1 1,-1 0-1,0 1 0,0-1 0,1 0 0,-1 0 0,0 1 0,0-1 0,1 0 0,25 32 124,2-2 0,1-1-1,34 26 1,-60-53-244,1 0 0,-1 0 0,0 0 0,1-1-1,-1 0 1,1 1 0,-1-1 0,1-1 0,0 1 0,-1 0 0,1-1 0,0 0-1,-1 0 1,8 0 0,-1 0-828,8 0-3219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7.40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136 42 28278,'0'0'2645,"-20"17"-2524,-59 59-26,76-72-85,-1 0 0,1 0 1,-1 1-1,1 0 1,0 0-1,1 0 0,-1 0 1,1 0-1,0 0 1,0 0-1,1 1 1,-1-1-1,1 1 0,1-1 1,-1 1-1,1 0 1,0-1-1,0 1 0,1 6 1,0 7 3,-1-18-13,0 0 0,0 1 0,1-1 0,-1 0 0,1 0 0,-1 1 0,1-1 0,-1 0 0,1 0 0,0 0 0,-1 0 0,1 0 0,0 0 0,0 0 0,0 0 0,0 0 0,0 0 0,0 0 0,0-1 0,0 1 0,0 0 0,0-1 0,0 1-1,0-1 1,1 1 0,-1-1 0,0 1 0,0-1 0,1 0 0,-1 0 0,0 0 0,0 1 0,3-2 0,0 2-14,1-1 0,-1 0-1,1 0 1,-1 0 0,1-1-1,-1 0 1,0 0 0,1 0 0,4-2-1,-4 0-18,0 0 0,0 0-1,0 0 1,0-1 0,0 0 0,-1 0-1,0 0 1,0-1 0,0 1-1,0-1 1,-1 0 0,0 0-1,0 0 1,0 0 0,0-1 0,-1 1-1,0-1 1,2-7 0,0-6-155,0 0 0,-2 1 1,0-1-1,-1-27 0,-1 42 161,0 0-1,0 0 1,-1 1-1,0-1 1,0 0-1,0 1 1,0-1-1,-1 0 1,1 1-1,-1 0 1,0-1-1,-4-5 0,5 8-27,0-1 0,0 1 0,-1 0-1,1 0 1,0 0 0,-1 0-1,1 0 1,0 0 0,-1 0-1,1 0 1,-1 0 0,1 1-1,-1-1 1,0 1 0,1-1-1,-1 1 1,0-1 0,1 1-1,-1 0 1,0 0 0,1 0-1,-1 0 1,0 0 0,1 0 0,-1 1-1,0-1 1,1 0 0,-1 1-1,0 0 1,1-1 0,-3 2-1,-7 8-2755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7.77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7 434 19892,'0'0'9541,"17"-25"-9432,57-85-35,-52 79-74,-2-1 0,19-40 1,-34 60 0,0-1 0,-2 0 0,1 1 0,-2-1 0,0 0 0,0-1 0,-1-24 0,-1 37 13,0-1 0,-1 0 0,1 1 0,-1-1 0,1 1 0,-1-1 0,0 0 0,1 1 0,-1-1 0,0 1 0,0 0 0,0-1 0,0 1 0,-1 0 0,1-1 0,0 1 0,0 0 0,-1 0 0,1 0 0,-1 0 0,1 0 0,-1 1 0,1-1 0,-1 0 0,1 1 0,-1-1 0,0 1 0,1-1 0,-1 1 0,0 0 0,0 0 0,-2 0 0,-1-1 37,1 1 1,-1 0-1,0 0 1,1 0-1,-1 1 0,1-1 1,-1 1-1,1 0 1,-1 1-1,1-1 0,-9 4 1,7 0-9,0 0-1,0 1 1,1-1 0,0 1-1,0 0 1,0 1 0,1-1 0,0 1-1,0 0 1,-6 14 0,3-3 24,0 1 1,1 0-1,-3 24 1,4-3-8,1 0-1,4 50 1,0-53-55,0-24 8,1-1-1,1 0 1,0 1-1,1-1 1,0 0 0,0 0-1,9 18 1,-8-23-17,-1 0 1,1 0-1,0 0 1,0 0-1,1-1 1,0 0-1,0 0 1,1 0 0,-1-1-1,1 0 1,1 0-1,-1 0 1,9 4-1,-8-6-233,-1-1 0,1 0-1,0 0 1,0-1 0,0 0-1,0 0 1,0 0 0,0-1 0,0 0-1,0-1 1,0 0 0,12-2-1,11-12-5520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38.11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36 155 20940,'0'0'9715,"8"0"-9659,-3 1-56,-1-1 1,1 1-1,-1-1 1,0 0-1,1 0 1,-1-1-1,0 1 1,1-1-1,-1 0 1,0 0-1,0-1 1,0 1-1,1-1 1,-2 0 0,1 0-1,0 0 1,0 0-1,-1-1 1,1 0-1,-1 1 1,0-1-1,0-1 1,0 1-1,4-5 1,-4 2-25,0 0-1,0-1 1,-1 1 0,0-1-1,0 0 1,-1 0 0,2-11-1,-3 16 27,1 1-1,-1-1 0,0 0 1,0 0-1,0 1 0,0-1 1,0 0-1,0 1 0,-1-1 1,1 0-1,-1 1 0,1-1 1,-1 1-1,1-1 0,-1 0 1,0 1-1,0-1 0,0 1 1,0 0-1,0-1 0,0 1 1,0 0-1,0 0 0,0-1 1,-1 1-1,1 0 0,-1 0 1,1 0-1,0 1 0,-1-1 1,0 0-1,1 1 0,-1-1 1,1 0-1,-4 0 0,1 1 21,0-1 1,0 1-1,1-1 0,-1 1 0,0 0 0,0 1 0,0-1 0,0 1 1,0-1-1,0 1 0,1 0 0,-1 1 0,0-1 0,1 1 1,-1-1-1,1 1 0,-1 0 0,1 0 0,-4 3 0,2 1 22,1-1-1,-1 1 0,1 0 0,0 0 0,1 0 0,0 1 1,0-1-1,0 1 0,-3 12 0,1-2-6,2 0 0,0-1 1,1 1-1,1 0 0,0 0 0,3 28 0,-1-42-36,-1 1-1,1-1 1,0 0 0,0 1-1,0-1 1,1 0-1,-1 0 1,1 0 0,-1 0-1,1 0 1,0 0-1,0 0 1,1-1 0,-1 1-1,1-1 1,-1 1-1,1-1 1,0 0 0,-1 0-1,1 0 1,0-1-1,0 1 1,1-1 0,-1 1-1,0-1 1,0 0-1,1 0 1,-1-1 0,1 1-1,-1-1 1,5 1-1,3 0-72,0-1-1,0 0 0,0 0 1,0-1-1,0-1 0,-1 0 1,1 0-1,17-7 0,-18 5-667,-1-1 0,1 0 0,13-10 0,19-19-9485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40.35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22021,'0'0'7505,"69"6"-6032,354 0-1354,-273-7-97,-16 0-23,212 5 101,-51-1 40,-221-3-112,-48 1-17,0 2 1,29 6-1,-29-4 6,0-1-1,29 0 1,829 2 19,-649 0-28,16-6-7,-118-15 14,-78 15-349,-34 0-455,-18 0 130,-7 0-217,-19 0-4916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42.25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35 0 19012,'0'0'10501,"-7"19"-9817,1-2-565,0 1-1,2 0 1,0 0-1,0 1 0,0 29 1,4 258 164,2-275-266,1-1 1,14 58 0,2 6 17,-1 31 92,-3-34-60,4 144 0,-8-57 37,1 2 19,-12 629 261,11-687-355,-5 37-10,6 68 73,-10-178-67,17 86-1,-12-99-21,10 60 4,-15-77-16,-1 1 1,-3 33 0,2-44-99,-4-81-984,-3 40-1998,0-3-8033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43.326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23581,'0'0'7088,"9"12"-6836,14 17-17,-2 0-1,-1 1 0,27 57 1,-46-82-259,1-1 1,-1 0-1,1 0 0,0 0 1,0 0-1,1-1 0,-1 1 1,1 0-1,0-1 1,0 0-1,0 0 0,0 0 1,0 0-1,1 0 1,-1 0-1,1-1 0,0 0 1,0 0-1,0 0 0,0 0 1,0-1-1,0 1 1,0-1-1,0 0 0,1 0 1,-1-1-1,0 1 0,1-1 1,-1 0-1,8-1 1,12 1-1476,-1-3-1363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2:43.70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319 1 25501,'0'0'5946,"-122"153"-5722,93-110-176,-5 0-48,5-2-8,-12 14-224,7-12-1153,5-5-19027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46.1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189 35 16331,'0'0'13375,"-6"-5"-12988,3 2-325,-1 0-1,1 0 0,-1 1 1,1-1-1,-1 1 1,0 0-1,0 0 0,0 0 1,0 1-1,0-1 1,0 1-1,0 0 1,-1 0-1,1 0 0,0 1 1,-1 0-1,-4 0 1,4 0-48,1 0 0,-1 0-1,1 1 1,0 0 0,-1 0 0,1 0 0,0 0 0,0 1 0,0 0 0,0 0 0,0 0 0,0 0 0,0 0 0,1 1 0,-1 0 0,1 0 0,-1 0 0,1 0 0,0 0-1,1 1 1,-1-1 0,0 1 0,1 0 0,0-1 0,0 1 0,0 0 0,0 1 0,1-1 0,0 0 0,-1 5 0,0 2 0,0 0 1,1 0-1,1 0 1,1 20-1,1 1 26,-2-27-50,1 0 1,0-1 0,1 0-1,-1 1 1,1-1-1,0 0 1,0 1 0,0-1-1,0 0 1,1 0 0,0-1-1,-1 1 1,2-1-1,-1 1 1,0-1 0,1 0-1,-1 0 1,1 0 0,0-1-1,0 1 1,0-1-1,0 0 1,0 0 0,1 0-1,-1-1 1,0 0 0,1 1-1,0-2 1,6 2-1,0-2-68,-9 0 24,1 1 1,-1-1 0,1 0 0,-1 0 0,0 0-1,1 0 1,-1 0 0,1 0 0,-1-1 0,1 0-1,-1 1 1,0-1 0,1 0 0,-1 0 0,0 0 0,0 0-1,0 0 1,0-1 0,0 1 0,0-1 0,0 1-1,0-1 1,0 0 0,-1 0 0,3-3 0,2-5-380,0 0 1,-1 0 0,0-1-1,0 1 1,-1-1 0,-1 0-1,0-1 1,2-12 0,-2-28 3900,-3 55-3148,-1 31 442,-1-23-696,1 0 0,1-1 0,0 1-1,0 0 1,1 0 0,1-1-1,-1 1 1,5 12 0,-5-21-69,1-1 1,-1 0-1,0 0 1,1 1 0,-1-1-1,1 0 1,-1 0-1,1 0 1,0-1 0,-1 1-1,1 0 1,0-1-1,0 1 1,-1-1-1,1 1 1,0-1 0,0 0-1,0 0 1,-1 0-1,1 0 1,0 0 0,3-1-1,0 1-68,0-1-1,-1 1 0,1-1 1,0 0-1,-1 0 1,1-1-1,7-3 1,-7 1-5,0 0 0,-1 1 1,0-2-1,0 1 0,0 0 0,0-1 1,0 0-1,-1 0 0,0 0 1,0 0-1,0 0 0,-1-1 1,0 1-1,0-1 0,0 0 1,-1 0-1,1 0 0,-1 1 1,0-10 807,0 42-53,0-16-607,1 0 0,1-1 0,-1 0 0,2 1 1,5 11-1,-8-19-70,1 0 0,-1 0 0,1 0 0,0-1 0,-1 1 0,1-1 0,1 1 0,-1-1 0,0 0 0,0 0 0,1 0 0,-1 0 0,1 0 0,0 0 1,0-1-1,-1 1 0,1-1 0,0 0 0,0 0 0,0 0 0,0 0 0,6 0 0,-4 0-69,0-1 0,0 0 1,0 0-1,0 0 0,0 0 0,0-1 1,0 0-1,0 0 0,0 0 0,-1-1 1,1 0-1,0 0 0,-1 0 0,9-5 0,-9 3-266,1 0-1,-1-1 0,0 1 1,-1-1-1,1 0 0,-1 0 0,0 0 1,0 0-1,-1-1 0,1 1 1,-1-1-1,2-9 0,-2 6-986,0-1-1,0 1 1,-1-1-1,-1-14 1,0-3 2772,0 4 7479,0 28-8043,-1 36-254,-1-18-463,2 0-1,4 29 1,-4-50-182,1 0 1,0 0-1,0 0 1,0 1 0,0-1-1,0 0 1,0 0-1,1 0 1,-1-1 0,1 1-1,-1 0 1,1 0-1,0-1 1,0 1-1,-1-1 1,1 0 0,0 1-1,0-1 1,0 0-1,1 0 1,-1 0-1,0-1 1,0 1 0,1 0-1,-1-1 1,0 1-1,0-1 1,1 0-1,-1 0 1,1 0 0,-1 0-1,0 0 1,1-1-1,-1 1 1,0-1-1,0 1 1,1-1 0,-1 0-1,0 0 1,0 0-1,0 0 1,0 0 0,0 0-1,0-1 1,0 1-1,0-1 1,-1 1-1,3-3 1,24-39-1075,-12 8-2922,2-3-9890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11.0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197 21 10322,'0'0'18671,"-9"-3"-18382,-1-1-229,-1 1 0,1 0 0,-1 0 0,-17-1 0,24 4-32,0-1 1,0 1-1,-1 0 0,1 1 1,0-1-1,0 1 0,0-1 1,0 1-1,0 0 0,0 1 0,0-1 1,0 1-1,0 0 0,1 0 1,-1 0-1,0 0 0,-5 5 1,6-4-13,1 0 0,-1 0 0,1 0 1,0 1-1,0-1 0,0 0 0,0 1 0,0-1 1,1 1-1,0 0 0,0 0 0,0-1 1,0 1-1,0 0 0,1 0 0,0 0 0,0 0 1,0 0-1,0 0 0,0-1 0,1 1 1,0 0-1,0 0 0,2 5 0,40 57-10,-37-55-7,-1 1 0,0 0 0,-1 0 1,0 0-1,-1 0 0,0 1 0,-1-1 1,-1 1-1,0 0 0,-1 24 1,-2-32-1,1 0 1,-1 1 0,0-2-1,0 1 1,-1 0 0,0 0-1,1-1 1,-2 1 0,1-1-1,0 0 1,-6 5 0,6-6-12,0 0 1,0 0-1,0 0 0,0 0 1,-1 0-1,0-1 1,1 0-1,-1 0 1,0 0-1,0 0 0,0 0 1,0-1-1,0 0 1,-7 2-1,10-3-7,20-7-265,-9 6 287,-4 0 6,1 1-1,0-1 1,-1 1 0,1 0 0,7 2-1,-12-2-6,0 0 0,-1 1-1,1-1 1,0 1 0,0 0 0,-1 0-1,1 0 1,-1 0 0,1 0-1,0 0 1,-1 0 0,0 0 0,1 0-1,-1 1 1,0-1 0,0 1-1,0-1 1,0 1 0,0-1 0,0 1-1,0-1 1,0 1 0,0 2-1,2 6 28,0 0-1,-1 0 1,-1-1 0,0 1-1,0 0 1,-1 1-1,0-1 1,-3 17-1,0-10 37,0 0 0,-1-1 0,-1 1 0,-9 18 0,10-26-31,0 1-1,0-1 1,1 1 0,0 0-1,1-1 1,-2 19 0,6-28-36,0 1 0,0-1-1,0 1 1,0-1 0,0 1 0,0-1 0,0 0-1,0 0 1,0 0 0,0 0 0,0-1 0,0 1-1,2-1 1,1 0-114,1-1-1,-1 1 1,0-1-1,0 0 1,0 0-1,0-1 1,0 0 0,9-6-1,5-11-1614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11.6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0 25814,'0'0'4841,"-1"4"-4703,-3 28 0,1 0-1,1 0 1,4 50 0,0-11-19,-1-51-132,1 0 0,0 0 0,2-1 1,0 1-1,1-1 0,11 26 0,-14-43-1136,-3-8 842,1-3-318,0-15-1957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12.0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44 26662,'0'0'3274,"11"-7"-3148,-3 2-98,0 0 0,0 1-1,0-1 1,1 2 0,0-1-1,16-3 1,-22 6-24,1 0 0,-1 1 0,1-1 0,0 1 0,-1 0-1,1 0 1,-1 0 0,1 1 0,0-1 0,-1 1 0,1 0 0,-1 0 0,0 0 0,1 0 0,-1 1 0,0-1 0,1 1 0,-1 0 0,0 0 0,0 0 0,-1 1 0,1-1 0,0 1 0,-1-1 0,3 4-1,1 2-1,0 1-1,-1 0 0,0 1 0,0-1 0,-1 1 0,0 0 0,-1 0 0,0 0 0,2 18 0,-1 4 35,-1 58 0,-3-87-33,-1 7 18,1-1-1,-1 0 1,-1 0 0,0 0 0,0 0 0,-1 0 0,-7 16-1,8-20-9,-1 1-1,0-1 0,0 0 0,-1 0 0,0 0 0,0 0 1,0-1-1,0 1 0,0-1 0,-1 0 0,0 0 0,-10 6 1,14-10-26,0 1 0,0-1 0,0 1 0,1-1 1,-1 0-1,0 1 0,0-1 0,0 0 1,0 0-1,0 0 0,0 0 0,0 0 0,0 0 1,0 0-1,0 0 0,0 0 0,0 0 0,0-1 1,0 1-1,0 0 0,0 0 0,0-1 1,0 1-1,1-1 0,-1 1 0,0-1 0,0 1 1,0-1-1,1 0 0,-1 1 0,0-1 0,1 0 1,-2-1-1,-1-2-212,1 0-1,0 0 1,0 0 0,1 0-1,-1 0 1,0-5 0,-5-23-2689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12.4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0 27638,'0'0'2969,"-13"2"-2847,-40 9 49,49-9-148,-1 0 0,1 0 0,0 1-1,-1-1 1,1 1 0,0 0 0,1 1 0,-1-1 0,0 1 0,1-1 0,0 1-1,0 0 1,0 0 0,0 0 0,1 1 0,-4 8 0,4-9-4,-1 2-9,1 1 0,0 1 0,0-1-1,0 0 1,1 0 0,0 1 0,1-1 0,-1 0 0,2 13 0,-1-4-14,0-15 3,0 0 0,0 0 0,0 0 0,1 0 0,-1 0 0,0 0-1,0 0 1,1 1 0,-1-1 0,0 0 0,1 0 0,-1 0 0,1 0 0,0-1 0,-1 1 0,1 0 0,0 0 0,-1 0 0,1 0 0,0-1 0,0 1 0,0 0 0,-1-1 0,1 1 0,1 0 0,1 0-29,-1 0-1,1 0 1,0-1 0,-1 1 0,1-1-1,0 1 1,-1-1 0,1 0 0,0 0 0,3 0-1,0-1-85,-1 0-1,1 0 0,-1 0 1,1-1-1,-1 1 1,1-1-1,-1-1 0,0 1 1,8-6-1,-8 4 34,0-1 0,-1 0 0,1 0-1,-1 0 1,0-1 0,-1 0 0,1 1 0,-1-1 0,0 0-1,-1-1 1,3-6 0,-2 1 161,0 0 1,-1 0-1,0 0 0,0-25 0,-2 35 533,0 18-72,0 89-3,0-104-536,0 1 0,0-1 0,0 1-1,0 0 1,1-1 0,-1 1 0,1-1 0,-1 1 0,1-1 0,-1 1 0,1-1-1,0 1 1,-1-1 0,1 1 0,0-1 0,0 0 0,0 0 0,0 1 0,1-1-1,-1 0 1,0 0 0,2 1 0,0 0-11,0-1 1,0 0-1,0 0 1,0 0-1,0 0 0,0 0 1,0 0-1,1-1 1,-1 0-1,6 1 0,-2-2-236,-1 1-1,1-1 0,-1 0 0,1 0 0,-1-1 0,1 1 0,-1-2 0,0 1 0,0-1 0,11-6 0,13-18-4360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12.8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0 28070,'0'0'3105,"-40"168"-3001,40-122 56,0-3-128,0-2-8,0-7 8,5-8-32,7-5 0,-6-10 0,5-8-200,-5-3-112,6-6-633,-7-17-951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13.1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 27014,'0'0'3641,"104"-5"-3689,-75 5-104,11 0-553,-11 0-911,-6 0-5754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13.5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151 1 28254,'0'0'2663,"-10"4"-2524,1 0-92,0 0 0,0 1 1,1 0-1,-1 1 0,1 0 0,0 0 0,1 1 1,0 0-1,-8 9 0,8-8-32,1 1 1,1 0-1,0 1 0,0-1 1,1 1-1,0 0 0,0 0 1,1 0-1,1 0 0,0 0 1,0 1-1,1-1 0,0 18 1,1-26-25,0-1 0,1 0 0,-1 1 1,1-1-1,-1 0 0,1 1 0,-1-1 1,1 0-1,0 1 0,0-1 0,0 0 1,0 0-1,0 0 0,0 0 0,0 0 1,0 0-1,0 0 0,0 0 0,0 0 0,1-1 1,-1 1-1,0 0 0,1-1 0,-1 1 1,0-1-1,1 1 0,-1-1 0,1 0 1,1 1-1,0-1-19,1 1 0,-1-1 0,0 1 1,0-1-1,1 0 0,-1-1 0,0 1 0,1 0 1,-1-1-1,0 0 0,0 1 0,0-1 0,5-2 1,-5 0-17,0 0 1,0 0 0,0 0 0,0 0 0,-1 0-1,1-1 1,-1 1 0,0-1 0,0 0 0,0 0-1,0 0 1,1-5 0,13-46-376,-14 46 662,-1 10 349,-2 3-580,1-1 0,1 0 0,-1 0 0,0 0 0,1 0 0,-1 0 0,1 0 0,0 0 0,0 0 0,0 0 0,1 0 0,-1-1 0,1 1 0,-1 0 0,1-1 0,0 1 0,0-1 0,0 0 0,0 1 0,1-1 0,-1 0 0,0 0 0,1-1 0,5 4-1,-2-3-67,0 1-1,0-1 0,0-1 0,1 1 1,-1-1-1,0 0 0,1-1 0,-1 1 0,1-1 1,10-2-1,7-4-1506,-6-10-1873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14.5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75 26358,'0'0'3768,"4"-9"-3648,14-31-6,-17 39-97,0-1-1,0 0 1,0 0 0,1 1 0,-1-1 0,1 1-1,-1-1 1,1 1 0,0 0 0,0-1 0,-1 1-1,1 0 1,0 0 0,0 0 0,0 1 0,0-1-1,0 0 1,3 0 0,34-1 173,-30 2-148,-6 0-40,-1 0 0,0 1 0,0-1 1,0 0-1,1 1 0,-1-1 0,0 1 1,0 0-1,0 0 0,0 0 0,0 0 1,0 0-1,0 0 0,0 0 0,-1 1 0,1-1 1,0 0-1,1 3 0,0 0 0,0-1-1,-1 1 0,0 0 0,0 0 1,0 0-1,0 0 0,0 1 1,1 6-1,0 5 8,0 1 0,-1 0-1,-1 28 1,-1-21 43,-2 0 0,0 0 0,-1-1 0,-8 27 0,9-36-27,0 1 1,1 0-1,1 22 1,0-24-21,0-12-10,0 0 0,1-1 0,-1 1 0,1 0 1,-1-1-1,1 1 0,-1 0 0,1-1 0,-1 1 1,1-1-1,0 1 0,-1-1 0,1 0 0,0 1 1,-1-1-1,1 1 0,0-1 0,-1 0 0,1 0 1,0 1-1,0-1 0,-1 0 0,1 0 0,0 0 1,0 0-1,0 0 0,-1 0 0,1 0 0,1 0 1,32-1-260,-25 1 180,3-1-102,5 1-111,-16 2 307,-9 4 208,4-3-204,0 0 1,0 0-1,1 0 0,-1 1 1,0-1-1,1 1 0,0 0 1,0 0-1,0 0 1,1 1-1,-1-1 0,1 1 1,0-1-1,0 1 0,1 0 1,-1 0-1,0 7 1,-1 9 41,1 0 0,1 0 0,1 21 0,1-15-40,10 97-8,-11-123-8,0 0 1,1 0-1,-1 0 1,0 1-1,0-1 1,-1 0-1,1 0 1,0 0-1,0 0 1,-1 0-1,1 0 1,0 0-1,-1 0 1,1 0-1,-1 0 1,1 0-1,-1 0 1,0 0-1,1 0 1,-1 0-1,0 0 1,0 0-1,1-1 1,-1 1-1,-2 1 1,0-1 0,0-1 1,0 1 0,0 0 0,0-1-1,0 0 1,-1 0 0,-5 0 0,-1 0-3,-80 5-1704,71-4-1241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20.65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1 3881,'0'0'27107,"0"5"-27048,-1 161 322,3 192-208,28-78-133,-14-163-13,1 129 0,-17-123-19,10-93-374,-4-20-112,-6-18-217,-5-16-1599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35.8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 67 19852,'0'0'7766,"0"0"-7712,-1 0 0,1 0 0,0 0 0,0 0 0,0-1 0,0 1 1,0 0-1,0 0 0,-1 0 0,1 0 0,0 0 0,0 0 0,0 0 0,0 0 0,0 0 0,0 0 1,0 1-1,-1-1 0,1 0 0,0 0 0,0 0 0,0 0 0,0 0 0,0 0 0,0 0 0,0 0 0,0 0 1,-1 0-1,1 0 0,0 0 0,0 0 0,0 1 0,0-1 0,0 0 0,0 0 0,0 0 0,0 0 1,0 0-1,0 0 0,0 0 0,0 0 0,0 1 0,0-1 0,0 0 0,0 0 0,0 0 0,0 0 1,0 0-1,0 0 0,0 1 0,0-1 0,0 0 0,0 0 0,0 0 0,5 4-29,1-1-1,0 0 1,0 0 0,0-1-1,0 0 1,0 0-1,0 0 1,0-1-1,1 0 1,10 1 0,12-1 159,33-2 1,-12-1-99,394-1-54,-225-3-31,-33-5-2,-110 5-7,89 4 0,-90 3-1,89-9 0,-52-1-12,146 8 0,-118 2-2,1106-1-105,-1080-10 80,-1 0-13,291 2 21,-92-1 32,-236 4 4,67-2-27,-194 7 163,-11 361 307,7-23-379,5-179-40,17 81 116,-10-167-102,-2 126 72,-8-164-89,2-18 5,1-1 0,4 20 0,3 30-3,-9-65-43,0-7-238,0-8-569,0-4-1327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46.4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1 20804,'0'0'9701,"-4"18"-9313,-1 3-270,-1 3 28,1 1 1,-3 41 0,4 13 39,8 108 0,3-151-272,-7-34 77,0 0-1,1-1 1,-1 1-1,1-1 0,-1 1 1,1-1-1,-1 1 0,1-1 1,0 1-1,-1-1 1,1 0-1,0 1 0,0-1 1,0 0-1,0 0 0,0 0 1,2 1-1,-2-27-1029,-1-8-3320,0-4-10509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01.65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26 61 4673,'0'0'6277,"-1"-6"-3924,-1-1-1705,-1-5 201,3-1 3452,-1 11-3312,1 0 0,0 0 0,-1 0 0,0 1 0,1-1 0,-1 0 0,0 0 0,0 1 0,0-1 0,0 1 0,-2-3 0,1 24-882,-4 67 127,6 97 1,1-77-204,-1-100-30,1 0 1,-1-1-1,1 1 1,0 0-1,0 0 1,1-1-1,3 9 0,-4-13-3,0 0-1,0 0 1,0 0-1,0 0 1,0 0 0,1 0-1,-1 0 1,1-1-1,-1 1 1,1 0-1,0-1 1,0 1-1,0-1 1,0 0-1,0 0 1,0 0-1,0 0 1,0 0-1,0 0 1,0 0-1,0-1 1,1 1-1,-1-1 1,4 1-1,-1-1-35,0-1 0,0 1 0,0-1 0,-1 0 0,1 0 0,0 0 0,-1-1 0,1 1 1,-1-1-1,1 0 0,-1-1 0,0 1 0,0-1 0,0 0 0,0 0 0,0 0 0,-1 0 0,1-1 0,-1 1 0,0-1 0,0 0 0,2-4 0,8-12-480,-2 0 1,0-1-1,10-29 1,-18 42 305,13-33-4282,19-82-1,-23 52 6975,-11 24 5000,-14 50-6577,11 0-848,-1 0 0,1 1-1,0-1 1,0 1 0,0 0 0,1 0 0,-1-1 0,1 1 0,0 0 0,0 1 0,0-1 0,0 7-1,0 59 245,1-49-231,0 18 39,-1-4-49,5 38 0,-3-61-57,1-1 0,1 1 0,-1-1 0,2 0 0,0 0 0,0 0 0,8 13 0,-10-20-174,20 26 215,-22-29-203,1 0 1,0 0-1,0-1 1,0 1-1,0-1 1,0 1-1,-1-1 1,1 1-1,0-1 1,0 1-1,0-1 1,0 0-1,0 1 1,1-1-1,-1 0 1,0 0-1,0 0 1,0 0-1,0 0 1,0 0-1,0 0 1,0 0-1,0 0 1,0-1-1,0 1 1,0 0-1,0-1 1,0 1-1,0-1 1,0 1-1,0-1 1,0 1-1,1-2 1,9-12-13412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02.3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100 20 22829,'0'0'7324,"-6"-3"-7128,-33-11 70,37 14-254,1-1 1,0 1-1,-1-1 1,1 1 0,-1 0-1,1 0 1,-1-1 0,1 1-1,-1 0 1,1 0-1,0 1 1,-1-1 0,1 0-1,-1 0 1,1 1 0,-1-1-1,1 1 1,0-1-1,-1 1 1,1 0 0,0-1-1,-1 1 1,1 0 0,0 0-1,0 0 1,0 0-1,0 0 1,0 0 0,-2 2-1,1 2 9,0 1 0,0-1 0,0 1-1,1-1 1,0 1 0,0-1 0,0 1 0,0 0 0,1 0-1,0-1 1,1 1 0,-1 0 0,1 0 0,2 7-1,0-5-12,0 0 0,0 0 0,1-1 0,0 1 0,1-1 0,-1 0 0,1 0 0,12 11 0,22 30 29,-37-45-44,1 1 0,-1 0 1,0 0-1,0 0 0,0 0 1,-1 1-1,1-1 0,-1 0 0,0 1 1,0-1-1,0 6 0,-2-9-14,1-1 0,-1 1 0,1-1-1,0 1 1,-1-1 0,1 1 0,-1-1-1,0 1 1,1-1 0,-1 1-1,1-1 1,-1 0 0,0 1 0,1-1-1,-1 0 1,1 1 0,-1-1 0,0 0-1,0 0 1,1 0 0,-1 0 0,0 0-1,1 0 1,-1 0 0,0 0-1,-1 0 1,2 0-87,-1 0 0,0 0 0,1 0 0,-1 0 0,0 0 0,1 0 0,-1 0 0,1 0 0,-1 0 0,0 0 0,1 0 0,-1 0 0,0 0 0,1-1 0,-1 1 0,1 0 0,-1 0 0,1-1 0,-1 1 0,1 0 0,-1-1 0,1 1 0,-1-1 0,1 1 0,-1-1 0,1 1 0,-1-1 0,1 1 0,0-1 0,-1 0 0,1-1-101,0 0 1,0 0-1,0 0 0,0 0 0,0 1 0,1-1 0,-1 0 1,0 0-1,1 1 0,0-1 0,-1 0 0,1 0 1,0 1-1,0-1 0,0 1 0,2-3 0,28-15 760,19-5 2461,54-29-812,-92 46-2085,1-1 1,-2-1-1,1 0 1,-1 0 0,17-19-1,-26 25-92,1 0-1,-1 0 1,-1 0-1,1 0 1,0 0-1,-1 0 1,1 0-1,-1-1 1,0 1-1,0 0 1,-1-1-1,2-6 0,-2 9-6,0-1-1,0 1 0,-1 0 1,1 0-1,0-1 0,0 1 1,-1 0-1,1 0 0,0 0 1,-1 0-1,0-1 0,1 1 1,-1 0-1,0 0 0,1 0 0,-1 0 1,0 0-1,0 0 0,0 1 1,0-1-1,0 0 0,0 0 1,0 0-1,0 1 0,0-1 1,0 1-1,0-1 0,0 1 1,0-1-1,-1 1 0,1 0 0,0-1 1,0 1-1,-1 0 0,1 0 1,-2 0-1,-3-1 2,0 1 0,0 0 0,0 0-1,1 1 1,-1-1 0,0 1 0,0 0 0,1 1 0,-1 0-1,1-1 1,-1 2 0,1-1 0,0 1 0,0-1 0,0 1-1,0 1 1,0-1 0,1 1 0,0 0 0,-1 0 0,1 0-1,1 0 1,-1 1 0,1 0 0,-1-1 0,1 1 0,1 1-1,-1-1 1,1 0 0,0 1 0,-3 10 0,3-10-2,1 1 1,0-1-1,0 1 0,0 0 1,1-1-1,0 1 0,0 0 1,3 13-1,-2-17-13,-1 1-1,1 0 0,1 0 1,-1 0-1,1-1 0,-1 1 1,1-1-1,0 1 0,0-1 1,1 0-1,-1 0 0,0 0 1,1 0-1,0 0 0,0 0 1,4 2-1,3 1 21,1-1 1,0 0-1,0 0 0,0-1 1,0-1-1,1 0 0,0 0 1,-1-1-1,1-1 0,20 0 1,-22-1-219,1 0 0,0-2 1,0 1-1,-1-1 0,12-4 1,-16 4-375,0 0 0,0-1 0,0 0 1,0 0-1,0 0 0,-1 0 1,0-1-1,9-8 0,11-17-17040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39.19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35 7202,'0'0'17766,"2"-3"-17427,0 1-118,0-1 1,0 0-1,0 1 0,1 0 1,-1-1-1,1 1 0,0 0 1,-1 0-1,1 1 1,4-3-1,-6 4-18,11-5 2252,-7 37-2234,19 107 141,-1-10-202,-17-93-62,-6-29-79,1 0 0,0 1-1,1-1 1,-1 0 0,1 0 0,1 0 0,3 8 0,-4-13-13,0 1 2,0 1 0,0-1 0,0 1 0,0-1 0,0 1 0,0 0 1,0 4-1,-2-6-7,0-1 102,24-2-87,120-27 9,-32 19-26,1 5 0,189 16 0,-109-5-1,-18-1-2,252 0-3,-274-7 6,429-2-9,-396-11 14,-2-1 2,273 7 10,-108 7-28,-183 2 8,-32 7-24,209-8-48,-238-8 68,5-1 14,233 9-12,-307 5-8,9 2 144,-45-6-141,0 0 0,-1 0 0,1 0 0,0 0 0,0 0 0,0 1 0,-1-1 1,1 0-1,-1 0 0,1 0 0,-1 0 0,1 0 0,-1 0 0,1 0 0,-1 0 0,-1 1 0,-14 1-590,-1-2-1097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40.18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27 0 22981,'0'0'6123,"-22"3"-4103,21 2-1987,0 1 0,0-1 0,1 0 1,-1 1-1,1-1 0,0 0 0,0 1 0,2 6 0,-1 9 18,-1 144 342,0-129-2683,0-50-2137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3:52.76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87 6 3617,'0'0'25094,"-18"-3"-24563,-50 3 16,68-1-668,0-1-472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1.88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 41 23501,'0'0'5214,"0"0"-5154,0 0 0,0 0-1,-1 0 1,1 1 0,0-1-1,0 0 1,-1 0 0,1 0-1,0 0 1,0 1 0,0-1-1,-1 0 1,1 0 0,0 1-1,0-1 1,0 0-1,0 0 1,0 1 0,0-1-1,-1 0 1,1 1 0,0-1-1,0 0 1,0 0 0,0 1-1,0-1 1,0 0 0,0 1-1,0-1 1,0 0 0,0 0-1,1 1 1,2 0-44,1 1 1,0-1-1,-1-1 0,1 1 0,0 0 1,0-1-1,0 0 0,0 0 1,0 0-1,-1 0 0,5-2 1,11 1 36,149-7 161,-119 9-222,-26 0 70,0 0 0,1-2 0,-1 0 0,0-2 0,42-10 0,-50 8-36,-10 3-20,0 0-1,1 0 1,0 0 0,-1 1 0,1 0-1,0 0 1,8 0 0,-13 0 11,-1 0 4,1 0-6,4 1-12,-4 0-30,1 1 1,-1-1 0,0 0-1,1 0 1,-1 0 0,1 0-1,-1 0 1,0-1 0,1 1-1,-1 0 1,0-1 0,1 1-1,-1 0 1,0-1-1,0 0 1,0 1 0,1-1-1,-1 0 1,0 0 0,2-1-1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4.22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106 0 6993,'0'0'20828,"-35"0"-19408,23 0-1696,-14 3 1821,25-2-1494,0 0 0,0-1 0,0 1 0,0 0 0,0 0 0,0 0 0,1 0 0,-1 1 0,0-1 0,0 0 0,1 0 0,-1 0 0,1 1 0,0-1 1,-1 0-1,1 0 0,0 1 0,-1-1 0,1 2 0,-12 108-10,4-1 0,8 128 0,2-100-19,15 252 53,-8-306-73,28 417 41,-19-279-41,-1 1 15,-17-153-17,-5 211 6,2 89 108,5-195-86,-2 336 24,-8-351-42,-1 2 3,-5 48-7,4-88 4,3 429 7,9-322-2,-1-205-14,2 0 1,8 41 0,4 22-6,8 86 19,-12-64-21,6 154-11,-15-238 21,0 0-1,2 0 1,1 0 0,9 27-1,-5-22 4,8 61 0,-11-38-42,4 110-497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5.85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318 13 25309,'0'0'4867,"-14"-2"-4630,-42-8-23,51 10-182,1 0 0,-1-1 0,1 1 1,0 1-1,-1-1 0,1 1 0,-1-1 1,1 1-1,0 1 0,0-1 0,-1 1 1,1-1-1,0 1 0,0 0 0,-5 4 1,0 1 29,0 1 1,0 0 0,-14 17-1,16-17-10,-7 9-14,1 0-1,1 0 0,1 1 0,1 1 1,0-1-1,2 2 0,0 0 0,1 0 1,0 0-1,2 0 0,1 1 0,0 0 1,2 0-1,0 0 0,2 25 1,0-39-35,1-1 1,0 0-1,0 0 1,1 0 0,-1 0-1,1 0 1,1 0 0,-1 0-1,1 0 1,0-1 0,0 0-1,1 1 1,-1-1 0,1 0-1,0-1 1,1 1 0,-1-1-1,1 0 1,0 0 0,0 0-1,0-1 1,0 1 0,11 4-1,-5-3-44,-1-1-1,1 0 0,0 0 0,0-1 1,1 0-1,-1-1 0,1 0 0,-1-1 1,1 0-1,-1-1 0,1-1 0,16-1 1,-23 0-122,1 0 0,0 0 1,-1 0-1,1 0 0,-1-1 1,0 0-1,0 0 0,0 0 0,0-1 1,4-4-1,20-17-1604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6.24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107 0 26750,'0'0'4290,"-14"6"-4130,-46 21-20,58-25-132,-1 0 0,1 0 0,0 0 0,0 0 0,0 0 0,0 0 0,0 0 0,0 1 0,1-1 0,-1 0 0,1 1 0,0 0 0,-1-1 0,1 1 0,0 0 0,1 0 0,-1 0 0,0 2 0,0 5 21,0 0 1,1 0-1,1 17 0,0-6-19,0-19-9,-1 0 0,0 0 1,1 0-1,-1 0 0,1 0 1,0-1-1,0 1 0,-1 0 0,1 0 1,0 0-1,1-1 0,-1 1 1,0 0-1,0-1 0,1 1 1,-1-1-1,1 0 0,-1 1 1,1-1-1,0 0 0,-1 0 0,1 0 1,0 0-1,0 0 0,0 0 1,0-1-1,0 1 0,0-1 1,0 1-1,0-1 0,0 0 1,0 0-1,2 0 0,7 1-50,1 0 0,-1-1 0,0-1-1,0 1 1,12-4 0,-21 4 15,0-1 0,1 1 0,-1-1-1,0 0 1,1 0 0,-1 0 0,0 0 0,0 0 0,0 0 0,0-1-1,0 1 1,0-1 0,0 1 0,-1-1 0,1 0 0,0 0 0,-1 0-1,1 0 1,-1 0 0,0 0 0,0 0 0,0 0 0,0 0 0,1-4-1,0-3-183,0-1 0,-1 1 0,0 0-1,0-19 1,-1 22 131,0 5 83,0-1 0,-1 1 0,1 0 0,0-1 0,0 1 0,-1-1 0,1 1 0,0 0 0,-1-1 0,0 1 0,1 0 0,-1 0 0,0-1 0,0 1 0,1 0 0,-1 0 0,0 0 0,0 0 0,0 0 0,0 0 0,0 0 0,-1 0 0,1 1 0,0-1 0,0 0 0,-1 1 0,1-1 0,-2 0 0,-3-1-5,1 1 1,-1 0-1,1 0 0,-1 1 0,-10-1 1,14 1-72,5-8-5372,12-1-5277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6.61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 22085,'0'0'6726,"3"24"-6225,0 8-390,0 3-10,2-1-1,10 42 1,-14-72-95,0 0-4,-1-1 1,1 0-1,0 1 1,-1-1-1,2 0 1,-1 1-1,0-1 1,1 0-1,-1 0 1,1 0-1,3 4 1,-3-9-26,-1 0 1,0-1-1,0 1 0,0 0 0,0-1 0,0 1 1,-1 0-1,1-1 0,-1 1 0,0-1 1,1-3-1,0-3-61,3-10-6,-2 6 0,0 0 0,2 0 0,7-22 0,-10 33 87,0-1 0,0 1-1,0 0 1,1 0 0,-1 0 0,0 0-1,1 0 1,-1 0 0,1 0 0,0 0 0,0 0-1,0 1 1,0-1 0,0 1 0,0-1-1,0 1 1,0 0 0,1 0 0,-1 0 0,0 0-1,1 0 1,-1 0 0,1 1 0,-1-1-1,5 1 1,-5 0 36,0 0 0,0 0-1,0 0 1,0 0 0,0 0-1,0 1 1,-1-1 0,1 1-1,0-1 1,0 1 0,0 0-1,-1 0 1,1 0 0,0 0 0,-1 0-1,1 0 1,-1 0 0,1 0-1,-1 1 1,0-1 0,2 3-1,0 0 62,0 2-1,-1-1 1,0 0-1,0 0 1,2 11-1,3 6 117,0 25 53,-7-40-235,1 1 0,0-1 0,0 0 1,3 11-1,-3-17-53,-1 0-1,1-1 1,0 1 0,-1 0 0,1 0-1,0 0 1,-1 0 0,1-1 0,0 1-1,0 0 1,0-1 0,0 1-1,0-1 1,0 1 0,0-1 0,0 1-1,0-1 1,0 1 0,0-1 0,0 0-1,0 0 1,0 0 0,0 0 0,0 1-1,1-1 1,-1-1 0,0 1 0,0 0-1,2 0 1,0 0-167,9 0-1384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46.8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 27206,'0'0'3569,"104"-9"-3569,-58 6-473,-12 0-511,-5 0-2697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7.005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159 26 22477,'0'0'7228,"-8"-4"-6924,2 0-223,-1 1 1,0 0-1,1 1 1,-1-1-1,0 1 1,0 1-1,-9-2 0,13 3-55,0-1-1,0 1 0,0 0 0,0 0 0,0 1 0,0-1 0,-1 1 1,1-1-1,0 1 0,0 0 0,0 0 0,1 0 0,-1 1 0,0-1 1,0 1-1,1-1 0,-1 1 0,1 0 0,-1 0 0,1 0 0,0 0 1,-4 5-1,4-4-16,0 0 1,-1 0 0,2 0-1,-1 0 1,0 1 0,1-1-1,0 0 1,-1 1 0,1-1 0,0 1-1,1-1 1,-1 1 0,1 0-1,0-1 1,0 1 0,0 0-1,0-1 1,0 1 0,1-1-1,1 5 1,-1-4-10,1 0 1,0 0-1,0 0 1,1 0-1,-1 0 0,1-1 1,0 1-1,0-1 0,0 0 1,0 0-1,0 0 1,1 0-1,0 0 0,-1-1 1,8 4-1,22 10 13,-15-8-34,-1 1 1,32 22-1,-45-29 15,-1 1 0,0-1 0,0 1 0,0 0 0,0 0 0,0 0 0,-1 1 0,1-1 0,-1 1 0,0-1 0,0 1 1,0 0-1,0-1 0,-1 1 0,0 0 0,1 0 0,-1 0 0,-1 1 0,1 5 0,-1-9 7,-1 1-1,1-1 1,-1 1 0,0 0-1,1-1 1,-1 1 0,0-1-1,0 0 1,0 1 0,-1-1-1,1 0 1,0 0 0,0 1-1,-1-1 1,1 0 0,0 0-1,-1-1 1,1 1 0,-1 0-1,0 0 1,1-1-1,-1 1 1,1-1 0,-1 1-1,0-1 1,1 0 0,-1 1-1,-2-1 1,2 0-9,-1 1-1,1-1 1,-1 1-1,1-1 1,-1 0-1,1 0 1,-1 0-1,0-1 1,1 1-1,-1-1 1,1 1 0,-1-1-1,1 0 1,0 0-1,-1 0 1,1 0-1,0 0 1,-1 0-1,1-1 1,-2-1-1,2-1-54,0 1 0,0-1 0,0 0 0,1 0 0,-1 0 0,1 0 0,0 0 0,0 0 0,1 0 0,-1 0 0,1 0 0,0 0 0,0-1-1,0-3 1,1-2-845,0 1 0,1-1 0,0 1 0,0 0 0,5-12 0,9-12-12937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7.39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26366,'0'0'4337,"29"131"-4297,-24-111 48,7-3-88,0-8 16,-1-9-16,6 0-184,1 0-169,5-38-535,0 1-1032,-6 5-3257</inkml:trace>
  <inkml:trace contextRef="#ctx0" brushRef="#br0" timeOffset="1">191 6 9962,'0'0'20741,"0"116"-20501,0-93-208,0-3-32,18-5 0,-1-7-8,1-8-240,-1 0-401,6-3-495,0-17-1344,-6-3-10267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7.860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1 5449,'0'0'24007,"0"25"-23619,0 79-224,2-55-104,8-26-28,-5-15-28,-5-7-12,0 0 1,1-1-1,-1 1 1,1-1-1,-1 1 1,0 0 0,1-1-1,-1 1 1,1-1-1,-1 1 1,1-1-1,-1 0 1,1 1-1,0-1 1,-1 0-1,1 1 1,0-1-1,-1 0 1,1 1-1,0-1 1,-1 0 0,1 0-1,0 0 1,-1 0-1,1 0 1,0 0-1,-1 0 1,1 0-1,0 0 1,-1 0-1,1 0 1,0 0-1,-1 0 1,1-1 0,0 1-1,-1 0 1,1 0-1,0-1 1,-1 1-1,1-1 1,-1 1-1,1 0 1,0-2-1,2 0-63,-1 0 0,0 0-1,0 0 1,0 0-1,0-1 1,0 1 0,-1-1-1,3-4 1,14-55-1121,-15 49 1018,0 1 0,1-1 0,0 1 0,11-23 0,-14 34 191,-1 1 0,0-1 0,1 0 0,-1 1 0,0-1 0,1 0-1,-1 1 1,1-1 0,-1 1 0,1-1 0,-1 0 0,1 1 0,-1-1 0,1 1 0,0-1 0,-1 1-1,1 0 1,0-1 0,0 1 0,-1 0 0,2-1 0,-1 1 22,-1 1-1,1-1 1,-1 0 0,0 1 0,1-1-1,-1 0 1,1 1 0,-1-1 0,0 1-1,1-1 1,-1 0 0,0 1 0,0-1-1,1 1 1,-1-1 0,0 1-1,0-1 1,0 1 0,0-1 0,1 1-1,-1-1 1,0 2 0,3 34 874,-3-36-942,0 92 699,0-91-662,0-1-16,1-1 0,0 0 0,0 1 1,-1-1-1,1 0 0,0 1 0,-1-1 1,1 0-1,-1 0 0,1 0 0,-1 0 1,1 0-1,-1 0 0,0 0 0,1 1 1,-1-1-1,0 0 0,0 0 0,0 0 0,0-2 1,3-7-45,-2 7 52,1-1 0,-1 0 0,1 0 1,0 1-1,0-1 0,0 1 0,0 0 0,1 0 0,-1-1 0,1 1 1,0 1-1,0-1 0,0 0 0,0 1 0,0 0 0,1-1 0,-1 1 0,1 1 1,-1-1-1,1 0 0,0 1 0,-1 0 0,1 0 0,0 0 0,0 0 1,0 0-1,0 1 0,6 0 0,-5 0 52,0 0 0,0 0 0,1 1 0,-1-1 0,0 1 0,0 0 0,1 1 0,-1-1 1,0 1-1,-1 0 0,1 1 0,8 4 0,-10-4-37,-1-1 0,1 1-1,-1-1 1,1 1 0,-1 0 0,0 0 0,0 0 0,-1 0 0,1 0 0,-1 0 0,1 0 0,-1 1 0,0-1-1,0 1 1,-1-1 0,1 1 0,-1-1 0,1 1 0,-1 6 0,0 5-1010,0-12-616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8.21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0 159 27334,'0'0'1931,"17"-18"-1907,48-56-25,-63 72 1,1-1 0,-1 0 0,0 1 0,-1-1 0,1 0 0,0-1 0,-1 1 0,0 0 0,1 0 0,0-4 0,-6-13 69,4 18-52,-1 1 6,0 0 0,0 1 1,0-1-1,0 0 0,-1 1 0,1-1 0,0 0 0,0 1 0,0-1 0,0 1 0,-1 0 0,1-1 0,0 1 0,0 0 1,-1 0-1,1 0 0,0 0 0,-1 0 0,1 0 0,-2 0 0,1 0 14,0 0 0,0 1 0,0-1 0,0 0 0,1 0 0,-1 1 0,0-1 0,0 1 0,1-1 1,-1 1-1,0 0 0,1 0 0,-1 0 0,1 0 0,-2 1 0,-1 4 16,1 1 1,1-1-1,-1 1 1,1 0-1,0-1 0,1 1 1,0 0-1,0 0 1,0 0-1,1 0 1,0 0-1,0 0 1,2 12-1,-1-17-49,0 0-1,-1 0 1,1 0-1,0 0 1,0 0-1,0 0 1,0 0-1,1 0 1,-1-1-1,0 1 1,1 0-1,0-1 1,-1 1-1,1-1 1,0 1-1,-1-1 1,1 0 0,0 0-1,0 0 1,0 0-1,0 0 1,0 0-1,0-1 1,1 1-1,-1-1 1,0 1-1,3-1 1,8 2-159,1-1 1,-1 0 0,19-2-1,-27 1 38,1-1-245,1 0 1,0 0-1,-1 0 1,1 0-1,0-1 1,-1 0-1,0-1 1,1 1-1,5-5 0,18-12-6550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8.554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19 4 22405,'0'0'8400,"-3"18"-8301,-1 4-77,1-9-4,0 0-1,1 0 0,0 1 0,1-1 0,1 1 0,2 25 1,-2-37-21,0 0 0,1 0 1,-1 0-1,1 0 0,-1 0 1,1 0-1,0 0 0,0-1 1,0 1-1,0 0 0,0 0 1,0-1-1,0 1 0,1 0 1,-1-1-1,0 1 0,1-1 1,0 0-1,-1 1 0,1-1 1,0 0-1,-1 0 0,1 0 1,0 0-1,0-1 0,0 1 1,0 0-1,3 0 0,-4-1-9,0 0 1,-1 0-1,1-1 0,-1 1 0,1 0 0,-1 0 0,0-1 0,1 1 1,-1 0-1,1 0 0,-1-1 0,1 1 0,-1 0 0,0-1 0,1 1 1,-1-1-1,0 1 0,1-1 0,-1 1 0,0-1 0,0 1 0,1-1 0,-1 1 1,0-1-1,0 1 0,0-1 0,0 1 0,0-2 0,3-20-241,-2 12 105,19-130-459,-20 139 623,1 0 0,-1 0 1,0 0-1,0 0 0,1 0 0,-1 0 0,1 0 1,-1 0-1,1 0 0,-1 0 0,1 0 1,0 1-1,-1-1 0,1 0 0,0 0 0,0 1 1,-1-1-1,1 0 0,0 1 0,0-1 0,0 1 1,0-1-1,0 1 0,0-1 0,0 1 1,0 0-1,0-1 0,0 1 0,0 0 0,0 0 1,0 0-1,0 0 0,0 0 0,0 0 0,0 0 1,0 0-1,0 0 0,0 1 0,2-1 1,5 3 44,1-1 1,-1 1 0,0 1 0,8 4 0,2 0-120,32 9-1377,-31-14-1649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09.82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 0 27230,'0'0'3807,"0"25"-3560,0 158-20,0-147-143,3 110 70,-1-121-148,1 0 0,1 0-1,13 40 1,-12-53-123,-1-13-209,-2-22-150,-2-29-1378,-2 0-1,-2 0 1,-13-57 0,11 78 2038,-3-38 1,7 1 3861,2 66-3993,0-1 0,1 1-1,0 0 1,-1 0 0,1-1 0,0 1-1,0 0 1,0 0 0,0 0-1,0 0 1,1 0 0,-1 0 0,1 0-1,-1 0 1,1 1 0,0-1-1,0 0 1,-1 1 0,1 0-1,0-1 1,0 1 0,1 0 0,-1 0-1,0 0 1,3-1 0,5-2-4,0 1 1,0 0 0,0 1 0,17-2-1,-18 3 3,1 0 0,0 1 0,-1 0-1,1 0 1,0 1 0,-1 0 0,1 1-1,-1 0 1,0 1 0,17 6 0,-22-7-46,1 1 1,-1 0 0,1 0 0,-1 0 0,0 1 0,0-1 0,-1 1-1,1 0 1,-1 0 0,0 0 0,0 0 0,0 1 0,0-1 0,-1 1-1,0 0 1,0 0 0,0 0 0,-1 0 0,1 0 0,-1 0 0,1 8-1,-1-4-1,0 1 0,-1-1 0,0 0 0,0 0 0,-1 0 0,0 0 0,-1 1 0,0-1 0,0-1 0,-1 1 0,0 0 0,-1-1 0,0 1 0,-5 8-1,1-5 3,-1-1 0,0 0 0,0-1 0,-1 0 0,0 0 0,-1-1 0,0-1 0,-18 11-1,-15 2 58,42-20-60,-1 0 1,0 0-1,1 0 1,-1-1-1,1 0 1,-1 1-1,0-1 1,1 0-1,-1 0 1,0 0-1,1 0 1,-1-1-1,0 1 1,-4-2-1,7 1-3,0 1 0,-1 0 0,1 0-1,0 0 1,0 0 0,0-1 0,0 1 0,-1 0 0,1 0-1,0 0 1,0-1 0,0 1 0,0 0 0,0 0 0,0-1-1,-1 1 1,1 0 0,0-1 0,0 1 0,0 0-1,0 0 1,0-1 0,0 1 0,0 0 0,0 0 0,0-1-1,0 1 1,0 0 0,0 0 0,1-1 0,-1 1-1,0 0 1,0 0 0,0-1 0,0 1 0,0 0 0,0 0-1,1-1 1,-1 1 0,0 0 0,0 0 0,0 0 0,1-1-1,-1 1 1,0 0 0,13-8 25,-1 6 42,1 1 0,0 0 0,0 1 0,0 1 0,0 0 0,0 0 0,0 1 0,0 1 0,-1 0 0,18 8 0,-6-1-25,-1 1 0,-1 2 0,0 0 0,27 22 0,-45-33-180,-1 0 0,1 0 0,-1 0 0,1 0 0,0 0 0,0-1-1,0 1 1,0-1 0,0 0 0,0 0 0,0-1 0,1 1 0,-1-1 0,0 0 0,0 0 0,0-1 0,0 1 0,6-2 0,8-5-3842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10.198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106 1 28214,'0'0'2875,"-17"18"-2796,-52 60 64,66-75-139,1-1 1,1 1-1,-1 0 0,0-1 1,0 1-1,1 0 1,0 0-1,0 0 1,0 0-1,0 0 0,0 0 1,0 0-1,1 0 1,-1 1-1,1-1 1,0 0-1,0 0 0,0 1 1,1-1-1,0 4 1,0 2 7,0-6-9,-1 0-1,1 0 1,0-1 0,0 1-1,0 0 1,0 0-1,0-1 1,1 1 0,-1 0-1,1-1 1,0 0 0,0 1-1,0-1 1,0 0-1,0 0 1,0 0 0,0 0-1,1 0 1,-1-1 0,1 1-1,-1-1 1,1 0-1,0 1 1,0-1 0,3 0-1,1 2-8,0-1 0,0-1 0,1 0 0,-1 0 0,0 0 0,1-1 0,-1 0-1,15-2 1,-20 2-2,1-1-1,-1 1 0,0-1 0,0 0 1,0 0-1,0 0 0,0 0 0,0 0 0,0 0 1,0 0-1,0-1 0,-1 1 0,1-1 1,0 1-1,-1-1 0,1 1 0,-1-1 1,0 0-1,0 0 0,1 0 0,-1 0 1,0 0-1,-1 0 0,1 0 0,0 0 0,0-3 1,1-5-39,-1 0 1,0 0-1,0 0 1,-1-16-1,-1 11 22,1 11 5,0 1 0,0-1 0,0 0 0,-1 0 0,0 1 0,0-1 1,0 0-1,0 1 0,-1-1 0,-3-5 0,4 7-25,0 1 0,0-1 0,0 1 0,0-1 0,-1 1 0,1 0 0,0-1 1,-1 1-1,1 0 0,-1 0 0,0 0 0,1 0 0,-1 1 0,0-1 0,0 0 0,1 1 0,-1-1 0,0 1 0,0-1 0,0 1 0,0 0 0,-2 0 0,2 0-1207,2 11-12767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10.55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38 347 26022,'0'0'3747,"17"-28"-3580,50-92-125,-61 109-63,0 0-1,-1-1 0,-1 0 0,0 1 0,0-1 0,1-14 0,-4 16-17,0 1-1,-1-1 0,-1 0 1,0 0-1,-2-12 1,2 20 49,0 0 1,0 0 0,0 0 0,0 1 0,0-1 0,0 0-1,0 1 1,-1-1 0,1 1 0,0-1 0,-1 1-1,0-1 1,1 1 0,-1 0 0,0 0 0,0 0-1,1 0 1,-1 0 0,0 0 0,0 1 0,0-1 0,0 0-1,0 1 1,0 0 0,0-1 0,0 1 0,-4 0-1,2 0 40,1 0-1,-1-1 0,0 2 0,1-1 0,-1 0 0,1 1 0,-1-1 0,1 1 0,-1 0 0,1 0 0,-1 0 1,1 1-1,0-1 0,0 1 0,-6 4 0,4 0 4,0 0 0,1 1-1,0 0 1,0 0 0,1 0 0,0 0 0,0 0 0,0 1-1,1-1 1,0 1 0,1 0 0,0-1 0,-1 13-1,1 15 88,4 56 0,-3-86-130,2 8 4,0 0-1,1-1 0,0 1 0,1-1 0,0 0 0,1 0 1,1 0-1,-1 0 0,2-1 0,8 13 0,-11-18-19,1-1 0,-1 1 0,1 0-1,0-1 1,0 0 0,0 0 0,1-1-1,0 1 1,-1-1 0,2-1 0,-1 1-1,0-1 1,1 0 0,0 0 0,-1-1-1,1 0 1,0 0 0,0 0 0,11 0-1,-14-2-32,-1 0 0,0 0 0,0 0 0,0-1 0,1 1 0,-1-1 0,0 0 0,0 0 0,0 0 0,0 0 1,0 0-1,0-1 0,-1 1 0,1-1 0,0 0 0,2-2 0,0-1-131,-1-1 0,1 0 0,-1 0 0,-1 0 0,6-11 0,-7 13 101,16-32-1799,-6 1-1985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11.882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35 151 6953,'0'0'23289,"7"-2"-23135,0 0-142,0 0 1,0-1-1,0 0 1,0 0 0,-1-1-1,1 0 1,-1 0-1,0 0 1,0-1-1,-1 0 1,8-8-1,-8 9-11,-1-1-1,0 0 0,0 0 1,-1 0-1,0-1 0,0 1 0,0-1 1,0 0-1,-1 0 0,0 0 0,0 0 1,-1 0-1,0 0 0,1-12 1,-33 16 124,26 3-87,0 0 0,0-1 0,0 2 0,0-1 1,1 1-1,-1-1 0,0 1 0,1 1 0,-1-1 0,1 1 0,0-1 0,0 1 1,0 1-1,0-1 0,0 0 0,0 1 0,-4 6 0,2-2 10,0 0 0,0 0 0,1 1 1,0-1-1,1 1 0,0 0 0,1 0 0,-5 15 0,6-16-34,1 0 1,0-1 0,0 1 0,0 0-1,1 0 1,0 0 0,2 10-1,-2-16-12,1 1 0,0 0 0,0-1 0,0 1 0,0-1 0,0 1 0,0-1 0,1 1-1,-1-1 1,1 0 0,-1 0 0,1 0 0,0 0 0,0 0 0,0 0 0,0 0 0,0-1 0,0 1 0,1-1 0,-1 1 0,1-1-1,-1 0 1,1 0 0,4 1 0,1 1-38,1-1-1,0 0 1,0-1-1,0 0 0,0 0 1,0-1-1,0 0 1,0-1-1,0 0 1,0 0-1,0-1 1,-1 0-1,1-1 0,0 0 1,-1 0-1,16-9 1,-15 7-781,-1-1 1,0 0 0,0 0-1,0-1 1,8-9-1,8-11-13756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14.20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47 2 23125,'0'0'5568,"-17"-2"-3405,13 10-2083,1 0 0,0 0 0,0 0 0,-2 16 0,1-8-5,1 3-29,0 1 0,1 0 1,2 33-1,0-33-7,2 47-19,14 91 0,1 55 164,-10-90-147,9 192 23,-14-295-51,0 0-1,2-1 0,0 1 1,1-1-1,1 1 1,15 30-1,-13-31-4,-1-1 0,0 1 0,-2 1 0,0-1 0,-1 1 0,3 34 0,-8-7 18,0-9-14,2 1 0,1-1-1,8 41 1,-5-43-4,-1 0-1,-3 0 1,-3 53-1,0-12-1,2-74-2,0-1-1,1 0 0,-1 0 1,0 0-1,1 1 1,-1-1-1,1 0 1,0 0-1,0 0 1,0 0-1,0 0 0,0 0 1,0 0-1,0 0 1,1-1-1,-1 1 1,1 0-1,1 1 1,2-2 2,0-1 2,-4 0-9,0 0-1,0 0 6,0 0 0,0 0 0,0 0 0,0-1 0,0 1 0,0 0 0,0 0 0,0-1 0,-1 1 0,1 0-1,0-1 1,0 1 0,0-1 0,0 1 0,-1-1 0,1 0 0,0 1 0,0-1 0,-1 0 0,1 1 0,-1-1 0,1 0-1,0 0 1,-1 1 0,0-1 0,1 0 0,-1 0 0,1 0 0,-1-1 0,6-2 0,-1 1 0,1 0 0,-1 0 0,1 1 0,9-3 0,-12 4 0,16-6-39,0 0 1,0 2-1,0 0 1,0 1-1,1 1 1,32 0-1,-51 3-59,16-4-3230,-11-1 422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47.2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 0 6305,'0'0'24291,"-1"8"-23934,-8 58-44,3 0-1,6 129 1,0-191-313,1-1 0,0 0 0,0 1 0,0-1 0,1 0 0,-1 1 0,1-1 0,-1 0 0,1 0 0,0 0 0,0-1 0,1 1 0,-1 0 0,4 2 0,-5-4-7,0 0 0,0 0 1,1 0-1,-1 0 1,0 0-1,1-1 0,-1 1 1,0 0-1,1-1 0,-1 1 1,1-1-1,-1 1 1,1-1-1,-1 0 0,1 0 1,-1 0-1,1 0 0,-1 0 1,1 0-1,0 0 1,-1 0-1,1-1 0,-1 1 1,1 0-1,-1-1 0,0 1 1,1-1-1,-1 0 1,1 1-1,-1-1 0,0 0 1,0 0-1,1 0 0,-1 0 1,2-2-1,4-6-84,0-1 0,0 0 0,-1 0 0,-1-1 0,1 0 0,3-13 0,7-12-67,-16 45 228,0-1 0,0 1-1,0-1 1,1 1 0,1-1-1,0 0 1,2 10 0,0-3-22,-3-9-25,1 1 0,0-1 0,1 1 1,-1-1-1,1 0 0,1 0 0,-1 0 0,1 0 1,8 10-1,-10-15-63,-1 1 1,1 0 0,0 0-1,0-1 1,0 1-1,0-1 1,0 1-1,0-1 1,0 0 0,1 0-1,-1 0 1,0 0-1,1 0 1,-1 0-1,1-1 1,-1 1-1,1-1 1,-1 0 0,1 0-1,-1 0 1,1 0-1,-1 0 1,1 0-1,-1-1 1,0 1 0,1-1-1,-1 0 1,1 0-1,3-1 1,7-13-1715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2:56:16.997"/>
    </inkml:context>
    <inkml:brush xml:id="br0">
      <inkml:brushProperty name="width" value="0.035" units="cm"/>
      <inkml:brushProperty name="height" value="0.035" units="cm"/>
      <inkml:brushProperty name="color" value="#00CC99"/>
    </inkml:brush>
  </inkml:definitions>
  <inkml:trace contextRef="#ctx0" brushRef="#br0">18 10 21205,'0'0'6486,"-5"-9"-2908,5 18-3534,1 0-1,1 1 0,0-1 1,0 0-1,1 0 0,0 0 1,0 0-1,1-1 0,0 1 0,1-1 1,0 0-1,8 11 0,11 10-11,49 47-1,-49-52-10,-20-23-10,3 7 23,-7-7 33,0 12-4,-1-10-58,0 1 0,0-1 1,0 1-1,0-1 0,-1 1 1,1-1-1,-1 0 0,0 0 1,0 1-1,0-1 0,0-1 1,-1 1-1,-3 3 0,-8 12-8,-28 45-44,-37 49-1541,50-80-2749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17.8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123 18 25517,'0'0'3555,"-42"0"-1371,39 1-2184,0-1 0,0 1 1,0-1-1,0 1 0,0 0 0,0 1 1,0-1-1,0 0 0,0 1 0,0-1 1,1 1-1,-1 0 0,1 0 0,-1 0 1,1 0-1,0 1 0,0-1 0,0 1 0,0-1 1,0 1-1,0 0 0,1-1 0,-1 1 1,1 0-1,0 0 0,0 0 0,-1 5 1,-2 6 4,1-1 0,0 0 0,1 0 0,1 1 0,-1 16 0,2-21-7,0-4 4,0 0-1,0-1 1,0 1-1,1 0 0,-1-1 1,3 8-1,-2-11 0,-1 1 0,1-1 0,0 0 0,0 0 0,-1 0-1,1 0 1,0 1 0,0-1 0,0 0 0,0 0 0,0-1-1,1 1 1,-1 0 0,0 0 0,0 0 0,0-1 0,1 1-1,-1-1 1,0 1 0,1-1 0,-1 0 0,1 1 0,-1-1 0,0 0-1,1 0 1,1 0 0,2 1-6,-1-1-1,1 0 1,0 0 0,0-1-1,-1 0 1,1 1 0,-1-1 0,1-1-1,0 1 1,-1-1 0,0 0-1,1 0 1,-1 0 0,0 0-1,4-3 1,-3 0-22,1-1 0,-1 1 0,0-1 1,0 1-1,0-2 0,-1 1 0,0 0 0,6-14 0,-6 11 22,-2 0-1,1 0 0,-1 0 0,0 0 0,-1 0 1,0-1-1,0 1 0,-1 0 0,-1 0 1,1-1-1,-4-15 0,3 23 13,0 0 0,0 1 0,-1-1 0,1 0 0,0 0 0,-1 1 0,0-1 0,1 1 0,-1-1 1,0 1-1,1 0 0,-1 0 0,0-1 0,0 1 0,0 1 0,0-1 0,0 0 0,0 0 0,0 1 0,-1-1 0,1 1 0,-2-1 0,-54-1-16,46 2-47,10 0-248,2 3-3091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18.44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 0 25573,'0'0'3607,"-1"2"-3519,-1 11 85,-1-1 1,1 0 0,1 1-1,0-1 1,1 1 0,3 22-1,-1 6-24,-3-19-111,2 0 0,0-1 0,1 1 0,11 41 1,-8-49-44,-2-5-4,-1 0 0,1 0 1,-1 0-1,-1 1 0,1 9 0,0-26-60,0 0 0,0 1-1,1 0 1,-1-1-1,6-6 1,-7 11 61,1 0 0,-1 0 0,1 0 0,0 1 0,0-1 0,0 1 0,0-1 0,0 1 0,0 0 0,0 0 0,0 0 0,1 0 0,-1 0 0,5-1 0,-6 2 5,1 0 0,0 0 0,-1 0 0,1 0 0,-1 0 0,1 1 0,0-1 0,-1 0 0,1 1 0,-1-1 0,1 1 0,-1 0 0,1-1 0,-1 1 0,0 0 0,1 0 0,1 2 0,0 0 2,0 0 0,-1 0 0,1 0 0,-1 1 0,0-1 0,0 1 0,0-1 1,0 1-1,-1 0 0,0 0 0,1 0 0,-1 0 0,0 0 0,-1 0 1,1 0-1,-1 7 0,0-6 32,1 0 0,-2 0 0,1 1 0,0-1 1,-1 0-1,0 0 0,0 0 0,-3 6 0,3-9-16,0-1 0,0 1 0,-1-1 0,1 1 0,0-1 0,-1 0 0,1 1 0,-1-1 0,1 0 0,-1 0 0,0 0 0,0 0 1,1 0-1,-1-1 0,0 1 0,0-1 0,0 1 0,0-1 0,0 1 0,1-1 0,-1 0 0,0 0 0,0 0 0,-4-1 0,-3 2-132,-28-4 380,37 3-327,-1 0 0,0 0 0,0-1 0,1 1 0,-1 0 0,0-1-1,1 1 1,-1-1 0,0 1 0,1-1 0,-1 1 0,1-1 0,-1 1 0,1-1-1,-1 0 1,1 1 0,-1-1 0,1 0 0,0 1 0,-1-1 0,1 0-1,0 0 1,-1 1 0,1-1 0,0 0 0,0 0 0,0 1 0,0-1-1,0 0 1,0 0 0,0 0 0,0 1 0,0-1 0,0 0 0,0 0-1,0 1 1,1-1 0,-1 0 0,0 0 0,1-1 0,4-6-3760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18.80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70 0 26870,'0'0'3486,"4"11"-3278,-3-9-197,3 10 58,0 1 0,0-1 0,-1 1 0,1 20 0,9 59 197,-7-58-202,3 65-1,-9-99-60,0 1-1,-1-1 1,1 0-1,-1 1 1,1-1-1,0 0 0,-1 1 1,1-1-1,-1 0 1,1 0-1,-1 1 1,1-1-1,-1 0 1,1 0-1,-1 0 1,1 0-1,-1 0 0,1 0 1,-1 0-1,1 0 1,-1 0-1,1 0 1,-1 0-1,1 0 1,-1 0-1,1 0 0,-1 0 1,1 0-1,-1-1 1,0 1-1,-18-6-16,13 1-33,1 0 1,0-1-1,1 1 1,-1-1-1,1 0 1,0 0-1,1 0 1,-5-11-1,-21-57-1703,27 69 1532,-10-36-2436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19.16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24997,'0'0'5417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19.51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25 82 28254,'0'0'1790,"17"-8"-1781,54-24-8,-49 15 32,-22 17-30,1 0 0,-1-1 0,0 1 0,0-1 0,1 1 0,-1-1 1,0 1-1,0-1 0,0 1 0,1-1 0,-1 1 0,0-1 0,0 1 0,0-1 0,0 0 0,0 1 0,0-1 0,0 1 0,0-1 0,0 1 0,0-1 0,-1 1 0,1-2 0,-1 2 3,1-1 0,-1 0-1,0 0 1,1 0 0,-1 0-1,0 1 1,0-1-1,0 0 1,0 1 0,0-1-1,1 1 1,-1-1 0,0 1-1,0-1 1,0 1-1,0 0 1,-1-1 0,1 1-1,0 0 1,-1 0-1,-12 0-19,8-1 80,-1 1 0,0 0 0,1 1-1,-1-1 1,0 2 0,-8 1 0,12-2-43,1 0 1,0 0-1,0 1 1,0-1-1,0 1 0,0-1 1,0 1-1,0-1 1,1 1-1,-1 0 0,1 0 1,-1 0-1,1 0 1,-1 0-1,1 0 1,0 0-1,0 1 0,0-1 1,0 0-1,1 1 1,-2 3-1,1-2 3,-2 8 36,0 0-1,1 1 1,-1 22-1,3-32-58,0 0 0,0 0 0,0-1 0,0 1 1,1 0-1,-1-1 0,1 1 0,0 0 0,0-1 0,0 1 0,0-1 0,0 1 0,1-1 0,-1 0 0,1 1 0,-1-1 0,1 0 0,0 0 0,0 0 0,0 0 0,0-1 0,0 1 0,4 2 0,4 0-166,0 0-1,1-1 1,-1 0-1,1-1 1,-1 0-1,1 0 0,0-1 1,0-1-1,0 0 1,0 0-1,0-1 1,0 0-1,-1-1 0,1-1 1,0 1-1,-1-2 1,0 1-1,0-2 1,18-9-1,8-9-4433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19.86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67 0 22509,'0'0'7944,"-6"3"-7866,2-1-51,0 1 0,0-1 1,0 1-1,1 0 0,-1 0 1,1 1-1,-1-1 0,1 1 1,0 0-1,1-1 1,-1 1-1,1 0 0,-1 1 1,1-1-1,1 0 0,-1 1 1,0-1-1,1 1 1,0-1-1,-1 7 0,1 3 19,-1-1 0,2 0 0,0 1-1,0-1 1,5 21 0,-5-31-45,1 0 1,0 0 0,0 1 0,0-1-1,1 0 1,-1 0 0,1 0-1,-1-1 1,1 1 0,0 0 0,0-1-1,0 1 1,1-1 0,-1 1-1,0-1 1,1 0 0,0 0 0,-1 0-1,1 0 1,0-1 0,0 1-1,0-1 1,0 0 0,0 0 0,0 0-1,1 0 1,-1 0 0,5 0-1,-4 0-38,1-1 0,-1 1-1,1-1 1,0 1-1,-1-1 1,1-1 0,0 1-1,-1-1 1,1 1-1,-1-1 1,1-1 0,-1 1-1,1-1 1,-1 1-1,0-1 1,0-1 0,0 1-1,0 0 1,0-1 0,0 0-1,-1 0 1,1 0-1,-1 0 1,3-5 0,23-38-1117,-12 10-3367,0-2-11017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0.27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18 1 26302,'0'0'4869,"-2"9"-4680,-6 60 152,1 129 1,9-172-323,1-1 0,1 0 0,1-1 0,1 1 0,14 34 0,-15-43-17,-5-46-862,1 18-90,-1 0 1,-2-22-1,-8 4-2599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0.67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52 26582,'0'0'4786,"3"-6"-4643,-2 4-135,0-1-1,0 1 1,0 0 0,1 0 0,-1 0 0,1 0 0,-1 0 0,1 0-1,0 0 1,0 0 0,0 1 0,0-1 0,0 1 0,0-1 0,0 1 0,1 0-1,-1 0 1,0 0 0,1 0 0,-1 0 0,1 1 0,-1-1 0,1 1-1,-1-1 1,1 1 0,-1 0 0,1 0 0,2 0 0,137-1 158,-66 2-162,-75-1 30,-5 0-393,-28-3-1928,16-3-1581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2.06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117 1 27750,'0'0'2763,"-13"1"-2689,4 0-54,6-2-14,1 1 0,-1 0 1,0 0-1,0 1 0,0-1 0,0 0 0,0 1 1,1 0-1,-1-1 0,0 1 0,1 0 0,-1 1 0,0-1 1,1 0-1,-1 1 0,1-1 0,0 1 0,0 0 1,-1 0-1,1 0 0,0 0 0,1 0 0,-1 0 1,0 1-1,-2 3 0,-2 12 41,0 0 0,1 1 0,1-1 0,1 1 1,1 0-1,0 0 0,1 0 0,2 24 0,-1-32-36,1-9-10,-1 0 1,1 0-1,-1 0 1,1 0-1,0 0 1,0 0-1,0 0 1,0 0-1,0 0 1,0 0 0,1 0-1,-1-1 1,0 1-1,1 0 1,-1-1-1,1 1 1,0-1-1,0 0 1,-1 0-1,1 1 1,0-1-1,0 0 1,0-1-1,0 1 1,0 0-1,1-1 1,-1 1 0,0-1-1,0 1 1,0-1-1,4 0 1,-3 1-4,0-1 0,0 0 0,1 0 0,-1 0 0,0 0 0,0 0 0,0 0 0,0-1 1,0 1-1,0-1 0,0 0 0,0 0 0,0 0 0,0-1 0,-1 1 0,1-1 0,0 1 0,-1-1 1,1 0-1,-1 0 0,0 0 0,4-4 0,-1-3-11,0 0 1,-1-1-1,0 0 1,-1 0-1,0 0 1,4-20-1,-4 3-21,-2-40 0,-1 66 35,0 0 1,0-1-1,0 1 1,0-1-1,-1 1 1,1 0-1,-1-1 1,1 1-1,-1 0 1,0-1-1,1 1 0,-1 0 1,0 0-1,0 0 1,0 0-1,0 0 1,0 0-1,0 0 1,0 0-1,0 0 1,0 0-1,0 0 0,0 0 1,-1 1-1,1-1 1,0 1-1,-1-1 1,1 1-1,0-1 1,-2 1-1,-5-2-151,1 1 0,-1 0 0,1 0-1,-10 1 1,17 0 141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49.7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 15 20276,'0'0'10313,"-6"-15"-9663,4 16-637,-1-1-1,1 1 1,-1 0 0,1 0 0,0 0 0,-1 0-1,1 0 1,0 0 0,0 1 0,0-1 0,0 1 0,0 0-1,0-1 1,0 1 0,1 0 0,-1 0 0,1 0 0,-1 0-1,1 0 1,0 1 0,-2 3 0,-22 55 93,24-57-90,-9 26 27,2 1 1,1 0 0,1 0-1,2 0 1,1 1 0,2 61-1,2-87-40,0 0 0,0 1-1,1-1 1,-1 0 0,1 0 0,1 0 0,-1 0-1,1 0 1,0 0 0,0-1 0,1 1-1,0-1 1,0 0 0,0 0 0,0-1 0,1 1-1,6 4 1,-4-4-14,-1 0-1,1-1 1,0 0 0,1 0-1,-1-1 1,1 0-1,-1 0 1,1-1 0,0 0-1,0 0 1,0-1 0,0 0-1,10 0 1,-16-1-6,3 1-103,-1-1 0,1 0 0,0 0 0,0 0 0,0-1-1,0 1 1,0-1 0,-1 0 0,1-1 0,0 1 0,-1-1 0,1 0-1,-1 0 1,0 0 0,1-1 0,5-4 0,18-16-2118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3.7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 1 27758,'0'0'1964,"-2"12"-1934,-6 72 196,6 128 1,2-126-162,0-82-64,3 43 3,-3-44-4,0 0 0,1 0 1,0 0-1,-1 0 0,1 0 0,0 0 1,1 0-1,-1 0 0,0 0 1,1-1-1,0 1 0,2 2 0,-4-4 0,0-1 0,0 0 0,1 0 0,-1 1 0,0-1-1,0 0 1,1 0 0,-1 0 0,0 0 0,1 1-1,-1-1 1,0 0 0,1 0 0,-1 0 0,0 0 0,1 0-1,-1 0 1,0 0 0,1 0 0,-1 0 0,0 0-1,1 0 1,-1 0 0,0 0 0,1 0 0,-1 0-1,0 0 1,1 0 0,-1 0 0,0-1 0,1 1 0,-1 0-1,0 0 1,1 0 0,-1 0 0,0-1 0,0 1-1,1 0 1,-1 0 0,0-1 0,0 1 0,0 0-1,1-1 1,-1 1 0,0 0 0,0 0 0,0-1 0,0 1-1,1-1 1,6-20-13,-5 16 11,0 0 2,1-7-4,2 0 0,0 0 0,0 1 0,12-19 0,-15 27 5,1 0 1,-1 1-1,1-1 0,-1 0 0,1 1 0,0 0 0,0-1 1,0 1-1,0 0 0,0 1 0,1-1 0,-1 0 0,1 1 0,-1 0 1,1 0-1,-1 0 0,1 0 0,0 1 0,-1-1 0,8 1 0,-9 0 8,0 0-1,0 0 0,0 0 0,0 0 1,0 0-1,0 1 0,0-1 0,-1 1 1,1-1-1,0 1 0,0 0 0,0-1 1,0 1-1,-1 0 0,1 1 0,0-1 1,-1 0-1,1 0 0,-1 1 0,1-1 1,-1 0-1,0 1 0,1 0 0,-1-1 1,0 1-1,0 0 0,0-1 0,0 1 1,-1 0-1,1 0 0,0 0 0,0 3 1,3 5 1,-1 1 1,0 0 0,0 0-1,-1 0 1,0 0 0,-1 0-1,0 0 1,-1 0 0,-2 17-1,2-26 4,-1 0 0,1 0-1,-1 0 1,1 0-1,-1-1 1,0 1 0,0 0-1,0 0 1,0-1 0,0 1-1,0-1 1,0 1 0,0-1-1,-1 1 1,1-1 0,-1 0-1,1 1 1,-1-1 0,1 0-1,-1 0 1,0 0 0,0 0-1,1-1 1,-1 1 0,0 0-1,-3 0 1,-5 1 24,1-1-1,0 0 1,-1-1 0,-13 0-1,6-1 12,14 1-40,0-1 0,0 0 1,0 1-1,-1-1 0,1 0 1,0-1-1,0 1 1,0-1-1,1 1 0,-1-1 1,-5-4-1,7 5-65,0 1-1,-1-1 1,1 0 0,0 0-1,0 0 1,0 0 0,0 0-1,0-1 1,0 1 0,0 0 0,1 0-1,-1-1 1,0 1 0,1 0-1,-1-1 1,1 1 0,-1-1-1,1 1 1,-1-1 0,1 1-1,0-1 1,0 1 0,0-1-1,0 1 1,0-1 0,1-1-1,5-4-3289,10-1-6690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4.18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105 1 28102,'0'0'2519,"0"13"-2419,-1 7-83,3 85 37,11-47-45,-9-47-4,-1 0 0,-1 1 0,1-1-1,0 22 1,-3-33 38,-13 0 8,6 0-51,0 0 1,-1-1 0,1 0 0,0 0 0,0-1-1,0 0 1,0 0 0,0 0 0,0-1 0,1 0-1,-1-1 1,1 1 0,0-1 0,-10-8 0,15 9-62,0 1 1,0-1-1,-1 1 1,1-1 0,1 0-1,-1 1 1,0-1 0,1 0-1,-1 0 1,1 1-1,0-1 1,0 0 0,1-4-1,-1 2-300,0-15-1589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4.570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28022,'0'0'1464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4.92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12 111 9082,'0'0'20623,"6"0"-20504,-2-1-114,0 1 0,0-1 0,1 0 0,-1 0 0,0 0 0,0-1 0,0 1 0,0-1 0,0 0 0,0 0 0,-1-1 0,1 1 0,-1-1 0,0 0 0,1 1 0,-1-2 0,0 1 0,-1 0 0,1 0 0,0-1 0,-1 0 0,0 1 0,0-1 0,0 0 0,-1 0 0,1 0 0,-1 0 0,0-1 0,0 1 0,0 0 0,0-7 0,-1 10 12,0 1 0,0-1 0,0 1 1,0-1-1,-1 0 0,1 1 0,0-1 0,0 1 1,-1-1-1,1 1 0,0-1 0,0 1 1,-1-1-1,1 1 0,-1-1 0,1 1 0,0-1 1,-1 1-1,1 0 0,-1-1 0,1 1 0,-1 0 1,1-1-1,-1 1 0,0 0 0,1 0 1,-1-1-1,-24-2 282,21 3-267,1 0 1,-1 1-1,0-1 1,0 1-1,1 0 0,-1 0 1,0 0-1,1 0 1,-1 0-1,-4 4 0,5-3-18,1 1 0,-1 0 0,1 0-1,0 1 1,-1-1 0,1 0 0,1 1-1,-1-1 1,0 1 0,1 0 0,0-1-1,0 1 1,-1 5 0,-1 54 170,3-47-171,1-14-25,-1 0 0,0 0 0,1 0 0,0 0 0,-1 0 0,1 0 0,0 0 0,0 0 1,0-1-1,0 1 0,0 0 0,0-1 0,1 1 0,-1-1 0,1 1 0,-1-1 0,1 0 0,-1 1 1,1-1-1,0 0 0,-1 0 0,1 0 0,0 0 0,0 0 0,0-1 0,0 1 0,0-1 0,0 1 1,0-1-1,4 1 0,9 1-218,-1 0 0,1-1 0,17-2 1,-22 1 2,26 0-2296,-1 0-4066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5.27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42 1 27598,'0'0'3266,"-7"2"-3182,6-1-80,-1-1-1,0 1 1,0-1-1,0 1 1,1 0 0,-1 0-1,0 0 1,1 0 0,-1 0-1,1 0 1,-1 0-1,1 0 1,0 1 0,-1-1-1,1 1 1,0-1-1,0 1 1,0-1 0,0 1-1,0-1 1,0 1 0,1 0-1,-1 0 1,0 0-1,1-1 1,0 1 0,-1 0-1,1 0 1,0 0 0,0 0-1,0 0 1,0-1-1,0 1 1,1 3 0,-1-2-2,-1 0 0,1 0 1,1 0-1,-1 0 0,0 1 1,1-1-1,0 0 0,-1-1 1,1 1-1,1 0 0,-1 0 0,0 0 1,1 0-1,2 3 0,-1-3-5,0 0-1,0-1 0,1 1 0,-1-1 0,0 0 0,1 0 0,0 0 0,-1-1 0,1 1 1,7 0-1,-3 1-145,1-1 0,0 0 0,0-1 0,1 0 1,-1-1-1,0 0 0,0 0 0,9-2 0,-13 1-458,0 0-1,0 0 1,0 0 0,0-1-1,0 0 1,-1 0-1,1 0 1,-1 0-1,6-5 1,14-13-14172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5.61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19 4 26350,'0'0'4689,"0"0"-4685,0 0 0,0 0 0,0 0 1,0 0-1,0 0 0,0 0 0,0-1 1,0 1-1,0 0 0,0 0 0,0 0 1,0 0-1,0 0 0,0-1 0,0 1 1,0 0-1,0 0 0,-1 0 1,1 0-1,0 0 0,0 0 0,0 0 1,0-1-1,0 1 0,0 0 0,0 0 1,0 0-1,-1 0 0,1 0 0,0 0 1,0 0-1,0 0 0,0 0 0,0 0 1,-1 0-1,1 0 0,0 0 0,0 0 1,0 0-1,0 0 0,0 0 0,0 0 1,-1 0-1,1 0 0,0 0 0,0 0 1,0 0-1,0 0 0,0 0 1,-1 0-1,1 0 0,-3 15 52,0-1 1,1 1-1,-1 19 1,3-24-39,-2 157 182,3-93-153,4-26-133,-4-45 75,-1-1-1,1 1 1,-1-1-1,1 0 0,0 1 1,0-1-1,0 0 1,0 0-1,1 0 0,-1 0 1,1 0-1,-1 0 1,1 0-1,0 0 0,-1 0 1,5 2-1,-6-4-28,1 0 1,0 0-1,-1 0 0,1 0 0,0 0 1,-1 0-1,1 0 0,-1-1 1,1 1-1,0 0 0,-1 0 1,1 0-1,0-1 0,-1 1 0,1 0 1,-1-1-1,1 1 0,-1-1 1,1 1-1,-1-1 0,1 1 0,-1-1 1,1 1-1,-1-1 0,0 1 1,1-1-1,-1 1 0,0-1 0,1 1 1,-1-1-1,0 0 0,0 1 1,0-1-1,0 0 0,1 1 0,-1-1 1,0 0-1,0 1 0,0-1 1,0 0-1,5-32-1676,-5 32 1449,1-31-4065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6.01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 23 21533,'0'0'9590,"-4"-2"-9349,-7-7-149,15 5-23,26 4-5,-8 1-76,162-1 143,-161-9-1845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3:10:29.10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35 9 23213,'0'0'5915,"-1"0"-5841,-1 0 1,0 0-1,1 1 1,-1-1 0,1 0-1,-1 0 1,1 1-1,-1-1 1,1 1-1,-1 0 1,1-1 0,-1 1-1,1 0 1,-2 1-1,1 6-74,0-2-1,0 0-1,1 0 1,-1 1 0,2-1 0,-1 8-1,1-13-8,2-5-15,1-7-24,-3-44 121,0 55 162,1 28-171,10-22 104,-11-6-180,0 0 0,0-1-1,-1 1 1,1 0 0,0 0-1,0 0 1,0 0-1,0 0 1,0-1 0,0 1-1,1 0 1,-1 0 0,0 0-1,0 0 1,0 0-1,0 0 1,0-1 0,0 1-1,0 0 1,0 0 0,0 0-1,0 0 1,0 0-1,0 0 1,0-1 0,1 1-1,-1 0 1,0 0 0,0 0-1,0 0 1,0 0-1,0 0 1,0 0 0,1 0-1,-1 0 1,0 0 0,0 0-1,0 0 1,0 0-1,0 0 1,1 0 0,-1 0-1,0 0 1,0 0 0,0 0-1,0 0 1,0 0-1,0 0 1,1 0 0,-1 0-1,0 0 1,0 0 0,0 0-1,0 0 1,0 0 0,1 0-1,-1 0 1,0 0-1,0 0 1,0 1 0,0-1-1,0 0 1,0 0 0,0 0-1,0 0 1,0 0-1,1 0 1,-1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50.1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68 0 18572,'0'0'12239,"-9"14"-12026,-31 47-42,37-54-148,0 1 1,0-1 0,1 1 0,0-1-1,0 1 1,1 0 0,0 0 0,0 0-1,1 0 1,0 0 0,0 0 0,1 0-1,2 11 1,-2-13-2,-1-3-21,1-1 0,-1 0-1,1 0 1,-1 0 0,1 0 0,0 0-1,0 0 1,0 0 0,0 0-1,0 0 1,0 0 0,1 0-1,-1-1 1,0 1 0,1 0-1,0-1 1,-1 1 0,1-1-1,0 0 1,0 0 0,0 1 0,0-1-1,0 0 1,0-1 0,0 1-1,0 0 1,0-1 0,0 1-1,0-1 1,1 1 0,-1-1-1,3 0 1,-2 0-17,0 0 1,-1 0-1,1 0 0,0-1 1,0 1-1,0-1 0,0 0 1,-1 0-1,1 0 0,0 0 1,-1 0-1,1-1 0,-1 1 1,1-1-1,-1 1 0,0-1 0,0 0 1,1 0-1,-1 0 0,-1 0 1,1 0-1,0-1 0,0 1 1,2-5-1,-1-3-109,1-1 0,-1 0 0,-1 0 1,0 0-1,0 0 0,-1 0 0,-1-21 0,-1 29 92,1 0-1,-1 1 1,0-1 0,1 0-1,-2 0 1,1 1 0,0-1-1,0 0 1,-1 1 0,1-1-1,-1 1 1,0 0 0,0 0-1,0-1 1,0 1 0,0 0-1,0 1 1,-1-1 0,1 0-1,-1 1 1,1-1 0,-1 1-1,1 0 1,-1 0 0,0 0-1,0 0 1,0 0 0,1 1-1,-1-1 1,0 1 0,-5-1-1,6 1-362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50.5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24093,'0'0'5780,"7"26"-5485,2 3-235,-1 1 0,10 58 0,-8-53-20,-9-35-43,-1 0 0,0 0-1,0 0 1,1-1 0,-1 1 0,0 0 0,1 0 0,-1 0 0,0 0-1,0 0 1,1 0 0,-1 0 0,0-1 0,0 1 0,1 0 0,-1 0 0,0 0-1,0-1 1,0 1 0,1 0 0,-1 0 0,0 0 0,0-1 0,0 1-1,0 0 1,1 0 0,-1-1 0,0 1 0,0 0 0,0-1 0,0 1 0,0 0-1,0 0 1,0-1 0,0 1 0,0 0 0,0-1 0,0 1 0,0-1-1,4-17-236,1-1-1,14-32 1,-17 45 225,0 0 1,1 0 0,0 1-1,0 0 1,1 0 0,-1-1-1,1 2 1,0-1 0,1 0-1,-1 1 1,1 0 0,10-7-1,-14 10 49,1 0 0,-1 0 0,1 1 1,-1-1-1,1 0 0,0 1 0,-1-1 0,1 1 0,0-1 0,0 1 0,-1 0 0,1 0 0,0 0 0,-1 0 0,1 0 0,0 0 0,0 0 0,-1 1 0,1-1 0,0 1 1,-1-1-1,1 1 0,0-1 0,-1 1 0,1 0 0,-1 0 0,1 0 0,-1 0 0,0 0 0,1 0 0,-1 0 0,0 1 0,0-1 0,1 0 0,-1 1 0,0-1 0,0 2 1,4 7 51,-1 0 0,0-1 0,0 1 0,-1 1 0,2 12 0,4 12 116,-6-29-183,0 0 0,0 0 1,0 0-1,0-1 0,8 9 0,-11-13-45,1-1-1,-1 1 1,1 0-1,-1 0 0,1-1 1,0 1-1,-1-1 1,1 1-1,0 0 0,0-1 1,-1 1-1,1-1 1,0 0-1,0 1 1,0-1-1,0 0 0,-1 1 1,1-1-1,0 0 1,0 0-1,0 0 0,0 0 1,0 0-1,0 0 1,0 0-1,0 0 0,-1 0 1,1 0-1,0 0 1,0 0-1,0-1 1,0 1-1,0 0 0,0-1 1,-1 1-1,1-1 1,0 1-1,0-1 0,-1 1 1,1-1-1,0 0 1,-1 1-1,1-1 1,0 0-1,-1 1 0,1-1 1,-1 0-1,1 0 1,-1 1-1,1-3 0,7-16-4623,2-6-12368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5.52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20 27606,'0'0'2760,"150"-11"-3128,-115 8-1056,-12-3-5065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50.8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0 27414,'0'0'3653,"-2"22"-3365,0 4-219,-5 101 123,8-91-150,2 0 0,2 0 0,1 0 1,2-1-1,1 0 0,16 37 0,-20-43 63,-4-25-866,-1-5-1301,0-15-1173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51.2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 27854,'0'0'2176,"122"-5"-2624,-88 7-600,-11 13-3553</inkml:trace>
  <inkml:trace contextRef="#ctx0" brushRef="#br0" timeOffset="1">214 209 25910,'0'0'3556,"12"-11"-3513,35-37-34,-45 47 7,0-1-1,0 0 1,0-1-1,-1 1 1,1 0-1,0 0 1,-1-1-1,0 1 1,1-1-1,-1 1 1,0-1 0,0 0-1,-1 1 1,1-1-1,0 0 1,-1 1-1,0-1 1,0 0-1,0-5 1,0-1 1035,-2 10-1027,1-1-1,-1 1 1,1-1 0,-1 1-1,1-1 1,-1 1 0,1 0 0,0 0-1,-1 0 1,1 0 0,0 0-1,0 0 1,0 0 0,-1 0 0,1 1-1,0-1 1,1 0 0,-1 0-1,0 1 1,0-1 0,0 1 0,1-1-1,-1 1 1,1-1 0,-1 1-1,1-1 1,0 1 0,-1 3 0,-4 46 56,5-47-71,0 1 0,0 0-1,0 0 1,1 0 0,-1 0 0,1-1-1,0 1 1,1 0 0,-1 0 0,4 6-1,-3-9-10,0 1 0,0-1 0,1 0 0,-1 0 0,0 0 0,1 0 0,0 0 0,-1-1 0,1 1 0,0-1-1,0 0 1,0 0 0,0 0 0,0 0 0,0 0 0,0-1 0,6 1 0,2 1-147,1-1 1,0 0 0,18-1 0,-25-1-292,-1 1 1,1-1 0,0 0 0,0 0 0,0 0 0,-1-1 0,1 0 0,-1 0 0,1 0-1,-1 0 1,5-4 0,9-11-9762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51.6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 27414,'0'0'4009,"28"66"-3953,-10-49-40,-1 4 32,0-7-48,1 0-64,5-2-80,-6-6-232,1-6-449,-1 0-1175</inkml:trace>
  <inkml:trace contextRef="#ctx0" brushRef="#br0" timeOffset="1">191 1 27622,'0'0'3897,"-133"113"-3857,122-93-40,-7 0-40,13-5-136,-1-4-392,0-2-825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52.0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29030,'0'0'2225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6:53.5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 0 27206,'0'0'3654,"0"3"-3591,0 29 633,0-28-721,0-23-6,-1 19 31,1 0 1,0-1-1,0 1 1,0 0-1,-1 0 1,1-1-1,0 1 1,-1 0-1,1 0 0,0-1 1,0 1-1,-1 0 1,1 0-1,0 0 1,-1-1-1,1 1 1,0 0-1,-1 0 1,1 0-1,0 0 1,-1 0-1,1 0 1,-1 0-1,1 0 1,0 0-1,-1 0 1,1 0-1,0 0 1,-1 0-1,1 0 0,-1 0 1,1 0-1,0 0 1,-1 0-1,1 1 1,0-1-1,-1 0 1,1 0-1,-1 1 1,-14 7 24,13-5-17,1-1 0,-1 0 0,1 1 1,0 0-1,0-1 0,0 1 0,0 0 0,0-1 0,1 1 1,-1 0-1,1 0 0,0 0 0,0 5 0,8-7 12,35-1-958,-53 0-1003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0.1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0 26478,'0'0'4599,"0"31"-4007,-2 67-441,5 116-76,-3-201-77,1-1 0,1 1 0,0 0 0,1-1 0,0 0 0,8 17 0,-11-28-4,0-1 0,0 1-1,0-1 1,0 1-1,0-1 1,1 0 0,-1 1-1,0-1 1,0 1-1,1-1 1,-1 0-1,0 1 1,0-1 0,1 1-1,-1-1 1,0 0-1,1 1 1,-1-1 0,1 0-1,-1 0 1,0 1-1,1-1 1,-1 0 0,1 0-1,-1 0 1,1 1-1,-1-1 1,1 0-1,-1 0 1,0 0 0,1 0-1,0 0 1,8-14-343,-1-25-1020,-7 5-569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0.4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 20364,'0'0'10891,"70"-3"-10827,-36 3-64,1 0 32,0 0-32,-6 0-24,-6 0-216,-6 3-256,-5 3-369,-12 0-1079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3.24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 1 27070,'0'0'4167,"0"15"-4023,-5 50-17,6-65-125,1 0 1,0 1-1,-1-1 0,1 0 1,0 0-1,-1 0 0,1 0 1,0-1-1,-1 1 0,1 0 1,0-1-1,-1 1 0,1-1 1,-1 1-1,4-2 0,-4-1-3,0-1-1,0 1 0,0 0 1,0-1-1,-1 1 0,1-1 0,-1 1 1,0-1-1,0 1 0,-1-6 1,1-1-7,0 10 8,0 0 0,-1-1 1,1 1-1,0 0 1,0-1-1,-1 1 0,1 0 1,0 0-1,-1-1 0,1 1 1,-1 0-1,1 0 0,0 0 1,-1-1-1,1 1 0,-1 0 1,1 0-1,0 0 0,-1 0 1,1 0-1,-1 0 1,1 0-1,-1 0 0,1 0 1,0 0-1,-1 0 0,1 0 1,-1 0-1,1 1 0,-1-1 1,1 0-1,0 0 0,-1 0 1,1 1-1,0-1 0,-1 0 1,1 0-1,0 1 1,-1-1-1,1 0 0,0 1 1,-1-1-1,1 0 0,0 1 1,0-1-1,0 0 0,-1 1 1,1 0-1,0-1-1,0 0-1,-1 1 1,1-1 0,0 1-1,0-1 1,0 1 0,0-1-1,0 0 1,0 1 0,0-1 0,0 1-1,0-1 1,0 1 0,0-1-1,0 0 1,0 1 0,0-1-1,1 1 1,-1-1 0,0 1-1,0-1 1,0 0 0,1 1-1,-1-1 1,0 0 0,0 1-1,1-1 1,-1 0 0,0 1-1,1-1 1,-1 0 0,0 0-1,1 1 1,-1-1 0,0 0-1,1 0 1,-1 0 0,1 1-1,-1-1 1,0 0 0,1 0-1,-1 0 1,1 0 0,-1 0-1,1 0 1,-1 0 0,1 0 0,-1 0-1,0 0 1,2 0 0,-1-1-68,0 1 0,0-1 0,0 0 0,0 0 0,0 1 1,0-1-1,0 0 0,0 0 0,0 0 0,-1 0 0,1 0 1,0 0-1,-1 0 0,1 0 0,0 0 0,0-3 0,1-15-2767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4.26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 0 26550,'0'0'4038,"-2"19"-3714,1-3-258,-7 118 344,7-82-267,4 90 69,-2-127-204,1-1 0,1 0 0,0 0 0,1-1 0,0 1 0,1-1 0,12 23 0,-16-34-27,0 0 0,1 1 1,-1-1-1,0 0 0,1 0 0,0 0 1,0 0-1,-1 0 0,1 0 1,0 0-1,0-1 0,0 1 0,1-1 1,-1 0-1,0 1 0,1-1 0,-1 0 1,0 0-1,1 0 0,0-1 1,-1 1-1,5 0 0,-6-2-28,0 1 0,0-1 0,0 0 0,0 1 0,0-1-1,0 0 1,0 0 0,0 0 0,0 1 0,0-1 0,-1 0 0,1 0 0,0 0 0,-1-1-1,1 1 1,-1 0 0,1 0 0,-1 0 0,1 0 0,-1 0 0,0-1 0,0 1 0,0 0-1,1-2 1,-1-1-202,6-30-3521,-5-3-8486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4.62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 27 26998,'0'0'3171,"13"-5"-3016,42-14-31,-51 18-116,0 0 0,0 1 0,0-1 0,0 1 0,0 0 0,0 0 0,1 1 0,-1-1 0,0 1 0,0 0 0,0 0 0,0 0 0,0 0 0,-1 1 0,1-1 0,0 1 0,0 0 0,-1 0 0,0 1 0,1-1 0,2 4 0,4 3 16,0 1 0,-1 0-1,0 1 1,10 17 0,-16-24-25,-1 0 1,1 0 0,-1 0 0,-1 0 0,1 1 0,0-1 0,-1 1 0,0-1 0,0 1-1,0-1 1,-1 1 0,0-1 0,1 1 0,-2 0 0,1-1 0,0 1 0,-1-1 0,0 1-1,0-1 1,0 1 0,-1-1 0,0 1 0,1-1 0,-1 0 0,-1 0 0,1 0-1,-1 0 1,1 0 0,-1-1 0,0 1 0,-1-1 0,1 0 0,0 0 0,-8 5 0,0 0-55,-1-1 0,0-1 0,0 1 0,-1-2 1,0 0-1,0 0 0,0-1 0,0-1 1,-1 0-1,1-1 0,-1-1 0,-15 1 0,27-2-18,2 0 28,-1 0-1,1 0 0,-1 1 0,1-1 1,-1 0-1,1 0 0,-1 0 0,1 0 0,-1 0 1,1 0-1,-1 0 0,1 0 0,-1 0 1,1 0-1,-1 0 0,1 0 0,-1-1 1,1 1-1,-1 0 0,1 0 0,-1 0 1,1-1-1,-1 1 0,1 0 0,0 0 0,-1-1 1,1 1-1,-1 0 0,1-1 0,0 1 1,-1-1-1,1 1 0,0 0 0,0-1 1,-1 1-1,1-1 0,0 1 0,0-1 1,-1 1-1,1-1 0,0 1 0,0-1 0,0 1 1,0-1-1,0 1 0,0-1 0,0 0 1,0-13-4083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5.87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16388,'0'0'13433,"0"31"-12989,0 100-50,0 126 175,11-264-637,-6-1 19,-1 0 1,1 0-1,-2 0 1,1-1-1,-1 1 0,2-12 1,-1 6-43,0-1 1,10-18-1,-12 30 72,-1 0-1,1 0 1,0 0 0,0 0-1,0 0 1,0 1 0,1-1-1,-1 1 1,1-1 0,-1 1-1,1 0 1,0 0-1,0 0 1,0 1 0,4-3-1,-6 4 26,0-1-1,1 0 0,-1 1 0,1-1 0,-1 0 1,1 1-1,-1 0 0,1-1 0,-1 1 0,1 0 1,-1 0-1,1 0 0,-1 0 0,1 0 0,-1 0 1,1 0-1,-1 1 0,1-1 0,-1 0 1,1 1-1,-1 0 0,0-1 0,1 1 0,-1 0 1,1-1-1,-1 1 0,0 0 0,0 0 0,2 2 1,-1 1 36,1 0 0,-1 0 0,-1 1 1,1-1-1,-1 1 0,1-1 1,0 10-1,3 9 46,4 16 108,-7-28-174,-1-1 0,2 0 0,0 1 1,0-1-1,1 0 0,0-1 1,0 1-1,9 12 0,-12-21-33,0 0-1,0 0 0,0 1 0,0-1 0,1 0 1,-1 0-1,0 0 0,1-1 0,-1 1 0,1 0 1,-1 0-1,1-1 0,-1 1 0,1-1 0,0 0 1,-1 1-1,1-1 0,-1 0 0,1 0 0,0 0 1,-1 0-1,1 0 0,0 0 0,-1 0 0,1-1 1,0 1-1,-1-1 0,1 1 0,-1-1 0,3 0 1,-1-1-157,1 0 0,0 0 1,-1-1-1,1 1 1,-1-1-1,0 1 0,0-1 1,0 0-1,4-6 1,11-17-1883,-6 2-1519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5.02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25974,'0'0'3960,"0"15"-3552,0 35-215,3 0-1,17 91 0,-20-138-198,1-1 3,-1 0 0,0 0 0,1 0 0,-1 0 0,1 0 0,0 0 0,0 0-1,0 0 1,0 0 0,0-1 0,0 1 0,0 0 0,0 0 0,1-1 0,2 4 0,-4-16-294,0-183-1269,0 192 1569,0 0 0,1 1 0,-1-1 0,0 0-1,1 0 1,-1 1 0,1-1 0,0 0 0,-1 1 0,1-1 0,0 1 0,0-1 0,0 1 0,0-1 0,0 1 0,0 0-1,0-1 1,1 1 0,-1 0 0,1 0 0,-1 0 0,0 0 0,1 0 0,0 0 0,-1 0 0,1 1 0,-1-1 0,1 1-1,0-1 1,0 1 0,-1-1 0,1 1 0,0 0 0,0 0 0,-1 0 0,4 0 0,2 0 19,-1 0 0,0 1-1,0 0 1,0 0 0,1 0 0,-1 1 0,0-1 0,0 1 0,9 5 0,19 16-1019,-23-14-1649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5.43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44 0 27470,'0'0'3155,"-8"27"-2920,-22 86-122,28-107-106,1 0 1,0 1-1,0-1 0,0 1 0,1 9 0,0-14-4,0-1-1,1 1 1,-1-1 0,0 1-1,1 0 1,-1-1 0,1 1 0,-1-1-1,1 1 1,0-1 0,0 0-1,0 1 1,-1-1 0,1 0-1,2 2 1,0-2-1,-1 1 1,1-1-1,0 1 0,0-1 0,0 0 1,0-1-1,0 1 0,0 0 0,0-1 1,0 1-1,0-1 0,0 0 0,1 0 0,3-1 1,-1 1-8,-3 0-14,0 0 0,0-1 0,0 1 0,0-1 1,0 1-1,0-1 0,0 0 0,0 0 0,0 0 0,-1-1 0,1 1 0,0-1 1,-1 1-1,1-1 0,-1 0 0,0 0 0,1 0 0,-1 0 0,0-1 0,0 1 0,-1 0 1,1-1-1,0 0 0,-1 1 0,0-1 0,1 0 0,-1 0 0,1-5 0,1-2-38,-1 0-1,0 0 0,-1 0 0,0 0 1,-1 0-1,0 0 0,-1-15 0,0 23 56,1 0 0,-1 0 0,1 0 0,-1 0-1,0 0 1,1 1 0,-1-1 0,0 0-1,0 0 1,0 1 0,-1-1 0,1 0-1,0 1 1,-1-1 0,1 1 0,0 0 0,-1-1-1,0 1 1,1 0 0,-1 0 0,0 0-1,0 0 1,0 0 0,1 0 0,-1 1-1,-4-2 1,0 1-297,0 0 0,-1 0 0,1 1 0,0-1 0,0 1 0,0 1 0,-10 1 0,9 0-3642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5.79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27806,'0'0'3242,"0"21"-3081,1 68-57,-1-83-98,0-1 0,1 1-1,-1-1 1,1 1 0,0-1-1,0 1 1,1-1 0,0 0-1,-1 1 1,2-1 0,-1 0-1,1-1 1,0 1 0,0 0-1,7 8 1,-7-11-5,-1 0-1,1 0 1,0 0 0,0 0 0,1-1-1,-1 1 1,0-1 0,1 0-1,-1 0 1,0 0 0,1 0-1,-1-1 1,1 1 0,-1-1 0,1 0-1,0 0 1,-1 0 0,1-1-1,-1 1 1,6-2 0,-5 0-7,-1 1 1,1-1-1,-1 0 1,0 0 0,1 0-1,-1 0 1,0-1-1,0 1 1,-1-1-1,1 0 1,-1 0-1,1 0 1,-1 0 0,0 0-1,0 0 1,0-1-1,0 1 1,-1-1-1,1 1 1,-1-1-1,1-4 1,2-5-21,-1 1 1,0-1-1,-1 0 0,1-25 1,-3-17-43,-10 54-674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6.18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18 154 23685,'0'0'6818,"29"130"-6794,-23-122-24,-1-8-193,1 0-455,0-11-368,0-12-3025</inkml:trace>
  <inkml:trace contextRef="#ctx0" brushRef="#br0" timeOffset="1">24 0 25701,'0'0'4377,"-23"49"-5521,34-31-7898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6.56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159 382 17004,'0'0'13793,"-15"-8"-13594,2 0-131,0 2-1,-27-9 1,38 14-61,1 1 1,-1 0-1,0 0 0,0 0 1,0 0-1,1 0 1,-1 1-1,0-1 1,1 0-1,-1 1 0,0-1 1,0 1-1,1 0 1,-1 0-1,1-1 1,-1 1-1,1 0 0,-1 0 1,1 1-1,0-1 1,-1 0-1,1 0 1,0 1-1,0-1 0,0 0 1,0 1-1,0-1 1,-2 4-1,0 2 27,-1 1 0,1 0 0,0-1 0,-2 11 0,2-4-6,-1 0-1,2 0 1,0 1-1,-1 18 1,3-30-28,0 0 0,0 0 0,0 0 1,1 0-1,-1 0 0,1 0 0,-1 0 0,1 0 0,0-1 0,0 1 0,0 0 1,1 0-1,-1-1 0,1 1 0,-1-1 0,1 1 0,0-1 0,0 0 0,0 0 0,0 0 1,1 0-1,-1 0 0,0 0 0,1 0 0,-1-1 0,1 1 0,4 1 0,0-1-38,-1-1 0,0 0 0,1 1-1,-1-2 1,0 1 0,1-1-1,-1 0 1,1-1 0,-1 1-1,1-1 1,-1-1 0,10-2-1,-5 0-279,-1 0-1,0 0 0,0-1 0,-1 0 0,1-1 0,13-11 1,19-22-3401</inkml:trace>
  <inkml:trace contextRef="#ctx0" brushRef="#br0" timeOffset="1">298 0 27742,'0'0'3729,"-12"191"-3617,12-133 16,0-3-64,0-3 32,12-6-96,-1-8 0,7-7-56,-7-10 56,7-7-224,-1-14-312,0 0-1337,-5-3-9601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6.90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37 154 7874,'0'0'22777,"15"-6"-22755,50-23-42,-62 27 11,0 0 0,-1 0 0,1 0 0,0 0 0,-1-1 0,1 1 0,-1-1 0,0 0 0,0 1 0,0-1 0,0 0 0,0 0 0,-1 0 0,1-1 0,-1 1 0,0 0 0,0-1 0,0 1 0,-1 0 0,1-1 0,-1 1 0,1-1 0,-1 1 0,0-1 0,-1 1 0,1-1 0,-1 1 0,1-1 0,-1 1 0,-2-5 0,2 7 19,0-1 0,0 1 0,0-1-1,0 1 1,0 0 0,-1 0 0,1-1-1,-1 1 1,1 0 0,-1 0 0,1 0-1,-1 1 1,1-1 0,-1 0 0,0 0-1,0 1 1,1-1 0,-1 1 0,0 0-1,0 0 1,1-1 0,-1 1 0,0 0-1,-2 1 1,-2-2 35,1 1 0,-1 0-1,1 0 1,-1 1 0,1-1 0,-1 1-1,-5 2 1,7-1-14,1 1-1,-1-1 1,1 1-1,0-1 1,0 1-1,0 0 1,0 0 0,0 0-1,0 1 1,1-1-1,0 0 1,0 1-1,0 0 1,0-1 0,0 1-1,1 0 1,0 0-1,-2 6 1,0 5 30,0-1 0,1 0 0,0 30 0,2-33-45,-1-8-15,1-1 0,0 1 0,0 0 0,0 0 0,0 0 0,0 0 0,0 0 0,1-1 0,0 1 0,-1 0 0,1 0 0,0-1 0,0 1 0,0 0 0,1-1 0,-1 1 0,1-1 0,-1 0 0,1 1 0,0-1 0,2 2 0,5 2-123,0-1 0,0 0 0,1 0 0,0-1 0,-1 0 0,1-1 0,0 0 0,1-1 0,-1 0 0,0 0 0,1-1-1,-1-1 1,20-1 0,0-1-3638,-6-10-8071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07.32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27750,'0'0'3355,"0"24"-3285,1 78 28,3-60-68,5-26-19,-5-10 4,-4-6-19,1 1 0,-1 0 0,1 0 0,0 0 0,-1-1 0,1 1-1,0 0 1,0-1 0,0 1 0,0-1 0,-1 1 0,1-1 0,0 1 0,0-1-1,0 0 1,0 0 0,0 1 0,0-1 0,0 0 0,0 0 0,0 0 0,0 0-1,0 0 1,0 0 0,0 0 0,0 0 0,0 0 0,0-1 0,0 1-1,0 0 1,0-1 0,0 1 0,0 0 0,1-2 0,1 0-30,1 0 1,-1 0 0,0 0-1,-1 0 1,1-1-1,0 1 1,3-6-1,9-11-142,-5 4 65,0 1 1,21-20-1,-31 34 128,0-1 0,1 1 0,-1 0 0,0-1 0,1 1 0,-1 0 0,1-1 0,-1 1 0,0 0 1,1 0-1,-1 0 0,1 0 0,-1-1 0,1 1 0,-1 0 0,1 0 0,-1 0 0,1 0 0,-1 0 0,1 0 0,-1 0 0,0 0 0,1 0 0,-1 0 0,1 0 0,-1 0 0,1 1 0,-1-1 0,1 0 0,-1 0 0,0 0 0,1 1 0,-1-1 0,1 0 0,-1 0 0,0 1 0,1-1 0,-1 0 1,0 1-1,1-1 0,-1 1 0,0-1 0,0 0 0,1 1 0,-1-1 0,0 1 0,0 0 0,11 29 191,-5-11-118,-4-17-121,0 0-1,0-1 1,0 1-1,0-1 1,0 1-1,0-1 1,0 0-1,1 1 1,-1-1-1,0 0 1,1-1-1,-1 1 1,1 0-1,-1-1 1,1 1-1,-1-1 0,1 0 1,-1 0-1,1 0 1,-1 0-1,1 0 1,-1 0-1,1-1 1,4-1-1,7-5-1443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40.38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 40 27134,'0'0'3311,"-1"-1"-3231,-3-5-36,3 5 24,1 30 306,-1-16-335,1 0 0,1 0 0,0 0 0,1 0 1,0 0-1,1 0 0,0 0 0,1-1 1,11 24-1,-11-28-29,0 1 0,1-1-1,1 0 1,7 10 0,-11-16-7,0 1-1,1-1 0,-1 0 1,0 0-1,1-1 0,-1 1 1,1 0-1,0-1 0,-1 0 1,1 1-1,0-1 1,0 0-1,0 0 0,0-1 1,0 1-1,0-1 0,5 1 1,-6-1-3,-1-1 0,1 1 0,-1-1 1,0 1-1,0-1 0,1 1 0,-1-1 0,0 0 1,0 0-1,0 0 0,1 1 0,-1-1 0,0 0 1,0 0-1,0-1 0,-1 1 0,1 0 0,0 0 1,0 0-1,-1 0 0,1-1 0,0 1 0,-1 0 1,0-1-1,1 1 0,-1 0 0,1-4 0,6-43-11,-7 44 10,2-130-140,-3 74-9,0 47-207,-1 15-731,2 0 935,0 0 1,0-1 0,1 1-1,-1-1 1,0 1-1,1-1 1,-1 1 0,1 0-1,-1-1 1,1 1 0,0-1-1,-1 0 1,1 1 0,0-1-1,2 2 1,13 12-3949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40.85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208 1 26958,'0'0'3578,"-20"3"-3361,-65 15-34,81-17-164,-1 0 0,1 1 0,-1 0-1,1 0 1,0 0 0,0 1 0,0-1 0,0 1 0,0 0 0,1 0-1,-1 1 1,1-1 0,0 1 0,0-1 0,0 1 0,0 0 0,1 0 0,0 0-1,-1 0 1,1 1 0,-1 6 0,-2-2 10,1 0-11,1 0-1,-1 1 1,1 0 0,1-1-1,0 1 1,0 0-1,1 0 1,0 16 0,2-25-19,-1 1 0,0-1 1,1 0-1,-1 0 1,1 1-1,-1-1 0,1 0 1,0 0-1,0 0 0,-1 0 1,1 0-1,0 0 0,0 0 1,0 0-1,0 0 0,0 0 1,0-1-1,0 1 1,0 0-1,1-1 0,-1 1 1,0 0-1,0-1 0,1 0 1,-1 1-1,0-1 0,1 0 1,-1 0-1,0 1 1,1-1-1,-1 0 0,2-1 1,51 0-255,-51 1 224,0-1 1,1 0-1,-1 0 1,0 0-1,0 0 0,0 0 1,0-1-1,0 1 1,0-1-1,-1 0 1,1 1-1,-1-1 1,1-1-1,-1 1 1,1 0-1,3-5 1,-2 0-208,0 1 1,0 0 0,-1-1 0,0 0 0,0 0-1,3-11 1,-2 3 511,-1-1 0,-1 1 0,1-22 163,-3 83 159,-1-14-311,3 41 0,-1-70-284,-1-1 1,1 1-1,-1-1 0,1 1 0,0-1 1,0 0-1,0 1 0,0-1 1,0 0-1,1 0 0,-1 0 0,1 0 1,-1 0-1,1 0 0,0 0 1,-1 0-1,1-1 0,0 1 0,0-1 1,1 1-1,-1-1 0,0 0 1,0 0-1,1 0 0,-1 0 0,0 0 1,1-1-1,-1 1 0,1-1 1,-1 1-1,3-1 0,-1 0-115,1 1 0,-1-1 0,0 0 0,0-1 0,0 1 0,0-1 0,0 0 0,0 0 0,0 0 0,0-1 0,0 1 0,-1-1 0,1 0 0,0 0 0,-1 0 0,0 0 0,6-6 0,10-12-2361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41.64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39 353 25742,'0'0'2833,"14"-24"-2809,41-77-24,-49 92-8,-1 0-1,-1 0 0,0 0 0,0 0 0,-1-1 0,0 0 0,-1 0 0,0 1 0,0-1 1,-1 0-1,0-1 0,-1 1 0,-1-11 0,0-11 64,1 30-24,0 0 0,0 0 0,0 0 0,0 1 0,-1-1 0,1 0 1,0 0-1,-1 1 0,1-1 0,-1 0 0,0 1 0,0-1 0,0 0 0,1 1 0,-1-1 0,-1 1 0,1 0 0,0-1 0,0 1 0,0 0 0,-1 0 0,1-1 1,-1 1-1,1 0 0,-4-1 0,0 0 118,1 1 1,-1-1 0,0 1-1,-1 0 1,1 0-1,0 1 1,-10-1 0,13 2-129,0-1 1,1 1 0,-1-1 0,0 1 0,0-1 0,1 1 0,-1 0 0,1 0 0,-1 0 0,0 0 0,1 0 0,0 0 0,-1 0-1,1 0 1,0 0 0,-1 1 0,1-1 0,0 1 0,0-1 0,0 1 0,0-1 0,-1 3 0,-16 42 273,17-41-273,-4 18 52,1 0 1,1 1-1,1-1 0,1 1 0,3 38 1,-1-2-30,-1-52-39,1 1 0,0-1-1,0 1 1,0-1 0,1 1 0,0-1 0,1 0 0,0 1 0,0-1-1,1-1 1,0 1 0,0-1 0,6 8 0,-6-10-13,1 0-1,-1 0 1,1-1 0,-1 0-1,1 0 1,1 0 0,-1 0-1,0-1 1,1 0 0,0 0-1,0-1 1,0 1 0,0-1-1,0-1 1,0 1-1,0-1 1,1 0 0,7 0-1,-13-1 0,43-1-300,-42 0 277,1 1 0,0-1-1,-1 0 1,1 0 0,-1-1-1,1 1 1,-1 0 0,0-1-1,0 0 1,0 1 0,1-1-1,-1 0 1,3-4 0,4-5-524,0-1 0,-1 0 0,-1-1 0,1 0 0,-2 0 1,0 0-1,-1-1 0,0 0 0,6-27 0,-9 24 1103,1-1 0,-2-23 0,-3 63 3233,-1 22-3601,2-18-36,0-16-103,1 0-1,0 1 1,0-1-1,1 0 1,3 16-1,-3-24-40,0 0 0,-1 0-1,1 0 1,0 0 0,0 0-1,0 0 1,1 0 0,-1 0-1,0 0 1,1-1 0,-1 1-1,1 0 1,0-1 0,-1 1-1,1-1 1,0 0 0,0 0-1,0 1 1,0-1 0,0 0-1,0-1 1,0 1 0,0 0-1,0-1 1,1 1 0,-1-1-1,0 1 1,0-1 0,1 0-1,2 0 1,0 0-83,-1 0 0,0 0-1,0 0 1,0 0 0,1-1 0,-1 0-1,0 1 1,0-2 0,0 1 0,0 0-1,0-1 1,0 0 0,-1 1 0,1-2 0,0 1-1,-1 0 1,0-1 0,1 1 0,-1-1-1,0 0 1,0 0 0,-1 0 0,1-1-1,-1 1 1,1-1 0,-1 1 0,0-1-1,3-7 1,-1 2-318,-1 0-1,1 0 1,-1 0 0,-1 0-1,0 0 1,2-13 0,-2-12 3312,-7 52-2042,3 2-564,0 1 1,2-1-1,4 39 1,-3-56-334,-1-1 0,1 0 0,0 1 0,0-1 0,0 0 0,0 0 0,1 0 0,-1 0 0,1 0 1,-1 0-1,1-1 0,0 1 0,-1 0 0,1-1 0,0 1 0,0-1 0,0 0 0,0 1 0,1-1 0,-1 0 0,0 0 1,0-1-1,1 1 0,-1 0 0,0-1 0,1 1 0,-1-1 0,0 0 0,1 0 0,-1 0 0,1 0 0,-1 0 0,1 0 0,-1-1 1,0 1-1,1-1 0,-1 0 0,0 0 0,0 0 0,1 0 0,-1 0 0,0 0 0,0 0 0,3-4 0,14-13-1620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6.40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72 134 22133,'0'0'6514,"4"-13"-6448,11-41 18,-14 52-41,0 0 1,-1 0 0,1 0-1,-1 0 1,0 0-1,0 0 1,1 0 0,-1 0-1,0 0 1,-1 0-1,1 0 1,0 0-1,-2-4 1,2 5-25,-1 1-1,1-1 1,0 1 0,-1-1-1,1 1 1,-1-1 0,1 1 0,-1-1-1,1 1 1,-1 0 0,1-1-1,-1 1 1,1 0 0,-1 0-1,1-1 1,-1 1 0,0 0-1,1 0 1,-1 0 0,0 0-1,1-1 1,-1 1 0,1 0-1,-1 0 1,0 0 0,1 0-1,-2 1 1,-1-1 33,0 1 1,0 0-1,0 0 0,0 0 0,0 1 1,0-1-1,0 1 0,1-1 0,-1 1 1,0 0-1,-3 4 0,2-1-13,0 0-1,0 1 0,0 0 1,1 0-1,0 0 0,0 0 1,0 0-1,1 0 0,0 1 1,0 0-1,1-1 0,0 1 1,0 0-1,0-1 0,1 1 1,0 0-1,0 0 0,1 0 1,2 8-1,-3-13-36,1 0 0,1 0 0,-1 0-1,0 0 1,0-1 0,1 1 0,-1 0 0,1-1 0,-1 1 0,1-1-1,0 1 1,-1-1 0,1 0 0,0 0 0,0 0 0,0 0 0,0 0-1,0 0 1,0 0 0,0-1 0,1 1 0,-1-1 0,0 1 0,0-1 0,0 0-1,0 0 1,3 0 0,6 1-62,0-1 0,1-1 0,-1 0 0,15-2 0,-17 0-20,0-1 0,0 1 1,-1-1-1,1-1 0,-1 1 0,0-1 1,0-1-1,-1 0 0,0 0 0,0 0 1,7-9-1,-5 6-1021,-1-1 0,-1 0 0,9-14 0,-2-5-5035,-6 2-3749,-7 14 12196,-6-2 9198,5 14-11158,0 1 0,-1-1 0,1 1 0,0 0 0,-1-1 0,1 1-1,0 0 1,-1-1 0,1 1 0,-1 0 0,1 0 0,-1 0 0,1-1 0,-1 1 0,1 0-1,0 0 1,-1 0 0,1 0 0,-1 0 0,1 0 0,-1-1 0,1 1 0,-1 0 0,0 1-1,-11 4-2904,9-1 2641,0 0 0,1 0 0,0 1 0,0-1 0,0 1 0,0-1 0,1 1 0,0 0 0,0 0 0,0-1 0,0 7 0,-2 5 41,0-4-73,1 0-1,0 0 1,1-1 0,0 1-1,1 0 1,0 0 0,4 20-1,-3-31-61,-1 0 0,1 0 0,0 0 0,0 0-1,0-1 1,0 1 0,0 0 0,0 0-1,0-1 1,0 1 0,0 0 0,0-1 0,0 0-1,0 1 1,0-1 0,0 1 0,1-1 0,-1 0-1,0 0 1,0 0 0,1 0 0,-1 0-1,0 0 1,0 0 0,0 0 0,1 0 0,-1 0-1,0-1 1,2 0 0,2 0-85,-1 0 0,1 0 0,-1 0 0,1-1 0,-1 0 0,1 0 0,3-2 0,0-4-50,0 1-1,0-1 1,-1 0-1,0-1 1,-1 0-1,0 0 0,6-11 1,-9 12 706,-4 20-117,1 37-31,0-49-428,0 1-1,1-1 1,-1 1-1,0-1 1,1 1 0,-1-1-1,1 0 1,-1 1 0,1-1-1,-1 1 1,1-1-1,-1 0 1,1 1 0,-1-1-1,1 0 1,-1 0 0,1 1-1,0-1 1,-1 0 0,1 0-1,-1 0 1,1 0-1,0 0 1,-1 0 0,1 0-1,-1 0 1,2 0 0,24 0-588,-20-1 343,21 1-831,-3 0-1275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42.08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31 117 24821,'0'0'4565,"17"-2"-4513,51-11 19,-65 13-70,-1-1 0,1 0 0,-1 0 0,1 1 0,-1-2 1,0 1-1,0 0 0,1 0 0,-1-1 0,0 1 0,0-1 0,0 0 0,0 1 0,-1-1 0,1 0 1,0 0-1,-1 0 0,1 0 0,1-5 0,-2 3 9,1-1 1,-1 0-1,0 1 0,-1-1 0,1 0 1,-1 0-1,-1-6 0,1 2 33,0 9-23,0-1 0,0 0 0,-1 0 0,1 0 0,0 1 0,-1-1 0,1 0 0,0 1 0,-1-1 0,1 0 0,-1 1 0,0-1 0,1 0 0,-1 1 0,1-1 0,-1 1 0,0-1 0,0 1 0,1-1 0,-1 1 0,0 0 0,0-1 0,1 1 0,-1 0 0,0 0 0,0-1 0,0 1 0,1 0 0,-1 0 0,0 0 0,0 0 0,-1 0 0,-35 0 389,25 0-250,8 0-121,-1 0 0,1 0-1,0 1 1,-1-1 0,1 1 0,0 0 0,-1 0-1,1 0 1,0 0 0,0 1 0,-5 2 0,6-2-21,1 1 1,-1-1-1,1 1 1,0-1 0,0 1-1,0 0 1,0-1-1,0 1 1,0 0-1,1 0 1,-1 1-1,1-1 1,0 0 0,0 0-1,-1 5 1,0-2-2,1 1-1,-1 0 1,1 0 0,0 0 0,1 0-1,0 0 1,0 0 0,0 0 0,1 0-1,3 13 1,-2-14-13,0-1 0,1 0 0,-1 0 0,1 0 0,0 0 0,0-1 0,1 1 0,-1-1 0,1 0 0,0 0 0,0 0 0,1 0 0,7 5-1,-3-4-15,1 1 0,-1-2 0,1 1 0,0-1 0,0-1 0,0 0 0,0 0 0,11 1 0,24 0-4366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45.13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11 1 20788,'0'0'8446,"-4"0"-7920,-2 0 471,10 0-292,28 0-260,46 6-4049,-66-3-366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45.82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8706,'0'0'22270,"24"3"-21911,4-3-436,52 0-2458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53.005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191 3 22237,'0'0'6536,"-10"-1"-6455,6 0-40,-1 1 0,1-1 1,-1 1-1,1 0 0,-1 0 0,1 1 0,-1-1 0,1 1 0,0 0 0,-1 0 1,1 1-1,0-1 0,-1 1 0,1 0 0,0 0 0,0 0 0,1 1 0,-1-1 1,0 1-1,1 0 0,0 0 0,-1 0 0,1 0 0,-5 8 0,6-8-29,0 1-1,0 0 0,0 1 0,0-1 1,0 0-1,1 1 0,0-1 0,0 0 1,0 1-1,1-1 0,-1 1 0,1 0 1,0-1-1,0 1 0,1-1 0,-1 1 1,1-1-1,0 1 0,1-1 0,-1 1 1,1-1-1,-1 0 0,1 0 1,3 5-1,1 0-7,-1 1 0,0 0 0,-1 0 1,0 0-1,-1 0 0,0 0 0,-1 1 0,0-1 1,0 1-1,-1 0 0,-1-1 0,0 1 0,-2 20 0,1-28-3,0 0-1,-1 0 0,0 0 0,1 0 0,-1 0 0,0-1 0,0 1 0,-1-1 0,1 1 0,0-1 0,-4 3 0,-33 24-11,31-24 0,7-4 12,-1 0-7,0 1 0,1-1 0,-1 1 1,-1-1-1,1 0 0,0 0 0,0 0 1,0 0-1,-1 0 0,1 0 0,0-1 1,-1 1-1,-3-1 0,5 0-43,26 0-355,-4-2 456,24 0 333,-44 2-371,1 0 0,-1 0 0,0 0 1,1 0-1,-1 1 0,1-1 0,-1 0 1,1 1-1,-1-1 0,0 1 0,1-1 1,-1 1-1,0 0 0,1 0 0,-1 0 1,0-1-1,0 1 0,0 0 0,0 0 1,0 1-1,0-1 0,0 0 0,1 1 1,2 11 63,1-1 1,-2 0 0,0 1 0,0 0 0,1 22 0,-3 69 278,-1-61-243,11 1-134,12-44-2541,-17 0-1396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7:54.205"/>
    </inkml:context>
    <inkml:brush xml:id="br0">
      <inkml:brushProperty name="width" value="0.035" units="cm"/>
      <inkml:brushProperty name="height" value="0.035" units="cm"/>
      <inkml:brushProperty name="color" value="#FF3300"/>
    </inkml:brush>
  </inkml:definitions>
  <inkml:trace contextRef="#ctx0" brushRef="#br0">187 9 19476,'0'0'9454,"-9"-1"-9183,8 1-268,-13-3 151,-1 1-1,0 0 0,0 2 0,0-1 1,-18 3-1,30-1-132,0-1 1,0 0-1,0 1 0,0 0 1,0 0-1,0 0 1,0 0-1,0 0 1,0 1-1,1-1 0,-1 1 1,0 0-1,1 0 1,-1 0-1,1 0 0,0 0 1,0 0-1,0 0 1,0 1-1,0-1 0,0 1 1,0 0-1,1 0 1,0-1-1,-1 1 1,1 0-1,0 0 0,0 0 1,1 0-1,-1 0 1,1 1-1,-1-1 0,1 0 1,0 4-1,-1 0-11,1 1 0,0-1 0,0 0 0,1 0 0,-1 0-1,1 1 1,1-1 0,0 0 0,0 0 0,0-1 0,1 1 0,0 0 0,0-1-1,7 11 1,2 0-8,0 1 0,-2 0 0,0 1 0,10 25 0,-20-42-4,1 0 0,-1-1 0,1 1 0,-1 0 0,0 0 0,1 0 0,-1 0 0,0 0 0,0 0 0,-1 0 0,1 0 0,0 0 0,-1 0 0,1-1 1,-1 1-1,1 0 0,-1 0 0,0 0 0,0-1 0,0 1 0,0 0 0,0-1 0,0 1 0,0-1 0,-1 1 0,1-1 0,-3 2 0,1-1-2,0 1-1,0-1 1,0-1-1,-1 1 0,1 0 1,-1-1-1,1 0 1,-1 0-1,1 0 0,-1 0 1,0-1-1,0 1 1,-4-1-1,7 0-16,3 3-112,0 0 144,-1 0 1,1 0-1,0 0 0,1 0 1,-1 0-1,0-1 1,1 0-1,-1 1 0,1-1 1,0 0-1,3 2 0,20 19 74,-22-17-68,0 0 1,0 0 0,-1 0-1,1 1 1,-2-1 0,1 1-1,-1 0 1,0 0 0,0 0-1,-1 0 1,1 9 0,0 13 167,-2 44 1,-1-29-87,1-40-91,0 0-1,1 1 0,-1-1 0,1 0 0,0 0 0,3 7 0,-4-11-28,0 1 0,0 0-1,1-1 1,-1 1 0,0 0 0,1 0 0,-1-1-1,0 1 1,1-1 0,-1 1 0,1 0-1,-1-1 1,1 1 0,-1-1 0,1 1-1,0-1 1,-1 1 0,1-1 0,-1 0 0,1 1-1,0-1 1,0 0 0,-1 1 0,1-1-1,0 0 1,-1 0 0,1 0 0,0 0 0,0 0-1,-1 1 1,1-1 0,0-1 0,0 1-1,-1 0 1,1 0 0,0 0 0,0 0 0,-1 0-1,1-1 1,0 1 0,-1 0 0,1-1-1,0 1 1,0-1 0,11-11-1705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6.37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170 35 19812,'0'0'9184,"0"-3"-8967,0 1 0,0 0 0,0 0 0,0 0 0,-1 0 0,1 0 1,-1 0-1,0 0 0,1 0 0,-1 0 0,-1-1 0,-11 0-215,1 1 0,-1 0 0,1 1 0,-1 1 0,0 0 0,-19 2 0,29-1-1,0 0 0,1 0 0,-1 0 0,1 0 0,-1 0 1,1 0-1,-1 1 0,1-1 0,0 1 0,0-1 0,0 1 0,0 0 1,0 0-1,0 0 0,0 0 0,1 1 0,-1-1 0,1 0 0,-1 1 1,1-1-1,0 1 0,0-1 0,0 1 0,0 0 0,1-1 0,-1 1 1,0 3-1,-1 3 3,1 0 1,0 1-1,0-1 1,1 1 0,0-1-1,3 17 1,-3-24-14,1 1 1,0-1 0,0 0-1,0 1 1,0-1-1,1 0 1,-1 0 0,1 0-1,-1 0 1,1 0 0,0 0-1,-1-1 1,1 1-1,0 0 1,0-1 0,0 0-1,1 1 1,-1-1-1,0 0 1,0 0 0,1 0-1,-1 0 1,0-1 0,1 1-1,-1 0 1,4-1-1,4 2-43,-1-1-1,1-1 0,-1 1 0,1-2 1,18-2-1,-26 2 18,-1 0 0,1 0 0,-1 0 0,1 0 0,-1-1 0,1 1 0,-1-1 0,0 1 0,1-1 0,-1 1 1,0-1-1,0 0 0,0 1 0,0-1 0,-1 0 0,1 0 0,0 0 0,-1 0 0,0 0 0,1 0 0,-1 0 0,0-3 0,5-49-457,-2 26 531,-1 23 304,-1 17-50,0 0-222,0-1 0,1 0 0,0 0 0,1 0 0,1 0 0,6 15 0,-9-24-76,1 0 0,0 0-1,0 1 1,0-1 0,0 0 0,0-1 0,1 1 0,-1 0-1,0-1 1,1 1 0,-1-1 0,1 0 0,0 0 0,-1 0-1,1 0 1,0 0 0,0-1 0,0 1 0,-1-1 0,7 0-1,-6 1-90,1-1 0,0 0 0,-1 1-1,1-2 1,0 1 0,-1 0-1,1-1 1,-1 0 0,1 1 0,-1-1-1,1-1 1,-1 1 0,0-1-1,1 1 1,-1-1 0,0 0 0,3-2-1,11-21-1136,-6 6-3475,-10 17 3750,11-19-16992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6.74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13 0 23045,'0'0'6601,"-2"6"-6269,-2 14-100,1 0 1,1 0-1,1 0 0,1 29 0,0-26-186,1-21-46,-1-1-1,0 1 1,1-1-1,-1 1 0,0-1 1,1 0-1,0 1 0,-1-1 1,1 0-1,0 0 1,0 1-1,0-1 0,0 0 1,0 0-1,0 0 1,0 0-1,0 0 0,0 0 1,0 0-1,0-1 1,1 1-1,-1 0 0,0 0 1,1-1-1,-1 1 0,1-1 1,-1 0-1,0 1 1,1-1-1,-1 0 0,1 0 1,-1 0-1,1 0 1,-1 0-1,1 0 0,1-1 1,1 1-46,0 0 1,-1 0 0,1 0-1,0-1 1,-1 0 0,1 0-1,-1 0 1,1 0 0,-1 0-1,1-1 1,-1 1 0,0-1-1,0 0 1,4-3 0,-1-3-203,1 0 0,-1-1 0,-1 0 0,1 0 0,-1 0 1,-1 0-1,5-15 0,-3-6 2305,-6 117-1413,0-86-644,0 0 1,1 1-1,-1-1 0,0 0 0,1 1 0,0-1 1,-1 0-1,1 1 0,0-1 0,0 0 0,-1 0 0,1 0 1,0 0-1,0 0 0,0 0 0,0 0 0,0 0 0,1 0 1,-1-1-1,0 1 0,0 0 0,1-1 0,-1 1 0,0-1 1,1 1-1,-1-1 0,0 0 0,1 1 0,-1-1 0,0 0 1,1 0-1,2 0 0,1 0-100,1 1 1,0-1-1,0 0 1,0-1-1,0 0 1,10-2 0,-11 1-102,-1 0 0,0 0 0,0 0 0,0 0 0,-1-1 1,6-4-1,16-18-2498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7.08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36 1 25597,'0'0'4976,"-4"20"-4736,3-17-231,-8 36 187,1 1 0,-4 74 1,12-93-157,-1-3-23,1 1-1,0 0 1,2-1 0,0 1-1,1-1 1,1 1-1,9 26 1,-10-37-153,13 24 324,-15-31-256,-1 0 0,1 0-1,-1 0 1,1 0 0,0 0 0,0-1 0,0 1-1,-1 0 1,1 0 0,0-1 0,0 1 0,0-1-1,0 1 1,0-1 0,0 1 0,0-1 0,0 0-1,0 1 1,0-1 0,0 0 0,0 0 0,0 0-1,1 0 1,-1 0 0,0 0 0,0 0 0,1 0-1,4-3-1475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7.45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0 28238,'0'0'1816,"161"0"-2192,-120 0-624,-6 0-2745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7.80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 0 27670,'0'0'2554,"0"25"-2198,-1 1-270,0 24 153,9 80 1,-4-108-216,1-1-1,8 22 1,4 12-11,-17-54-21,0-1 0,0 0 0,0 1 0,0-1 0,0 1-1,0-1 1,0 1 0,0-1 0,0 1 0,1-1 0,-1 1 0,0-1-1,0 0 1,0 1 0,1-1 0,-1 1 0,0-1 0,0 0 0,1 1-1,-1-1 1,0 0 0,1 1 0,-1-1 0,1 0 0,-1 0 0,0 1-1,1-1 1,-1 0 0,1 0 0,-1 0 0,0 1 0,2-1 0,8-12-314,5-26-168,-14 37 473,4-18-171,-4 13 166,1 0 1,-1 0-1,1 0 1,0 0-1,0 1 0,1-1 1,0 1-1,0-1 1,0 1-1,5-6 0,-7 11 38,-1-1 0,1 1 0,0-1 0,-1 1 0,1-1 0,-1 1 0,1-1 0,0 1 0,-1-1 0,1 1 0,0 0 1,0 0-1,-1-1 0,1 1 0,0 0 0,0 0 0,-1 0 0,1 0 0,0 0 0,0 0 0,0 0 0,-1 0 0,1 0 0,0 0 0,0 0 0,-1 0 0,1 1 0,0-1 0,0 0 0,-1 0 0,1 1 0,0-1 0,-1 1 0,1-1 0,0 1 0,-1-1 0,1 1 0,-1-1 0,1 1 0,-1-1 0,1 1 0,-1 0 0,1-1 0,-1 1 0,1 0 0,-1-1 0,0 1 0,1 1 0,1 4 36,0 1-1,0-1 1,-1 1-1,1 10 1,0-6 14,0 0-33,0 1 0,1-1 1,0 0-1,1 1 0,0-1 1,1-1-1,11 21 0,-15-30-41,0 0 0,1 0-1,-1 0 1,0 0 0,0 0-1,1 0 1,-1 0 0,1 0-1,-1-1 1,0 1 0,1-1-1,-1 1 1,1-1 0,0 1 0,-1-1-1,1 0 1,-1 0 0,1 0-1,-1 0 1,1 0 0,0 0-1,-1 0 1,1-1 0,-1 1-1,1 0 1,-1-1 0,3 0-1,0-1-121,0 0-1,0 0 1,-1 0-1,1 0 0,-1-1 1,1 1-1,-1-1 1,5-5-1,14-17-2155,-3 1-3016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6.78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 1 2393,'0'0'28451,"-1"30"-28224,-4 199 106,5-220-338,0 0 1,1-1-1,0 1 0,1 0 1,0-1-1,0 0 0,1 1 1,0-1-1,5 10 0,-7-15 119,-1-11-5964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8.13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59 112 24309,'0'0'4309,"4"-15"-3998,16-48 25,-20 62-292,1-1 1,0 1-1,-1-1 1,1 1-1,-1-1 0,0 1 1,0-1-1,1 0 1,-1 1-1,0-1 1,0 1-1,0-1 0,0 1 1,-1-1-1,1 0 1,0 1-1,-1-1 1,0-1-1,0 3-22,1 0-1,-1-1 1,0 1 0,0 0-1,1-1 1,-1 1 0,0 0-1,0 0 1,1 0 0,-1-1-1,0 1 1,0 0 0,0 0-1,0 0 1,1 1 0,-1-1-1,0 0 1,0 0 0,-1 1-1,-7 0-40,7-1 34,0 0 1,0 0 0,1 0 0,-1 0 0,0 1-1,0-1 1,1 1 0,-1 0 0,0-1 0,1 1 0,-1 0-1,1 0 1,-1 0 0,1 0 0,-1 0 0,1 0 0,0 0-1,-1 0 1,0 2 0,0 0 8,-1 1 0,1-1 1,0 1-1,1 0 0,-1-1 0,0 1 0,1 0 0,-1 4 1,-1 8 46,1-1 1,1 1-1,0 20 1,1-32-64,0 1 0,0-1 1,0 1-1,1-1 0,0 0 0,0 0 1,0 1-1,0-1 0,1 0 1,3 7-1,-4-9-8,1 0 0,0 1 0,0-1 0,0 0 0,1 0 0,-1 0 0,0 0 0,1 0 0,-1-1 0,1 1 0,0-1 0,-1 0 1,1 0-1,0 1 0,0-2 0,6 2 0,-3 0-125,0-1 0,1 0 0,-1 0 0,1-1 0,-1 0 0,1 0 0,-1 0 1,1-1-1,-1 0 0,0 0 0,1-1 0,-1 0 0,0 0 0,0 0 0,0-1 0,0 0 0,0 0 1,-1 0-1,0-1 0,1 0 0,-1 0 0,0 0 0,-1-1 0,1 0 0,6-8 0,14-21-3609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8.46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24 1 22053,'0'0'8284,"-2"8"-7980,-3 5-198,1 0 0,0 1 0,2 0 0,-1 0 0,0 23 0,3-26-102,0-5 11,0-1-1,0 1 1,0 0 0,1-1-1,-1 1 1,4 9 0,-4-14-18,1 0 0,-1 0 1,1 0-1,-1 0 1,1-1-1,-1 1 0,1 0 1,-1 0-1,1-1 1,0 1-1,0 0 0,-1-1 1,1 1-1,0-1 0,0 1 1,-1-1-1,1 1 1,0-1-1,1 1 0,0-1-14,0 0 0,0 0-1,-1 0 1,1 0 0,0 0 0,0 0-1,0 0 1,0-1 0,0 1-1,-1-1 1,1 1 0,0-1 0,2-1-1,-1 0-20,1 0 0,-1 0 0,0 0 0,0-1 0,0 1 0,0-1 0,0 0 0,0 0 0,-1 0 0,5-7 0,20-39-251,-17 30 195,-10 19 101,0-1 0,0 0 1,0 0-1,1 1 0,-1-1 0,0 0 0,1 1 1,-1-1-1,0 0 0,1 1 0,-1-1 1,1 0-1,-1 1 0,1-1 0,-1 1 0,1-1 1,-1 1-1,1-1 0,0 1 0,-1-1 1,1 1-1,0 0 0,0-1 0,0 18 428,-1-6-370,0-1-14,0-1 0,1 1 0,0 0 0,0-1 0,1 1 0,5 15 0,-6-23-67,0 1 0,0-1 0,0 0-1,1 0 1,-1 0 0,0 0 0,1 0 0,-1 0 0,1-1 0,0 1 0,0 0 0,0-1 0,-1 1 0,1-1 0,1 0 0,-1 0 0,0 0 0,0 0 0,0 0 0,1 0 0,-1 0 0,0-1 0,1 1-1,-1-1 1,0 0 0,1 0 0,-1 0 0,0 0 0,1 0 0,-1 0 0,1 0 0,-1-1 0,4-1 0,-2 1-356,0 0 0,-1 0 0,1-1 0,0 0 0,-1 0-1,0 0 1,1 0 0,-1 0 0,0-1 0,0 0 0,4-4 0,11-15-11652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8.82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27078,'0'0'3542,"0"12"-3334,0 37-111,2 1 0,13 78 0,-12-116-158,0-3-426,-1 1-1,-1-1 1,2 17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9.22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27606,'0'0'2961,"133"0"-2961,-105 8-64,-4 4-505,-7-3-487,0-4-4049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9.60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1 116 23621,'0'0'6625,"0"109"-6352,0-80-81,0-3-120,6-5-40,-1-4-32,1-5-48,6-12-96,-7 0-697,7 0-1015</inkml:trace>
  <inkml:trace contextRef="#ctx0" brushRef="#br0" timeOffset="1">30 0 27622,'0'0'1128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19.94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147 24 18572,'0'0'11150,"-10"-4"-10708,6 2-391,-35-13 358,37 15-378,0-1 1,-1 0-1,1 1 1,0 0-1,-1 0 1,1 0-1,0 0 1,-1 0-1,1 0 1,-1 0-1,1 1 1,0-1-1,0 1 1,-1 0-1,1 0 1,0-1-1,-4 4 1,1 0-9,2 0 1,-1 0 0,0 0-1,1 0 1,0 1 0,-1 0 0,2-1-1,-1 1 1,1 0 0,0 1-1,0-1 1,0 0 0,0 1-1,0 6 1,0 0 1,0 0 1,1 0-1,1 0 0,0 0 0,2 21 0,-1-31-26,-1 1-1,1-1 1,0 1-1,-1-1 1,1 1-1,0-1 1,1 0-1,-1 1 0,0-1 1,1 0-1,-1 0 1,1 0-1,-1 0 1,1 0-1,0-1 0,0 1 1,0 0-1,4 2 1,-1-2-1,0 1 0,0-1 0,0 0 0,0-1 0,0 1 0,0-1 0,1 0 0,9 1 0,-7-2-332,0 0 0,0 0 0,0 0 0,0-1 0,0 0 0,0-1-1,-1 0 1,1 0 0,0-1 0,-1 0 0,0 0 0,9-5 0,9-15-7057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20.32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116 1 24045,'0'0'6866,"-11"1"-6724,4 0-107,3-1-20,1 0 0,0 0-1,0 1 1,-1-1-1,1 1 1,0-1-1,0 1 1,0 0 0,0 1-1,0-1 1,0 0-1,0 1 1,0-1 0,0 1-1,1 0 1,-1 0-1,0 0 1,1 1-1,-3 2 1,0 2 3,1 0 0,0 0 0,0 0 0,1 1 0,0-1 0,0 1 0,0-1 0,1 1 0,1 0 0,-1 0 0,1 0-1,0 17 1,2-24-24,-1 0 0,1-1-1,-1 1 1,1 0 0,0 0-1,0 0 1,-1 0-1,1 0 1,0-1 0,0 1-1,0 0 1,0-1 0,0 1-1,0-1 1,0 1 0,0-1-1,0 1 1,0-1-1,0 0 1,0 1 0,0-1-1,0 0 1,0 0 0,0 0-1,0 0 1,1 0-1,-1 0 1,0 0 0,2-1-1,36-2-474,-36 2 394,1-1 0,-1 0 1,0 0-1,0 0 0,0 0 0,0-1 0,0 1 0,0-1 0,0 0 0,-1 0 0,1 0 0,-1 0 1,0 0-1,3-6 0,-2 3 76,0 1 1,-1 0 0,1-1 0,-1 1-1,-1-1 1,1 0 0,-1 0-1,1-10 1,-2 15 659,0 15-168,-6 102 259,7-115-743,-1 1-1,0 0 1,1-1 0,-1 1 0,1-1 0,-1 1 0,1-1-1,0 1 1,0-1 0,-1 1 0,1-1 0,0 0 0,0 0-1,1 1 1,-1-1 0,0 0 0,0 0 0,1 0-1,-1 0 1,0 0 0,1 0 0,-1-1 0,1 1 0,-1 0-1,1-1 1,-1 1 0,1-1 0,-1 1 0,1-1 0,0 0-1,-1 0 1,1 0 0,0 0 0,-1 0 0,3 0 0,4 0-125,-1 0 0,1-1 0,-1 1 1,1-2-1,-1 1 0,14-5 0,-14 3-217,-1 0-1,0 0 0,0-1 1,8-6-1,17-19-3199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20.673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105 0 27974,'0'0'2921,"-8"30"-2689,-23 98-31,28-111-160,0 0-1,1 0 1,1 1 0,0-1 0,2 20-1,1 3 73,-2-28-99,0 0-1,1 1 0,1-1 0,3 13 0,-4-19-13,1-1-1,0 0 1,0 0 0,0 0-1,1 0 1,-1-1 0,1 1-1,1-1 1,-1 1-1,1-1 1,6 6 0,-10-9-20,1 0 1,-1-1-1,1 1 1,-1-1-1,1 1 1,-1-1-1,1 0 1,-1 1-1,1-1 1,-1 1-1,1-1 1,-1 0-1,1 1 1,0-1-1,-1 0 1,1 0-1,0 0 1,-1 1-1,1-1 1,0 0-1,-1 0 1,1 0-1,0 0 1,-1 0-1,1 0 1,0 0-1,-1 0 1,1-1-1,0 1 1,-1 0-1,1 0 1,-1 0-1,1-1 1,0 1-1,-1 0 1,1-1-1,-1 1 1,1-1-1,-1 1 0,1 0 1,0-2-1,0 0-444,0 0 0,1 0 0,-1 0 0,-1-1 0,1 1 0,0 0 0,-1-1 0,1 1 0,0-5 0,0-21-13884</inkml:trace>
  <inkml:trace contextRef="#ctx0" brushRef="#br0" timeOffset="1">1 179 24933,'0'0'4465,"121"35"-5121,-92-23-1824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21.026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0 167 26614,'0'0'2463,"20"-14"-2510,60-41-14,-75 52 56,0-1 0,0 0 0,-1 0 1,1 0-1,-1 0 0,0-1 0,0 0 0,4-7 0,-6 9 75,-1-1 0,0 1-1,0-1 1,0 1 0,-1-1-1,1 0 1,-1 1 0,0-1-1,0-5 1,0 5 80,-1 3-121,1 1-1,0-1 1,-1 1 0,1-1 0,-1 1 0,1-1 0,-1 1 0,1-1 0,-1 1 0,0 0-1,1-1 1,-1 1 0,0 0 0,1 0 0,-1-1 0,1 1 0,-1 0 0,0 0-1,0 0 1,1 0 0,-1 0 0,0 0 0,1 0 0,-1 0 0,0 0 0,1 0 0,-2 0-1,-22 2 320,20 0-315,0 0-1,1 0 1,-1 1-1,0-1 1,1 1-1,-1 0 1,1 0 0,0 0-1,0 0 1,0 1-1,1-1 1,-1 1-1,1-1 1,-1 1 0,1 0-1,1 0 1,-3 7-1,0-2 2,0 1 0,1 0 0,1 1 0,0-1 0,0 0 0,0 16 0,2-14-24,0-7-8,0 0 0,0-1 0,0 1 0,0 0 0,1 0 1,0-1-1,1 6 0,-1-8-3,0-1-1,0 1 1,0-1 0,0 0-1,0 1 1,0-1 0,1 0-1,-1 0 1,0 1 0,1-1-1,-1 0 1,1-1 0,-1 1-1,1 0 1,-1 0 0,1 0-1,-1-1 1,1 1 0,0-1-1,-1 0 1,1 1-1,0-1 1,2 0 0,1 1-162,1-1 0,0 0 0,0 0 0,-1-1 0,1 1 0,0-1 0,0 0 0,-1-1 0,1 0 0,-1 0 0,0 0 0,1 0 0,-1-1 0,0 0 0,0 0-1,0 0 1,-1 0 0,1-1 0,-1 0 0,6-7 0,19-17-4131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21.39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96 61 10162,'0'0'20870,"-9"0"-20642,6 0-213,0 0-1,0 0 1,0 0-1,0 0 1,0 1 0,0-1-1,0 1 1,0 0-1,0 0 1,0 0 0,0 0-1,0 0 1,1 1-1,-5 2 1,5-2-3,-1 1 0,0 0 0,1 0 0,-1 0 0,1 0-1,0 0 1,0 0 0,0 1 0,0-1 0,1 1 0,-1-1 0,1 1 0,0 0 0,-1 5-1,2-7-2,-3 8 15,1 0 0,1 0-1,0 0 1,0 12 0,1-21-25,0 1 0,0-1 0,0 1 0,0-1 1,0 1-1,0-1 0,1 1 0,-1-1 0,1 1 0,-1-1 0,1 1 0,-1-1 1,1 1-1,0-1 0,0 0 0,-1 1 0,1-1 0,0 0 0,0 0 0,1 0 1,-1 0-1,0 0 0,0 0 0,0 0 0,1 0 0,-1 0 0,0 0 0,1-1 1,-1 1-1,1 0 0,-1-1 0,1 0 0,-1 1 0,1-1 0,1 0 0,2 1-37,0-1 0,-1 1 0,1-2 0,0 1 0,-1 0 0,1-1 0,-1 0 0,1 0 0,0 0 0,-1-1 0,7-2 0,-7 1-50,-1 0-1,1 0 0,-1 0 0,0 0 0,0 0 0,0-1 0,0 1 0,0-1 0,-1 0 0,0 0 0,0 0 0,0 0 0,2-7 0,8-18-2514,14-55 1,-18 32-8178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4:57.14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1 26126,'0'0'3324,"19"8"-3285,122 53-242,-135-59 81,2 1-118,0 1 0,-1-1 0,1 1-1,-1 1 1,11 7 0,-16-10 279,0 1 0,0-1 0,0 1 0,0-1 0,-1 1 0,1 0 0,-1-1 0,1 1 0,-1 0 0,0 0 0,0 0 0,-1 0 0,1 0 0,0 0 0,-1 0 0,0 1-1,0-1 1,0 3 0,5 63 1545,-5-64-1524,1 0 1,0 0-1,0 0 1,1 0-1,-1 0 0,1 0 1,0 0-1,0-1 1,1 1-1,-1-1 0,5 6 1,-6-10-81,0 1 0,-1 0 0,1-1 0,0 1 0,0-1 0,0 1 0,-1-1 0,1 1 0,0-1 0,0 1 0,0-1 0,0 0 0,0 0 0,0 1 0,0-1 0,0 0 0,0 0 0,0 0 0,0 0 0,0 0 0,0 0 0,0-1 0,0 1 0,0 0 0,0 0 0,0-1 0,0 1 0,-1 0 0,1-1 0,0 1 0,0-1 0,0 1 0,0-1 0,-1 0 0,1 1 0,0-1 0,0 0 0,-1 1 0,1-1 0,-1 0 0,1 0 0,-1 0 0,1-1 0,3-3-1127,0-1 0,-1 1 0,0-1 0,4-11 0,5-14-17049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21.761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90 1 24557,'0'0'6642,"-11"4"-6345,4-1-257,3-3-29,1 1 0,0 0 1,-1 0-1,1 1 0,0-1 1,0 1-1,0-1 0,0 1 1,0 0-1,0 0 0,1 1 1,-1-1-1,1 0 0,-1 1 1,1-1-1,0 1 0,0 0 1,0 0-1,0 0 0,1 0 0,-1 0 1,-2 7-1,0 19 73,1 0 0,1 1-1,3 53 1,1-22-36,-2-41-18,1 1 0,6 34 0,-6-48-41,0-1-1,1 0 0,0 0 0,0 0 0,0-1 1,1 1-1,0 0 0,0-1 0,1 0 0,-1 0 1,1 0-1,0 0 0,5 4 0,-9-8-5,0-1 0,0 0 0,0 1 0,1-1 0,-1 0 1,0 0-1,0 0 0,1 1 0,-1-1 0,0 0 0,0 0 0,1 0 0,-1 1 0,0-1 0,0 0 0,1 0 0,-1 0 0,0 0 0,1 0 0,-1 0 0,0 0 0,1 0 1,-1 0-1,0 0 0,1 0 0,-1 0 0,0 0 0,1 0 0,-1 0 0,0 0 0,0 0 0,1 0 0,-1 0 0,0 0 0,1 0 0,-1-1 0,2-10-1712,-2-8-2398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22.90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26982,'0'0'4489,"0"12"-4489,0 5 128,0 9-128,0 3 0,0 6 16,6-4-16,-6 1-72,0 0-288,0-9-1297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26.208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158 35 25189,'0'0'4684,"-4"-5"-4439,3 3-220,-1-1-1,1 1 1,-1 0-1,0 0 0,0 0 1,0 1-1,0-1 0,0 0 1,0 1-1,0-1 1,-1 1-1,1 0 0,-1-1 1,1 1-1,-1 0 0,1 1 1,-1-1-1,0 0 1,1 1-1,-1 0 0,0-1 1,1 1-1,-1 0 1,-3 1-1,0-1 0,1 0 0,-1 0 1,0 1-1,1 0 0,-1 0 0,1 0 1,0 1-1,-1 0 0,-6 3 0,10-4-16,0 0 1,0 1-1,0-1 0,0 1 0,0 0 0,0-1 1,1 1-1,-1 0 0,0 0 0,1 0 0,0 0 0,-1 0 1,1 1-1,0-1 0,0 0 0,0 0 0,1 1 1,-1-1-1,0 1 0,1-1 0,-1 1 0,1-1 0,0 6 1,0 7 36,-1-10-35,1-1-1,0 1 1,0 0-1,0-1 1,0 1-1,1 0 1,0-1-1,0 1 1,0-1-1,0 1 1,1-1-1,0 0 1,4 8-1,35 31 29,-33-36-33,0 1-1,-1 0 1,1 0-1,-1 1 1,-1-1-1,9 16 1,-14-23-25,-1 0 1,1 0 0,0 0 0,-1 0 0,1 0-1,-1 0 1,1 0 0,-1 0 0,0 0-1,1 1 1,-1-1 0,0 0 0,0 0-1,0 0 1,0 0 0,0 1 0,0-1-1,0 0 1,0 0 0,-1 0 0,1 1-1,0-1 1,-1 0 0,1 0 0,0 0-1,-1 0 1,0 0 0,1 0 0,-1 0-1,0 0 1,1 0 0,-1 0 0,0 0-1,0 0 1,0-1 0,0 1 0,0 0 0,0-1-1,0 1 1,0 0 0,0-1 0,0 1-1,0-1 1,0 0 0,0 1 0,0-1-1,-1 0 1,1 0 0,0 1 0,0-1-1,0 0 1,0 0 0,-1 0 0,1-1-1,-2 1 1,2 0-113,0 0 1,0-1-1,0 1 0,1 0 1,-1 0-1,0-1 0,0 1 1,0-1-1,0 1 0,1 0 0,-1-1 1,0 1-1,0-1 0,1 0 1,-1 1-1,1-1 0,-1 0 1,0 1-1,1-1 0,-1 0 0,1 0 1,-1 1-1,1-1 0,0 0 1,-1 0-1,1 0 0,0 0 1,0 1-1,-1-1 0,1 0 0,0 0 1,0 0-1,0 0 0,0 0 1,0 0-1,0 0 0,0 1 1,1-1-1,-1 0 0,0 0 0,1-1 1,8-26-3259,1 16 4020,22-8 4868,24-1-3528,-5 4-1555,-50 16-413,11-4 8,-1 0 0,1-1 0,-1-1 0,12-8 0,-20 12-13,0 1 1,-1-1-1,1 1 1,-1-1-1,0 0 1,1 0-1,-1 0 1,0 0-1,-1 0 1,1-1-1,-1 1 1,1-1-1,-1 1 1,0-1-1,0 1 1,-1-1-1,1 0 0,-1 1 1,1-5-1,-1 7 7,0-1 0,0 1-1,0 0 1,0 0 0,0 0-1,0 0 1,0 0 0,-1 0-1,1 0 1,0 0 0,-1 0-1,1 0 1,-1 0 0,1 0-1,-1 0 1,1 0 0,-1 0-1,1 0 1,-1 0 0,0 1-1,0-1 1,1 0 0,-1 0-1,0 1 1,0-1 0,0 0-1,0 1 1,0-1 0,0 1 0,-1-1-1,-3 0 55,1 0-1,-1 1 0,0 0 1,1 0-1,-1 0 1,-6 1-1,9-1-32,-2 1 7,1 0 0,-1 1 0,1-1 0,0 1 0,0-1 0,-1 1 0,1 0 0,0 1 0,0-1 0,1 0 0,-1 1 0,0-1 0,1 1 0,0 0 1,0 0-1,-1 0 0,2 0 0,-1 0 0,-2 4 0,-1 4 39,0 0-1,0 0 1,1 0 0,-5 20-1,7-21-44,1-1 1,0 1-1,0 0 0,1 0 0,1 12 0,-1-20-24,0 1 1,0-1-1,1 0 0,-1 0 0,1 1 1,-1-1-1,1 0 0,0 0 0,0 0 1,0 0-1,0 0 0,0 0 0,0 0 1,1 0-1,-1-1 0,1 1 1,-1 0-1,1-1 0,0 1 0,0-1 1,-1 0-1,1 1 0,0-1 0,0 0 1,0 0-1,0 0 0,4 0 0,2 1-29,0 0-1,0-1 1,0 0-1,1 0 1,-1-1-1,0 0 1,0-1-1,1 0 1,-1 0-1,0-1 1,0 0-1,0 0 0,0 0 1,0-1-1,-1-1 1,9-4-1,79-64-2212,-59 37-523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26.572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71 1 26174,'0'0'4530,"-9"3"-4367,2 0-135,5-3-14,0 1-1,-1-1 1,1 1-1,-1 0 1,1 0 0,0 0-1,0 0 1,0 1-1,0-1 1,0 0-1,0 1 1,0 0-1,0-1 1,0 1 0,0 0-1,1 0 1,-1 0-1,1 0 1,0 0-1,0 0 1,-1 1 0,1-1-1,0 0 1,1 0-1,-1 1 1,0 3-1,0 0 11,-3 34 84,1 0-1,2 0 0,9 74 1,-7-108-104,0-1 0,1 1 0,0-1 1,0 0-1,0 0 0,6 10 0,-6-13-35,-1 0 0,1 0 0,-1 0 0,1 1-1,0-2 1,0 1 0,0 0 0,0 0 0,1-1 0,-1 1 0,0-1-1,1 1 1,-1-1 0,1 0 0,-1 0 0,5 1 0,-6-2-17,-1 0 1,1 0 0,-1 0 0,1 1-1,-1-1 1,1 0 0,0 0 0,-1 0-1,1-1 1,-1 1 0,1 0 0,-1 0-1,1 0 1,-1 0 0,1 0 0,-1-1-1,0 1 1,1 0 0,-1 0 0,1-1-1,-1 1 1,1 0 0,-1 0-1,0-1 1,1 1 0,-1-1 0,0 1-1,1 0 1,-1-1 0,0 1 0,1-1-1,-1 1 1,0-1 0,0 1 0,0-1-1,0 1 1,1-1 0,-1 0 0,1-17-1999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26.925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0 0 27286,'0'0'3643,"22"0"-3592,170 0-46,-161 0-261,-16 0-4766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0.33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151 8 24221,'0'0'6592,"-7"-2"-6408,5 1-171,0 0-1,1 0 0,-1 1 1,0-1-1,0 1 0,0-1 1,0 1-1,-1 0 0,1 0 0,0 0 1,0 0-1,0 0 0,0 0 1,0 1-1,0-1 0,-2 1 1,2 1-2,-1-1 1,1 1-1,0 0 1,0 0 0,0 0-1,0 0 1,1 1-1,-1-1 1,0 0 0,1 1-1,0-1 1,-1 1-1,1-1 1,0 1-1,0 3 1,-12 32 105,1 0 0,-10 72 0,0 84 8,16-138-108,1 86-335,5-145 233,0 0 0,0 0 0,1 0 0,0 0 0,-1 0 0,1 0 0,0 0 0,1 0 0,0-3 0,5-12-340,1-28-1405,-2-1-1355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0.689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1 24901,'0'0'5683,"13"20"-5427,44 68-105,-46-69-105,0 1 0,-2 1 0,0-1 0,8 32 0,6 14-31,-20-59-246,0 1 1,0 0-1,-1 0 1,0 0-1,0 0 1,0 15-1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1.02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1 76 26614,'0'0'4473,"87"-26"-4441,-53 20-24,7 0-8,-7-2-168,13-4-368,-18 3-1009,-6 1-2168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1.357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22 1 27270,'0'0'3570,"-4"25"-3431,-11 80-33,14-97-83,0 0 1,1 1-1,0-1 0,1 12 0,-1-17-16,1-1 0,-1 0 0,1 1 0,0-1 0,-1 1 0,1-1 0,0 0 0,0 0 0,1 0 0,-1 0 0,3 4 0,-2-4-20,1-1 0,-1 1 0,1 0 0,0-1 1,-1 0-1,1 1 0,0-1 0,0 0 0,0-1 0,0 1 0,0 0 0,0-1 0,0 0 0,0 0 1,0 1-1,0-2 0,0 1 0,5-1 0,-5 0-57,-1 1 0,1-1 1,0 0-1,-1 0 0,1 0 0,-1 0 1,0-1-1,1 1 0,-1 0 0,0-1 1,0 0-1,0 1 0,0-1 0,0 0 0,0 0 1,-1 0-1,1-1 0,-1 1 0,1 0 1,-1 0-1,0-1 0,0 1 0,0-1 1,0 1-1,0-1 0,0 0 0,-1 1 0,1-4 1,2-9-265,-1 0 0,-1-1 0,0-21 1,-1 33 338,0-3-57,0 6 96,1 1 0,-1-1 0,0 0-1,0 1 1,0-1 0,1 0 0,-1 0 0,0 1-1,0-1 1,0 0 0,0 1 0,0-1-1,0 0 1,-1 1 0,1-1 0,0 0 0,0 1-1,0-1 1,-1 0 0,1 1 0,0-1 0,-1 0-1,1 1 1,0-1 0,-1 1 0,1-1 0,-1 1-1,1-1 1,-1 1 0,1-1 0,-1 1 0,1-1-1,-1 1 1,0 0 0,1-1 0,-1 1-1,0 0 1,1-1 0,-1 1 0,0 0 0,1 0-1,-1 0 1,0 0 0,1 0 0,-1 0 0,0 0-1,1 0 1,-2 0 0,1 0-12,0 0 1,1 1-1,-1-1 1,0 0-1,1 1 0,-1-1 1,1 0-1,-1 1 1,1-1-1,-1 1 1,1-1-1,-1 1 0,1-1 1,-1 1-1,1-1 1,-1 1-1,1 0 0,0-1 1,0 1-1,-1 0 1,1-1-1,0 1 0,0 0 1,-1-1-1,1 1 1,0 0-1,0-1 0,0 1 1,0 0-1,0 1 1,0 28 218,0-23-112,0 12-21,-1-12-74,1 0-1,0 1 1,0-1 0,1 0 0,3 14-1,-3-18-40,0-1 0,0 0 0,0 0 0,0 0-1,0 0 1,0 0 0,1-1 0,-1 1 0,1 0 0,-1 0-1,1-1 1,0 1 0,0-1 0,0 0 0,0 1 0,-1-1-1,2 0 1,-1 0 0,0 0 0,0 0 0,0-1-1,0 1 1,4 0 0,1 0-47,0 1 0,-1-2 0,1 1 0,0-1 0,0 0 0,7-1 0,-11 0-93,1 1 0,-1-1 0,0 0 0,-1 0-1,1 0 1,0 0 0,0 0 0,0-1-1,-1 1 1,1-1 0,0 0 0,-1 0 0,0 0-1,1 0 1,2-4 0,8-14-2138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1:58:31.694"/>
    </inkml:context>
    <inkml:brush xml:id="br0">
      <inkml:brushProperty name="width" value="0.035" units="cm"/>
      <inkml:brushProperty name="height" value="0.035" units="cm"/>
      <inkml:brushProperty name="color" value="#2476FC"/>
    </inkml:brush>
  </inkml:definitions>
  <inkml:trace contextRef="#ctx0" brushRef="#br0">99 1 26310,'0'0'4795,"-3"18"-4572,0 2-170,-2 5 9,2-1 0,0 43 0,1-22 80,1-20-75,4 48-1,-3-66-66,1 0-1,1-1 0,-1 1 0,1-1 0,0 1 0,1-1 0,-1 0 1,1 0-1,0 0 0,1 0 0,7 10 0,4-5-64,-7-14-606,-7 1 428,0 0-1,0 0 0,0 0 1,0 0-1,-1 0 1,1 0-1,-1 0 0,0-1 1,0 1-1,0 0 0,0-3 1,0-23-4557</inkml:trace>
  <inkml:trace contextRef="#ctx0" brushRef="#br0" timeOffset="1">1 134 22893,'0'0'8338,"46"-6"-8274,-11 6-64,5 0-72,6 0-120,-11 0-673,-6 0-1103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A920-1578-4D3A-5DDF-02956097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A156D-775B-263C-EC96-F0A62327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57A7A-D2DC-57EA-B431-4A64894F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22D3-4B30-CE40-0C8B-31FEC4FD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54FA-E7D5-6A4F-DC0F-2FA45E3C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3733-80F0-09F6-CC45-A5B2EC56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A8D9-C880-8A50-D443-B8A562DCE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A170-DEF2-1C01-5F6C-7C0B18C4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4931-7BFF-5130-6C23-ADB224E8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CC20-3394-115E-ED89-64DF8E4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B8D5D-7C22-F5A1-5C00-23EE50555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7E552-E0C2-4000-4D41-0A7D72F8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1069-356F-9F0E-98EA-AC9DE09E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549F-22FC-072B-CAB7-F780320B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3DB7A-A6B2-DD67-C95D-F9AA4957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5E73-41F6-E005-A6E3-E2E6B51C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740B-4FE2-3323-D99B-6A64DE7A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6DC0-0CC8-BE05-CCDE-82591F2F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45F0-0237-6B75-0441-6931E786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2E4B-2970-1B90-8269-09E7B91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62DA-62B9-A15A-4BCE-369F0F6D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2CA7-B45C-73C9-0346-47C3E59B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F49C2-0D20-328E-D2D7-084BAF08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D362-D285-F2DB-B990-F5777ED8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E6E3-644F-50A6-2138-E17814FE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9916-58EB-6DA3-4EA7-B59B3E6F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2F2E-3226-83D5-D87B-D2A687D4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387CB-91D6-B694-84E1-DA565301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A0365-8F64-2ACF-F58D-B2A5C738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827C9-F1A0-B0C8-1D95-BDEA70A0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1A0F-C077-CC31-E128-16D3E911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4857-A823-4AF1-2D14-F2C938FC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5E04-B5D1-B5FA-9330-AE0FADF2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8D970-1495-BD5C-0CCD-C8164A80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71F58-2DFF-C1AF-5078-4F67C45AA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E4E76-E6F5-B38E-9BDF-2B9491DBD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4B170-4779-0C57-1656-013E9656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6F642-4049-2EA2-A5EC-B4AEE413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0617-225C-4A38-E7E7-7F5C8AF7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1C4B-C954-10A9-4674-886F2DD2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80C74-4B73-A53C-B9B2-4665C8EB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7AFA8-2141-E350-8F1E-29B3106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E40D9-0862-8833-8B45-156EDF5F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4F32B-842D-3DA4-D30A-25221788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2EBE1-E681-25D3-A9D5-75153FB7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6C2AA-C522-ECD5-BE79-7CC19FA5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8348-FBEF-BAFD-8743-96073412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8343-4B7A-579D-295E-268B8A12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E1DA3-25EC-1A2C-FF22-5F178A77A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AE13A-6DC2-AA48-66FC-70A79AC9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25A3A-6064-976A-A2C8-F6B67C41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DE6A8-DE05-5135-1D16-36A10C5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8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E03A-4BE8-D13C-E2AF-DB02BE4E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F7C67-726A-BC40-128A-7EFE073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FE4A6-1B04-5309-C7CA-A1BBE1DAD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331C0-CF38-7F89-5DCD-BA242349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21BC-60C7-6CC6-76EC-ECF67CFF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C775-1CAC-F574-A1C2-84796BA6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B2421-7F0C-8EC6-01DB-B92D4189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0E98-B3E7-3DB8-2D86-11ABCEDD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2832-CC41-91E3-B7DB-7870388C4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C46B-0050-4F96-A0D3-0754F78A85F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7DEC-2182-E9DE-95E5-30549089E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DBA7-1C4C-A7F1-B22D-7C21C77E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523D-868F-40DF-BDE6-E88438238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6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99" Type="http://schemas.openxmlformats.org/officeDocument/2006/relationships/image" Target="../media/image133.png"/><Relationship Id="rId303" Type="http://schemas.openxmlformats.org/officeDocument/2006/relationships/image" Target="../media/image135.png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63" Type="http://schemas.openxmlformats.org/officeDocument/2006/relationships/image" Target="../media/image33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1.png"/><Relationship Id="rId170" Type="http://schemas.openxmlformats.org/officeDocument/2006/relationships/customXml" Target="../ink/ink85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26" Type="http://schemas.openxmlformats.org/officeDocument/2006/relationships/customXml" Target="../ink/ink113.xml"/><Relationship Id="rId247" Type="http://schemas.openxmlformats.org/officeDocument/2006/relationships/customXml" Target="../ink/ink132.xml"/><Relationship Id="rId107" Type="http://schemas.openxmlformats.org/officeDocument/2006/relationships/image" Target="../media/image55.png"/><Relationship Id="rId268" Type="http://schemas.openxmlformats.org/officeDocument/2006/relationships/customXml" Target="../ink/ink152.xml"/><Relationship Id="rId289" Type="http://schemas.openxmlformats.org/officeDocument/2006/relationships/image" Target="../media/image128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53" Type="http://schemas.openxmlformats.org/officeDocument/2006/relationships/image" Target="../media/image28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6.png"/><Relationship Id="rId314" Type="http://schemas.openxmlformats.org/officeDocument/2006/relationships/customXml" Target="../ink/ink175.xml"/><Relationship Id="rId5" Type="http://schemas.openxmlformats.org/officeDocument/2006/relationships/image" Target="../media/image4.png"/><Relationship Id="rId95" Type="http://schemas.openxmlformats.org/officeDocument/2006/relationships/image" Target="../media/image49.png"/><Relationship Id="rId160" Type="http://schemas.openxmlformats.org/officeDocument/2006/relationships/customXml" Target="../ink/ink80.xml"/><Relationship Id="rId181" Type="http://schemas.openxmlformats.org/officeDocument/2006/relationships/image" Target="../media/image92.png"/><Relationship Id="rId216" Type="http://schemas.openxmlformats.org/officeDocument/2006/relationships/customXml" Target="../ink/ink108.xml"/><Relationship Id="rId237" Type="http://schemas.openxmlformats.org/officeDocument/2006/relationships/customXml" Target="../ink/ink122.xml"/><Relationship Id="rId258" Type="http://schemas.openxmlformats.org/officeDocument/2006/relationships/customXml" Target="../ink/ink143.xml"/><Relationship Id="rId279" Type="http://schemas.openxmlformats.org/officeDocument/2006/relationships/image" Target="../media/image123.png"/><Relationship Id="rId22" Type="http://schemas.openxmlformats.org/officeDocument/2006/relationships/customXml" Target="../ink/ink11.xml"/><Relationship Id="rId43" Type="http://schemas.openxmlformats.org/officeDocument/2006/relationships/image" Target="../media/image23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1.png"/><Relationship Id="rId290" Type="http://schemas.openxmlformats.org/officeDocument/2006/relationships/customXml" Target="../ink/ink163.xml"/><Relationship Id="rId304" Type="http://schemas.openxmlformats.org/officeDocument/2006/relationships/customXml" Target="../ink/ink170.xml"/><Relationship Id="rId85" Type="http://schemas.openxmlformats.org/officeDocument/2006/relationships/image" Target="../media/image44.png"/><Relationship Id="rId150" Type="http://schemas.openxmlformats.org/officeDocument/2006/relationships/customXml" Target="../ink/ink75.xml"/><Relationship Id="rId171" Type="http://schemas.openxmlformats.org/officeDocument/2006/relationships/image" Target="../media/image87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5.png"/><Relationship Id="rId248" Type="http://schemas.openxmlformats.org/officeDocument/2006/relationships/customXml" Target="../ink/ink133.xml"/><Relationship Id="rId269" Type="http://schemas.openxmlformats.org/officeDocument/2006/relationships/image" Target="../media/image118.png"/><Relationship Id="rId12" Type="http://schemas.openxmlformats.org/officeDocument/2006/relationships/customXml" Target="../ink/ink6.xml"/><Relationship Id="rId33" Type="http://schemas.openxmlformats.org/officeDocument/2006/relationships/image" Target="../media/image18.png"/><Relationship Id="rId108" Type="http://schemas.openxmlformats.org/officeDocument/2006/relationships/customXml" Target="../ink/ink54.xml"/><Relationship Id="rId129" Type="http://schemas.openxmlformats.org/officeDocument/2006/relationships/image" Target="../media/image66.png"/><Relationship Id="rId280" Type="http://schemas.openxmlformats.org/officeDocument/2006/relationships/customXml" Target="../ink/ink158.xml"/><Relationship Id="rId315" Type="http://schemas.openxmlformats.org/officeDocument/2006/relationships/image" Target="../media/image141.png"/><Relationship Id="rId54" Type="http://schemas.openxmlformats.org/officeDocument/2006/relationships/customXml" Target="../ink/ink27.xml"/><Relationship Id="rId75" Type="http://schemas.openxmlformats.org/officeDocument/2006/relationships/image" Target="../media/image39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2.png"/><Relationship Id="rId182" Type="http://schemas.openxmlformats.org/officeDocument/2006/relationships/customXml" Target="../ink/ink91.xml"/><Relationship Id="rId217" Type="http://schemas.openxmlformats.org/officeDocument/2006/relationships/image" Target="../media/image110.png"/><Relationship Id="rId6" Type="http://schemas.openxmlformats.org/officeDocument/2006/relationships/customXml" Target="../ink/ink3.xml"/><Relationship Id="rId238" Type="http://schemas.openxmlformats.org/officeDocument/2006/relationships/customXml" Target="../ink/ink123.xml"/><Relationship Id="rId259" Type="http://schemas.openxmlformats.org/officeDocument/2006/relationships/customXml" Target="../ink/ink144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53.xml"/><Relationship Id="rId291" Type="http://schemas.openxmlformats.org/officeDocument/2006/relationships/image" Target="../media/image129.png"/><Relationship Id="rId305" Type="http://schemas.openxmlformats.org/officeDocument/2006/relationships/image" Target="../media/image136.png"/><Relationship Id="rId44" Type="http://schemas.openxmlformats.org/officeDocument/2006/relationships/customXml" Target="../ink/ink22.xml"/><Relationship Id="rId65" Type="http://schemas.openxmlformats.org/officeDocument/2006/relationships/image" Target="../media/image34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7.png"/><Relationship Id="rId172" Type="http://schemas.openxmlformats.org/officeDocument/2006/relationships/customXml" Target="../ink/ink86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28" Type="http://schemas.openxmlformats.org/officeDocument/2006/relationships/customXml" Target="../ink/ink114.xml"/><Relationship Id="rId249" Type="http://schemas.openxmlformats.org/officeDocument/2006/relationships/customXml" Target="../ink/ink134.xml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45.xml"/><Relationship Id="rId281" Type="http://schemas.openxmlformats.org/officeDocument/2006/relationships/image" Target="../media/image124.png"/><Relationship Id="rId316" Type="http://schemas.openxmlformats.org/officeDocument/2006/relationships/customXml" Target="../ink/ink176.xml"/><Relationship Id="rId34" Type="http://schemas.openxmlformats.org/officeDocument/2006/relationships/customXml" Target="../ink/ink17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20" Type="http://schemas.openxmlformats.org/officeDocument/2006/relationships/customXml" Target="../ink/ink60.xml"/><Relationship Id="rId141" Type="http://schemas.openxmlformats.org/officeDocument/2006/relationships/image" Target="../media/image72.png"/><Relationship Id="rId7" Type="http://schemas.openxmlformats.org/officeDocument/2006/relationships/image" Target="../media/image5.png"/><Relationship Id="rId162" Type="http://schemas.openxmlformats.org/officeDocument/2006/relationships/customXml" Target="../ink/ink81.xml"/><Relationship Id="rId183" Type="http://schemas.openxmlformats.org/officeDocument/2006/relationships/image" Target="../media/image93.png"/><Relationship Id="rId218" Type="http://schemas.openxmlformats.org/officeDocument/2006/relationships/customXml" Target="../ink/ink109.xml"/><Relationship Id="rId239" Type="http://schemas.openxmlformats.org/officeDocument/2006/relationships/customXml" Target="../ink/ink124.xml"/><Relationship Id="rId250" Type="http://schemas.openxmlformats.org/officeDocument/2006/relationships/customXml" Target="../ink/ink135.xml"/><Relationship Id="rId271" Type="http://schemas.openxmlformats.org/officeDocument/2006/relationships/image" Target="../media/image119.png"/><Relationship Id="rId292" Type="http://schemas.openxmlformats.org/officeDocument/2006/relationships/customXml" Target="../ink/ink164.xml"/><Relationship Id="rId306" Type="http://schemas.openxmlformats.org/officeDocument/2006/relationships/customXml" Target="../ink/ink171.xml"/><Relationship Id="rId24" Type="http://schemas.openxmlformats.org/officeDocument/2006/relationships/customXml" Target="../ink/ink12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131" Type="http://schemas.openxmlformats.org/officeDocument/2006/relationships/image" Target="../media/image67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8.png"/><Relationship Id="rId194" Type="http://schemas.openxmlformats.org/officeDocument/2006/relationships/customXml" Target="../ink/ink97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208" Type="http://schemas.openxmlformats.org/officeDocument/2006/relationships/customXml" Target="../ink/ink104.xml"/><Relationship Id="rId229" Type="http://schemas.openxmlformats.org/officeDocument/2006/relationships/image" Target="../media/image116.png"/><Relationship Id="rId19" Type="http://schemas.openxmlformats.org/officeDocument/2006/relationships/image" Target="../media/image11.png"/><Relationship Id="rId224" Type="http://schemas.openxmlformats.org/officeDocument/2006/relationships/customXml" Target="../ink/ink112.xml"/><Relationship Id="rId240" Type="http://schemas.openxmlformats.org/officeDocument/2006/relationships/customXml" Target="../ink/ink125.xml"/><Relationship Id="rId245" Type="http://schemas.openxmlformats.org/officeDocument/2006/relationships/customXml" Target="../ink/ink130.xml"/><Relationship Id="rId261" Type="http://schemas.openxmlformats.org/officeDocument/2006/relationships/customXml" Target="../ink/ink146.xml"/><Relationship Id="rId266" Type="http://schemas.openxmlformats.org/officeDocument/2006/relationships/customXml" Target="../ink/ink151.xml"/><Relationship Id="rId287" Type="http://schemas.openxmlformats.org/officeDocument/2006/relationships/image" Target="../media/image127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126" Type="http://schemas.openxmlformats.org/officeDocument/2006/relationships/customXml" Target="../ink/ink63.xml"/><Relationship Id="rId147" Type="http://schemas.openxmlformats.org/officeDocument/2006/relationships/image" Target="../media/image75.png"/><Relationship Id="rId168" Type="http://schemas.openxmlformats.org/officeDocument/2006/relationships/customXml" Target="../ink/ink84.xml"/><Relationship Id="rId282" Type="http://schemas.openxmlformats.org/officeDocument/2006/relationships/customXml" Target="../ink/ink159.xml"/><Relationship Id="rId312" Type="http://schemas.openxmlformats.org/officeDocument/2006/relationships/customXml" Target="../ink/ink174.xml"/><Relationship Id="rId317" Type="http://schemas.openxmlformats.org/officeDocument/2006/relationships/image" Target="../media/image142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121" Type="http://schemas.openxmlformats.org/officeDocument/2006/relationships/image" Target="../media/image62.png"/><Relationship Id="rId142" Type="http://schemas.openxmlformats.org/officeDocument/2006/relationships/customXml" Target="../ink/ink71.xml"/><Relationship Id="rId163" Type="http://schemas.openxmlformats.org/officeDocument/2006/relationships/image" Target="../media/image83.png"/><Relationship Id="rId184" Type="http://schemas.openxmlformats.org/officeDocument/2006/relationships/customXml" Target="../ink/ink92.xml"/><Relationship Id="rId189" Type="http://schemas.openxmlformats.org/officeDocument/2006/relationships/image" Target="../media/image96.png"/><Relationship Id="rId219" Type="http://schemas.openxmlformats.org/officeDocument/2006/relationships/image" Target="../media/image111.png"/><Relationship Id="rId3" Type="http://schemas.openxmlformats.org/officeDocument/2006/relationships/image" Target="../media/image3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customXml" Target="../ink/ink120.xml"/><Relationship Id="rId251" Type="http://schemas.openxmlformats.org/officeDocument/2006/relationships/customXml" Target="../ink/ink136.xml"/><Relationship Id="rId256" Type="http://schemas.openxmlformats.org/officeDocument/2006/relationships/customXml" Target="../ink/ink141.xml"/><Relationship Id="rId277" Type="http://schemas.openxmlformats.org/officeDocument/2006/relationships/image" Target="../media/image122.png"/><Relationship Id="rId298" Type="http://schemas.openxmlformats.org/officeDocument/2006/relationships/customXml" Target="../ink/ink167.xml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customXml" Target="../ink/ink58.xml"/><Relationship Id="rId137" Type="http://schemas.openxmlformats.org/officeDocument/2006/relationships/image" Target="../media/image70.png"/><Relationship Id="rId158" Type="http://schemas.openxmlformats.org/officeDocument/2006/relationships/customXml" Target="../ink/ink79.xml"/><Relationship Id="rId272" Type="http://schemas.openxmlformats.org/officeDocument/2006/relationships/customXml" Target="../ink/ink154.xml"/><Relationship Id="rId293" Type="http://schemas.openxmlformats.org/officeDocument/2006/relationships/image" Target="../media/image130.png"/><Relationship Id="rId302" Type="http://schemas.openxmlformats.org/officeDocument/2006/relationships/customXml" Target="../ink/ink169.xml"/><Relationship Id="rId307" Type="http://schemas.openxmlformats.org/officeDocument/2006/relationships/image" Target="../media/image137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32" Type="http://schemas.openxmlformats.org/officeDocument/2006/relationships/customXml" Target="../ink/ink66.xml"/><Relationship Id="rId153" Type="http://schemas.openxmlformats.org/officeDocument/2006/relationships/image" Target="../media/image78.png"/><Relationship Id="rId174" Type="http://schemas.openxmlformats.org/officeDocument/2006/relationships/customXml" Target="../ink/ink87.xml"/><Relationship Id="rId179" Type="http://schemas.openxmlformats.org/officeDocument/2006/relationships/image" Target="../media/image91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4.png"/><Relationship Id="rId241" Type="http://schemas.openxmlformats.org/officeDocument/2006/relationships/customXml" Target="../ink/ink126.xml"/><Relationship Id="rId246" Type="http://schemas.openxmlformats.org/officeDocument/2006/relationships/customXml" Target="../ink/ink131.xml"/><Relationship Id="rId267" Type="http://schemas.openxmlformats.org/officeDocument/2006/relationships/image" Target="../media/image117.png"/><Relationship Id="rId288" Type="http://schemas.openxmlformats.org/officeDocument/2006/relationships/customXml" Target="../ink/ink162.xml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customXml" Target="../ink/ink53.xml"/><Relationship Id="rId127" Type="http://schemas.openxmlformats.org/officeDocument/2006/relationships/image" Target="../media/image65.png"/><Relationship Id="rId262" Type="http://schemas.openxmlformats.org/officeDocument/2006/relationships/customXml" Target="../ink/ink147.xml"/><Relationship Id="rId283" Type="http://schemas.openxmlformats.org/officeDocument/2006/relationships/image" Target="../media/image125.png"/><Relationship Id="rId313" Type="http://schemas.openxmlformats.org/officeDocument/2006/relationships/image" Target="../media/image14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1.xml"/><Relationship Id="rId143" Type="http://schemas.openxmlformats.org/officeDocument/2006/relationships/image" Target="../media/image73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6.png"/><Relationship Id="rId185" Type="http://schemas.openxmlformats.org/officeDocument/2006/relationships/image" Target="../media/image94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9.png"/><Relationship Id="rId236" Type="http://schemas.openxmlformats.org/officeDocument/2006/relationships/customXml" Target="../ink/ink121.xml"/><Relationship Id="rId257" Type="http://schemas.openxmlformats.org/officeDocument/2006/relationships/customXml" Target="../ink/ink142.xml"/><Relationship Id="rId278" Type="http://schemas.openxmlformats.org/officeDocument/2006/relationships/customXml" Target="../ink/ink157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customXml" Target="../ink/ink137.xml"/><Relationship Id="rId273" Type="http://schemas.openxmlformats.org/officeDocument/2006/relationships/image" Target="../media/image120.png"/><Relationship Id="rId294" Type="http://schemas.openxmlformats.org/officeDocument/2006/relationships/customXml" Target="../ink/ink165.xml"/><Relationship Id="rId308" Type="http://schemas.openxmlformats.org/officeDocument/2006/relationships/customXml" Target="../ink/ink172.xml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33" Type="http://schemas.openxmlformats.org/officeDocument/2006/relationships/image" Target="../media/image68.png"/><Relationship Id="rId154" Type="http://schemas.openxmlformats.org/officeDocument/2006/relationships/customXml" Target="../ink/ink77.xml"/><Relationship Id="rId175" Type="http://schemas.openxmlformats.org/officeDocument/2006/relationships/image" Target="../media/image89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2.png"/><Relationship Id="rId242" Type="http://schemas.openxmlformats.org/officeDocument/2006/relationships/customXml" Target="../ink/ink127.xml"/><Relationship Id="rId263" Type="http://schemas.openxmlformats.org/officeDocument/2006/relationships/customXml" Target="../ink/ink148.xml"/><Relationship Id="rId284" Type="http://schemas.openxmlformats.org/officeDocument/2006/relationships/customXml" Target="../ink/ink160.xml"/><Relationship Id="rId37" Type="http://schemas.openxmlformats.org/officeDocument/2006/relationships/image" Target="../media/image20.png"/><Relationship Id="rId58" Type="http://schemas.openxmlformats.org/officeDocument/2006/relationships/customXml" Target="../ink/ink29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123" Type="http://schemas.openxmlformats.org/officeDocument/2006/relationships/image" Target="../media/image63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4.png"/><Relationship Id="rId186" Type="http://schemas.openxmlformats.org/officeDocument/2006/relationships/customXml" Target="../ink/ink93.xml"/><Relationship Id="rId211" Type="http://schemas.openxmlformats.org/officeDocument/2006/relationships/image" Target="../media/image107.png"/><Relationship Id="rId232" Type="http://schemas.openxmlformats.org/officeDocument/2006/relationships/customXml" Target="../ink/ink117.xml"/><Relationship Id="rId253" Type="http://schemas.openxmlformats.org/officeDocument/2006/relationships/customXml" Target="../ink/ink138.xml"/><Relationship Id="rId274" Type="http://schemas.openxmlformats.org/officeDocument/2006/relationships/customXml" Target="../ink/ink155.xml"/><Relationship Id="rId295" Type="http://schemas.openxmlformats.org/officeDocument/2006/relationships/image" Target="../media/image131.png"/><Relationship Id="rId309" Type="http://schemas.openxmlformats.org/officeDocument/2006/relationships/image" Target="../media/image138.png"/><Relationship Id="rId27" Type="http://schemas.openxmlformats.org/officeDocument/2006/relationships/image" Target="../media/image15.png"/><Relationship Id="rId48" Type="http://schemas.openxmlformats.org/officeDocument/2006/relationships/customXml" Target="../ink/ink24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9.png"/><Relationship Id="rId176" Type="http://schemas.openxmlformats.org/officeDocument/2006/relationships/customXml" Target="../ink/ink88.xml"/><Relationship Id="rId197" Type="http://schemas.openxmlformats.org/officeDocument/2006/relationships/image" Target="../media/image100.png"/><Relationship Id="rId201" Type="http://schemas.openxmlformats.org/officeDocument/2006/relationships/image" Target="../media/image102.png"/><Relationship Id="rId222" Type="http://schemas.openxmlformats.org/officeDocument/2006/relationships/customXml" Target="../ink/ink111.xml"/><Relationship Id="rId243" Type="http://schemas.openxmlformats.org/officeDocument/2006/relationships/customXml" Target="../ink/ink128.xml"/><Relationship Id="rId264" Type="http://schemas.openxmlformats.org/officeDocument/2006/relationships/customXml" Target="../ink/ink149.xml"/><Relationship Id="rId285" Type="http://schemas.openxmlformats.org/officeDocument/2006/relationships/image" Target="../media/image126.png"/><Relationship Id="rId17" Type="http://schemas.openxmlformats.org/officeDocument/2006/relationships/image" Target="../media/image10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2.xml"/><Relationship Id="rId310" Type="http://schemas.openxmlformats.org/officeDocument/2006/relationships/customXml" Target="../ink/ink173.xml"/><Relationship Id="rId70" Type="http://schemas.openxmlformats.org/officeDocument/2006/relationships/customXml" Target="../ink/ink35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83.xml"/><Relationship Id="rId187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customXml" Target="../ink/ink118.xml"/><Relationship Id="rId254" Type="http://schemas.openxmlformats.org/officeDocument/2006/relationships/customXml" Target="../ink/ink139.xml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7.xml"/><Relationship Id="rId275" Type="http://schemas.openxmlformats.org/officeDocument/2006/relationships/image" Target="../media/image121.png"/><Relationship Id="rId296" Type="http://schemas.openxmlformats.org/officeDocument/2006/relationships/customXml" Target="../ink/ink166.xml"/><Relationship Id="rId300" Type="http://schemas.openxmlformats.org/officeDocument/2006/relationships/customXml" Target="../ink/ink168.xml"/><Relationship Id="rId60" Type="http://schemas.openxmlformats.org/officeDocument/2006/relationships/customXml" Target="../ink/ink30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78.xml"/><Relationship Id="rId177" Type="http://schemas.openxmlformats.org/officeDocument/2006/relationships/image" Target="../media/image90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3.png"/><Relationship Id="rId244" Type="http://schemas.openxmlformats.org/officeDocument/2006/relationships/customXml" Target="../ink/ink129.xml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265" Type="http://schemas.openxmlformats.org/officeDocument/2006/relationships/customXml" Target="../ink/ink150.xml"/><Relationship Id="rId286" Type="http://schemas.openxmlformats.org/officeDocument/2006/relationships/customXml" Target="../ink/ink161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4.png"/><Relationship Id="rId146" Type="http://schemas.openxmlformats.org/officeDocument/2006/relationships/customXml" Target="../ink/ink73.xml"/><Relationship Id="rId167" Type="http://schemas.openxmlformats.org/officeDocument/2006/relationships/image" Target="../media/image85.png"/><Relationship Id="rId188" Type="http://schemas.openxmlformats.org/officeDocument/2006/relationships/customXml" Target="../ink/ink94.xml"/><Relationship Id="rId311" Type="http://schemas.openxmlformats.org/officeDocument/2006/relationships/image" Target="../media/image139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13" Type="http://schemas.openxmlformats.org/officeDocument/2006/relationships/image" Target="../media/image108.png"/><Relationship Id="rId234" Type="http://schemas.openxmlformats.org/officeDocument/2006/relationships/customXml" Target="../ink/ink119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55" Type="http://schemas.openxmlformats.org/officeDocument/2006/relationships/customXml" Target="../ink/ink140.xml"/><Relationship Id="rId276" Type="http://schemas.openxmlformats.org/officeDocument/2006/relationships/customXml" Target="../ink/ink156.xml"/><Relationship Id="rId297" Type="http://schemas.openxmlformats.org/officeDocument/2006/relationships/image" Target="../media/image132.png"/><Relationship Id="rId40" Type="http://schemas.openxmlformats.org/officeDocument/2006/relationships/customXml" Target="../ink/ink20.xml"/><Relationship Id="rId115" Type="http://schemas.openxmlformats.org/officeDocument/2006/relationships/image" Target="../media/image59.png"/><Relationship Id="rId136" Type="http://schemas.openxmlformats.org/officeDocument/2006/relationships/customXml" Target="../ink/ink68.xml"/><Relationship Id="rId157" Type="http://schemas.openxmlformats.org/officeDocument/2006/relationships/image" Target="../media/image80.png"/><Relationship Id="rId178" Type="http://schemas.openxmlformats.org/officeDocument/2006/relationships/customXml" Target="../ink/ink89.xml"/><Relationship Id="rId301" Type="http://schemas.openxmlformats.org/officeDocument/2006/relationships/image" Target="../media/image13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99" Type="http://schemas.openxmlformats.org/officeDocument/2006/relationships/image" Target="../media/image281.png"/><Relationship Id="rId21" Type="http://schemas.openxmlformats.org/officeDocument/2006/relationships/image" Target="../media/image151.png"/><Relationship Id="rId63" Type="http://schemas.openxmlformats.org/officeDocument/2006/relationships/image" Target="../media/image171.png"/><Relationship Id="rId159" Type="http://schemas.openxmlformats.org/officeDocument/2006/relationships/image" Target="../media/image211.png"/><Relationship Id="rId324" Type="http://schemas.openxmlformats.org/officeDocument/2006/relationships/customXml" Target="../ink/ink347.xml"/><Relationship Id="rId366" Type="http://schemas.openxmlformats.org/officeDocument/2006/relationships/customXml" Target="../ink/ink368.xml"/><Relationship Id="rId531" Type="http://schemas.openxmlformats.org/officeDocument/2006/relationships/customXml" Target="../ink/ink451.xml"/><Relationship Id="rId573" Type="http://schemas.openxmlformats.org/officeDocument/2006/relationships/customXml" Target="../ink/ink472.xml"/><Relationship Id="rId170" Type="http://schemas.openxmlformats.org/officeDocument/2006/relationships/customXml" Target="../ink/ink270.xml"/><Relationship Id="rId226" Type="http://schemas.openxmlformats.org/officeDocument/2006/relationships/customXml" Target="../ink/ink298.xml"/><Relationship Id="rId433" Type="http://schemas.openxmlformats.org/officeDocument/2006/relationships/customXml" Target="../ink/ink402.xml"/><Relationship Id="rId268" Type="http://schemas.openxmlformats.org/officeDocument/2006/relationships/customXml" Target="../ink/ink319.xml"/><Relationship Id="rId475" Type="http://schemas.openxmlformats.org/officeDocument/2006/relationships/customXml" Target="../ink/ink423.xml"/><Relationship Id="rId32" Type="http://schemas.openxmlformats.org/officeDocument/2006/relationships/customXml" Target="../ink/ink192.xml"/><Relationship Id="rId74" Type="http://schemas.openxmlformats.org/officeDocument/2006/relationships/customXml" Target="../ink/ink214.xml"/><Relationship Id="rId128" Type="http://schemas.openxmlformats.org/officeDocument/2006/relationships/customXml" Target="../ink/ink249.xml"/><Relationship Id="rId335" Type="http://schemas.openxmlformats.org/officeDocument/2006/relationships/image" Target="../media/image299.png"/><Relationship Id="rId377" Type="http://schemas.openxmlformats.org/officeDocument/2006/relationships/image" Target="../media/image320.png"/><Relationship Id="rId500" Type="http://schemas.openxmlformats.org/officeDocument/2006/relationships/image" Target="../media/image381.png"/><Relationship Id="rId542" Type="http://schemas.openxmlformats.org/officeDocument/2006/relationships/image" Target="../media/image402.png"/><Relationship Id="rId5" Type="http://schemas.openxmlformats.org/officeDocument/2006/relationships/image" Target="../media/image143.png"/><Relationship Id="rId181" Type="http://schemas.openxmlformats.org/officeDocument/2006/relationships/image" Target="../media/image222.png"/><Relationship Id="rId237" Type="http://schemas.openxmlformats.org/officeDocument/2006/relationships/image" Target="../media/image250.png"/><Relationship Id="rId402" Type="http://schemas.openxmlformats.org/officeDocument/2006/relationships/customXml" Target="../ink/ink386.xml"/><Relationship Id="rId279" Type="http://schemas.openxmlformats.org/officeDocument/2006/relationships/image" Target="../media/image271.png"/><Relationship Id="rId444" Type="http://schemas.openxmlformats.org/officeDocument/2006/relationships/image" Target="../media/image353.png"/><Relationship Id="rId486" Type="http://schemas.openxmlformats.org/officeDocument/2006/relationships/image" Target="../media/image374.png"/><Relationship Id="rId43" Type="http://schemas.openxmlformats.org/officeDocument/2006/relationships/image" Target="../media/image161.png"/><Relationship Id="rId139" Type="http://schemas.openxmlformats.org/officeDocument/2006/relationships/image" Target="../media/image201.png"/><Relationship Id="rId290" Type="http://schemas.openxmlformats.org/officeDocument/2006/relationships/customXml" Target="../ink/ink330.xml"/><Relationship Id="rId304" Type="http://schemas.openxmlformats.org/officeDocument/2006/relationships/customXml" Target="../ink/ink337.xml"/><Relationship Id="rId346" Type="http://schemas.openxmlformats.org/officeDocument/2006/relationships/customXml" Target="../ink/ink358.xml"/><Relationship Id="rId388" Type="http://schemas.openxmlformats.org/officeDocument/2006/relationships/customXml" Target="../ink/ink379.xml"/><Relationship Id="rId511" Type="http://schemas.openxmlformats.org/officeDocument/2006/relationships/customXml" Target="../ink/ink441.xml"/><Relationship Id="rId553" Type="http://schemas.openxmlformats.org/officeDocument/2006/relationships/customXml" Target="../ink/ink462.xml"/><Relationship Id="rId85" Type="http://schemas.openxmlformats.org/officeDocument/2006/relationships/customXml" Target="../ink/ink225.xml"/><Relationship Id="rId150" Type="http://schemas.openxmlformats.org/officeDocument/2006/relationships/customXml" Target="../ink/ink260.xml"/><Relationship Id="rId192" Type="http://schemas.openxmlformats.org/officeDocument/2006/relationships/customXml" Target="../ink/ink281.xml"/><Relationship Id="rId206" Type="http://schemas.openxmlformats.org/officeDocument/2006/relationships/customXml" Target="../ink/ink288.xml"/><Relationship Id="rId413" Type="http://schemas.openxmlformats.org/officeDocument/2006/relationships/customXml" Target="../ink/ink392.xml"/><Relationship Id="rId248" Type="http://schemas.openxmlformats.org/officeDocument/2006/relationships/customXml" Target="../ink/ink309.xml"/><Relationship Id="rId455" Type="http://schemas.openxmlformats.org/officeDocument/2006/relationships/customXml" Target="../ink/ink413.xml"/><Relationship Id="rId497" Type="http://schemas.openxmlformats.org/officeDocument/2006/relationships/customXml" Target="../ink/ink434.xml"/><Relationship Id="rId12" Type="http://schemas.openxmlformats.org/officeDocument/2006/relationships/customXml" Target="../ink/ink182.xml"/><Relationship Id="rId108" Type="http://schemas.openxmlformats.org/officeDocument/2006/relationships/customXml" Target="../ink/ink239.xml"/><Relationship Id="rId315" Type="http://schemas.openxmlformats.org/officeDocument/2006/relationships/image" Target="../media/image289.png"/><Relationship Id="rId357" Type="http://schemas.openxmlformats.org/officeDocument/2006/relationships/image" Target="../media/image310.png"/><Relationship Id="rId522" Type="http://schemas.openxmlformats.org/officeDocument/2006/relationships/image" Target="../media/image392.png"/><Relationship Id="rId54" Type="http://schemas.openxmlformats.org/officeDocument/2006/relationships/customXml" Target="../ink/ink204.xml"/><Relationship Id="rId96" Type="http://schemas.openxmlformats.org/officeDocument/2006/relationships/customXml" Target="../ink/ink233.xml"/><Relationship Id="rId161" Type="http://schemas.openxmlformats.org/officeDocument/2006/relationships/image" Target="../media/image212.png"/><Relationship Id="rId217" Type="http://schemas.openxmlformats.org/officeDocument/2006/relationships/image" Target="../media/image240.png"/><Relationship Id="rId399" Type="http://schemas.openxmlformats.org/officeDocument/2006/relationships/image" Target="../media/image331.png"/><Relationship Id="rId564" Type="http://schemas.openxmlformats.org/officeDocument/2006/relationships/image" Target="../media/image413.png"/><Relationship Id="rId259" Type="http://schemas.openxmlformats.org/officeDocument/2006/relationships/image" Target="../media/image261.png"/><Relationship Id="rId424" Type="http://schemas.openxmlformats.org/officeDocument/2006/relationships/image" Target="../media/image343.png"/><Relationship Id="rId466" Type="http://schemas.openxmlformats.org/officeDocument/2006/relationships/image" Target="../media/image364.png"/><Relationship Id="rId23" Type="http://schemas.openxmlformats.org/officeDocument/2006/relationships/image" Target="../media/image152.png"/><Relationship Id="rId119" Type="http://schemas.openxmlformats.org/officeDocument/2006/relationships/image" Target="../media/image191.png"/><Relationship Id="rId270" Type="http://schemas.openxmlformats.org/officeDocument/2006/relationships/customXml" Target="../ink/ink320.xml"/><Relationship Id="rId326" Type="http://schemas.openxmlformats.org/officeDocument/2006/relationships/customXml" Target="../ink/ink348.xml"/><Relationship Id="rId533" Type="http://schemas.openxmlformats.org/officeDocument/2006/relationships/customXml" Target="../ink/ink452.xml"/><Relationship Id="rId65" Type="http://schemas.openxmlformats.org/officeDocument/2006/relationships/image" Target="../media/image172.png"/><Relationship Id="rId130" Type="http://schemas.openxmlformats.org/officeDocument/2006/relationships/customXml" Target="../ink/ink250.xml"/><Relationship Id="rId368" Type="http://schemas.openxmlformats.org/officeDocument/2006/relationships/customXml" Target="../ink/ink369.xml"/><Relationship Id="rId575" Type="http://schemas.openxmlformats.org/officeDocument/2006/relationships/image" Target="../media/image418.png"/><Relationship Id="rId172" Type="http://schemas.openxmlformats.org/officeDocument/2006/relationships/customXml" Target="../ink/ink271.xml"/><Relationship Id="rId228" Type="http://schemas.openxmlformats.org/officeDocument/2006/relationships/customXml" Target="../ink/ink299.xml"/><Relationship Id="rId435" Type="http://schemas.openxmlformats.org/officeDocument/2006/relationships/customXml" Target="../ink/ink403.xml"/><Relationship Id="rId477" Type="http://schemas.openxmlformats.org/officeDocument/2006/relationships/customXml" Target="../ink/ink424.xml"/><Relationship Id="rId281" Type="http://schemas.openxmlformats.org/officeDocument/2006/relationships/image" Target="../media/image272.png"/><Relationship Id="rId337" Type="http://schemas.openxmlformats.org/officeDocument/2006/relationships/image" Target="../media/image300.png"/><Relationship Id="rId502" Type="http://schemas.openxmlformats.org/officeDocument/2006/relationships/image" Target="../media/image382.png"/><Relationship Id="rId34" Type="http://schemas.openxmlformats.org/officeDocument/2006/relationships/customXml" Target="../ink/ink193.xml"/><Relationship Id="rId76" Type="http://schemas.openxmlformats.org/officeDocument/2006/relationships/customXml" Target="../ink/ink216.xml"/><Relationship Id="rId141" Type="http://schemas.openxmlformats.org/officeDocument/2006/relationships/image" Target="../media/image202.png"/><Relationship Id="rId379" Type="http://schemas.openxmlformats.org/officeDocument/2006/relationships/image" Target="../media/image321.png"/><Relationship Id="rId544" Type="http://schemas.openxmlformats.org/officeDocument/2006/relationships/image" Target="../media/image403.png"/><Relationship Id="rId7" Type="http://schemas.openxmlformats.org/officeDocument/2006/relationships/image" Target="../media/image144.png"/><Relationship Id="rId183" Type="http://schemas.openxmlformats.org/officeDocument/2006/relationships/image" Target="../media/image223.png"/><Relationship Id="rId239" Type="http://schemas.openxmlformats.org/officeDocument/2006/relationships/image" Target="../media/image251.png"/><Relationship Id="rId390" Type="http://schemas.openxmlformats.org/officeDocument/2006/relationships/customXml" Target="../ink/ink380.xml"/><Relationship Id="rId404" Type="http://schemas.openxmlformats.org/officeDocument/2006/relationships/customXml" Target="../ink/ink387.xml"/><Relationship Id="rId446" Type="http://schemas.openxmlformats.org/officeDocument/2006/relationships/image" Target="../media/image354.png"/><Relationship Id="rId250" Type="http://schemas.openxmlformats.org/officeDocument/2006/relationships/customXml" Target="../ink/ink310.xml"/><Relationship Id="rId292" Type="http://schemas.openxmlformats.org/officeDocument/2006/relationships/customXml" Target="../ink/ink331.xml"/><Relationship Id="rId306" Type="http://schemas.openxmlformats.org/officeDocument/2006/relationships/customXml" Target="../ink/ink338.xml"/><Relationship Id="rId488" Type="http://schemas.openxmlformats.org/officeDocument/2006/relationships/image" Target="../media/image375.png"/><Relationship Id="rId45" Type="http://schemas.openxmlformats.org/officeDocument/2006/relationships/image" Target="../media/image162.png"/><Relationship Id="rId87" Type="http://schemas.openxmlformats.org/officeDocument/2006/relationships/customXml" Target="../ink/ink227.xml"/><Relationship Id="rId110" Type="http://schemas.openxmlformats.org/officeDocument/2006/relationships/customXml" Target="../ink/ink240.xml"/><Relationship Id="rId348" Type="http://schemas.openxmlformats.org/officeDocument/2006/relationships/customXml" Target="../ink/ink359.xml"/><Relationship Id="rId513" Type="http://schemas.openxmlformats.org/officeDocument/2006/relationships/customXml" Target="../ink/ink442.xml"/><Relationship Id="rId555" Type="http://schemas.openxmlformats.org/officeDocument/2006/relationships/customXml" Target="../ink/ink463.xml"/><Relationship Id="rId152" Type="http://schemas.openxmlformats.org/officeDocument/2006/relationships/customXml" Target="../ink/ink261.xml"/><Relationship Id="rId194" Type="http://schemas.openxmlformats.org/officeDocument/2006/relationships/customXml" Target="../ink/ink282.xml"/><Relationship Id="rId208" Type="http://schemas.openxmlformats.org/officeDocument/2006/relationships/customXml" Target="../ink/ink289.xml"/><Relationship Id="rId415" Type="http://schemas.openxmlformats.org/officeDocument/2006/relationships/customXml" Target="../ink/ink393.xml"/><Relationship Id="rId457" Type="http://schemas.openxmlformats.org/officeDocument/2006/relationships/customXml" Target="../ink/ink414.xml"/><Relationship Id="rId261" Type="http://schemas.openxmlformats.org/officeDocument/2006/relationships/image" Target="../media/image262.png"/><Relationship Id="rId499" Type="http://schemas.openxmlformats.org/officeDocument/2006/relationships/customXml" Target="../ink/ink435.xml"/><Relationship Id="rId14" Type="http://schemas.openxmlformats.org/officeDocument/2006/relationships/customXml" Target="../ink/ink183.xml"/><Relationship Id="rId56" Type="http://schemas.openxmlformats.org/officeDocument/2006/relationships/customXml" Target="../ink/ink205.xml"/><Relationship Id="rId317" Type="http://schemas.openxmlformats.org/officeDocument/2006/relationships/image" Target="../media/image290.png"/><Relationship Id="rId359" Type="http://schemas.openxmlformats.org/officeDocument/2006/relationships/image" Target="../media/image311.png"/><Relationship Id="rId524" Type="http://schemas.openxmlformats.org/officeDocument/2006/relationships/image" Target="../media/image393.png"/><Relationship Id="rId566" Type="http://schemas.openxmlformats.org/officeDocument/2006/relationships/image" Target="../media/image414.png"/><Relationship Id="rId98" Type="http://schemas.openxmlformats.org/officeDocument/2006/relationships/customXml" Target="../ink/ink234.xml"/><Relationship Id="rId121" Type="http://schemas.openxmlformats.org/officeDocument/2006/relationships/image" Target="../media/image192.png"/><Relationship Id="rId163" Type="http://schemas.openxmlformats.org/officeDocument/2006/relationships/image" Target="../media/image213.png"/><Relationship Id="rId219" Type="http://schemas.openxmlformats.org/officeDocument/2006/relationships/image" Target="../media/image241.png"/><Relationship Id="rId370" Type="http://schemas.openxmlformats.org/officeDocument/2006/relationships/customXml" Target="../ink/ink370.xml"/><Relationship Id="rId426" Type="http://schemas.openxmlformats.org/officeDocument/2006/relationships/image" Target="../media/image344.png"/><Relationship Id="rId230" Type="http://schemas.openxmlformats.org/officeDocument/2006/relationships/customXml" Target="../ink/ink300.xml"/><Relationship Id="rId468" Type="http://schemas.openxmlformats.org/officeDocument/2006/relationships/image" Target="../media/image365.png"/><Relationship Id="rId25" Type="http://schemas.openxmlformats.org/officeDocument/2006/relationships/image" Target="../media/image153.png"/><Relationship Id="rId67" Type="http://schemas.openxmlformats.org/officeDocument/2006/relationships/image" Target="../media/image173.png"/><Relationship Id="rId272" Type="http://schemas.openxmlformats.org/officeDocument/2006/relationships/customXml" Target="../ink/ink321.xml"/><Relationship Id="rId328" Type="http://schemas.openxmlformats.org/officeDocument/2006/relationships/customXml" Target="../ink/ink349.xml"/><Relationship Id="rId535" Type="http://schemas.openxmlformats.org/officeDocument/2006/relationships/customXml" Target="../ink/ink453.xml"/><Relationship Id="rId577" Type="http://schemas.openxmlformats.org/officeDocument/2006/relationships/image" Target="../media/image419.png"/><Relationship Id="rId132" Type="http://schemas.openxmlformats.org/officeDocument/2006/relationships/customXml" Target="../ink/ink251.xml"/><Relationship Id="rId174" Type="http://schemas.openxmlformats.org/officeDocument/2006/relationships/customXml" Target="../ink/ink272.xml"/><Relationship Id="rId381" Type="http://schemas.openxmlformats.org/officeDocument/2006/relationships/image" Target="../media/image322.png"/><Relationship Id="rId241" Type="http://schemas.openxmlformats.org/officeDocument/2006/relationships/image" Target="../media/image252.png"/><Relationship Id="rId437" Type="http://schemas.openxmlformats.org/officeDocument/2006/relationships/customXml" Target="../ink/ink404.xml"/><Relationship Id="rId479" Type="http://schemas.openxmlformats.org/officeDocument/2006/relationships/customXml" Target="../ink/ink425.xml"/><Relationship Id="rId36" Type="http://schemas.openxmlformats.org/officeDocument/2006/relationships/customXml" Target="../ink/ink194.xml"/><Relationship Id="rId283" Type="http://schemas.openxmlformats.org/officeDocument/2006/relationships/image" Target="../media/image273.png"/><Relationship Id="rId339" Type="http://schemas.openxmlformats.org/officeDocument/2006/relationships/image" Target="../media/image301.png"/><Relationship Id="rId490" Type="http://schemas.openxmlformats.org/officeDocument/2006/relationships/image" Target="../media/image376.png"/><Relationship Id="rId504" Type="http://schemas.openxmlformats.org/officeDocument/2006/relationships/image" Target="../media/image383.png"/><Relationship Id="rId546" Type="http://schemas.openxmlformats.org/officeDocument/2006/relationships/image" Target="../media/image404.png"/><Relationship Id="rId78" Type="http://schemas.openxmlformats.org/officeDocument/2006/relationships/customXml" Target="../ink/ink218.xml"/><Relationship Id="rId101" Type="http://schemas.openxmlformats.org/officeDocument/2006/relationships/image" Target="../media/image182.png"/><Relationship Id="rId143" Type="http://schemas.openxmlformats.org/officeDocument/2006/relationships/image" Target="../media/image203.png"/><Relationship Id="rId185" Type="http://schemas.openxmlformats.org/officeDocument/2006/relationships/image" Target="../media/image224.png"/><Relationship Id="rId350" Type="http://schemas.openxmlformats.org/officeDocument/2006/relationships/customXml" Target="../ink/ink360.xml"/><Relationship Id="rId406" Type="http://schemas.openxmlformats.org/officeDocument/2006/relationships/image" Target="../media/image334.png"/><Relationship Id="rId9" Type="http://schemas.openxmlformats.org/officeDocument/2006/relationships/image" Target="../media/image145.png"/><Relationship Id="rId210" Type="http://schemas.openxmlformats.org/officeDocument/2006/relationships/customXml" Target="../ink/ink290.xml"/><Relationship Id="rId392" Type="http://schemas.openxmlformats.org/officeDocument/2006/relationships/customXml" Target="../ink/ink381.xml"/><Relationship Id="rId448" Type="http://schemas.openxmlformats.org/officeDocument/2006/relationships/image" Target="../media/image355.png"/><Relationship Id="rId252" Type="http://schemas.openxmlformats.org/officeDocument/2006/relationships/customXml" Target="../ink/ink311.xml"/><Relationship Id="rId294" Type="http://schemas.openxmlformats.org/officeDocument/2006/relationships/customXml" Target="../ink/ink332.xml"/><Relationship Id="rId308" Type="http://schemas.openxmlformats.org/officeDocument/2006/relationships/customXml" Target="../ink/ink339.xml"/><Relationship Id="rId515" Type="http://schemas.openxmlformats.org/officeDocument/2006/relationships/customXml" Target="../ink/ink443.xml"/><Relationship Id="rId47" Type="http://schemas.openxmlformats.org/officeDocument/2006/relationships/image" Target="../media/image163.png"/><Relationship Id="rId89" Type="http://schemas.openxmlformats.org/officeDocument/2006/relationships/customXml" Target="../ink/ink229.xml"/><Relationship Id="rId112" Type="http://schemas.openxmlformats.org/officeDocument/2006/relationships/customXml" Target="../ink/ink241.xml"/><Relationship Id="rId154" Type="http://schemas.openxmlformats.org/officeDocument/2006/relationships/customXml" Target="../ink/ink262.xml"/><Relationship Id="rId361" Type="http://schemas.openxmlformats.org/officeDocument/2006/relationships/image" Target="../media/image312.png"/><Relationship Id="rId557" Type="http://schemas.openxmlformats.org/officeDocument/2006/relationships/customXml" Target="../ink/ink464.xml"/><Relationship Id="rId196" Type="http://schemas.openxmlformats.org/officeDocument/2006/relationships/customXml" Target="../ink/ink283.xml"/><Relationship Id="rId200" Type="http://schemas.openxmlformats.org/officeDocument/2006/relationships/customXml" Target="../ink/ink285.xml"/><Relationship Id="rId382" Type="http://schemas.openxmlformats.org/officeDocument/2006/relationships/customXml" Target="../ink/ink376.xml"/><Relationship Id="rId417" Type="http://schemas.openxmlformats.org/officeDocument/2006/relationships/customXml" Target="../ink/ink394.xml"/><Relationship Id="rId438" Type="http://schemas.openxmlformats.org/officeDocument/2006/relationships/image" Target="../media/image350.png"/><Relationship Id="rId459" Type="http://schemas.openxmlformats.org/officeDocument/2006/relationships/customXml" Target="../ink/ink415.xml"/><Relationship Id="rId16" Type="http://schemas.openxmlformats.org/officeDocument/2006/relationships/customXml" Target="../ink/ink184.xml"/><Relationship Id="rId221" Type="http://schemas.openxmlformats.org/officeDocument/2006/relationships/image" Target="../media/image242.png"/><Relationship Id="rId242" Type="http://schemas.openxmlformats.org/officeDocument/2006/relationships/customXml" Target="../ink/ink306.xml"/><Relationship Id="rId263" Type="http://schemas.openxmlformats.org/officeDocument/2006/relationships/image" Target="../media/image263.png"/><Relationship Id="rId284" Type="http://schemas.openxmlformats.org/officeDocument/2006/relationships/customXml" Target="../ink/ink327.xml"/><Relationship Id="rId319" Type="http://schemas.openxmlformats.org/officeDocument/2006/relationships/image" Target="../media/image291.png"/><Relationship Id="rId470" Type="http://schemas.openxmlformats.org/officeDocument/2006/relationships/image" Target="../media/image366.png"/><Relationship Id="rId491" Type="http://schemas.openxmlformats.org/officeDocument/2006/relationships/customXml" Target="../ink/ink431.xml"/><Relationship Id="rId505" Type="http://schemas.openxmlformats.org/officeDocument/2006/relationships/customXml" Target="../ink/ink438.xml"/><Relationship Id="rId526" Type="http://schemas.openxmlformats.org/officeDocument/2006/relationships/image" Target="../media/image394.png"/><Relationship Id="rId37" Type="http://schemas.openxmlformats.org/officeDocument/2006/relationships/customXml" Target="../ink/ink195.xml"/><Relationship Id="rId58" Type="http://schemas.openxmlformats.org/officeDocument/2006/relationships/customXml" Target="../ink/ink206.xml"/><Relationship Id="rId79" Type="http://schemas.openxmlformats.org/officeDocument/2006/relationships/customXml" Target="../ink/ink219.xml"/><Relationship Id="rId102" Type="http://schemas.openxmlformats.org/officeDocument/2006/relationships/customXml" Target="../ink/ink236.xml"/><Relationship Id="rId123" Type="http://schemas.openxmlformats.org/officeDocument/2006/relationships/image" Target="../media/image193.png"/><Relationship Id="rId144" Type="http://schemas.openxmlformats.org/officeDocument/2006/relationships/customXml" Target="../ink/ink257.xml"/><Relationship Id="rId330" Type="http://schemas.openxmlformats.org/officeDocument/2006/relationships/customXml" Target="../ink/ink350.xml"/><Relationship Id="rId547" Type="http://schemas.openxmlformats.org/officeDocument/2006/relationships/customXml" Target="../ink/ink459.xml"/><Relationship Id="rId568" Type="http://schemas.openxmlformats.org/officeDocument/2006/relationships/image" Target="../media/image415.png"/><Relationship Id="rId90" Type="http://schemas.openxmlformats.org/officeDocument/2006/relationships/customXml" Target="../ink/ink230.xml"/><Relationship Id="rId165" Type="http://schemas.openxmlformats.org/officeDocument/2006/relationships/image" Target="../media/image214.png"/><Relationship Id="rId186" Type="http://schemas.openxmlformats.org/officeDocument/2006/relationships/customXml" Target="../ink/ink278.xml"/><Relationship Id="rId351" Type="http://schemas.openxmlformats.org/officeDocument/2006/relationships/image" Target="../media/image307.png"/><Relationship Id="rId372" Type="http://schemas.openxmlformats.org/officeDocument/2006/relationships/customXml" Target="../ink/ink371.xml"/><Relationship Id="rId393" Type="http://schemas.openxmlformats.org/officeDocument/2006/relationships/image" Target="../media/image328.png"/><Relationship Id="rId407" Type="http://schemas.openxmlformats.org/officeDocument/2006/relationships/customXml" Target="../ink/ink389.xml"/><Relationship Id="rId428" Type="http://schemas.openxmlformats.org/officeDocument/2006/relationships/image" Target="../media/image345.png"/><Relationship Id="rId449" Type="http://schemas.openxmlformats.org/officeDocument/2006/relationships/customXml" Target="../ink/ink410.xml"/><Relationship Id="rId211" Type="http://schemas.openxmlformats.org/officeDocument/2006/relationships/image" Target="../media/image237.png"/><Relationship Id="rId232" Type="http://schemas.openxmlformats.org/officeDocument/2006/relationships/customXml" Target="../ink/ink301.xml"/><Relationship Id="rId253" Type="http://schemas.openxmlformats.org/officeDocument/2006/relationships/image" Target="../media/image258.png"/><Relationship Id="rId274" Type="http://schemas.openxmlformats.org/officeDocument/2006/relationships/customXml" Target="../ink/ink322.xml"/><Relationship Id="rId295" Type="http://schemas.openxmlformats.org/officeDocument/2006/relationships/image" Target="../media/image279.png"/><Relationship Id="rId309" Type="http://schemas.openxmlformats.org/officeDocument/2006/relationships/image" Target="../media/image286.png"/><Relationship Id="rId460" Type="http://schemas.openxmlformats.org/officeDocument/2006/relationships/image" Target="../media/image361.png"/><Relationship Id="rId481" Type="http://schemas.openxmlformats.org/officeDocument/2006/relationships/customXml" Target="../ink/ink426.xml"/><Relationship Id="rId516" Type="http://schemas.openxmlformats.org/officeDocument/2006/relationships/image" Target="../media/image389.png"/><Relationship Id="rId27" Type="http://schemas.openxmlformats.org/officeDocument/2006/relationships/image" Target="../media/image154.png"/><Relationship Id="rId48" Type="http://schemas.openxmlformats.org/officeDocument/2006/relationships/customXml" Target="../ink/ink201.xml"/><Relationship Id="rId69" Type="http://schemas.openxmlformats.org/officeDocument/2006/relationships/image" Target="../media/image174.png"/><Relationship Id="rId113" Type="http://schemas.openxmlformats.org/officeDocument/2006/relationships/image" Target="../media/image188.png"/><Relationship Id="rId134" Type="http://schemas.openxmlformats.org/officeDocument/2006/relationships/customXml" Target="../ink/ink252.xml"/><Relationship Id="rId320" Type="http://schemas.openxmlformats.org/officeDocument/2006/relationships/customXml" Target="../ink/ink345.xml"/><Relationship Id="rId537" Type="http://schemas.openxmlformats.org/officeDocument/2006/relationships/customXml" Target="../ink/ink454.xml"/><Relationship Id="rId558" Type="http://schemas.openxmlformats.org/officeDocument/2006/relationships/image" Target="../media/image410.png"/><Relationship Id="rId579" Type="http://schemas.openxmlformats.org/officeDocument/2006/relationships/image" Target="../media/image420.png"/><Relationship Id="rId80" Type="http://schemas.openxmlformats.org/officeDocument/2006/relationships/customXml" Target="../ink/ink220.xml"/><Relationship Id="rId155" Type="http://schemas.openxmlformats.org/officeDocument/2006/relationships/image" Target="../media/image209.png"/><Relationship Id="rId176" Type="http://schemas.openxmlformats.org/officeDocument/2006/relationships/customXml" Target="../ink/ink273.xml"/><Relationship Id="rId197" Type="http://schemas.openxmlformats.org/officeDocument/2006/relationships/image" Target="../media/image230.png"/><Relationship Id="rId341" Type="http://schemas.openxmlformats.org/officeDocument/2006/relationships/image" Target="../media/image302.png"/><Relationship Id="rId362" Type="http://schemas.openxmlformats.org/officeDocument/2006/relationships/customXml" Target="../ink/ink366.xml"/><Relationship Id="rId383" Type="http://schemas.openxmlformats.org/officeDocument/2006/relationships/image" Target="../media/image323.png"/><Relationship Id="rId418" Type="http://schemas.openxmlformats.org/officeDocument/2006/relationships/image" Target="../media/image340.png"/><Relationship Id="rId439" Type="http://schemas.openxmlformats.org/officeDocument/2006/relationships/customXml" Target="../ink/ink405.xml"/><Relationship Id="rId201" Type="http://schemas.openxmlformats.org/officeDocument/2006/relationships/image" Target="../media/image232.png"/><Relationship Id="rId222" Type="http://schemas.openxmlformats.org/officeDocument/2006/relationships/customXml" Target="../ink/ink296.xml"/><Relationship Id="rId243" Type="http://schemas.openxmlformats.org/officeDocument/2006/relationships/image" Target="../media/image253.png"/><Relationship Id="rId264" Type="http://schemas.openxmlformats.org/officeDocument/2006/relationships/customXml" Target="../ink/ink317.xml"/><Relationship Id="rId285" Type="http://schemas.openxmlformats.org/officeDocument/2006/relationships/image" Target="../media/image274.png"/><Relationship Id="rId450" Type="http://schemas.openxmlformats.org/officeDocument/2006/relationships/image" Target="../media/image356.png"/><Relationship Id="rId471" Type="http://schemas.openxmlformats.org/officeDocument/2006/relationships/customXml" Target="../ink/ink421.xml"/><Relationship Id="rId506" Type="http://schemas.openxmlformats.org/officeDocument/2006/relationships/image" Target="../media/image384.png"/><Relationship Id="rId17" Type="http://schemas.openxmlformats.org/officeDocument/2006/relationships/image" Target="../media/image149.png"/><Relationship Id="rId38" Type="http://schemas.openxmlformats.org/officeDocument/2006/relationships/image" Target="../media/image159.png"/><Relationship Id="rId59" Type="http://schemas.openxmlformats.org/officeDocument/2006/relationships/image" Target="../media/image169.png"/><Relationship Id="rId103" Type="http://schemas.openxmlformats.org/officeDocument/2006/relationships/image" Target="../media/image183.png"/><Relationship Id="rId124" Type="http://schemas.openxmlformats.org/officeDocument/2006/relationships/customXml" Target="../ink/ink247.xml"/><Relationship Id="rId310" Type="http://schemas.openxmlformats.org/officeDocument/2006/relationships/customXml" Target="../ink/ink340.xml"/><Relationship Id="rId492" Type="http://schemas.openxmlformats.org/officeDocument/2006/relationships/image" Target="../media/image377.png"/><Relationship Id="rId527" Type="http://schemas.openxmlformats.org/officeDocument/2006/relationships/customXml" Target="../ink/ink449.xml"/><Relationship Id="rId548" Type="http://schemas.openxmlformats.org/officeDocument/2006/relationships/image" Target="../media/image405.png"/><Relationship Id="rId569" Type="http://schemas.openxmlformats.org/officeDocument/2006/relationships/customXml" Target="../ink/ink470.xml"/><Relationship Id="rId70" Type="http://schemas.openxmlformats.org/officeDocument/2006/relationships/customXml" Target="../ink/ink212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68.xml"/><Relationship Id="rId187" Type="http://schemas.openxmlformats.org/officeDocument/2006/relationships/image" Target="../media/image225.png"/><Relationship Id="rId331" Type="http://schemas.openxmlformats.org/officeDocument/2006/relationships/image" Target="../media/image297.png"/><Relationship Id="rId352" Type="http://schemas.openxmlformats.org/officeDocument/2006/relationships/customXml" Target="../ink/ink361.xml"/><Relationship Id="rId373" Type="http://schemas.openxmlformats.org/officeDocument/2006/relationships/image" Target="../media/image318.png"/><Relationship Id="rId394" Type="http://schemas.openxmlformats.org/officeDocument/2006/relationships/customXml" Target="../ink/ink382.xml"/><Relationship Id="rId408" Type="http://schemas.openxmlformats.org/officeDocument/2006/relationships/image" Target="../media/image335.png"/><Relationship Id="rId429" Type="http://schemas.openxmlformats.org/officeDocument/2006/relationships/customXml" Target="../ink/ink400.xml"/><Relationship Id="rId580" Type="http://schemas.openxmlformats.org/officeDocument/2006/relationships/customXml" Target="../ink/ink47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1.xml"/><Relationship Id="rId233" Type="http://schemas.openxmlformats.org/officeDocument/2006/relationships/image" Target="../media/image248.png"/><Relationship Id="rId254" Type="http://schemas.openxmlformats.org/officeDocument/2006/relationships/customXml" Target="../ink/ink312.xml"/><Relationship Id="rId440" Type="http://schemas.openxmlformats.org/officeDocument/2006/relationships/image" Target="../media/image351.png"/><Relationship Id="rId28" Type="http://schemas.openxmlformats.org/officeDocument/2006/relationships/customXml" Target="../ink/ink190.xml"/><Relationship Id="rId49" Type="http://schemas.openxmlformats.org/officeDocument/2006/relationships/image" Target="../media/image164.png"/><Relationship Id="rId114" Type="http://schemas.openxmlformats.org/officeDocument/2006/relationships/customXml" Target="../ink/ink242.xml"/><Relationship Id="rId275" Type="http://schemas.openxmlformats.org/officeDocument/2006/relationships/image" Target="../media/image269.png"/><Relationship Id="rId296" Type="http://schemas.openxmlformats.org/officeDocument/2006/relationships/customXml" Target="../ink/ink333.xml"/><Relationship Id="rId300" Type="http://schemas.openxmlformats.org/officeDocument/2006/relationships/customXml" Target="../ink/ink335.xml"/><Relationship Id="rId461" Type="http://schemas.openxmlformats.org/officeDocument/2006/relationships/customXml" Target="../ink/ink416.xml"/><Relationship Id="rId482" Type="http://schemas.openxmlformats.org/officeDocument/2006/relationships/image" Target="../media/image372.png"/><Relationship Id="rId517" Type="http://schemas.openxmlformats.org/officeDocument/2006/relationships/customXml" Target="../ink/ink444.xml"/><Relationship Id="rId538" Type="http://schemas.openxmlformats.org/officeDocument/2006/relationships/image" Target="../media/image400.png"/><Relationship Id="rId559" Type="http://schemas.openxmlformats.org/officeDocument/2006/relationships/customXml" Target="../ink/ink465.xml"/><Relationship Id="rId60" Type="http://schemas.openxmlformats.org/officeDocument/2006/relationships/customXml" Target="../ink/ink207.xml"/><Relationship Id="rId81" Type="http://schemas.openxmlformats.org/officeDocument/2006/relationships/customXml" Target="../ink/ink221.xml"/><Relationship Id="rId135" Type="http://schemas.openxmlformats.org/officeDocument/2006/relationships/image" Target="../media/image199.png"/><Relationship Id="rId156" Type="http://schemas.openxmlformats.org/officeDocument/2006/relationships/customXml" Target="../ink/ink263.xml"/><Relationship Id="rId177" Type="http://schemas.openxmlformats.org/officeDocument/2006/relationships/image" Target="../media/image220.png"/><Relationship Id="rId198" Type="http://schemas.openxmlformats.org/officeDocument/2006/relationships/customXml" Target="../ink/ink284.xml"/><Relationship Id="rId321" Type="http://schemas.openxmlformats.org/officeDocument/2006/relationships/image" Target="../media/image292.png"/><Relationship Id="rId342" Type="http://schemas.openxmlformats.org/officeDocument/2006/relationships/customXml" Target="../ink/ink356.xml"/><Relationship Id="rId363" Type="http://schemas.openxmlformats.org/officeDocument/2006/relationships/image" Target="../media/image313.png"/><Relationship Id="rId384" Type="http://schemas.openxmlformats.org/officeDocument/2006/relationships/customXml" Target="../ink/ink377.xml"/><Relationship Id="rId419" Type="http://schemas.openxmlformats.org/officeDocument/2006/relationships/customXml" Target="../ink/ink395.xml"/><Relationship Id="rId570" Type="http://schemas.openxmlformats.org/officeDocument/2006/relationships/image" Target="../media/image416.png"/><Relationship Id="rId202" Type="http://schemas.openxmlformats.org/officeDocument/2006/relationships/customXml" Target="../ink/ink286.xml"/><Relationship Id="rId223" Type="http://schemas.openxmlformats.org/officeDocument/2006/relationships/image" Target="../media/image243.png"/><Relationship Id="rId244" Type="http://schemas.openxmlformats.org/officeDocument/2006/relationships/customXml" Target="../ink/ink307.xml"/><Relationship Id="rId430" Type="http://schemas.openxmlformats.org/officeDocument/2006/relationships/image" Target="../media/image346.png"/><Relationship Id="rId18" Type="http://schemas.openxmlformats.org/officeDocument/2006/relationships/customXml" Target="../ink/ink185.xml"/><Relationship Id="rId39" Type="http://schemas.openxmlformats.org/officeDocument/2006/relationships/customXml" Target="../ink/ink196.xml"/><Relationship Id="rId265" Type="http://schemas.openxmlformats.org/officeDocument/2006/relationships/image" Target="../media/image264.png"/><Relationship Id="rId286" Type="http://schemas.openxmlformats.org/officeDocument/2006/relationships/customXml" Target="../ink/ink328.xml"/><Relationship Id="rId451" Type="http://schemas.openxmlformats.org/officeDocument/2006/relationships/customXml" Target="../ink/ink411.xml"/><Relationship Id="rId472" Type="http://schemas.openxmlformats.org/officeDocument/2006/relationships/image" Target="../media/image367.png"/><Relationship Id="rId493" Type="http://schemas.openxmlformats.org/officeDocument/2006/relationships/customXml" Target="../ink/ink432.xml"/><Relationship Id="rId507" Type="http://schemas.openxmlformats.org/officeDocument/2006/relationships/customXml" Target="../ink/ink439.xml"/><Relationship Id="rId528" Type="http://schemas.openxmlformats.org/officeDocument/2006/relationships/image" Target="../media/image395.png"/><Relationship Id="rId549" Type="http://schemas.openxmlformats.org/officeDocument/2006/relationships/customXml" Target="../ink/ink460.xml"/><Relationship Id="rId50" Type="http://schemas.openxmlformats.org/officeDocument/2006/relationships/customXml" Target="../ink/ink202.xml"/><Relationship Id="rId104" Type="http://schemas.openxmlformats.org/officeDocument/2006/relationships/customXml" Target="../ink/ink237.xml"/><Relationship Id="rId125" Type="http://schemas.openxmlformats.org/officeDocument/2006/relationships/image" Target="../media/image194.png"/><Relationship Id="rId146" Type="http://schemas.openxmlformats.org/officeDocument/2006/relationships/customXml" Target="../ink/ink258.xml"/><Relationship Id="rId167" Type="http://schemas.openxmlformats.org/officeDocument/2006/relationships/image" Target="../media/image215.png"/><Relationship Id="rId188" Type="http://schemas.openxmlformats.org/officeDocument/2006/relationships/customXml" Target="../ink/ink279.xml"/><Relationship Id="rId311" Type="http://schemas.openxmlformats.org/officeDocument/2006/relationships/image" Target="../media/image287.png"/><Relationship Id="rId332" Type="http://schemas.openxmlformats.org/officeDocument/2006/relationships/customXml" Target="../ink/ink351.xml"/><Relationship Id="rId353" Type="http://schemas.openxmlformats.org/officeDocument/2006/relationships/image" Target="../media/image308.png"/><Relationship Id="rId374" Type="http://schemas.openxmlformats.org/officeDocument/2006/relationships/customXml" Target="../ink/ink372.xml"/><Relationship Id="rId395" Type="http://schemas.openxmlformats.org/officeDocument/2006/relationships/image" Target="../media/image329.png"/><Relationship Id="rId409" Type="http://schemas.openxmlformats.org/officeDocument/2006/relationships/customXml" Target="../ink/ink390.xml"/><Relationship Id="rId560" Type="http://schemas.openxmlformats.org/officeDocument/2006/relationships/image" Target="../media/image411.png"/><Relationship Id="rId581" Type="http://schemas.openxmlformats.org/officeDocument/2006/relationships/image" Target="../media/image421.png"/><Relationship Id="rId71" Type="http://schemas.openxmlformats.org/officeDocument/2006/relationships/image" Target="../media/image175.png"/><Relationship Id="rId92" Type="http://schemas.openxmlformats.org/officeDocument/2006/relationships/customXml" Target="../ink/ink231.xml"/><Relationship Id="rId213" Type="http://schemas.openxmlformats.org/officeDocument/2006/relationships/image" Target="../media/image238.png"/><Relationship Id="rId234" Type="http://schemas.openxmlformats.org/officeDocument/2006/relationships/customXml" Target="../ink/ink302.xml"/><Relationship Id="rId420" Type="http://schemas.openxmlformats.org/officeDocument/2006/relationships/image" Target="../media/image341.png"/><Relationship Id="rId2" Type="http://schemas.openxmlformats.org/officeDocument/2006/relationships/customXml" Target="../ink/ink177.xml"/><Relationship Id="rId29" Type="http://schemas.openxmlformats.org/officeDocument/2006/relationships/image" Target="../media/image155.png"/><Relationship Id="rId255" Type="http://schemas.openxmlformats.org/officeDocument/2006/relationships/image" Target="../media/image259.png"/><Relationship Id="rId276" Type="http://schemas.openxmlformats.org/officeDocument/2006/relationships/customXml" Target="../ink/ink323.xml"/><Relationship Id="rId297" Type="http://schemas.openxmlformats.org/officeDocument/2006/relationships/image" Target="../media/image280.png"/><Relationship Id="rId441" Type="http://schemas.openxmlformats.org/officeDocument/2006/relationships/customXml" Target="../ink/ink406.xml"/><Relationship Id="rId462" Type="http://schemas.openxmlformats.org/officeDocument/2006/relationships/image" Target="../media/image362.png"/><Relationship Id="rId483" Type="http://schemas.openxmlformats.org/officeDocument/2006/relationships/customXml" Target="../ink/ink427.xml"/><Relationship Id="rId518" Type="http://schemas.openxmlformats.org/officeDocument/2006/relationships/image" Target="../media/image390.png"/><Relationship Id="rId539" Type="http://schemas.openxmlformats.org/officeDocument/2006/relationships/customXml" Target="../ink/ink455.xml"/><Relationship Id="rId40" Type="http://schemas.openxmlformats.org/officeDocument/2006/relationships/customXml" Target="../ink/ink197.xml"/><Relationship Id="rId115" Type="http://schemas.openxmlformats.org/officeDocument/2006/relationships/image" Target="../media/image189.png"/><Relationship Id="rId136" Type="http://schemas.openxmlformats.org/officeDocument/2006/relationships/customXml" Target="../ink/ink253.xml"/><Relationship Id="rId157" Type="http://schemas.openxmlformats.org/officeDocument/2006/relationships/image" Target="../media/image210.png"/><Relationship Id="rId178" Type="http://schemas.openxmlformats.org/officeDocument/2006/relationships/customXml" Target="../ink/ink274.xml"/><Relationship Id="rId301" Type="http://schemas.openxmlformats.org/officeDocument/2006/relationships/image" Target="../media/image282.png"/><Relationship Id="rId322" Type="http://schemas.openxmlformats.org/officeDocument/2006/relationships/customXml" Target="../ink/ink346.xml"/><Relationship Id="rId343" Type="http://schemas.openxmlformats.org/officeDocument/2006/relationships/image" Target="../media/image303.png"/><Relationship Id="rId364" Type="http://schemas.openxmlformats.org/officeDocument/2006/relationships/customXml" Target="../ink/ink367.xml"/><Relationship Id="rId550" Type="http://schemas.openxmlformats.org/officeDocument/2006/relationships/image" Target="../media/image406.png"/><Relationship Id="rId61" Type="http://schemas.openxmlformats.org/officeDocument/2006/relationships/image" Target="../media/image170.png"/><Relationship Id="rId82" Type="http://schemas.openxmlformats.org/officeDocument/2006/relationships/customXml" Target="../ink/ink222.xml"/><Relationship Id="rId199" Type="http://schemas.openxmlformats.org/officeDocument/2006/relationships/image" Target="../media/image231.png"/><Relationship Id="rId203" Type="http://schemas.openxmlformats.org/officeDocument/2006/relationships/image" Target="../media/image233.png"/><Relationship Id="rId385" Type="http://schemas.openxmlformats.org/officeDocument/2006/relationships/image" Target="../media/image324.png"/><Relationship Id="rId571" Type="http://schemas.openxmlformats.org/officeDocument/2006/relationships/customXml" Target="../ink/ink471.xml"/><Relationship Id="rId19" Type="http://schemas.openxmlformats.org/officeDocument/2006/relationships/image" Target="../media/image150.png"/><Relationship Id="rId224" Type="http://schemas.openxmlformats.org/officeDocument/2006/relationships/customXml" Target="../ink/ink297.xml"/><Relationship Id="rId245" Type="http://schemas.openxmlformats.org/officeDocument/2006/relationships/image" Target="../media/image254.png"/><Relationship Id="rId266" Type="http://schemas.openxmlformats.org/officeDocument/2006/relationships/customXml" Target="../ink/ink318.xml"/><Relationship Id="rId287" Type="http://schemas.openxmlformats.org/officeDocument/2006/relationships/image" Target="../media/image275.png"/><Relationship Id="rId410" Type="http://schemas.openxmlformats.org/officeDocument/2006/relationships/image" Target="../media/image336.png"/><Relationship Id="rId431" Type="http://schemas.openxmlformats.org/officeDocument/2006/relationships/customXml" Target="../ink/ink401.xml"/><Relationship Id="rId452" Type="http://schemas.openxmlformats.org/officeDocument/2006/relationships/image" Target="../media/image357.png"/><Relationship Id="rId473" Type="http://schemas.openxmlformats.org/officeDocument/2006/relationships/customXml" Target="../ink/ink422.xml"/><Relationship Id="rId494" Type="http://schemas.openxmlformats.org/officeDocument/2006/relationships/image" Target="../media/image378.png"/><Relationship Id="rId508" Type="http://schemas.openxmlformats.org/officeDocument/2006/relationships/image" Target="../media/image385.png"/><Relationship Id="rId529" Type="http://schemas.openxmlformats.org/officeDocument/2006/relationships/customXml" Target="../ink/ink450.xml"/><Relationship Id="rId30" Type="http://schemas.openxmlformats.org/officeDocument/2006/relationships/customXml" Target="../ink/ink191.xml"/><Relationship Id="rId105" Type="http://schemas.openxmlformats.org/officeDocument/2006/relationships/image" Target="../media/image184.png"/><Relationship Id="rId126" Type="http://schemas.openxmlformats.org/officeDocument/2006/relationships/customXml" Target="../ink/ink248.xml"/><Relationship Id="rId147" Type="http://schemas.openxmlformats.org/officeDocument/2006/relationships/image" Target="../media/image205.png"/><Relationship Id="rId168" Type="http://schemas.openxmlformats.org/officeDocument/2006/relationships/customXml" Target="../ink/ink269.xml"/><Relationship Id="rId312" Type="http://schemas.openxmlformats.org/officeDocument/2006/relationships/customXml" Target="../ink/ink341.xml"/><Relationship Id="rId333" Type="http://schemas.openxmlformats.org/officeDocument/2006/relationships/image" Target="../media/image298.png"/><Relationship Id="rId354" Type="http://schemas.openxmlformats.org/officeDocument/2006/relationships/customXml" Target="../ink/ink362.xml"/><Relationship Id="rId540" Type="http://schemas.openxmlformats.org/officeDocument/2006/relationships/image" Target="../media/image401.png"/><Relationship Id="rId51" Type="http://schemas.openxmlformats.org/officeDocument/2006/relationships/image" Target="../media/image165.png"/><Relationship Id="rId72" Type="http://schemas.openxmlformats.org/officeDocument/2006/relationships/customXml" Target="../ink/ink213.xml"/><Relationship Id="rId93" Type="http://schemas.openxmlformats.org/officeDocument/2006/relationships/image" Target="../media/image178.png"/><Relationship Id="rId189" Type="http://schemas.openxmlformats.org/officeDocument/2006/relationships/image" Target="../media/image226.png"/><Relationship Id="rId375" Type="http://schemas.openxmlformats.org/officeDocument/2006/relationships/image" Target="../media/image319.png"/><Relationship Id="rId396" Type="http://schemas.openxmlformats.org/officeDocument/2006/relationships/customXml" Target="../ink/ink383.xml"/><Relationship Id="rId561" Type="http://schemas.openxmlformats.org/officeDocument/2006/relationships/customXml" Target="../ink/ink466.xml"/><Relationship Id="rId582" Type="http://schemas.openxmlformats.org/officeDocument/2006/relationships/customXml" Target="../ink/ink477.xml"/><Relationship Id="rId3" Type="http://schemas.openxmlformats.org/officeDocument/2006/relationships/image" Target="../media/image124.png"/><Relationship Id="rId214" Type="http://schemas.openxmlformats.org/officeDocument/2006/relationships/customXml" Target="../ink/ink292.xml"/><Relationship Id="rId235" Type="http://schemas.openxmlformats.org/officeDocument/2006/relationships/image" Target="../media/image249.png"/><Relationship Id="rId256" Type="http://schemas.openxmlformats.org/officeDocument/2006/relationships/customXml" Target="../ink/ink313.xml"/><Relationship Id="rId277" Type="http://schemas.openxmlformats.org/officeDocument/2006/relationships/image" Target="../media/image270.png"/><Relationship Id="rId298" Type="http://schemas.openxmlformats.org/officeDocument/2006/relationships/customXml" Target="../ink/ink334.xml"/><Relationship Id="rId400" Type="http://schemas.openxmlformats.org/officeDocument/2006/relationships/customXml" Target="../ink/ink385.xml"/><Relationship Id="rId421" Type="http://schemas.openxmlformats.org/officeDocument/2006/relationships/customXml" Target="../ink/ink396.xml"/><Relationship Id="rId442" Type="http://schemas.openxmlformats.org/officeDocument/2006/relationships/image" Target="../media/image352.png"/><Relationship Id="rId463" Type="http://schemas.openxmlformats.org/officeDocument/2006/relationships/customXml" Target="../ink/ink417.xml"/><Relationship Id="rId484" Type="http://schemas.openxmlformats.org/officeDocument/2006/relationships/image" Target="../media/image373.png"/><Relationship Id="rId519" Type="http://schemas.openxmlformats.org/officeDocument/2006/relationships/customXml" Target="../ink/ink445.xml"/><Relationship Id="rId116" Type="http://schemas.openxmlformats.org/officeDocument/2006/relationships/customXml" Target="../ink/ink243.xml"/><Relationship Id="rId137" Type="http://schemas.openxmlformats.org/officeDocument/2006/relationships/image" Target="../media/image200.png"/><Relationship Id="rId158" Type="http://schemas.openxmlformats.org/officeDocument/2006/relationships/customXml" Target="../ink/ink264.xml"/><Relationship Id="rId302" Type="http://schemas.openxmlformats.org/officeDocument/2006/relationships/customXml" Target="../ink/ink336.xml"/><Relationship Id="rId323" Type="http://schemas.openxmlformats.org/officeDocument/2006/relationships/image" Target="../media/image293.png"/><Relationship Id="rId344" Type="http://schemas.openxmlformats.org/officeDocument/2006/relationships/customXml" Target="../ink/ink357.xml"/><Relationship Id="rId530" Type="http://schemas.openxmlformats.org/officeDocument/2006/relationships/image" Target="../media/image396.png"/><Relationship Id="rId20" Type="http://schemas.openxmlformats.org/officeDocument/2006/relationships/customXml" Target="../ink/ink186.xml"/><Relationship Id="rId41" Type="http://schemas.openxmlformats.org/officeDocument/2006/relationships/image" Target="../media/image160.png"/><Relationship Id="rId62" Type="http://schemas.openxmlformats.org/officeDocument/2006/relationships/customXml" Target="../ink/ink208.xml"/><Relationship Id="rId83" Type="http://schemas.openxmlformats.org/officeDocument/2006/relationships/customXml" Target="../ink/ink223.xml"/><Relationship Id="rId179" Type="http://schemas.openxmlformats.org/officeDocument/2006/relationships/image" Target="../media/image221.png"/><Relationship Id="rId365" Type="http://schemas.openxmlformats.org/officeDocument/2006/relationships/image" Target="../media/image314.png"/><Relationship Id="rId386" Type="http://schemas.openxmlformats.org/officeDocument/2006/relationships/customXml" Target="../ink/ink378.xml"/><Relationship Id="rId551" Type="http://schemas.openxmlformats.org/officeDocument/2006/relationships/customXml" Target="../ink/ink461.xml"/><Relationship Id="rId572" Type="http://schemas.openxmlformats.org/officeDocument/2006/relationships/image" Target="../media/image417.png"/><Relationship Id="rId190" Type="http://schemas.openxmlformats.org/officeDocument/2006/relationships/customXml" Target="../ink/ink280.xml"/><Relationship Id="rId204" Type="http://schemas.openxmlformats.org/officeDocument/2006/relationships/customXml" Target="../ink/ink287.xml"/><Relationship Id="rId225" Type="http://schemas.openxmlformats.org/officeDocument/2006/relationships/image" Target="../media/image244.png"/><Relationship Id="rId246" Type="http://schemas.openxmlformats.org/officeDocument/2006/relationships/customXml" Target="../ink/ink308.xml"/><Relationship Id="rId267" Type="http://schemas.openxmlformats.org/officeDocument/2006/relationships/image" Target="../media/image265.png"/><Relationship Id="rId288" Type="http://schemas.openxmlformats.org/officeDocument/2006/relationships/customXml" Target="../ink/ink329.xml"/><Relationship Id="rId411" Type="http://schemas.openxmlformats.org/officeDocument/2006/relationships/customXml" Target="../ink/ink391.xml"/><Relationship Id="rId432" Type="http://schemas.openxmlformats.org/officeDocument/2006/relationships/image" Target="../media/image347.png"/><Relationship Id="rId453" Type="http://schemas.openxmlformats.org/officeDocument/2006/relationships/customXml" Target="../ink/ink412.xml"/><Relationship Id="rId474" Type="http://schemas.openxmlformats.org/officeDocument/2006/relationships/image" Target="../media/image368.png"/><Relationship Id="rId509" Type="http://schemas.openxmlformats.org/officeDocument/2006/relationships/customXml" Target="../ink/ink440.xml"/><Relationship Id="rId106" Type="http://schemas.openxmlformats.org/officeDocument/2006/relationships/customXml" Target="../ink/ink238.xml"/><Relationship Id="rId127" Type="http://schemas.openxmlformats.org/officeDocument/2006/relationships/image" Target="../media/image195.png"/><Relationship Id="rId313" Type="http://schemas.openxmlformats.org/officeDocument/2006/relationships/image" Target="../media/image288.png"/><Relationship Id="rId495" Type="http://schemas.openxmlformats.org/officeDocument/2006/relationships/customXml" Target="../ink/ink433.xml"/><Relationship Id="rId10" Type="http://schemas.openxmlformats.org/officeDocument/2006/relationships/customXml" Target="../ink/ink181.xml"/><Relationship Id="rId31" Type="http://schemas.openxmlformats.org/officeDocument/2006/relationships/image" Target="../media/image156.png"/><Relationship Id="rId52" Type="http://schemas.openxmlformats.org/officeDocument/2006/relationships/customXml" Target="../ink/ink203.xml"/><Relationship Id="rId73" Type="http://schemas.openxmlformats.org/officeDocument/2006/relationships/image" Target="../media/image176.png"/><Relationship Id="rId94" Type="http://schemas.openxmlformats.org/officeDocument/2006/relationships/customXml" Target="../ink/ink232.xml"/><Relationship Id="rId148" Type="http://schemas.openxmlformats.org/officeDocument/2006/relationships/customXml" Target="../ink/ink259.xml"/><Relationship Id="rId169" Type="http://schemas.openxmlformats.org/officeDocument/2006/relationships/image" Target="../media/image216.png"/><Relationship Id="rId334" Type="http://schemas.openxmlformats.org/officeDocument/2006/relationships/customXml" Target="../ink/ink352.xml"/><Relationship Id="rId355" Type="http://schemas.openxmlformats.org/officeDocument/2006/relationships/image" Target="../media/image309.png"/><Relationship Id="rId376" Type="http://schemas.openxmlformats.org/officeDocument/2006/relationships/customXml" Target="../ink/ink373.xml"/><Relationship Id="rId397" Type="http://schemas.openxmlformats.org/officeDocument/2006/relationships/image" Target="../media/image330.png"/><Relationship Id="rId520" Type="http://schemas.openxmlformats.org/officeDocument/2006/relationships/image" Target="../media/image391.png"/><Relationship Id="rId541" Type="http://schemas.openxmlformats.org/officeDocument/2006/relationships/customXml" Target="../ink/ink456.xml"/><Relationship Id="rId562" Type="http://schemas.openxmlformats.org/officeDocument/2006/relationships/image" Target="../media/image412.png"/><Relationship Id="rId583" Type="http://schemas.openxmlformats.org/officeDocument/2006/relationships/image" Target="../media/image422.png"/><Relationship Id="rId4" Type="http://schemas.openxmlformats.org/officeDocument/2006/relationships/customXml" Target="../ink/ink178.xml"/><Relationship Id="rId180" Type="http://schemas.openxmlformats.org/officeDocument/2006/relationships/customXml" Target="../ink/ink275.xml"/><Relationship Id="rId215" Type="http://schemas.openxmlformats.org/officeDocument/2006/relationships/image" Target="../media/image239.png"/><Relationship Id="rId236" Type="http://schemas.openxmlformats.org/officeDocument/2006/relationships/customXml" Target="../ink/ink303.xml"/><Relationship Id="rId257" Type="http://schemas.openxmlformats.org/officeDocument/2006/relationships/image" Target="../media/image260.png"/><Relationship Id="rId278" Type="http://schemas.openxmlformats.org/officeDocument/2006/relationships/customXml" Target="../ink/ink324.xml"/><Relationship Id="rId401" Type="http://schemas.openxmlformats.org/officeDocument/2006/relationships/image" Target="../media/image332.png"/><Relationship Id="rId422" Type="http://schemas.openxmlformats.org/officeDocument/2006/relationships/image" Target="../media/image342.png"/><Relationship Id="rId443" Type="http://schemas.openxmlformats.org/officeDocument/2006/relationships/customXml" Target="../ink/ink407.xml"/><Relationship Id="rId464" Type="http://schemas.openxmlformats.org/officeDocument/2006/relationships/image" Target="../media/image363.png"/><Relationship Id="rId303" Type="http://schemas.openxmlformats.org/officeDocument/2006/relationships/image" Target="../media/image283.png"/><Relationship Id="rId485" Type="http://schemas.openxmlformats.org/officeDocument/2006/relationships/customXml" Target="../ink/ink428.xml"/><Relationship Id="rId42" Type="http://schemas.openxmlformats.org/officeDocument/2006/relationships/customXml" Target="../ink/ink198.xml"/><Relationship Id="rId84" Type="http://schemas.openxmlformats.org/officeDocument/2006/relationships/customXml" Target="../ink/ink224.xml"/><Relationship Id="rId138" Type="http://schemas.openxmlformats.org/officeDocument/2006/relationships/customXml" Target="../ink/ink254.xml"/><Relationship Id="rId345" Type="http://schemas.openxmlformats.org/officeDocument/2006/relationships/image" Target="../media/image304.png"/><Relationship Id="rId387" Type="http://schemas.openxmlformats.org/officeDocument/2006/relationships/image" Target="../media/image325.png"/><Relationship Id="rId510" Type="http://schemas.openxmlformats.org/officeDocument/2006/relationships/image" Target="../media/image386.png"/><Relationship Id="rId552" Type="http://schemas.openxmlformats.org/officeDocument/2006/relationships/image" Target="../media/image407.png"/><Relationship Id="rId191" Type="http://schemas.openxmlformats.org/officeDocument/2006/relationships/image" Target="../media/image227.png"/><Relationship Id="rId205" Type="http://schemas.openxmlformats.org/officeDocument/2006/relationships/image" Target="../media/image234.png"/><Relationship Id="rId247" Type="http://schemas.openxmlformats.org/officeDocument/2006/relationships/image" Target="../media/image255.png"/><Relationship Id="rId412" Type="http://schemas.openxmlformats.org/officeDocument/2006/relationships/image" Target="../media/image337.png"/><Relationship Id="rId107" Type="http://schemas.openxmlformats.org/officeDocument/2006/relationships/image" Target="../media/image185.png"/><Relationship Id="rId289" Type="http://schemas.openxmlformats.org/officeDocument/2006/relationships/image" Target="../media/image276.png"/><Relationship Id="rId454" Type="http://schemas.openxmlformats.org/officeDocument/2006/relationships/image" Target="../media/image358.png"/><Relationship Id="rId496" Type="http://schemas.openxmlformats.org/officeDocument/2006/relationships/image" Target="../media/image379.png"/><Relationship Id="rId11" Type="http://schemas.openxmlformats.org/officeDocument/2006/relationships/image" Target="../media/image146.png"/><Relationship Id="rId53" Type="http://schemas.openxmlformats.org/officeDocument/2006/relationships/image" Target="../media/image166.png"/><Relationship Id="rId149" Type="http://schemas.openxmlformats.org/officeDocument/2006/relationships/image" Target="../media/image206.png"/><Relationship Id="rId314" Type="http://schemas.openxmlformats.org/officeDocument/2006/relationships/customXml" Target="../ink/ink342.xml"/><Relationship Id="rId356" Type="http://schemas.openxmlformats.org/officeDocument/2006/relationships/customXml" Target="../ink/ink363.xml"/><Relationship Id="rId398" Type="http://schemas.openxmlformats.org/officeDocument/2006/relationships/customXml" Target="../ink/ink384.xml"/><Relationship Id="rId521" Type="http://schemas.openxmlformats.org/officeDocument/2006/relationships/customXml" Target="../ink/ink446.xml"/><Relationship Id="rId563" Type="http://schemas.openxmlformats.org/officeDocument/2006/relationships/customXml" Target="../ink/ink467.xml"/><Relationship Id="rId95" Type="http://schemas.openxmlformats.org/officeDocument/2006/relationships/image" Target="../media/image179.png"/><Relationship Id="rId160" Type="http://schemas.openxmlformats.org/officeDocument/2006/relationships/customXml" Target="../ink/ink265.xml"/><Relationship Id="rId216" Type="http://schemas.openxmlformats.org/officeDocument/2006/relationships/customXml" Target="../ink/ink293.xml"/><Relationship Id="rId423" Type="http://schemas.openxmlformats.org/officeDocument/2006/relationships/customXml" Target="../ink/ink397.xml"/><Relationship Id="rId258" Type="http://schemas.openxmlformats.org/officeDocument/2006/relationships/customXml" Target="../ink/ink314.xml"/><Relationship Id="rId465" Type="http://schemas.openxmlformats.org/officeDocument/2006/relationships/customXml" Target="../ink/ink418.xml"/><Relationship Id="rId22" Type="http://schemas.openxmlformats.org/officeDocument/2006/relationships/customXml" Target="../ink/ink187.xml"/><Relationship Id="rId64" Type="http://schemas.openxmlformats.org/officeDocument/2006/relationships/customXml" Target="../ink/ink209.xml"/><Relationship Id="rId118" Type="http://schemas.openxmlformats.org/officeDocument/2006/relationships/customXml" Target="../ink/ink244.xml"/><Relationship Id="rId325" Type="http://schemas.openxmlformats.org/officeDocument/2006/relationships/image" Target="../media/image294.png"/><Relationship Id="rId367" Type="http://schemas.openxmlformats.org/officeDocument/2006/relationships/image" Target="../media/image315.png"/><Relationship Id="rId532" Type="http://schemas.openxmlformats.org/officeDocument/2006/relationships/image" Target="../media/image397.png"/><Relationship Id="rId574" Type="http://schemas.openxmlformats.org/officeDocument/2006/relationships/customXml" Target="../ink/ink473.xml"/><Relationship Id="rId171" Type="http://schemas.openxmlformats.org/officeDocument/2006/relationships/image" Target="../media/image217.png"/><Relationship Id="rId227" Type="http://schemas.openxmlformats.org/officeDocument/2006/relationships/image" Target="../media/image245.png"/><Relationship Id="rId269" Type="http://schemas.openxmlformats.org/officeDocument/2006/relationships/image" Target="../media/image266.png"/><Relationship Id="rId434" Type="http://schemas.openxmlformats.org/officeDocument/2006/relationships/image" Target="../media/image348.png"/><Relationship Id="rId476" Type="http://schemas.openxmlformats.org/officeDocument/2006/relationships/image" Target="../media/image369.png"/><Relationship Id="rId33" Type="http://schemas.openxmlformats.org/officeDocument/2006/relationships/image" Target="../media/image157.png"/><Relationship Id="rId129" Type="http://schemas.openxmlformats.org/officeDocument/2006/relationships/image" Target="../media/image196.png"/><Relationship Id="rId280" Type="http://schemas.openxmlformats.org/officeDocument/2006/relationships/customXml" Target="../ink/ink325.xml"/><Relationship Id="rId336" Type="http://schemas.openxmlformats.org/officeDocument/2006/relationships/customXml" Target="../ink/ink353.xml"/><Relationship Id="rId501" Type="http://schemas.openxmlformats.org/officeDocument/2006/relationships/customXml" Target="../ink/ink436.xml"/><Relationship Id="rId543" Type="http://schemas.openxmlformats.org/officeDocument/2006/relationships/customXml" Target="../ink/ink457.xml"/><Relationship Id="rId75" Type="http://schemas.openxmlformats.org/officeDocument/2006/relationships/customXml" Target="../ink/ink215.xml"/><Relationship Id="rId140" Type="http://schemas.openxmlformats.org/officeDocument/2006/relationships/customXml" Target="../ink/ink255.xml"/><Relationship Id="rId182" Type="http://schemas.openxmlformats.org/officeDocument/2006/relationships/customXml" Target="../ink/ink276.xml"/><Relationship Id="rId378" Type="http://schemas.openxmlformats.org/officeDocument/2006/relationships/customXml" Target="../ink/ink374.xml"/><Relationship Id="rId403" Type="http://schemas.openxmlformats.org/officeDocument/2006/relationships/image" Target="../media/image333.png"/><Relationship Id="rId6" Type="http://schemas.openxmlformats.org/officeDocument/2006/relationships/customXml" Target="../ink/ink179.xml"/><Relationship Id="rId238" Type="http://schemas.openxmlformats.org/officeDocument/2006/relationships/customXml" Target="../ink/ink304.xml"/><Relationship Id="rId445" Type="http://schemas.openxmlformats.org/officeDocument/2006/relationships/customXml" Target="../ink/ink408.xml"/><Relationship Id="rId487" Type="http://schemas.openxmlformats.org/officeDocument/2006/relationships/customXml" Target="../ink/ink429.xml"/><Relationship Id="rId291" Type="http://schemas.openxmlformats.org/officeDocument/2006/relationships/image" Target="../media/image277.png"/><Relationship Id="rId305" Type="http://schemas.openxmlformats.org/officeDocument/2006/relationships/image" Target="../media/image284.png"/><Relationship Id="rId347" Type="http://schemas.openxmlformats.org/officeDocument/2006/relationships/image" Target="../media/image305.png"/><Relationship Id="rId512" Type="http://schemas.openxmlformats.org/officeDocument/2006/relationships/image" Target="../media/image387.png"/><Relationship Id="rId44" Type="http://schemas.openxmlformats.org/officeDocument/2006/relationships/customXml" Target="../ink/ink199.xml"/><Relationship Id="rId86" Type="http://schemas.openxmlformats.org/officeDocument/2006/relationships/customXml" Target="../ink/ink226.xml"/><Relationship Id="rId151" Type="http://schemas.openxmlformats.org/officeDocument/2006/relationships/image" Target="../media/image207.png"/><Relationship Id="rId389" Type="http://schemas.openxmlformats.org/officeDocument/2006/relationships/image" Target="../media/image326.png"/><Relationship Id="rId554" Type="http://schemas.openxmlformats.org/officeDocument/2006/relationships/image" Target="../media/image408.png"/><Relationship Id="rId193" Type="http://schemas.openxmlformats.org/officeDocument/2006/relationships/image" Target="../media/image228.png"/><Relationship Id="rId207" Type="http://schemas.openxmlformats.org/officeDocument/2006/relationships/image" Target="../media/image235.png"/><Relationship Id="rId249" Type="http://schemas.openxmlformats.org/officeDocument/2006/relationships/image" Target="../media/image256.png"/><Relationship Id="rId414" Type="http://schemas.openxmlformats.org/officeDocument/2006/relationships/image" Target="../media/image338.png"/><Relationship Id="rId456" Type="http://schemas.openxmlformats.org/officeDocument/2006/relationships/image" Target="../media/image359.png"/><Relationship Id="rId498" Type="http://schemas.openxmlformats.org/officeDocument/2006/relationships/image" Target="../media/image380.png"/><Relationship Id="rId13" Type="http://schemas.openxmlformats.org/officeDocument/2006/relationships/image" Target="../media/image147.png"/><Relationship Id="rId109" Type="http://schemas.openxmlformats.org/officeDocument/2006/relationships/image" Target="../media/image186.png"/><Relationship Id="rId260" Type="http://schemas.openxmlformats.org/officeDocument/2006/relationships/customXml" Target="../ink/ink315.xml"/><Relationship Id="rId316" Type="http://schemas.openxmlformats.org/officeDocument/2006/relationships/customXml" Target="../ink/ink343.xml"/><Relationship Id="rId523" Type="http://schemas.openxmlformats.org/officeDocument/2006/relationships/customXml" Target="../ink/ink447.xml"/><Relationship Id="rId55" Type="http://schemas.openxmlformats.org/officeDocument/2006/relationships/image" Target="../media/image167.png"/><Relationship Id="rId97" Type="http://schemas.openxmlformats.org/officeDocument/2006/relationships/image" Target="../media/image180.png"/><Relationship Id="rId120" Type="http://schemas.openxmlformats.org/officeDocument/2006/relationships/customXml" Target="../ink/ink245.xml"/><Relationship Id="rId358" Type="http://schemas.openxmlformats.org/officeDocument/2006/relationships/customXml" Target="../ink/ink364.xml"/><Relationship Id="rId565" Type="http://schemas.openxmlformats.org/officeDocument/2006/relationships/customXml" Target="../ink/ink468.xml"/><Relationship Id="rId162" Type="http://schemas.openxmlformats.org/officeDocument/2006/relationships/customXml" Target="../ink/ink266.xml"/><Relationship Id="rId218" Type="http://schemas.openxmlformats.org/officeDocument/2006/relationships/customXml" Target="../ink/ink294.xml"/><Relationship Id="rId425" Type="http://schemas.openxmlformats.org/officeDocument/2006/relationships/customXml" Target="../ink/ink398.xml"/><Relationship Id="rId467" Type="http://schemas.openxmlformats.org/officeDocument/2006/relationships/customXml" Target="../ink/ink419.xml"/><Relationship Id="rId271" Type="http://schemas.openxmlformats.org/officeDocument/2006/relationships/image" Target="../media/image267.png"/><Relationship Id="rId24" Type="http://schemas.openxmlformats.org/officeDocument/2006/relationships/customXml" Target="../ink/ink188.xml"/><Relationship Id="rId66" Type="http://schemas.openxmlformats.org/officeDocument/2006/relationships/customXml" Target="../ink/ink210.xml"/><Relationship Id="rId131" Type="http://schemas.openxmlformats.org/officeDocument/2006/relationships/image" Target="../media/image197.png"/><Relationship Id="rId327" Type="http://schemas.openxmlformats.org/officeDocument/2006/relationships/image" Target="../media/image295.png"/><Relationship Id="rId369" Type="http://schemas.openxmlformats.org/officeDocument/2006/relationships/image" Target="../media/image316.png"/><Relationship Id="rId534" Type="http://schemas.openxmlformats.org/officeDocument/2006/relationships/image" Target="../media/image398.png"/><Relationship Id="rId576" Type="http://schemas.openxmlformats.org/officeDocument/2006/relationships/customXml" Target="../ink/ink474.xml"/><Relationship Id="rId173" Type="http://schemas.openxmlformats.org/officeDocument/2006/relationships/image" Target="../media/image218.png"/><Relationship Id="rId229" Type="http://schemas.openxmlformats.org/officeDocument/2006/relationships/image" Target="../media/image246.png"/><Relationship Id="rId380" Type="http://schemas.openxmlformats.org/officeDocument/2006/relationships/customXml" Target="../ink/ink375.xml"/><Relationship Id="rId436" Type="http://schemas.openxmlformats.org/officeDocument/2006/relationships/image" Target="../media/image349.png"/><Relationship Id="rId240" Type="http://schemas.openxmlformats.org/officeDocument/2006/relationships/customXml" Target="../ink/ink305.xml"/><Relationship Id="rId478" Type="http://schemas.openxmlformats.org/officeDocument/2006/relationships/image" Target="../media/image370.png"/><Relationship Id="rId35" Type="http://schemas.openxmlformats.org/officeDocument/2006/relationships/image" Target="../media/image158.png"/><Relationship Id="rId77" Type="http://schemas.openxmlformats.org/officeDocument/2006/relationships/customXml" Target="../ink/ink217.xml"/><Relationship Id="rId100" Type="http://schemas.openxmlformats.org/officeDocument/2006/relationships/customXml" Target="../ink/ink235.xml"/><Relationship Id="rId282" Type="http://schemas.openxmlformats.org/officeDocument/2006/relationships/customXml" Target="../ink/ink326.xml"/><Relationship Id="rId338" Type="http://schemas.openxmlformats.org/officeDocument/2006/relationships/customXml" Target="../ink/ink354.xml"/><Relationship Id="rId503" Type="http://schemas.openxmlformats.org/officeDocument/2006/relationships/customXml" Target="../ink/ink437.xml"/><Relationship Id="rId545" Type="http://schemas.openxmlformats.org/officeDocument/2006/relationships/customXml" Target="../ink/ink458.xml"/><Relationship Id="rId8" Type="http://schemas.openxmlformats.org/officeDocument/2006/relationships/customXml" Target="../ink/ink180.xml"/><Relationship Id="rId142" Type="http://schemas.openxmlformats.org/officeDocument/2006/relationships/customXml" Target="../ink/ink256.xml"/><Relationship Id="rId184" Type="http://schemas.openxmlformats.org/officeDocument/2006/relationships/customXml" Target="../ink/ink277.xml"/><Relationship Id="rId391" Type="http://schemas.openxmlformats.org/officeDocument/2006/relationships/image" Target="../media/image327.png"/><Relationship Id="rId405" Type="http://schemas.openxmlformats.org/officeDocument/2006/relationships/customXml" Target="../ink/ink388.xml"/><Relationship Id="rId447" Type="http://schemas.openxmlformats.org/officeDocument/2006/relationships/customXml" Target="../ink/ink409.xml"/><Relationship Id="rId251" Type="http://schemas.openxmlformats.org/officeDocument/2006/relationships/image" Target="../media/image257.png"/><Relationship Id="rId489" Type="http://schemas.openxmlformats.org/officeDocument/2006/relationships/customXml" Target="../ink/ink430.xml"/><Relationship Id="rId46" Type="http://schemas.openxmlformats.org/officeDocument/2006/relationships/customXml" Target="../ink/ink200.xml"/><Relationship Id="rId293" Type="http://schemas.openxmlformats.org/officeDocument/2006/relationships/image" Target="../media/image278.png"/><Relationship Id="rId307" Type="http://schemas.openxmlformats.org/officeDocument/2006/relationships/image" Target="../media/image285.png"/><Relationship Id="rId349" Type="http://schemas.openxmlformats.org/officeDocument/2006/relationships/image" Target="../media/image306.png"/><Relationship Id="rId514" Type="http://schemas.openxmlformats.org/officeDocument/2006/relationships/image" Target="../media/image388.png"/><Relationship Id="rId556" Type="http://schemas.openxmlformats.org/officeDocument/2006/relationships/image" Target="../media/image409.png"/><Relationship Id="rId88" Type="http://schemas.openxmlformats.org/officeDocument/2006/relationships/customXml" Target="../ink/ink228.xml"/><Relationship Id="rId111" Type="http://schemas.openxmlformats.org/officeDocument/2006/relationships/image" Target="../media/image187.png"/><Relationship Id="rId153" Type="http://schemas.openxmlformats.org/officeDocument/2006/relationships/image" Target="../media/image208.png"/><Relationship Id="rId195" Type="http://schemas.openxmlformats.org/officeDocument/2006/relationships/image" Target="../media/image229.png"/><Relationship Id="rId209" Type="http://schemas.openxmlformats.org/officeDocument/2006/relationships/image" Target="../media/image236.png"/><Relationship Id="rId360" Type="http://schemas.openxmlformats.org/officeDocument/2006/relationships/customXml" Target="../ink/ink365.xml"/><Relationship Id="rId416" Type="http://schemas.openxmlformats.org/officeDocument/2006/relationships/image" Target="../media/image339.png"/><Relationship Id="rId220" Type="http://schemas.openxmlformats.org/officeDocument/2006/relationships/customXml" Target="../ink/ink295.xml"/><Relationship Id="rId458" Type="http://schemas.openxmlformats.org/officeDocument/2006/relationships/image" Target="../media/image360.png"/><Relationship Id="rId15" Type="http://schemas.openxmlformats.org/officeDocument/2006/relationships/image" Target="../media/image148.png"/><Relationship Id="rId57" Type="http://schemas.openxmlformats.org/officeDocument/2006/relationships/image" Target="../media/image168.png"/><Relationship Id="rId262" Type="http://schemas.openxmlformats.org/officeDocument/2006/relationships/customXml" Target="../ink/ink316.xml"/><Relationship Id="rId318" Type="http://schemas.openxmlformats.org/officeDocument/2006/relationships/customXml" Target="../ink/ink344.xml"/><Relationship Id="rId525" Type="http://schemas.openxmlformats.org/officeDocument/2006/relationships/customXml" Target="../ink/ink448.xml"/><Relationship Id="rId567" Type="http://schemas.openxmlformats.org/officeDocument/2006/relationships/customXml" Target="../ink/ink469.xml"/><Relationship Id="rId99" Type="http://schemas.openxmlformats.org/officeDocument/2006/relationships/image" Target="../media/image181.png"/><Relationship Id="rId122" Type="http://schemas.openxmlformats.org/officeDocument/2006/relationships/customXml" Target="../ink/ink246.xml"/><Relationship Id="rId164" Type="http://schemas.openxmlformats.org/officeDocument/2006/relationships/customXml" Target="../ink/ink267.xml"/><Relationship Id="rId371" Type="http://schemas.openxmlformats.org/officeDocument/2006/relationships/image" Target="../media/image317.png"/><Relationship Id="rId427" Type="http://schemas.openxmlformats.org/officeDocument/2006/relationships/customXml" Target="../ink/ink399.xml"/><Relationship Id="rId469" Type="http://schemas.openxmlformats.org/officeDocument/2006/relationships/customXml" Target="../ink/ink420.xml"/><Relationship Id="rId26" Type="http://schemas.openxmlformats.org/officeDocument/2006/relationships/customXml" Target="../ink/ink189.xml"/><Relationship Id="rId231" Type="http://schemas.openxmlformats.org/officeDocument/2006/relationships/image" Target="../media/image247.png"/><Relationship Id="rId273" Type="http://schemas.openxmlformats.org/officeDocument/2006/relationships/image" Target="../media/image268.png"/><Relationship Id="rId329" Type="http://schemas.openxmlformats.org/officeDocument/2006/relationships/image" Target="../media/image296.png"/><Relationship Id="rId480" Type="http://schemas.openxmlformats.org/officeDocument/2006/relationships/image" Target="../media/image371.png"/><Relationship Id="rId536" Type="http://schemas.openxmlformats.org/officeDocument/2006/relationships/image" Target="../media/image399.png"/><Relationship Id="rId68" Type="http://schemas.openxmlformats.org/officeDocument/2006/relationships/customXml" Target="../ink/ink211.xml"/><Relationship Id="rId133" Type="http://schemas.openxmlformats.org/officeDocument/2006/relationships/image" Target="../media/image198.png"/><Relationship Id="rId175" Type="http://schemas.openxmlformats.org/officeDocument/2006/relationships/image" Target="../media/image219.png"/><Relationship Id="rId340" Type="http://schemas.openxmlformats.org/officeDocument/2006/relationships/customXml" Target="../ink/ink355.xml"/><Relationship Id="rId578" Type="http://schemas.openxmlformats.org/officeDocument/2006/relationships/customXml" Target="../ink/ink4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D5B5-F05A-237B-0E25-FC343770E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CFDEF-C535-4E75-7B0F-75AFBAD86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D58C70F-3EE6-FADD-1572-5B5A1776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79" y="1895969"/>
            <a:ext cx="1150720" cy="92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9A3751-0D73-8DBF-E02E-9AC90F718CDE}"/>
              </a:ext>
            </a:extLst>
          </p:cNvPr>
          <p:cNvSpPr/>
          <p:nvPr/>
        </p:nvSpPr>
        <p:spPr>
          <a:xfrm>
            <a:off x="7754472" y="1982472"/>
            <a:ext cx="1836940" cy="7159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22DB3A-5EC8-997C-1FD8-0432547115B7}"/>
              </a:ext>
            </a:extLst>
          </p:cNvPr>
          <p:cNvSpPr/>
          <p:nvPr/>
        </p:nvSpPr>
        <p:spPr>
          <a:xfrm>
            <a:off x="9550555" y="2143200"/>
            <a:ext cx="1361465" cy="3944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ContactList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2C04A-D185-2B31-0E04-00686D241723}"/>
              </a:ext>
            </a:extLst>
          </p:cNvPr>
          <p:cNvSpPr txBox="1"/>
          <p:nvPr/>
        </p:nvSpPr>
        <p:spPr>
          <a:xfrm>
            <a:off x="5203458" y="1835423"/>
            <a:ext cx="1363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{contacts} 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BBF16-EB18-6A7A-E243-E470F6FD4D31}"/>
              </a:ext>
            </a:extLst>
          </p:cNvPr>
          <p:cNvSpPr txBox="1"/>
          <p:nvPr/>
        </p:nvSpPr>
        <p:spPr>
          <a:xfrm>
            <a:off x="5203458" y="2173046"/>
            <a:ext cx="2081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{dispatch} props (</a:t>
            </a:r>
            <a:r>
              <a:rPr lang="en-US" sz="1400">
                <a:solidFill>
                  <a:srgbClr val="FF0000"/>
                </a:solidFill>
              </a:rPr>
              <a:t>callback</a:t>
            </a:r>
            <a:r>
              <a:rPr lang="en-US" sz="140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A5BD98-13B8-E8A5-479D-D0A34220E1E5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>
            <a:off x="7205522" y="515052"/>
            <a:ext cx="147049" cy="2787790"/>
          </a:xfrm>
          <a:prstGeom prst="bentConnector3">
            <a:avLst>
              <a:gd name="adj1" fmla="val -155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347DCB-B675-9F75-2E25-84F6A1584B95}"/>
              </a:ext>
            </a:extLst>
          </p:cNvPr>
          <p:cNvSpPr txBox="1"/>
          <p:nvPr/>
        </p:nvSpPr>
        <p:spPr>
          <a:xfrm>
            <a:off x="7309557" y="1370639"/>
            <a:ext cx="22409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map: list object &gt;&gt; list of JSX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561CDB-6167-8319-0395-8D425EA43216}"/>
              </a:ext>
            </a:extLst>
          </p:cNvPr>
          <p:cNvSpPr/>
          <p:nvPr/>
        </p:nvSpPr>
        <p:spPr>
          <a:xfrm>
            <a:off x="2589703" y="2050186"/>
            <a:ext cx="1649506" cy="5446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State</a:t>
            </a:r>
          </a:p>
          <a:p>
            <a:pPr algn="ctr"/>
            <a:r>
              <a:rPr lang="en-US" sz="1200"/>
              <a:t>{</a:t>
            </a:r>
            <a:r>
              <a:rPr lang="en-US" sz="1000"/>
              <a:t>selectedId, message</a:t>
            </a:r>
            <a:r>
              <a:rPr lang="en-US" sz="1200"/>
              <a:t>}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CBB06A7-5B5E-57EF-3823-16B4B5FE6B7D}"/>
              </a:ext>
            </a:extLst>
          </p:cNvPr>
          <p:cNvCxnSpPr>
            <a:cxnSpLocks/>
            <a:stCxn id="6" idx="1"/>
            <a:endCxn id="9" idx="2"/>
          </p:cNvCxnSpPr>
          <p:nvPr/>
        </p:nvCxnSpPr>
        <p:spPr>
          <a:xfrm rot="10800000" flipV="1">
            <a:off x="6244224" y="2340425"/>
            <a:ext cx="1510248" cy="140398"/>
          </a:xfrm>
          <a:prstGeom prst="bentConnector4">
            <a:avLst>
              <a:gd name="adj1" fmla="val 15543"/>
              <a:gd name="adj2" fmla="val 417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38CF77-1B7F-762B-BEE4-9828B4C9E65A}"/>
              </a:ext>
            </a:extLst>
          </p:cNvPr>
          <p:cNvCxnSpPr>
            <a:stCxn id="9" idx="1"/>
            <a:endCxn id="16" idx="3"/>
          </p:cNvCxnSpPr>
          <p:nvPr/>
        </p:nvCxnSpPr>
        <p:spPr>
          <a:xfrm flipH="1" flipV="1">
            <a:off x="4239209" y="2322493"/>
            <a:ext cx="964249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51290F-5A3C-EA37-F1AB-221899E5604F}"/>
              </a:ext>
            </a:extLst>
          </p:cNvPr>
          <p:cNvSpPr txBox="1"/>
          <p:nvPr/>
        </p:nvSpPr>
        <p:spPr>
          <a:xfrm>
            <a:off x="4296908" y="2560871"/>
            <a:ext cx="120519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reducer: </a:t>
            </a:r>
          </a:p>
          <a:p>
            <a:r>
              <a:rPr lang="en-US" sz="1050"/>
              <a:t>state + action = state (new)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8E07F3-D068-540B-9F05-1507D1311393}"/>
              </a:ext>
            </a:extLst>
          </p:cNvPr>
          <p:cNvSpPr txBox="1"/>
          <p:nvPr/>
        </p:nvSpPr>
        <p:spPr>
          <a:xfrm>
            <a:off x="5228560" y="3058471"/>
            <a:ext cx="1499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{selectedId} props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9583A5D-29FE-BF09-DC06-53F2739BB270}"/>
              </a:ext>
            </a:extLst>
          </p:cNvPr>
          <p:cNvCxnSpPr>
            <a:cxnSpLocks/>
            <a:stCxn id="16" idx="2"/>
            <a:endCxn id="43" idx="1"/>
          </p:cNvCxnSpPr>
          <p:nvPr/>
        </p:nvCxnSpPr>
        <p:spPr>
          <a:xfrm rot="16200000" flipH="1">
            <a:off x="4012728" y="1996528"/>
            <a:ext cx="617560" cy="1814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A0DB826-6EB8-C30F-D9F4-FBF03A0D9B3D}"/>
              </a:ext>
            </a:extLst>
          </p:cNvPr>
          <p:cNvCxnSpPr>
            <a:cxnSpLocks/>
            <a:stCxn id="43" idx="3"/>
            <a:endCxn id="6" idx="2"/>
          </p:cNvCxnSpPr>
          <p:nvPr/>
        </p:nvCxnSpPr>
        <p:spPr>
          <a:xfrm flipV="1">
            <a:off x="6728394" y="2698377"/>
            <a:ext cx="1944548" cy="513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AB609BA-8E6B-B314-BD1B-F1EC899CF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901" y="3372867"/>
            <a:ext cx="1737511" cy="8001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968E064-EE23-698E-C5D5-2219A68DC4E5}"/>
              </a:ext>
            </a:extLst>
          </p:cNvPr>
          <p:cNvSpPr txBox="1"/>
          <p:nvPr/>
        </p:nvSpPr>
        <p:spPr>
          <a:xfrm>
            <a:off x="7989518" y="2908664"/>
            <a:ext cx="136684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/>
              <a:t>Bold selected button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4F312F-B052-6E77-0EBF-A3C2D2C08EB6}"/>
              </a:ext>
            </a:extLst>
          </p:cNvPr>
          <p:cNvSpPr/>
          <p:nvPr/>
        </p:nvSpPr>
        <p:spPr>
          <a:xfrm>
            <a:off x="7754472" y="3457131"/>
            <a:ext cx="1836940" cy="7159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BF1EE7-3E3C-0178-D94D-E34285982936}"/>
              </a:ext>
            </a:extLst>
          </p:cNvPr>
          <p:cNvSpPr/>
          <p:nvPr/>
        </p:nvSpPr>
        <p:spPr>
          <a:xfrm>
            <a:off x="9550555" y="3617859"/>
            <a:ext cx="1361465" cy="3944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Chat Component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BC1E2-97E2-6ABA-AFC4-B977040F70B0}"/>
              </a:ext>
            </a:extLst>
          </p:cNvPr>
          <p:cNvSpPr txBox="1"/>
          <p:nvPr/>
        </p:nvSpPr>
        <p:spPr>
          <a:xfrm>
            <a:off x="5359181" y="3658163"/>
            <a:ext cx="9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{key} props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FA26130-3825-1D76-6AAC-29A4321EE25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408628" y="2772361"/>
            <a:ext cx="1950553" cy="1039691"/>
          </a:xfrm>
          <a:prstGeom prst="bentConnector3">
            <a:avLst>
              <a:gd name="adj1" fmla="val 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1C75AB1-1034-3178-F719-879BE49015E2}"/>
              </a:ext>
            </a:extLst>
          </p:cNvPr>
          <p:cNvSpPr txBox="1"/>
          <p:nvPr/>
        </p:nvSpPr>
        <p:spPr>
          <a:xfrm>
            <a:off x="4355971" y="3958160"/>
            <a:ext cx="3433389" cy="12234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accent1">
                    <a:lumMod val="75000"/>
                  </a:schemeClr>
                </a:solidFill>
              </a:rPr>
              <a:t>contact = contacts.find(c =&gt; c.id === selectedId)</a:t>
            </a:r>
          </a:p>
          <a:p>
            <a:r>
              <a:rPr lang="en-US" sz="1050">
                <a:solidFill>
                  <a:schemeClr val="accent1">
                    <a:lumMod val="75000"/>
                  </a:schemeClr>
                </a:solidFill>
              </a:rPr>
              <a:t>key = contact.id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When state changed then the key will be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The key change then request re-create new Chat object in React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If don’t set key props then React will not create Chat object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4F8FDC-487A-7C19-B9B9-7A11F7900DDF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>
            <a:off x="6355479" y="3812052"/>
            <a:ext cx="1398993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8CB0668-B192-6EE6-A91D-E2EE9E9F3A5B}"/>
              </a:ext>
            </a:extLst>
          </p:cNvPr>
          <p:cNvSpPr txBox="1"/>
          <p:nvPr/>
        </p:nvSpPr>
        <p:spPr>
          <a:xfrm>
            <a:off x="5437566" y="5057620"/>
            <a:ext cx="138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{message} props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C78C325-F665-0F99-2F21-52283EDF971A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3149763" y="2859493"/>
            <a:ext cx="2617036" cy="2087650"/>
          </a:xfrm>
          <a:prstGeom prst="bentConnector3">
            <a:avLst>
              <a:gd name="adj1" fmla="val 100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FB0C43F-3E5B-3108-D5A1-7573AA45BC8E}"/>
              </a:ext>
            </a:extLst>
          </p:cNvPr>
          <p:cNvCxnSpPr>
            <a:cxnSpLocks/>
            <a:stCxn id="75" idx="3"/>
            <a:endCxn id="60" idx="2"/>
          </p:cNvCxnSpPr>
          <p:nvPr/>
        </p:nvCxnSpPr>
        <p:spPr>
          <a:xfrm flipV="1">
            <a:off x="6820830" y="4173036"/>
            <a:ext cx="1852112" cy="1038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920ADC8-2339-08D2-2CE3-E6AE9B138277}"/>
              </a:ext>
            </a:extLst>
          </p:cNvPr>
          <p:cNvSpPr txBox="1"/>
          <p:nvPr/>
        </p:nvSpPr>
        <p:spPr>
          <a:xfrm>
            <a:off x="5437566" y="5566757"/>
            <a:ext cx="20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{dispatch} props (</a:t>
            </a:r>
            <a:r>
              <a:rPr lang="en-US" sz="1400">
                <a:solidFill>
                  <a:srgbClr val="FF0000"/>
                </a:solidFill>
              </a:rPr>
              <a:t>callback)</a:t>
            </a:r>
            <a:endParaRPr lang="en-US" sz="140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15B25ED-D604-374A-DF63-26A13A2BA955}"/>
              </a:ext>
            </a:extLst>
          </p:cNvPr>
          <p:cNvCxnSpPr>
            <a:cxnSpLocks/>
            <a:stCxn id="61" idx="3"/>
            <a:endCxn id="84" idx="3"/>
          </p:cNvCxnSpPr>
          <p:nvPr/>
        </p:nvCxnSpPr>
        <p:spPr>
          <a:xfrm flipH="1">
            <a:off x="7533524" y="3815083"/>
            <a:ext cx="3378496" cy="1905563"/>
          </a:xfrm>
          <a:prstGeom prst="bentConnector3">
            <a:avLst>
              <a:gd name="adj1" fmla="val -6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98A66C6-7D39-280F-F482-CBB6A304202D}"/>
              </a:ext>
            </a:extLst>
          </p:cNvPr>
          <p:cNvCxnSpPr>
            <a:cxnSpLocks/>
            <a:stCxn id="84" idx="1"/>
            <a:endCxn id="16" idx="1"/>
          </p:cNvCxnSpPr>
          <p:nvPr/>
        </p:nvCxnSpPr>
        <p:spPr>
          <a:xfrm rot="10800000">
            <a:off x="2589704" y="2322494"/>
            <a:ext cx="2847863" cy="3398153"/>
          </a:xfrm>
          <a:prstGeom prst="bentConnector3">
            <a:avLst>
              <a:gd name="adj1" fmla="val 108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102715-54BD-32D9-4FB6-E590952CB75C}"/>
              </a:ext>
            </a:extLst>
          </p:cNvPr>
          <p:cNvSpPr txBox="1"/>
          <p:nvPr/>
        </p:nvSpPr>
        <p:spPr>
          <a:xfrm>
            <a:off x="1930179" y="2695831"/>
            <a:ext cx="232131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/>
              <a:t>Any change of state will raise re-render of the component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9E49B5-36E6-D6D1-CF27-BAAA5731A78E}"/>
              </a:ext>
            </a:extLst>
          </p:cNvPr>
          <p:cNvSpPr txBox="1"/>
          <p:nvPr/>
        </p:nvSpPr>
        <p:spPr>
          <a:xfrm>
            <a:off x="8066679" y="5594340"/>
            <a:ext cx="137666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/>
              <a:t>On [Send to] button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1B8945-A23A-BB4B-CE6A-4E449F19742B}"/>
              </a:ext>
            </a:extLst>
          </p:cNvPr>
          <p:cNvSpPr txBox="1"/>
          <p:nvPr/>
        </p:nvSpPr>
        <p:spPr>
          <a:xfrm>
            <a:off x="908497" y="228049"/>
            <a:ext cx="4432197" cy="170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States </a:t>
            </a:r>
            <a:r>
              <a:rPr lang="en-US" sz="1050" b="1">
                <a:solidFill>
                  <a:srgbClr val="FF0000"/>
                </a:solidFill>
              </a:rPr>
              <a:t>live in memory</a:t>
            </a:r>
            <a:r>
              <a:rPr lang="en-US" sz="1050"/>
              <a:t>. They will be managed by </a:t>
            </a:r>
            <a:r>
              <a:rPr lang="en-US" sz="1050" b="1">
                <a:solidFill>
                  <a:srgbClr val="FF0000"/>
                </a:solidFill>
              </a:rPr>
              <a:t>React between re-rendering </a:t>
            </a:r>
            <a:r>
              <a:rPr lang="en-US" sz="1050"/>
              <a:t>(because of this, they are used to persist component’s state)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/>
              <a:t>Use tuple [XXX, setXXX] = useState(XXX_initialValue) read and write the value of state XXX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/>
              <a:t>Trigger re-render we need to create new object XXX and pass the setXXX func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/>
              <a:t>All of variables depend XXX will be re-calculate base on new XXX changed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FF0000"/>
                </a:solidFill>
              </a:rPr>
              <a:t>Hooked/managed by React (outside the function creating JSX UI)</a:t>
            </a:r>
          </a:p>
          <a:p>
            <a:endParaRPr lang="en-US" sz="105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03A877-4A76-B0FC-0997-86278A66A1A8}"/>
              </a:ext>
            </a:extLst>
          </p:cNvPr>
          <p:cNvSpPr txBox="1"/>
          <p:nvPr/>
        </p:nvSpPr>
        <p:spPr>
          <a:xfrm>
            <a:off x="6129198" y="523465"/>
            <a:ext cx="479541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/>
              <a:t>{dispatch} we want to centralize the handle logic in single source (the use Reducer)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04DE3-1043-038B-24F2-ADE84D43679E}"/>
              </a:ext>
            </a:extLst>
          </p:cNvPr>
          <p:cNvSpPr/>
          <p:nvPr/>
        </p:nvSpPr>
        <p:spPr>
          <a:xfrm>
            <a:off x="9749459" y="1650141"/>
            <a:ext cx="967774" cy="3944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 (if any)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CCC52-588D-FBED-0077-DFD76CF7CB11}"/>
              </a:ext>
            </a:extLst>
          </p:cNvPr>
          <p:cNvSpPr/>
          <p:nvPr/>
        </p:nvSpPr>
        <p:spPr>
          <a:xfrm>
            <a:off x="9747400" y="3138219"/>
            <a:ext cx="967774" cy="3944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State (if any)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80D91D-5100-1E31-9273-2FE344EFF6EC}"/>
              </a:ext>
            </a:extLst>
          </p:cNvPr>
          <p:cNvSpPr txBox="1"/>
          <p:nvPr/>
        </p:nvSpPr>
        <p:spPr>
          <a:xfrm>
            <a:off x="10736708" y="1291374"/>
            <a:ext cx="127619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Hooked/managed by React (outside the function creating JSX UI)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9FB322-FB05-2563-DB7D-66054197E06B}"/>
              </a:ext>
            </a:extLst>
          </p:cNvPr>
          <p:cNvSpPr txBox="1"/>
          <p:nvPr/>
        </p:nvSpPr>
        <p:spPr>
          <a:xfrm>
            <a:off x="10777565" y="2673585"/>
            <a:ext cx="127619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Hooked/managed by React (outside the function creating JSX UI)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0AE56-8D7D-AD82-5EBD-3EEA9D2B4979}"/>
              </a:ext>
            </a:extLst>
          </p:cNvPr>
          <p:cNvSpPr txBox="1"/>
          <p:nvPr/>
        </p:nvSpPr>
        <p:spPr>
          <a:xfrm>
            <a:off x="2768808" y="1211367"/>
            <a:ext cx="127619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4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5C14E3-640D-9C44-67C8-890F085B1C29}"/>
              </a:ext>
            </a:extLst>
          </p:cNvPr>
          <p:cNvSpPr txBox="1"/>
          <p:nvPr/>
        </p:nvSpPr>
        <p:spPr>
          <a:xfrm>
            <a:off x="286871" y="426905"/>
            <a:ext cx="5154705" cy="6070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useReducer }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Chat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"./Chat.js"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ContactList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"./ContactList.js"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initialState, messengerReducer }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"./messengerReducer"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ChatApp()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[state, dispatch] = useReducer(messengerReducer, initialState);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message = state.message;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contact = contacts.find((c)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c.id === state.selectedId);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"Re-create ChatApp"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&lt;ContactList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contacts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selectedId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state.selectedId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&lt;Chat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contact.id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contacts = [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id: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"Taylor"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email: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"taylor@mail.com"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id: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email: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"alice@mail.com"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id: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email: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"bob@mail.com"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2EA96-90DB-EA46-C360-78D6CB33EE58}"/>
              </a:ext>
            </a:extLst>
          </p:cNvPr>
          <p:cNvSpPr txBox="1"/>
          <p:nvPr/>
        </p:nvSpPr>
        <p:spPr>
          <a:xfrm>
            <a:off x="6194611" y="750070"/>
            <a:ext cx="5154705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useState }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Chat({ contact, message, dispatch })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"Re-create Chat"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"chat"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&lt;textarea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"Chat to 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contact.name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dispatch({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type: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"edited_message"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message: e.target.value,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});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&lt;br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alert(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`Sending "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to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contact.email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dispatch({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type: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"sent_message"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});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Send to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contact.email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1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5C14E3-640D-9C44-67C8-890F085B1C29}"/>
              </a:ext>
            </a:extLst>
          </p:cNvPr>
          <p:cNvSpPr txBox="1"/>
          <p:nvPr/>
        </p:nvSpPr>
        <p:spPr>
          <a:xfrm>
            <a:off x="286871" y="426905"/>
            <a:ext cx="5154705" cy="44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ContactList({ contacts, selectedId, dispatch })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"contact-list"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contacts.map((contact)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contact.id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05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dispatch({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type: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"changed_selection"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contactId: contact.id,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message: contact.message,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});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}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selectedId === contact.id ?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contact.name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contact.name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2EA96-90DB-EA46-C360-78D6CB33EE58}"/>
              </a:ext>
            </a:extLst>
          </p:cNvPr>
          <p:cNvSpPr txBox="1"/>
          <p:nvPr/>
        </p:nvSpPr>
        <p:spPr>
          <a:xfrm>
            <a:off x="6176681" y="301834"/>
            <a:ext cx="5154705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initialState =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selectedId: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message: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messengerReducer(state, action)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(action.type)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"changed_selection"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...state,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selectedId: action.contactId,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message: action.message,</a:t>
            </a: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"edited_message"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...state,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message: action.message,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"sent_message"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...state,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message: 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Error(</a:t>
            </a:r>
            <a:r>
              <a:rPr lang="en-US" sz="105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 action: "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action.type);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5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6FF37-AC6C-36DA-517A-F59350F9B9FE}"/>
              </a:ext>
            </a:extLst>
          </p:cNvPr>
          <p:cNvSpPr/>
          <p:nvPr/>
        </p:nvSpPr>
        <p:spPr>
          <a:xfrm>
            <a:off x="1676400" y="1434354"/>
            <a:ext cx="3541059" cy="708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Call Function Component()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FA474-B37F-141C-73B2-1767487EA954}"/>
              </a:ext>
            </a:extLst>
          </p:cNvPr>
          <p:cNvSpPr/>
          <p:nvPr/>
        </p:nvSpPr>
        <p:spPr>
          <a:xfrm>
            <a:off x="7368988" y="1434354"/>
            <a:ext cx="3541059" cy="708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React Batch Updates</a:t>
            </a:r>
          </a:p>
          <a:p>
            <a:pPr algn="ctr"/>
            <a:r>
              <a:rPr lang="en-US" sz="1400"/>
              <a:t>(Virtual DOM Reconciliation)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623BA95-E2A8-9FED-CC59-822C29C17A96}"/>
              </a:ext>
            </a:extLst>
          </p:cNvPr>
          <p:cNvCxnSpPr>
            <a:stCxn id="5" idx="0"/>
            <a:endCxn id="4" idx="0"/>
          </p:cNvCxnSpPr>
          <p:nvPr/>
        </p:nvCxnSpPr>
        <p:spPr>
          <a:xfrm rot="16200000" flipV="1">
            <a:off x="6293224" y="-1411940"/>
            <a:ext cx="12700" cy="56925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7209A5-055F-4785-2269-D45E7EFDBC8D}"/>
              </a:ext>
            </a:extLst>
          </p:cNvPr>
          <p:cNvSpPr txBox="1"/>
          <p:nvPr/>
        </p:nvSpPr>
        <p:spPr>
          <a:xfrm>
            <a:off x="4276164" y="756771"/>
            <a:ext cx="391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Re-render: States change, button click…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0DD35-2AB2-9D4F-E5A8-C3EA6B8F13C8}"/>
              </a:ext>
            </a:extLst>
          </p:cNvPr>
          <p:cNvSpPr/>
          <p:nvPr/>
        </p:nvSpPr>
        <p:spPr>
          <a:xfrm>
            <a:off x="7375338" y="2379102"/>
            <a:ext cx="3541059" cy="708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React State Management</a:t>
            </a:r>
          </a:p>
          <a:p>
            <a:pPr algn="ctr"/>
            <a:r>
              <a:rPr lang="en-US" sz="1400"/>
              <a:t>(store by object per function component)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38DDE-ECF9-3B6D-02AF-10A8DC230634}"/>
              </a:ext>
            </a:extLst>
          </p:cNvPr>
          <p:cNvSpPr/>
          <p:nvPr/>
        </p:nvSpPr>
        <p:spPr>
          <a:xfrm>
            <a:off x="1682750" y="2379100"/>
            <a:ext cx="3541059" cy="708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const [state, setState]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D12BD1-C10D-2CAC-FA9E-41FC0F277C26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3446930" y="2142566"/>
            <a:ext cx="6350" cy="23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B75329-A0DC-61FC-A902-C6E7DD95810F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5223809" y="2733206"/>
            <a:ext cx="215152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0F0794-ED71-6F45-AFB2-AA46E2A09D83}"/>
              </a:ext>
            </a:extLst>
          </p:cNvPr>
          <p:cNvSpPr txBox="1"/>
          <p:nvPr/>
        </p:nvSpPr>
        <p:spPr>
          <a:xfrm>
            <a:off x="5543308" y="2262560"/>
            <a:ext cx="15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useState hook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49DCE4-95AF-ED86-84BD-B78B39F4BF48}"/>
              </a:ext>
            </a:extLst>
          </p:cNvPr>
          <p:cNvSpPr txBox="1"/>
          <p:nvPr/>
        </p:nvSpPr>
        <p:spPr>
          <a:xfrm>
            <a:off x="5475979" y="2801330"/>
            <a:ext cx="176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Keep persistance</a:t>
            </a:r>
          </a:p>
        </p:txBody>
      </p:sp>
    </p:spTree>
    <p:extLst>
      <p:ext uri="{BB962C8B-B14F-4D97-AF65-F5344CB8AC3E}">
        <p14:creationId xmlns:p14="http://schemas.microsoft.com/office/powerpoint/2010/main" val="346036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2371-AB83-45B8-6050-0BA4A868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6" y="117990"/>
            <a:ext cx="10515600" cy="763459"/>
          </a:xfrm>
        </p:spPr>
        <p:txBody>
          <a:bodyPr>
            <a:normAutofit/>
          </a:bodyPr>
          <a:lstStyle/>
          <a:p>
            <a:r>
              <a:rPr lang="en-US" sz="3200"/>
              <a:t>UseContext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960D80-6FE5-C0B8-CBCB-5747CB1D15A3}"/>
              </a:ext>
            </a:extLst>
          </p:cNvPr>
          <p:cNvGrpSpPr/>
          <p:nvPr/>
        </p:nvGrpSpPr>
        <p:grpSpPr>
          <a:xfrm>
            <a:off x="3342434" y="2968476"/>
            <a:ext cx="1674720" cy="307080"/>
            <a:chOff x="3342434" y="2968476"/>
            <a:chExt cx="167472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F5ACD0-4A40-0308-2CCB-4F88BFD4EBC8}"/>
                    </a:ext>
                  </a:extLst>
                </p14:cNvPr>
                <p14:cNvContentPartPr/>
                <p14:nvPr/>
              </p14:nvContentPartPr>
              <p14:xfrm>
                <a:off x="3342434" y="2990076"/>
                <a:ext cx="62640" cy="28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F5ACD0-4A40-0308-2CCB-4F88BFD4EB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36314" y="2983956"/>
                  <a:ext cx="74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FB36B7-62C5-29FB-C055-57F5471DD3F9}"/>
                    </a:ext>
                  </a:extLst>
                </p14:cNvPr>
                <p14:cNvContentPartPr/>
                <p14:nvPr/>
              </p14:nvContentPartPr>
              <p14:xfrm>
                <a:off x="3522434" y="3131196"/>
                <a:ext cx="129600" cy="88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FB36B7-62C5-29FB-C055-57F5471DD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6314" y="3125076"/>
                  <a:ext cx="141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6FD058-DB76-FE33-1A7E-5EEED5603AA8}"/>
                    </a:ext>
                  </a:extLst>
                </p14:cNvPr>
                <p14:cNvContentPartPr/>
                <p14:nvPr/>
              </p14:nvContentPartPr>
              <p14:xfrm>
                <a:off x="3661754" y="3123996"/>
                <a:ext cx="127440" cy="8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6FD058-DB76-FE33-1A7E-5EEED5603A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5634" y="3117876"/>
                  <a:ext cx="139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666823-9A46-18F7-30C1-D47C775D1AD2}"/>
                    </a:ext>
                  </a:extLst>
                </p14:cNvPr>
                <p14:cNvContentPartPr/>
                <p14:nvPr/>
              </p14:nvContentPartPr>
              <p14:xfrm>
                <a:off x="3811514" y="3056676"/>
                <a:ext cx="25560" cy="138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666823-9A46-18F7-30C1-D47C775D1A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05394" y="3050556"/>
                  <a:ext cx="37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A1BA02-400C-FA51-6CB4-4D0BE6F01F99}"/>
                    </a:ext>
                  </a:extLst>
                </p14:cNvPr>
                <p14:cNvContentPartPr/>
                <p14:nvPr/>
              </p14:nvContentPartPr>
              <p14:xfrm>
                <a:off x="3780554" y="3102396"/>
                <a:ext cx="7524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A1BA02-400C-FA51-6CB4-4D0BE6F01F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74434" y="3096276"/>
                  <a:ext cx="87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BF8B44-4BF7-D99A-BCC6-0B048AEC581C}"/>
                    </a:ext>
                  </a:extLst>
                </p14:cNvPr>
                <p14:cNvContentPartPr/>
                <p14:nvPr/>
              </p14:nvContentPartPr>
              <p14:xfrm>
                <a:off x="3874154" y="3038676"/>
                <a:ext cx="118800" cy="16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BF8B44-4BF7-D99A-BCC6-0B048AEC58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68034" y="3032556"/>
                  <a:ext cx="131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805618-CE70-5F24-5D98-87B057E2BFE6}"/>
                    </a:ext>
                  </a:extLst>
                </p14:cNvPr>
                <p14:cNvContentPartPr/>
                <p14:nvPr/>
              </p14:nvContentPartPr>
              <p14:xfrm>
                <a:off x="3969194" y="3114636"/>
                <a:ext cx="169920" cy="77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805618-CE70-5F24-5D98-87B057E2BF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63074" y="3108516"/>
                  <a:ext cx="182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0FFA8C-4CE5-FEF6-B371-56AEBE7A3E30}"/>
                    </a:ext>
                  </a:extLst>
                </p14:cNvPr>
                <p14:cNvContentPartPr/>
                <p14:nvPr/>
              </p14:nvContentPartPr>
              <p14:xfrm>
                <a:off x="4213274" y="3041916"/>
                <a:ext cx="8640" cy="128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0FFA8C-4CE5-FEF6-B371-56AEBE7A3E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07154" y="3035796"/>
                  <a:ext cx="20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B6D5AD-137D-C58C-388E-6904DE9EB9FA}"/>
                    </a:ext>
                  </a:extLst>
                </p14:cNvPr>
                <p14:cNvContentPartPr/>
                <p14:nvPr/>
              </p14:nvContentPartPr>
              <p14:xfrm>
                <a:off x="4161434" y="3096996"/>
                <a:ext cx="123120" cy="10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B6D5AD-137D-C58C-388E-6904DE9EB9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55314" y="3090876"/>
                  <a:ext cx="135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0E8D83-DACA-E8F4-E0D7-79CB78951816}"/>
                    </a:ext>
                  </a:extLst>
                </p14:cNvPr>
                <p14:cNvContentPartPr/>
                <p14:nvPr/>
              </p14:nvContentPartPr>
              <p14:xfrm>
                <a:off x="4273754" y="3052356"/>
                <a:ext cx="2520" cy="30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0E8D83-DACA-E8F4-E0D7-79CB789518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67634" y="3046236"/>
                  <a:ext cx="14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D42C11-E052-44DC-DE30-F144EDE7EB97}"/>
                    </a:ext>
                  </a:extLst>
                </p14:cNvPr>
                <p14:cNvContentPartPr/>
                <p14:nvPr/>
              </p14:nvContentPartPr>
              <p14:xfrm>
                <a:off x="4316594" y="3142716"/>
                <a:ext cx="113760" cy="82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D42C11-E052-44DC-DE30-F144EDE7EB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10474" y="3136596"/>
                  <a:ext cx="12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40BDC8-4A94-09FF-90A0-1DEA7C65C517}"/>
                    </a:ext>
                  </a:extLst>
                </p14:cNvPr>
                <p14:cNvContentPartPr/>
                <p14:nvPr/>
              </p14:nvContentPartPr>
              <p14:xfrm>
                <a:off x="4408754" y="3143796"/>
                <a:ext cx="121320" cy="78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40BDC8-4A94-09FF-90A0-1DEA7C65C5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02634" y="3137676"/>
                  <a:ext cx="133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0C3737-DF04-549A-DADF-041DBB9924BA}"/>
                    </a:ext>
                  </a:extLst>
                </p14:cNvPr>
                <p14:cNvContentPartPr/>
                <p14:nvPr/>
              </p14:nvContentPartPr>
              <p14:xfrm>
                <a:off x="4550594" y="3061716"/>
                <a:ext cx="27360" cy="146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0C3737-DF04-549A-DADF-041DBB9924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44474" y="3055596"/>
                  <a:ext cx="39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83B74A-BE0D-B4EC-2536-FC4FD5A2CEEC}"/>
                    </a:ext>
                  </a:extLst>
                </p14:cNvPr>
                <p14:cNvContentPartPr/>
                <p14:nvPr/>
              </p14:nvContentPartPr>
              <p14:xfrm>
                <a:off x="4534034" y="3101316"/>
                <a:ext cx="154440" cy="11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83B74A-BE0D-B4EC-2536-FC4FD5A2CE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27914" y="3095196"/>
                  <a:ext cx="166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15D0CE6-36DB-59B2-9E52-D2D751B21C0C}"/>
                    </a:ext>
                  </a:extLst>
                </p14:cNvPr>
                <p14:cNvContentPartPr/>
                <p14:nvPr/>
              </p14:nvContentPartPr>
              <p14:xfrm>
                <a:off x="4733834" y="3139836"/>
                <a:ext cx="75240" cy="67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15D0CE6-36DB-59B2-9E52-D2D751B21C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27714" y="3133716"/>
                  <a:ext cx="87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8D3EA0-2611-1BB7-E8C7-9A821C7634B8}"/>
                    </a:ext>
                  </a:extLst>
                </p14:cNvPr>
                <p14:cNvContentPartPr/>
                <p14:nvPr/>
              </p14:nvContentPartPr>
              <p14:xfrm>
                <a:off x="4782794" y="3022116"/>
                <a:ext cx="30960" cy="233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8D3EA0-2611-1BB7-E8C7-9A821C7634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76674" y="3015996"/>
                  <a:ext cx="43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F82B700-731F-411F-E911-8FC4710DC3EE}"/>
                    </a:ext>
                  </a:extLst>
                </p14:cNvPr>
                <p14:cNvContentPartPr/>
                <p14:nvPr/>
              </p14:nvContentPartPr>
              <p14:xfrm>
                <a:off x="4916714" y="2968476"/>
                <a:ext cx="100440" cy="29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F82B700-731F-411F-E911-8FC4710DC3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10594" y="2962356"/>
                  <a:ext cx="11268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A204E4-BB58-3D89-7EF2-66B5E2405F81}"/>
              </a:ext>
            </a:extLst>
          </p:cNvPr>
          <p:cNvGrpSpPr/>
          <p:nvPr/>
        </p:nvGrpSpPr>
        <p:grpSpPr>
          <a:xfrm>
            <a:off x="2164154" y="3619716"/>
            <a:ext cx="703080" cy="283320"/>
            <a:chOff x="2164154" y="3619716"/>
            <a:chExt cx="7030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81AC8F-29D6-6FE9-A223-211480166528}"/>
                    </a:ext>
                  </a:extLst>
                </p14:cNvPr>
                <p14:cNvContentPartPr/>
                <p14:nvPr/>
              </p14:nvContentPartPr>
              <p14:xfrm>
                <a:off x="2164154" y="3619716"/>
                <a:ext cx="135000" cy="18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81AC8F-29D6-6FE9-A223-2114801665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58034" y="3613596"/>
                  <a:ext cx="147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E6FAFB-94F8-8E42-7564-371A0D329B92}"/>
                    </a:ext>
                  </a:extLst>
                </p14:cNvPr>
                <p14:cNvContentPartPr/>
                <p14:nvPr/>
              </p14:nvContentPartPr>
              <p14:xfrm>
                <a:off x="2395274" y="3643476"/>
                <a:ext cx="93240" cy="163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E6FAFB-94F8-8E42-7564-371A0D329B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9154" y="3637356"/>
                  <a:ext cx="105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25DE1F-2C7D-7844-E99F-1DA6A006A3EF}"/>
                    </a:ext>
                  </a:extLst>
                </p14:cNvPr>
                <p14:cNvContentPartPr/>
                <p14:nvPr/>
              </p14:nvContentPartPr>
              <p14:xfrm>
                <a:off x="2481314" y="3729516"/>
                <a:ext cx="103680" cy="93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25DE1F-2C7D-7844-E99F-1DA6A006A3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75194" y="3723396"/>
                  <a:ext cx="115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8C2E1C-03DA-F339-7ECA-12A8A64F0A69}"/>
                    </a:ext>
                  </a:extLst>
                </p14:cNvPr>
                <p14:cNvContentPartPr/>
                <p14:nvPr/>
              </p14:nvContentPartPr>
              <p14:xfrm>
                <a:off x="2630354" y="3735996"/>
                <a:ext cx="81000" cy="167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8C2E1C-03DA-F339-7ECA-12A8A64F0A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24234" y="3729876"/>
                  <a:ext cx="93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FB359A-808C-60F8-CD00-6729BD3F5845}"/>
                    </a:ext>
                  </a:extLst>
                </p14:cNvPr>
                <p14:cNvContentPartPr/>
                <p14:nvPr/>
              </p14:nvContentPartPr>
              <p14:xfrm>
                <a:off x="2737994" y="3670476"/>
                <a:ext cx="16920" cy="130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FB359A-808C-60F8-CD00-6729BD3F58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31874" y="3664356"/>
                  <a:ext cx="29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241E37-D746-A1D5-C32B-CA6125EB45AA}"/>
                    </a:ext>
                  </a:extLst>
                </p14:cNvPr>
                <p14:cNvContentPartPr/>
                <p14:nvPr/>
              </p14:nvContentPartPr>
              <p14:xfrm>
                <a:off x="2794154" y="3724476"/>
                <a:ext cx="73080" cy="81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241E37-D746-A1D5-C32B-CA6125EB45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8034" y="3718356"/>
                  <a:ext cx="8532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0372D38-B299-B4DF-8D68-DE2106D6D770}"/>
              </a:ext>
            </a:extLst>
          </p:cNvPr>
          <p:cNvGrpSpPr/>
          <p:nvPr/>
        </p:nvGrpSpPr>
        <p:grpSpPr>
          <a:xfrm>
            <a:off x="3049754" y="3644556"/>
            <a:ext cx="1087200" cy="282600"/>
            <a:chOff x="3049754" y="3644556"/>
            <a:chExt cx="108720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5B09BF-94C6-3117-CE28-DCFF9FA2D4D8}"/>
                    </a:ext>
                  </a:extLst>
                </p14:cNvPr>
                <p14:cNvContentPartPr/>
                <p14:nvPr/>
              </p14:nvContentPartPr>
              <p14:xfrm>
                <a:off x="3049754" y="3660396"/>
                <a:ext cx="106920" cy="151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5B09BF-94C6-3117-CE28-DCFF9FA2D4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43634" y="3654276"/>
                  <a:ext cx="119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BBCDB7-FE6F-6F40-7A2D-393DD480AFFD}"/>
                    </a:ext>
                  </a:extLst>
                </p14:cNvPr>
                <p14:cNvContentPartPr/>
                <p14:nvPr/>
              </p14:nvContentPartPr>
              <p14:xfrm>
                <a:off x="3171794" y="3738156"/>
                <a:ext cx="49680" cy="85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BBCDB7-FE6F-6F40-7A2D-393DD480AF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65674" y="3732036"/>
                  <a:ext cx="61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A823578-0843-BAE0-3356-3C0A29A0AF48}"/>
                    </a:ext>
                  </a:extLst>
                </p14:cNvPr>
                <p14:cNvContentPartPr/>
                <p14:nvPr/>
              </p14:nvContentPartPr>
              <p14:xfrm>
                <a:off x="3254234" y="3746436"/>
                <a:ext cx="141840" cy="76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A823578-0843-BAE0-3356-3C0A29A0AF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48114" y="3740316"/>
                  <a:ext cx="154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5B8ACF-09B5-BBA4-B222-6E1CB7022F49}"/>
                    </a:ext>
                  </a:extLst>
                </p14:cNvPr>
                <p14:cNvContentPartPr/>
                <p14:nvPr/>
              </p14:nvContentPartPr>
              <p14:xfrm>
                <a:off x="3414434" y="3752556"/>
                <a:ext cx="1296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5B8ACF-09B5-BBA4-B222-6E1CB7022F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08314" y="3746436"/>
                  <a:ext cx="25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C7B553-A49F-EE60-04DB-5C08842B278C}"/>
                    </a:ext>
                  </a:extLst>
                </p14:cNvPr>
                <p14:cNvContentPartPr/>
                <p14:nvPr/>
              </p14:nvContentPartPr>
              <p14:xfrm>
                <a:off x="3418394" y="3722316"/>
                <a:ext cx="61200" cy="102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C7B553-A49F-EE60-04DB-5C08842B27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12274" y="3716196"/>
                  <a:ext cx="7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5E0655-8848-53DA-14D3-F8B31F69C66F}"/>
                    </a:ext>
                  </a:extLst>
                </p14:cNvPr>
                <p14:cNvContentPartPr/>
                <p14:nvPr/>
              </p14:nvContentPartPr>
              <p14:xfrm>
                <a:off x="3513434" y="3731316"/>
                <a:ext cx="51840" cy="87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5E0655-8848-53DA-14D3-F8B31F69C6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07314" y="3725196"/>
                  <a:ext cx="64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BA81A20-AF61-5C0B-F06E-312246E6C8E5}"/>
                    </a:ext>
                  </a:extLst>
                </p14:cNvPr>
                <p14:cNvContentPartPr/>
                <p14:nvPr/>
              </p14:nvContentPartPr>
              <p14:xfrm>
                <a:off x="3612074" y="3732036"/>
                <a:ext cx="66960" cy="7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BA81A20-AF61-5C0B-F06E-312246E6C8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5954" y="3725916"/>
                  <a:ext cx="79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7FEB03-EDE8-8291-D48E-D666F5CAF44D}"/>
                    </a:ext>
                  </a:extLst>
                </p14:cNvPr>
                <p14:cNvContentPartPr/>
                <p14:nvPr/>
              </p14:nvContentPartPr>
              <p14:xfrm>
                <a:off x="3717194" y="3727356"/>
                <a:ext cx="78120" cy="87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7FEB03-EDE8-8291-D48E-D666F5CAF4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11074" y="3721236"/>
                  <a:ext cx="90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022950-408A-AFCD-AF67-53660E0FD33C}"/>
                    </a:ext>
                  </a:extLst>
                </p14:cNvPr>
                <p14:cNvContentPartPr/>
                <p14:nvPr/>
              </p14:nvContentPartPr>
              <p14:xfrm>
                <a:off x="3805394" y="3739236"/>
                <a:ext cx="119160" cy="6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022950-408A-AFCD-AF67-53660E0FD3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99274" y="3733116"/>
                  <a:ext cx="131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93F1B5-3FF8-A4E2-4EDA-48EAB05DB107}"/>
                    </a:ext>
                  </a:extLst>
                </p14:cNvPr>
                <p14:cNvContentPartPr/>
                <p14:nvPr/>
              </p14:nvContentPartPr>
              <p14:xfrm>
                <a:off x="3933914" y="3644556"/>
                <a:ext cx="19800" cy="15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93F1B5-3FF8-A4E2-4EDA-48EAB05DB1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27794" y="3638436"/>
                  <a:ext cx="32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A93368-74F9-538B-10BC-930D2A5C2330}"/>
                    </a:ext>
                  </a:extLst>
                </p14:cNvPr>
                <p14:cNvContentPartPr/>
                <p14:nvPr/>
              </p14:nvContentPartPr>
              <p14:xfrm>
                <a:off x="3905474" y="3713676"/>
                <a:ext cx="81360" cy="6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A93368-74F9-538B-10BC-930D2A5C23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99354" y="3707556"/>
                  <a:ext cx="936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1E9B9A-3164-467B-DF2A-D80E4188FC24}"/>
                    </a:ext>
                  </a:extLst>
                </p14:cNvPr>
                <p14:cNvContentPartPr/>
                <p14:nvPr/>
              </p14:nvContentPartPr>
              <p14:xfrm>
                <a:off x="4038314" y="3656796"/>
                <a:ext cx="98640" cy="20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1E9B9A-3164-467B-DF2A-D80E4188FC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32194" y="3650676"/>
                  <a:ext cx="1108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60093E-B3F5-31AD-F3C1-AB848D263479}"/>
              </a:ext>
            </a:extLst>
          </p:cNvPr>
          <p:cNvGrpSpPr/>
          <p:nvPr/>
        </p:nvGrpSpPr>
        <p:grpSpPr>
          <a:xfrm>
            <a:off x="2190074" y="3023196"/>
            <a:ext cx="826200" cy="187920"/>
            <a:chOff x="2190074" y="3023196"/>
            <a:chExt cx="8262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A1A5B3D-F6A5-23C6-11AA-13BD8F84624B}"/>
                    </a:ext>
                  </a:extLst>
                </p14:cNvPr>
                <p14:cNvContentPartPr/>
                <p14:nvPr/>
              </p14:nvContentPartPr>
              <p14:xfrm>
                <a:off x="2190074" y="3046236"/>
                <a:ext cx="144360" cy="159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A1A5B3D-F6A5-23C6-11AA-13BD8F8462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83954" y="3040116"/>
                  <a:ext cx="156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E1A195-424F-CA52-E854-C0B57770E132}"/>
                    </a:ext>
                  </a:extLst>
                </p14:cNvPr>
                <p14:cNvContentPartPr/>
                <p14:nvPr/>
              </p14:nvContentPartPr>
              <p14:xfrm>
                <a:off x="2368634" y="3097716"/>
                <a:ext cx="41040" cy="113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E1A195-424F-CA52-E854-C0B57770E1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62514" y="3091596"/>
                  <a:ext cx="53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1C06EF-3098-F226-01FA-A68521842044}"/>
                    </a:ext>
                  </a:extLst>
                </p14:cNvPr>
                <p14:cNvContentPartPr/>
                <p14:nvPr/>
              </p14:nvContentPartPr>
              <p14:xfrm>
                <a:off x="2415434" y="3105996"/>
                <a:ext cx="256320" cy="101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1C06EF-3098-F226-01FA-A685218420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09314" y="3099876"/>
                  <a:ext cx="268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4CE98C-1C2C-2CFA-615F-237E5BB0BF5B}"/>
                    </a:ext>
                  </a:extLst>
                </p14:cNvPr>
                <p14:cNvContentPartPr/>
                <p14:nvPr/>
              </p14:nvContentPartPr>
              <p14:xfrm>
                <a:off x="2868314" y="3106356"/>
                <a:ext cx="9360" cy="88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4CE98C-1C2C-2CFA-615F-237E5BB0BF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62194" y="3100236"/>
                  <a:ext cx="21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87C28D-6AF9-212B-43BB-81814738B1D1}"/>
                    </a:ext>
                  </a:extLst>
                </p14:cNvPr>
                <p14:cNvContentPartPr/>
                <p14:nvPr/>
              </p14:nvContentPartPr>
              <p14:xfrm>
                <a:off x="2881634" y="3023196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87C28D-6AF9-212B-43BB-81814738B1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75514" y="30170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60DBBF-6CA1-2640-85A6-CE682C3CF357}"/>
                    </a:ext>
                  </a:extLst>
                </p14:cNvPr>
                <p14:cNvContentPartPr/>
                <p14:nvPr/>
              </p14:nvContentPartPr>
              <p14:xfrm>
                <a:off x="2947874" y="3071076"/>
                <a:ext cx="68400" cy="115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60DBBF-6CA1-2640-85A6-CE682C3CF3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41754" y="3064956"/>
                  <a:ext cx="8064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4C3307E-79BC-4B11-3F1D-7A2F1090F172}"/>
                  </a:ext>
                </a:extLst>
              </p14:cNvPr>
              <p14:cNvContentPartPr/>
              <p14:nvPr/>
            </p14:nvContentPartPr>
            <p14:xfrm>
              <a:off x="1524434" y="2357196"/>
              <a:ext cx="100800" cy="223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4C3307E-79BC-4B11-3F1D-7A2F1090F17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18314" y="2351076"/>
                <a:ext cx="1130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863B0719-BA4C-875C-60DA-D0155CFBA52D}"/>
              </a:ext>
            </a:extLst>
          </p:cNvPr>
          <p:cNvGrpSpPr/>
          <p:nvPr/>
        </p:nvGrpSpPr>
        <p:grpSpPr>
          <a:xfrm>
            <a:off x="1683914" y="2371956"/>
            <a:ext cx="1243800" cy="216720"/>
            <a:chOff x="1683914" y="2371956"/>
            <a:chExt cx="124380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D4E3E37-0F56-7989-6E84-D001EB68D531}"/>
                    </a:ext>
                  </a:extLst>
                </p14:cNvPr>
                <p14:cNvContentPartPr/>
                <p14:nvPr/>
              </p14:nvContentPartPr>
              <p14:xfrm>
                <a:off x="1683914" y="2483196"/>
                <a:ext cx="265680" cy="103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D4E3E37-0F56-7989-6E84-D001EB68D5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77794" y="2477076"/>
                  <a:ext cx="277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E34D1D8-C155-CD17-BE82-9C400899427D}"/>
                    </a:ext>
                  </a:extLst>
                </p14:cNvPr>
                <p14:cNvContentPartPr/>
                <p14:nvPr/>
              </p14:nvContentPartPr>
              <p14:xfrm>
                <a:off x="2004314" y="2387436"/>
                <a:ext cx="11880" cy="174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E34D1D8-C155-CD17-BE82-9C40089942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98194" y="2381316"/>
                  <a:ext cx="24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254B90-636F-4CF3-FC07-62C46D82D06F}"/>
                    </a:ext>
                  </a:extLst>
                </p14:cNvPr>
                <p14:cNvContentPartPr/>
                <p14:nvPr/>
              </p14:nvContentPartPr>
              <p14:xfrm>
                <a:off x="1970114" y="2457276"/>
                <a:ext cx="77400" cy="6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254B90-636F-4CF3-FC07-62C46D82D0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63994" y="2451156"/>
                  <a:ext cx="896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E3086A-1862-F1F0-1046-4F860A80A373}"/>
                    </a:ext>
                  </a:extLst>
                </p14:cNvPr>
                <p14:cNvContentPartPr/>
                <p14:nvPr/>
              </p14:nvContentPartPr>
              <p14:xfrm>
                <a:off x="2082794" y="2400036"/>
                <a:ext cx="100080" cy="160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E3086A-1862-F1F0-1046-4F860A80A3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76674" y="2393916"/>
                  <a:ext cx="112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284F1A-625B-EADF-6E39-697863598305}"/>
                    </a:ext>
                  </a:extLst>
                </p14:cNvPr>
                <p14:cNvContentPartPr/>
                <p14:nvPr/>
              </p14:nvContentPartPr>
              <p14:xfrm>
                <a:off x="2228594" y="2374116"/>
                <a:ext cx="104040" cy="190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284F1A-625B-EADF-6E39-6978635983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22474" y="2367996"/>
                  <a:ext cx="116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519D74F-FC94-00BB-D539-55732710212A}"/>
                    </a:ext>
                  </a:extLst>
                </p14:cNvPr>
                <p14:cNvContentPartPr/>
                <p14:nvPr/>
              </p14:nvContentPartPr>
              <p14:xfrm>
                <a:off x="2334794" y="2488596"/>
                <a:ext cx="49680" cy="89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519D74F-FC94-00BB-D539-5573271021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28674" y="2482476"/>
                  <a:ext cx="61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CDB0D79-30F2-ADCC-72F4-4E336323A625}"/>
                    </a:ext>
                  </a:extLst>
                </p14:cNvPr>
                <p14:cNvContentPartPr/>
                <p14:nvPr/>
              </p14:nvContentPartPr>
              <p14:xfrm>
                <a:off x="2409314" y="2508036"/>
                <a:ext cx="114840" cy="77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CDB0D79-30F2-ADCC-72F4-4E336323A6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03194" y="2501916"/>
                  <a:ext cx="127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AB2E34-C906-7711-6463-9437ECC0ED11}"/>
                    </a:ext>
                  </a:extLst>
                </p14:cNvPr>
                <p14:cNvContentPartPr/>
                <p14:nvPr/>
              </p14:nvContentPartPr>
              <p14:xfrm>
                <a:off x="2575634" y="2371956"/>
                <a:ext cx="23400" cy="178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AB2E34-C906-7711-6463-9437ECC0ED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69514" y="2365836"/>
                  <a:ext cx="35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A0D24D-F6DB-238B-E187-B2BD61D30904}"/>
                    </a:ext>
                  </a:extLst>
                </p14:cNvPr>
                <p14:cNvContentPartPr/>
                <p14:nvPr/>
              </p14:nvContentPartPr>
              <p14:xfrm>
                <a:off x="2561234" y="2445756"/>
                <a:ext cx="168840" cy="95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A0D24D-F6DB-238B-E187-B2BD61D309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55114" y="2439636"/>
                  <a:ext cx="1810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FF867FB-FF3F-1588-B55D-A61DF7500051}"/>
                    </a:ext>
                  </a:extLst>
                </p14:cNvPr>
                <p14:cNvContentPartPr/>
                <p14:nvPr/>
              </p14:nvContentPartPr>
              <p14:xfrm>
                <a:off x="2737994" y="2479956"/>
                <a:ext cx="69120" cy="6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FF867FB-FF3F-1588-B55D-A61DF75000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31874" y="2473836"/>
                  <a:ext cx="81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F888A6-B141-7310-F780-15C8F55C9DD8}"/>
                    </a:ext>
                  </a:extLst>
                </p14:cNvPr>
                <p14:cNvContentPartPr/>
                <p14:nvPr/>
              </p14:nvContentPartPr>
              <p14:xfrm>
                <a:off x="2875514" y="2561316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F888A6-B141-7310-F780-15C8F55C9D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69394" y="25551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A5928C3-462B-CFE7-9C94-A52AC97D8BEE}"/>
                    </a:ext>
                  </a:extLst>
                </p14:cNvPr>
                <p14:cNvContentPartPr/>
                <p14:nvPr/>
              </p14:nvContentPartPr>
              <p14:xfrm>
                <a:off x="2893874" y="2563476"/>
                <a:ext cx="18720" cy="25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A5928C3-462B-CFE7-9C94-A52AC97D8B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87754" y="2557356"/>
                  <a:ext cx="30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7E95BE-AAAA-E822-1470-EC1C5D961B21}"/>
                    </a:ext>
                  </a:extLst>
                </p14:cNvPr>
                <p14:cNvContentPartPr/>
                <p14:nvPr/>
              </p14:nvContentPartPr>
              <p14:xfrm>
                <a:off x="2879114" y="2383476"/>
                <a:ext cx="19440" cy="164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7E95BE-AAAA-E822-1470-EC1C5D961B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72994" y="2377356"/>
                  <a:ext cx="31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4A968F-08B7-16A0-A236-86746052F42C}"/>
                    </a:ext>
                  </a:extLst>
                </p14:cNvPr>
                <p14:cNvContentPartPr/>
                <p14:nvPr/>
              </p14:nvContentPartPr>
              <p14:xfrm>
                <a:off x="2835914" y="2438556"/>
                <a:ext cx="91800" cy="5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4A968F-08B7-16A0-A236-86746052F4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29794" y="2432436"/>
                  <a:ext cx="10404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3053F41-26C7-B7CE-B6E3-CB2A776C3834}"/>
              </a:ext>
            </a:extLst>
          </p:cNvPr>
          <p:cNvGrpSpPr/>
          <p:nvPr/>
        </p:nvGrpSpPr>
        <p:grpSpPr>
          <a:xfrm>
            <a:off x="3031394" y="2354316"/>
            <a:ext cx="968040" cy="243720"/>
            <a:chOff x="3031394" y="2354316"/>
            <a:chExt cx="96804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148728-18BF-855F-8181-CAD4513ACC94}"/>
                    </a:ext>
                  </a:extLst>
                </p14:cNvPr>
                <p14:cNvContentPartPr/>
                <p14:nvPr/>
              </p14:nvContentPartPr>
              <p14:xfrm>
                <a:off x="3031394" y="2568516"/>
                <a:ext cx="16920" cy="29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148728-18BF-855F-8181-CAD4513ACC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25274" y="2562396"/>
                  <a:ext cx="29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36BD45-6DBB-C844-CF91-DF680ACD275D}"/>
                    </a:ext>
                  </a:extLst>
                </p14:cNvPr>
                <p14:cNvContentPartPr/>
                <p14:nvPr/>
              </p14:nvContentPartPr>
              <p14:xfrm>
                <a:off x="3201674" y="2365836"/>
                <a:ext cx="42120" cy="191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36BD45-6DBB-C844-CF91-DF680ACD27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95554" y="2359716"/>
                  <a:ext cx="54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AFF571-6CC7-1CC4-8D78-C9FB725ABB59}"/>
                    </a:ext>
                  </a:extLst>
                </p14:cNvPr>
                <p14:cNvContentPartPr/>
                <p14:nvPr/>
              </p14:nvContentPartPr>
              <p14:xfrm>
                <a:off x="3197714" y="2373756"/>
                <a:ext cx="90360" cy="109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AFF571-6CC7-1CC4-8D78-C9FB725ABB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91594" y="2367636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AF8B80-21BB-EB0C-7A9E-60749010E609}"/>
                    </a:ext>
                  </a:extLst>
                </p14:cNvPr>
                <p14:cNvContentPartPr/>
                <p14:nvPr/>
              </p14:nvContentPartPr>
              <p14:xfrm>
                <a:off x="3314354" y="2454036"/>
                <a:ext cx="73080" cy="105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AF8B80-21BB-EB0C-7A9E-60749010E6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08234" y="2447916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3AB253-0F02-CAE1-187F-3D67C350C346}"/>
                    </a:ext>
                  </a:extLst>
                </p14:cNvPr>
                <p14:cNvContentPartPr/>
                <p14:nvPr/>
              </p14:nvContentPartPr>
              <p14:xfrm>
                <a:off x="3379874" y="2466636"/>
                <a:ext cx="51840" cy="80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3AB253-0F02-CAE1-187F-3D67C350C3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73754" y="2460516"/>
                  <a:ext cx="64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B241F95-318F-E395-6E8B-EE1293F7AF1D}"/>
                    </a:ext>
                  </a:extLst>
                </p14:cNvPr>
                <p14:cNvContentPartPr/>
                <p14:nvPr/>
              </p14:nvContentPartPr>
              <p14:xfrm>
                <a:off x="3508034" y="2473836"/>
                <a:ext cx="64800" cy="7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B241F95-318F-E395-6E8B-EE1293F7AF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01914" y="2467716"/>
                  <a:ext cx="7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D41BDC-30A1-C87E-D7F2-24940A2AA9E8}"/>
                    </a:ext>
                  </a:extLst>
                </p14:cNvPr>
                <p14:cNvContentPartPr/>
                <p14:nvPr/>
              </p14:nvContentPartPr>
              <p14:xfrm>
                <a:off x="3580754" y="2438556"/>
                <a:ext cx="27360" cy="105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1D41BDC-30A1-C87E-D7F2-24940A2AA9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74634" y="2432436"/>
                  <a:ext cx="39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11A0352-ECEB-74FC-5A28-1FC32306CB19}"/>
                    </a:ext>
                  </a:extLst>
                </p14:cNvPr>
                <p14:cNvContentPartPr/>
                <p14:nvPr/>
              </p14:nvContentPartPr>
              <p14:xfrm>
                <a:off x="3634034" y="2354316"/>
                <a:ext cx="144720" cy="210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11A0352-ECEB-74FC-5A28-1FC32306CB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27914" y="2348196"/>
                  <a:ext cx="156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CEA02B-39C8-9B20-F0F7-794FD4BF0B5F}"/>
                    </a:ext>
                  </a:extLst>
                </p14:cNvPr>
                <p14:cNvContentPartPr/>
                <p14:nvPr/>
              </p14:nvContentPartPr>
              <p14:xfrm>
                <a:off x="3794594" y="2455116"/>
                <a:ext cx="84240" cy="98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CEA02B-39C8-9B20-F0F7-794FD4BF0B5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88474" y="2448996"/>
                  <a:ext cx="96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FCFB178-EB31-1910-B9C1-EDF5018210E7}"/>
                    </a:ext>
                  </a:extLst>
                </p14:cNvPr>
                <p14:cNvContentPartPr/>
                <p14:nvPr/>
              </p14:nvContentPartPr>
              <p14:xfrm>
                <a:off x="3907634" y="2481036"/>
                <a:ext cx="91800" cy="72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FCFB178-EB31-1910-B9C1-EDF5018210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01514" y="2474916"/>
                  <a:ext cx="10404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55E16E2-573A-0B88-18AA-92E9543BC831}"/>
              </a:ext>
            </a:extLst>
          </p:cNvPr>
          <p:cNvGrpSpPr/>
          <p:nvPr/>
        </p:nvGrpSpPr>
        <p:grpSpPr>
          <a:xfrm>
            <a:off x="4204994" y="2380236"/>
            <a:ext cx="511920" cy="188640"/>
            <a:chOff x="4204994" y="2380236"/>
            <a:chExt cx="51192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6089528-CAB6-F9FE-5D33-2603846E400A}"/>
                    </a:ext>
                  </a:extLst>
                </p14:cNvPr>
                <p14:cNvContentPartPr/>
                <p14:nvPr/>
              </p14:nvContentPartPr>
              <p14:xfrm>
                <a:off x="4204994" y="2443956"/>
                <a:ext cx="63000" cy="104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6089528-CAB6-F9FE-5D33-2603846E40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98874" y="2437836"/>
                  <a:ext cx="75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5E3F4D-6EBD-727F-75DE-8A587CA23AAC}"/>
                    </a:ext>
                  </a:extLst>
                </p14:cNvPr>
                <p14:cNvContentPartPr/>
                <p14:nvPr/>
              </p14:nvContentPartPr>
              <p14:xfrm>
                <a:off x="4286354" y="2462316"/>
                <a:ext cx="118800" cy="95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5E3F4D-6EBD-727F-75DE-8A587CA23A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80234" y="2456196"/>
                  <a:ext cx="131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A688EE-7E52-2C07-4FB0-C1840BDA298E}"/>
                    </a:ext>
                  </a:extLst>
                </p14:cNvPr>
                <p14:cNvContentPartPr/>
                <p14:nvPr/>
              </p14:nvContentPartPr>
              <p14:xfrm>
                <a:off x="4407674" y="2380236"/>
                <a:ext cx="216000" cy="178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A688EE-7E52-2C07-4FB0-C1840BDA29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01554" y="2374116"/>
                  <a:ext cx="228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22D9A41-1019-3893-1897-F083CAC68AC5}"/>
                    </a:ext>
                  </a:extLst>
                </p14:cNvPr>
                <p14:cNvContentPartPr/>
                <p14:nvPr/>
              </p14:nvContentPartPr>
              <p14:xfrm>
                <a:off x="4643474" y="2474556"/>
                <a:ext cx="73440" cy="94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22D9A41-1019-3893-1897-F083CAC68AC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37354" y="2468436"/>
                  <a:ext cx="8568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7E3AC6C-5905-85FD-F4ED-77D141BE0BBE}"/>
                  </a:ext>
                </a:extLst>
              </p14:cNvPr>
              <p14:cNvContentPartPr/>
              <p14:nvPr/>
            </p14:nvContentPartPr>
            <p14:xfrm>
              <a:off x="4871354" y="2489316"/>
              <a:ext cx="45720" cy="3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7E3AC6C-5905-85FD-F4ED-77D141BE0BB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865234" y="2483196"/>
                <a:ext cx="579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4FF2EEC-F90A-3DFA-E7F8-A94EF42E050E}"/>
                  </a:ext>
                </a:extLst>
              </p14:cNvPr>
              <p14:cNvContentPartPr/>
              <p14:nvPr/>
            </p14:nvContentPartPr>
            <p14:xfrm>
              <a:off x="4883594" y="2561316"/>
              <a:ext cx="47880" cy="1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4FF2EEC-F90A-3DFA-E7F8-A94EF42E050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877474" y="2555196"/>
                <a:ext cx="60120" cy="1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698B095-DD6B-A7CA-F804-FD5CBBD2C3B1}"/>
              </a:ext>
            </a:extLst>
          </p:cNvPr>
          <p:cNvGrpSpPr/>
          <p:nvPr/>
        </p:nvGrpSpPr>
        <p:grpSpPr>
          <a:xfrm>
            <a:off x="5016794" y="2349276"/>
            <a:ext cx="181080" cy="289800"/>
            <a:chOff x="5016794" y="2349276"/>
            <a:chExt cx="18108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A6301D7-9073-267B-F70A-A278E1C619B4}"/>
                    </a:ext>
                  </a:extLst>
                </p14:cNvPr>
                <p14:cNvContentPartPr/>
                <p14:nvPr/>
              </p14:nvContentPartPr>
              <p14:xfrm>
                <a:off x="5016794" y="2349276"/>
                <a:ext cx="69120" cy="255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A6301D7-9073-267B-F70A-A278E1C619B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10674" y="2343156"/>
                  <a:ext cx="81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4302678-8336-6098-3D5D-C2889865F754}"/>
                    </a:ext>
                  </a:extLst>
                </p14:cNvPr>
                <p14:cNvContentPartPr/>
                <p14:nvPr/>
              </p14:nvContentPartPr>
              <p14:xfrm>
                <a:off x="5130554" y="2379156"/>
                <a:ext cx="67320" cy="259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4302678-8336-6098-3D5D-C2889865F7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24434" y="2373036"/>
                  <a:ext cx="795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C5503DB-2BFA-40EF-8DC3-8BF45FF2D27C}"/>
              </a:ext>
            </a:extLst>
          </p:cNvPr>
          <p:cNvGrpSpPr/>
          <p:nvPr/>
        </p:nvGrpSpPr>
        <p:grpSpPr>
          <a:xfrm>
            <a:off x="5286434" y="2410476"/>
            <a:ext cx="1239480" cy="276120"/>
            <a:chOff x="5286434" y="2410476"/>
            <a:chExt cx="123948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1ABA429-D954-426E-0A7B-C7673A508AB2}"/>
                    </a:ext>
                  </a:extLst>
                </p14:cNvPr>
                <p14:cNvContentPartPr/>
                <p14:nvPr/>
              </p14:nvContentPartPr>
              <p14:xfrm>
                <a:off x="5286434" y="2518836"/>
                <a:ext cx="126000" cy="69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1ABA429-D954-426E-0A7B-C7673A508AB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80314" y="2512716"/>
                  <a:ext cx="138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7887353-CA01-C870-4340-F50DC7F01DB4}"/>
                    </a:ext>
                  </a:extLst>
                </p14:cNvPr>
                <p14:cNvContentPartPr/>
                <p14:nvPr/>
              </p14:nvContentPartPr>
              <p14:xfrm>
                <a:off x="5413874" y="2527116"/>
                <a:ext cx="106920" cy="68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7887353-CA01-C870-4340-F50DC7F01DB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7754" y="2520996"/>
                  <a:ext cx="119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2B9D83A-4B48-DB62-D1D1-A585A59AF1CB}"/>
                    </a:ext>
                  </a:extLst>
                </p14:cNvPr>
                <p14:cNvContentPartPr/>
                <p14:nvPr/>
              </p14:nvContentPartPr>
              <p14:xfrm>
                <a:off x="5513594" y="2424876"/>
                <a:ext cx="27720" cy="167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2B9D83A-4B48-DB62-D1D1-A585A59AF1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07474" y="2418756"/>
                  <a:ext cx="39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D2C527-6BC9-1CAA-C16C-0CE5F7F535E8}"/>
                    </a:ext>
                  </a:extLst>
                </p14:cNvPr>
                <p14:cNvContentPartPr/>
                <p14:nvPr/>
              </p14:nvContentPartPr>
              <p14:xfrm>
                <a:off x="5478674" y="2485356"/>
                <a:ext cx="8568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D2C527-6BC9-1CAA-C16C-0CE5F7F535E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72554" y="2479236"/>
                  <a:ext cx="97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93015FC-47CE-55C8-E23D-A840D0B982EF}"/>
                    </a:ext>
                  </a:extLst>
                </p14:cNvPr>
                <p14:cNvContentPartPr/>
                <p14:nvPr/>
              </p14:nvContentPartPr>
              <p14:xfrm>
                <a:off x="5561474" y="2439636"/>
                <a:ext cx="115200" cy="154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93015FC-47CE-55C8-E23D-A840D0B982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55354" y="2433516"/>
                  <a:ext cx="127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AE1B9F9-37A8-B5E7-02BD-712448986EEA}"/>
                    </a:ext>
                  </a:extLst>
                </p14:cNvPr>
                <p14:cNvContentPartPr/>
                <p14:nvPr/>
              </p14:nvContentPartPr>
              <p14:xfrm>
                <a:off x="5665874" y="2510556"/>
                <a:ext cx="87840" cy="81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AE1B9F9-37A8-B5E7-02BD-712448986EE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59754" y="2504436"/>
                  <a:ext cx="100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02E4D69-5C0B-5E60-4A11-BCF9545CE0CB}"/>
                    </a:ext>
                  </a:extLst>
                </p14:cNvPr>
                <p14:cNvContentPartPr/>
                <p14:nvPr/>
              </p14:nvContentPartPr>
              <p14:xfrm>
                <a:off x="5755154" y="2509116"/>
                <a:ext cx="100440" cy="77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02E4D69-5C0B-5E60-4A11-BCF9545CE0C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49034" y="2502996"/>
                  <a:ext cx="112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11783AE-DD40-6ADC-18C4-7A49557A4A35}"/>
                    </a:ext>
                  </a:extLst>
                </p14:cNvPr>
                <p14:cNvContentPartPr/>
                <p14:nvPr/>
              </p14:nvContentPartPr>
              <p14:xfrm>
                <a:off x="5873954" y="2463396"/>
                <a:ext cx="10800" cy="110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11783AE-DD40-6ADC-18C4-7A49557A4A3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67834" y="2457276"/>
                  <a:ext cx="23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CDA601-6B6E-50A6-74CC-4B6B78D5A532}"/>
                    </a:ext>
                  </a:extLst>
                </p14:cNvPr>
                <p14:cNvContentPartPr/>
                <p14:nvPr/>
              </p14:nvContentPartPr>
              <p14:xfrm>
                <a:off x="5838674" y="2501916"/>
                <a:ext cx="79560" cy="12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CDA601-6B6E-50A6-74CC-4B6B78D5A53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32554" y="2495796"/>
                  <a:ext cx="91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6DB0EE-F7A1-5666-5A0E-205F9F59B41E}"/>
                    </a:ext>
                  </a:extLst>
                </p14:cNvPr>
                <p14:cNvContentPartPr/>
                <p14:nvPr/>
              </p14:nvContentPartPr>
              <p14:xfrm>
                <a:off x="5921834" y="2460516"/>
                <a:ext cx="16920" cy="118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6DB0EE-F7A1-5666-5A0E-205F9F59B41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15714" y="2454396"/>
                  <a:ext cx="29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0D1F7D2-8764-F406-F3EB-6518DAFF728D}"/>
                    </a:ext>
                  </a:extLst>
                </p14:cNvPr>
                <p14:cNvContentPartPr/>
                <p14:nvPr/>
              </p14:nvContentPartPr>
              <p14:xfrm>
                <a:off x="6010754" y="2492556"/>
                <a:ext cx="79920" cy="86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0D1F7D2-8764-F406-F3EB-6518DAFF728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04634" y="2486436"/>
                  <a:ext cx="92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F46F8E-3FD6-A477-66AF-94B031783D77}"/>
                    </a:ext>
                  </a:extLst>
                </p14:cNvPr>
                <p14:cNvContentPartPr/>
                <p14:nvPr/>
              </p14:nvContentPartPr>
              <p14:xfrm>
                <a:off x="6069794" y="2508036"/>
                <a:ext cx="110520" cy="76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F46F8E-3FD6-A477-66AF-94B031783D7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63674" y="2501916"/>
                  <a:ext cx="122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883F67A-B977-10A4-0F83-8D380EEBA3A4}"/>
                    </a:ext>
                  </a:extLst>
                </p14:cNvPr>
                <p14:cNvContentPartPr/>
                <p14:nvPr/>
              </p14:nvContentPartPr>
              <p14:xfrm>
                <a:off x="6186074" y="2410476"/>
                <a:ext cx="54360" cy="168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883F67A-B977-10A4-0F83-8D380EEBA3A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79954" y="2404356"/>
                  <a:ext cx="66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245CE1D-5560-FEC6-04D5-671EB8940EE8}"/>
                    </a:ext>
                  </a:extLst>
                </p14:cNvPr>
                <p14:cNvContentPartPr/>
                <p14:nvPr/>
              </p14:nvContentPartPr>
              <p14:xfrm>
                <a:off x="6256994" y="2509836"/>
                <a:ext cx="79560" cy="83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245CE1D-5560-FEC6-04D5-671EB8940E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50874" y="2503716"/>
                  <a:ext cx="91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20ABC63-6748-D667-0E48-144CEDF4C531}"/>
                    </a:ext>
                  </a:extLst>
                </p14:cNvPr>
                <p14:cNvContentPartPr/>
                <p14:nvPr/>
              </p14:nvContentPartPr>
              <p14:xfrm>
                <a:off x="6332954" y="2500836"/>
                <a:ext cx="65880" cy="83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20ABC63-6748-D667-0E48-144CEDF4C5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26834" y="2494716"/>
                  <a:ext cx="78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7767681-ED9A-9532-21CE-B893340ACDE3}"/>
                    </a:ext>
                  </a:extLst>
                </p14:cNvPr>
                <p14:cNvContentPartPr/>
                <p14:nvPr/>
              </p14:nvContentPartPr>
              <p14:xfrm>
                <a:off x="6357794" y="2423796"/>
                <a:ext cx="32760" cy="172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7767681-ED9A-9532-21CE-B893340ACDE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51674" y="2417676"/>
                  <a:ext cx="45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93E400C-7132-37A4-D8EF-8D672F2FE759}"/>
                    </a:ext>
                  </a:extLst>
                </p14:cNvPr>
                <p14:cNvContentPartPr/>
                <p14:nvPr/>
              </p14:nvContentPartPr>
              <p14:xfrm>
                <a:off x="6523394" y="2600916"/>
                <a:ext cx="2520" cy="85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93E400C-7132-37A4-D8EF-8D672F2FE7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17274" y="2594796"/>
                  <a:ext cx="147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CC3F587-F4C1-6131-842A-D42D2B2971B8}"/>
              </a:ext>
            </a:extLst>
          </p:cNvPr>
          <p:cNvGrpSpPr/>
          <p:nvPr/>
        </p:nvGrpSpPr>
        <p:grpSpPr>
          <a:xfrm>
            <a:off x="6628874" y="2365836"/>
            <a:ext cx="1399320" cy="267480"/>
            <a:chOff x="6628874" y="2365836"/>
            <a:chExt cx="139932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382EBB2-432C-9F7D-9C17-6A8947688A26}"/>
                    </a:ext>
                  </a:extLst>
                </p14:cNvPr>
                <p14:cNvContentPartPr/>
                <p14:nvPr/>
              </p14:nvContentPartPr>
              <p14:xfrm>
                <a:off x="6628874" y="2473836"/>
                <a:ext cx="180000" cy="113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382EBB2-432C-9F7D-9C17-6A8947688A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22754" y="2467716"/>
                  <a:ext cx="192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4C27C1D-F414-567B-B188-A608B2FA90F5}"/>
                    </a:ext>
                  </a:extLst>
                </p14:cNvPr>
                <p14:cNvContentPartPr/>
                <p14:nvPr/>
              </p14:nvContentPartPr>
              <p14:xfrm>
                <a:off x="6812114" y="2427036"/>
                <a:ext cx="29880" cy="133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4C27C1D-F414-567B-B188-A608B2FA90F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05994" y="2420916"/>
                  <a:ext cx="42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2E7E746-86E0-4A1E-F445-B959550F7B22}"/>
                    </a:ext>
                  </a:extLst>
                </p14:cNvPr>
                <p14:cNvContentPartPr/>
                <p14:nvPr/>
              </p14:nvContentPartPr>
              <p14:xfrm>
                <a:off x="6779354" y="2478156"/>
                <a:ext cx="9360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2E7E746-86E0-4A1E-F445-B959550F7B2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73234" y="2472036"/>
                  <a:ext cx="105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13F4B41-CA77-C377-4D35-05CDABFF8A66}"/>
                    </a:ext>
                  </a:extLst>
                </p14:cNvPr>
                <p14:cNvContentPartPr/>
                <p14:nvPr/>
              </p14:nvContentPartPr>
              <p14:xfrm>
                <a:off x="6918674" y="2409756"/>
                <a:ext cx="54360" cy="223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13F4B41-CA77-C377-4D35-05CDABFF8A6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12554" y="2403636"/>
                  <a:ext cx="66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A715470-E998-C68B-5498-33B3ED78C3B4}"/>
                    </a:ext>
                  </a:extLst>
                </p14:cNvPr>
                <p14:cNvContentPartPr/>
                <p14:nvPr/>
              </p14:nvContentPartPr>
              <p14:xfrm>
                <a:off x="6929114" y="2433156"/>
                <a:ext cx="60840" cy="135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A715470-E998-C68B-5498-33B3ED78C3B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22994" y="2427036"/>
                  <a:ext cx="73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49D3D32-0A24-52C1-10FD-66DFA5691C5B}"/>
                    </a:ext>
                  </a:extLst>
                </p14:cNvPr>
                <p14:cNvContentPartPr/>
                <p14:nvPr/>
              </p14:nvContentPartPr>
              <p14:xfrm>
                <a:off x="6916514" y="2528916"/>
                <a:ext cx="106560" cy="27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49D3D32-0A24-52C1-10FD-66DFA5691C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10394" y="2522796"/>
                  <a:ext cx="118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BCAB0D9-FA8E-79F7-4177-E679F41252EF}"/>
                    </a:ext>
                  </a:extLst>
                </p14:cNvPr>
                <p14:cNvContentPartPr/>
                <p14:nvPr/>
              </p14:nvContentPartPr>
              <p14:xfrm>
                <a:off x="7029554" y="2498676"/>
                <a:ext cx="95400" cy="83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BCAB0D9-FA8E-79F7-4177-E679F41252E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23434" y="2492556"/>
                  <a:ext cx="107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0987047-4B30-F9FD-EF40-EECFDB96CD94}"/>
                    </a:ext>
                  </a:extLst>
                </p14:cNvPr>
                <p14:cNvContentPartPr/>
                <p14:nvPr/>
              </p14:nvContentPartPr>
              <p14:xfrm>
                <a:off x="7097594" y="2432076"/>
                <a:ext cx="83520" cy="142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0987047-4B30-F9FD-EF40-EECFDB96CD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91474" y="2425956"/>
                  <a:ext cx="95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527A6C9-C34A-B318-E8F1-3B6D1399B05D}"/>
                    </a:ext>
                  </a:extLst>
                </p14:cNvPr>
                <p14:cNvContentPartPr/>
                <p14:nvPr/>
              </p14:nvContentPartPr>
              <p14:xfrm>
                <a:off x="7194074" y="2425956"/>
                <a:ext cx="91440" cy="126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527A6C9-C34A-B318-E8F1-3B6D1399B05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87954" y="2419836"/>
                  <a:ext cx="103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4F69AAF-B338-A112-92FB-AB4947C5DE6B}"/>
                    </a:ext>
                  </a:extLst>
                </p14:cNvPr>
                <p14:cNvContentPartPr/>
                <p14:nvPr/>
              </p14:nvContentPartPr>
              <p14:xfrm>
                <a:off x="7291274" y="2482836"/>
                <a:ext cx="200160" cy="69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4F69AAF-B338-A112-92FB-AB4947C5DE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85154" y="2476716"/>
                  <a:ext cx="212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F16EBCA-E381-46AB-D077-FBCF4FAF326C}"/>
                    </a:ext>
                  </a:extLst>
                </p14:cNvPr>
                <p14:cNvContentPartPr/>
                <p14:nvPr/>
              </p14:nvContentPartPr>
              <p14:xfrm>
                <a:off x="7503314" y="2403276"/>
                <a:ext cx="21240" cy="137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F16EBCA-E381-46AB-D077-FBCF4FAF32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97194" y="2397156"/>
                  <a:ext cx="33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840847-7AEC-619F-3D72-0E82285A4744}"/>
                    </a:ext>
                  </a:extLst>
                </p14:cNvPr>
                <p14:cNvContentPartPr/>
                <p14:nvPr/>
              </p14:nvContentPartPr>
              <p14:xfrm>
                <a:off x="7468034" y="2448996"/>
                <a:ext cx="98280" cy="79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840847-7AEC-619F-3D72-0E82285A474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461914" y="2442876"/>
                  <a:ext cx="110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E3C4FDD-FCCE-DC17-00EF-6078A9C5D945}"/>
                    </a:ext>
                  </a:extLst>
                </p14:cNvPr>
                <p14:cNvContentPartPr/>
                <p14:nvPr/>
              </p14:nvContentPartPr>
              <p14:xfrm>
                <a:off x="7551194" y="2422716"/>
                <a:ext cx="14760" cy="27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E3C4FDD-FCCE-DC17-00EF-6078A9C5D94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45074" y="2416596"/>
                  <a:ext cx="27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31C15CF-C934-ECA0-2E06-18E09B08DD64}"/>
                    </a:ext>
                  </a:extLst>
                </p14:cNvPr>
                <p14:cNvContentPartPr/>
                <p14:nvPr/>
              </p14:nvContentPartPr>
              <p14:xfrm>
                <a:off x="7610234" y="2462316"/>
                <a:ext cx="108000" cy="87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31C15CF-C934-ECA0-2E06-18E09B08DD6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604114" y="2456196"/>
                  <a:ext cx="120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1B1C9A1-01FE-15AC-2816-72E92E514EEA}"/>
                    </a:ext>
                  </a:extLst>
                </p14:cNvPr>
                <p14:cNvContentPartPr/>
                <p14:nvPr/>
              </p14:nvContentPartPr>
              <p14:xfrm>
                <a:off x="7696994" y="2473836"/>
                <a:ext cx="106560" cy="78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1B1C9A1-01FE-15AC-2816-72E92E514E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90874" y="2467716"/>
                  <a:ext cx="118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68C33E9-82BA-D275-4E6D-5AAA4EC2B639}"/>
                    </a:ext>
                  </a:extLst>
                </p14:cNvPr>
                <p14:cNvContentPartPr/>
                <p14:nvPr/>
              </p14:nvContentPartPr>
              <p14:xfrm>
                <a:off x="7802114" y="2387436"/>
                <a:ext cx="76320" cy="144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68C33E9-82BA-D275-4E6D-5AAA4EC2B63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95994" y="2381316"/>
                  <a:ext cx="88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DE02C6-DA75-5543-CD24-912E351A822E}"/>
                    </a:ext>
                  </a:extLst>
                </p14:cNvPr>
                <p14:cNvContentPartPr/>
                <p14:nvPr/>
              </p14:nvContentPartPr>
              <p14:xfrm>
                <a:off x="7863314" y="2469876"/>
                <a:ext cx="75600" cy="69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DE02C6-DA75-5543-CD24-912E351A822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57194" y="2463756"/>
                  <a:ext cx="87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9377BE-D764-BD3E-4FF8-67FBBD2EA7F4}"/>
                    </a:ext>
                  </a:extLst>
                </p14:cNvPr>
                <p14:cNvContentPartPr/>
                <p14:nvPr/>
              </p14:nvContentPartPr>
              <p14:xfrm>
                <a:off x="7956194" y="2457276"/>
                <a:ext cx="65880" cy="92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9377BE-D764-BD3E-4FF8-67FBBD2EA7F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50074" y="2451156"/>
                  <a:ext cx="78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F4ABC44-9B42-896E-FFA5-094CA1DF7A38}"/>
                    </a:ext>
                  </a:extLst>
                </p14:cNvPr>
                <p14:cNvContentPartPr/>
                <p14:nvPr/>
              </p14:nvContentPartPr>
              <p14:xfrm>
                <a:off x="7996514" y="2365836"/>
                <a:ext cx="31680" cy="187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F4ABC44-9B42-896E-FFA5-094CA1DF7A3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90394" y="2359716"/>
                  <a:ext cx="439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D198FFB-935D-7568-C90E-867A027933C7}"/>
              </a:ext>
            </a:extLst>
          </p:cNvPr>
          <p:cNvGrpSpPr/>
          <p:nvPr/>
        </p:nvGrpSpPr>
        <p:grpSpPr>
          <a:xfrm>
            <a:off x="8097674" y="2316876"/>
            <a:ext cx="163440" cy="319680"/>
            <a:chOff x="8097674" y="2316876"/>
            <a:chExt cx="16344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0187344-3BD6-2E35-2C49-E66A871D8354}"/>
                    </a:ext>
                  </a:extLst>
                </p14:cNvPr>
                <p14:cNvContentPartPr/>
                <p14:nvPr/>
              </p14:nvContentPartPr>
              <p14:xfrm>
                <a:off x="8097674" y="2316876"/>
                <a:ext cx="48600" cy="286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0187344-3BD6-2E35-2C49-E66A871D835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91554" y="2310756"/>
                  <a:ext cx="60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4E731D5-60E0-E267-EBC8-9B7D8A3DCDE8}"/>
                    </a:ext>
                  </a:extLst>
                </p14:cNvPr>
                <p14:cNvContentPartPr/>
                <p14:nvPr/>
              </p14:nvContentPartPr>
              <p14:xfrm>
                <a:off x="8206754" y="2324076"/>
                <a:ext cx="54360" cy="312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4E731D5-60E0-E267-EBC8-9B7D8A3DCDE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00634" y="2317956"/>
                  <a:ext cx="6660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AF12C50-5F48-A98C-4BDF-E9223856C0F3}"/>
                  </a:ext>
                </a:extLst>
              </p14:cNvPr>
              <p14:cNvContentPartPr/>
              <p14:nvPr/>
            </p14:nvContentPartPr>
            <p14:xfrm>
              <a:off x="8419154" y="2333436"/>
              <a:ext cx="123120" cy="264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AF12C50-5F48-A98C-4BDF-E9223856C0F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13034" y="2327316"/>
                <a:ext cx="1353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D94E6D4-A13C-EE3F-4418-52C17A24AE5B}"/>
                  </a:ext>
                </a:extLst>
              </p14:cNvPr>
              <p14:cNvContentPartPr/>
              <p14:nvPr/>
            </p14:nvContentPartPr>
            <p14:xfrm>
              <a:off x="6225674" y="1835916"/>
              <a:ext cx="360" cy="46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D94E6D4-A13C-EE3F-4418-52C17A24AE5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219554" y="1829796"/>
                <a:ext cx="126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ACA28FF-A99E-2335-5C8A-B66CCC666EDB}"/>
                  </a:ext>
                </a:extLst>
              </p14:cNvPr>
              <p14:cNvContentPartPr/>
              <p14:nvPr/>
            </p14:nvContentPartPr>
            <p14:xfrm>
              <a:off x="5211914" y="1995596"/>
              <a:ext cx="126000" cy="691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ACA28FF-A99E-2335-5C8A-B66CCC666ED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05794" y="1989476"/>
                <a:ext cx="1382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0171A35-CB58-B78A-7E2D-35BDC44C8DA9}"/>
                  </a:ext>
                </a:extLst>
              </p14:cNvPr>
              <p14:cNvContentPartPr/>
              <p14:nvPr/>
            </p14:nvContentPartPr>
            <p14:xfrm>
              <a:off x="5339354" y="2003876"/>
              <a:ext cx="106920" cy="680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0171A35-CB58-B78A-7E2D-35BDC44C8DA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33234" y="1997756"/>
                <a:ext cx="1191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E5FBF7D-2DCC-53D0-040F-6199925358A8}"/>
                  </a:ext>
                </a:extLst>
              </p14:cNvPr>
              <p14:cNvContentPartPr/>
              <p14:nvPr/>
            </p14:nvContentPartPr>
            <p14:xfrm>
              <a:off x="5439074" y="1901636"/>
              <a:ext cx="27720" cy="1677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E5FBF7D-2DCC-53D0-040F-6199925358A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432954" y="1895516"/>
                <a:ext cx="399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52CA7B0-A1F0-593D-08F8-971030FD4308}"/>
                  </a:ext>
                </a:extLst>
              </p14:cNvPr>
              <p14:cNvContentPartPr/>
              <p14:nvPr/>
            </p14:nvContentPartPr>
            <p14:xfrm>
              <a:off x="5404154" y="1962116"/>
              <a:ext cx="85680" cy="3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52CA7B0-A1F0-593D-08F8-971030FD430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398034" y="1955996"/>
                <a:ext cx="97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127C949-D699-668C-5312-B3CEF3E60F7E}"/>
                  </a:ext>
                </a:extLst>
              </p14:cNvPr>
              <p14:cNvContentPartPr/>
              <p14:nvPr/>
            </p14:nvContentPartPr>
            <p14:xfrm>
              <a:off x="5486954" y="1916396"/>
              <a:ext cx="115200" cy="1544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127C949-D699-668C-5312-B3CEF3E60F7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480834" y="1910276"/>
                <a:ext cx="127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22BCCB7-2D83-9CD6-1100-5759FBC301A7}"/>
                  </a:ext>
                </a:extLst>
              </p14:cNvPr>
              <p14:cNvContentPartPr/>
              <p14:nvPr/>
            </p14:nvContentPartPr>
            <p14:xfrm>
              <a:off x="5591354" y="1987316"/>
              <a:ext cx="87840" cy="817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22BCCB7-2D83-9CD6-1100-5759FBC301A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85234" y="1981196"/>
                <a:ext cx="1000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5BEEB7D-07F2-79EF-B613-DA7F1F4B7E10}"/>
                  </a:ext>
                </a:extLst>
              </p14:cNvPr>
              <p14:cNvContentPartPr/>
              <p14:nvPr/>
            </p14:nvContentPartPr>
            <p14:xfrm>
              <a:off x="5680634" y="1985876"/>
              <a:ext cx="100440" cy="770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5BEEB7D-07F2-79EF-B613-DA7F1F4B7E1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74514" y="1979756"/>
                <a:ext cx="112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962A23C-EBA9-7214-2915-DDE50A52B2EF}"/>
                  </a:ext>
                </a:extLst>
              </p14:cNvPr>
              <p14:cNvContentPartPr/>
              <p14:nvPr/>
            </p14:nvContentPartPr>
            <p14:xfrm>
              <a:off x="5799434" y="1940156"/>
              <a:ext cx="10800" cy="1101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962A23C-EBA9-7214-2915-DDE50A52B2E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93314" y="1934036"/>
                <a:ext cx="230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A4C5736-9B2B-05B4-7069-4D4EF9999562}"/>
                  </a:ext>
                </a:extLst>
              </p14:cNvPr>
              <p14:cNvContentPartPr/>
              <p14:nvPr/>
            </p14:nvContentPartPr>
            <p14:xfrm>
              <a:off x="5764154" y="1978676"/>
              <a:ext cx="79560" cy="129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A4C5736-9B2B-05B4-7069-4D4EF999956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58034" y="1972556"/>
                <a:ext cx="91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3E4F1D1-E41F-B742-837A-CBB23CFF0142}"/>
                  </a:ext>
                </a:extLst>
              </p14:cNvPr>
              <p14:cNvContentPartPr/>
              <p14:nvPr/>
            </p14:nvContentPartPr>
            <p14:xfrm>
              <a:off x="5847314" y="1937276"/>
              <a:ext cx="16920" cy="1188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3E4F1D1-E41F-B742-837A-CBB23CFF014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841194" y="1931156"/>
                <a:ext cx="291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2E14F05-D251-AD2B-684E-FB2945A9FE12}"/>
                  </a:ext>
                </a:extLst>
              </p14:cNvPr>
              <p14:cNvContentPartPr/>
              <p14:nvPr/>
            </p14:nvContentPartPr>
            <p14:xfrm>
              <a:off x="5936234" y="1969316"/>
              <a:ext cx="79920" cy="864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2E14F05-D251-AD2B-684E-FB2945A9FE1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930114" y="1963196"/>
                <a:ext cx="92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862B1BB-14F0-19BB-8F24-A4EE8884D915}"/>
                  </a:ext>
                </a:extLst>
              </p14:cNvPr>
              <p14:cNvContentPartPr/>
              <p14:nvPr/>
            </p14:nvContentPartPr>
            <p14:xfrm>
              <a:off x="5995274" y="1984796"/>
              <a:ext cx="110520" cy="76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862B1BB-14F0-19BB-8F24-A4EE8884D91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89154" y="1978676"/>
                <a:ext cx="122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170BA6E-CB64-53E0-6C08-11295D2C8ADE}"/>
                  </a:ext>
                </a:extLst>
              </p14:cNvPr>
              <p14:cNvContentPartPr/>
              <p14:nvPr/>
            </p14:nvContentPartPr>
            <p14:xfrm>
              <a:off x="6111554" y="1887236"/>
              <a:ext cx="54360" cy="168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170BA6E-CB64-53E0-6C08-11295D2C8A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105434" y="1881116"/>
                <a:ext cx="66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2944A14-911E-2B7D-E401-6CFCB765BC77}"/>
                  </a:ext>
                </a:extLst>
              </p14:cNvPr>
              <p14:cNvContentPartPr/>
              <p14:nvPr/>
            </p14:nvContentPartPr>
            <p14:xfrm>
              <a:off x="6182474" y="1986596"/>
              <a:ext cx="79560" cy="831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2944A14-911E-2B7D-E401-6CFCB765BC7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76354" y="1980476"/>
                <a:ext cx="91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D637AF1-461E-0C11-405D-72C9AE64D727}"/>
                  </a:ext>
                </a:extLst>
              </p14:cNvPr>
              <p14:cNvContentPartPr/>
              <p14:nvPr/>
            </p14:nvContentPartPr>
            <p14:xfrm>
              <a:off x="6258434" y="1977596"/>
              <a:ext cx="65880" cy="838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D637AF1-461E-0C11-405D-72C9AE64D72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252314" y="1971476"/>
                <a:ext cx="78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877B7AF-C2A1-30D3-9CE3-2619185005F0}"/>
                  </a:ext>
                </a:extLst>
              </p14:cNvPr>
              <p14:cNvContentPartPr/>
              <p14:nvPr/>
            </p14:nvContentPartPr>
            <p14:xfrm>
              <a:off x="6283274" y="1900556"/>
              <a:ext cx="32760" cy="1720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877B7AF-C2A1-30D3-9CE3-2619185005F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277154" y="1894436"/>
                <a:ext cx="45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1C04611-D50E-6A60-B6A7-C3A45A515B76}"/>
                  </a:ext>
                </a:extLst>
              </p14:cNvPr>
              <p14:cNvContentPartPr/>
              <p14:nvPr/>
            </p14:nvContentPartPr>
            <p14:xfrm>
              <a:off x="6448874" y="2077676"/>
              <a:ext cx="2520" cy="85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1C04611-D50E-6A60-B6A7-C3A45A515B7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442754" y="2071556"/>
                <a:ext cx="147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DAA809B-F17B-FC9B-E714-BA19198C57AE}"/>
                  </a:ext>
                </a:extLst>
              </p14:cNvPr>
              <p14:cNvContentPartPr/>
              <p14:nvPr/>
            </p14:nvContentPartPr>
            <p14:xfrm>
              <a:off x="6554354" y="1950596"/>
              <a:ext cx="180000" cy="1130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DAA809B-F17B-FC9B-E714-BA19198C57A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548234" y="1944476"/>
                <a:ext cx="1922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F0D2847-D126-3048-04FC-8F612E37558C}"/>
                  </a:ext>
                </a:extLst>
              </p14:cNvPr>
              <p14:cNvContentPartPr/>
              <p14:nvPr/>
            </p14:nvContentPartPr>
            <p14:xfrm>
              <a:off x="6737594" y="1903796"/>
              <a:ext cx="29880" cy="1335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F0D2847-D126-3048-04FC-8F612E37558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731474" y="1897676"/>
                <a:ext cx="421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CB23C77-6DF5-CC44-DAE3-EC31F651C865}"/>
                  </a:ext>
                </a:extLst>
              </p14:cNvPr>
              <p14:cNvContentPartPr/>
              <p14:nvPr/>
            </p14:nvContentPartPr>
            <p14:xfrm>
              <a:off x="6704834" y="1954916"/>
              <a:ext cx="93600" cy="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CB23C77-6DF5-CC44-DAE3-EC31F651C86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698714" y="1948796"/>
                <a:ext cx="105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3667504-EAF2-6CB1-45D3-E53BF86AF8D6}"/>
                  </a:ext>
                </a:extLst>
              </p14:cNvPr>
              <p14:cNvContentPartPr/>
              <p14:nvPr/>
            </p14:nvContentPartPr>
            <p14:xfrm>
              <a:off x="6844154" y="1886516"/>
              <a:ext cx="54360" cy="2235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3667504-EAF2-6CB1-45D3-E53BF86AF8D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838034" y="1880396"/>
                <a:ext cx="66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8F634CF-C0EE-5228-AB52-2D5EB26BA03D}"/>
                  </a:ext>
                </a:extLst>
              </p14:cNvPr>
              <p14:cNvContentPartPr/>
              <p14:nvPr/>
            </p14:nvContentPartPr>
            <p14:xfrm>
              <a:off x="6854594" y="1909916"/>
              <a:ext cx="60840" cy="135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8F634CF-C0EE-5228-AB52-2D5EB26BA03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848474" y="1903796"/>
                <a:ext cx="730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373F519-CD8D-923E-93A2-652FA5C26915}"/>
                  </a:ext>
                </a:extLst>
              </p14:cNvPr>
              <p14:cNvContentPartPr/>
              <p14:nvPr/>
            </p14:nvContentPartPr>
            <p14:xfrm>
              <a:off x="6841994" y="2005676"/>
              <a:ext cx="106560" cy="27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373F519-CD8D-923E-93A2-652FA5C2691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835874" y="1999556"/>
                <a:ext cx="118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0E27208-4FA1-18C7-4722-29D84174C2B9}"/>
                  </a:ext>
                </a:extLst>
              </p14:cNvPr>
              <p14:cNvContentPartPr/>
              <p14:nvPr/>
            </p14:nvContentPartPr>
            <p14:xfrm>
              <a:off x="6955034" y="1975436"/>
              <a:ext cx="95400" cy="831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0E27208-4FA1-18C7-4722-29D84174C2B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948914" y="1969316"/>
                <a:ext cx="1076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F1A5585-51F4-C5AA-6C86-472C6A44FBC5}"/>
                  </a:ext>
                </a:extLst>
              </p14:cNvPr>
              <p14:cNvContentPartPr/>
              <p14:nvPr/>
            </p14:nvContentPartPr>
            <p14:xfrm>
              <a:off x="7023074" y="1908836"/>
              <a:ext cx="83520" cy="1422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F1A5585-51F4-C5AA-6C86-472C6A44FBC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016954" y="1902716"/>
                <a:ext cx="957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5AE8FBC-8E18-FB96-D72A-F3FD5A8C1B94}"/>
                  </a:ext>
                </a:extLst>
              </p14:cNvPr>
              <p14:cNvContentPartPr/>
              <p14:nvPr/>
            </p14:nvContentPartPr>
            <p14:xfrm>
              <a:off x="7119554" y="1902716"/>
              <a:ext cx="91440" cy="126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5AE8FBC-8E18-FB96-D72A-F3FD5A8C1B9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113434" y="1896596"/>
                <a:ext cx="103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7ADDF15-CE25-0F85-4D1B-A39799F794E0}"/>
                  </a:ext>
                </a:extLst>
              </p14:cNvPr>
              <p14:cNvContentPartPr/>
              <p14:nvPr/>
            </p14:nvContentPartPr>
            <p14:xfrm>
              <a:off x="7216754" y="1959596"/>
              <a:ext cx="200160" cy="694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7ADDF15-CE25-0F85-4D1B-A39799F794E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210634" y="1953476"/>
                <a:ext cx="2124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17B6754-A198-2778-9A91-CCD97725E028}"/>
                  </a:ext>
                </a:extLst>
              </p14:cNvPr>
              <p14:cNvContentPartPr/>
              <p14:nvPr/>
            </p14:nvContentPartPr>
            <p14:xfrm>
              <a:off x="7428794" y="1880036"/>
              <a:ext cx="21240" cy="1378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17B6754-A198-2778-9A91-CCD97725E02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422674" y="1873916"/>
                <a:ext cx="334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79BF7DB-E3D8-84CB-AD15-935B0218577B}"/>
                  </a:ext>
                </a:extLst>
              </p14:cNvPr>
              <p14:cNvContentPartPr/>
              <p14:nvPr/>
            </p14:nvContentPartPr>
            <p14:xfrm>
              <a:off x="7393514" y="1925756"/>
              <a:ext cx="98280" cy="795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79BF7DB-E3D8-84CB-AD15-935B0218577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387394" y="1919636"/>
                <a:ext cx="110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E1F13BA-C78D-0CA8-AF93-8637AB05EF94}"/>
                  </a:ext>
                </a:extLst>
              </p14:cNvPr>
              <p14:cNvContentPartPr/>
              <p14:nvPr/>
            </p14:nvContentPartPr>
            <p14:xfrm>
              <a:off x="7476674" y="1899476"/>
              <a:ext cx="14760" cy="273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E1F13BA-C78D-0CA8-AF93-8637AB05EF9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470554" y="1893356"/>
                <a:ext cx="27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A609E74-AA18-F82C-043D-E26D5B6C05D2}"/>
                  </a:ext>
                </a:extLst>
              </p14:cNvPr>
              <p14:cNvContentPartPr/>
              <p14:nvPr/>
            </p14:nvContentPartPr>
            <p14:xfrm>
              <a:off x="7535714" y="1939076"/>
              <a:ext cx="108000" cy="874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A609E74-AA18-F82C-043D-E26D5B6C05D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529594" y="1932956"/>
                <a:ext cx="1202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FF8F2C8-DEE6-6596-DC6E-F2AC49EB5FF6}"/>
                  </a:ext>
                </a:extLst>
              </p14:cNvPr>
              <p14:cNvContentPartPr/>
              <p14:nvPr/>
            </p14:nvContentPartPr>
            <p14:xfrm>
              <a:off x="7622474" y="1950596"/>
              <a:ext cx="106560" cy="788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FF8F2C8-DEE6-6596-DC6E-F2AC49EB5FF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616354" y="1944476"/>
                <a:ext cx="1188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0913128-07C5-A05D-34BD-7DA9AC5F9D73}"/>
                  </a:ext>
                </a:extLst>
              </p14:cNvPr>
              <p14:cNvContentPartPr/>
              <p14:nvPr/>
            </p14:nvContentPartPr>
            <p14:xfrm>
              <a:off x="7727594" y="1864196"/>
              <a:ext cx="76320" cy="1440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0913128-07C5-A05D-34BD-7DA9AC5F9D7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721474" y="1858076"/>
                <a:ext cx="88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D15AF95-B67C-507F-0580-C495EA18B8AD}"/>
                  </a:ext>
                </a:extLst>
              </p14:cNvPr>
              <p14:cNvContentPartPr/>
              <p14:nvPr/>
            </p14:nvContentPartPr>
            <p14:xfrm>
              <a:off x="7788794" y="1946636"/>
              <a:ext cx="75600" cy="694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D15AF95-B67C-507F-0580-C495EA18B8A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782674" y="1940516"/>
                <a:ext cx="878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56AEFAE-E987-ED80-47B3-83F21B4D29C0}"/>
                  </a:ext>
                </a:extLst>
              </p14:cNvPr>
              <p14:cNvContentPartPr/>
              <p14:nvPr/>
            </p14:nvContentPartPr>
            <p14:xfrm>
              <a:off x="7881674" y="1934036"/>
              <a:ext cx="65880" cy="925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56AEFAE-E987-ED80-47B3-83F21B4D29C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875554" y="1927916"/>
                <a:ext cx="781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C2D2365-9579-1683-C92D-4D33E2783F33}"/>
                  </a:ext>
                </a:extLst>
              </p14:cNvPr>
              <p14:cNvContentPartPr/>
              <p14:nvPr/>
            </p14:nvContentPartPr>
            <p14:xfrm>
              <a:off x="7921994" y="1842596"/>
              <a:ext cx="31680" cy="1875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C2D2365-9579-1683-C92D-4D33E2783F3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915874" y="1836476"/>
                <a:ext cx="43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09E84F-0ED5-E7AF-6C19-A37CD28C19B6}"/>
                  </a:ext>
                </a:extLst>
              </p14:cNvPr>
              <p14:cNvContentPartPr/>
              <p14:nvPr/>
            </p14:nvContentPartPr>
            <p14:xfrm>
              <a:off x="5076914" y="1881996"/>
              <a:ext cx="87840" cy="2700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09E84F-0ED5-E7AF-6C19-A37CD28C19B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070794" y="1875876"/>
                <a:ext cx="1000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196D541-66EE-60E8-3BDE-7F9E6703D766}"/>
                  </a:ext>
                </a:extLst>
              </p14:cNvPr>
              <p14:cNvContentPartPr/>
              <p14:nvPr/>
            </p14:nvContentPartPr>
            <p14:xfrm>
              <a:off x="7973834" y="1826556"/>
              <a:ext cx="94680" cy="2710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196D541-66EE-60E8-3BDE-7F9E6703D76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967714" y="1820436"/>
                <a:ext cx="10692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D36C838-4A47-4726-C481-B156D72A9B0F}"/>
              </a:ext>
            </a:extLst>
          </p:cNvPr>
          <p:cNvGrpSpPr/>
          <p:nvPr/>
        </p:nvGrpSpPr>
        <p:grpSpPr>
          <a:xfrm>
            <a:off x="8303954" y="1899996"/>
            <a:ext cx="268920" cy="141480"/>
            <a:chOff x="8303954" y="1899996"/>
            <a:chExt cx="26892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DE53CB1-DFD9-0672-DA9C-66C30B3E9E25}"/>
                    </a:ext>
                  </a:extLst>
                </p14:cNvPr>
                <p14:cNvContentPartPr/>
                <p14:nvPr/>
              </p14:nvContentPartPr>
              <p14:xfrm>
                <a:off x="8321234" y="1952556"/>
                <a:ext cx="251640" cy="21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DE53CB1-DFD9-0672-DA9C-66C30B3E9E2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15114" y="1946436"/>
                  <a:ext cx="263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3403B9C-5421-41C0-095E-5E4722111C07}"/>
                    </a:ext>
                  </a:extLst>
                </p14:cNvPr>
                <p14:cNvContentPartPr/>
                <p14:nvPr/>
              </p14:nvContentPartPr>
              <p14:xfrm>
                <a:off x="8303954" y="1899996"/>
                <a:ext cx="75600" cy="141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3403B9C-5421-41C0-095E-5E4722111C0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97834" y="1893876"/>
                  <a:ext cx="878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7CFCA1E-235D-5784-19FC-3157DC76C5E4}"/>
              </a:ext>
            </a:extLst>
          </p:cNvPr>
          <p:cNvGrpSpPr/>
          <p:nvPr/>
        </p:nvGrpSpPr>
        <p:grpSpPr>
          <a:xfrm>
            <a:off x="8724074" y="1915476"/>
            <a:ext cx="263520" cy="132120"/>
            <a:chOff x="8724074" y="1915476"/>
            <a:chExt cx="26352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BF0A11C-DC29-4B5C-C435-2436497D9884}"/>
                    </a:ext>
                  </a:extLst>
                </p14:cNvPr>
                <p14:cNvContentPartPr/>
                <p14:nvPr/>
              </p14:nvContentPartPr>
              <p14:xfrm>
                <a:off x="8724074" y="1915476"/>
                <a:ext cx="122040" cy="132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BF0A11C-DC29-4B5C-C435-2436497D98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17954" y="1909356"/>
                  <a:ext cx="134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97D289B-DACE-DF89-2A51-5071CD04B08A}"/>
                    </a:ext>
                  </a:extLst>
                </p14:cNvPr>
                <p14:cNvContentPartPr/>
                <p14:nvPr/>
              </p14:nvContentPartPr>
              <p14:xfrm>
                <a:off x="8860154" y="1934196"/>
                <a:ext cx="37800" cy="93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97D289B-DACE-DF89-2A51-5071CD04B08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54034" y="1928076"/>
                  <a:ext cx="50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B93B9D6-2B0E-D178-1E78-1E2116CF1AD4}"/>
                    </a:ext>
                  </a:extLst>
                </p14:cNvPr>
                <p14:cNvContentPartPr/>
                <p14:nvPr/>
              </p14:nvContentPartPr>
              <p14:xfrm>
                <a:off x="8904074" y="1958316"/>
                <a:ext cx="83520" cy="81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B93B9D6-2B0E-D178-1E78-1E2116CF1AD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897954" y="1952196"/>
                  <a:ext cx="9576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0C5DB29-A6E4-50B0-FDAE-70F309E7DE00}"/>
              </a:ext>
            </a:extLst>
          </p:cNvPr>
          <p:cNvGrpSpPr/>
          <p:nvPr/>
        </p:nvGrpSpPr>
        <p:grpSpPr>
          <a:xfrm>
            <a:off x="9035114" y="1840236"/>
            <a:ext cx="1178280" cy="303120"/>
            <a:chOff x="9035114" y="1840236"/>
            <a:chExt cx="117828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9FBF58B-C44D-2D3B-1979-235C86761FD2}"/>
                    </a:ext>
                  </a:extLst>
                </p14:cNvPr>
                <p14:cNvContentPartPr/>
                <p14:nvPr/>
              </p14:nvContentPartPr>
              <p14:xfrm>
                <a:off x="9074714" y="1874436"/>
                <a:ext cx="2520" cy="14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9FBF58B-C44D-2D3B-1979-235C86761FD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68594" y="1868316"/>
                  <a:ext cx="147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AFAD1C8-5FF7-9B3B-C68E-67A22210A418}"/>
                    </a:ext>
                  </a:extLst>
                </p14:cNvPr>
                <p14:cNvContentPartPr/>
                <p14:nvPr/>
              </p14:nvContentPartPr>
              <p14:xfrm>
                <a:off x="9035114" y="1873356"/>
                <a:ext cx="65520" cy="1742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AFAD1C8-5FF7-9B3B-C68E-67A22210A41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28994" y="1867236"/>
                  <a:ext cx="77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2B6064D-FFF2-54B1-8D1F-422A1331B490}"/>
                    </a:ext>
                  </a:extLst>
                </p14:cNvPr>
                <p14:cNvContentPartPr/>
                <p14:nvPr/>
              </p14:nvContentPartPr>
              <p14:xfrm>
                <a:off x="9160034" y="1873356"/>
                <a:ext cx="27000" cy="152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2B6064D-FFF2-54B1-8D1F-422A1331B49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153914" y="1867236"/>
                  <a:ext cx="39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683FB6C-036E-58F5-87E1-16DD17C17608}"/>
                    </a:ext>
                  </a:extLst>
                </p14:cNvPr>
                <p14:cNvContentPartPr/>
                <p14:nvPr/>
              </p14:nvContentPartPr>
              <p14:xfrm>
                <a:off x="9126554" y="1949316"/>
                <a:ext cx="139680" cy="14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683FB6C-036E-58F5-87E1-16DD17C1760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20434" y="1943196"/>
                  <a:ext cx="151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8E7341D-753C-D45F-8C1F-DD0D67E2BF95}"/>
                    </a:ext>
                  </a:extLst>
                </p14:cNvPr>
                <p14:cNvContentPartPr/>
                <p14:nvPr/>
              </p14:nvContentPartPr>
              <p14:xfrm>
                <a:off x="9226634" y="1944996"/>
                <a:ext cx="150120" cy="788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8E7341D-753C-D45F-8C1F-DD0D67E2BF9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20514" y="1938876"/>
                  <a:ext cx="162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A157A78-B4AB-3C8E-4584-7B1822509582}"/>
                    </a:ext>
                  </a:extLst>
                </p14:cNvPr>
                <p14:cNvContentPartPr/>
                <p14:nvPr/>
              </p14:nvContentPartPr>
              <p14:xfrm>
                <a:off x="9358394" y="1853916"/>
                <a:ext cx="47520" cy="1792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A157A78-B4AB-3C8E-4584-7B182250958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352274" y="1847796"/>
                  <a:ext cx="59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ECAFFF0-1D43-BDFB-BFEC-E2107652207B}"/>
                    </a:ext>
                  </a:extLst>
                </p14:cNvPr>
                <p14:cNvContentPartPr/>
                <p14:nvPr/>
              </p14:nvContentPartPr>
              <p14:xfrm>
                <a:off x="9361994" y="1925556"/>
                <a:ext cx="158400" cy="113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ECAFFF0-1D43-BDFB-BFEC-E2107652207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55874" y="1919436"/>
                  <a:ext cx="170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583E9E6-0035-6490-7FBE-5346DAA40ABD}"/>
                    </a:ext>
                  </a:extLst>
                </p14:cNvPr>
                <p14:cNvContentPartPr/>
                <p14:nvPr/>
              </p14:nvContentPartPr>
              <p14:xfrm>
                <a:off x="9594914" y="1840236"/>
                <a:ext cx="77400" cy="242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583E9E6-0035-6490-7FBE-5346DAA40AB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588794" y="1834116"/>
                  <a:ext cx="89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74FBC18-0A47-C633-B0C2-A92C35510CC4}"/>
                    </a:ext>
                  </a:extLst>
                </p14:cNvPr>
                <p14:cNvContentPartPr/>
                <p14:nvPr/>
              </p14:nvContentPartPr>
              <p14:xfrm>
                <a:off x="10144274" y="1847436"/>
                <a:ext cx="69120" cy="2293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74FBC18-0A47-C633-B0C2-A92C35510CC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138154" y="1841316"/>
                  <a:ext cx="81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1979565-E05A-0D2A-2DA9-252C55571D23}"/>
                    </a:ext>
                  </a:extLst>
                </p14:cNvPr>
                <p14:cNvContentPartPr/>
                <p14:nvPr/>
              </p14:nvContentPartPr>
              <p14:xfrm>
                <a:off x="9682034" y="1957956"/>
                <a:ext cx="86040" cy="185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1979565-E05A-0D2A-2DA9-252C55571D2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75914" y="1951836"/>
                  <a:ext cx="98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6775ACF-B8A1-092C-72BF-E3DDED2E071A}"/>
                    </a:ext>
                  </a:extLst>
                </p14:cNvPr>
                <p14:cNvContentPartPr/>
                <p14:nvPr/>
              </p14:nvContentPartPr>
              <p14:xfrm>
                <a:off x="9754394" y="1965156"/>
                <a:ext cx="96840" cy="997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6775ACF-B8A1-092C-72BF-E3DDED2E07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48274" y="1959036"/>
                  <a:ext cx="10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917E7BF-FFAF-401E-CF82-AB381748FABB}"/>
                    </a:ext>
                  </a:extLst>
                </p14:cNvPr>
                <p14:cNvContentPartPr/>
                <p14:nvPr/>
              </p14:nvContentPartPr>
              <p14:xfrm>
                <a:off x="9852314" y="1877676"/>
                <a:ext cx="63360" cy="167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917E7BF-FFAF-401E-CF82-AB381748FA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46194" y="1871556"/>
                  <a:ext cx="75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A5CA4D0-FF03-19C1-2C7F-42D1FAA274AA}"/>
                    </a:ext>
                  </a:extLst>
                </p14:cNvPr>
                <p14:cNvContentPartPr/>
                <p14:nvPr/>
              </p14:nvContentPartPr>
              <p14:xfrm>
                <a:off x="9935834" y="1960836"/>
                <a:ext cx="38160" cy="131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A5CA4D0-FF03-19C1-2C7F-42D1FAA274A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29714" y="1954716"/>
                  <a:ext cx="50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75363ED-E132-7C5B-603F-C49853AA20E8}"/>
                    </a:ext>
                  </a:extLst>
                </p14:cNvPr>
                <p14:cNvContentPartPr/>
                <p14:nvPr/>
              </p14:nvContentPartPr>
              <p14:xfrm>
                <a:off x="9989834" y="1983876"/>
                <a:ext cx="79920" cy="889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75363ED-E132-7C5B-603F-C49853AA20E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83714" y="1977756"/>
                  <a:ext cx="9216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039BD56-9D8E-6FF7-446D-19FFF05BD2BE}"/>
              </a:ext>
            </a:extLst>
          </p:cNvPr>
          <p:cNvGrpSpPr/>
          <p:nvPr/>
        </p:nvGrpSpPr>
        <p:grpSpPr>
          <a:xfrm>
            <a:off x="2049314" y="3487596"/>
            <a:ext cx="2280960" cy="507960"/>
            <a:chOff x="2049314" y="3487596"/>
            <a:chExt cx="2280960" cy="5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D8B1B9F-3A69-E843-EA26-A02CD5AEFC30}"/>
                    </a:ext>
                  </a:extLst>
                </p14:cNvPr>
                <p14:cNvContentPartPr/>
                <p14:nvPr/>
              </p14:nvContentPartPr>
              <p14:xfrm>
                <a:off x="2080274" y="3553836"/>
                <a:ext cx="8640" cy="357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D8B1B9F-3A69-E843-EA26-A02CD5AEFC3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074154" y="3547716"/>
                  <a:ext cx="20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994A9DF-8B2E-E494-1195-46A904AA72E8}"/>
                    </a:ext>
                  </a:extLst>
                </p14:cNvPr>
                <p14:cNvContentPartPr/>
                <p14:nvPr/>
              </p14:nvContentPartPr>
              <p14:xfrm>
                <a:off x="2049314" y="3487596"/>
                <a:ext cx="2280960" cy="4726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994A9DF-8B2E-E494-1195-46A904AA72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043194" y="3481476"/>
                  <a:ext cx="22932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BD7C2BD-C10E-083A-2B51-D4325BD4D771}"/>
                    </a:ext>
                  </a:extLst>
                </p14:cNvPr>
                <p14:cNvContentPartPr/>
                <p14:nvPr/>
              </p14:nvContentPartPr>
              <p14:xfrm>
                <a:off x="2090714" y="3909876"/>
                <a:ext cx="2224800" cy="856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BD7C2BD-C10E-083A-2B51-D4325BD4D77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084594" y="3903756"/>
                  <a:ext cx="223704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E9B234F-1D15-C1D7-B316-DFD24EB947F1}"/>
                  </a:ext>
                </a:extLst>
              </p14:cNvPr>
              <p14:cNvContentPartPr/>
              <p14:nvPr/>
            </p14:nvContentPartPr>
            <p14:xfrm>
              <a:off x="1315485" y="1406792"/>
              <a:ext cx="153360" cy="30747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E9B234F-1D15-C1D7-B316-DFD24EB947F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309365" y="1400672"/>
                <a:ext cx="165600" cy="30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D2222CC-0979-75D0-AC7C-84EFFD63B4D2}"/>
                  </a:ext>
                </a:extLst>
              </p14:cNvPr>
              <p14:cNvContentPartPr/>
              <p14:nvPr/>
            </p14:nvContentPartPr>
            <p14:xfrm>
              <a:off x="1337805" y="1299872"/>
              <a:ext cx="9026640" cy="1242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D2222CC-0979-75D0-AC7C-84EFFD63B4D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331685" y="1293752"/>
                <a:ext cx="903888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19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2371-AB83-45B8-6050-0BA4A868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6" y="117990"/>
            <a:ext cx="10515600" cy="763459"/>
          </a:xfrm>
        </p:spPr>
        <p:txBody>
          <a:bodyPr>
            <a:normAutofit/>
          </a:bodyPr>
          <a:lstStyle/>
          <a:p>
            <a:r>
              <a:rPr lang="en-US" sz="3200"/>
              <a:t>UseContext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9FBF58B-C44D-2D3B-1979-235C86761FD2}"/>
                  </a:ext>
                </a:extLst>
              </p14:cNvPr>
              <p14:cNvContentPartPr/>
              <p14:nvPr/>
            </p14:nvContentPartPr>
            <p14:xfrm>
              <a:off x="6941114" y="2600411"/>
              <a:ext cx="2520" cy="14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9FBF58B-C44D-2D3B-1979-235C86761F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4994" y="2594291"/>
                <a:ext cx="147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D50F3F-E060-62CF-20F3-BC7D8D9ABAFE}"/>
                  </a:ext>
                </a:extLst>
              </p14:cNvPr>
              <p14:cNvContentPartPr/>
              <p14:nvPr/>
            </p14:nvContentPartPr>
            <p14:xfrm>
              <a:off x="1585778" y="3584862"/>
              <a:ext cx="291960" cy="135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D50F3F-E060-62CF-20F3-BC7D8D9ABA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9658" y="3578742"/>
                <a:ext cx="30420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E68C39-1943-C694-4567-E2D006E995C3}"/>
              </a:ext>
            </a:extLst>
          </p:cNvPr>
          <p:cNvGrpSpPr/>
          <p:nvPr/>
        </p:nvGrpSpPr>
        <p:grpSpPr>
          <a:xfrm>
            <a:off x="1377698" y="3226302"/>
            <a:ext cx="1923480" cy="895680"/>
            <a:chOff x="1797827" y="2402518"/>
            <a:chExt cx="1923480" cy="89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6DE268D-3BED-3451-095C-DE69DC7D60E7}"/>
                    </a:ext>
                  </a:extLst>
                </p14:cNvPr>
                <p14:cNvContentPartPr/>
                <p14:nvPr/>
              </p14:nvContentPartPr>
              <p14:xfrm>
                <a:off x="2318387" y="2665678"/>
                <a:ext cx="16920" cy="19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6DE268D-3BED-3451-095C-DE69DC7D60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2267" y="2659558"/>
                  <a:ext cx="29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C74071-0346-F1C8-6F78-867023834799}"/>
                    </a:ext>
                  </a:extLst>
                </p14:cNvPr>
                <p14:cNvContentPartPr/>
                <p14:nvPr/>
              </p14:nvContentPartPr>
              <p14:xfrm>
                <a:off x="2247467" y="2731198"/>
                <a:ext cx="102240" cy="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C74071-0346-F1C8-6F78-8670238347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1347" y="2725078"/>
                  <a:ext cx="114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BF738A1-1259-ABB7-A41A-B259BD016D4A}"/>
                    </a:ext>
                  </a:extLst>
                </p14:cNvPr>
                <p14:cNvContentPartPr/>
                <p14:nvPr/>
              </p14:nvContentPartPr>
              <p14:xfrm>
                <a:off x="2390747" y="2677198"/>
                <a:ext cx="89280" cy="185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BF738A1-1259-ABB7-A41A-B259BD016D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4627" y="2671078"/>
                  <a:ext cx="101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DB3EA3A-0CFC-8D29-EB0C-7EE128CF19F8}"/>
                    </a:ext>
                  </a:extLst>
                </p14:cNvPr>
                <p14:cNvContentPartPr/>
                <p14:nvPr/>
              </p14:nvContentPartPr>
              <p14:xfrm>
                <a:off x="2516027" y="2678998"/>
                <a:ext cx="120960" cy="209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DB3EA3A-0CFC-8D29-EB0C-7EE128CF19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09907" y="2672878"/>
                  <a:ext cx="133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4B3BEAA-8DC6-F2E6-D73A-F0EC20F3BC1B}"/>
                    </a:ext>
                  </a:extLst>
                </p14:cNvPr>
                <p14:cNvContentPartPr/>
                <p14:nvPr/>
              </p14:nvContentPartPr>
              <p14:xfrm>
                <a:off x="2648507" y="2792758"/>
                <a:ext cx="204840" cy="92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4B3BEAA-8DC6-F2E6-D73A-F0EC20F3BC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2387" y="2786638"/>
                  <a:ext cx="21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14FE09-A402-90FC-DBD6-A2F139AFDC97}"/>
                    </a:ext>
                  </a:extLst>
                </p14:cNvPr>
                <p14:cNvContentPartPr/>
                <p14:nvPr/>
              </p14:nvContentPartPr>
              <p14:xfrm>
                <a:off x="2898707" y="2676118"/>
                <a:ext cx="27720" cy="191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14FE09-A402-90FC-DBD6-A2F139AFDC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2587" y="2669998"/>
                  <a:ext cx="39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A7CF75-0DC0-5DC6-D477-1D3A92A92248}"/>
                    </a:ext>
                  </a:extLst>
                </p14:cNvPr>
                <p14:cNvContentPartPr/>
                <p14:nvPr/>
              </p14:nvContentPartPr>
              <p14:xfrm>
                <a:off x="2863427" y="2750998"/>
                <a:ext cx="87840" cy="48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A7CF75-0DC0-5DC6-D477-1D3A92A922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7307" y="2744878"/>
                  <a:ext cx="100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C875E2-8FEF-84A4-2EF3-0BE05FD6C509}"/>
                    </a:ext>
                  </a:extLst>
                </p14:cNvPr>
                <p14:cNvContentPartPr/>
                <p14:nvPr/>
              </p14:nvContentPartPr>
              <p14:xfrm>
                <a:off x="2960987" y="2807878"/>
                <a:ext cx="90360" cy="80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C875E2-8FEF-84A4-2EF3-0BE05FD6C5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54867" y="2801758"/>
                  <a:ext cx="102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3038D2-FE3D-9681-2432-EE6BD152588C}"/>
                    </a:ext>
                  </a:extLst>
                </p14:cNvPr>
                <p14:cNvContentPartPr/>
                <p14:nvPr/>
              </p14:nvContentPartPr>
              <p14:xfrm>
                <a:off x="3084107" y="2807158"/>
                <a:ext cx="66960" cy="79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3038D2-FE3D-9681-2432-EE6BD15258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77987" y="2801038"/>
                  <a:ext cx="79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78A27A-1505-37B9-C26B-95B9D86A707B}"/>
                    </a:ext>
                  </a:extLst>
                </p14:cNvPr>
                <p14:cNvContentPartPr/>
                <p14:nvPr/>
              </p14:nvContentPartPr>
              <p14:xfrm>
                <a:off x="3092387" y="2801038"/>
                <a:ext cx="69120" cy="95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78A27A-1505-37B9-C26B-95B9D86A70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6267" y="2794918"/>
                  <a:ext cx="81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42A24A0-DDA8-77E7-087D-BBD2E5109FED}"/>
                    </a:ext>
                  </a:extLst>
                </p14:cNvPr>
                <p14:cNvContentPartPr/>
                <p14:nvPr/>
              </p14:nvContentPartPr>
              <p14:xfrm>
                <a:off x="3202547" y="2704198"/>
                <a:ext cx="77400" cy="177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42A24A0-DDA8-77E7-087D-BBD2E5109F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96427" y="2698078"/>
                  <a:ext cx="89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B7EA7C-1CF1-DF32-A7D0-C9FC3B236E6D}"/>
                    </a:ext>
                  </a:extLst>
                </p14:cNvPr>
                <p14:cNvContentPartPr/>
                <p14:nvPr/>
              </p14:nvContentPartPr>
              <p14:xfrm>
                <a:off x="1797827" y="2465878"/>
                <a:ext cx="57600" cy="66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B7EA7C-1CF1-DF32-A7D0-C9FC3B236E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91707" y="2459758"/>
                  <a:ext cx="698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FE527CE-E3BB-3DC3-85E0-3B7E4615FB85}"/>
                    </a:ext>
                  </a:extLst>
                </p14:cNvPr>
                <p14:cNvContentPartPr/>
                <p14:nvPr/>
              </p14:nvContentPartPr>
              <p14:xfrm>
                <a:off x="1810427" y="2402518"/>
                <a:ext cx="1873080" cy="730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FE527CE-E3BB-3DC3-85E0-3B7E4615FB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04307" y="2396398"/>
                  <a:ext cx="18853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FDC004F-1E4F-8165-8570-16A2DB8B9085}"/>
                    </a:ext>
                  </a:extLst>
                </p14:cNvPr>
                <p14:cNvContentPartPr/>
                <p14:nvPr/>
              </p14:nvContentPartPr>
              <p14:xfrm>
                <a:off x="1845707" y="3127558"/>
                <a:ext cx="2520" cy="4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FDC004F-1E4F-8165-8570-16A2DB8B90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39587" y="3121438"/>
                  <a:ext cx="14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FF3B7E4-4E68-22F9-AEBD-571B53058205}"/>
                    </a:ext>
                  </a:extLst>
                </p14:cNvPr>
                <p14:cNvContentPartPr/>
                <p14:nvPr/>
              </p14:nvContentPartPr>
              <p14:xfrm>
                <a:off x="1856147" y="3065278"/>
                <a:ext cx="1865160" cy="2329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FF3B7E4-4E68-22F9-AEBD-571B530582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50027" y="3059158"/>
                  <a:ext cx="18774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4E290B7-C867-69E0-57CA-BD2792F081E2}"/>
                  </a:ext>
                </a:extLst>
              </p14:cNvPr>
              <p14:cNvContentPartPr/>
              <p14:nvPr/>
            </p14:nvContentPartPr>
            <p14:xfrm>
              <a:off x="1649376" y="4335898"/>
              <a:ext cx="2520" cy="46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4E290B7-C867-69E0-57CA-BD2792F081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43256" y="4329778"/>
                <a:ext cx="147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BA7A70D8-01E1-452D-E505-6324A095C618}"/>
                  </a:ext>
                </a:extLst>
              </p14:cNvPr>
              <p14:cNvContentPartPr/>
              <p14:nvPr/>
            </p14:nvContentPartPr>
            <p14:xfrm>
              <a:off x="2966436" y="4571656"/>
              <a:ext cx="360" cy="3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BA7A70D8-01E1-452D-E505-6324A095C61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60316" y="456553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11983740-F7B9-B662-6BEE-6C8CACBE4C6A}"/>
                  </a:ext>
                </a:extLst>
              </p14:cNvPr>
              <p14:cNvContentPartPr/>
              <p14:nvPr/>
            </p14:nvContentPartPr>
            <p14:xfrm>
              <a:off x="4418445" y="1691304"/>
              <a:ext cx="291960" cy="1350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11983740-F7B9-B662-6BEE-6C8CACBE4C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2325" y="1685184"/>
                <a:ext cx="3042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8FA1EC71-62C0-AFA9-6324-969D003223BE}"/>
                  </a:ext>
                </a:extLst>
              </p14:cNvPr>
              <p14:cNvContentPartPr/>
              <p14:nvPr/>
            </p14:nvContentPartPr>
            <p14:xfrm>
              <a:off x="4621845" y="1991184"/>
              <a:ext cx="29880" cy="17208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8FA1EC71-62C0-AFA9-6324-969D003223B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15725" y="1985064"/>
                <a:ext cx="421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AAAE5128-509F-300B-0D33-BEBF5E9FF680}"/>
                  </a:ext>
                </a:extLst>
              </p14:cNvPr>
              <p14:cNvContentPartPr/>
              <p14:nvPr/>
            </p14:nvContentPartPr>
            <p14:xfrm>
              <a:off x="4624725" y="2016384"/>
              <a:ext cx="69840" cy="12204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AAAE5128-509F-300B-0D33-BEBF5E9FF6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18605" y="2010264"/>
                <a:ext cx="820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C28E822-CCA3-E7CB-0F19-42BDF41709A5}"/>
                  </a:ext>
                </a:extLst>
              </p14:cNvPr>
              <p14:cNvContentPartPr/>
              <p14:nvPr/>
            </p14:nvContentPartPr>
            <p14:xfrm>
              <a:off x="4737045" y="2078304"/>
              <a:ext cx="79560" cy="5328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C28E822-CCA3-E7CB-0F19-42BDF41709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30925" y="2072184"/>
                <a:ext cx="918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3A7B8BAB-EF2A-41BC-397F-C16580240AC2}"/>
                  </a:ext>
                </a:extLst>
              </p14:cNvPr>
              <p14:cNvContentPartPr/>
              <p14:nvPr/>
            </p14:nvContentPartPr>
            <p14:xfrm>
              <a:off x="4817325" y="2003784"/>
              <a:ext cx="24120" cy="15840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3A7B8BAB-EF2A-41BC-397F-C16580240AC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11205" y="1997664"/>
                <a:ext cx="36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1634DD5E-4227-A9DF-299F-D45B9FD62DDB}"/>
                  </a:ext>
                </a:extLst>
              </p14:cNvPr>
              <p14:cNvContentPartPr/>
              <p14:nvPr/>
            </p14:nvContentPartPr>
            <p14:xfrm>
              <a:off x="4807605" y="2048424"/>
              <a:ext cx="98280" cy="1404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1634DD5E-4227-A9DF-299F-D45B9FD62DD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01485" y="2042304"/>
                <a:ext cx="110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3F79AB5D-B783-2585-DB02-DBC4F566702D}"/>
                  </a:ext>
                </a:extLst>
              </p14:cNvPr>
              <p14:cNvContentPartPr/>
              <p14:nvPr/>
            </p14:nvContentPartPr>
            <p14:xfrm>
              <a:off x="4877805" y="2063184"/>
              <a:ext cx="102960" cy="9612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3F79AB5D-B783-2585-DB02-DBC4F56670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71685" y="2057064"/>
                <a:ext cx="115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D5A662FF-A240-F70F-15CF-DEE5376686C7}"/>
                  </a:ext>
                </a:extLst>
              </p14:cNvPr>
              <p14:cNvContentPartPr/>
              <p14:nvPr/>
            </p14:nvContentPartPr>
            <p14:xfrm>
              <a:off x="5074005" y="2144184"/>
              <a:ext cx="2520" cy="4284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D5A662FF-A240-F70F-15CF-DEE5376686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67885" y="2138064"/>
                <a:ext cx="147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43C8F86F-8FE7-A469-DA58-D71BF716F27A}"/>
                  </a:ext>
                </a:extLst>
              </p14:cNvPr>
              <p14:cNvContentPartPr/>
              <p14:nvPr/>
            </p14:nvContentPartPr>
            <p14:xfrm>
              <a:off x="5165445" y="2056704"/>
              <a:ext cx="119160" cy="9864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43C8F86F-8FE7-A469-DA58-D71BF716F2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59325" y="2050584"/>
                <a:ext cx="131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3EA82444-8358-ABEA-3034-89A8830769E3}"/>
                  </a:ext>
                </a:extLst>
              </p14:cNvPr>
              <p14:cNvContentPartPr/>
              <p14:nvPr/>
            </p14:nvContentPartPr>
            <p14:xfrm>
              <a:off x="5294685" y="1992264"/>
              <a:ext cx="34200" cy="13824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3EA82444-8358-ABEA-3034-89A8830769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88565" y="1986144"/>
                <a:ext cx="46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D90AEC6E-8F1C-1C7B-36FC-2E126A97454D}"/>
                  </a:ext>
                </a:extLst>
              </p14:cNvPr>
              <p14:cNvContentPartPr/>
              <p14:nvPr/>
            </p14:nvContentPartPr>
            <p14:xfrm>
              <a:off x="5269845" y="2036904"/>
              <a:ext cx="68400" cy="360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D90AEC6E-8F1C-1C7B-36FC-2E126A97454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63725" y="2030784"/>
                <a:ext cx="806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FA0FF950-5AD6-5E67-96FB-85B18500401F}"/>
                  </a:ext>
                </a:extLst>
              </p14:cNvPr>
              <p14:cNvContentPartPr/>
              <p14:nvPr/>
            </p14:nvContentPartPr>
            <p14:xfrm>
              <a:off x="5395125" y="1995504"/>
              <a:ext cx="19080" cy="15444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FA0FF950-5AD6-5E67-96FB-85B1850040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89005" y="1989384"/>
                <a:ext cx="31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BC42BBF1-CA07-63A8-EFD9-4C73E49BBF33}"/>
                  </a:ext>
                </a:extLst>
              </p14:cNvPr>
              <p14:cNvContentPartPr/>
              <p14:nvPr/>
            </p14:nvContentPartPr>
            <p14:xfrm>
              <a:off x="5396565" y="2002704"/>
              <a:ext cx="75600" cy="15444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BC42BBF1-CA07-63A8-EFD9-4C73E49BBF3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90445" y="1996584"/>
                <a:ext cx="87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0477CE24-15B2-5833-DEA4-EDF51C2AB714}"/>
                  </a:ext>
                </a:extLst>
              </p14:cNvPr>
              <p14:cNvContentPartPr/>
              <p14:nvPr/>
            </p14:nvContentPartPr>
            <p14:xfrm>
              <a:off x="5508525" y="2057784"/>
              <a:ext cx="110880" cy="6264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0477CE24-15B2-5833-DEA4-EDF51C2AB71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02405" y="2051664"/>
                <a:ext cx="1231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B1F8F3F7-FB73-0076-8863-411F9BAE1F9F}"/>
                  </a:ext>
                </a:extLst>
              </p14:cNvPr>
              <p14:cNvContentPartPr/>
              <p14:nvPr/>
            </p14:nvContentPartPr>
            <p14:xfrm>
              <a:off x="5628405" y="1982904"/>
              <a:ext cx="28800" cy="12636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B1F8F3F7-FB73-0076-8863-411F9BAE1F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22285" y="1976784"/>
                <a:ext cx="410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11734B35-7E48-BF45-A3F2-7D415FD95F33}"/>
                  </a:ext>
                </a:extLst>
              </p14:cNvPr>
              <p14:cNvContentPartPr/>
              <p14:nvPr/>
            </p14:nvContentPartPr>
            <p14:xfrm>
              <a:off x="5613285" y="2003784"/>
              <a:ext cx="212760" cy="11268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11734B35-7E48-BF45-A3F2-7D415FD95F3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07165" y="1997664"/>
                <a:ext cx="2250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E9600C2E-0E44-8E5D-02B3-DB65CDF5DFDD}"/>
                  </a:ext>
                </a:extLst>
              </p14:cNvPr>
              <p14:cNvContentPartPr/>
              <p14:nvPr/>
            </p14:nvContentPartPr>
            <p14:xfrm>
              <a:off x="5860605" y="1948704"/>
              <a:ext cx="60840" cy="22284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E9600C2E-0E44-8E5D-02B3-DB65CDF5DF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4485" y="1942584"/>
                <a:ext cx="730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AD3CA506-36D3-17FC-F154-22242F3BB91B}"/>
                  </a:ext>
                </a:extLst>
              </p14:cNvPr>
              <p14:cNvContentPartPr/>
              <p14:nvPr/>
            </p14:nvContentPartPr>
            <p14:xfrm>
              <a:off x="4478565" y="1956984"/>
              <a:ext cx="56160" cy="28152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AD3CA506-36D3-17FC-F154-22242F3BB91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72445" y="1950864"/>
                <a:ext cx="68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2DCCDF2A-DB1A-98DD-483F-2F28F586BE35}"/>
                  </a:ext>
                </a:extLst>
              </p14:cNvPr>
              <p14:cNvContentPartPr/>
              <p14:nvPr/>
            </p14:nvContentPartPr>
            <p14:xfrm>
              <a:off x="4730925" y="1595904"/>
              <a:ext cx="16920" cy="19620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2DCCDF2A-DB1A-98DD-483F-2F28F586BE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24805" y="1589784"/>
                <a:ext cx="291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94E0D044-4438-FFCB-C2AB-7A157CFC82F6}"/>
                  </a:ext>
                </a:extLst>
              </p14:cNvPr>
              <p14:cNvContentPartPr/>
              <p14:nvPr/>
            </p14:nvContentPartPr>
            <p14:xfrm>
              <a:off x="4660005" y="1661424"/>
              <a:ext cx="102240" cy="756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94E0D044-4438-FFCB-C2AB-7A157CFC82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3885" y="1655304"/>
                <a:ext cx="1144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C4426564-B012-8A22-8867-887F35EC88B6}"/>
                  </a:ext>
                </a:extLst>
              </p14:cNvPr>
              <p14:cNvContentPartPr/>
              <p14:nvPr/>
            </p14:nvContentPartPr>
            <p14:xfrm>
              <a:off x="4803285" y="1607424"/>
              <a:ext cx="89280" cy="18576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C4426564-B012-8A22-8867-887F35EC88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7165" y="1601304"/>
                <a:ext cx="101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B3D4E4B3-5BD2-01C1-66C5-31F589BA7D66}"/>
                  </a:ext>
                </a:extLst>
              </p14:cNvPr>
              <p14:cNvContentPartPr/>
              <p14:nvPr/>
            </p14:nvContentPartPr>
            <p14:xfrm>
              <a:off x="4928565" y="1609224"/>
              <a:ext cx="120960" cy="20952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B3D4E4B3-5BD2-01C1-66C5-31F589BA7D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22445" y="1603104"/>
                <a:ext cx="1332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6AB3D337-4BC2-7D6E-1FBF-DB67F028C338}"/>
                  </a:ext>
                </a:extLst>
              </p14:cNvPr>
              <p14:cNvContentPartPr/>
              <p14:nvPr/>
            </p14:nvContentPartPr>
            <p14:xfrm>
              <a:off x="5061045" y="1722984"/>
              <a:ext cx="204840" cy="9288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6AB3D337-4BC2-7D6E-1FBF-DB67F028C3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54925" y="1716864"/>
                <a:ext cx="2170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E0B14613-0CE0-20D0-33A9-9679A754AC08}"/>
                  </a:ext>
                </a:extLst>
              </p14:cNvPr>
              <p14:cNvContentPartPr/>
              <p14:nvPr/>
            </p14:nvContentPartPr>
            <p14:xfrm>
              <a:off x="5311245" y="1606344"/>
              <a:ext cx="27720" cy="19152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E0B14613-0CE0-20D0-33A9-9679A754AC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5125" y="1600224"/>
                <a:ext cx="399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622B902E-4F21-C2CD-85F5-A4D1A337A861}"/>
                  </a:ext>
                </a:extLst>
              </p14:cNvPr>
              <p14:cNvContentPartPr/>
              <p14:nvPr/>
            </p14:nvContentPartPr>
            <p14:xfrm>
              <a:off x="5275965" y="1681224"/>
              <a:ext cx="87840" cy="4824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622B902E-4F21-C2CD-85F5-A4D1A337A8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9845" y="1675104"/>
                <a:ext cx="1000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EE005215-C01C-3C08-61A9-C9C9053648E4}"/>
                  </a:ext>
                </a:extLst>
              </p14:cNvPr>
              <p14:cNvContentPartPr/>
              <p14:nvPr/>
            </p14:nvContentPartPr>
            <p14:xfrm>
              <a:off x="5373525" y="1738104"/>
              <a:ext cx="90360" cy="8064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EE005215-C01C-3C08-61A9-C9C9053648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7405" y="1731984"/>
                <a:ext cx="1026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F2BE0004-1BA8-D1C6-B8E6-7A0CA3A19C3E}"/>
                  </a:ext>
                </a:extLst>
              </p14:cNvPr>
              <p14:cNvContentPartPr/>
              <p14:nvPr/>
            </p14:nvContentPartPr>
            <p14:xfrm>
              <a:off x="5496645" y="1737384"/>
              <a:ext cx="66960" cy="7956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F2BE0004-1BA8-D1C6-B8E6-7A0CA3A19C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90525" y="1731264"/>
                <a:ext cx="792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08B34BE7-E0C2-0CDF-7854-AA5C08138310}"/>
                  </a:ext>
                </a:extLst>
              </p14:cNvPr>
              <p14:cNvContentPartPr/>
              <p14:nvPr/>
            </p14:nvContentPartPr>
            <p14:xfrm>
              <a:off x="5504925" y="1731264"/>
              <a:ext cx="69120" cy="9504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08B34BE7-E0C2-0CDF-7854-AA5C081383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98805" y="1725144"/>
                <a:ext cx="81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A0CA44ED-932D-00E0-DB67-1B332A3CBC74}"/>
                  </a:ext>
                </a:extLst>
              </p14:cNvPr>
              <p14:cNvContentPartPr/>
              <p14:nvPr/>
            </p14:nvContentPartPr>
            <p14:xfrm>
              <a:off x="5615085" y="1634424"/>
              <a:ext cx="77400" cy="17784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A0CA44ED-932D-00E0-DB67-1B332A3CBC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08965" y="1628304"/>
                <a:ext cx="89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A4F1B209-19B8-FE7B-AAE8-249CF5E08A48}"/>
                  </a:ext>
                </a:extLst>
              </p14:cNvPr>
              <p14:cNvContentPartPr/>
              <p14:nvPr/>
            </p14:nvContentPartPr>
            <p14:xfrm>
              <a:off x="4210365" y="1396104"/>
              <a:ext cx="57600" cy="66564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A4F1B209-19B8-FE7B-AAE8-249CF5E08A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4245" y="1389984"/>
                <a:ext cx="6984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85A20619-CD42-238B-7C0E-C2796857B3A5}"/>
                  </a:ext>
                </a:extLst>
              </p14:cNvPr>
              <p14:cNvContentPartPr/>
              <p14:nvPr/>
            </p14:nvContentPartPr>
            <p14:xfrm>
              <a:off x="4222965" y="1332744"/>
              <a:ext cx="1873080" cy="73044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85A20619-CD42-238B-7C0E-C2796857B3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16845" y="1326624"/>
                <a:ext cx="188532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A76C799-7D65-77AA-9E59-EA7E57956A0B}"/>
                  </a:ext>
                </a:extLst>
              </p14:cNvPr>
              <p14:cNvContentPartPr/>
              <p14:nvPr/>
            </p14:nvContentPartPr>
            <p14:xfrm>
              <a:off x="4258245" y="2057784"/>
              <a:ext cx="2520" cy="468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A76C799-7D65-77AA-9E59-EA7E57956A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52125" y="2051664"/>
                <a:ext cx="147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607F6332-C209-A5F0-74BD-20AFF0C84AF3}"/>
                  </a:ext>
                </a:extLst>
              </p14:cNvPr>
              <p14:cNvContentPartPr/>
              <p14:nvPr/>
            </p14:nvContentPartPr>
            <p14:xfrm>
              <a:off x="4268685" y="1995504"/>
              <a:ext cx="1865160" cy="23292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607F6332-C209-A5F0-74BD-20AFF0C84A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62565" y="1989384"/>
                <a:ext cx="18774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6D3CA045-1506-F17C-0310-BA971BC3B96C}"/>
                  </a:ext>
                </a:extLst>
              </p14:cNvPr>
              <p14:cNvContentPartPr/>
              <p14:nvPr/>
            </p14:nvContentPartPr>
            <p14:xfrm>
              <a:off x="5575305" y="2293542"/>
              <a:ext cx="360" cy="36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6D3CA045-1506-F17C-0310-BA971BC3B96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69185" y="228742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F9B44C86-93C9-75A1-6BCA-C116CFE897EC}"/>
                  </a:ext>
                </a:extLst>
              </p14:cNvPr>
              <p14:cNvContentPartPr/>
              <p14:nvPr/>
            </p14:nvContentPartPr>
            <p14:xfrm>
              <a:off x="5614905" y="2218302"/>
              <a:ext cx="4680" cy="26712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F9B44C86-93C9-75A1-6BCA-C116CFE897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08785" y="2212182"/>
                <a:ext cx="16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757990DD-8241-1377-6A27-CE910A64125A}"/>
                  </a:ext>
                </a:extLst>
              </p14:cNvPr>
              <p14:cNvContentPartPr/>
              <p14:nvPr/>
            </p14:nvContentPartPr>
            <p14:xfrm>
              <a:off x="4790505" y="2454462"/>
              <a:ext cx="847440" cy="4680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757990DD-8241-1377-6A27-CE910A64125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84385" y="2448342"/>
                <a:ext cx="859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9100C73C-F8ED-C516-E9FE-09807712C24F}"/>
                  </a:ext>
                </a:extLst>
              </p14:cNvPr>
              <p14:cNvContentPartPr/>
              <p14:nvPr/>
            </p14:nvContentPartPr>
            <p14:xfrm>
              <a:off x="4757385" y="2285262"/>
              <a:ext cx="35640" cy="18864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9100C73C-F8ED-C516-E9FE-09807712C24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51265" y="2279142"/>
                <a:ext cx="47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95FA30BB-3686-4F5C-09E9-69BA9F9E7F98}"/>
                  </a:ext>
                </a:extLst>
              </p14:cNvPr>
              <p14:cNvContentPartPr/>
              <p14:nvPr/>
            </p14:nvContentPartPr>
            <p14:xfrm>
              <a:off x="4713825" y="2298942"/>
              <a:ext cx="46080" cy="4212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95FA30BB-3686-4F5C-09E9-69BA9F9E7F9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07705" y="2292822"/>
                <a:ext cx="583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1304B6A3-EB3F-D2DD-336E-95F0B844D129}"/>
                  </a:ext>
                </a:extLst>
              </p14:cNvPr>
              <p14:cNvContentPartPr/>
              <p14:nvPr/>
            </p14:nvContentPartPr>
            <p14:xfrm>
              <a:off x="4769985" y="2273742"/>
              <a:ext cx="62640" cy="8352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1304B6A3-EB3F-D2DD-336E-95F0B844D12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63865" y="2267622"/>
                <a:ext cx="74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2F82D468-B255-5241-0AC3-27E7E154E450}"/>
                  </a:ext>
                </a:extLst>
              </p14:cNvPr>
              <p14:cNvContentPartPr/>
              <p14:nvPr/>
            </p14:nvContentPartPr>
            <p14:xfrm>
              <a:off x="4297305" y="2681622"/>
              <a:ext cx="23040" cy="15948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2F82D468-B255-5241-0AC3-27E7E154E45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291185" y="2675502"/>
                <a:ext cx="352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48731AB8-3947-369D-BD03-15A226C9293C}"/>
                  </a:ext>
                </a:extLst>
              </p14:cNvPr>
              <p14:cNvContentPartPr/>
              <p14:nvPr/>
            </p14:nvContentPartPr>
            <p14:xfrm>
              <a:off x="4301625" y="2694942"/>
              <a:ext cx="135720" cy="13428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48731AB8-3947-369D-BD03-15A226C9293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95505" y="2688822"/>
                <a:ext cx="147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C3F322D2-C8D6-7922-FE5C-3CF5CE2DF26C}"/>
                  </a:ext>
                </a:extLst>
              </p14:cNvPr>
              <p14:cNvContentPartPr/>
              <p14:nvPr/>
            </p14:nvContentPartPr>
            <p14:xfrm>
              <a:off x="4466145" y="2746062"/>
              <a:ext cx="83520" cy="6156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C3F322D2-C8D6-7922-FE5C-3CF5CE2DF26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60025" y="2739942"/>
                <a:ext cx="957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5AE20A22-F023-CEB2-5A42-F29A016D7673}"/>
                  </a:ext>
                </a:extLst>
              </p14:cNvPr>
              <p14:cNvContentPartPr/>
              <p14:nvPr/>
            </p14:nvContentPartPr>
            <p14:xfrm>
              <a:off x="4565865" y="2689902"/>
              <a:ext cx="19080" cy="13788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5AE20A22-F023-CEB2-5A42-F29A016D767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559745" y="2683782"/>
                <a:ext cx="31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7287A393-B87C-817C-5F13-2419EC9EE0DB}"/>
                  </a:ext>
                </a:extLst>
              </p14:cNvPr>
              <p14:cNvContentPartPr/>
              <p14:nvPr/>
            </p14:nvContentPartPr>
            <p14:xfrm>
              <a:off x="4585665" y="2706822"/>
              <a:ext cx="48960" cy="7200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7287A393-B87C-817C-5F13-2419EC9EE0D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79545" y="2700702"/>
                <a:ext cx="61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646AC9E5-3F6E-99F6-6EAE-EFC3D3C30C66}"/>
                  </a:ext>
                </a:extLst>
              </p14:cNvPr>
              <p14:cNvContentPartPr/>
              <p14:nvPr/>
            </p14:nvContentPartPr>
            <p14:xfrm>
              <a:off x="4642905" y="2741742"/>
              <a:ext cx="77400" cy="7128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646AC9E5-3F6E-99F6-6EAE-EFC3D3C30C6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36785" y="2735622"/>
                <a:ext cx="896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B9D845B8-245C-A97B-A978-131FC64E0ABF}"/>
                  </a:ext>
                </a:extLst>
              </p14:cNvPr>
              <p14:cNvContentPartPr/>
              <p14:nvPr/>
            </p14:nvContentPartPr>
            <p14:xfrm>
              <a:off x="4881225" y="2756502"/>
              <a:ext cx="78480" cy="9396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B9D845B8-245C-A97B-A978-131FC64E0AB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75105" y="2750382"/>
                <a:ext cx="90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FE2D7652-1090-1F63-7980-92C5AEC72C32}"/>
                  </a:ext>
                </a:extLst>
              </p14:cNvPr>
              <p14:cNvContentPartPr/>
              <p14:nvPr/>
            </p14:nvContentPartPr>
            <p14:xfrm>
              <a:off x="4960785" y="2760822"/>
              <a:ext cx="69480" cy="669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FE2D7652-1090-1F63-7980-92C5AEC72C3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4665" y="2754702"/>
                <a:ext cx="817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7E8BD6FF-2810-D1B5-BEE0-6145E12633F5}"/>
                  </a:ext>
                </a:extLst>
              </p14:cNvPr>
              <p14:cNvContentPartPr/>
              <p14:nvPr/>
            </p14:nvContentPartPr>
            <p14:xfrm>
              <a:off x="5029905" y="2758662"/>
              <a:ext cx="25200" cy="21132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7E8BD6FF-2810-D1B5-BEE0-6145E12633F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23785" y="2752542"/>
                <a:ext cx="37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1CC8C01C-0635-0134-865D-BB1D6B07F3C7}"/>
                  </a:ext>
                </a:extLst>
              </p14:cNvPr>
              <p14:cNvContentPartPr/>
              <p14:nvPr/>
            </p14:nvContentPartPr>
            <p14:xfrm>
              <a:off x="5055105" y="2753622"/>
              <a:ext cx="40320" cy="8352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1CC8C01C-0635-0134-865D-BB1D6B07F3C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48985" y="2747502"/>
                <a:ext cx="525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D3DBF60A-7644-E0B2-7CD6-F9E0D53CD33A}"/>
                  </a:ext>
                </a:extLst>
              </p14:cNvPr>
              <p14:cNvContentPartPr/>
              <p14:nvPr/>
            </p14:nvContentPartPr>
            <p14:xfrm>
              <a:off x="5117025" y="2769102"/>
              <a:ext cx="56880" cy="7740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D3DBF60A-7644-E0B2-7CD6-F9E0D53CD33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10905" y="2762982"/>
                <a:ext cx="69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301A68F5-C056-6469-9573-9A9CBD41EDDB}"/>
                  </a:ext>
                </a:extLst>
              </p14:cNvPr>
              <p14:cNvContentPartPr/>
              <p14:nvPr/>
            </p14:nvContentPartPr>
            <p14:xfrm>
              <a:off x="5168145" y="2659662"/>
              <a:ext cx="9720" cy="17748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301A68F5-C056-6469-9573-9A9CBD41EDD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162025" y="2653542"/>
                <a:ext cx="219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4E532615-A4FA-85AC-E11A-50C15D8466AD}"/>
                  </a:ext>
                </a:extLst>
              </p14:cNvPr>
              <p14:cNvContentPartPr/>
              <p14:nvPr/>
            </p14:nvContentPartPr>
            <p14:xfrm>
              <a:off x="5235825" y="2757582"/>
              <a:ext cx="67320" cy="6732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4E532615-A4FA-85AC-E11A-50C15D8466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29705" y="2751462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AD8E492E-B163-1920-BADC-96AB9A20D09D}"/>
                  </a:ext>
                </a:extLst>
              </p14:cNvPr>
              <p14:cNvContentPartPr/>
              <p14:nvPr/>
            </p14:nvContentPartPr>
            <p14:xfrm>
              <a:off x="5321145" y="2676582"/>
              <a:ext cx="17280" cy="13860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AD8E492E-B163-1920-BADC-96AB9A20D09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15025" y="2670462"/>
                <a:ext cx="295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C7C77F89-8960-18C6-B07E-CDB78A19B4C8}"/>
                  </a:ext>
                </a:extLst>
              </p14:cNvPr>
              <p14:cNvContentPartPr/>
              <p14:nvPr/>
            </p14:nvContentPartPr>
            <p14:xfrm>
              <a:off x="5319345" y="2739942"/>
              <a:ext cx="75240" cy="756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C7C77F89-8960-18C6-B07E-CDB78A19B4C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13225" y="2733822"/>
                <a:ext cx="874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6E42CFA5-B87A-A262-C49E-5AB89D3FEC00}"/>
                  </a:ext>
                </a:extLst>
              </p14:cNvPr>
              <p14:cNvContentPartPr/>
              <p14:nvPr/>
            </p14:nvContentPartPr>
            <p14:xfrm>
              <a:off x="5362905" y="2774862"/>
              <a:ext cx="73080" cy="6948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6E42CFA5-B87A-A262-C49E-5AB89D3FEC0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356785" y="2768742"/>
                <a:ext cx="853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456DE555-3C21-16A0-B453-3B4965D24E96}"/>
                  </a:ext>
                </a:extLst>
              </p14:cNvPr>
              <p14:cNvContentPartPr/>
              <p14:nvPr/>
            </p14:nvContentPartPr>
            <p14:xfrm>
              <a:off x="5537505" y="2774862"/>
              <a:ext cx="98280" cy="166320"/>
            </p14:xfrm>
          </p:contentPart>
        </mc:Choice>
        <mc:Fallback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456DE555-3C21-16A0-B453-3B4965D24E9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31385" y="2768742"/>
                <a:ext cx="1105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B1D6F882-F872-B5BE-3CAC-A210A83550F1}"/>
                  </a:ext>
                </a:extLst>
              </p14:cNvPr>
              <p14:cNvContentPartPr/>
              <p14:nvPr/>
            </p14:nvContentPartPr>
            <p14:xfrm>
              <a:off x="5672865" y="2766942"/>
              <a:ext cx="69120" cy="10692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B1D6F882-F872-B5BE-3CAC-A210A83550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66745" y="2760822"/>
                <a:ext cx="813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43BF62F4-C76E-AF6F-E72F-690C61F79528}"/>
                  </a:ext>
                </a:extLst>
              </p14:cNvPr>
              <p14:cNvContentPartPr/>
              <p14:nvPr/>
            </p14:nvContentPartPr>
            <p14:xfrm>
              <a:off x="5736585" y="2785662"/>
              <a:ext cx="43200" cy="9648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43BF62F4-C76E-AF6F-E72F-690C61F7952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30465" y="2779542"/>
                <a:ext cx="554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A38480E7-F91B-D6C4-B2EB-A9D781D6D102}"/>
                  </a:ext>
                </a:extLst>
              </p14:cNvPr>
              <p14:cNvContentPartPr/>
              <p14:nvPr/>
            </p14:nvContentPartPr>
            <p14:xfrm>
              <a:off x="5793105" y="2792862"/>
              <a:ext cx="65520" cy="93600"/>
            </p14:xfrm>
          </p:contentPart>
        </mc:Choice>
        <mc:Fallback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A38480E7-F91B-D6C4-B2EB-A9D781D6D10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86985" y="2786742"/>
                <a:ext cx="777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A49EDA7A-1F47-D855-B77C-2550C9B892D6}"/>
                  </a:ext>
                </a:extLst>
              </p14:cNvPr>
              <p14:cNvContentPartPr/>
              <p14:nvPr/>
            </p14:nvContentPartPr>
            <p14:xfrm>
              <a:off x="5893185" y="2797182"/>
              <a:ext cx="82080" cy="8964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A49EDA7A-1F47-D855-B77C-2550C9B892D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87065" y="2791062"/>
                <a:ext cx="94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3F049FB2-720F-927D-B2DD-BB0D4B3BAD31}"/>
                  </a:ext>
                </a:extLst>
              </p14:cNvPr>
              <p14:cNvContentPartPr/>
              <p14:nvPr/>
            </p14:nvContentPartPr>
            <p14:xfrm>
              <a:off x="5991465" y="2793582"/>
              <a:ext cx="71280" cy="8532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3F049FB2-720F-927D-B2DD-BB0D4B3BAD3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85345" y="2787462"/>
                <a:ext cx="83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F265D768-1AAA-DD08-B44E-A453D3FFF722}"/>
                  </a:ext>
                </a:extLst>
              </p14:cNvPr>
              <p14:cNvContentPartPr/>
              <p14:nvPr/>
            </p14:nvContentPartPr>
            <p14:xfrm>
              <a:off x="6194865" y="2791062"/>
              <a:ext cx="73440" cy="9036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F265D768-1AAA-DD08-B44E-A453D3FFF72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88745" y="2784942"/>
                <a:ext cx="856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98C85C61-7268-8D12-8D44-18BF1235DF91}"/>
                  </a:ext>
                </a:extLst>
              </p14:cNvPr>
              <p14:cNvContentPartPr/>
              <p14:nvPr/>
            </p14:nvContentPartPr>
            <p14:xfrm>
              <a:off x="6268305" y="2800422"/>
              <a:ext cx="54360" cy="7740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98C85C61-7268-8D12-8D44-18BF1235DF9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62185" y="2794302"/>
                <a:ext cx="666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90F4F82E-A6CC-3285-01FA-DCDDAE5CB8CD}"/>
                  </a:ext>
                </a:extLst>
              </p14:cNvPr>
              <p14:cNvContentPartPr/>
              <p14:nvPr/>
            </p14:nvContentPartPr>
            <p14:xfrm>
              <a:off x="6368025" y="2695302"/>
              <a:ext cx="77400" cy="15408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90F4F82E-A6CC-3285-01FA-DCDDAE5CB8C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361905" y="2689182"/>
                <a:ext cx="896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6BD8D39D-0826-3CEC-E83A-BE7E0B1F7A8D}"/>
                  </a:ext>
                </a:extLst>
              </p14:cNvPr>
              <p14:cNvContentPartPr/>
              <p14:nvPr/>
            </p14:nvContentPartPr>
            <p14:xfrm>
              <a:off x="6445065" y="2781702"/>
              <a:ext cx="114840" cy="7920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6BD8D39D-0826-3CEC-E83A-BE7E0B1F7A8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438945" y="2775582"/>
                <a:ext cx="12708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7015BB10-07D8-F710-0361-56708490404E}"/>
                  </a:ext>
                </a:extLst>
              </p14:cNvPr>
              <p14:cNvContentPartPr/>
              <p14:nvPr/>
            </p14:nvContentPartPr>
            <p14:xfrm>
              <a:off x="6565665" y="2692062"/>
              <a:ext cx="4680" cy="16488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7015BB10-07D8-F710-0361-56708490404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559545" y="2685942"/>
                <a:ext cx="16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CFEF2B35-F5BB-5AA5-5BAF-2113AA26C069}"/>
                  </a:ext>
                </a:extLst>
              </p14:cNvPr>
              <p14:cNvContentPartPr/>
              <p14:nvPr/>
            </p14:nvContentPartPr>
            <p14:xfrm>
              <a:off x="6511665" y="2748222"/>
              <a:ext cx="60840" cy="360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CFEF2B35-F5BB-5AA5-5BAF-2113AA26C06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05545" y="2742102"/>
                <a:ext cx="730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3C80B5AD-16C2-DC58-C38A-9A194BBB65AA}"/>
                  </a:ext>
                </a:extLst>
              </p14:cNvPr>
              <p14:cNvContentPartPr/>
              <p14:nvPr/>
            </p14:nvContentPartPr>
            <p14:xfrm>
              <a:off x="6613545" y="2772342"/>
              <a:ext cx="2520" cy="7128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3C80B5AD-16C2-DC58-C38A-9A194BBB65A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07425" y="2766222"/>
                <a:ext cx="147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967B1E83-1BDA-C6B8-8051-4A2238630818}"/>
                  </a:ext>
                </a:extLst>
              </p14:cNvPr>
              <p14:cNvContentPartPr/>
              <p14:nvPr/>
            </p14:nvContentPartPr>
            <p14:xfrm>
              <a:off x="6620025" y="2709702"/>
              <a:ext cx="360" cy="36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967B1E83-1BDA-C6B8-8051-4A223863081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613905" y="270358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EAC1D26C-2E49-5BF9-6917-2D24F1316978}"/>
                  </a:ext>
                </a:extLst>
              </p14:cNvPr>
              <p14:cNvContentPartPr/>
              <p14:nvPr/>
            </p14:nvContentPartPr>
            <p14:xfrm>
              <a:off x="6652785" y="2778462"/>
              <a:ext cx="140400" cy="7740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EAC1D26C-2E49-5BF9-6917-2D24F131697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646665" y="2772342"/>
                <a:ext cx="1526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F3BB4BF2-AB7E-8DE0-BCEA-15101CEC80A8}"/>
                  </a:ext>
                </a:extLst>
              </p14:cNvPr>
              <p14:cNvContentPartPr/>
              <p14:nvPr/>
            </p14:nvContentPartPr>
            <p14:xfrm>
              <a:off x="6845385" y="2778822"/>
              <a:ext cx="34920" cy="9684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F3BB4BF2-AB7E-8DE0-BCEA-15101CEC80A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39265" y="2772702"/>
                <a:ext cx="471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7F21B1C1-39FA-A229-BBEF-FC7FA9201460}"/>
                  </a:ext>
                </a:extLst>
              </p14:cNvPr>
              <p14:cNvContentPartPr/>
              <p14:nvPr/>
            </p14:nvContentPartPr>
            <p14:xfrm>
              <a:off x="6913425" y="2688102"/>
              <a:ext cx="137880" cy="17928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7F21B1C1-39FA-A229-BBEF-FC7FA920146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07305" y="2681982"/>
                <a:ext cx="150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3BB3D08E-014D-E43D-E6EE-3C1C6C652C27}"/>
                  </a:ext>
                </a:extLst>
              </p14:cNvPr>
              <p14:cNvContentPartPr/>
              <p14:nvPr/>
            </p14:nvContentPartPr>
            <p14:xfrm>
              <a:off x="7021425" y="2720142"/>
              <a:ext cx="2520" cy="144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3BB3D08E-014D-E43D-E6EE-3C1C6C652C2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015305" y="2714022"/>
                <a:ext cx="1476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8F9AC29C-CF37-43EE-1A32-9438E43A1247}"/>
                  </a:ext>
                </a:extLst>
              </p14:cNvPr>
              <p14:cNvContentPartPr/>
              <p14:nvPr/>
            </p14:nvContentPartPr>
            <p14:xfrm>
              <a:off x="7064625" y="2803302"/>
              <a:ext cx="11160" cy="16848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8F9AC29C-CF37-43EE-1A32-9438E43A124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058505" y="2797182"/>
                <a:ext cx="234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8B06FAA2-1245-C270-4D0F-C6A6D88503B3}"/>
                  </a:ext>
                </a:extLst>
              </p14:cNvPr>
              <p14:cNvContentPartPr/>
              <p14:nvPr/>
            </p14:nvContentPartPr>
            <p14:xfrm>
              <a:off x="7073625" y="2768022"/>
              <a:ext cx="98280" cy="10764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8B06FAA2-1245-C270-4D0F-C6A6D88503B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67505" y="2761902"/>
                <a:ext cx="110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7FE2C9A5-8421-314A-A5B5-F27559C2A8F2}"/>
                  </a:ext>
                </a:extLst>
              </p14:cNvPr>
              <p14:cNvContentPartPr/>
              <p14:nvPr/>
            </p14:nvContentPartPr>
            <p14:xfrm>
              <a:off x="4347345" y="3058542"/>
              <a:ext cx="6120" cy="13464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7FE2C9A5-8421-314A-A5B5-F27559C2A8F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341225" y="3052422"/>
                <a:ext cx="18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398549E9-19A6-CA85-5667-B35D90F3F90A}"/>
                  </a:ext>
                </a:extLst>
              </p14:cNvPr>
              <p14:cNvContentPartPr/>
              <p14:nvPr/>
            </p14:nvContentPartPr>
            <p14:xfrm>
              <a:off x="4349505" y="3045942"/>
              <a:ext cx="87840" cy="648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398549E9-19A6-CA85-5667-B35D90F3F90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43385" y="3039822"/>
                <a:ext cx="1000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7AB435C5-DF99-E638-04FD-F0D0A834830F}"/>
                  </a:ext>
                </a:extLst>
              </p14:cNvPr>
              <p14:cNvContentPartPr/>
              <p14:nvPr/>
            </p14:nvContentPartPr>
            <p14:xfrm>
              <a:off x="4335105" y="3128022"/>
              <a:ext cx="93960" cy="468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7AB435C5-DF99-E638-04FD-F0D0A834830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328985" y="3121902"/>
                <a:ext cx="1062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57BF6B28-5C77-8E27-577C-FA1CD61355E9}"/>
                  </a:ext>
                </a:extLst>
              </p14:cNvPr>
              <p14:cNvContentPartPr/>
              <p14:nvPr/>
            </p14:nvContentPartPr>
            <p14:xfrm>
              <a:off x="4455705" y="3105702"/>
              <a:ext cx="77400" cy="9324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57BF6B28-5C77-8E27-577C-FA1CD61355E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49585" y="3099582"/>
                <a:ext cx="896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E47FC12E-DCEC-DD60-47F3-4AA20452F64A}"/>
                  </a:ext>
                </a:extLst>
              </p14:cNvPr>
              <p14:cNvContentPartPr/>
              <p14:nvPr/>
            </p14:nvContentPartPr>
            <p14:xfrm>
              <a:off x="4527705" y="3107142"/>
              <a:ext cx="213840" cy="7056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E47FC12E-DCEC-DD60-47F3-4AA20452F64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521585" y="3101022"/>
                <a:ext cx="2260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D4C3D9B1-4948-825A-3CDF-5AF499DAFDA2}"/>
                  </a:ext>
                </a:extLst>
              </p14:cNvPr>
              <p14:cNvContentPartPr/>
              <p14:nvPr/>
            </p14:nvContentPartPr>
            <p14:xfrm>
              <a:off x="5139705" y="3061422"/>
              <a:ext cx="137880" cy="142200"/>
            </p14:xfrm>
          </p:contentPart>
        </mc:Choice>
        <mc:Fallback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D4C3D9B1-4948-825A-3CDF-5AF499DAFDA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133585" y="3055302"/>
                <a:ext cx="1501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BB6BCF08-8A94-3280-5F3A-B60EB2E1486C}"/>
                  </a:ext>
                </a:extLst>
              </p14:cNvPr>
              <p14:cNvContentPartPr/>
              <p14:nvPr/>
            </p14:nvContentPartPr>
            <p14:xfrm>
              <a:off x="5316465" y="3111822"/>
              <a:ext cx="57240" cy="9864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BB6BCF08-8A94-3280-5F3A-B60EB2E1486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310345" y="3105702"/>
                <a:ext cx="694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5A832383-BB6D-46AB-F2D6-AC1F56D8F817}"/>
                  </a:ext>
                </a:extLst>
              </p14:cNvPr>
              <p14:cNvContentPartPr/>
              <p14:nvPr/>
            </p14:nvContentPartPr>
            <p14:xfrm>
              <a:off x="5370825" y="3143502"/>
              <a:ext cx="79560" cy="8604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5A832383-BB6D-46AB-F2D6-AC1F56D8F81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364705" y="3137382"/>
                <a:ext cx="918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68E8A9EF-B144-D18E-9E22-35F44489A000}"/>
                  </a:ext>
                </a:extLst>
              </p14:cNvPr>
              <p14:cNvContentPartPr/>
              <p14:nvPr/>
            </p14:nvContentPartPr>
            <p14:xfrm>
              <a:off x="5490705" y="3089502"/>
              <a:ext cx="93240" cy="13284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68E8A9EF-B144-D18E-9E22-35F44489A00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484585" y="3083382"/>
                <a:ext cx="105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6F8FF99F-974F-9F01-6ECD-517BECDCCA6A}"/>
                  </a:ext>
                </a:extLst>
              </p14:cNvPr>
              <p14:cNvContentPartPr/>
              <p14:nvPr/>
            </p14:nvContentPartPr>
            <p14:xfrm>
              <a:off x="5641545" y="3093822"/>
              <a:ext cx="19080" cy="11088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6F8FF99F-974F-9F01-6ECD-517BECDCCA6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635425" y="3087702"/>
                <a:ext cx="313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EB89688D-9569-9347-F712-1A16F2A99385}"/>
                  </a:ext>
                </a:extLst>
              </p14:cNvPr>
              <p14:cNvContentPartPr/>
              <p14:nvPr/>
            </p14:nvContentPartPr>
            <p14:xfrm>
              <a:off x="5612745" y="3128022"/>
              <a:ext cx="81360" cy="864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EB89688D-9569-9347-F712-1A16F2A9938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606625" y="3121902"/>
                <a:ext cx="93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2E4EE60D-4847-2FB4-0D08-682AF445002A}"/>
                  </a:ext>
                </a:extLst>
              </p14:cNvPr>
              <p14:cNvContentPartPr/>
              <p14:nvPr/>
            </p14:nvContentPartPr>
            <p14:xfrm>
              <a:off x="5676825" y="3138822"/>
              <a:ext cx="102600" cy="7092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2E4EE60D-4847-2FB4-0D08-682AF445002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70705" y="3132702"/>
                <a:ext cx="114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7A0660D1-C0F5-B98F-BF87-1B042BD1BE45}"/>
                  </a:ext>
                </a:extLst>
              </p14:cNvPr>
              <p14:cNvContentPartPr/>
              <p14:nvPr/>
            </p14:nvContentPartPr>
            <p14:xfrm>
              <a:off x="5806065" y="3070782"/>
              <a:ext cx="15120" cy="12528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7A0660D1-C0F5-B98F-BF87-1B042BD1BE4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799945" y="3064662"/>
                <a:ext cx="27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53A9FA73-7B31-4335-DFC0-BD2969537353}"/>
                  </a:ext>
                </a:extLst>
              </p14:cNvPr>
              <p14:cNvContentPartPr/>
              <p14:nvPr/>
            </p14:nvContentPartPr>
            <p14:xfrm>
              <a:off x="5754225" y="3097782"/>
              <a:ext cx="66960" cy="864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53A9FA73-7B31-4335-DFC0-BD296953735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748105" y="3091662"/>
                <a:ext cx="792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D2F17AD3-D615-38DD-FD14-4F81D3EEC81D}"/>
                  </a:ext>
                </a:extLst>
              </p14:cNvPr>
              <p14:cNvContentPartPr/>
              <p14:nvPr/>
            </p14:nvContentPartPr>
            <p14:xfrm>
              <a:off x="5876985" y="3130902"/>
              <a:ext cx="69120" cy="7632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D2F17AD3-D615-38DD-FD14-4F81D3EEC81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870865" y="3124782"/>
                <a:ext cx="813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EFE85909-B266-80E9-358D-F8A4A68CE5E2}"/>
                  </a:ext>
                </a:extLst>
              </p14:cNvPr>
              <p14:cNvContentPartPr/>
              <p14:nvPr/>
            </p14:nvContentPartPr>
            <p14:xfrm>
              <a:off x="5027385" y="3013542"/>
              <a:ext cx="15480" cy="238680"/>
            </p14:xfrm>
          </p:contentPart>
        </mc:Choice>
        <mc:Fallback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EFE85909-B266-80E9-358D-F8A4A68CE5E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021265" y="3007422"/>
                <a:ext cx="277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282BEC8A-DD3A-E525-1195-B941E28EA39F}"/>
                  </a:ext>
                </a:extLst>
              </p14:cNvPr>
              <p14:cNvContentPartPr/>
              <p14:nvPr/>
            </p14:nvContentPartPr>
            <p14:xfrm>
              <a:off x="5032065" y="2950542"/>
              <a:ext cx="995400" cy="339120"/>
            </p14:xfrm>
          </p:contentPart>
        </mc:Choice>
        <mc:Fallback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282BEC8A-DD3A-E525-1195-B941E28EA39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25945" y="2944422"/>
                <a:ext cx="10076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61FFE4F0-2017-8F95-3041-A892EBD279F7}"/>
                  </a:ext>
                </a:extLst>
              </p14:cNvPr>
              <p14:cNvContentPartPr/>
              <p14:nvPr/>
            </p14:nvContentPartPr>
            <p14:xfrm>
              <a:off x="5029905" y="3249702"/>
              <a:ext cx="987480" cy="15840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61FFE4F0-2017-8F95-3041-A892EBD279F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023785" y="3243582"/>
                <a:ext cx="99972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7" name="Group 536">
            <a:extLst>
              <a:ext uri="{FF2B5EF4-FFF2-40B4-BE49-F238E27FC236}">
                <a16:creationId xmlns:a16="http://schemas.microsoft.com/office/drawing/2014/main" id="{08D5A424-AB59-AE98-1506-EE7ABDF3658F}"/>
              </a:ext>
            </a:extLst>
          </p:cNvPr>
          <p:cNvGrpSpPr/>
          <p:nvPr/>
        </p:nvGrpSpPr>
        <p:grpSpPr>
          <a:xfrm>
            <a:off x="2905596" y="2040496"/>
            <a:ext cx="577080" cy="262440"/>
            <a:chOff x="3325725" y="1216712"/>
            <a:chExt cx="57708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F48B1A6C-2B17-6B46-BBC9-5E5F078835A0}"/>
                    </a:ext>
                  </a:extLst>
                </p14:cNvPr>
                <p14:cNvContentPartPr/>
                <p14:nvPr/>
              </p14:nvContentPartPr>
              <p14:xfrm>
                <a:off x="3325725" y="1302032"/>
                <a:ext cx="15120" cy="17712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F48B1A6C-2B17-6B46-BBC9-5E5F078835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19605" y="1295912"/>
                  <a:ext cx="27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E84ADCED-F424-7119-ADC5-10DB2ABEA320}"/>
                    </a:ext>
                  </a:extLst>
                </p14:cNvPr>
                <p14:cNvContentPartPr/>
                <p14:nvPr/>
              </p14:nvContentPartPr>
              <p14:xfrm>
                <a:off x="3330405" y="1264952"/>
                <a:ext cx="66960" cy="9036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E84ADCED-F424-7119-ADC5-10DB2ABEA32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24285" y="1258832"/>
                  <a:ext cx="79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63F1DFB2-84E5-DE94-E7E7-FBB9538D15BF}"/>
                    </a:ext>
                  </a:extLst>
                </p14:cNvPr>
                <p14:cNvContentPartPr/>
                <p14:nvPr/>
              </p14:nvContentPartPr>
              <p14:xfrm>
                <a:off x="3409965" y="1302392"/>
                <a:ext cx="105840" cy="7776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63F1DFB2-84E5-DE94-E7E7-FBB9538D15B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03845" y="1296272"/>
                  <a:ext cx="118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DD37F438-46FC-781A-9721-1041E72C79FA}"/>
                    </a:ext>
                  </a:extLst>
                </p14:cNvPr>
                <p14:cNvContentPartPr/>
                <p14:nvPr/>
              </p14:nvContentPartPr>
              <p14:xfrm>
                <a:off x="3525525" y="1303112"/>
                <a:ext cx="65160" cy="6444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DD37F438-46FC-781A-9721-1041E72C79F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19405" y="1296992"/>
                  <a:ext cx="77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C98272BF-ED28-0A24-637E-8B37379513C5}"/>
                    </a:ext>
                  </a:extLst>
                </p14:cNvPr>
                <p14:cNvContentPartPr/>
                <p14:nvPr/>
              </p14:nvContentPartPr>
              <p14:xfrm>
                <a:off x="3596805" y="1294112"/>
                <a:ext cx="69120" cy="7992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C98272BF-ED28-0A24-637E-8B37379513C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90685" y="1287992"/>
                  <a:ext cx="81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EE42ABFC-5955-D853-E3AB-FA490A6BEDD2}"/>
                    </a:ext>
                  </a:extLst>
                </p14:cNvPr>
                <p14:cNvContentPartPr/>
                <p14:nvPr/>
              </p14:nvContentPartPr>
              <p14:xfrm>
                <a:off x="3663405" y="1291232"/>
                <a:ext cx="77400" cy="8316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EE42ABFC-5955-D853-E3AB-FA490A6BEDD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57285" y="1285112"/>
                  <a:ext cx="89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E543D7C4-BC38-0608-3AA0-9C23C2F91AEE}"/>
                    </a:ext>
                  </a:extLst>
                </p14:cNvPr>
                <p14:cNvContentPartPr/>
                <p14:nvPr/>
              </p14:nvContentPartPr>
              <p14:xfrm>
                <a:off x="3746565" y="1298792"/>
                <a:ext cx="108720" cy="6696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E543D7C4-BC38-0608-3AA0-9C23C2F91A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740445" y="1292672"/>
                  <a:ext cx="120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91320B3-2827-1C31-39D3-3BEB6B140A74}"/>
                    </a:ext>
                  </a:extLst>
                </p14:cNvPr>
                <p14:cNvContentPartPr/>
                <p14:nvPr/>
              </p14:nvContentPartPr>
              <p14:xfrm>
                <a:off x="3858885" y="1216712"/>
                <a:ext cx="8640" cy="13212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91320B3-2827-1C31-39D3-3BEB6B140A7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52765" y="1210592"/>
                  <a:ext cx="20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DB6426B-73FC-2C15-FF6E-A566A399A2FE}"/>
                    </a:ext>
                  </a:extLst>
                </p14:cNvPr>
                <p14:cNvContentPartPr/>
                <p14:nvPr/>
              </p14:nvContentPartPr>
              <p14:xfrm>
                <a:off x="3800565" y="1264232"/>
                <a:ext cx="102240" cy="468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DB6426B-73FC-2C15-FF6E-A566A399A2F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94445" y="1258112"/>
                  <a:ext cx="11448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9518DAC3-331A-17BB-F527-DB949E45A71B}"/>
              </a:ext>
            </a:extLst>
          </p:cNvPr>
          <p:cNvGrpSpPr/>
          <p:nvPr/>
        </p:nvGrpSpPr>
        <p:grpSpPr>
          <a:xfrm>
            <a:off x="2131956" y="1689856"/>
            <a:ext cx="1675440" cy="1541880"/>
            <a:chOff x="2552085" y="866072"/>
            <a:chExt cx="1675440" cy="15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32B95012-F6A9-C2CB-6E04-F5AD6EFAAA79}"/>
                    </a:ext>
                  </a:extLst>
                </p14:cNvPr>
                <p14:cNvContentPartPr/>
                <p14:nvPr/>
              </p14:nvContentPartPr>
              <p14:xfrm>
                <a:off x="3032325" y="893432"/>
                <a:ext cx="17280" cy="1674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32B95012-F6A9-C2CB-6E04-F5AD6EFAAA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26205" y="887312"/>
                  <a:ext cx="29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C4CC42DA-BA86-1951-A98E-885BA6655529}"/>
                    </a:ext>
                  </a:extLst>
                </p14:cNvPr>
                <p14:cNvContentPartPr/>
                <p14:nvPr/>
              </p14:nvContentPartPr>
              <p14:xfrm>
                <a:off x="3030525" y="877232"/>
                <a:ext cx="64800" cy="9720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C4CC42DA-BA86-1951-A98E-885BA665552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24405" y="871112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F2B95A86-098F-A3F7-811C-EBD084F7127B}"/>
                    </a:ext>
                  </a:extLst>
                </p14:cNvPr>
                <p14:cNvContentPartPr/>
                <p14:nvPr/>
              </p14:nvContentPartPr>
              <p14:xfrm>
                <a:off x="3124125" y="928352"/>
                <a:ext cx="60840" cy="10296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F2B95A86-098F-A3F7-811C-EBD084F712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18005" y="922232"/>
                  <a:ext cx="73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22EC870F-1270-35C9-DD7D-380EDD9D59F9}"/>
                    </a:ext>
                  </a:extLst>
                </p14:cNvPr>
                <p14:cNvContentPartPr/>
                <p14:nvPr/>
              </p14:nvContentPartPr>
              <p14:xfrm>
                <a:off x="3191805" y="947072"/>
                <a:ext cx="53640" cy="7776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22EC870F-1270-35C9-DD7D-380EDD9D59F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85685" y="940952"/>
                  <a:ext cx="65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32FC8193-42B9-7930-D084-50F9AF7C634B}"/>
                    </a:ext>
                  </a:extLst>
                </p14:cNvPr>
                <p14:cNvContentPartPr/>
                <p14:nvPr/>
              </p14:nvContentPartPr>
              <p14:xfrm>
                <a:off x="3288645" y="949592"/>
                <a:ext cx="46080" cy="9828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32FC8193-42B9-7930-D084-50F9AF7C634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82525" y="943472"/>
                  <a:ext cx="58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DE660168-087C-1C9E-9746-82D48D16F58F}"/>
                    </a:ext>
                  </a:extLst>
                </p14:cNvPr>
                <p14:cNvContentPartPr/>
                <p14:nvPr/>
              </p14:nvContentPartPr>
              <p14:xfrm>
                <a:off x="3353085" y="915752"/>
                <a:ext cx="31680" cy="1429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DE660168-087C-1C9E-9746-82D48D16F58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46965" y="909632"/>
                  <a:ext cx="43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CBDB8EC1-D49E-445F-28DA-1C525D5516FE}"/>
                    </a:ext>
                  </a:extLst>
                </p14:cNvPr>
                <p14:cNvContentPartPr/>
                <p14:nvPr/>
              </p14:nvContentPartPr>
              <p14:xfrm>
                <a:off x="3421845" y="986312"/>
                <a:ext cx="71280" cy="788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CBDB8EC1-D49E-445F-28DA-1C525D5516F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15725" y="980192"/>
                  <a:ext cx="83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0B2A9B4-85B9-10B1-AD27-70F845292B21}"/>
                    </a:ext>
                  </a:extLst>
                </p14:cNvPr>
                <p14:cNvContentPartPr/>
                <p14:nvPr/>
              </p14:nvContentPartPr>
              <p14:xfrm>
                <a:off x="3481965" y="866072"/>
                <a:ext cx="39960" cy="17748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0B2A9B4-85B9-10B1-AD27-70F845292B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75845" y="859952"/>
                  <a:ext cx="52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1F8D3C78-9113-38FE-F2B3-8E5CB9C66490}"/>
                    </a:ext>
                  </a:extLst>
                </p14:cNvPr>
                <p14:cNvContentPartPr/>
                <p14:nvPr/>
              </p14:nvContentPartPr>
              <p14:xfrm>
                <a:off x="3532005" y="945992"/>
                <a:ext cx="106560" cy="954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1F8D3C78-9113-38FE-F2B3-8E5CB9C664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25885" y="939872"/>
                  <a:ext cx="118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DE4E92D6-BD3F-BD6D-32BD-932F83C0F0C8}"/>
                    </a:ext>
                  </a:extLst>
                </p14:cNvPr>
                <p14:cNvContentPartPr/>
                <p14:nvPr/>
              </p14:nvContentPartPr>
              <p14:xfrm>
                <a:off x="3645765" y="951392"/>
                <a:ext cx="99000" cy="982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DE4E92D6-BD3F-BD6D-32BD-932F83C0F0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39645" y="945272"/>
                  <a:ext cx="111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1668DE9D-0F24-8F66-9B05-59BA2622E05C}"/>
                    </a:ext>
                  </a:extLst>
                </p14:cNvPr>
                <p14:cNvContentPartPr/>
                <p14:nvPr/>
              </p14:nvContentPartPr>
              <p14:xfrm>
                <a:off x="3877605" y="888032"/>
                <a:ext cx="98280" cy="17172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1668DE9D-0F24-8F66-9B05-59BA2622E05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71485" y="881912"/>
                  <a:ext cx="110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E64447F6-F749-9EB3-E92F-D824A90C01E4}"/>
                    </a:ext>
                  </a:extLst>
                </p14:cNvPr>
                <p14:cNvContentPartPr/>
                <p14:nvPr/>
              </p14:nvContentPartPr>
              <p14:xfrm>
                <a:off x="3974805" y="971912"/>
                <a:ext cx="55440" cy="756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E64447F6-F749-9EB3-E92F-D824A90C01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68685" y="965792"/>
                  <a:ext cx="67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470D1174-8C60-4928-F790-7C45210FC8FE}"/>
                    </a:ext>
                  </a:extLst>
                </p14:cNvPr>
                <p14:cNvContentPartPr/>
                <p14:nvPr/>
              </p14:nvContentPartPr>
              <p14:xfrm>
                <a:off x="4064805" y="867152"/>
                <a:ext cx="71280" cy="1677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470D1174-8C60-4928-F790-7C45210FC8F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58685" y="861032"/>
                  <a:ext cx="83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5BBE3EAF-874F-D9FE-3343-B9D244EBDF02}"/>
                    </a:ext>
                  </a:extLst>
                </p14:cNvPr>
                <p14:cNvContentPartPr/>
                <p14:nvPr/>
              </p14:nvContentPartPr>
              <p14:xfrm>
                <a:off x="4144005" y="970112"/>
                <a:ext cx="83520" cy="8460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5BBE3EAF-874F-D9FE-3343-B9D244EBDF0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37885" y="963992"/>
                  <a:ext cx="95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2A5F4518-241C-A3AA-4B63-C6F6717C7CBF}"/>
                    </a:ext>
                  </a:extLst>
                </p14:cNvPr>
                <p14:cNvContentPartPr/>
                <p14:nvPr/>
              </p14:nvContentPartPr>
              <p14:xfrm>
                <a:off x="3067965" y="1330112"/>
                <a:ext cx="6480" cy="7956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2A5F4518-241C-A3AA-4B63-C6F6717C7CB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61845" y="1323992"/>
                  <a:ext cx="18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DE91FCA-0D94-D1BA-3510-D2BF54B2F9A2}"/>
                    </a:ext>
                  </a:extLst>
                </p14:cNvPr>
                <p14:cNvContentPartPr/>
                <p14:nvPr/>
              </p14:nvContentPartPr>
              <p14:xfrm>
                <a:off x="3045285" y="1257032"/>
                <a:ext cx="12960" cy="252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DE91FCA-0D94-D1BA-3510-D2BF54B2F9A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39165" y="1250912"/>
                  <a:ext cx="252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566AC32A-1F92-AFAB-6F83-FB64D9C5D86D}"/>
                    </a:ext>
                  </a:extLst>
                </p14:cNvPr>
                <p14:cNvContentPartPr/>
                <p14:nvPr/>
              </p14:nvContentPartPr>
              <p14:xfrm>
                <a:off x="3112605" y="1321472"/>
                <a:ext cx="86760" cy="6660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566AC32A-1F92-AFAB-6F83-FB64D9C5D86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06485" y="1315352"/>
                  <a:ext cx="99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8F1BE64D-E661-36E7-0C07-540AB8A0659B}"/>
                    </a:ext>
                  </a:extLst>
                </p14:cNvPr>
                <p14:cNvContentPartPr/>
                <p14:nvPr/>
              </p14:nvContentPartPr>
              <p14:xfrm>
                <a:off x="2566485" y="1091792"/>
                <a:ext cx="39960" cy="131616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8F1BE64D-E661-36E7-0C07-540AB8A0659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560365" y="1085672"/>
                  <a:ext cx="52200" cy="13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6249BBF6-6ED8-AB47-FC7D-2485F183C736}"/>
                    </a:ext>
                  </a:extLst>
                </p14:cNvPr>
                <p14:cNvContentPartPr/>
                <p14:nvPr/>
              </p14:nvContentPartPr>
              <p14:xfrm>
                <a:off x="2552085" y="1089632"/>
                <a:ext cx="290160" cy="180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6249BBF6-6ED8-AB47-FC7D-2485F183C73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45965" y="1083512"/>
                  <a:ext cx="3024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F24FABA3-67E9-B59E-8064-F710C8B87DD0}"/>
              </a:ext>
            </a:extLst>
          </p:cNvPr>
          <p:cNvGrpSpPr/>
          <p:nvPr/>
        </p:nvGrpSpPr>
        <p:grpSpPr>
          <a:xfrm>
            <a:off x="3926556" y="1889296"/>
            <a:ext cx="289080" cy="160560"/>
            <a:chOff x="4346685" y="1065512"/>
            <a:chExt cx="28908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B9B15E28-F1AD-8BE5-DDEF-0880D1BA68BF}"/>
                    </a:ext>
                  </a:extLst>
                </p14:cNvPr>
                <p14:cNvContentPartPr/>
                <p14:nvPr/>
              </p14:nvContentPartPr>
              <p14:xfrm>
                <a:off x="4346685" y="1105112"/>
                <a:ext cx="259200" cy="1800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B9B15E28-F1AD-8BE5-DDEF-0880D1BA68B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340565" y="1098992"/>
                  <a:ext cx="27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6148DCCC-3765-7216-04FF-51AD6020BBF1}"/>
                    </a:ext>
                  </a:extLst>
                </p14:cNvPr>
                <p14:cNvContentPartPr/>
                <p14:nvPr/>
              </p14:nvContentPartPr>
              <p14:xfrm>
                <a:off x="4539285" y="1065512"/>
                <a:ext cx="96480" cy="16056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6148DCCC-3765-7216-04FF-51AD6020BBF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533165" y="1059392"/>
                  <a:ext cx="10872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F07E5F50-DE49-34F6-1528-B106DA9E592E}"/>
                  </a:ext>
                </a:extLst>
              </p14:cNvPr>
              <p14:cNvContentPartPr/>
              <p14:nvPr/>
            </p14:nvContentPartPr>
            <p14:xfrm>
              <a:off x="6129396" y="1738456"/>
              <a:ext cx="360" cy="1440"/>
            </p14:xfrm>
          </p:contentPart>
        </mc:Choice>
        <mc:Fallback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F07E5F50-DE49-34F6-1528-B106DA9E592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123276" y="1732336"/>
                <a:ext cx="126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C568E02E-2F3B-7C6C-E38E-CCEC242D186E}"/>
                  </a:ext>
                </a:extLst>
              </p14:cNvPr>
              <p14:cNvContentPartPr/>
              <p14:nvPr/>
            </p14:nvContentPartPr>
            <p14:xfrm>
              <a:off x="6108876" y="1731256"/>
              <a:ext cx="16560" cy="360"/>
            </p14:xfrm>
          </p:contentPart>
        </mc:Choice>
        <mc:Fallback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C568E02E-2F3B-7C6C-E38E-CCEC242D186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102756" y="1725136"/>
                <a:ext cx="288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F9639CA0-2141-0652-E04F-E006FFF5B1CE}"/>
              </a:ext>
            </a:extLst>
          </p:cNvPr>
          <p:cNvGrpSpPr/>
          <p:nvPr/>
        </p:nvGrpSpPr>
        <p:grpSpPr>
          <a:xfrm>
            <a:off x="7262676" y="3327856"/>
            <a:ext cx="2251080" cy="685080"/>
            <a:chOff x="7682805" y="2504072"/>
            <a:chExt cx="225108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66E0E3CE-CBEC-527D-1799-AA1940765831}"/>
                    </a:ext>
                  </a:extLst>
                </p14:cNvPr>
                <p14:cNvContentPartPr/>
                <p14:nvPr/>
              </p14:nvContentPartPr>
              <p14:xfrm>
                <a:off x="8035605" y="2657432"/>
                <a:ext cx="120960" cy="27108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66E0E3CE-CBEC-527D-1799-AA194076583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29485" y="2651312"/>
                  <a:ext cx="1332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FE63B6D-F96D-3A34-CAD3-BFE90C587662}"/>
                    </a:ext>
                  </a:extLst>
                </p14:cNvPr>
                <p14:cNvContentPartPr/>
                <p14:nvPr/>
              </p14:nvContentPartPr>
              <p14:xfrm>
                <a:off x="8185365" y="2806472"/>
                <a:ext cx="21240" cy="46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FE63B6D-F96D-3A34-CAD3-BFE90C58766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79245" y="2800352"/>
                  <a:ext cx="33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C2221CBA-1057-262F-1B83-D109754840C4}"/>
                    </a:ext>
                  </a:extLst>
                </p14:cNvPr>
                <p14:cNvContentPartPr/>
                <p14:nvPr/>
              </p14:nvContentPartPr>
              <p14:xfrm>
                <a:off x="8178165" y="2812232"/>
                <a:ext cx="86400" cy="1047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C2221CBA-1057-262F-1B83-D109754840C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72045" y="2806112"/>
                  <a:ext cx="98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B7C72202-FE55-A172-B6EC-629AD9E7B359}"/>
                    </a:ext>
                  </a:extLst>
                </p14:cNvPr>
                <p14:cNvContentPartPr/>
                <p14:nvPr/>
              </p14:nvContentPartPr>
              <p14:xfrm>
                <a:off x="8275725" y="2818712"/>
                <a:ext cx="65880" cy="16488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B7C72202-FE55-A172-B6EC-629AD9E7B35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269605" y="2812592"/>
                  <a:ext cx="78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8408BCE4-3C01-8AF2-C319-AA3AC06E623A}"/>
                    </a:ext>
                  </a:extLst>
                </p14:cNvPr>
                <p14:cNvContentPartPr/>
                <p14:nvPr/>
              </p14:nvContentPartPr>
              <p14:xfrm>
                <a:off x="8410005" y="2828072"/>
                <a:ext cx="16920" cy="5976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8408BCE4-3C01-8AF2-C319-AA3AC06E623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03885" y="2821952"/>
                  <a:ext cx="29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D5D94F1C-AAAE-E804-11F4-3AA0412C87BC}"/>
                    </a:ext>
                  </a:extLst>
                </p14:cNvPr>
                <p14:cNvContentPartPr/>
                <p14:nvPr/>
              </p14:nvContentPartPr>
              <p14:xfrm>
                <a:off x="8407845" y="2744912"/>
                <a:ext cx="2520" cy="756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D5D94F1C-AAAE-E804-11F4-3AA0412C87B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01725" y="2738792"/>
                  <a:ext cx="14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CDFFBFA-D8FE-3B1F-A376-13F0CCE1D42E}"/>
                    </a:ext>
                  </a:extLst>
                </p14:cNvPr>
                <p14:cNvContentPartPr/>
                <p14:nvPr/>
              </p14:nvContentPartPr>
              <p14:xfrm>
                <a:off x="8457885" y="2819432"/>
                <a:ext cx="104760" cy="8892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CDFFBFA-D8FE-3B1F-A376-13F0CCE1D42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451765" y="2813312"/>
                  <a:ext cx="117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FB9CE438-940A-EF09-38C7-FD9046FBA2BE}"/>
                    </a:ext>
                  </a:extLst>
                </p14:cNvPr>
                <p14:cNvContentPartPr/>
                <p14:nvPr/>
              </p14:nvContentPartPr>
              <p14:xfrm>
                <a:off x="8638605" y="2705312"/>
                <a:ext cx="94320" cy="1890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FB9CE438-940A-EF09-38C7-FD9046FBA2B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32485" y="2699192"/>
                  <a:ext cx="106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A3D831F9-BFAF-7D23-93AA-AF87D32140BE}"/>
                    </a:ext>
                  </a:extLst>
                </p14:cNvPr>
                <p14:cNvContentPartPr/>
                <p14:nvPr/>
              </p14:nvContentPartPr>
              <p14:xfrm>
                <a:off x="8727885" y="2820872"/>
                <a:ext cx="46800" cy="835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A3D831F9-BFAF-7D23-93AA-AF87D32140B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721765" y="2814752"/>
                  <a:ext cx="59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7AC0F706-4D8B-BC70-9A77-8E986FE01274}"/>
                    </a:ext>
                  </a:extLst>
                </p14:cNvPr>
                <p14:cNvContentPartPr/>
                <p14:nvPr/>
              </p14:nvContentPartPr>
              <p14:xfrm>
                <a:off x="8809605" y="2826992"/>
                <a:ext cx="163440" cy="6804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7AC0F706-4D8B-BC70-9A77-8E986FE0127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03485" y="2820872"/>
                  <a:ext cx="175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D0B6DFEC-63C4-3283-0296-6EE973CA1872}"/>
                    </a:ext>
                  </a:extLst>
                </p14:cNvPr>
                <p14:cNvContentPartPr/>
                <p14:nvPr/>
              </p14:nvContentPartPr>
              <p14:xfrm>
                <a:off x="9007245" y="2826272"/>
                <a:ext cx="27360" cy="1825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D0B6DFEC-63C4-3283-0296-6EE973CA187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01125" y="2820152"/>
                  <a:ext cx="39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F8C42532-12A4-6C22-38CF-2D67FCC29489}"/>
                    </a:ext>
                  </a:extLst>
                </p14:cNvPr>
                <p14:cNvContentPartPr/>
                <p14:nvPr/>
              </p14:nvContentPartPr>
              <p14:xfrm>
                <a:off x="9019845" y="2809352"/>
                <a:ext cx="48240" cy="10152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F8C42532-12A4-6C22-38CF-2D67FCC2948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3725" y="2803232"/>
                  <a:ext cx="60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62DC92CD-EB11-3DD8-A0F6-ED8E841EE7CC}"/>
                    </a:ext>
                  </a:extLst>
                </p14:cNvPr>
                <p14:cNvContentPartPr/>
                <p14:nvPr/>
              </p14:nvContentPartPr>
              <p14:xfrm>
                <a:off x="9084285" y="2833472"/>
                <a:ext cx="65520" cy="8208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62DC92CD-EB11-3DD8-A0F6-ED8E841EE7C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78165" y="2827352"/>
                  <a:ext cx="77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E556DBD-0E45-7D3C-AA2B-A6F5F4C2C2F7}"/>
                    </a:ext>
                  </a:extLst>
                </p14:cNvPr>
                <p14:cNvContentPartPr/>
                <p14:nvPr/>
              </p14:nvContentPartPr>
              <p14:xfrm>
                <a:off x="9202725" y="2820872"/>
                <a:ext cx="94320" cy="8568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E556DBD-0E45-7D3C-AA2B-A6F5F4C2C2F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196605" y="2814752"/>
                  <a:ext cx="106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C9A1A8BC-8C5B-2116-780D-32B16E29E5CE}"/>
                    </a:ext>
                  </a:extLst>
                </p14:cNvPr>
                <p14:cNvContentPartPr/>
                <p14:nvPr/>
              </p14:nvContentPartPr>
              <p14:xfrm>
                <a:off x="9325485" y="2814032"/>
                <a:ext cx="79560" cy="7488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C9A1A8BC-8C5B-2116-780D-32B16E29E5C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19365" y="2807912"/>
                  <a:ext cx="91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8D1D46CF-4241-9D83-8131-C89E2FAB9FA5}"/>
                    </a:ext>
                  </a:extLst>
                </p14:cNvPr>
                <p14:cNvContentPartPr/>
                <p14:nvPr/>
              </p14:nvContentPartPr>
              <p14:xfrm>
                <a:off x="9431685" y="2803232"/>
                <a:ext cx="125280" cy="9900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8D1D46CF-4241-9D83-8131-C89E2FAB9FA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425565" y="2797112"/>
                  <a:ext cx="137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9FD09A14-0623-369A-092E-E5DF96FF815A}"/>
                    </a:ext>
                  </a:extLst>
                </p14:cNvPr>
                <p14:cNvContentPartPr/>
                <p14:nvPr/>
              </p14:nvContentPartPr>
              <p14:xfrm>
                <a:off x="9583245" y="2689832"/>
                <a:ext cx="11160" cy="19548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9FD09A14-0623-369A-092E-E5DF96FF815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577125" y="2683712"/>
                  <a:ext cx="23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564D07E3-9929-5F83-F999-A0DF1F95AA1F}"/>
                    </a:ext>
                  </a:extLst>
                </p14:cNvPr>
                <p14:cNvContentPartPr/>
                <p14:nvPr/>
              </p14:nvContentPartPr>
              <p14:xfrm>
                <a:off x="9544005" y="2761472"/>
                <a:ext cx="90000" cy="648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564D07E3-9929-5F83-F999-A0DF1F95AA1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537885" y="2755352"/>
                  <a:ext cx="102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A32D7817-9450-C848-CA0E-3B1738051883}"/>
                    </a:ext>
                  </a:extLst>
                </p14:cNvPr>
                <p14:cNvContentPartPr/>
                <p14:nvPr/>
              </p14:nvContentPartPr>
              <p14:xfrm>
                <a:off x="9675405" y="2724752"/>
                <a:ext cx="90000" cy="19512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A32D7817-9450-C848-CA0E-3B173805188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69285" y="2718632"/>
                  <a:ext cx="102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A82CD177-1294-3BE9-2E0F-F734CF429909}"/>
                    </a:ext>
                  </a:extLst>
                </p14:cNvPr>
                <p14:cNvContentPartPr/>
                <p14:nvPr/>
              </p14:nvContentPartPr>
              <p14:xfrm>
                <a:off x="7860645" y="2676152"/>
                <a:ext cx="93960" cy="20232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A82CD177-1294-3BE9-2E0F-F734CF42990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854525" y="2670032"/>
                  <a:ext cx="106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26F13B6B-978E-7C31-A6AC-28FF84A9D284}"/>
                    </a:ext>
                  </a:extLst>
                </p14:cNvPr>
                <p14:cNvContentPartPr/>
                <p14:nvPr/>
              </p14:nvContentPartPr>
              <p14:xfrm>
                <a:off x="7682805" y="2531792"/>
                <a:ext cx="40680" cy="57060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26F13B6B-978E-7C31-A6AC-28FF84A9D28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676685" y="2525672"/>
                  <a:ext cx="529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ADCE9645-D1BC-0934-73BE-94DCBDAB9F50}"/>
                    </a:ext>
                  </a:extLst>
                </p14:cNvPr>
                <p14:cNvContentPartPr/>
                <p14:nvPr/>
              </p14:nvContentPartPr>
              <p14:xfrm>
                <a:off x="7698285" y="2504072"/>
                <a:ext cx="2185560" cy="4176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ADCE9645-D1BC-0934-73BE-94DCBDAB9F5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92165" y="2497952"/>
                  <a:ext cx="2197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AB46859-07D0-070A-2179-FA2185003951}"/>
                    </a:ext>
                  </a:extLst>
                </p14:cNvPr>
                <p14:cNvContentPartPr/>
                <p14:nvPr/>
              </p14:nvContentPartPr>
              <p14:xfrm>
                <a:off x="9901485" y="2520272"/>
                <a:ext cx="32400" cy="63612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AB46859-07D0-070A-2179-FA218500395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95365" y="2514152"/>
                  <a:ext cx="4464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3D6C5BA-5A43-648C-33F6-0D1355DBD312}"/>
                    </a:ext>
                  </a:extLst>
                </p14:cNvPr>
                <p14:cNvContentPartPr/>
                <p14:nvPr/>
              </p14:nvContentPartPr>
              <p14:xfrm>
                <a:off x="7760565" y="3150632"/>
                <a:ext cx="2172600" cy="3852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3D6C5BA-5A43-648C-33F6-0D1355DBD31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754445" y="3144512"/>
                  <a:ext cx="2184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FDCC343-25BE-5E2F-97A2-17701C90C562}"/>
                    </a:ext>
                  </a:extLst>
                </p14:cNvPr>
                <p14:cNvContentPartPr/>
                <p14:nvPr/>
              </p14:nvContentPartPr>
              <p14:xfrm>
                <a:off x="7721325" y="3110312"/>
                <a:ext cx="2520" cy="5724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FDCC343-25BE-5E2F-97A2-17701C90C56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715205" y="3104192"/>
                  <a:ext cx="147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CC0C3EF2-CD9A-395F-2C5D-FDD9DC9069A7}"/>
              </a:ext>
            </a:extLst>
          </p:cNvPr>
          <p:cNvGrpSpPr/>
          <p:nvPr/>
        </p:nvGrpSpPr>
        <p:grpSpPr>
          <a:xfrm>
            <a:off x="7785036" y="4235416"/>
            <a:ext cx="1068840" cy="319320"/>
            <a:chOff x="8205165" y="3411632"/>
            <a:chExt cx="106884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86DCAB1B-CDF9-7050-AABA-C2FFE70C8820}"/>
                    </a:ext>
                  </a:extLst>
                </p14:cNvPr>
                <p14:cNvContentPartPr/>
                <p14:nvPr/>
              </p14:nvContentPartPr>
              <p14:xfrm>
                <a:off x="8383005" y="3509912"/>
                <a:ext cx="60840" cy="13752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86DCAB1B-CDF9-7050-AABA-C2FFE70C882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76885" y="3503792"/>
                  <a:ext cx="73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C3263917-6FD3-FAE4-C1A4-9EB927465609}"/>
                    </a:ext>
                  </a:extLst>
                </p14:cNvPr>
                <p14:cNvContentPartPr/>
                <p14:nvPr/>
              </p14:nvContentPartPr>
              <p14:xfrm>
                <a:off x="8451405" y="3535832"/>
                <a:ext cx="106920" cy="8172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C3263917-6FD3-FAE4-C1A4-9EB92746560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445285" y="3529712"/>
                  <a:ext cx="119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B3A525AD-2A1C-528E-54AD-9E439A38CF09}"/>
                    </a:ext>
                  </a:extLst>
                </p14:cNvPr>
                <p14:cNvContentPartPr/>
                <p14:nvPr/>
              </p14:nvContentPartPr>
              <p14:xfrm>
                <a:off x="8553645" y="3474272"/>
                <a:ext cx="29520" cy="16164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B3A525AD-2A1C-528E-54AD-9E439A38CF0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547525" y="3468152"/>
                  <a:ext cx="41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FBED04F2-7AA7-4477-6F37-1F082C447639}"/>
                    </a:ext>
                  </a:extLst>
                </p14:cNvPr>
                <p14:cNvContentPartPr/>
                <p14:nvPr/>
              </p14:nvContentPartPr>
              <p14:xfrm>
                <a:off x="8520165" y="3517832"/>
                <a:ext cx="77400" cy="1296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FBED04F2-7AA7-4477-6F37-1F082C44763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514045" y="3511712"/>
                  <a:ext cx="89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1BFBE758-7E11-5309-2EDF-53E865E84250}"/>
                    </a:ext>
                  </a:extLst>
                </p14:cNvPr>
                <p14:cNvContentPartPr/>
                <p14:nvPr/>
              </p14:nvContentPartPr>
              <p14:xfrm>
                <a:off x="8722125" y="3448352"/>
                <a:ext cx="14760" cy="18720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1BFBE758-7E11-5309-2EDF-53E865E8425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716005" y="3442232"/>
                  <a:ext cx="27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3ABF4059-AE0B-285D-22DD-489D5A0D7B4A}"/>
                    </a:ext>
                  </a:extLst>
                </p14:cNvPr>
                <p14:cNvContentPartPr/>
                <p14:nvPr/>
              </p14:nvContentPartPr>
              <p14:xfrm>
                <a:off x="8728245" y="3454472"/>
                <a:ext cx="78480" cy="17064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3ABF4059-AE0B-285D-22DD-489D5A0D7B4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722125" y="3448352"/>
                  <a:ext cx="90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606E1FFC-667D-BB48-3C75-EF54920F8FB0}"/>
                    </a:ext>
                  </a:extLst>
                </p14:cNvPr>
                <p14:cNvContentPartPr/>
                <p14:nvPr/>
              </p14:nvContentPartPr>
              <p14:xfrm>
                <a:off x="8842725" y="3537632"/>
                <a:ext cx="114840" cy="7956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606E1FFC-667D-BB48-3C75-EF54920F8FB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836605" y="3531512"/>
                  <a:ext cx="127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C406FBE4-6E5D-DEDD-E134-44A474D49113}"/>
                    </a:ext>
                  </a:extLst>
                </p14:cNvPr>
                <p14:cNvContentPartPr/>
                <p14:nvPr/>
              </p14:nvContentPartPr>
              <p14:xfrm>
                <a:off x="8977365" y="3460952"/>
                <a:ext cx="11520" cy="14904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C406FBE4-6E5D-DEDD-E134-44A474D4911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971245" y="3454832"/>
                  <a:ext cx="23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25B0AC18-5EB4-90A2-DC0C-769150E09E13}"/>
                    </a:ext>
                  </a:extLst>
                </p14:cNvPr>
                <p14:cNvContentPartPr/>
                <p14:nvPr/>
              </p14:nvContentPartPr>
              <p14:xfrm>
                <a:off x="8938485" y="3517112"/>
                <a:ext cx="91800" cy="540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25B0AC18-5EB4-90A2-DC0C-769150E09E1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932365" y="3510992"/>
                  <a:ext cx="104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D6C18AED-B7CC-A3A8-0DFE-9D1E206EB8F5}"/>
                    </a:ext>
                  </a:extLst>
                </p14:cNvPr>
                <p14:cNvContentPartPr/>
                <p14:nvPr/>
              </p14:nvContentPartPr>
              <p14:xfrm>
                <a:off x="9027765" y="3528272"/>
                <a:ext cx="98280" cy="7812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D6C18AED-B7CC-A3A8-0DFE-9D1E206EB8F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021645" y="3522152"/>
                  <a:ext cx="110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F1EC73ED-2A9A-4C18-92CE-7C1232DEB0D9}"/>
                    </a:ext>
                  </a:extLst>
                </p14:cNvPr>
                <p14:cNvContentPartPr/>
                <p14:nvPr/>
              </p14:nvContentPartPr>
              <p14:xfrm>
                <a:off x="9188325" y="3413792"/>
                <a:ext cx="85680" cy="28872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F1EC73ED-2A9A-4C18-92CE-7C1232DEB0D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182205" y="3407672"/>
                  <a:ext cx="97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2DFF05AF-E7D5-2B8C-2F2D-60CA58D4965F}"/>
                    </a:ext>
                  </a:extLst>
                </p14:cNvPr>
                <p14:cNvContentPartPr/>
                <p14:nvPr/>
              </p14:nvContentPartPr>
              <p14:xfrm>
                <a:off x="8205165" y="3411632"/>
                <a:ext cx="65160" cy="31932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2DFF05AF-E7D5-2B8C-2F2D-60CA58D4965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199045" y="3405512"/>
                  <a:ext cx="774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44780B95-BEFE-F872-9200-DC391DA9F87E}"/>
              </a:ext>
            </a:extLst>
          </p:cNvPr>
          <p:cNvGrpSpPr/>
          <p:nvPr/>
        </p:nvGrpSpPr>
        <p:grpSpPr>
          <a:xfrm>
            <a:off x="9029916" y="4307416"/>
            <a:ext cx="1074600" cy="243720"/>
            <a:chOff x="9450045" y="3483632"/>
            <a:chExt cx="107460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BEDEAC7D-BF49-73AC-CF44-4543FCE2D545}"/>
                    </a:ext>
                  </a:extLst>
                </p14:cNvPr>
                <p14:cNvContentPartPr/>
                <p14:nvPr/>
              </p14:nvContentPartPr>
              <p14:xfrm>
                <a:off x="9450045" y="3543752"/>
                <a:ext cx="100440" cy="11340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BEDEAC7D-BF49-73AC-CF44-4543FCE2D54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443925" y="3537632"/>
                  <a:ext cx="112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9BE2F631-DBFB-908A-81EA-6DA49D2574EC}"/>
                    </a:ext>
                  </a:extLst>
                </p14:cNvPr>
                <p14:cNvContentPartPr/>
                <p14:nvPr/>
              </p14:nvContentPartPr>
              <p14:xfrm>
                <a:off x="9577485" y="3566792"/>
                <a:ext cx="64800" cy="7956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9BE2F631-DBFB-908A-81EA-6DA49D2574E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571365" y="3560672"/>
                  <a:ext cx="77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1996C3C-1AA7-C7A7-CA06-B5BC16A5D822}"/>
                    </a:ext>
                  </a:extLst>
                </p14:cNvPr>
                <p14:cNvContentPartPr/>
                <p14:nvPr/>
              </p14:nvContentPartPr>
              <p14:xfrm>
                <a:off x="9583605" y="3578312"/>
                <a:ext cx="39960" cy="7848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1996C3C-1AA7-C7A7-CA06-B5BC16A5D82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577485" y="3572192"/>
                  <a:ext cx="52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3AE2C47A-F419-A1B3-B6C1-A36E93948807}"/>
                    </a:ext>
                  </a:extLst>
                </p14:cNvPr>
                <p14:cNvContentPartPr/>
                <p14:nvPr/>
              </p14:nvContentPartPr>
              <p14:xfrm>
                <a:off x="9666765" y="3503432"/>
                <a:ext cx="20880" cy="14616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3AE2C47A-F419-A1B3-B6C1-A36E9394880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60645" y="3497312"/>
                  <a:ext cx="33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EB67B1B6-D4AF-3C75-D7EE-F1303147CF49}"/>
                    </a:ext>
                  </a:extLst>
                </p14:cNvPr>
                <p14:cNvContentPartPr/>
                <p14:nvPr/>
              </p14:nvContentPartPr>
              <p14:xfrm>
                <a:off x="9641925" y="3542312"/>
                <a:ext cx="131400" cy="9576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EB67B1B6-D4AF-3C75-D7EE-F1303147CF4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35805" y="3536192"/>
                  <a:ext cx="143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EFF4A0ED-934E-BF52-F57B-1D5AE1297B37}"/>
                    </a:ext>
                  </a:extLst>
                </p14:cNvPr>
                <p14:cNvContentPartPr/>
                <p14:nvPr/>
              </p14:nvContentPartPr>
              <p14:xfrm>
                <a:off x="9753885" y="3580472"/>
                <a:ext cx="115200" cy="7848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EFF4A0ED-934E-BF52-F57B-1D5AE1297B3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747765" y="3574352"/>
                  <a:ext cx="127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0BA65534-F29E-CF91-77EA-1F4A5DD7A65F}"/>
                    </a:ext>
                  </a:extLst>
                </p14:cNvPr>
                <p14:cNvContentPartPr/>
                <p14:nvPr/>
              </p14:nvContentPartPr>
              <p14:xfrm>
                <a:off x="9889605" y="3572192"/>
                <a:ext cx="113040" cy="8244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0BA65534-F29E-CF91-77EA-1F4A5DD7A65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83485" y="3566072"/>
                  <a:ext cx="125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DBC5409B-82DD-8E1B-5233-33790818FF30}"/>
                    </a:ext>
                  </a:extLst>
                </p14:cNvPr>
                <p14:cNvContentPartPr/>
                <p14:nvPr/>
              </p14:nvContentPartPr>
              <p14:xfrm>
                <a:off x="10001925" y="3483632"/>
                <a:ext cx="25200" cy="15192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DBC5409B-82DD-8E1B-5233-33790818FF3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995805" y="3477512"/>
                  <a:ext cx="37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B7B75F2C-14F8-D775-7C60-C036259342F4}"/>
                    </a:ext>
                  </a:extLst>
                </p14:cNvPr>
                <p14:cNvContentPartPr/>
                <p14:nvPr/>
              </p14:nvContentPartPr>
              <p14:xfrm>
                <a:off x="9972765" y="3531512"/>
                <a:ext cx="79560" cy="1080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B7B75F2C-14F8-D775-7C60-C036259342F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966645" y="3525392"/>
                  <a:ext cx="91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271F6464-EB11-BCA3-5C0F-47BF5601FE63}"/>
                    </a:ext>
                  </a:extLst>
                </p14:cNvPr>
                <p14:cNvContentPartPr/>
                <p14:nvPr/>
              </p14:nvContentPartPr>
              <p14:xfrm>
                <a:off x="10154205" y="3559592"/>
                <a:ext cx="75240" cy="167760"/>
              </p14:xfrm>
            </p:contentPart>
          </mc:Choice>
          <mc:Fallback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271F6464-EB11-BCA3-5C0F-47BF5601FE6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148085" y="3553472"/>
                  <a:ext cx="87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29B75866-BCF5-9B7A-5760-5B9EC99A6110}"/>
                    </a:ext>
                  </a:extLst>
                </p14:cNvPr>
                <p14:cNvContentPartPr/>
                <p14:nvPr/>
              </p14:nvContentPartPr>
              <p14:xfrm>
                <a:off x="10239165" y="3545192"/>
                <a:ext cx="85680" cy="92160"/>
              </p14:xfrm>
            </p:contentPart>
          </mc:Choice>
          <mc:Fallback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29B75866-BCF5-9B7A-5760-5B9EC99A611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233045" y="3539072"/>
                  <a:ext cx="97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DDF9246F-D305-A8BF-1E7C-239613CC495B}"/>
                    </a:ext>
                  </a:extLst>
                </p14:cNvPr>
                <p14:cNvContentPartPr/>
                <p14:nvPr/>
              </p14:nvContentPartPr>
              <p14:xfrm>
                <a:off x="10305765" y="3549872"/>
                <a:ext cx="54720" cy="77040"/>
              </p14:xfrm>
            </p:contentPart>
          </mc:Choice>
          <mc:Fallback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DDF9246F-D305-A8BF-1E7C-239613CC495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299645" y="3543752"/>
                  <a:ext cx="66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A1E3DB2B-DADC-1EFB-FAFD-282E18228698}"/>
                    </a:ext>
                  </a:extLst>
                </p14:cNvPr>
                <p14:cNvContentPartPr/>
                <p14:nvPr/>
              </p14:nvContentPartPr>
              <p14:xfrm>
                <a:off x="10414125" y="3550232"/>
                <a:ext cx="110520" cy="78480"/>
              </p14:xfrm>
            </p:contentPart>
          </mc:Choice>
          <mc:Fallback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A1E3DB2B-DADC-1EFB-FAFD-282E1822869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408005" y="3544112"/>
                  <a:ext cx="12276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364D3967-FCBE-043C-D35B-2CC8792CCDE3}"/>
              </a:ext>
            </a:extLst>
          </p:cNvPr>
          <p:cNvGrpSpPr/>
          <p:nvPr/>
        </p:nvGrpSpPr>
        <p:grpSpPr>
          <a:xfrm>
            <a:off x="10239516" y="4291936"/>
            <a:ext cx="1138320" cy="216000"/>
            <a:chOff x="10659645" y="3468152"/>
            <a:chExt cx="113832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F161DAD4-20F5-B55A-B394-20F252152B47}"/>
                    </a:ext>
                  </a:extLst>
                </p14:cNvPr>
                <p14:cNvContentPartPr/>
                <p14:nvPr/>
              </p14:nvContentPartPr>
              <p14:xfrm>
                <a:off x="10659645" y="3533312"/>
                <a:ext cx="216720" cy="103680"/>
              </p14:xfrm>
            </p:contentPart>
          </mc:Choice>
          <mc:Fallback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F161DAD4-20F5-B55A-B394-20F252152B4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653525" y="3527192"/>
                  <a:ext cx="228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17C0C61D-ABE5-7944-6550-C667210FBFD9}"/>
                    </a:ext>
                  </a:extLst>
                </p14:cNvPr>
                <p14:cNvContentPartPr/>
                <p14:nvPr/>
              </p14:nvContentPartPr>
              <p14:xfrm>
                <a:off x="10869885" y="3553472"/>
                <a:ext cx="75240" cy="97200"/>
              </p14:xfrm>
            </p:contentPart>
          </mc:Choice>
          <mc:Fallback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17C0C61D-ABE5-7944-6550-C667210FBFD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863765" y="3547352"/>
                  <a:ext cx="87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62C68E4E-0D83-3072-6617-2BF862AE70C5}"/>
                    </a:ext>
                  </a:extLst>
                </p14:cNvPr>
                <p14:cNvContentPartPr/>
                <p14:nvPr/>
              </p14:nvContentPartPr>
              <p14:xfrm>
                <a:off x="10930005" y="3473192"/>
                <a:ext cx="93960" cy="19512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62C68E4E-0D83-3072-6617-2BF862AE70C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23885" y="3467072"/>
                  <a:ext cx="106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5D8AADBE-B70A-96C2-A36D-19BBE4D32EF3}"/>
                    </a:ext>
                  </a:extLst>
                </p14:cNvPr>
                <p14:cNvContentPartPr/>
                <p14:nvPr/>
              </p14:nvContentPartPr>
              <p14:xfrm>
                <a:off x="11034045" y="3468152"/>
                <a:ext cx="92160" cy="20232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5D8AADBE-B70A-96C2-A36D-19BBE4D32EF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27925" y="3462032"/>
                  <a:ext cx="104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F8948011-162C-4C6D-020B-772C7476CE07}"/>
                    </a:ext>
                  </a:extLst>
                </p14:cNvPr>
                <p14:cNvContentPartPr/>
                <p14:nvPr/>
              </p14:nvContentPartPr>
              <p14:xfrm>
                <a:off x="11177325" y="3487952"/>
                <a:ext cx="71640" cy="179280"/>
              </p14:xfrm>
            </p:contentPart>
          </mc:Choice>
          <mc:Fallback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F8948011-162C-4C6D-020B-772C7476CE0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171205" y="3481832"/>
                  <a:ext cx="83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FB6BD2BD-C342-09DF-01F2-680B7E4B22D6}"/>
                    </a:ext>
                  </a:extLst>
                </p14:cNvPr>
                <p14:cNvContentPartPr/>
                <p14:nvPr/>
              </p14:nvContentPartPr>
              <p14:xfrm>
                <a:off x="11271285" y="3590912"/>
                <a:ext cx="148320" cy="9324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FB6BD2BD-C342-09DF-01F2-680B7E4B22D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265165" y="3584792"/>
                  <a:ext cx="160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29EED524-2C5F-D113-DDC8-B551E7E66699}"/>
                    </a:ext>
                  </a:extLst>
                </p14:cNvPr>
                <p14:cNvContentPartPr/>
                <p14:nvPr/>
              </p14:nvContentPartPr>
              <p14:xfrm>
                <a:off x="11456685" y="3485792"/>
                <a:ext cx="12960" cy="15732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29EED524-2C5F-D113-DDC8-B551E7E6669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450565" y="3479672"/>
                  <a:ext cx="25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600AD66-6F8B-CEF7-7645-1F0F08085C74}"/>
                    </a:ext>
                  </a:extLst>
                </p14:cNvPr>
                <p14:cNvContentPartPr/>
                <p14:nvPr/>
              </p14:nvContentPartPr>
              <p14:xfrm>
                <a:off x="11444085" y="3521072"/>
                <a:ext cx="85680" cy="468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600AD66-6F8B-CEF7-7645-1F0F08085C7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437965" y="3514952"/>
                  <a:ext cx="979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A361A315-74E4-37B2-5EAD-92F376BC7867}"/>
                    </a:ext>
                  </a:extLst>
                </p14:cNvPr>
                <p14:cNvContentPartPr/>
                <p14:nvPr/>
              </p14:nvContentPartPr>
              <p14:xfrm>
                <a:off x="11510685" y="3574712"/>
                <a:ext cx="183600" cy="9252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A361A315-74E4-37B2-5EAD-92F376BC786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504565" y="3568592"/>
                  <a:ext cx="195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F01435FA-C490-505B-14A4-C81CB0F13963}"/>
                    </a:ext>
                  </a:extLst>
                </p14:cNvPr>
                <p14:cNvContentPartPr/>
                <p14:nvPr/>
              </p14:nvContentPartPr>
              <p14:xfrm>
                <a:off x="11616885" y="3594152"/>
                <a:ext cx="62640" cy="9000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F01435FA-C490-505B-14A4-C81CB0F1396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610765" y="3588032"/>
                  <a:ext cx="74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44DC4D2A-4B1A-1AAC-7BD2-BC6C1C07FD0C}"/>
                    </a:ext>
                  </a:extLst>
                </p14:cNvPr>
                <p14:cNvContentPartPr/>
                <p14:nvPr/>
              </p14:nvContentPartPr>
              <p14:xfrm>
                <a:off x="11735325" y="3481472"/>
                <a:ext cx="62640" cy="17820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44DC4D2A-4B1A-1AAC-7BD2-BC6C1C07FD0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729205" y="3475352"/>
                  <a:ext cx="7488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E96269F-7ABE-B44B-45B8-408A5AB1914A}"/>
              </a:ext>
            </a:extLst>
          </p:cNvPr>
          <p:cNvGrpSpPr/>
          <p:nvPr/>
        </p:nvGrpSpPr>
        <p:grpSpPr>
          <a:xfrm>
            <a:off x="8243676" y="4694416"/>
            <a:ext cx="162720" cy="351360"/>
            <a:chOff x="8663805" y="3870632"/>
            <a:chExt cx="16272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C753DD47-834D-AE7E-258A-00C54C23AD07}"/>
                    </a:ext>
                  </a:extLst>
                </p14:cNvPr>
                <p14:cNvContentPartPr/>
                <p14:nvPr/>
              </p14:nvContentPartPr>
              <p14:xfrm>
                <a:off x="8709525" y="3870632"/>
                <a:ext cx="31680" cy="30240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C753DD47-834D-AE7E-258A-00C54C23AD0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703405" y="3864512"/>
                  <a:ext cx="43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45E0FE49-94DD-CFAE-FC87-2E92CE4CC6D5}"/>
                    </a:ext>
                  </a:extLst>
                </p14:cNvPr>
                <p14:cNvContentPartPr/>
                <p14:nvPr/>
              </p14:nvContentPartPr>
              <p14:xfrm>
                <a:off x="8663805" y="4162592"/>
                <a:ext cx="96120" cy="5940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45E0FE49-94DD-CFAE-FC87-2E92CE4CC6D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657685" y="4156472"/>
                  <a:ext cx="108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AB7A9173-0DAC-9398-D1C9-776AD3C2AF5E}"/>
                    </a:ext>
                  </a:extLst>
                </p14:cNvPr>
                <p14:cNvContentPartPr/>
                <p14:nvPr/>
              </p14:nvContentPartPr>
              <p14:xfrm>
                <a:off x="8761725" y="4129832"/>
                <a:ext cx="64800" cy="7416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AB7A9173-0DAC-9398-D1C9-776AD3C2AF5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755605" y="4123712"/>
                  <a:ext cx="770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8C5F6828-F30E-408D-E941-18BD66A08CE1}"/>
              </a:ext>
            </a:extLst>
          </p:cNvPr>
          <p:cNvGrpSpPr/>
          <p:nvPr/>
        </p:nvGrpSpPr>
        <p:grpSpPr>
          <a:xfrm>
            <a:off x="7606836" y="5192656"/>
            <a:ext cx="1178280" cy="300240"/>
            <a:chOff x="8026965" y="4368872"/>
            <a:chExt cx="11782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E9E4FC4C-916F-6F0C-A3A1-2A2A40CF04E0}"/>
                    </a:ext>
                  </a:extLst>
                </p14:cNvPr>
                <p14:cNvContentPartPr/>
                <p14:nvPr/>
              </p14:nvContentPartPr>
              <p14:xfrm>
                <a:off x="8026965" y="4368872"/>
                <a:ext cx="192960" cy="21672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E9E4FC4C-916F-6F0C-A3A1-2A2A40CF04E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020845" y="4362752"/>
                  <a:ext cx="205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1BC84169-B4F0-4776-925E-C9A22C33D312}"/>
                    </a:ext>
                  </a:extLst>
                </p14:cNvPr>
                <p14:cNvContentPartPr/>
                <p14:nvPr/>
              </p14:nvContentPartPr>
              <p14:xfrm>
                <a:off x="8278965" y="4501352"/>
                <a:ext cx="14760" cy="5868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1BC84169-B4F0-4776-925E-C9A22C33D31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72845" y="4495232"/>
                  <a:ext cx="27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2D88806-75F5-AF42-6680-2B0B92DAAC03}"/>
                    </a:ext>
                  </a:extLst>
                </p14:cNvPr>
                <p14:cNvContentPartPr/>
                <p14:nvPr/>
              </p14:nvContentPartPr>
              <p14:xfrm>
                <a:off x="8266365" y="4428272"/>
                <a:ext cx="360" cy="36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2D88806-75F5-AF42-6680-2B0B92DAAC0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60245" y="44221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0125B355-2082-9428-89E9-BE67748FD4E3}"/>
                    </a:ext>
                  </a:extLst>
                </p14:cNvPr>
                <p14:cNvContentPartPr/>
                <p14:nvPr/>
              </p14:nvContentPartPr>
              <p14:xfrm>
                <a:off x="8329005" y="4426472"/>
                <a:ext cx="71280" cy="13644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0125B355-2082-9428-89E9-BE67748FD4E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322885" y="4420352"/>
                  <a:ext cx="83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4AE9D7EE-FFA8-3818-C91F-A9ED89DAD6A0}"/>
                    </a:ext>
                  </a:extLst>
                </p14:cNvPr>
                <p14:cNvContentPartPr/>
                <p14:nvPr/>
              </p14:nvContentPartPr>
              <p14:xfrm>
                <a:off x="8413965" y="4405952"/>
                <a:ext cx="72720" cy="14796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4AE9D7EE-FFA8-3818-C91F-A9ED89DAD6A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407845" y="4399832"/>
                  <a:ext cx="84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A435BBAC-644F-1596-4E81-58475C392691}"/>
                    </a:ext>
                  </a:extLst>
                </p14:cNvPr>
                <p14:cNvContentPartPr/>
                <p14:nvPr/>
              </p14:nvContentPartPr>
              <p14:xfrm>
                <a:off x="8601525" y="4488752"/>
                <a:ext cx="120960" cy="7308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A435BBAC-644F-1596-4E81-58475C39269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595405" y="4482632"/>
                  <a:ext cx="133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8D97E164-1443-0FB9-8610-64D8855EEEBF}"/>
                    </a:ext>
                  </a:extLst>
                </p14:cNvPr>
                <p14:cNvContentPartPr/>
                <p14:nvPr/>
              </p14:nvContentPartPr>
              <p14:xfrm>
                <a:off x="8721045" y="4382552"/>
                <a:ext cx="111600" cy="171360"/>
              </p14:xfrm>
            </p:contentPart>
          </mc:Choice>
          <mc:Fallback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8D97E164-1443-0FB9-8610-64D8855EEEB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714925" y="4376432"/>
                  <a:ext cx="123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EEB928CC-5C67-EE0A-3332-487D95FEDB32}"/>
                    </a:ext>
                  </a:extLst>
                </p14:cNvPr>
                <p14:cNvContentPartPr/>
                <p14:nvPr/>
              </p14:nvContentPartPr>
              <p14:xfrm>
                <a:off x="8837325" y="4499192"/>
                <a:ext cx="99360" cy="6804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EEB928CC-5C67-EE0A-3332-487D95FEDB3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831205" y="4493072"/>
                  <a:ext cx="111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31F39EB1-5D0F-E5F2-0963-F1E9FEE0C9B7}"/>
                    </a:ext>
                  </a:extLst>
                </p14:cNvPr>
                <p14:cNvContentPartPr/>
                <p14:nvPr/>
              </p14:nvContentPartPr>
              <p14:xfrm>
                <a:off x="8948925" y="4497032"/>
                <a:ext cx="39960" cy="7416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31F39EB1-5D0F-E5F2-0963-F1E9FEE0C9B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942805" y="4490912"/>
                  <a:ext cx="52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64999337-0E41-4A99-CA15-CB415660CDFC}"/>
                    </a:ext>
                  </a:extLst>
                </p14:cNvPr>
                <p14:cNvContentPartPr/>
                <p14:nvPr/>
              </p14:nvContentPartPr>
              <p14:xfrm>
                <a:off x="9015525" y="4509272"/>
                <a:ext cx="52560" cy="15984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64999337-0E41-4A99-CA15-CB415660CDF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009405" y="4503152"/>
                  <a:ext cx="64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DC95F4EB-0E3F-9CC9-1549-71BD2C3378F6}"/>
                    </a:ext>
                  </a:extLst>
                </p14:cNvPr>
                <p14:cNvContentPartPr/>
                <p14:nvPr/>
              </p14:nvContentPartPr>
              <p14:xfrm>
                <a:off x="9118485" y="4491992"/>
                <a:ext cx="86760" cy="7128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DC95F4EB-0E3F-9CC9-1549-71BD2C3378F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112365" y="4485872"/>
                  <a:ext cx="9900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7DC86E49-8DEB-CC13-AE99-78F6CBDAE119}"/>
              </a:ext>
            </a:extLst>
          </p:cNvPr>
          <p:cNvGrpSpPr/>
          <p:nvPr/>
        </p:nvGrpSpPr>
        <p:grpSpPr>
          <a:xfrm>
            <a:off x="8878716" y="5214976"/>
            <a:ext cx="807480" cy="288720"/>
            <a:chOff x="9298845" y="4391192"/>
            <a:chExt cx="80748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5FCF5874-F491-8EB7-6C9A-39DF340366E2}"/>
                    </a:ext>
                  </a:extLst>
                </p14:cNvPr>
                <p14:cNvContentPartPr/>
                <p14:nvPr/>
              </p14:nvContentPartPr>
              <p14:xfrm>
                <a:off x="9298845" y="4403432"/>
                <a:ext cx="63000" cy="275760"/>
              </p14:xfrm>
            </p:contentPart>
          </mc:Choice>
          <mc:Fallback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5FCF5874-F491-8EB7-6C9A-39DF340366E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292725" y="4397312"/>
                  <a:ext cx="75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7FED8130-06C0-DF23-7A17-D052E42A5749}"/>
                    </a:ext>
                  </a:extLst>
                </p14:cNvPr>
                <p14:cNvContentPartPr/>
                <p14:nvPr/>
              </p14:nvContentPartPr>
              <p14:xfrm>
                <a:off x="9510525" y="4435832"/>
                <a:ext cx="25560" cy="20088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7FED8130-06C0-DF23-7A17-D052E42A574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504405" y="4429712"/>
                  <a:ext cx="37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A0F708D7-D359-47E0-5D8D-4A31120038CB}"/>
                    </a:ext>
                  </a:extLst>
                </p14:cNvPr>
                <p14:cNvContentPartPr/>
                <p14:nvPr/>
              </p14:nvContentPartPr>
              <p14:xfrm>
                <a:off x="9533925" y="4444472"/>
                <a:ext cx="82800" cy="15696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A0F708D7-D359-47E0-5D8D-4A31120038C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527805" y="4438352"/>
                  <a:ext cx="95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8E756C52-948F-76FA-7F75-30BD12394A6E}"/>
                    </a:ext>
                  </a:extLst>
                </p14:cNvPr>
                <p14:cNvContentPartPr/>
                <p14:nvPr/>
              </p14:nvContentPartPr>
              <p14:xfrm>
                <a:off x="9662805" y="4509992"/>
                <a:ext cx="114840" cy="7632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8E756C52-948F-76FA-7F75-30BD12394A6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656685" y="4503872"/>
                  <a:ext cx="127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E7D80870-68F1-7DC2-760B-74B114B7D622}"/>
                    </a:ext>
                  </a:extLst>
                </p14:cNvPr>
                <p14:cNvContentPartPr/>
                <p14:nvPr/>
              </p14:nvContentPartPr>
              <p14:xfrm>
                <a:off x="9798165" y="4431512"/>
                <a:ext cx="25200" cy="15660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E7D80870-68F1-7DC2-760B-74B114B7D62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792045" y="4425392"/>
                  <a:ext cx="37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0747D15D-D540-BEB7-15D1-3E549878C0B6}"/>
                    </a:ext>
                  </a:extLst>
                </p14:cNvPr>
                <p14:cNvContentPartPr/>
                <p14:nvPr/>
              </p14:nvContentPartPr>
              <p14:xfrm>
                <a:off x="9777285" y="4478312"/>
                <a:ext cx="108720" cy="1476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0747D15D-D540-BEB7-15D1-3E549878C0B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771165" y="4472192"/>
                  <a:ext cx="120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A0A4F9D5-0AF6-B2DB-EA88-5F68007DD2D8}"/>
                    </a:ext>
                  </a:extLst>
                </p14:cNvPr>
                <p14:cNvContentPartPr/>
                <p14:nvPr/>
              </p14:nvContentPartPr>
              <p14:xfrm>
                <a:off x="9860445" y="4517192"/>
                <a:ext cx="118800" cy="7884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A0A4F9D5-0AF6-B2DB-EA88-5F68007DD2D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854325" y="4511072"/>
                  <a:ext cx="131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FFA6190A-970A-421F-92CB-DB488284AE4C}"/>
                    </a:ext>
                  </a:extLst>
                </p14:cNvPr>
                <p14:cNvContentPartPr/>
                <p14:nvPr/>
              </p14:nvContentPartPr>
              <p14:xfrm>
                <a:off x="10020645" y="4391192"/>
                <a:ext cx="85680" cy="28872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FFA6190A-970A-421F-92CB-DB488284AE4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014525" y="4385072"/>
                  <a:ext cx="979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4D0E4F1B-41EF-68AC-444F-0D096F2649C6}"/>
              </a:ext>
            </a:extLst>
          </p:cNvPr>
          <p:cNvGrpSpPr/>
          <p:nvPr/>
        </p:nvGrpSpPr>
        <p:grpSpPr>
          <a:xfrm>
            <a:off x="7430076" y="2599216"/>
            <a:ext cx="365760" cy="320400"/>
            <a:chOff x="7850205" y="1775432"/>
            <a:chExt cx="36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ABE50F5B-618B-C061-C33C-D067D5B8E562}"/>
                    </a:ext>
                  </a:extLst>
                </p14:cNvPr>
                <p14:cNvContentPartPr/>
                <p14:nvPr/>
              </p14:nvContentPartPr>
              <p14:xfrm>
                <a:off x="7976205" y="1861472"/>
                <a:ext cx="90720" cy="16596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ABE50F5B-618B-C061-C33C-D067D5B8E56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970085" y="1855352"/>
                  <a:ext cx="102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3B51893D-89C2-66FF-CF7E-DD61CC9F262F}"/>
                    </a:ext>
                  </a:extLst>
                </p14:cNvPr>
                <p14:cNvContentPartPr/>
                <p14:nvPr/>
              </p14:nvContentPartPr>
              <p14:xfrm>
                <a:off x="7850205" y="1775432"/>
                <a:ext cx="365760" cy="320400"/>
              </p14:xfrm>
            </p:contentPart>
          </mc:Choice>
          <mc:Fallback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3B51893D-89C2-66FF-CF7E-DD61CC9F262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844085" y="1769312"/>
                  <a:ext cx="37800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926C12D3-9880-31C7-1384-D79E25400F88}"/>
              </a:ext>
            </a:extLst>
          </p:cNvPr>
          <p:cNvGrpSpPr/>
          <p:nvPr/>
        </p:nvGrpSpPr>
        <p:grpSpPr>
          <a:xfrm>
            <a:off x="9864396" y="5188696"/>
            <a:ext cx="381600" cy="260280"/>
            <a:chOff x="10284525" y="4364912"/>
            <a:chExt cx="38160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619DE319-8D0F-D4B4-A148-7F6318F4DD10}"/>
                    </a:ext>
                  </a:extLst>
                </p14:cNvPr>
                <p14:cNvContentPartPr/>
                <p14:nvPr/>
              </p14:nvContentPartPr>
              <p14:xfrm>
                <a:off x="10284525" y="4540232"/>
                <a:ext cx="88200" cy="8496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619DE319-8D0F-D4B4-A148-7F6318F4DD1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278405" y="4534112"/>
                  <a:ext cx="100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2969A0A1-C2D9-89F7-B13F-70C45F31E7C8}"/>
                    </a:ext>
                  </a:extLst>
                </p14:cNvPr>
                <p14:cNvContentPartPr/>
                <p14:nvPr/>
              </p14:nvContentPartPr>
              <p14:xfrm>
                <a:off x="10397205" y="4364912"/>
                <a:ext cx="27360" cy="22176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2969A0A1-C2D9-89F7-B13F-70C45F31E7C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391085" y="4358792"/>
                  <a:ext cx="39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50D9C774-995C-7630-D1FF-55CF5EB164BD}"/>
                    </a:ext>
                  </a:extLst>
                </p14:cNvPr>
                <p14:cNvContentPartPr/>
                <p14:nvPr/>
              </p14:nvContentPartPr>
              <p14:xfrm>
                <a:off x="10446885" y="4515752"/>
                <a:ext cx="109080" cy="7416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50D9C774-995C-7630-D1FF-55CF5EB164B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440765" y="4509632"/>
                  <a:ext cx="1213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29F66F32-2034-193D-DD86-94809A26C6E2}"/>
                    </a:ext>
                  </a:extLst>
                </p14:cNvPr>
                <p14:cNvContentPartPr/>
                <p14:nvPr/>
              </p14:nvContentPartPr>
              <p14:xfrm>
                <a:off x="10570005" y="4515752"/>
                <a:ext cx="96120" cy="9000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29F66F32-2034-193D-DD86-94809A26C6E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563885" y="4509632"/>
                  <a:ext cx="1083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3E65A717-9C32-59C5-6FBB-5DA0F0D11F0B}"/>
              </a:ext>
            </a:extLst>
          </p:cNvPr>
          <p:cNvGrpSpPr/>
          <p:nvPr/>
        </p:nvGrpSpPr>
        <p:grpSpPr>
          <a:xfrm>
            <a:off x="10372716" y="5212816"/>
            <a:ext cx="348120" cy="315000"/>
            <a:chOff x="10792845" y="4389032"/>
            <a:chExt cx="34812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C136BE70-E794-A5D9-7A7D-248E27CBBDF8}"/>
                    </a:ext>
                  </a:extLst>
                </p14:cNvPr>
                <p14:cNvContentPartPr/>
                <p14:nvPr/>
              </p14:nvContentPartPr>
              <p14:xfrm>
                <a:off x="10923885" y="4482992"/>
                <a:ext cx="90000" cy="114120"/>
              </p14:xfrm>
            </p:contentPart>
          </mc:Choice>
          <mc:Fallback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C136BE70-E794-A5D9-7A7D-248E27CBBDF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917765" y="4476872"/>
                  <a:ext cx="102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5577AAA6-F649-8946-B738-94C9F49D4E2A}"/>
                    </a:ext>
                  </a:extLst>
                </p14:cNvPr>
                <p14:cNvContentPartPr/>
                <p14:nvPr/>
              </p14:nvContentPartPr>
              <p14:xfrm>
                <a:off x="10792845" y="4389032"/>
                <a:ext cx="348120" cy="315000"/>
              </p14:xfrm>
            </p:contentPart>
          </mc:Choice>
          <mc:Fallback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5577AAA6-F649-8946-B738-94C9F49D4E2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786725" y="4382912"/>
                  <a:ext cx="36036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945AA3BF-75F7-738C-D6B2-03CB0711ED78}"/>
              </a:ext>
            </a:extLst>
          </p:cNvPr>
          <p:cNvGrpSpPr/>
          <p:nvPr/>
        </p:nvGrpSpPr>
        <p:grpSpPr>
          <a:xfrm>
            <a:off x="7531956" y="1761496"/>
            <a:ext cx="1419840" cy="302040"/>
            <a:chOff x="7952085" y="937712"/>
            <a:chExt cx="141984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13754573-9D2F-A99E-EEB8-90D9092DD4A3}"/>
                    </a:ext>
                  </a:extLst>
                </p14:cNvPr>
                <p14:cNvContentPartPr/>
                <p14:nvPr/>
              </p14:nvContentPartPr>
              <p14:xfrm>
                <a:off x="7952085" y="975152"/>
                <a:ext cx="154440" cy="17712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13754573-9D2F-A99E-EEB8-90D9092DD4A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945965" y="969032"/>
                  <a:ext cx="166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1E216343-CE08-BFC7-5BF0-F6AC3712A340}"/>
                    </a:ext>
                  </a:extLst>
                </p14:cNvPr>
                <p14:cNvContentPartPr/>
                <p14:nvPr/>
              </p14:nvContentPartPr>
              <p14:xfrm>
                <a:off x="8137125" y="1065512"/>
                <a:ext cx="9000" cy="17424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1E216343-CE08-BFC7-5BF0-F6AC3712A34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131005" y="1059392"/>
                  <a:ext cx="21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FEE93006-BE90-3426-7319-88A253E98D75}"/>
                    </a:ext>
                  </a:extLst>
                </p14:cNvPr>
                <p14:cNvContentPartPr/>
                <p14:nvPr/>
              </p14:nvContentPartPr>
              <p14:xfrm>
                <a:off x="8145765" y="1041392"/>
                <a:ext cx="41040" cy="11592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FEE93006-BE90-3426-7319-88A253E98D75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139645" y="1035272"/>
                  <a:ext cx="53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4D377756-6F4B-06B0-2F1F-847C566686DF}"/>
                    </a:ext>
                  </a:extLst>
                </p14:cNvPr>
                <p14:cNvContentPartPr/>
                <p14:nvPr/>
              </p14:nvContentPartPr>
              <p14:xfrm>
                <a:off x="8238645" y="1025192"/>
                <a:ext cx="61200" cy="11916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D377756-6F4B-06B0-2F1F-847C566686DF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232525" y="1019072"/>
                  <a:ext cx="73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CFA07736-EFA6-E49D-4B95-F01E048E6535}"/>
                    </a:ext>
                  </a:extLst>
                </p14:cNvPr>
                <p14:cNvContentPartPr/>
                <p14:nvPr/>
              </p14:nvContentPartPr>
              <p14:xfrm>
                <a:off x="8305965" y="964712"/>
                <a:ext cx="19080" cy="19332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CFA07736-EFA6-E49D-4B95-F01E048E653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8299845" y="958592"/>
                  <a:ext cx="31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F0A572B8-4A75-C052-79B8-F14CB021C8CB}"/>
                    </a:ext>
                  </a:extLst>
                </p14:cNvPr>
                <p14:cNvContentPartPr/>
                <p14:nvPr/>
              </p14:nvContentPartPr>
              <p14:xfrm>
                <a:off x="8393085" y="1080272"/>
                <a:ext cx="127440" cy="10440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F0A572B8-4A75-C052-79B8-F14CB021C8C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386965" y="1074152"/>
                  <a:ext cx="139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F83BBBC3-1A96-2B9E-5843-59CB9121F5EF}"/>
                    </a:ext>
                  </a:extLst>
                </p14:cNvPr>
                <p14:cNvContentPartPr/>
                <p14:nvPr/>
              </p14:nvContentPartPr>
              <p14:xfrm>
                <a:off x="8538885" y="937712"/>
                <a:ext cx="31680" cy="21024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F83BBBC3-1A96-2B9E-5843-59CB9121F5E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532765" y="931592"/>
                  <a:ext cx="43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418726FB-5407-8939-69F3-6A9EA6F2ED46}"/>
                    </a:ext>
                  </a:extLst>
                </p14:cNvPr>
                <p14:cNvContentPartPr/>
                <p14:nvPr/>
              </p14:nvContentPartPr>
              <p14:xfrm>
                <a:off x="8520165" y="1029152"/>
                <a:ext cx="104400" cy="864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418726FB-5407-8939-69F3-6A9EA6F2ED4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514045" y="1023032"/>
                  <a:ext cx="116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18FB1BDF-3744-F241-3361-8A15D1175A4F}"/>
                    </a:ext>
                  </a:extLst>
                </p14:cNvPr>
                <p14:cNvContentPartPr/>
                <p14:nvPr/>
              </p14:nvContentPartPr>
              <p14:xfrm>
                <a:off x="8605485" y="1050032"/>
                <a:ext cx="90000" cy="8388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8FB1BDF-3744-F241-3361-8A15D1175A4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599365" y="1043912"/>
                  <a:ext cx="102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744CAF83-84A2-140D-81C7-FFEA92EA83B1}"/>
                    </a:ext>
                  </a:extLst>
                </p14:cNvPr>
                <p14:cNvContentPartPr/>
                <p14:nvPr/>
              </p14:nvContentPartPr>
              <p14:xfrm>
                <a:off x="8723925" y="1039592"/>
                <a:ext cx="71280" cy="7956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744CAF83-84A2-140D-81C7-FFEA92EA83B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717805" y="1033472"/>
                  <a:ext cx="83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F4F7BCCA-D28C-8330-528D-07A02B133C48}"/>
                    </a:ext>
                  </a:extLst>
                </p14:cNvPr>
                <p14:cNvContentPartPr/>
                <p14:nvPr/>
              </p14:nvContentPartPr>
              <p14:xfrm>
                <a:off x="8936325" y="967592"/>
                <a:ext cx="86040" cy="19332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F4F7BCCA-D28C-8330-528D-07A02B133C4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930205" y="961472"/>
                  <a:ext cx="98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EC549877-0F67-3B49-1C98-0FBA574207C1}"/>
                    </a:ext>
                  </a:extLst>
                </p14:cNvPr>
                <p14:cNvContentPartPr/>
                <p14:nvPr/>
              </p14:nvContentPartPr>
              <p14:xfrm>
                <a:off x="9041805" y="1052912"/>
                <a:ext cx="61560" cy="10440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EC549877-0F67-3B49-1C98-0FBA574207C1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035685" y="1046792"/>
                  <a:ext cx="73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69C480DE-8B7A-B962-CEF4-23E612F87786}"/>
                    </a:ext>
                  </a:extLst>
                </p14:cNvPr>
                <p14:cNvContentPartPr/>
                <p14:nvPr/>
              </p14:nvContentPartPr>
              <p14:xfrm>
                <a:off x="9154845" y="962552"/>
                <a:ext cx="85680" cy="22176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69C480DE-8B7A-B962-CEF4-23E612F8778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148725" y="956432"/>
                  <a:ext cx="97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25AD495F-3C35-69C1-66C9-E4E86C0BFF90}"/>
                    </a:ext>
                  </a:extLst>
                </p14:cNvPr>
                <p14:cNvContentPartPr/>
                <p14:nvPr/>
              </p14:nvContentPartPr>
              <p14:xfrm>
                <a:off x="9267165" y="1078832"/>
                <a:ext cx="104760" cy="11268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25AD495F-3C35-69C1-66C9-E4E86C0BFF9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261045" y="1072712"/>
                  <a:ext cx="11700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42B2C7F1-DC4C-1113-4832-3517727C87D6}"/>
                  </a:ext>
                </a:extLst>
              </p14:cNvPr>
              <p14:cNvContentPartPr/>
              <p14:nvPr/>
            </p14:nvContentPartPr>
            <p14:xfrm>
              <a:off x="6192036" y="1873816"/>
              <a:ext cx="1183680" cy="20160"/>
            </p14:xfrm>
          </p:contentPart>
        </mc:Choice>
        <mc:Fallback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42B2C7F1-DC4C-1113-4832-3517727C87D6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6185916" y="1867696"/>
                <a:ext cx="11959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8" name="Group 697">
            <a:extLst>
              <a:ext uri="{FF2B5EF4-FFF2-40B4-BE49-F238E27FC236}">
                <a16:creationId xmlns:a16="http://schemas.microsoft.com/office/drawing/2014/main" id="{ECDC8244-4542-5C61-3EE9-D980977DA293}"/>
              </a:ext>
            </a:extLst>
          </p:cNvPr>
          <p:cNvGrpSpPr/>
          <p:nvPr/>
        </p:nvGrpSpPr>
        <p:grpSpPr>
          <a:xfrm>
            <a:off x="8397756" y="2130856"/>
            <a:ext cx="206280" cy="1210320"/>
            <a:chOff x="8817885" y="1307072"/>
            <a:chExt cx="206280" cy="12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1EEE7FC6-2E13-C147-C753-BFBFD134A286}"/>
                    </a:ext>
                  </a:extLst>
                </p14:cNvPr>
                <p14:cNvContentPartPr/>
                <p14:nvPr/>
              </p14:nvContentPartPr>
              <p14:xfrm>
                <a:off x="8822205" y="1307072"/>
                <a:ext cx="69840" cy="117000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1EEE7FC6-2E13-C147-C753-BFBFD134A28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816085" y="1300952"/>
                  <a:ext cx="82080" cy="11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05785749-6BBC-FD03-76FA-E18BC9A485C3}"/>
                    </a:ext>
                  </a:extLst>
                </p14:cNvPr>
                <p14:cNvContentPartPr/>
                <p14:nvPr/>
              </p14:nvContentPartPr>
              <p14:xfrm>
                <a:off x="8817885" y="2371592"/>
                <a:ext cx="100080" cy="9432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05785749-6BBC-FD03-76FA-E18BC9A485C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811765" y="2365472"/>
                  <a:ext cx="112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08CF6B82-F730-7B37-193B-48441E0E4920}"/>
                    </a:ext>
                  </a:extLst>
                </p14:cNvPr>
                <p14:cNvContentPartPr/>
                <p14:nvPr/>
              </p14:nvContentPartPr>
              <p14:xfrm>
                <a:off x="8909325" y="2367272"/>
                <a:ext cx="114840" cy="15012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08CF6B82-F730-7B37-193B-48441E0E4920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903205" y="2361152"/>
                  <a:ext cx="1270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1A5ACED6-5D6E-4D0A-0684-00EB4AC1346B}"/>
              </a:ext>
            </a:extLst>
          </p:cNvPr>
          <p:cNvGrpSpPr/>
          <p:nvPr/>
        </p:nvGrpSpPr>
        <p:grpSpPr>
          <a:xfrm>
            <a:off x="5059785" y="5362216"/>
            <a:ext cx="780840" cy="302400"/>
            <a:chOff x="5479914" y="4538432"/>
            <a:chExt cx="78084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7E22FF8D-C259-4418-1B32-D547C358D7F2}"/>
                    </a:ext>
                  </a:extLst>
                </p14:cNvPr>
                <p14:cNvContentPartPr/>
                <p14:nvPr/>
              </p14:nvContentPartPr>
              <p14:xfrm>
                <a:off x="5479914" y="4567232"/>
                <a:ext cx="71280" cy="27360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7E22FF8D-C259-4418-1B32-D547C358D7F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473794" y="4561112"/>
                  <a:ext cx="83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E2513173-A5D7-80B7-CE74-75EB533DCF51}"/>
                    </a:ext>
                  </a:extLst>
                </p14:cNvPr>
                <p14:cNvContentPartPr/>
                <p14:nvPr/>
              </p14:nvContentPartPr>
              <p14:xfrm>
                <a:off x="5651274" y="4635272"/>
                <a:ext cx="14760" cy="15084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E2513173-A5D7-80B7-CE74-75EB533DCF51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645154" y="4629152"/>
                  <a:ext cx="27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48834A79-0656-C51B-CF92-3FAA9B49426A}"/>
                    </a:ext>
                  </a:extLst>
                </p14:cNvPr>
                <p14:cNvContentPartPr/>
                <p14:nvPr/>
              </p14:nvContentPartPr>
              <p14:xfrm>
                <a:off x="5660994" y="4626632"/>
                <a:ext cx="81360" cy="15516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48834A79-0656-C51B-CF92-3FAA9B49426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654874" y="4620512"/>
                  <a:ext cx="93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B3310A18-5AC0-FF1E-90CD-0C5D97A4669B}"/>
                    </a:ext>
                  </a:extLst>
                </p14:cNvPr>
                <p14:cNvContentPartPr/>
                <p14:nvPr/>
              </p14:nvContentPartPr>
              <p14:xfrm>
                <a:off x="5793834" y="4691432"/>
                <a:ext cx="121320" cy="7632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B3310A18-5AC0-FF1E-90CD-0C5D97A4669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787714" y="4685312"/>
                  <a:ext cx="133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B05EC84D-3852-D03D-ED77-067F0CC3C646}"/>
                    </a:ext>
                  </a:extLst>
                </p14:cNvPr>
                <p14:cNvContentPartPr/>
                <p14:nvPr/>
              </p14:nvContentPartPr>
              <p14:xfrm>
                <a:off x="5925234" y="4616552"/>
                <a:ext cx="21240" cy="14184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B05EC84D-3852-D03D-ED77-067F0CC3C64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919114" y="4610432"/>
                  <a:ext cx="3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F57FEA21-346C-55AC-124B-C48212F3C5CF}"/>
                    </a:ext>
                  </a:extLst>
                </p14:cNvPr>
                <p14:cNvContentPartPr/>
                <p14:nvPr/>
              </p14:nvContentPartPr>
              <p14:xfrm>
                <a:off x="5902194" y="4668392"/>
                <a:ext cx="81360" cy="252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F57FEA21-346C-55AC-124B-C48212F3C5CF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896074" y="4662272"/>
                  <a:ext cx="93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5B50B476-0AA6-6FAF-EFA1-C32B90CC47DD}"/>
                    </a:ext>
                  </a:extLst>
                </p14:cNvPr>
                <p14:cNvContentPartPr/>
                <p14:nvPr/>
              </p14:nvContentPartPr>
              <p14:xfrm>
                <a:off x="6000114" y="4668392"/>
                <a:ext cx="106560" cy="9216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5B50B476-0AA6-6FAF-EFA1-C32B90CC47D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993994" y="4662272"/>
                  <a:ext cx="118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C2278BC2-745B-314B-8D8F-0A8973D17937}"/>
                    </a:ext>
                  </a:extLst>
                </p14:cNvPr>
                <p14:cNvContentPartPr/>
                <p14:nvPr/>
              </p14:nvContentPartPr>
              <p14:xfrm>
                <a:off x="6172914" y="4538432"/>
                <a:ext cx="87840" cy="28224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C2278BC2-745B-314B-8D8F-0A8973D1793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166794" y="4532312"/>
                  <a:ext cx="10008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99F0F55A-676C-5D38-0948-F5E1CFDEB3B8}"/>
                  </a:ext>
                </a:extLst>
              </p14:cNvPr>
              <p14:cNvContentPartPr/>
              <p14:nvPr/>
            </p14:nvContentPartPr>
            <p14:xfrm>
              <a:off x="4312065" y="5157016"/>
              <a:ext cx="29880" cy="480960"/>
            </p14:xfrm>
          </p:contentPart>
        </mc:Choice>
        <mc:Fallback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99F0F55A-676C-5D38-0948-F5E1CFDEB3B8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4305945" y="5150896"/>
                <a:ext cx="42120" cy="49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4" name="Group 723">
            <a:extLst>
              <a:ext uri="{FF2B5EF4-FFF2-40B4-BE49-F238E27FC236}">
                <a16:creationId xmlns:a16="http://schemas.microsoft.com/office/drawing/2014/main" id="{E1B2DB86-3981-3E48-FE29-823D25315ADD}"/>
              </a:ext>
            </a:extLst>
          </p:cNvPr>
          <p:cNvGrpSpPr/>
          <p:nvPr/>
        </p:nvGrpSpPr>
        <p:grpSpPr>
          <a:xfrm>
            <a:off x="4317465" y="5135416"/>
            <a:ext cx="1747800" cy="650520"/>
            <a:chOff x="4737594" y="4311632"/>
            <a:chExt cx="174780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90D718F3-2611-78B9-6670-A19AE5BF43D7}"/>
                    </a:ext>
                  </a:extLst>
                </p14:cNvPr>
                <p14:cNvContentPartPr/>
                <p14:nvPr/>
              </p14:nvContentPartPr>
              <p14:xfrm>
                <a:off x="4737594" y="4311632"/>
                <a:ext cx="1735200" cy="554760"/>
              </p14:xfrm>
            </p:contentPart>
          </mc:Choice>
          <mc:Fallback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90D718F3-2611-78B9-6670-A19AE5BF43D7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731474" y="4305512"/>
                  <a:ext cx="17474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85ED249B-ADE6-72D5-AC8E-5CFE72194AEF}"/>
                    </a:ext>
                  </a:extLst>
                </p14:cNvPr>
                <p14:cNvContentPartPr/>
                <p14:nvPr/>
              </p14:nvContentPartPr>
              <p14:xfrm>
                <a:off x="4929834" y="4588472"/>
                <a:ext cx="125640" cy="17820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85ED249B-ADE6-72D5-AC8E-5CFE72194AEF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923714" y="4582352"/>
                  <a:ext cx="137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7FAB5857-7D8B-E4FC-F6CA-B10260F0920F}"/>
                    </a:ext>
                  </a:extLst>
                </p14:cNvPr>
                <p14:cNvContentPartPr/>
                <p14:nvPr/>
              </p14:nvContentPartPr>
              <p14:xfrm>
                <a:off x="5106954" y="4664432"/>
                <a:ext cx="194400" cy="10692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7FAB5857-7D8B-E4FC-F6CA-B10260F0920F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100834" y="4658312"/>
                  <a:ext cx="206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D57336AD-050B-8A83-FA4F-5E4ED13A4B29}"/>
                    </a:ext>
                  </a:extLst>
                </p14:cNvPr>
                <p14:cNvContentPartPr/>
                <p14:nvPr/>
              </p14:nvContentPartPr>
              <p14:xfrm>
                <a:off x="4739034" y="4801592"/>
                <a:ext cx="1735920" cy="158400"/>
              </p14:xfrm>
            </p:contentPart>
          </mc:Choice>
          <mc:Fallback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D57336AD-050B-8A83-FA4F-5E4ED13A4B29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732914" y="4795472"/>
                  <a:ext cx="1748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6E850F80-B143-3C37-9220-401AAFF1E344}"/>
                    </a:ext>
                  </a:extLst>
                </p14:cNvPr>
                <p14:cNvContentPartPr/>
                <p14:nvPr/>
              </p14:nvContentPartPr>
              <p14:xfrm>
                <a:off x="6475314" y="4860992"/>
                <a:ext cx="10080" cy="101160"/>
              </p14:xfrm>
            </p:contentPart>
          </mc:Choice>
          <mc:Fallback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6E850F80-B143-3C37-9220-401AAFF1E34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6469194" y="4854872"/>
                  <a:ext cx="2232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166606C1-DF5F-8C35-390A-3BE04CAFF128}"/>
                  </a:ext>
                </a:extLst>
              </p14:cNvPr>
              <p14:cNvContentPartPr/>
              <p14:nvPr/>
            </p14:nvContentPartPr>
            <p14:xfrm>
              <a:off x="4241916" y="2156056"/>
              <a:ext cx="31680" cy="2160"/>
            </p14:xfrm>
          </p:contentPart>
        </mc:Choice>
        <mc:Fallback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166606C1-DF5F-8C35-390A-3BE04CAFF128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4235796" y="2149936"/>
                <a:ext cx="43920" cy="1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1" name="Group 730">
            <a:extLst>
              <a:ext uri="{FF2B5EF4-FFF2-40B4-BE49-F238E27FC236}">
                <a16:creationId xmlns:a16="http://schemas.microsoft.com/office/drawing/2014/main" id="{22F0DC4D-9EA8-4CD5-20EB-D13FB04283B7}"/>
              </a:ext>
            </a:extLst>
          </p:cNvPr>
          <p:cNvGrpSpPr/>
          <p:nvPr/>
        </p:nvGrpSpPr>
        <p:grpSpPr>
          <a:xfrm>
            <a:off x="4031316" y="2160016"/>
            <a:ext cx="257040" cy="2221920"/>
            <a:chOff x="4451445" y="1336232"/>
            <a:chExt cx="257040" cy="22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BC765824-0A31-7CB9-1C66-00CBA4B8AA0A}"/>
                    </a:ext>
                  </a:extLst>
                </p14:cNvPr>
                <p14:cNvContentPartPr/>
                <p14:nvPr/>
              </p14:nvContentPartPr>
              <p14:xfrm>
                <a:off x="4502565" y="1336232"/>
                <a:ext cx="205920" cy="19800"/>
              </p14:xfrm>
            </p:contentPart>
          </mc:Choice>
          <mc:Fallback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BC765824-0A31-7CB9-1C66-00CBA4B8AA0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496445" y="1330112"/>
                  <a:ext cx="218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D73D22CA-3051-1878-7D44-0BF46B7A4182}"/>
                    </a:ext>
                  </a:extLst>
                </p14:cNvPr>
                <p14:cNvContentPartPr/>
                <p14:nvPr/>
              </p14:nvContentPartPr>
              <p14:xfrm>
                <a:off x="4451445" y="1354952"/>
                <a:ext cx="71640" cy="2203200"/>
              </p14:xfrm>
            </p:contentPart>
          </mc:Choice>
          <mc:Fallback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D73D22CA-3051-1878-7D44-0BF46B7A418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445325" y="1348832"/>
                  <a:ext cx="83880" cy="22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43340AA0-5F9A-A4D9-2C8F-EE725825FA23}"/>
              </a:ext>
            </a:extLst>
          </p:cNvPr>
          <p:cNvGrpSpPr/>
          <p:nvPr/>
        </p:nvGrpSpPr>
        <p:grpSpPr>
          <a:xfrm>
            <a:off x="3613716" y="4570216"/>
            <a:ext cx="1486080" cy="1072440"/>
            <a:chOff x="4033845" y="3746432"/>
            <a:chExt cx="1486080" cy="10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F4468B36-953D-1406-AA62-74DC53B2DD87}"/>
                    </a:ext>
                  </a:extLst>
                </p14:cNvPr>
                <p14:cNvContentPartPr/>
                <p14:nvPr/>
              </p14:nvContentPartPr>
              <p14:xfrm>
                <a:off x="4033845" y="3746432"/>
                <a:ext cx="123120" cy="204120"/>
              </p14:xfrm>
            </p:contentPart>
          </mc:Choice>
          <mc:Fallback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F4468B36-953D-1406-AA62-74DC53B2DD8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027365" y="3740312"/>
                  <a:ext cx="135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A232E40A-FE88-4102-02AF-7D37271B2D9E}"/>
                    </a:ext>
                  </a:extLst>
                </p14:cNvPr>
                <p14:cNvContentPartPr/>
                <p14:nvPr/>
              </p14:nvContentPartPr>
              <p14:xfrm>
                <a:off x="4161645" y="3849032"/>
                <a:ext cx="65880" cy="73440"/>
              </p14:xfrm>
            </p:contentPart>
          </mc:Choice>
          <mc:Fallback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A232E40A-FE88-4102-02AF-7D37271B2D9E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4155525" y="3842912"/>
                  <a:ext cx="78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7466E7CF-77D7-91E6-1893-EA3026272282}"/>
                    </a:ext>
                  </a:extLst>
                </p14:cNvPr>
                <p14:cNvContentPartPr/>
                <p14:nvPr/>
              </p14:nvContentPartPr>
              <p14:xfrm>
                <a:off x="4268925" y="3844712"/>
                <a:ext cx="91800" cy="95400"/>
              </p14:xfrm>
            </p:contentPart>
          </mc:Choice>
          <mc:Fallback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7466E7CF-77D7-91E6-1893-EA302627228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262805" y="3838592"/>
                  <a:ext cx="104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6848F239-5A68-0918-7690-A180194FC971}"/>
                    </a:ext>
                  </a:extLst>
                </p14:cNvPr>
                <p14:cNvContentPartPr/>
                <p14:nvPr/>
              </p14:nvContentPartPr>
              <p14:xfrm>
                <a:off x="4378365" y="3840752"/>
                <a:ext cx="78120" cy="119520"/>
              </p14:xfrm>
            </p:contentPart>
          </mc:Choice>
          <mc:Fallback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6848F239-5A68-0918-7690-A180194FC97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372245" y="3834632"/>
                  <a:ext cx="90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79D8447F-209F-FBCB-E605-8864489DDDB5}"/>
                    </a:ext>
                  </a:extLst>
                </p14:cNvPr>
                <p14:cNvContentPartPr/>
                <p14:nvPr/>
              </p14:nvContentPartPr>
              <p14:xfrm>
                <a:off x="4491405" y="3864512"/>
                <a:ext cx="117000" cy="68040"/>
              </p14:xfrm>
            </p:contentPart>
          </mc:Choice>
          <mc:Fallback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79D8447F-209F-FBCB-E605-8864489DDDB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485285" y="3858392"/>
                  <a:ext cx="129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2EF59650-91B9-51D3-AB18-37076EA93568}"/>
                    </a:ext>
                  </a:extLst>
                </p14:cNvPr>
                <p14:cNvContentPartPr/>
                <p14:nvPr/>
              </p14:nvContentPartPr>
              <p14:xfrm>
                <a:off x="4616325" y="3861272"/>
                <a:ext cx="123120" cy="79560"/>
              </p14:xfrm>
            </p:contentPart>
          </mc:Choice>
          <mc:Fallback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2EF59650-91B9-51D3-AB18-37076EA93568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4610205" y="3855152"/>
                  <a:ext cx="135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09FFF52A-27F5-4CD1-E621-B7BB24FB4FAB}"/>
                    </a:ext>
                  </a:extLst>
                </p14:cNvPr>
                <p14:cNvContentPartPr/>
                <p14:nvPr/>
              </p14:nvContentPartPr>
              <p14:xfrm>
                <a:off x="4762125" y="3859472"/>
                <a:ext cx="90000" cy="57600"/>
              </p14:xfrm>
            </p:contentPart>
          </mc:Choice>
          <mc:Fallback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09FFF52A-27F5-4CD1-E621-B7BB24FB4FA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4756005" y="3853352"/>
                  <a:ext cx="102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1450E04A-2148-0395-CAE9-BD364C8FD081}"/>
                    </a:ext>
                  </a:extLst>
                </p14:cNvPr>
                <p14:cNvContentPartPr/>
                <p14:nvPr/>
              </p14:nvContentPartPr>
              <p14:xfrm>
                <a:off x="4867605" y="3842552"/>
                <a:ext cx="88200" cy="74160"/>
              </p14:xfrm>
            </p:contentPart>
          </mc:Choice>
          <mc:Fallback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1450E04A-2148-0395-CAE9-BD364C8FD081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4861485" y="3836432"/>
                  <a:ext cx="100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4D9037F7-B2D8-D820-8E81-EBCD189D6E58}"/>
                    </a:ext>
                  </a:extLst>
                </p14:cNvPr>
                <p14:cNvContentPartPr/>
                <p14:nvPr/>
              </p14:nvContentPartPr>
              <p14:xfrm>
                <a:off x="5040765" y="3780272"/>
                <a:ext cx="173160" cy="195480"/>
              </p14:xfrm>
            </p:contentPart>
          </mc:Choice>
          <mc:Fallback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4D9037F7-B2D8-D820-8E81-EBCD189D6E5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034645" y="3774152"/>
                  <a:ext cx="185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45263464-2B8E-284E-194D-C5D8AC12C382}"/>
                    </a:ext>
                  </a:extLst>
                </p14:cNvPr>
                <p14:cNvContentPartPr/>
                <p14:nvPr/>
              </p14:nvContentPartPr>
              <p14:xfrm>
                <a:off x="5225445" y="3873872"/>
                <a:ext cx="65880" cy="86040"/>
              </p14:xfrm>
            </p:contentPart>
          </mc:Choice>
          <mc:Fallback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45263464-2B8E-284E-194D-C5D8AC12C38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219325" y="3867752"/>
                  <a:ext cx="78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44F15C27-4B20-AC6F-9B5B-522CEF33BA70}"/>
                    </a:ext>
                  </a:extLst>
                </p14:cNvPr>
                <p14:cNvContentPartPr/>
                <p14:nvPr/>
              </p14:nvContentPartPr>
              <p14:xfrm>
                <a:off x="5308245" y="3781352"/>
                <a:ext cx="109440" cy="17424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44F15C27-4B20-AC6F-9B5B-522CEF33BA70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302125" y="3775232"/>
                  <a:ext cx="121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5817812A-15BC-F21D-491A-8A2A39805A40}"/>
                    </a:ext>
                  </a:extLst>
                </p14:cNvPr>
                <p14:cNvContentPartPr/>
                <p14:nvPr/>
              </p14:nvContentPartPr>
              <p14:xfrm>
                <a:off x="5413365" y="3866672"/>
                <a:ext cx="106560" cy="98280"/>
              </p14:xfrm>
            </p:contentPart>
          </mc:Choice>
          <mc:Fallback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5817812A-15BC-F21D-491A-8A2A39805A4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407245" y="3860552"/>
                  <a:ext cx="118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3E309B84-53D1-A433-77D2-587C59BCA6B8}"/>
                    </a:ext>
                  </a:extLst>
                </p14:cNvPr>
                <p14:cNvContentPartPr/>
                <p14:nvPr/>
              </p14:nvContentPartPr>
              <p14:xfrm>
                <a:off x="4533165" y="4013912"/>
                <a:ext cx="162720" cy="71064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3E309B84-53D1-A433-77D2-587C59BCA6B8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4527045" y="4007792"/>
                  <a:ext cx="1749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296FF820-EB11-CE03-9203-B16B4EBB6E46}"/>
                    </a:ext>
                  </a:extLst>
                </p14:cNvPr>
                <p14:cNvContentPartPr/>
                <p14:nvPr/>
              </p14:nvContentPartPr>
              <p14:xfrm>
                <a:off x="4659885" y="4620512"/>
                <a:ext cx="69120" cy="198360"/>
              </p14:xfrm>
            </p:contentPart>
          </mc:Choice>
          <mc:Fallback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296FF820-EB11-CE03-9203-B16B4EBB6E4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653765" y="4614392"/>
                  <a:ext cx="8136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13D8ED8F-CE43-F49D-80B2-64DACC37C0DB}"/>
              </a:ext>
            </a:extLst>
          </p:cNvPr>
          <p:cNvGrpSpPr/>
          <p:nvPr/>
        </p:nvGrpSpPr>
        <p:grpSpPr>
          <a:xfrm>
            <a:off x="1779876" y="3861016"/>
            <a:ext cx="583200" cy="253800"/>
            <a:chOff x="2200005" y="3037232"/>
            <a:chExt cx="58320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70B5BA35-24E9-E2E2-A8CE-ED6087509154}"/>
                    </a:ext>
                  </a:extLst>
                </p14:cNvPr>
                <p14:cNvContentPartPr/>
                <p14:nvPr/>
              </p14:nvContentPartPr>
              <p14:xfrm>
                <a:off x="2200005" y="3140192"/>
                <a:ext cx="64080" cy="8784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70B5BA35-24E9-E2E2-A8CE-ED608750915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193885" y="3134072"/>
                  <a:ext cx="76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67895C2C-54F7-4D70-9405-61313B6E8FA2}"/>
                    </a:ext>
                  </a:extLst>
                </p14:cNvPr>
                <p14:cNvContentPartPr/>
                <p14:nvPr/>
              </p14:nvContentPartPr>
              <p14:xfrm>
                <a:off x="2300805" y="3054152"/>
                <a:ext cx="54000" cy="16812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67895C2C-54F7-4D70-9405-61313B6E8FA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294685" y="3048032"/>
                  <a:ext cx="66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2DA4D989-8D41-BBB0-95F0-E730822D0034}"/>
                    </a:ext>
                  </a:extLst>
                </p14:cNvPr>
                <p14:cNvContentPartPr/>
                <p14:nvPr/>
              </p14:nvContentPartPr>
              <p14:xfrm>
                <a:off x="2393685" y="3173672"/>
                <a:ext cx="43920" cy="117360"/>
              </p14:xfrm>
            </p:contentPart>
          </mc:Choice>
          <mc:Fallback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2DA4D989-8D41-BBB0-95F0-E730822D0034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387565" y="3167552"/>
                  <a:ext cx="56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DAAA01B4-A458-24C7-916D-193AFC939352}"/>
                    </a:ext>
                  </a:extLst>
                </p14:cNvPr>
                <p14:cNvContentPartPr/>
                <p14:nvPr/>
              </p14:nvContentPartPr>
              <p14:xfrm>
                <a:off x="2416725" y="3092312"/>
                <a:ext cx="360" cy="360"/>
              </p14:xfrm>
            </p:contentPart>
          </mc:Choice>
          <mc:Fallback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DAAA01B4-A458-24C7-916D-193AFC939352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2410605" y="308619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ECC17AEC-2007-2FD3-044A-D71014EF35BF}"/>
                    </a:ext>
                  </a:extLst>
                </p14:cNvPr>
                <p14:cNvContentPartPr/>
                <p14:nvPr/>
              </p14:nvContentPartPr>
              <p14:xfrm>
                <a:off x="2478645" y="3151712"/>
                <a:ext cx="106920" cy="74520"/>
              </p14:xfrm>
            </p:contentPart>
          </mc:Choice>
          <mc:Fallback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ECC17AEC-2007-2FD3-044A-D71014EF35B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472525" y="3145592"/>
                  <a:ext cx="119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9955AAA-E086-B998-E7A0-CE95131B6C65}"/>
                    </a:ext>
                  </a:extLst>
                </p14:cNvPr>
                <p14:cNvContentPartPr/>
                <p14:nvPr/>
              </p14:nvContentPartPr>
              <p14:xfrm>
                <a:off x="2607165" y="3129032"/>
                <a:ext cx="88560" cy="91440"/>
              </p14:xfrm>
            </p:contentPart>
          </mc:Choice>
          <mc:Fallback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9955AAA-E086-B998-E7A0-CE95131B6C65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601045" y="3122912"/>
                  <a:ext cx="100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8354D230-C8DE-9826-F5BA-BC74930D4B39}"/>
                    </a:ext>
                  </a:extLst>
                </p14:cNvPr>
                <p14:cNvContentPartPr/>
                <p14:nvPr/>
              </p14:nvContentPartPr>
              <p14:xfrm>
                <a:off x="2707965" y="3037232"/>
                <a:ext cx="16920" cy="171720"/>
              </p14:xfrm>
            </p:contentPart>
          </mc:Choice>
          <mc:Fallback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8354D230-C8DE-9826-F5BA-BC74930D4B39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701845" y="3031112"/>
                  <a:ext cx="29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CA4F5C9D-BA68-D53E-6D30-9A0DB222740C}"/>
                    </a:ext>
                  </a:extLst>
                </p14:cNvPr>
                <p14:cNvContentPartPr/>
                <p14:nvPr/>
              </p14:nvContentPartPr>
              <p14:xfrm>
                <a:off x="2680965" y="3108152"/>
                <a:ext cx="102240" cy="19080"/>
              </p14:xfrm>
            </p:contentPart>
          </mc:Choice>
          <mc:Fallback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CA4F5C9D-BA68-D53E-6D30-9A0DB222740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674845" y="3102032"/>
                  <a:ext cx="1144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0" name="Group 769">
            <a:extLst>
              <a:ext uri="{FF2B5EF4-FFF2-40B4-BE49-F238E27FC236}">
                <a16:creationId xmlns:a16="http://schemas.microsoft.com/office/drawing/2014/main" id="{4CB096BB-129E-3AE2-3AFE-8EF314F49235}"/>
              </a:ext>
            </a:extLst>
          </p:cNvPr>
          <p:cNvGrpSpPr/>
          <p:nvPr/>
        </p:nvGrpSpPr>
        <p:grpSpPr>
          <a:xfrm>
            <a:off x="4747356" y="1028896"/>
            <a:ext cx="608400" cy="241920"/>
            <a:chOff x="5167485" y="205112"/>
            <a:chExt cx="60840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34330D4E-6676-E479-43E2-9BA322B384DC}"/>
                    </a:ext>
                  </a:extLst>
                </p14:cNvPr>
                <p14:cNvContentPartPr/>
                <p14:nvPr/>
              </p14:nvContentPartPr>
              <p14:xfrm>
                <a:off x="5167485" y="318512"/>
                <a:ext cx="56880" cy="102600"/>
              </p14:xfrm>
            </p:contentPart>
          </mc:Choice>
          <mc:Fallback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34330D4E-6676-E479-43E2-9BA322B384DC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161365" y="312392"/>
                  <a:ext cx="69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C6F4D8E5-FF29-BC94-6C4F-00118E8F4631}"/>
                    </a:ext>
                  </a:extLst>
                </p14:cNvPr>
                <p14:cNvContentPartPr/>
                <p14:nvPr/>
              </p14:nvContentPartPr>
              <p14:xfrm>
                <a:off x="5300685" y="205112"/>
                <a:ext cx="79920" cy="196200"/>
              </p14:xfrm>
            </p:contentPart>
          </mc:Choice>
          <mc:Fallback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C6F4D8E5-FF29-BC94-6C4F-00118E8F4631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294565" y="198992"/>
                  <a:ext cx="92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43A459A8-7EE4-0DF6-E10B-95442C6F1F81}"/>
                    </a:ext>
                  </a:extLst>
                </p14:cNvPr>
                <p14:cNvContentPartPr/>
                <p14:nvPr/>
              </p14:nvContentPartPr>
              <p14:xfrm>
                <a:off x="5411205" y="347672"/>
                <a:ext cx="48600" cy="9936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43A459A8-7EE4-0DF6-E10B-95442C6F1F81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405085" y="341552"/>
                  <a:ext cx="60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BB165AAE-0B18-36C8-E0BB-B0CFE4AA3DEC}"/>
                    </a:ext>
                  </a:extLst>
                </p14:cNvPr>
                <p14:cNvContentPartPr/>
                <p14:nvPr/>
              </p14:nvContentPartPr>
              <p14:xfrm>
                <a:off x="5448645" y="261272"/>
                <a:ext cx="360" cy="36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BB165AAE-0B18-36C8-E0BB-B0CFE4AA3DE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442525" y="25515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FC9FFF8D-B1E3-F7C2-BF04-BACBC4037710}"/>
                    </a:ext>
                  </a:extLst>
                </p14:cNvPr>
                <p14:cNvContentPartPr/>
                <p14:nvPr/>
              </p14:nvContentPartPr>
              <p14:xfrm>
                <a:off x="5500845" y="330752"/>
                <a:ext cx="73080" cy="68400"/>
              </p14:xfrm>
            </p:contentPart>
          </mc:Choice>
          <mc:Fallback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FC9FFF8D-B1E3-F7C2-BF04-BACBC4037710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494725" y="324632"/>
                  <a:ext cx="85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E0D5BCCC-B286-73AD-C8F5-842518303979}"/>
                    </a:ext>
                  </a:extLst>
                </p14:cNvPr>
                <p14:cNvContentPartPr/>
                <p14:nvPr/>
              </p14:nvContentPartPr>
              <p14:xfrm>
                <a:off x="5600205" y="357032"/>
                <a:ext cx="82080" cy="4932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E0D5BCCC-B286-73AD-C8F5-84251830397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594085" y="350912"/>
                  <a:ext cx="94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27F359B1-3BC8-555E-4913-361AD3F7B9C1}"/>
                    </a:ext>
                  </a:extLst>
                </p14:cNvPr>
                <p14:cNvContentPartPr/>
                <p14:nvPr/>
              </p14:nvContentPartPr>
              <p14:xfrm>
                <a:off x="5695965" y="234992"/>
                <a:ext cx="19440" cy="150120"/>
              </p14:xfrm>
            </p:contentPart>
          </mc:Choice>
          <mc:Fallback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27F359B1-3BC8-555E-4913-361AD3F7B9C1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689845" y="228872"/>
                  <a:ext cx="31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297972A5-7802-61D6-E752-155C540F9548}"/>
                    </a:ext>
                  </a:extLst>
                </p14:cNvPr>
                <p14:cNvContentPartPr/>
                <p14:nvPr/>
              </p14:nvContentPartPr>
              <p14:xfrm>
                <a:off x="5680845" y="259472"/>
                <a:ext cx="95040" cy="8640"/>
              </p14:xfrm>
            </p:contentPart>
          </mc:Choice>
          <mc:Fallback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297972A5-7802-61D6-E752-155C540F9548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674725" y="253352"/>
                  <a:ext cx="107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66A0D844-D797-193E-2C13-D2EC31C779A5}"/>
                    </a:ext>
                  </a:extLst>
                </p14:cNvPr>
                <p14:cNvContentPartPr/>
                <p14:nvPr/>
              </p14:nvContentPartPr>
              <p14:xfrm>
                <a:off x="5450805" y="281072"/>
                <a:ext cx="12960" cy="25920"/>
              </p14:xfrm>
            </p:contentPart>
          </mc:Choice>
          <mc:Fallback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66A0D844-D797-193E-2C13-D2EC31C779A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444685" y="274952"/>
                  <a:ext cx="25200" cy="3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282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962</Words>
  <Application>Microsoft Office PowerPoint</Application>
  <PresentationFormat>Widescreen</PresentationFormat>
  <Paragraphs>158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UseContext</vt:lpstr>
      <vt:lpstr>UseContext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Ho Trong</dc:creator>
  <cp:lastModifiedBy>Hai Ho Trong</cp:lastModifiedBy>
  <cp:revision>56</cp:revision>
  <dcterms:created xsi:type="dcterms:W3CDTF">2023-10-31T01:57:28Z</dcterms:created>
  <dcterms:modified xsi:type="dcterms:W3CDTF">2024-01-17T03:17:35Z</dcterms:modified>
</cp:coreProperties>
</file>