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56.365"/>
    </inkml:context>
    <inkml:brush xml:id="br0">
      <inkml:brushProperty name="width" value="0.05" units="cm"/>
      <inkml:brushProperty name="height" value="0.05" units="cm"/>
      <inkml:brushProperty name="color" value="#00CC99"/>
    </inkml:brush>
  </inkml:definitions>
  <inkml:trace contextRef="#ctx0" brushRef="#br0">14 0 24575,'-4'28'0,"-1"16"0,0 8 0,5 0 0,2-1 0,2-6 0,2-6 0,2-7 0,-1-3 0,-2-9-8191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8.24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75 1 24575,'-16'0'0,"-4"4"0,0 5 0,8 5 0,5 3 0,9 0 0,4 1 0,4 0 0,1 2 0,-1 1 0,-3 1 0,-7-3 0,-6-1 0,-7-4 0,-1-8 0,2-5-8191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24575,'-23'8'0,"-12"6"0,-8 9 0,-11 8 0,-6 3 0,-3 3 0,9-4-8191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24575,'-23'27'0,"-16"17"0,-5 5 0,1 1 0,8-7-8191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24575,'-16'27'0,"-4"17"0,0 5 0,0-2 0,4-1 0,4-5 0,0-6 0,2-4 0,4-7-8191</inkml:trace>
  <inkml:trace contextRef="#ctx0" brushRef="#br0" timeOffset="1">104 572 24575,'-11'23'0,"-9"16"0,-4 5 0,-2 3 0,4-7-8191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24575,'-8'31'0,"-2"14"0,0 8 0,2 2 0,-2-1 0,2-1 0,-3-6 0,1-11-8191</inkml:trace>
  <inkml:trace contextRef="#ctx0" brushRef="#br0" timeOffset="1">45 687 24575,'-7'31'0,"-4"14"0,-2 7 0,0-5-8191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24575,'-4'31'0,"-2"14"0,1 4 0,1-3 0,1-2 0,1-4 0,1-9-8191</inkml:trace>
  <inkml:trace contextRef="#ctx0" brushRef="#br0" timeOffset="1">25 526 24575,'0'28'0,"0"12"0,0 7 0,0 4 0,0 1 0,0-5 0,0-10-8191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24575,'-11'22'0,"0"0"0,2 1 0,0 0 0,2 1 0,0-1 0,2 1 0,0 1 0,-1 27 0,3 7 0,2 1 0,8 70 0,3-46 0,2 44 0,-12-146-1365,0-6-5461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24575,'27'-12'0,"9"0"0,3 11 0,-6 8 0,-8 11 0,-9 11 0,-6 3 0,-10 5 0,-8 0 0,-7-3 0,-4-3 0,-4-2 0,-1-8 0,0-9 0,3-12 0,6-6-8191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21 24575,'-1'-2'0,"-1"1"0,0-1 0,1 0 0,-1 1 0,0-1 0,0 1 0,0 0 0,0-1 0,0 1 0,0 0 0,0 0 0,0 1 0,-1-1 0,1 0 0,0 1 0,0-1 0,-1 1 0,1 0 0,0-1 0,-1 1 0,1 0 0,-1 1 0,1-1 0,0 0 0,0 1 0,-1-1 0,1 1 0,0 0 0,0 0 0,-1 0 0,1 0 0,0 0 0,0 0 0,0 0 0,0 1 0,1-1 0,-3 3 0,-1 0 0,0 2 0,0-1 0,1 0 0,-1 1 0,1 0 0,1 0 0,-1 0 0,1 1 0,0-1 0,0 1 0,-1 7 0,2-6 0,0 0 0,1 1 0,0-1 0,0 1 0,1 0 0,0-1 0,1 1 0,2 11 0,-3-17 0,1 0 0,0-1 0,-1 1 0,1 0 0,0-1 0,0 1 0,1-1 0,-1 1 0,0-1 0,1 1 0,0-1 0,-1 0 0,1 0 0,0 0 0,0 0 0,0 0 0,1 0 0,-1-1 0,0 1 0,1-1 0,-1 0 0,1 1 0,-1-1 0,1 0 0,-1 0 0,1-1 0,0 1 0,-1 0 0,6-1 0,-6 1 0,0-1 0,0 0 0,0 0 0,0-1 0,0 1 0,0 0 0,0-1 0,0 1 0,0-1 0,0 1 0,0-1 0,-1 0 0,1 0 0,0 0 0,0 0 0,-1 0 0,1-1 0,-1 1 0,1 0 0,1-2 0,1-2 0,0-1 0,-1 1 0,0-1 0,5-11 0,7-10 0,-15 26 0,0 1 0,1-1 0,-1 1 0,0 0 0,1-1 0,-1 1 0,0 0 0,1 0 0,-1-1 0,1 1 0,-1 0 0,0 0 0,1-1 0,-1 1 0,1 0 0,-1 0 0,1 0 0,-1 0 0,0 0 0,1 0 0,-1 0 0,1 0 0,-1 0 0,1 0 0,-1 0 0,1 0 0,-1 0 0,1 0 0,-1 0 0,0 0 0,1 1 0,-1-1 0,1 0 0,-1 0 0,0 0 0,1 1 0,-1-1 0,1 0 0,-1 1 0,0-1 0,1 0 0,-1 1 0,0-1 0,0 0 0,1 1 0,-1-1 0,0 0 0,0 1 0,1 0 0,14 26 0,-12-20 0,2 0 17,-1 1 0,1-1 1,0 0-1,0 0 0,1-1 0,8 8 0,-12-12-63,-1-1-1,1 1 1,-1-1-1,1 0 1,0 0 0,0 0-1,-1 0 1,1 0-1,0 0 1,0-1 0,0 1-1,0-1 1,0 1-1,0-1 1,0 0-1,0 1 1,0-1 0,0 0-1,0 0 1,1-1-1,-1 1 1,0 0 0,0-1-1,0 1 1,0-1-1,-1 0 1,1 1 0,0-1-1,0 0 1,0 0-1,2-3 1,12-9-6780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24575,'0'23'0,"0"12"0,4 0 0,5-6 0,1-16 0,3-14 0,-1-11 0,-3-7 0,2 0 0,-2-1 0,2 3 0,3 4 0,3 9 0,2 8 0,-1 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33 24575,'-1'-2'0,"0"0"0,0 0 0,-1 0 0,1 0 0,0 0 0,-1 0 0,1 1 0,-1-1 0,0 0 0,0 1 0,0-1 0,0 1 0,0 0 0,0 0 0,0-1 0,0 1 0,0 1 0,0-1 0,-1 0 0,1 0 0,0 1 0,-1-1 0,1 1 0,0 0 0,-1 0 0,1 0 0,-1 0 0,1 0 0,0 0 0,-3 1 0,2 0 0,0 0 0,0 0 0,1 0 0,-1 0 0,0 1 0,1-1 0,-1 1 0,1-1 0,-1 1 0,1 0 0,0 0 0,0 0 0,0 0 0,0 1 0,0-1 0,0 0 0,1 1 0,-1-1 0,1 1 0,-1 0 0,1-1 0,0 1 0,-1 5 0,1-1 0,0-1 0,1 1 0,0 0 0,0 0 0,1-1 0,0 1 0,0 0 0,0-1 0,1 1 0,0-1 0,0 0 0,1 1 0,-1-1 0,1 0 0,1 0 0,4 6 0,-2-2 0,-1 0 0,0 0 0,-1 0 0,7 22 0,-10-30 5,-1 0 1,0 0-1,0 0 0,1 0 0,-1 1 0,-1-1 1,1 0-1,0 0 0,0 0 0,-1 0 1,1 0-1,-1 0 0,0 0 0,0 0 0,1 0 1,-1 0-1,-1 0 0,1 0 0,0 0 0,0 0 1,-1-1-1,-1 2 0,3-2-13,-1-1-1,1 1 1,-1-1-1,0 1 1,1-1 0,-1 0-1,0 1 1,0-1 0,1 0-1,-1 0 1,0 0-1,0 1 1,1-1 0,-1 0-1,0 0 1,0 0 0,1 0-1,-1 0 1,0 0-1,0-1 1,1 1 0,-1 0-1,-1 0 1,1-1-72,-1 0-1,1 0 1,0 0 0,-1 0 0,1 0-1,0 0 1,0-1 0,0 1 0,0 0-1,0-1 1,0 1 0,0 0 0,0-1-1,0 1 1,0-3 0,-6-13-6746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9.64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941 64 24575,'-32'-13'0,"-1"0"0,0 3 0,-59-12 0,74 19 0,0 1 0,0 1 0,1 1 0,-1 1 0,0 0 0,0 1 0,0 1 0,1 0 0,-20 8 0,-26 13 0,2 3 0,-94 57 0,135-72 0,0 0 0,1 2 0,1 0 0,0 1 0,1 1 0,1 1 0,0 0 0,1 1 0,1 1 0,1 0 0,0 1 0,2 0 0,0 1 0,1 0 0,1 1 0,1 0 0,2 0 0,0 1 0,1 0 0,1 0 0,-1 24 0,4-21 0,1 1 0,2-1 0,1 1 0,0-1 0,2 0 0,1 0 0,2-1 0,0 1 0,1-2 0,2 1 0,0-1 0,23 34 0,6 2 0,2-2 0,2-1 0,3-3 0,2-2 0,3-2 0,109 81 0,-122-102 0,2-1 0,79 38 0,-96-55 0,1-2 0,0 0 0,0-2 0,0-1 0,1-1 0,51 4 0,-31-7 0,0-1 0,85-11 0,-114 7 0,-1 0 0,0-1 0,-1-1 0,1-1 0,-1 0 0,0-1 0,-1 0 0,1-1 0,-1-1 0,-1 0 0,20-18 0,-12 6 0,-1 0 0,-1-2 0,-2 0 0,0-2 0,-1 1 0,-1-2 0,-1 0 0,-2-1 0,-1 0 0,0-1 0,6-32 0,-5 7 0,-3 0 0,-2 0 0,-2 0 0,-3-1 0,-5-66 0,1 104 0,0 0 0,0 1 0,-2 0 0,0 0 0,-1 0 0,0 0 0,-1 1 0,-1 0 0,0 0 0,-12-17 0,-9-6 0,-1 2 0,-37-37 0,24 28 0,19 21 0,-1 1 0,0 0 0,-2 2 0,-1 1 0,0 2 0,-1 0 0,-48-20 0,71 34-26,-38-16 101,-69-22-1,98 37-222,0 1-1,0 0 0,-1 1 0,1 1 0,-1 0 0,1 1 0,-1 0 1,1 2-1,-19 2 0,-4 6-6677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24575,'7'17'0,"1"-1"0,0 0 0,15 20 0,-21-33 0,0 1 0,1-1 0,0 0 0,-1 0 0,1 0 0,0 0 0,1 0 0,-1-1 0,0 0 0,1 1 0,-1-1 0,1 0 0,0-1 0,0 1 0,0-1 0,0 1 0,0-1 0,0 0 0,0-1 0,7 1 0,-10-1 0,1 0 0,-1 0 0,1 0 0,-1 0 0,0 0 0,1-1 0,-1 1 0,0-1 0,1 1 0,-1-1 0,0 1 0,1-1 0,-1 0 0,0 0 0,0 1 0,0-1 0,0 0 0,1 0 0,-1 0 0,-1 0 0,1 0 0,0-1 0,0 1 0,0 0 0,-1 0 0,1-1 0,0 1 0,-1 0 0,1-1 0,-1 1 0,0 0 0,1-1 0,-1 1 0,0-1 0,0 1 0,0 0 0,0-1 0,0 1 0,0-2 0,-1 1 0,1 0 0,0-1 0,-1 1 0,0 0 0,1 1 0,-1-1 0,0 0 0,0 0 0,0 0 0,0 0 0,0 1 0,-1-1 0,1 0 0,0 1 0,-1-1 0,1 1 0,-1 0 0,0-1 0,1 1 0,-1 0 0,0 0 0,0 0 0,0 0 0,1 0 0,-1 1 0,0-1 0,-4 0 0,3 0 0,-1 1 0,1 0 0,-1 0 0,0 0 0,1 0 0,-1 0 0,1 1 0,-1 0 0,1-1 0,-1 2 0,1-1 0,-1 0 0,1 0 0,0 1 0,0 0 0,0 0 0,-6 4 0,5-2 0,0 0 0,-1 1 0,1 0 0,1-1 0,-1 2 0,1-1 0,0 0 0,0 1 0,-4 11 0,4-9 0,0 0 0,1 0 0,0 1 0,0-1 0,1 1 0,0 0 0,1-1 0,0 1 0,0-1 0,1 1 0,0 0 0,0-1 0,1 1 0,0-1 0,4 9 0,-5-14 5,1 0 1,-1 0-1,1 0 0,0 0 0,0 0 0,0-1 1,1 1-1,-1-1 0,1 0 0,-1 1 1,1-1-1,0 0 0,0-1 0,0 1 0,0 0 1,0-1-1,0 0 0,0 0 0,0 0 0,1 0 1,-1 0-1,4 0 0,-2-1-104,0 0 0,0 0 0,0-1 0,0 1 0,0-1 0,0 0 0,0-1 0,0 1 0,-1-1 0,1 0 0,0 0 0,-1 0 0,0-1 0,5-3 0,16-14-6727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24575,'-12'27'0,"-3"21"0,-4 17 0,2 10 0,0 0 0,3-2 0,3-4 0,4-12 0,4-6 0,1-20 0,2-24 0,0-20 0,1-8-8191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24575,'12'28'0,"8"16"0,0 8 0,0 4 0,-2-4 0,-1-3 0,-3-6 0,-5-11-8191</inkml:trace>
  <inkml:trace contextRef="#ctx0" brushRef="#br0" timeOffset="1">1 252 24575,'27'0'0,"17"0"0,5 0 0,-7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24575,'-1'45'0,"0"-25"0,0 1 0,2 0 0,5 32 0,0-40 0,-1-23 0,0-24 0,-4 7 0,0 14 0,-1-1 0,2 1 0,3-18 0,-5 28 0,1 0 0,0 1 0,0-1 0,0 0 0,0 0 0,1 1 0,-1-1 0,1 0 0,-1 1 0,1 0 0,0-1 0,0 1 0,0 0 0,0 0 0,0 0 0,1 0 0,-1 0 0,1 1 0,-1-1 0,4-1 0,-4 3-54,0-1-1,0 1 0,-1 0 1,1 0-1,0 0 1,0 0-1,0 0 0,-1 0 1,1 0-1,0 0 1,0 1-1,0-1 0,-1 1 1,1-1-1,0 1 0,-1 0 1,1 0-1,0 0 1,-1 0-1,1 0 0,-1 0 1,0 0-1,1 0 1,0 2-1,10 7-6771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 24575,'-1'-1'0,"0"0"0,0 0 0,-1 0 0,1 0 0,0 0 0,0 1 0,-1-1 0,1 0 0,0 1 0,-1-1 0,1 1 0,-1-1 0,1 1 0,-1 0 0,1 0 0,-1-1 0,1 1 0,-1 0 0,1 0 0,-1 1 0,-1-1 0,-1 1 0,1 0 0,0 0 0,-1 1 0,1-1 0,0 1 0,0 0 0,0-1 0,-5 5 0,0 1 0,1-1 0,0 1 0,1 0 0,-1 1 0,-9 15 0,13-18 0,1 0 0,-1-1 0,1 1 0,0 1 0,1-1 0,-1 0 0,1 0 0,0 1 0,0-1 0,1 1 0,-1-1 0,1 0 0,1 10 0,0-13 0,-1 0 0,1 0 0,0 0 0,0 0 0,0 1 0,0-1 0,0 0 0,0 0 0,1-1 0,-1 1 0,1 0 0,-1 0 0,1-1 0,0 1 0,-1-1 0,1 1 0,0-1 0,0 0 0,0 0 0,0 0 0,0 0 0,1 0 0,-1 0 0,0-1 0,0 1 0,1-1 0,-1 1 0,0-1 0,0 0 0,1 0 0,-1 0 0,0 0 0,4-1 0,-2 1 0,0 0 0,0-1 0,-1 0 0,1 1 0,0-1 0,-1-1 0,1 1 0,-1 0 0,1-1 0,-1 0 0,0 0 0,0 0 0,0 0 0,0 0 0,0-1 0,0 1 0,0-1 0,3-5 0,-1 1 0,-1 1 0,0-1 0,0 0 0,-1 0 0,0-1 0,0 1 0,3-15 0,-11 34 0,0 0 0,-4 23 0,7-12 0,1 0 0,1 0 0,1 0 0,5 23 0,0 15 0,-6-59 0,0 0 0,0 1 0,0-1 0,0 0 0,0 0 0,0 0 0,0 0 0,-1 0 0,1 0 0,-1 0 0,0 0 0,1 0 0,-1 0 0,0 0 0,0 0 0,0-1 0,0 1 0,-1 0 0,1-1 0,0 1 0,-1 0 0,1-1 0,-1 0 0,1 1 0,-1-1 0,0 0 0,0 0 0,0 0 0,1 0 0,-1 0 0,0 0 0,0-1 0,0 1 0,0-1 0,0 1 0,0-1 0,0 0 0,-1 0 0,1 0 0,0 0 0,-3 0 0,2 0 0,0-1 0,-1 1 0,1-1 0,0 1 0,0-1 0,0 0 0,0 0 0,-1-1 0,2 1 0,-1-1 0,0 1 0,0-1 0,0 0 0,1 0 0,-1 0 0,1 0 0,0-1 0,-1 1 0,1-1 0,0 1 0,0-1 0,1 0 0,-1 0 0,1 0 0,-1 0 0,0-4 0,1 2-151,0 0-1,1-1 0,0 1 0,0-1 1,0 1-1,1 0 0,-1-1 1,4-9-1,5-14-6674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0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24575,'-1'52'0,"-1"35"0,3-77 0,0-1 0,0 0 0,0 0 0,1 0 0,1 0 0,5 15 0,-7-22 0,0 0 0,-1-1 0,1 1 0,0 0 0,0-1 0,0 1 0,1-1 0,-1 1 0,0-1 0,0 1 0,1-1 0,-1 0 0,1 0 0,-1 0 0,1 0 0,0 0 0,-1 0 0,4 1 0,-3-1 0,0-1 0,-1 0 0,1 0 0,0 0 0,-1 0 0,1-1 0,0 1 0,-1 0 0,1-1 0,-1 1 0,1-1 0,-1 1 0,1-1 0,-1 0 0,1 0 0,-1 1 0,2-3 0,3-1 0,-1-1 0,0 0 0,0-1 0,0 1 0,-1-1 0,0 0 0,0 0 0,5-10 0,13-58 0,-22 74 0,0 0 0,0-1 0,0 1 0,0 0 0,0 0 0,0-1 0,0 1 0,0 0 0,0 0 0,0 0 0,1-1 0,-1 1 0,0 0 0,0 0 0,0-1 0,0 1 0,0 0 0,1 0 0,-1 0 0,0-1 0,0 1 0,0 0 0,1 0 0,-1 0 0,0 0 0,0 0 0,0 0 0,1-1 0,-1 1 0,0 0 0,0 0 0,1 0 0,-1 0 0,0 0 0,1 0 0,5 8 0,3 21 0,-8-26 0,2 8 20,0 0 0,1 0 0,0-1 0,1 1 0,11 17 0,-15-26-68,1 0 0,0 0 0,-1 0 0,1 0 0,0 0 1,0 0-1,0-1 0,0 1 0,0-1 0,1 1 0,-1-1 0,0 0 0,1 0 0,-1 0 0,1 0 1,-1 0-1,1 0 0,-1-1 0,1 1 0,-1-1 0,1 0 0,0 0 0,-1 0 0,1 0 0,0 0 0,-1-1 1,1 1-1,-1-1 0,1 1 0,4-3 0,13-6-6778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24575,'0'-1'0,"0"1"0,0-1 0,0 1 0,0-1 0,0 1 0,0-1 0,0 1 0,0-1 0,0 1 0,0-1 0,0 1 0,0-1 0,1 1 0,-1-1 0,0 1 0,0-1 0,1 1 0,-1-1 0,0 1 0,1 0 0,-1-1 0,0 1 0,1-1 0,-1 1 0,0 0 0,1-1 0,-1 1 0,1 0 0,-1 0 0,1-1 0,-1 1 0,1 0 0,-1 0 0,1 0 0,-1 0 0,1 0 0,-1-1 0,1 1 0,-1 0 0,1 0 0,-1 0 0,1 0 0,-1 0 0,1 1 0,-1-1 0,1 0 0,-1 0 0,1 0 0,-1 0 0,1 1 0,-1-1 0,1 0 0,0 1 0,1 0 0,1 0 0,-1 0 0,1 1 0,-1-1 0,0 1 0,0 0 0,0-1 0,0 1 0,2 2 0,0 3 0,-1-1 0,1 1 0,-1 0 0,-1 0 0,1 0 0,-1 0 0,0 0 0,-1 1 0,1 7 0,0 67 0,-2-79 0,0-16 0,0-1 0,0 1 0,0-1 0,4-17 0,-3 28 0,-1 0 0,1 0 0,0 1 0,-1-1 0,1 0 0,1 0 0,-1 0 0,0 1 0,1-1 0,-1 1 0,1-1 0,0 1 0,0-1 0,0 1 0,0 0 0,0 0 0,0 0 0,1 0 0,-1 1 0,1-1 0,-1 0 0,4-1 0,-5 3 0,0 0 0,1-1 0,-1 1 0,0 0 0,0-1 0,0 1 0,0 0 0,0 0 0,0 0 0,0 0 0,1 0 0,-1 0 0,0 1 0,0-1 0,0 0 0,0 0 0,0 1 0,0-1 0,0 1 0,0-1 0,0 1 0,0-1 0,0 1 0,1 1 0,0 0 0,0 0 0,-1 0 0,0 0 0,1 0 0,-1 0 0,0 0 0,0 1 0,0-1 0,0 0 0,0 5 0,1 6 0,0-1 0,-1 1 0,-1 17 0,0-26 0,0-3 0,0 0 0,-1-1 0,1 1 0,0 0 0,0-1 0,0 1 0,0 0 0,0-1 0,0 1 0,0 0 0,0-1 0,0 1 0,0 0 0,0-1 0,0 1 0,0 0 0,1-1 0,-1 1 0,0 0 0,0-1 0,1 1 0,-1-1 0,0 1 0,1 0 0,0 0 0,7-18 0,-3 5 0,-3 7 0,1-1 0,0 1 0,0 0 0,0 0 0,1 0 0,-1 0 0,1 0 0,0 1 0,1 0 0,-1 0 0,1 0 0,8-5 0,-11 8 0,1 0 0,-1-1 0,1 1 0,0 1 0,-1-1 0,1 0 0,0 1 0,0-1 0,0 1 0,-1 0 0,1 0 0,0 0 0,0 0 0,0 1 0,-1-1 0,1 1 0,0 0 0,0-1 0,-1 1 0,1 0 0,-1 1 0,1-1 0,-1 0 0,1 1 0,-1-1 0,0 1 0,0 0 0,0 0 0,3 3 0,-2-3-80,-1 1 0,0-1-1,0 1 1,0 0 0,0 0-1,0 0 1,0 0 0,-1 0-1,1 0 1,-1 0 0,0 1 0,0-1-1,0 0 1,0 1 0,-1-1-1,1 7 1,-3 6-6746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24575,'27'-9'0,"50"-24"0,-71 30 0,0 0 0,-1 0 0,1-1 0,-1 0 0,1 0 0,-1 0 0,0-1 0,0 0 0,-1 0 0,0 0 0,0 0 0,0-1 0,0 1 0,3-8 0,-7 12 0,1 0 0,0 0 0,-1 0 0,0 0 0,1 0 0,-1 0 0,0 0 0,1 0 0,-1 0 0,0 0 0,0 0 0,0 0 0,0 0 0,0 0 0,0 0 0,0 0 0,0 0 0,0 0 0,-1 0 0,1 0 0,0 0 0,-1 0 0,1 0 0,-1 0 0,1 0 0,-1 0 0,1 0 0,-1 0 0,0 0 0,1 1 0,-1-1 0,0 0 0,0 0 0,1 1 0,-1-1 0,0 0 0,0 1 0,0-1 0,0 1 0,0 0 0,0-1 0,0 1 0,0 0 0,0-1 0,0 1 0,0 0 0,0 0 0,0 0 0,0 0 0,0 0 0,-1 0 0,-2 0 0,0 0 0,0 1 0,0-1 0,1 1 0,-1 0 0,0 0 0,0 0 0,1 0 0,-1 1 0,1 0 0,0-1 0,-1 1 0,-3 3 0,2 1 0,-1 1 0,1-1 0,0 1 0,0 0 0,1 0 0,0 1 0,0 0 0,1-1 0,-4 14 0,5-16 0,1 0 0,-1 0 0,1 0 0,0 1 0,1-1 0,-1 0 0,1 1 0,0-1 0,0 0 0,1 0 0,0 1 0,0-1 0,0 0 0,0 0 0,1 0 0,2 5 0,-3-7 4,1-1-1,-1 0 1,1 0-1,-1 0 0,1-1 1,0 1-1,0 0 1,0-1-1,0 1 0,0-1 1,0 1-1,1-1 1,-1 0-1,0 0 1,0 0-1,1 0 0,-1-1 1,1 1-1,-1-1 1,1 1-1,-1-1 1,1 0-1,-1 0 0,1 0 1,-1 0-1,1 0 1,-1-1-1,1 1 0,-1-1 1,1 1-1,-1-1 1,1 0-1,-1 0 1,4-3-1,6-2-251,-2 0 1,1 0-1,-1-1 1,0-1-1,14-14 1,3-5-6579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24575,'-8'36'0,"2"1"0,-2 68 0,8-102 0,0-1 0,0 1 0,1 0 0,-1 0 0,1-1 0,-1 1 0,1 0 0,0-1 0,0 1 0,0-1 0,2 3 0,-2-4 0,-1 1 0,1-1 0,0-1 0,0 1 0,0 0 0,0 0 0,0 0 0,0 0 0,0-1 0,0 1 0,0 0 0,0-1 0,0 1 0,1-1 0,-1 1 0,0-1 0,3 1 0,-1-1 0,-1-1 0,1 1 0,0 0 0,0-1 0,0 0 0,-1 1 0,1-1 0,0 0 0,-1 0 0,1-1 0,-1 1 0,1 0 0,-1-1 0,0 0 0,1 1 0,-1-1 0,0 0 0,0 0 0,3-4 0,39-61 0,-44 67 0,0 0 0,0-1 0,0 1 0,0 0 0,0 0 0,0 0 0,0 0 0,0-1 0,1 1 0,-1 0 0,0 0 0,0 0 0,0-1 0,0 1 0,0 0 0,0 0 0,1 0 0,-1 0 0,0 0 0,0 0 0,0-1 0,0 1 0,1 0 0,-1 0 0,0 0 0,0 0 0,0 0 0,1 0 0,-1 0 0,0 0 0,0 0 0,0 0 0,1 0 0,-1 0 0,0 0 0,0 0 0,0 0 0,1 0 0,-1 0 0,0 0 0,0 0 0,0 0 0,1 0 0,-1 1 0,0-1 0,0 0 0,0 0 0,1 0 0,-1 0 0,0 0 0,0 0 0,0 1 0,0-1 0,0 0 0,0 0 0,1 0 0,-1 0 0,0 1 0,0-1 0,0 0 0,0 0 0,0 0 0,0 1 0,0-1 0,0 0 0,7 23 0,2 8 0,-8-30 5,0 0-1,0 0 1,0 0-1,0 0 1,1 0-1,-1 0 1,0 0-1,0-1 1,1 1-1,-1 0 1,0-1-1,1 1 1,-1-1-1,1 1 1,-1-1-1,1 0 1,-1 1 0,1-1-1,-1 0 1,1 0-1,-1 0 1,1 0-1,-1 0 1,3-1-1,0 0-168,0-1 0,-1 1-1,1-1 1,-1 1 0,1-1 0,-1 0-1,0 0 1,5-5 0,12-11-6662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24575,'-10'37'0,"1"0"0,2 1 0,1 0 0,2 0 0,2 0 0,1 0 0,2 1 0,11 62 0,-12-117 0,-5-20 0,-3 11 0,3 14 0,1 0 0,1-1 0,0 0 0,1 0 0,0 0 0,0-13 0,2 23 0,0 0 0,1 0 0,-1 0 0,0 0 0,1 0 0,0 0 0,-1 0 0,1 0 0,0 0 0,0 0 0,0 0 0,0 0 0,0 1 0,0-1 0,1 0 0,2-2 0,-2 2 0,1 0 0,0 1 0,0 0 0,-1-1 0,1 1 0,0 0 0,0 0 0,0 1 0,0-1 0,0 1 0,0-1 0,0 1 0,0 0 0,6 1 0,3 0-227,-1 1-1,1 0 1,-1 1-1,0 0 1,14 6-1,-2 0-6598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21.65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5 529 24575,'-2'-11'0,"1"0"0,0 0 0,0 0 0,2 0 0,-1 0 0,1 1 0,1-1 0,0 0 0,1 0 0,0 1 0,0-1 0,6-10 0,1-3 0,2 1 0,0 1 0,2 0 0,16-21 0,-12 21 0,1 0 0,2 2 0,0 0 0,1 1 0,0 1 0,50-29 0,-51 35 0,1 1 0,0 1 0,0 1 0,1 1 0,0 1 0,1 1 0,-1 2 0,43-5 0,-58 9-151,0 0-1,1 1 0,-1-1 0,0 1 1,0 1-1,0 0 0,0 0 1,13 6-1,-1 2-6674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24575,'-4'0'0,"0"0"0,0 1 0,0 0 0,0 0 0,0 0 0,0 0 0,1 1 0,-1-1 0,0 1 0,1 0 0,-1 0 0,1 0 0,0 1 0,0-1 0,0 1 0,0 0 0,0 0 0,0 0 0,1 0 0,-1 0 0,1 0 0,0 1 0,0-1 0,1 1 0,-1 0 0,-1 5 0,1-4 0,0-1 0,1 0 0,0 1 0,0-1 0,1 1 0,-1-1 0,1 1 0,0-1 0,0 1 0,0-1 0,1 1 0,0-1 0,-1 1 0,2-1 0,-1 0 0,0 1 0,1-1 0,0 0 0,0 0 0,0 0 0,0 0 0,1 0 0,3 4 0,16 8 0,-19-15 0,0 0 0,-1 1 0,1-1 0,0 1 0,-1 0 0,0 0 0,1 0 0,-1 0 0,0 0 0,0 0 0,0 1 0,0-1 0,-1 1 0,1-1 0,1 5 0,-3-6 3,0 0 1,0 0-1,0-1 0,0 1 0,0 0 0,-1 0 1,1-1-1,0 1 0,0 0 0,-1-1 0,1 1 1,0 0-1,-1-1 0,1 1 0,-1-1 1,1 1-1,-1 0 0,1-1 0,-1 1 0,1-1 1,-1 0-1,1 1 0,-1-1 0,0 1 0,1-1 1,-2 1-1,-19 5-1449,21-6 1440,-17 3-6820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1446 48 24575,'-47'0'0,"-230"5"0,213 0 0,-1 3 0,-79 20 0,67-5 0,-87 39 0,102-37 0,56-23 0,-146 65 0,134-57 0,-1 1 0,2 1 0,-1 0 0,2 1 0,-28 28 0,-1 6 0,-34 40 0,60-64 0,1 1 0,1 0 0,-23 47 0,33-55 0,1-1 0,0 1 0,1 0 0,1 0 0,1 0 0,0 1 0,1-1 0,1 23 0,1-18 0,1 1 0,0 0 0,10 41 0,-7-51 0,0 0 0,0 0 0,1-1 0,1 0 0,0 0 0,0 0 0,1 0 0,11 11 0,10 9 0,1-2 0,1-1 0,1-2 0,2-1 0,1-1 0,0-2 0,2-2 0,0-1 0,1-1 0,50 15 0,109 43 0,-90-33 0,188 50 0,263 0 0,-516-88 0,126 6 0,-21-4 0,25 14 0,272 19 0,-225-29 0,5 0 0,-129-10 0,0-5 0,131-20 0,-129 6 0,517-121 0,-535 114 0,0-3 0,120-64 0,-164 74 0,-2-1 0,0-1 0,-1-3 0,-1 0 0,-1-2 0,41-45 0,-63 62 0,0 0 0,0 0 0,0-1 0,-1 0 0,-1-1 0,1 1 0,-1-1 0,-1 0 0,0 0 0,-1-1 0,1 1 0,-2-1 0,0 1 0,0-1 0,-1 0 0,0-17 0,-1-18 0,-7-47 0,4 74 0,-1 0 0,0 1 0,-2 0 0,0 0 0,-11-23 0,2 9 0,-2 2 0,-1 0 0,-1 1 0,-1 1 0,-2 1 0,-1 1 0,-1 1 0,-1 0 0,-1 2 0,-1 2 0,0 0 0,-2 2 0,-48-25 0,10 11 0,-2 2 0,-1 4 0,-2 3 0,-121-25 0,-128 8 0,82 13 0,112 6 0,63 9 0,-1 4 0,-68-2 0,70 7 0,1-2 0,-71-17 0,62 9 0,-83-5 0,8 7 0,-74-1 0,3 26 0,12-1 0,174-13-455,0-1 0,-46-9 0,52 6-6371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24575,'8'28'0,"7"16"0,4 5 0,-1 1 0,0 1 0,1-1 0,-2-9-8191</inkml:trace>
  <inkml:trace contextRef="#ctx0" brushRef="#br0" timeOffset="1">229 596 24575,'16'19'0,"9"11"0,0 4 0,-1-4 0,1-3 0,-2-7 0,1-2 0,-1-4 0,-4-1 0,-5-3-8191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24575,'8'12'0,"6"3"0,5 0 0,7-3 0,3-4 0,4-2 0,5-4 0,3-1 0,2-1 0,-1 0 0,-9-1-8191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24575,'-4'27'0,"-5"17"0,-1 9 0,1-5-8191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229 493 24575,'-3'-15'0,"-6"-10"0,-5-4 0,-5-1 0,2 5-8191</inkml:trace>
  <inkml:trace contextRef="#ctx0" brushRef="#br0" timeOffset="1">69 104 24575,'-7'-12'0,"-8"-7"0,0-5 0,-2-2 0,2 4-8191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178 314 24575,'-8'-11'0,"-2"-5"-8191</inkml:trace>
  <inkml:trace contextRef="#ctx0" brushRef="#br0" timeOffset="1">63 85 24575,'-3'-4'0,"-3"-5"0,-2-5 0,-5-4 0,-4-2 0,1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230 206 24575,'-16'-8'0,"-5"-2"-8191</inkml:trace>
  <inkml:trace contextRef="#ctx0" brushRef="#br0" timeOffset="1">1 1 24575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265 164 24575,'-12'-7'0,"-3"-4"-8191</inkml:trace>
  <inkml:trace contextRef="#ctx0" brushRef="#br0" timeOffset="1">36 50 24575,'0'-4'0,"-4"-1"0,-1-4 0,-4 0 0,0-3 0,1 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83 24575,'-16'0'0,"-4"0"-8191</inkml:trace>
  <inkml:trace contextRef="#ctx0" brushRef="#br0" timeOffset="1">38 14 24575,'-8'-4'0,"-7"-1"0,0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22.01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24575,'4'3'0,"9"6"0,6 5 0,4 8 0,6 4 0,2 2 0,-5-1 0,-2 4 0,-6 0 0,-5-2 0,-10-1 0,-8 2 0,-8 0 0,-6-1 0,1-6-8191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487 197 24575,'-32'-11'0,"-13"-5"0,0-2 0,4 1 0,6 0 0,8 2-8191</inkml:trace>
  <inkml:trace contextRef="#ctx0" brushRef="#br0" timeOffset="1">28 37 24575,'-8'-8'0,"-2"-6"0,0-1-8191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380 201 24575,'-19'-15'0,"-11"-6"0,0-2 0,1-2 0,2 3 0,6 6-8191</inkml:trace>
  <inkml:trace contextRef="#ctx0" brushRef="#br0" timeOffset="1">60 18 24575,'-8'-3'0,"-6"-2"0,-5 0 0,1 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 24575,'-27'-3'0,"-9"-2"-8191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5 0,4 3 0,1 4 0,4 2 0,0 0 0,3 5 0,-1 1 0,-2 0 0,-3-2 0,-2-1 0,-2-5-8191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 24575,'-4'0'0,"3"0"0,5-4 0,6-1 0,9-4 0,13 0 0,9-3 0,9 1 0,7-2 0,3 2 0,-10 2-8191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299 138 24575</inkml:trace>
  <inkml:trace contextRef="#ctx0" brushRef="#br0" timeOffset="1">1 0 24575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720 253 24575,'-96'-40'0,"28"13"0,1-3 0,-70-43 0,123 64 0,0 1 0,-1 0 0,0 1 0,-1 0 0,0 2 0,0-1 0,0 2 0,-21-3 0,-14-2 0,29 4 0,1 2 0,-26-1 0,20 3-1365,3 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208 22 24575</inkml:trace>
  <inkml:trace contextRef="#ctx0" brushRef="#br0" timeOffset="1">208 22 24575,'-31'-4'0,"-14"-1"0,-4 0 0,3 1 0,10 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47 24575,'-20'0'0,"-10"0"0,0 0-8191</inkml:trace>
  <inkml:trace contextRef="#ctx0" brushRef="#br0" timeOffset="1">301 47 24575,'-35'-4'0,"-16"-1"0,2-4 0,4 0 0,7 1 0,5 3 0,5 1 0,7 2-8191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36.54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69 25 24575,'0'-8'0,"-4"-2"0,-1 4 0,0 11 0,1 12 0,-3 16 0,1 13 0,0 10 0,1 4 0,3 0 0,-4 0 0,0-5 0,1-4 0,2-8 0,0-14 0,2-20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90 24575,'21'-30'0,"-13"20"0,0-1 0,-1 0 0,8-16 0,-18 27 0,-7 6 0,-10 9 0,16-11 0,-3 3 0,0 0 0,0 0 0,1 1 0,0 0 0,-7 11 0,12-17 0,0 1 0,0-1 0,0 0 0,0 1 0,0-1 0,1 1 0,-1-1 0,1 1 0,0-1 0,0 1 0,0-1 0,0 1 0,0-1 0,0 1 0,1-1 0,-1 1 0,1-1 0,-1 1 0,1-1 0,0 1 0,0-1 0,0 0 0,1 0 0,-1 1 0,1-1 0,2 3 0,5 4 28,0 1 0,1-1 0,18 13 0,7 5-1505,-15-8-5349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24575,'4'0'0,"5"0"0,4 0 0,5 0 0,7 0 0,7 0 0,5 0 0,13 0 0,9 0 0,2-4 0,-9-1-8191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24575,'23'0'0,"12"0"0,7 0 0,2 0 0,-1-4 0,-6-1-8191</inkml:trace>
  <inkml:trace contextRef="#ctx0" brushRef="#br0" timeOffset="1">504 10 24575,'28'-4'0,"8"-1"-8191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24575,'27'-8'0,"13"-2"0,4-4 0,-6 1-8191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24575,'19'-19'0,"11"-11"0,4 0 0,0 2 0,-6 1 0,-4 1 0,-5 6-8191</inkml:trace>
  <inkml:trace contextRef="#ctx0" brushRef="#br0" timeOffset="1">275 153 24575,'12'-16'0,"4"-9"0,3-3 0,-2-2 0,-4 0 0,-4 6-8191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24575,'7'-16'0,"4"-8"0,-2-5 0,3-1 0,-1 4-8191</inkml:trace>
  <inkml:trace contextRef="#ctx0" brushRef="#br0" timeOffset="1">70 401 24575,'4'-20'0,"1"-9"0,0-1-8191</inkml:trace>
  <inkml:trace contextRef="#ctx0" brushRef="#br0" timeOffset="2">115 80 24575,'0'-20'0,"0"-9"0,0-1-8191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24 546 24575,'1'-67'0,"0"13"0,-2 0 0,-13-95 0,8 112-174,3 0-1,2-65 0,1 76-666,0 6-5985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72 233 24575,'-8'-7'0,"-2"-8"0,0-4 0,2-3 0,3-1 0,1-2 0,2 1 0,2 4-8191</inkml:trace>
  <inkml:trace contextRef="#ctx0" brushRef="#br0" timeOffset="1">4 4 24575,'-4'-4'0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68 24575,'-4'-11'0,"-5"-5"0,-5 1 0,-4 4 0,1 2-8191</inkml:trace>
  <inkml:trace contextRef="#ctx0" brushRef="#br0" timeOffset="1">105 0 24575,'-4'27'0,"-1"21"0,-4 10 0,-4 3 0,-3-2 0,0-2 0,-1-7 0,3-9 0,4-11-8191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6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24575,'27'12'0,"17"8"0,8 4 0,-4-2-8191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36.97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24575,'4'2'0,"0"1"0,0 0 0,0 0 0,-1 0 0,1 0 0,-1 1 0,0-1 0,0 1 0,0 0 0,0 0 0,3 6 0,21 53 0,-17-39 0,1 7 0,19 38 0,-28-64 0,0 0 0,1 0 0,0-1 0,0 1 0,1-1 0,-1 0 0,1 0 0,0 0 0,0 0 0,6 4 0,-9-8 0,0 1 0,0-1 0,0 1 0,0-1 0,1 1 0,-1-1 0,0 0 0,0 0 0,0 0 0,0 0 0,0 1 0,1-2 0,-1 1 0,0 0 0,0 0 0,0 0 0,0 0 0,0-1 0,0 1 0,1 0 0,-1-1 0,0 1 0,0-1 0,0 1 0,0-1 0,0 0 0,-1 1 0,1-1 0,0 0 0,0 0 0,0 0 0,-1 0 0,1 1 0,0-1 0,-1 0 0,1 0 0,0-2 0,3-3 0,-2 0 0,1 0 0,-1 0 0,1-1 0,0-7 0,2-16 0,-1 0 0,-1 1 0,-3-51 0,0 145 0,0-14 0,6 53 0,-4-86-120,-1-5 184,0-1-1,1 1 0,7 20 1,-9-31-109,0-1 1,1 1 0,-1-1 0,1 1 0,0 0 0,-1-1 0,1 1 0,0-1 0,0 1 0,0-1 0,0 0 0,0 1 0,1-1-1,-1 0 1,0 0 0,0 0 0,1 0 0,-1 0 0,1 0 0,-1 0 0,1 0 0,-1-1 0,1 1 0,0-1 0,-1 1 0,1-1-1,0 1 1,-1-1 0,1 0 0,0 0 0,-1 0 0,1 0 0,3 0 0,12-6-6782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24575,'12'0'0,"7"0"0,1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24575,'12'4'0,"7"1"0,9 0 0,3-1 0,0-1 0,0-1 0,1-1 0,-1-1 0,3 0 0,-1 0 0,-6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24575,'23'7'0,"12"8"0,8 0 0,0-2 0,-3-3 0,-5-4 0,0 1 0,-2 0 0,-3-1 0,-3-3 0,-6-1-8191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24575,'23'-3'0,"16"-7"0,4 0 0,4 1 0,-3 2 0,-1 2 0,-4 3 0,-1 0 0,-6 2-8191</inkml:trace>
  <inkml:trace contextRef="#ctx0" brushRef="#br0" timeOffset="1">755 0 24575,'27'0'0,"18"0"0,3 0 0,-1 0 0,-1 0 0,-5 0 0,-5 0 0,-9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24575,'28'-4'0,"20"-5"0,9-1 0,4-3 0,-9 1-8191</inkml:trace>
  <inkml:trace contextRef="#ctx0" brushRef="#br0" timeOffset="1">710 23 24575,'31'-4'0,"14"-5"0,0-1-8191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24575,'0'-16'0,"0"-8"0,0-1-8191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24575,'27'-12'0,"14"-8"0,2-4 0,-5 2-8191</inkml:trace>
  <inkml:trace contextRef="#ctx0" brushRef="#br0" timeOffset="1">389 110 24575,'27'-15'0,"18"-10"0,3 1 0,-1-1 0,-9 4-8191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24575,'23'-19'0,"12"-7"0,0 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24575,'7'-15'0,"8"-10"0,3-4 0,4-1 0,2 1 0,-4 1 0,-4 2 0,-2-3 0,-3 0 0,-3 1 0,-4 5-8191</inkml:trace>
  <inkml:trace contextRef="#ctx0" brushRef="#br0" timeOffset="1">298 0 24575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 24575,'-11'-3'0,"0"1"0,0 1 0,-1 0 0,1 0 0,0 1 0,-1 1 0,1 0 0,-21 4 0,29-4 0,0-1 0,0 1 0,0 0 0,0 0 0,0 0 0,0 1 0,1-1 0,-1 1 0,0 0 0,1-1 0,-1 1 0,1 0 0,-1 0 0,1 1 0,0-1 0,0 0 0,0 1 0,0-1 0,0 1 0,1 0 0,-1 0 0,1-1 0,0 1 0,0 0 0,0 0 0,0 0 0,0 1 0,1-1 0,-1 0 0,1 0 0,0 0 0,0 0 0,0 0 0,0 1 0,1-1 0,0 4 0,2 1 0,0 1 0,0 0 0,1-1 0,0 1 0,0-1 0,1 0 0,0-1 0,1 1 0,8 8 0,-8-10 0,-1 0 0,0 1 0,0-1 0,-1 1 0,0 0 0,0 0 0,0 0 0,-1 0 0,0 1 0,-1-1 0,3 14 0,-5-19 0,0 0 0,0 0 0,0 0 0,-1 0 0,1 0 0,-1 0 0,1 0 0,-1 0 0,0 0 0,0 0 0,0 0 0,0 0 0,0-1 0,0 1 0,-1 0 0,1-1 0,-1 1 0,1-1 0,-1 1 0,1-1 0,-1 0 0,0 0 0,0 0 0,1 0 0,-1 0 0,0 0 0,0 0 0,0 0 0,0-1 0,0 1 0,0-1 0,-3 1 0,-1 0 0,1 0 0,-1 0 0,1-1 0,-1 0 0,1 1 0,-1-2 0,1 1 0,-1-1 0,1 0 0,0 0 0,-8-3 0,12 4-44,0 0 0,0-1 0,1 1 0,-1-1 0,0 1 0,0-1 0,1 0 0,-1 1 0,0-1 0,1 0 0,-1 1 0,0-1 0,1 0 0,-1 0 0,1 1 0,0-1 0,-1 0 0,1 0-1,-1 0 1,1 0 0,0 1 0,0-1 0,0 0 0,-1 0 0,1 0 0,0 0 0,0 0 0,0 0 0,0 0 0,1-1 0,2-13-6782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37.40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139 1 24575,'-10'4'0,"1"0"0,-1 1 0,1 0 0,0 0 0,0 1 0,0 0 0,1 1 0,0 0 0,-12 14 0,16-17 0,0 0 0,1 0 0,0 1 0,0-1 0,0 1 0,0 0 0,1 0 0,-1 0 0,1 0 0,1 0 0,-1 1 0,1-1 0,0 0 0,0 1 0,0-1 0,1 1 0,0-1 0,0 1 0,0-1 0,2 8 0,-2-12 0,0 1 0,1 0 0,-1-1 0,0 1 0,1 0 0,-1-1 0,1 1 0,0-1 0,-1 1 0,1-1 0,0 1 0,0-1 0,0 0 0,0 1 0,0-1 0,0 0 0,0 0 0,1 0 0,-1 1 0,0-1 0,1-1 0,-1 1 0,1 0 0,-1 0 0,1 0 0,-1-1 0,1 1 0,-1-1 0,1 1 0,0-1 0,-1 0 0,1 0 0,0 0 0,-1 1 0,1-2 0,0 1 0,-1 0 0,1 0 0,0 0 0,-1-1 0,3 0 0,-1 0 0,1-1 0,0 0 0,-1 0 0,1 0 0,-1 0 0,0-1 0,0 0 0,0 1 0,0-1 0,0 0 0,-1 0 0,1 0 0,-1-1 0,0 1 0,0-1 0,2-4 0,0-4 0,-1 0 0,0 0 0,1-17 0,-5 36 11,1 1 0,0 0 0,1 0 0,-1 0 0,1-1 0,1 1-1,0 0 1,0-1 0,0 0 0,6 12 0,-6-15-76,0-1 1,1 1-1,-1-1 1,1 0-1,-1 0 1,1 0-1,0 0 0,0-1 1,0 1-1,1-1 1,-1 0-1,1 0 1,-1 0-1,1 0 0,-1 0 1,1-1-1,0 0 1,0 0-1,0 0 1,0 0-1,0-1 1,6 1-1,14-1-6761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24575,'15'-3'0,"-1"-1"0,0 0 0,-1-1 0,17-8 0,-24 11 0,-1-1 0,0 0 0,0-1 0,0 1 0,0-1 0,0 0 0,-1 0 0,0 0 0,0-1 0,0 0 0,0 1 0,4-10 0,-7 13 0,0 1 0,-1-1 0,1 0 0,0 0 0,-1 0 0,1 0 0,-1 0 0,0 0 0,1 0 0,-1 0 0,0-1 0,1 1 0,-1 0 0,0 0 0,0 0 0,0 0 0,0 0 0,0 0 0,0-1 0,0 1 0,-1 0 0,1 0 0,0 0 0,-1 0 0,1 0 0,0 0 0,-1 0 0,1 0 0,-1 0 0,0 0 0,1 0 0,-1 0 0,0 0 0,0 0 0,1 1 0,-1-1 0,0 0 0,0 1 0,0-1 0,0 0 0,0 1 0,0-1 0,0 1 0,0-1 0,0 1 0,-2-1 0,-1 1 0,0-1 0,1 1 0,-1 0 0,0 0 0,0 0 0,1 0 0,-1 0 0,0 1 0,1 0 0,-1 0 0,0 0 0,1 0 0,-5 3 0,3-1 0,1 0 0,0 0 0,0 1 0,0-1 0,0 1 0,0 0 0,1 0 0,0 1 0,0-1 0,0 1 0,0-1 0,1 1 0,0 0 0,0 0 0,0 0 0,0 0 0,-1 9 0,2-11 0,1 0 0,0 0 0,-1-1 0,1 1 0,0 0 0,0 0 0,0 0 0,1 0 0,-1 0 0,1 0 0,0-1 0,0 1 0,0 0 0,0-1 0,0 1 0,0 0 0,1-1 0,-1 1 0,1-1 0,-1 0 0,1 1 0,0-1 0,0 0 0,0 0 0,1 0 0,-1-1 0,0 1 0,1 0 0,-1-1 0,1 0 0,-1 1 0,1-1 0,4 1 0,1 0-49,1 0 1,-1-1-1,0 0 0,0 0 0,1-1 1,-1 0-1,0-1 0,1 0 0,-1 0 1,0 0-1,0-1 0,0-1 0,0 1 1,0-1-1,0-1 0,-1 1 0,1-1 1,-1-1-1,0 1 0,-1-1 0,1 0 1,-1-1-1,0 1 0,0-1 0,0-1 0,-1 1 1,8-14-1,8-14-6777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 24575,'0'-4'0,"0"3"0,-4 5 0,-1 10 0,0 6 0,-2 8 0,-1 3 0,1 3 0,2 5 0,2-1 0,1-3 0,5-4 0,2-2 0,4-8 0,1-10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2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24575,'16'-4'0,"8"-2"0,5 1 0,1 1 0,-1 1 0,-5-3 0,-7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2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24575,'4'0'0,"5"0"0,4 0 0,5 0 0,3 0 0,2 0 0,0 0 0,1 0 0,0 0 0,-4 0-8191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2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24575,'8'0'0,"6"0"0,5 0 0,3 0 0,2 0 0,4 0 0,1 0 0,-3 0-8191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2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24575,'16'0'0,"5"0"-8191</inkml:trace>
  <inkml:trace contextRef="#ctx0" brushRef="#br0" timeOffset="1">298 18 24575,'19'-4'0,"11"-1"0,4 0 0,-4 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24575,'15'-4'0,"10"-5"0,4-1 0,1 1 0,-1-2 0,-5 1-8191</inkml:trace>
  <inkml:trace contextRef="#ctx0" brushRef="#br0" timeOffset="1">413 170 24575,'19'-4'0,"11"-5"0,4-1 0,0 1 0,2-1 0,-1 0 0,-3-2 0,-7 2-8191</inkml:trace>
  <inkml:trace contextRef="#ctx0" brushRef="#br0" timeOffset="2">825 55 24575,'19'-7'0,"15"-4"0,5-2 0,0 0 0,-7 2-8191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24575,'16'-11'0,"8"-9"0,5 0 0,1-1 0,-1 4 0,-5 4-8191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24575,'12'-8'0,"8"-6"0,3-1 0,0 3-8191</inkml:trace>
  <inkml:trace contextRef="#ctx0" brushRef="#br0" timeOffset="1">275 297 24575,'16'-11'0,"8"-9"0,1 0-8191</inkml:trace>
  <inkml:trace contextRef="#ctx0" brushRef="#br0" timeOffset="2">527 68 24575,'12'-7'0,"3"-8"0,4 1 0,-2-3 0,-3 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24575,'11'-15'0,"8"-6"0,1-3 0,1-1 0,-4 0 0,0 0 0,-3 4-8191</inkml:trace>
  <inkml:trace contextRef="#ctx0" brushRef="#br0" timeOffset="1">298 1 24575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37.73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24575,'1'0'0,"18"7"0,0 0 0,-1 1 0,32 20 0,-46-24 0,1-1 0,0 1 0,-1 0 0,0 0 0,0 0 0,0 1 0,0-1 0,-1 1 0,0 0 0,0 0 0,0 0 0,-1 1 0,1-1 0,-1 1 0,0-1 0,-1 1 0,2 9 0,-3 45 0,-1-48 0,1-1 0,0 0 0,3 21 0,-3-32 0,0-1 0,0 1 0,0 0 0,1-1 0,-1 1 0,0 0 0,0-1 0,0 1 0,0 0 0,1 0 0,-1-1 0,0 1 0,0 0 0,0 0 0,1-1 0,-1 1 0,0 0 0,1 0 0,-1 0 0,0 0 0,0-1 0,1 1 0,-1 0 0,0 0 0,1 0 0,-1 0 0,0 0 0,1 0 0,-1 0 0,0 0 0,1 0 0,-1 0 0,0 0 0,1 0 0,-1 0 0,0 0 0,1 0 0,-1 0 0,0 0 0,1 0 0,-1 1 0,0-1 0,0 0 0,1 0 0,-1 0 0,0 0 0,0 1 0,1-1 0,-1 0 0,0 0 0,0 1 0,1-1 0,-1 0 0,0 0 0,0 1 0,0-1 0,0 0 0,1 1 0,-1-1 0,0 0 0,0 1 0,0-1 0,0 0 0,0 0 0,0 1 0,0 0 0,15-29 0,-14 26 0,8-21 0,-6 13 0,1-1 0,0 1 0,7-11 0,-10 20 0,-1 0 0,1-1 0,0 1 0,-1 0 0,1 0 0,0 0 0,0 0 0,0 0 0,0 0 0,0 0 0,0 0 0,0 0 0,0 0 0,1 1 0,-1-1 0,0 0 0,0 1 0,1-1 0,-1 1 0,0-1 0,1 1 0,-1 0 0,0 0 0,1-1 0,-1 1 0,0 0 0,1 0 0,-1 0 0,1 0 0,-1 1 0,2-1 0,30 15-1365,-16-7-5461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24575,'8'-19'0,"6"-11"0,1-4 0,-3 0 0,-2 6-8191</inkml:trace>
  <inkml:trace contextRef="#ctx0" brushRef="#br0" timeOffset="1">138 65 24575,'4'-15'0,"1"-10"0,0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0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179 888 24575,'2'-97'0,"-4"-107"0,-1 188 0,0 1 0,0 0 0,-1 1 0,-1-1 0,-1 1 0,-8-16 0,-6-17 0,17 38-273,0 0 0,1 1 0,1-1 0,-2-16 0,2 6-6553</inkml:trace>
  <inkml:trace contextRef="#ctx0" brushRef="#br0" timeOffset="1">42 179 24575,'-4'-16'0,"-1"-8"0,0-5 0,-3-1 0,0 1 0,2 1 0,1 6-8191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228 548 24575,'-11'-19'0,"-9"-11"0,0-4 0,3 0 0,1 2 0,3 7-8191</inkml:trace>
  <inkml:trace contextRef="#ctx0" brushRef="#br0" timeOffset="1">46 114 24575,'-8'-20'0,"-3"-10"0,-3-3 0,1 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1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70 252 24575,'-8'-15'0,"-3"-10"0,1 0-8191</inkml:trace>
  <inkml:trace contextRef="#ctx0" brushRef="#br0" timeOffset="1">0 0 24575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24575,'4'-19'0,"2"-11"0,-1 0-8191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24575,'0'-19'0,"0"-11"0,0-4 0,0 1 0,0 1 0,0 2 0,0 7-8191</inkml:trace>
  <inkml:trace contextRef="#ctx0" brushRef="#br0" timeOffset="1">1 163 24575,'0'-20'0,"0"-13"0,0-6 0,0 0 0,0 7-8191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402 726 24575,'-8'-16'0,"-3"-8"0,-3-1 0,1 0 0,3 1 0,-2 0 0,2 0 0,3-3 0,-2-1 0,1 0 0,2 5-8191</inkml:trace>
  <inkml:trace contextRef="#ctx0" brushRef="#br0" timeOffset="1">287 314 24575,'-19'-12'0,"-7"-7"0,-3-5 0,4 2-8191</inkml:trace>
  <inkml:trace contextRef="#ctx0" brushRef="#br0" timeOffset="2">287 314 24575,'-31'-31'0,"-14"-14"0,0-4 0,4 7 0,6 7 0,8 5 0,4 8 0,8 3 0,1-2 0,3 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3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183 252 24575,'-7'-16'0,"-7"-4"0,-5-4 0,-3 3 0,2 5-8191</inkml:trace>
  <inkml:trace contextRef="#ctx0" brushRef="#br0" timeOffset="1">1 1 24575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4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54 24575,'-12'-9'0,"1"2"0,-2 0 0,1 0 0,-1 1 0,-24-8 0,33 13 0,0 0 0,0 0 0,-1 1 0,1 0 0,0 0 0,0 0 0,-1 0 0,1 0 0,0 1 0,0 0 0,0 0 0,-1 0 0,1 0 0,0 1 0,1 0 0,-1 0 0,0 0 0,0 0 0,1 0 0,-1 1 0,1-1 0,0 1 0,-5 6 0,6-7 0,-1 0 0,1 1 0,0-1 0,1 1 0,-1 0 0,0-1 0,1 1 0,0 0 0,-1 0 0,1 0 0,0 0 0,1 0 0,-1 1 0,0-1 0,1 0 0,0 0 0,0 0 0,0 1 0,0 2 0,0-4 0,1-1 0,-1 0 0,1 1 0,-1-1 0,1 0 0,-1 0 0,1 1 0,0-1 0,-1 0 0,1 0 0,0 0 0,0 0 0,0 0 0,0 0 0,0 0 0,0 0 0,0 0 0,2 0 0,-1 0 0,0 0 0,1 0 0,-1 0 0,0-1 0,1 0 0,-1 1 0,0-1 0,1 0 0,-1 0 0,0 0 0,1 0 0,-1 0 0,1-1 0,1 0 0,1 0 0,-1-1 0,0 1 0,0-1 0,0 0 0,0 0 0,-1 0 0,1-1 0,0 1 0,-1-1 0,0 0 0,0 0 0,0 0 0,0-1 0,0 1 0,0-1 0,2-4 0,4-7 0,-2 0 0,11-27 0,-11 136 0,-6-86 24,1 1 0,0-1 0,1 0 0,6 16 0,-8-22-86,0 0 0,0 0 0,0 0 0,1 0 1,-1 0-1,0 0 0,1 0 0,-1 0 0,1-1 0,0 1 0,-1-1 0,1 1 1,0-1-1,0 0 0,0 1 0,0-1 0,0 0 0,0 0 0,0-1 0,0 1 1,1 0-1,-1-1 0,3 1 0,6-2-6764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4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24575,'-3'-2'0,"0"0"0,-1 1 0,1 0 0,-1-1 0,1 1 0,-1 0 0,1 1 0,-1-1 0,0 1 0,1-1 0,-1 1 0,0 0 0,1 0 0,-1 1 0,0-1 0,1 1 0,-1 0 0,1 0 0,-1 0 0,-5 3 0,5-2 0,0 1 0,1-1 0,-1 1 0,1 0 0,0 0 0,0 0 0,0 1 0,0-1 0,0 1 0,1-1 0,0 1 0,-1 0 0,1 0 0,1 0 0,-1 0 0,1 0 0,-2 5 0,3-7 0,-1-1 0,1 0 0,-1 1 0,1-1 0,-1 0 0,1 1 0,0-1 0,0 1 0,0-1 0,0 0 0,0 1 0,0-1 0,0 1 0,0-1 0,1 1 0,-1-1 0,0 0 0,1 1 0,-1-1 0,1 0 0,0 1 0,-1-1 0,1 0 0,0 0 0,0 0 0,0 1 0,0-1 0,0 0 0,0 0 0,0 0 0,0-1 0,0 1 0,0 0 0,0 0 0,1-1 0,-1 1 0,0 0 0,1-1 0,-1 1 0,0-1 0,1 0 0,-1 1 0,1-1 0,2 0 0,-1 0 0,1 0 0,0 0 0,-1-1 0,1 1 0,-1-1 0,1 0 0,-1 0 0,0 0 0,1 0 0,-1 0 0,0-1 0,0 0 0,0 1 0,0-1 0,0 0 0,0-1 0,4-4 0,0-1-273,-1-1 0,-1 0 0,0 0 0,7-17 0,1-8-6553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1.86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254 19 24575,'-14'-5'0,"0"2"0,-1-1 0,1 2 0,-1 0 0,0 1 0,0 0 0,-18 2 0,28-1 0,-1 1 0,1-1 0,-1 2 0,1-1 0,-1 0 0,1 1 0,-1 0 0,1 0 0,0 1 0,0-1 0,0 1 0,0 0 0,1 0 0,-1 1 0,1 0 0,0-1 0,0 2 0,0-1 0,1 0 0,-1 1 0,-5 9 0,8-12 0,0 0 0,0 0 0,0 0 0,0 0 0,1 0 0,-1 0 0,0 0 0,1 0 0,0 1 0,-1-1 0,1 0 0,0 0 0,0 1 0,0-1 0,0 0 0,1 0 0,-1 1 0,1-1 0,-1 0 0,1 0 0,0 0 0,0 0 0,0 0 0,0 0 0,0 0 0,0 0 0,3 3 0,2 1 0,1 0 0,0-1 0,1 0 0,-1 0 0,17 8 0,-19-11 0,1 0 0,-1 1 0,0 0 0,0 0 0,0 0 0,0 0 0,-1 1 0,1 0 0,-1 0 0,0 0 0,0 1 0,0-1 0,3 7 0,-6-8 0,-1 0 0,1-1 0,-1 1 0,0 0 0,0-1 0,0 1 0,0 0 0,-1-1 0,1 1 0,-1 0 0,0-1 0,1 1 0,-1-1 0,0 1 0,-1-1 0,-1 3 0,2-3 0,1 0 0,-1 0 0,-1 0 0,1-1 0,0 1 0,0-1 0,-1 1 0,1-1 0,-1 1 0,1-1 0,-1 0 0,1 1 0,-1-1 0,0 0 0,0 0 0,0 0 0,0 0 0,1-1 0,-1 1 0,0-1 0,-3 1 0,4-1 3,0 0-1,0 0 0,0-1 0,0 1 1,0 0-1,0-1 0,0 1 0,1-1 1,-1 1-1,0-1 0,0 0 1,0 1-1,1-1 0,-1 0 0,0 1 1,1-1-1,-1 0 0,1 0 0,-1 0 1,1 0-1,-1 0 0,1 1 1,-1-1-1,1 0 0,0 0 0,-1-2 1,-5-28-888,6 27 343,-3-27-6284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4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24575,'0'15'0,"0"14"0,0 12 0,0 8 0,0 4 0,0 3 0,0 1 0,0-6 0,0-3 0,3-7 0,2-6 0,4-12 0,1-11-8191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7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93 335 24575,'0'-1'0,"0"0"0,-1 1 0,1-1 0,0 0 0,-1 0 0,1 0 0,0 0 0,-1 1 0,1-1 0,-1 0 0,0 0 0,1 1 0,-1-1 0,1 0 0,-1 1 0,0-1 0,0 1 0,1-1 0,-1 1 0,0-1 0,0 1 0,0-1 0,1 1 0,-1 0 0,0-1 0,0 1 0,0 0 0,0 0 0,0 0 0,0 0 0,0 0 0,0 0 0,1 0 0,-1 0 0,0 0 0,-2 0 0,0 1 0,0-1 0,-1 0 0,1 1 0,-1-1 0,1 1 0,0 0 0,0 0 0,-6 3 0,7-2 0,-1 1 0,0-1 0,1 1 0,0 0 0,-1 0 0,1 0 0,0 0 0,1 1 0,-1-1 0,0 0 0,1 1 0,0-1 0,0 1 0,0 0 0,0-1 0,1 1 0,-1 0 0,1-1 0,0 1 0,0 0 0,0-1 0,2 7 0,-2-8 0,0 0 0,0 0 0,0-1 0,1 1 0,-1 0 0,1 0 0,0-1 0,-1 1 0,1 0 0,0-1 0,0 1 0,0-1 0,0 1 0,0-1 0,0 1 0,0-1 0,1 0 0,-1 1 0,0-1 0,1 0 0,-1 0 0,1 0 0,0 0 0,-1 0 0,1 0 0,0-1 0,-1 1 0,1-1 0,0 1 0,0-1 0,-1 1 0,1-1 0,0 0 0,0 0 0,0 0 0,0 0 0,-1 0 0,1-1 0,0 1 0,0 0 0,0-1 0,-1 1 0,1-1 0,0 0 0,2-1 0,2-1 0,-1 0 0,0-1 0,0 0 0,0 0 0,0 0 0,0-1 0,-1 0 0,0 1 0,0-1 0,0-1 0,0 1 0,-1-1 0,0 1 0,0-1 0,-1 0 0,3-9 0,4-13 0,-1-1 0,5-33 0,-12 58 0,6-59 0,1-65 0,-6 88 0,-5 353 0,4-185 0,-1-106-455,1 0 0,7 39 0,-3-38-6371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49.93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127 2 24575,'-7'-1'0,"-1"1"0,1 1 0,0 0 0,-1 0 0,1 0 0,0 1 0,0-1 0,-10 6 0,13-5 0,1 0 0,0 0 0,-1 0 0,1 1 0,0 0 0,0-1 0,1 1 0,-1 0 0,0 1 0,1-1 0,0 0 0,0 1 0,0-1 0,0 1 0,0 0 0,-1 6 0,1-3 0,1 0 0,0 0 0,0 0 0,0 0 0,1 0 0,0 0 0,1 0 0,0 0 0,0 0 0,0 0 0,4 12 0,-4-16 0,0-1 0,0 1 0,-1-1 0,1 1 0,1-1 0,-1 0 0,0 1 0,1-1 0,-1 0 0,1 0 0,-1 0 0,1 0 0,0 0 0,0 0 0,0-1 0,0 1 0,0 0 0,1-1 0,-1 0 0,0 0 0,1 1 0,-1-1 0,1-1 0,-1 1 0,1 0 0,-1 0 0,1-1 0,0 0 0,-1 1 0,1-1 0,0 0 0,-1-1 0,6 0 0,-5 1-5,1-2 0,-1 1 0,0 0 0,0-1 0,0 1 0,0-1 0,0 0 0,0 0 0,0 0 0,-1 0 0,1-1 0,-1 1 0,1-1 0,-1 1 0,4-7 0,-3 4 27,0-1 0,0 0 1,0 0-1,-1 0 0,0 0 0,0 0 1,-1 0-1,2-11 0,-2 11-42,-1 0 0,0 0 0,0 0 0,0 0-1,-1 0 1,0 0 0,0 1 0,0-1 0,-4-8 0,4 11-51,0 0-1,-1 0 1,1 0 0,-1 1-1,0-1 1,0 0 0,0 1-1,0-1 1,0 1 0,-1 0-1,1 0 1,-1 0 0,1 0-1,-1 0 1,0 1 0,0-1-1,-4-1 1,-8-2-6755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1.98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137 1293 24575,'-1'2'0,"0"-1"0,-1 1 0,1-1 0,-1 1 0,0-1 0,1 0 0,-1 0 0,0 0 0,0 0 0,1 0 0,-1 0 0,0 0 0,0 0 0,0-1 0,0 1 0,0-1 0,0 0 0,0 1 0,0-1 0,-1 0 0,1 0 0,0 0 0,0-1 0,0 1 0,0 0 0,0-1 0,0 1 0,0-1 0,0 0 0,0 0 0,0 0 0,-3-2 0,2 1 0,-1-1 0,1-1 0,0 1 0,0 0 0,0-1 0,1 1 0,-1-1 0,1 0 0,-1 0 0,1 0 0,1 0 0,-1 0 0,1-1 0,-2-4 0,-10-66 0,2 0 0,5-1 0,3-104 0,3 145 0,2 1 0,2-1 0,1 1 0,1 0 0,13-38 0,-10 47 0,0 0 0,2 1 0,1 0 0,1 1 0,1 0 0,1 1 0,23-26 0,1 7 0,1 1 0,3 3 0,0 1 0,3 2 0,1 2 0,1 2 0,1 3 0,2 1 0,98-34 0,-129 52-1365,-6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2.31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24575,'4'0'0,"5"0"0,5 0 0,4 0 0,2 0 0,3 0 0,-3 3 0,-5 7 0,-6 4 0,-3 4 0,-3 3 0,-2 5 0,-6 3 0,-5 3 0,-5 1 0,-4-1 0,2-7-8191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3.71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116 0 24575,'0'4'0,"-4"9"0,-1 10 0,0 9 0,-3 7 0,-4 8 0,1 4 0,-3 2 0,1-2 0,0-4 0,1-7 0,3-7 0,3-12 0,3-10-8191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4.07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24575,'12'32'0,"7"17"0,1 9 0,1 1 0,-3 0 0,-1-3 0,-4-7 0,-3-9 0,-4-9-8191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4.45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24575,'20'0'0,"10"0"0,3 0 0,-3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4.78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5 24575,'0'11'0,"0"13"0,0 5 0,4 2 0,1-1 0,0-9 0,-1-12 0,-1-12 0,-1-8 0,-1-7 0,-1-4 0,4-3 0,1 0 0,4 4 0,3 5 0,5 5 0,2 6 0,-1 2-8191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5.14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109 1 24575,'-3'0'0,"0"1"0,0 0 0,0-1 0,0 1 0,0 0 0,0 1 0,0-1 0,0 0 0,1 1 0,-1 0 0,1 0 0,-1-1 0,1 1 0,-1 1 0,1-1 0,0 0 0,0 1 0,0-1 0,0 1 0,-2 5 0,-2 1 0,1 1 0,1-1 0,0 1 0,-5 18 0,7-22 0,1 1 0,0-1 0,0 0 0,1 1 0,0-1 0,0 1 0,0-1 0,1 0 0,0 1 0,0-1 0,4 9 0,-5-13 0,1 0 0,0 0 0,0 0 0,0-1 0,0 1 0,0 0 0,0-1 0,1 1 0,-1 0 0,0-1 0,1 0 0,0 1 0,-1-1 0,1 0 0,0 0 0,-1 1 0,1-1 0,0-1 0,0 1 0,0 0 0,0 0 0,0-1 0,0 1 0,0-1 0,0 0 0,0 1 0,0-1 0,0 0 0,0 0 0,0 0 0,0-1 0,0 1 0,0 0 0,0-1 0,0 0 0,0 1 0,0-1 0,0 0 0,2-1 0,0 0 0,0 0 0,0-1 0,0 0 0,0 0 0,-1 0 0,1 0 0,-1-1 0,1 1 0,-1-1 0,-1 0 0,1 0 0,0 0 0,-1 0 0,0 0 0,0-1 0,0 1 0,0-1 0,-1 1 0,0-1 0,0 0 0,0 1 0,0-1 0,-1 0 0,0 0 0,0 0 0,0 1 0,-2-7 0,3 10 0,-1 1 0,0-1 0,0 1 0,0-1 0,0 1 0,0-1 0,0 1 0,-1-1 0,1 1 0,0 0 0,0-1 0,0 1 0,0-1 0,0 1 0,-1-1 0,1 1 0,0 0 0,0-1 0,-1 1 0,1 0 0,0-1 0,-1 1 0,1 0 0,0-1 0,-1 1 0,1 0 0,0-1 0,-1 1 0,1 0 0,-1 0 0,1 0 0,0-1 0,-1 1 0,1 0 0,-1 0 0,1 0 0,-1 0 0,1 0 0,-1 0 0,1 0 0,0 0 0,-1 0 0,1 0 0,-1 0 0,1 0 0,-1 0 0,1 0 0,-1 1 0,1-1 0,0 0 0,-1 0 0,1 0 0,-1 1 0,-1 0 0,1 1 0,-1-1 0,0 1 0,1-1 0,0 1 0,-1 0 0,1 0 0,0 0 0,0-1 0,-1 5 0,-1 1 0,1 0 0,1 0 0,-1 0 0,2 0 0,-1 1 0,1-1 0,0 0 0,0 1 0,2 8 0,16 71 0,-3-20 0,-14-58 0,1 2 0,0 0 0,-1 0 0,0 0 0,-1 0 0,-2 22 0,1-31 0,1 1 0,-1-1 0,0 0 0,0 0 0,0 0 0,0 0 0,0 0 0,0 0 0,0 0 0,-1 0 0,1 0 0,-1 0 0,1-1 0,-1 1 0,0-1 0,0 1 0,1-1 0,-1 0 0,0 0 0,0 0 0,0 0 0,-1 0 0,1 0 0,0 0 0,0 0 0,0-1 0,-1 0 0,1 1 0,0-1 0,0 0 0,-1 0 0,1 0 0,0 0 0,-5-1 0,3 0 5,1 1 1,-1-1-1,0 0 0,1 0 0,-1 0 0,1 0 1,-1-1-1,1 0 0,0 1 0,0-1 1,0 0-1,0-1 0,0 1 0,0 0 0,0-1 1,1 0-1,-1 1 0,1-1 0,0 0 0,0 0 1,0-1-1,-3-5 0,2 1-170,0 0 0,0 0 0,0 0 0,1-1 0,0 1 0,1 0 0,0-1 0,0-16 0,4-3-6661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2.35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24575,'0'408'0,"1"-415"0,1 1 0,-1-1 0,1 0 0,0 0 0,0 1 0,1-1 0,5-9 0,-7 14 0,1 0 0,-1 0 0,0-1 0,1 1 0,0 0 0,0 1 0,-1-1 0,1 0 0,0 0 0,4-2 0,-5 4 0,0-1 0,0 1 0,0 0 0,0-1 0,0 1 0,0 0 0,0 0 0,0 0 0,0 0 0,0 0 0,0 0 0,0 0 0,0 0 0,0 0 0,0 0 0,0 1 0,0-1 0,0 0 0,0 1 0,0-1 0,0 1 0,0-1 0,0 1 0,0-1 0,-1 1 0,1 0 0,1 0 0,1 3 0,0 0 0,0 0 0,0 0 0,0 1 0,-1-1 0,0 1 0,0-1 0,0 1 0,0 0 0,-1-1 0,0 1 0,1 10 0,-1-10 0,0 1 0,0-1 0,0 0 0,1 0 0,-1 0 0,1 0 0,0-1 0,1 1 0,-1 0 0,1-1 0,4 6 0,-6-10-39,-1 1 0,1-1 0,-1 1 0,1-1 0,0 1 0,-1-1 0,1 1 0,0-1 0,0 0 0,-1 0 0,1 1 0,0-1 0,0 0 0,0 0 0,-1 0 0,1 0 0,0 0 0,0 0 0,0 0 0,-1 0 0,1 0 0,0 0 0,0 0 0,0 0 0,-1 0 0,1-1 0,0 1 0,0 0 0,-1-1 0,1 1 0,0-1 0,-1 1 0,1 0 0,0-2 0,12-8-6787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5.48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11 24575,'0'5'0,"0"1"0,0-1 0,1 1 0,0-1 0,0 1 0,1-1 0,-1 1 0,1-1 0,0 0 0,1 0 0,-1 0 0,5 6 0,-5-8 0,1 0 0,-1 0 0,1 0 0,0-1 0,0 1 0,0-1 0,1 1 0,-1-1 0,0 0 0,1 0 0,0 0 0,-1-1 0,1 1 0,0-1 0,0 0 0,0 0 0,6 0 0,-8-1 0,1 0 0,-1 0 0,1 0 0,-1 0 0,1-1 0,-1 1 0,1-1 0,-1 0 0,1 0 0,-1 0 0,0 0 0,0 0 0,1 0 0,-1 0 0,0-1 0,0 1 0,0-1 0,0 0 0,-1 0 0,1 1 0,0-1 0,-1 0 0,1-1 0,-1 1 0,0 0 0,0 0 0,0 0 0,0-1 0,1-4 0,2-3 0,-1-1 0,0 0 0,-1 0 0,0 0 0,0-13 0,-2 27 0,-1 7 0,1 0 0,0 0 0,1 0 0,2 14 0,-3-22 0,1 1 0,-1 0 0,1-1 0,0 1 0,0-1 0,0 1 0,0-1 0,0 1 0,0-1 0,1 0 0,-1 0 0,1 1 0,0-1 0,0 0 0,-1-1 0,1 1 0,1 0 0,-1 0 0,0-1 0,0 1 0,0-1 0,1 0 0,-1 0 0,1 0 0,-1 0 0,4 1 0,0-1-227,1-1-1,-1 0 1,1 0-1,0 0 1,10-3-1,6-1-6598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6.28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0 24575,'-1'43'0,"-1"-27"0,2 0 0,0 1 0,1-1 0,0 1 0,8 31 0,-2-39 0,-3-16 0,2-28 0,-4 20 0,-1 13 0,-1-1 0,1 1 0,0-1 0,0 1 0,0-1 0,0 1 0,0 0 0,0-1 0,1 1 0,-1 0 0,1 0 0,0 0 0,0 0 0,-1 0 0,4-1 0,-5 2 0,1 1 0,-1 0 0,1 0 0,0-1 0,-1 1 0,1 0 0,-1 0 0,1 0 0,0 0 0,-1 0 0,1 0 0,-1 0 0,1 0 0,0 0 0,-1 0 0,1 0 0,-1 0 0,1 0 0,-1 1 0,1-1 0,0 0 0,-1 0 0,1 1 0,0 0 0,1 0 0,-1 0 0,0 1 0,1-1 0,-1 1 0,0 0 0,0-1 0,1 1 0,-1 0 0,-1 0 0,1 0 0,1 2 0,5 25 0,-7-25 0,1 0 0,0 0 0,-1 0 0,2 0 0,-1 0 0,0 0 0,1-1 0,0 1 0,3 5 0,-5-9 0,0 0 0,0 0 0,0 0 0,0 0 0,1 0 0,-1 1 0,0-1 0,0 0 0,0 0 0,0 0 0,0 0 0,1 0 0,-1 0 0,0 0 0,0 0 0,0 0 0,0 0 0,1 0 0,-1 0 0,0 0 0,0 0 0,0 0 0,0 0 0,1 0 0,-1 0 0,0 0 0,0-1 0,0 1 0,0 0 0,0 0 0,1 0 0,-1 0 0,0 0 0,0 0 0,0 0 0,0 0 0,0-1 0,0 1 0,0 0 0,0 0 0,1 0 0,-1 0 0,0 0 0,0-1 0,7-11 0,1-14 0,-6 21 0,-1 0 0,1-1 0,0 1 0,1 0 0,-1 0 0,1 1 0,0-1 0,0 1 0,0-1 0,0 1 0,5-5 0,-6 8 0,-1 0 0,1 0 0,0 0 0,-1 0 0,1 1 0,0-1 0,0 0 0,0 1 0,-1-1 0,1 1 0,0 0 0,0-1 0,0 1 0,0 0 0,0 0 0,0 0 0,0 0 0,-1 1 0,1-1 0,0 0 0,0 1 0,0 0 0,0-1 0,-1 1 0,1 0 0,0 0 0,0 0 0,-1 0 0,1 0 0,-1 0 0,1 0 0,-1 0 0,0 1 0,1-1 0,0 3 0,2 0-3,-1 1 0,1-1 0,-1 1 0,0 0 0,-1 0 1,1 0-1,-1 0 0,0 0 0,-1 1 0,1-1 0,-1 1 0,0-1 0,0 7 0,5 17-1321,-1-12-5502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6.91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2 102 24575,'47'-41'0,"-45"39"0,0 0 0,0 0 0,0 0 0,-1-1 0,1 1 0,0-1 0,-1 1 0,1-1 0,-1 0 0,0 1 0,0-1 0,0 0 0,0 0 0,-1 0 0,1 0 0,-1 0 0,0-5 0,0 8 0,0 0 0,0-1 0,0 1 0,0-1 0,0 1 0,0 0 0,0-1 0,0 1 0,0 0 0,0-1 0,-1 1 0,1 0 0,0-1 0,0 1 0,0 0 0,-1-1 0,1 1 0,0 0 0,-1-1 0,1 1 0,0 0 0,0 0 0,-1-1 0,1 1 0,0 0 0,-1 0 0,1 0 0,-1 0 0,1 0 0,0-1 0,-1 1 0,0 0 0,-12 6 0,-9 17 0,18-17 0,0 1 0,1-1 0,0 1 0,0 0 0,1 0 0,0 0 0,0 0 0,1 0 0,-2 14 0,3-18 0,0-1 0,0 0 0,0 1 0,0-1 0,0 0 0,0 1 0,1-1 0,-1 0 0,1 0 0,0 1 0,-1-1 0,1 0 0,0 0 0,0 0 0,1 0 0,-1 0 0,0 0 0,1 0 0,-1 0 0,1 0 0,-1-1 0,1 1 0,0-1 0,0 1 0,0-1 0,0 0 0,0 0 0,0 0 0,0 0 0,0 0 0,1 0 0,-1 0 0,0-1 0,3 1 0,2 1 0,0-2 0,1 1 0,-1-1 0,0 0 0,0 0 0,1-1 0,-1 0 0,0 0 0,0-1 0,0 1 0,0-2 0,0 1 0,0-1 0,-1 0 0,1-1 0,-1 1 0,10-8 0,-9 5 0,0-1 0,0 0 0,-1 0 0,1 0 0,-2-1 0,1 0 0,-1 0 0,0 0 0,-1-1 0,0 1 0,0-1 0,4-17 0,-9 34 0,0-1 0,1 1 0,0-1 0,2 14 0,-2-19 0,0 0 0,0 0 0,0 0 0,1 0 0,-1 0 0,0 0 0,1 0 0,0 0 0,-1 0 0,1 0 0,0-1 0,0 1 0,0 0 0,0-1 0,1 1 0,-1 0 0,0-1 0,1 1 0,-1-1 0,1 0 0,-1 1 0,1-1 0,-1 0 0,1 0 0,0 0 0,0 0 0,0 0 0,-1-1 0,1 1 0,0-1 0,2 1 0,10 0-102,-6 0 12,1 0-1,0-1 1,-1 0 0,1 0 0,0-1 0,-1 0-1,1 0 1,-1-1 0,1 0 0,-1-1 0,0 0-1,0 0 1,9-6 0,3-5-6736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7.32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65 0 24575,'-11'28'0,"-5"16"0,1 9 0,3 6 0,3 2 0,8-6 0,3-4 0,6-7 0,5-8 0,5-9 0,-2-13 0,-2-14 0,-5-13 0,-3-6-8191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17.68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24575,'8'0'0,"6"0"0,9 0 0,4 4 0,1 1 0,1 0 0,-2-1 0,-5-1-8191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0.95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24 1 24575,'-4'16'0,"-1"16"0,0 11 0,1 6 0,1 6 0,2 2 0,0-2 0,4-5 0,2-8 0,0-8 0,-1-4 0,-1-12 0,-1-17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1.40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24575,'11'7'0,"-1"1"0,-1 1 0,0-1 0,0 2 0,0-1 0,12 20 0,35 70 0,-12-19 0,-43-78 0,-1-1 0,1 0 0,0 1 0,0-1 0,-1 0 0,1 0 0,0 0 0,0 0 0,0 0 0,1 0 0,-1 0 0,0 0 0,0 0 0,0-1 0,1 1 0,-1 0 0,3 0 0,-3-1 0,-1 0 0,1 0 0,0 0 0,-1 0 0,1-1 0,0 1 0,0 0 0,-1 0 0,1-1 0,0 1 0,-1-1 0,1 1 0,-1 0 0,1-1 0,0 1 0,-1-1 0,1 1 0,-1-1 0,1 0 0,-1 1 0,1-1 0,-1 1 0,0-1 0,1 0 0,2-7 0,1 0 0,-2 0 0,1 0 0,2-13 0,-4 17 0,8-47 0,4-77 0,-11 191 0,19 107 0,-18-153-116,11 59 366,-13-71-400,1 1 0,0 0 0,0 0 0,0-1 1,1 1-1,0-1 0,0 0 0,0 0 0,8 8 0,-2-6-6676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1.90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93 0 24575,'-3'1'0,"1"0"0,-1-1 0,0 1 0,1 0 0,-1 0 0,1 0 0,-1 1 0,1-1 0,0 0 0,-1 1 0,1 0 0,0-1 0,0 1 0,0 0 0,0 0 0,-1 3 0,-25 35 0,23-31 0,2 0 0,-1 0 0,1 0 0,1 1 0,0-1 0,0 1 0,0 9 0,1-16 0,1 0 0,0 0 0,0 0 0,1 0 0,-1 0 0,1-1 0,-1 1 0,1 0 0,0 0 0,0 0 0,0-1 0,2 4 0,-2-4 0,0-1 0,0 0 0,0 0 0,0 0 0,0 0 0,1 0 0,-1 0 0,0-1 0,1 1 0,-1 0 0,0-1 0,1 1 0,-1-1 0,1 1 0,-1-1 0,1 1 0,-1-1 0,1 0 0,-1 0 0,1 0 0,-1 0 0,1 0 0,-1 0 0,4-1 0,-1 0 0,0 0 0,0 0 0,1-1 0,-1 1 0,0-1 0,0 0 0,0-1 0,-1 1 0,1 0 0,0-1 0,-1 0 0,0 0 0,1 0 0,-1 0 0,-1-1 0,1 1 0,0-1 0,-1 1 0,0-1 0,1 0 0,2-8 0,-1 1 0,0 0 0,-1 0 0,0-1 0,-1 1 0,0-1 0,1-23 0,-4 53-120,0-5 184,0 1-1,2-1 0,2 24 0,-2-32-141,0-1-1,0 0 0,0 0 0,0 0 0,1-1 0,-1 1 0,1 0 1,0 0-1,0-1 0,1 1 0,-1-1 0,1 0 0,0 0 0,-1 0 0,1 0 1,1 0-1,-1-1 0,5 4 0,7 2-6747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2.23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24575,'19'4'0,"0"1"0,0 1 0,-1 0 0,0 2 0,20 10 0,-32-15 0,0 1 0,-1 0 0,1 0 0,-1 0 0,1 1 0,-2 0 0,1 0 0,0 0 0,-1 1 0,0 0 0,0-1 0,-1 1 0,1 1 0,-1-1 0,0 0 0,-1 1 0,3 11 0,-3-1 0,-2-14 0,0 1 0,0-1 0,1 0 0,-1 0 0,1 0 0,-1 0 0,1 0 0,0 0 0,0 0 0,1 0 0,1 4 0,-2-7 0,0 0 0,-1 0 0,1-1 0,0 1 0,-1 0 0,1 0 0,-1-1 0,1 1 0,-1 0 0,1-1 0,-1 1 0,1-1 0,-1 1 0,1 0 0,-1-1 0,1 1 0,-1-1 0,0 0 0,1 1 0,-1-1 0,0 1 0,1-1 0,-1 1 0,0-1 0,0 0 0,0 1 0,1-1 0,-1 0 0,0 1 0,0-1 0,0-1 0,7-22 0,-4-1-110,-3 14 169,2 0 0,-1 1 1,7-21-1,-8 29-101,1 1 1,-1 0-1,1-1 1,-1 1-1,1 0 1,-1-1 0,1 1-1,0 0 1,0 0-1,0 0 1,0-1-1,0 1 1,0 0 0,0 0-1,0 0 1,0 1-1,0-1 1,0 0-1,1 0 1,-1 1-1,0-1 1,1 0 0,-1 1-1,0 0 1,1-1-1,-1 1 1,1 0-1,-1-1 1,0 1 0,1 0-1,-1 0 1,1 0-1,-1 1 1,1-1-1,1 0 1,14 6-6785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3.47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134 9 24575,'-9'-3'0,"0"1"0,0 1 0,-1-1 0,1 2 0,0-1 0,-17 2 0,22-1 0,1 1 0,0-1 0,0 1 0,-1 0 0,1 0 0,0 0 0,0 0 0,0 1 0,0-1 0,-3 3 0,4-3 0,1 0 0,0 0 0,0 1 0,0-1 0,0 0 0,0 0 0,0 1 0,0-1 0,1 0 0,-1 1 0,0-1 0,1 1 0,-1-1 0,1 1 0,0-1 0,-1 1 0,1-1 0,0 1 0,0 0 0,0-1 0,0 1 0,0 2 0,2 1 0,0 0 0,0 0 0,0 0 0,1 0 0,-1-1 0,1 1 0,1-1 0,-1 1 0,0-1 0,9 7 0,-6-5 0,0 1 0,-1 0 0,1 0 0,7 14 0,-13-19 0,1-1 0,0 1 0,0 0 0,-1 0 0,0 0 0,1-1 0,-1 1 0,0 0 0,0 0 0,1 0 0,-2 0 0,1 0 0,0 0 0,0-1 0,0 1 0,-1 0 0,1 0 0,-1 0 0,0-1 0,1 1 0,-1 0 0,0-1 0,0 1 0,0 0 0,0-1 0,-2 3 0,2-4 0,1 0-1,0 0 1,0 0-1,0 1 1,0-1-1,0 0 1,0 0-1,-1 0 1,1 0-1,0 0 1,0 0-1,0 0 1,0 1-1,-1-1 1,1 0-1,0 0 1,0 0-1,0 0 1,0 0-1,-1 0 1,1 0-1,0 0 1,0 0-1,0 0 1,-1 0-1,1 0 1,0 0-1,0 0 1,0 0-1,0 0 1,-1 0-1,1 0 1,0-1-1,0 1 1,0 0-1,0 0 1,-1 0-1,1 0 1,0 0-1,0 0 1,0 0-1,0-1 1,0 1 0,0 0-1,-1 0 1,1 0-1,0-1 1,-6-12 55,0-15-1452,2-5-5429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56.806"/>
    </inkml:context>
    <inkml:brush xml:id="br0">
      <inkml:brushProperty name="width" value="0.05" units="cm"/>
      <inkml:brushProperty name="height" value="0.05" units="cm"/>
      <inkml:brushProperty name="color" value="#00CC99"/>
    </inkml:brush>
  </inkml:definitions>
  <inkml:trace contextRef="#ctx0" brushRef="#br0">0 0 24575,'118'190'0,"-117"-188"0,1 0 0,-1 1 0,1-1 0,-1 0 0,1 0 0,0 0 0,0 0 0,0-1 0,0 1 0,0 0 0,0-1 0,1 1 0,-1-1 0,0 0 0,1 0 0,-1 0 0,1 0 0,0 0 0,-1-1 0,6 2 0,-6-3 0,1 1 0,-1-1 0,0 0 0,0 1 0,1-1 0,-1 0 0,0 0 0,0 0 0,0-1 0,0 1 0,0 0 0,-1-1 0,1 1 0,0-1 0,0 0 0,-1 0 0,1 1 0,-1-1 0,0 0 0,0 0 0,1 0 0,-1 0 0,1-5 0,3-10 0,0-1 0,-1 0 0,2-35 0,-5 45 0,1 31 0,1 1 0,1-1 0,1 0 0,1 0 0,0-1 0,2 0 0,18 35 0,-25-54-57,0-1 0,0 0 1,1 0-1,0 0 0,-1 0 0,1 0 0,0 0 0,0-1 0,0 1 0,0 0 0,0-1 1,0 1-1,0-1 0,1 0 0,-1 0 0,0 0 0,1 0 0,-1 0 0,1-1 1,-1 1-1,1-1 0,-1 1 0,4-1 0,12-2-6769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2.74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137 0 24575,'-5'1'0,"0"-1"0,-1 1 0,1 0 0,0 1 0,0-1 0,0 1 0,1 0 0,-1 0 0,0 1 0,1-1 0,-1 1 0,1 0 0,0 0 0,0 0 0,0 1 0,-5 6 0,3-3 0,0 0 0,0 1 0,1-1 0,0 1 0,0 0 0,1 0 0,0 1 0,-3 12 0,6-17 0,0 0 0,0 0 0,0 1 0,1-1 0,0 0 0,0 1 0,0-1 0,0 0 0,1 1 0,-1-1 0,1 0 0,0 1 0,1-1 0,-1 0 0,1 0 0,3 7 0,-3-9 0,-1-1 0,0 1 0,1 0 0,-1-1 0,1 1 0,0-1 0,0 1 0,-1-1 0,1 0 0,0 0 0,0 1 0,0-2 0,0 1 0,0 0 0,0 0 0,1-1 0,-1 1 0,0-1 0,0 1 0,0-1 0,1 0 0,-1 0 0,0 0 0,0 0 0,1 0 0,-1-1 0,0 1 0,0-1 0,0 0 0,0 1 0,0-1 0,0 0 0,0 0 0,2-1 0,1-1 0,-1 0 0,0 0 0,0 0 0,-1 0 0,1 0 0,-1-1 0,0 0 0,0 0 0,0 1 0,0-2 0,0 1 0,-1 0 0,0-1 0,0 1 0,2-9 0,-4 16 0,1 0 0,-1 0 0,0 0 0,1 0 0,-1 0 0,1 0 0,0 0 0,0 0 0,0-1 0,1 1 0,-1 0 0,1 0 0,-1-1 0,4 5 0,-2-3 0,0 1 0,1-1 0,-1 0 0,1 0 0,0 0 0,0-1 0,0 1 0,0-1 0,1 0 0,6 3 0,10 1-1365,-1-3-5461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3.93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24575,'3'65'0,"2"-1"0,3 1 0,2-1 0,23 73 0,-33-137 0,10 29 0,-10-28 0,0 0 0,0 0 0,0 0 0,1 0 0,-1 0 0,0 0 0,1 0 0,-1-1 0,1 1 0,-1 0 0,1 0 0,-1 0 0,1-1 0,-1 1 0,1 0 0,0-1 0,-1 1 0,1 0 0,0-1 0,0 1 0,-1-1 0,1 1 0,0-1 0,0 1 0,2-1 0,-2-2 0,0 0 0,1-1 0,-1 1 0,0-1 0,0 1 0,-1-1 0,1 1 0,0-1 0,-1 0 0,0 1 0,0-1 0,1 0 0,-1 1 0,-1-5 0,1-4 0,1 2 0,6-38 0,-7 44 0,1 0 0,0 0 0,0 0 0,0 0 0,0 0 0,0 0 0,0 1 0,1-1 0,0 0 0,-1 1 0,1-1 0,3-2 0,-5 5 0,1 0 0,-1-1 0,1 1 0,-1 0 0,1-1 0,-1 1 0,1 0 0,0 0 0,-1 0 0,1-1 0,-1 1 0,1 0 0,0 0 0,-1 0 0,1 0 0,0 0 0,-1 0 0,1 0 0,0 0 0,-1 0 0,1 1 0,-1-1 0,1 0 0,0 0 0,-1 0 0,1 1 0,-1-1 0,1 0 0,-1 1 0,1-1 0,-1 1 0,1-1 0,-1 0 0,1 1 0,-1-1 0,1 1 0,-1-1 0,0 1 0,1-1 0,-1 1 0,0 0 0,0-1 0,1 1 0,-1-1 0,0 2 0,12 30 0,-12-30 0,6 22-99,-5-17-27,1 1-1,0 0 0,0-1 1,1 0-1,-1 1 0,1-1 1,1 0-1,0-1 1,7 12-1,1-8-6699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4.34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135 1 24575,'-18'13'0,"1"1"0,1 1 0,-26 31 0,37-41 0,1 1 0,-1-1 0,2 1 0,-1 1 0,1-1 0,-1 0 0,2 1 0,-1 0 0,1-1 0,0 1 0,0 0 0,1 0 0,0 0 0,0 0 0,1 12 0,0-16 0,0-1 0,1 0 0,-1 0 0,1 1 0,-1-1 0,1 0 0,0 0 0,-1 0 0,1 0 0,1 0 0,-1 0 0,0 0 0,0 0 0,1 0 0,-1 0 0,1-1 0,-1 1 0,1-1 0,0 1 0,-1-1 0,1 1 0,0-1 0,0 0 0,0 0 0,0 0 0,0 0 0,1 0 0,-1-1 0,0 1 0,0-1 0,0 1 0,1-1 0,-1 0 0,0 0 0,0 0 0,1 0 0,3-1 0,-1 1 0,-1-1 0,1 0 0,-1 0 0,0 0 0,0-1 0,0 0 0,0 1 0,0-1 0,0-1 0,0 1 0,-1-1 0,1 1 0,-1-1 0,0 0 0,1 0 0,-1 0 0,-1-1 0,6-6 0,-3-1 0,-1 0 0,-1 0 0,0-1 0,0 1 0,-1-1 0,0 1 0,-1-1 0,-1 1 0,0-14 0,-1 45-117,1-9 179,-1 0 0,1 0 0,4 22-1,-4-30-139,1 1-1,0-1 0,0 1 1,0-1-1,1 0 0,-1 0 0,1 1 1,-1-1-1,1 0 0,0-1 1,1 1-1,-1 0 0,0 0 0,1-1 1,-1 0-1,1 1 0,0-1 1,4 3-1,10 3-6747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4.81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1 243 24575,'1'0'0,"18"13"0,1-1 0,0-1 0,1-1 0,29 9 0,-46-17 0,0-1 0,1 1 0,-1-1 0,1 0 0,-1-1 0,1 1 0,0-1 0,-1 0 0,1 0 0,0 0 0,-1-1 0,1 0 0,-1 1 0,1-2 0,-1 1 0,1 0 0,-1-1 0,0 0 0,0 0 0,0 0 0,0-1 0,0 1 0,0-1 0,-1 0 0,1 0 0,-1 0 0,0-1 0,5-5 0,-2 0 0,-1-1 0,0 0 0,0 0 0,-1-1 0,0 1 0,-1-1 0,0 0 0,2-18 0,-2 7 0,-2 1 0,0 0 0,-4-35 0,3 53 0,0 1 0,-1 0 0,1 0 0,0 0 0,-1 0 0,0 0 0,1 0 0,-1 0 0,0 0 0,0 0 0,0 0 0,0 0 0,0 0 0,0 1 0,-1-1 0,-1-2 0,2 3 0,0 1 0,0-1 0,0 1 0,0-1 0,0 1 0,0 0 0,-1-1 0,1 1 0,0 0 0,0 0 0,0 0 0,0-1 0,0 1 0,0 1 0,-1-1 0,1 0 0,0 0 0,0 0 0,0 0 0,0 1 0,0-1 0,-2 1 0,0 1 0,0 0 0,0 0 0,-1 0 0,1 0 0,1 1 0,-1-1 0,0 1 0,1 0 0,-1 0 0,1 0 0,0 0 0,0 0 0,0 0 0,0 1 0,0-1 0,1 0 0,-2 6 0,-2 16 0,1 1 0,1 0 0,1 0 0,1-1 0,2 1 0,0 0 0,2 0 0,1 0 0,13 47 0,-10-54 0,0-1 0,10 18 0,-15-32 0,0 0 0,0 0 0,1 0 0,-1 0 0,1 0 0,0-1 0,0 1 0,1-1 0,-1 0 0,1 0 0,-1 0 0,1-1 0,0 1 0,7 2 0,-10-4-76,1-1 1,0 1-1,0-1 0,0 0 0,-1 0 0,1 0 0,0 0 0,0 0 1,0 0-1,-1-1 0,1 1 0,0 0 0,-1-1 0,1 0 1,0 1-1,-1-1 0,3-1 0,9-7-6750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8.27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0 153 24575,'3'0'0,"-1"-1"0,1 1 0,-1-1 0,1 0 0,-1 0 0,1 0 0,-1 0 0,0 0 0,1-1 0,-1 1 0,0-1 0,0 0 0,3-3 0,26-28 0,-27 28 0,1-2 0,0 0 0,0 0 0,0-1 0,-1 0 0,5-14 0,-8 21 0,-1-1 0,1 1 0,-1-1 0,0 1 0,1-1 0,-1 1 0,0-1 0,0 1 0,0-1 0,0 1 0,0 0 0,-1-1 0,1 1 0,0-1 0,-1 1 0,1-1 0,-1-1 0,0 2 0,0 0 0,0 1 0,0-1 0,0 0 0,0 0 0,0 1 0,0-1 0,-1 1 0,1-1 0,0 1 0,0 0 0,0-1 0,-1 1 0,1 0 0,0 0 0,0-1 0,-1 1 0,1 0 0,0 1 0,0-1 0,-1 0 0,1 0 0,0 0 0,-2 1 0,0 0 0,0 0 0,0 0 0,0 1 0,0-1 0,1 0 0,-1 1 0,1 0 0,-1-1 0,1 1 0,-1 0 0,1 0 0,0 1 0,0-1 0,0 0 0,0 1 0,1-1 0,-1 1 0,0-1 0,1 1 0,0 0 0,0 0 0,0 0 0,0 0 0,0 0 0,1 0 0,-1 0 0,1 0 0,-1 0 0,2 5 0,-2-3 0,1 1 0,0-1 0,0 1 0,1-1 0,0 1 0,0-1 0,0 0 0,0 1 0,1-1 0,0 0 0,0 0 0,1 0 0,-1 0 0,1-1 0,7 9 0,-6-9-97,1 0-1,0 0 1,0-1-1,0 0 1,1 0-1,-1-1 1,1 1-1,-1-1 1,1 0-1,0-1 1,0 1-1,0-1 0,9 0 1,6 1-6729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28.81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24575,'0'6'0,"0"8"0,-1 1 0,2 0 0,0 0 0,1-1 0,0 1 0,1-1 0,0 0 0,8 18 0,-11-31 0,0-1 0,0 1 0,1-1 0,-1 1 0,0-1 0,0 1 0,1-1 0,-1 1 0,0-1 0,0 0 0,1 1 0,-1-1 0,0 1 0,1-1 0,-1 0 0,1 1 0,-1-1 0,0 0 0,1 1 0,-1-1 0,1 0 0,-1 0 0,1 0 0,-1 1 0,1-1 0,-1 0 0,1 0 0,-1 0 0,1 0 0,-1 0 0,1 0 0,10-13 0,4-32 0,-14 38 0,0 3-72,1-1 1,-1 1-1,1 0 0,-1 0 0,1 0 0,0 0 0,0 0 0,1 0 1,-1 1-1,1-1 0,0 1 0,0-1 0,0 1 0,0 0 0,1 0 1,-1 1-1,1-1 0,6-2 0,7-2-6754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38.67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24575,'2'136'0,"5"0"0,6-1 0,6-1 0,69 248 0,-84-369 32,-10-32-1429,-4-11-5429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39.95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1 207 24575,'54'-3'0,"72"-12"0,-22 1 0,132-8 0,402 15 0,60 9 0,-281-10 0,-116 5 0,182-43 0,-305 23 0,190 0 0,-233 25 0,0 1 0,261-29 0,-263 12 0,238 4 0,-269 11 0,-98-2 0,0 1 0,0 0 0,0 1 0,-1-1 0,1 1 0,0 0 0,0 0 0,-1 0 0,1 0 0,4 3 0,-6-3 0,0 1 0,0-1 0,-1 1 0,1-1 0,0 1 0,-1 0 0,0 0 0,1 0 0,-1 0 0,0-1 0,0 2 0,0-1 0,0 0 0,0 0 0,-1 0 0,1 0 0,-1 1 0,1-1 0,-1 3 0,4 49 0,-4 100 0,-1 0 0,54 284 0,-26-249 0,-4-67 0,-13-78 0,-2 0 0,2 56 0,-9-98-72,-1 0 1,0 0-1,0-1 0,0 1 0,0 0 0,0 0 0,-1-1 0,1 1 1,-1 0-1,1 0 0,-1-1 0,1 1 0,-1 0 0,0-1 0,0 1 1,0-1-1,0 1 0,-2 2 0,-6 0-6754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42.07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 1 24575,'-2'59'0,"2"54"0,1-100 0,0 0 0,1-1 0,1 1 0,0 0 0,1-1 0,6 16 0,-8-24 0,0-1 0,0 0 0,1 1 0,-1-1 0,1 0 0,0 0 0,0-1 0,0 1 0,0-1 0,0 1 0,1-1 0,-1 0 0,1 0 0,-1 0 0,1-1 0,0 1 0,0-1 0,0 0 0,0 0 0,0 0 0,6 0 0,11 1 0,0-2 0,0 0 0,22-3 0,-1 1 0,592 1 0,58-1 0,-235-45 0,-299 25 0,183-3 0,-232 25 0,388-19 0,99-5 0,-435 12 0,-116 6 0,-1 2 0,76 3 0,-51 12 0,13 1 0,-54-11 0,138 12 0,-40-3 0,-84-8 0,59 9 0,-44 1 0,59 9 0,-110-20-1365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58.77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24575,'0'4'0,"0"5"0,0 5 0,0 4 0,4 3 0,1 6 0,4 1 0,1 1 0,1-5 0,0-3 0,-2 0 0,1-5 0,-1 0 0,-3 0 0,-1-2-8191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59.14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83 0 24575,'0'8'0,"0"6"0,-4 5 0,-1 3 0,-3 6 0,-2 1 0,3 1 0,-3-2 0,1-1 0,-2-2 0,1-1 0,2-4-8191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5.78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0 463 24575,'19'-14'0,"0"-1"0,-1 0 0,-1-1 0,-1-1 0,0-1 0,23-36 0,-19 23 0,-2-1 0,-1 0 0,21-58 0,-35 82 0,-1 0 0,0 0 0,0 0 0,0 0 0,-1 0 0,0-16 0,-1 22 0,0 0 0,0-1 0,-1 1 0,1 0 0,-1 0 0,1-1 0,-1 1 0,0 0 0,0 0 0,0 0 0,0 0 0,0 0 0,-1 0 0,1 0 0,-1 0 0,1 0 0,-1 1 0,1-1 0,-1 1 0,0-1 0,0 1 0,0 0 0,0-1 0,0 1 0,0 0 0,0 0 0,0 1 0,-4-2 0,3 1 0,-1 0 0,0 0 0,0 0 0,0 0 0,0 1 0,0-1 0,0 1 0,0 0 0,0 1 0,0-1 0,0 1 0,0-1 0,1 1 0,-1 0 0,0 1 0,0-1 0,-6 4 0,5-2 0,1 1 0,-1-1 0,1 1 0,0 0 0,0 0 0,0 1 0,1-1 0,0 1 0,-1 0 0,2 0 0,-4 6 0,-2 9 0,1 0 0,1 1 0,1-1 0,0 1 0,-2 34 0,7-49 0,-3 11 0,2 0 0,0 1 0,1-1 0,1 0 0,3 20 0,-3-33 0,0 0 0,0 1 0,1-1 0,0 0 0,-1 0 0,1 0 0,1 0 0,-1 0 0,1 0 0,-1-1 0,1 1 0,0-1 0,0 0 0,0 0 0,1 0 0,-1 0 0,1 0 0,0-1 0,0 0 0,0 0 0,0 0 0,0 0 0,0 0 0,8 1 0,-8-2-124,0 0 0,1 0 0,-1-1 0,1 1 0,-1-1 0,1 0-1,-1 0 1,1-1 0,-1 1 0,8-3 0,16-6-6702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2:59.64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24575,'3'0'0,"6"0"0,5 0 0,4 0 0,3 0 0,1 0 0,2 0 0,0 0 0,0 0 0,-1 0 0,-3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00.61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32 634 24575,'0'0'0,"-1"0"0,0-1 0,0 1 0,0 0 0,1-1 0,-1 1 0,0-1 0,0 1 0,1 0 0,-1-1 0,0 0 0,1 1 0,-1-1 0,0 1 0,1-1 0,-1 0 0,1 1 0,-1-1 0,1 0 0,0 0 0,-1 1 0,1-1 0,0 0 0,-1 0 0,1 0 0,0 1 0,0-3 0,-5-26 0,5 26 0,-2-281 0,1 28 0,-2 231-1365,-2 7-5461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10.16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25 0 24575,'0'4'0,"-4"5"0,-1 6 0,0 6 0,1 9 0,1 3 0,1 3 0,1 4 0,4-1 0,3 0 0,-1-2 0,0-4 0,2-8 0,0-3 0,-1-10 0,2-7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10.73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23 24575,'1'-1'0,"-1"0"0,1-1 0,-1 1 0,1 0 0,-1 0 0,1 0 0,0 0 0,0 0 0,-1 0 0,1 0 0,0 1 0,0-1 0,0 0 0,0 0 0,0 1 0,0-1 0,0 0 0,0 1 0,0-1 0,1 1 0,-1 0 0,0-1 0,0 1 0,0 0 0,1 0 0,-1-1 0,2 1 0,34-3 0,-35 3 0,0 0 0,0 0 0,0 0 0,0 0 0,0 1 0,0-1 0,0 1 0,0-1 0,0 1 0,-1 0 0,1-1 0,0 1 0,0 0 0,-1 0 0,1 0 0,0 1 0,-1-1 0,1 0 0,-1 1 0,0-1 0,1 1 0,-1-1 0,0 1 0,0-1 0,0 1 0,0 0 0,0 0 0,0-1 0,-1 1 0,1 0 0,0 0 0,-1 0 0,0 0 0,1 0 0,-1 0 0,0 0 0,0 3 0,-1 3 0,1 0 0,-1 0 0,-1 0 0,0-1 0,0 1 0,0-1 0,-1 1 0,-3 6 0,5-13 0,1 0 0,-1 0 0,1-1 0,-1 1 0,1 0 0,-1 0 0,1 0 0,0 0 0,0 0 0,-1 0 0,1 0 0,0 0 0,0-1 0,0 1 0,0 0 0,0 0 0,0 0 0,0 0 0,1 0 0,-1 0 0,0 0 0,0 0 0,1 0 0,-1 0 0,0-1 0,1 1 0,-1 0 0,1 0 0,-1 0 0,1-1 0,0 1 0,-1 0 0,1-1 0,0 1 0,-1 0 0,1-1 0,0 1 0,1 0 0,3 1 0,1 0 0,0 0 0,-1 0 0,1-1 0,9 1 0,18 6 0,-28-5 0,0-1 0,-1 1 0,1 0 0,-1 1 0,0-1 0,0 1 0,0 0 0,0 0 0,-1 0 0,1 1 0,-1-1 0,0 1 0,-1 0 0,1-1 0,-1 1 0,0 0 0,0 1 0,0-1 0,-1 0 0,0 0 0,0 1 0,0-1 0,-1 1 0,0 6 0,0-6 0,0 0 0,0 0 0,-1 0 0,0 0 0,0 0 0,0-1 0,-1 1 0,0 0 0,0 0 0,-1-1 0,1 0 0,-1 1 0,0-1 0,0 0 0,-1 0 0,0-1 0,0 1 0,0-1 0,0 0 0,-1 0 0,1 0 0,-7 4 0,9-7-34,1-1 0,-1 1 0,0 0 0,1 0 0,-1-1-1,0 1 1,0-1 0,0 1 0,1-1 0,-1 0 0,0 0 0,0 0 0,0 0-1,0 0 1,0 0 0,0 0 0,1-1 0,-1 1 0,0-1 0,0 1-1,1-1 1,-1 0 0,0 0 0,0 0 0,1 0 0,-1 0 0,1 0 0,-1 0-1,1 0 1,0 0 0,-1-1 0,1 1 0,0-1 0,0 1 0,0-1 0,0 1-1,0-1 1,0 0 0,-1-2 0,-4-13-6792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56.72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89 1 24575,'-3'0'0,"0"0"0,-1 0 0,1 0 0,0 1 0,-1-1 0,1 1 0,0 0 0,0 0 0,0 0 0,0 0 0,0 1 0,0-1 0,0 1 0,0-1 0,0 1 0,0 0 0,1 0 0,-1 1 0,1-1 0,0 0 0,-3 4 0,2 0 0,0-1 0,0 1 0,1 0 0,0 0 0,0 0 0,0 0 0,1 0 0,0 1 0,0-1 0,0 10 0,1-8 0,-1 0 0,2 1 0,-1-1 0,1 1 0,1-1 0,3 15 0,-4-21 0,-1 0 0,1 0 0,0 0 0,0 0 0,0-1 0,0 1 0,0 0 0,0 0 0,1-1 0,-1 1 0,0-1 0,1 1 0,-1-1 0,1 1 0,0-1 0,-1 0 0,1 0 0,0 0 0,0 0 0,0 0 0,0 0 0,0-1 0,0 1 0,0 0 0,0-1 0,0 0 0,0 1 0,0-1 0,0 0 0,0 0 0,0 0 0,4-1 0,-4 0-4,0 1 0,0 0 0,0-1-1,0 0 1,0 0 0,0 1 0,0-1-1,0 0 1,0-1 0,0 1 0,0 0-1,-1-1 1,1 1 0,0 0 0,-1-1 0,0 0-1,1 1 1,1-3 0,-1 0 26,0 0 0,0-1 1,0 1-1,-1 0 0,0-1 0,1 1 1,-1-1-1,0-6 0,0 2-208,-1-1 1,0 0-1,0 0 0,-1 0 1,-1 1-1,1-1 1,-6-15-1,1 10-6640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57.30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1 454 24575,'17'-21'0,"97"-126"0,-100 126 0,-1 0 0,-1-1 0,-1-1 0,-1 0 0,10-34 0,-18 52 0,-1 0 0,0 0 0,0-1 0,-1 1 0,1 0 0,-1-1 0,0 1 0,-1 0 0,0-1 0,1 1 0,-1 0 0,-1-1 0,1 1 0,-4-8 0,3 11 0,1 0 0,0 0 0,-1 0 0,0 0 0,1 0 0,-1 0 0,0 0 0,0 0 0,0 1 0,0-1 0,0 1 0,0-1 0,-1 1 0,1 0 0,0 0 0,-1 0 0,1 0 0,-1 0 0,1 1 0,-1-1 0,1 1 0,-1-1 0,1 1 0,-1 0 0,0 0 0,1 0 0,-1 1 0,1-1 0,-1 0 0,1 1 0,-5 1 0,3 0 0,-1 0 0,1 0 0,0 0 0,-1 0 0,1 1 0,0 0 0,0 0 0,1 0 0,-1 0 0,1 1 0,-1-1 0,1 1 0,0 0 0,0 0 0,1 0 0,-1 0 0,1 1 0,0-1 0,-3 9 0,-2 9 0,1-1 0,-7 44 0,12-60 0,-2 16 0,1-1 0,0 1 0,2 0 0,0 0 0,2 0 0,5 30 0,-5-39 0,2 0 0,-1 0 0,2 0 0,-1 0 0,2-1 0,-1 0 0,2 0 0,-1 0 0,1-1 0,1 0 0,0-1 0,11 11 0,-17-18-72,0 0 1,0 0-1,0 0 0,1 0 0,-1-1 0,1 1 0,-1-1 0,1 0 1,-1 1-1,1-1 0,0 0 0,0-1 0,0 1 0,-1 0 0,1-1 1,0 1-1,0-1 0,4 0 0,5-4-6754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57.77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2 105 24575,'5'0'0,"0"-1"0,0 0 0,0-1 0,0 1 0,-1-1 0,1 0 0,0 0 0,-1 0 0,1-1 0,-1 1 0,0-1 0,0 0 0,0 0 0,0-1 0,-1 1 0,1-1 0,-1 0 0,0 0 0,0 0 0,0 0 0,-1-1 0,1 1 0,-1-1 0,2-6 0,-4 10 0,1 0 0,-1 0 0,0 1 0,0-1 0,0 0 0,0 0 0,0 0 0,0 0 0,0 1 0,0-1 0,0 0 0,-1 0 0,1 0 0,0 0 0,0 1 0,-1-1 0,1 0 0,0 0 0,-1 1 0,1-1 0,-1 0 0,1 1 0,-1-1 0,1 0 0,-1 1 0,0-1 0,1 1 0,-1-1 0,0 1 0,1-1 0,-1 1 0,0-1 0,0 1 0,1 0 0,-1-1 0,0 1 0,0 0 0,0 0 0,1 0 0,-1 0 0,0-1 0,0 1 0,0 0 0,0 0 0,1 1 0,-1-1 0,0 0 0,0 0 0,0 0 0,-1 1 0,-2 0 0,1 0 0,-1 0 0,1 0 0,-1 1 0,1-1 0,0 1 0,-1 0 0,1 0 0,0 0 0,-4 4 0,4-2 5,-1 1 1,1-1-1,0 1 0,0 0 0,0 0 0,1 0 1,0 0-1,0 1 0,0-1 0,1 0 1,-1 1-1,1-1 0,0 1 0,1 0 0,0-1 1,0 1-1,0 0 0,0-1 0,1 1 0,0-1 1,0 1-1,3 6 0,-3-8-51,0 0-1,1-1 1,0 1-1,0 0 1,0-1 0,0 0-1,0 1 1,1-1-1,-1 0 1,1 0 0,0-1-1,0 1 1,0 0-1,0-1 1,0 0-1,1 0 1,-1 0 0,1 0-1,0 0 1,-1-1-1,1 0 1,0 1 0,0-1-1,0-1 1,0 1-1,0-1 1,0 1 0,0-1-1,0 0 1,0-1-1,6 0 1,10-3-6780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58.29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126 1 24575,'-5'0'0,"-1"1"0,1 0 0,0 0 0,0 0 0,-1 1 0,1-1 0,0 1 0,0 1 0,0-1 0,1 1 0,-1 0 0,1 0 0,-1 0 0,1 0 0,0 1 0,0 0 0,-5 7 0,5-7 0,0 1 0,1 0 0,-1 0 0,1 0 0,1 0 0,-1 1 0,1-1 0,0 1 0,0-1 0,0 1 0,1 0 0,0 0 0,0 0 0,0 0 0,1 0 0,0 6 0,0-10 0,1 0 0,-1 0 0,0 1 0,1-1 0,0 0 0,-1 0 0,1 0 0,0 0 0,0 0 0,0 0 0,0 0 0,0 0 0,1-1 0,-1 1 0,1 0 0,-1-1 0,1 1 0,-1-1 0,1 1 0,0-1 0,0 0 0,-1 0 0,1 0 0,0 0 0,0 0 0,0 0 0,1 0 0,-1-1 0,0 1 0,0-1 0,0 1 0,0-1 0,5 0 0,-4 0 0,0 0 0,0 0 0,0-1 0,0 0 0,0 1 0,0-1 0,0 0 0,0 0 0,0 0 0,0-1 0,0 1 0,-1-1 0,1 0 0,-1 1 0,1-1 0,-1 0 0,0-1 0,0 1 0,0 0 0,0-1 0,0 1 0,0-1 0,2-4 0,5-30 0,-5 17 0,-4 20 0,1-1 0,-1 1 0,0 0 0,0 0 0,1 0 0,-1 0 0,0-1 1,0 1-1,1 0 0,-1 0 0,0 0 0,0 0 0,1 0 0,-1 0 0,0 0 0,1 0 0,-1 0 0,0 0 0,0 0 0,1 0 0,-1 0 0,0 0 0,1 0 0,-1 0 0,0 0 0,0 0 0,1 0 0,-1 0 0,0 0 0,1 0 0,-1 1 0,0-1 0,0 0 0,1 0 0,-1 0 0,0 0 0,0 1 0,1-1 1,17 12 26,-5-4-1421,2-2-5432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3:58.79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5 1 24575,'-2'46'0,"1"-29"0,0-1 0,1 0 0,1 1 0,0-1 0,5 21 0,-6-36 0,1 0 0,-1 1 0,0-1 0,1 0 0,-1 0 0,1 0 0,-1 1 0,1-1 0,0 0 0,-1 0 0,1 0 0,0 0 0,0 0 0,0 0 0,0 0 0,0 0 0,2 1 0,-2-2 0,-1 0 0,1 0 0,0 1 0,-1-1 0,1 0 0,0 0 0,-1-1 0,1 1 0,0 0 0,-1 0 0,1 0 0,-1 0 0,1-1 0,0 1 0,-1 0 0,1 0 0,-1-1 0,1 1 0,0 0 0,-1-1 0,1 1 0,-1-1 0,1 1 0,0-2 0,2-1 0,0-1 0,-1 0 0,1 0 0,-1 0 0,1 0 0,-1-1 0,0 1 0,1-6 0,-1-1 0,8-20 0,-10 29 0,1 1 0,-1 0 0,1 0 0,0 0 0,-1-1 0,1 1 0,0 0 0,0 0 0,0 0 0,0 0 0,0 0 0,0 0 0,0 1 0,0-1 0,0 0 0,0 0 0,0 1 0,0-1 0,3 0 0,-3 1 0,-1 0 0,1 0 0,0 0 0,0 0 0,0 0 0,0 1 0,0-1 0,-1 0 0,1 1 0,0-1 0,0 0 0,0 1 0,-1-1 0,1 1 0,0 0 0,-1-1 0,1 1 0,0-1 0,-1 1 0,1 0 0,-1-1 0,1 1 0,0 1 0,13 24 0,-8-16 0,-5-7-80,1 0 0,0 0-1,0 0 1,0-1 0,0 1-1,1-1 1,-1 1 0,1-1-1,-1 0 1,1 0 0,0 0 0,0 0-1,0-1 1,0 1 0,0-1-1,5 2 1,9-1-6746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1.73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88 0 24575,'-4'0'0,"-1"4"0,1 5 0,0 8 0,-2 8 0,-1 8 0,-2 10 0,0 3 0,2 3 0,-2 0 0,1-1 0,1-5 0,3-6 0,1-6 0,2-4 0,0-11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6.18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0 136 24575,'9'0'0,"0"0"0,0-1 0,-1 0 0,1 0 0,0-1 0,-1 0 0,1 0 0,10-6 0,-16 7 0,0-1 0,1 0 0,-1 0 0,0-1 0,0 1 0,-1 0 0,1-1 0,0 0 0,-1 1 0,0-1 0,1 0 0,-1 0 0,0-1 0,-1 1 0,1 0 0,-1-1 0,1 1 0,-1-1 0,0 1 0,0-1 0,0 0 0,0-4 0,-1 7 0,0-1 0,0 1 0,0-1 0,1 0 0,-1 1 0,-1-1 0,1 0 0,0 1 0,0-1 0,-1 0 0,1 1 0,-1-1 0,1 0 0,-1 1 0,1-1 0,-1 1 0,0-1 0,0 1 0,0 0 0,0-1 0,0 1 0,0 0 0,0 0 0,-1 0 0,1-1 0,0 1 0,-1 1 0,1-1 0,-1 0 0,1 0 0,-1 0 0,1 1 0,-1-1 0,1 1 0,-1-1 0,-3 0 0,2 1 0,0 0 0,0 0 0,0 0 0,0 0 0,0 0 0,0 1 0,0-1 0,0 1 0,0 0 0,0 0 0,0 0 0,0 0 0,0 1 0,1-1 0,-1 1 0,0 0 0,1-1 0,0 1 0,-4 4 0,2-1 0,-1 0 0,1 0 0,1 0 0,-1 1 0,1 0 0,0 0 0,0 0 0,1 0 0,-1 0 0,2 1 0,-1-1 0,1 0 0,-1 1 0,2 0 0,-1-1 0,1 1 0,0 0 0,0-1 0,1 1 0,2 10 0,-2-13 0,1 1 0,0 0 0,0 0 0,0-1 0,0 1 0,1-1 0,0 1 0,0-1 0,0 0 0,0 0 0,1-1 0,-1 1 0,1-1 0,0 0 0,0 1 0,1-2 0,-1 1 0,0 0 0,1-1 0,0 0 0,-1 0 0,1 0 0,0-1 0,0 0 0,0 0 0,0 0 0,6 0 0,14-1-1365,-4-4-5461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2.08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24575,'19'29'0,"9"22"0,4 8 0,-4 3 0,-2-3 0,-6-7 0,-3-5 0,-4-7 0,-5-7 0,-7-9 0,-3-8-8191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2.46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24575,'15'4'0,"12"1"0,9-1 0,2 0 0,-6-1-8191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4.82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24575,'8'37'0,"1"-7"0,-9-26 0,1 8 0,1 1 0,0 0 0,1 0 0,0-1 0,1 0 0,7 16 0,-11-28 0,0 0 0,0 1 0,0-1 0,0 0 0,1 1 0,-1-1 0,0 0 0,0 1 0,0-1 0,1 0 0,-1 0 0,0 1 0,0-1 0,1 0 0,-1 0 0,0 1 0,0-1 0,1 0 0,-1 0 0,0 0 0,1 0 0,-1 0 0,0 1 0,1-1 0,-1 0 0,0 0 0,1 0 0,-1 0 0,0 0 0,1 0 0,-1 0 0,0 0 0,1 0 0,-1 0 0,9-12 0,2-28 0,-8 28 0,-1 7 14,0 0-1,0 0 0,1 0 0,0 1 1,0-1-1,0 1 0,0 0 1,6-6-1,-8 9-64,0-1 0,1 1-1,-1 0 1,0 0 0,1 0 0,-1 0 0,1 0-1,-1 0 1,1 0 0,0 1 0,-1-1-1,1 0 1,0 1 0,-1 0 0,1-1 0,0 1-1,0 0 1,-1 0 0,1 0 0,0 0 0,0 0-1,0 0 1,-1 0 0,1 1 0,0-1 0,-1 1-1,1-1 1,2 2 0,6 5-6775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5.36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111 1 24575,'-4'0'0,"0"1"0,0 0 0,0 1 0,1-1 0,-1 1 0,0-1 0,0 1 0,1 0 0,-1 1 0,1-1 0,0 0 0,0 1 0,0 0 0,-5 5 0,6-7 0,1 1 0,-1-1 0,1 1 0,-1 0 0,1-1 0,0 1 0,-1 0 0,1 0 0,0 0 0,0 0 0,0 0 0,1 0 0,-1 0 0,0 0 0,1 0 0,0 0 0,-1 1 0,1-1 0,0 0 0,0 0 0,0 0 0,0 1 0,0-1 0,1 0 0,-1 0 0,1 0 0,-1 0 0,2 3 0,-1-4 0,0 0 0,0 0 0,0 1 0,0-1 0,1 0 0,-1 0 0,0 0 0,1-1 0,-1 1 0,0 0 0,1 0 0,-1-1 0,1 1 0,-1-1 0,1 1 0,-1-1 0,1 0 0,-1 1 0,1-1 0,0 0 0,-1 0 0,1 0 0,-1 0 0,1-1 0,0 1 0,-1 0 0,1-1 0,-1 1 0,1-1 0,-1 1 0,1-1 0,-1 0 0,0 1 0,1-1 0,-1 0 0,2-1 0,0 0 0,1-1 0,-1 1 0,1-1 0,-1 0 0,0 0 0,0 0 0,0 0 0,-1 0 0,1-1 0,-1 1 0,0-1 0,3-4 0,-11 29 0,2 1 0,1 0 0,0 0 0,2 0 0,1 0 0,0 0 0,2 0 0,5 28 0,-7-47 0,1 1 0,-1-1 0,0 0 0,1 0 0,-1 1 0,-1-1 0,1 0 0,0 1 0,-1-1 0,0 0 0,0 0 0,0 1 0,0-1 0,0 0 0,-1 0 0,-2 5 0,2-7 0,1 1 0,-1-1 0,0 0 0,1 0 0,-1 1 0,0-1 0,0 0 0,0-1 0,1 1 0,-1 0 0,0-1 0,0 1 0,0-1 0,-1 1 0,1-1 0,0 0 0,0 0 0,0 0 0,0 0 0,0 0 0,0 0 0,0-1 0,0 1 0,0-1 0,0 1 0,0-1 0,0 0 0,-3-1 0,2 0-62,0 0 0,-1 0 0,1 0 0,0-1 0,0 1 0,0-1 0,0 1 0,1-1 0,-1 0 0,1 0 0,0-1 0,0 1-1,0 0 1,0-1 0,0 1 0,1-1 0,-1 1 0,1-1 0,0 0 0,0 0 0,0-4 0,-3-15-6764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5.73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24575,'0'9'0,"1"0"0,0 1 0,0-1 0,1 0 0,0 0 0,1 0 0,0 0 0,8 16 0,-10-23 0,0 0 0,0 0 0,0 0 0,0 0 0,1 0 0,-1-1 0,0 1 0,1-1 0,-1 1 0,1-1 0,0 1 0,-1-1 0,1 0 0,0 0 0,0 0 0,0 0 0,0 0 0,0 0 0,0 0 0,0-1 0,0 1 0,0-1 0,0 0 0,0 1 0,0-1 0,0 0 0,1 0 0,-1 0 0,0 0 0,0-1 0,0 1 0,0-1 0,0 1 0,0-1 0,0 0 0,0 0 0,0 1 0,0-1 0,0-1 0,-1 1 0,1 0 0,0 0 0,2-4 0,1 1 0,0-1 0,-1 0 0,0 0 0,0 0 0,0 0 0,0-1 0,-1 1 0,0-1 0,0 0 0,-1 0 0,3-8 0,-4 9 0,-1 21 0,1-1 0,1 1 0,5 23 0,-7-36-40,1 0 0,0-1 0,0 1 0,0 0-1,0-1 1,1 1 0,-1-1 0,1 1 0,-1-1 0,1 0 0,0 0-1,0 0 1,0 0 0,0 0 0,0 0 0,0 0 0,0-1-1,1 1 1,-1-1 0,1 0 0,-1 1 0,1-1 0,0 0 0,-1-1-1,1 1 1,0 0 0,0-1 0,-1 1 0,1-1 0,0 0-1,0 0 1,0 0 0,3-1 0,12-3-6786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6.38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24575,'1'35'0,"1"-1"0,13 65 0,-15-98 0,0 1 0,0-1 0,1 1 0,-1-1 0,0 1 0,1-1 0,-1 1 0,1-1 0,0 1 0,0-1 0,-1 0 0,1 1 0,2 1 0,-3-3 0,0 0 0,1 0 0,-1 0 0,1-1 0,-1 1 0,0 0 0,1 0 0,-1 0 0,0 0 0,0 0 0,1 0 0,-1 0 0,0-1 0,1 1 0,-1 0 0,0 0 0,1 0 0,-1-1 0,0 1 0,0 0 0,0 0 0,1-1 0,-1 1 0,0 0 0,0 0 0,0-1 0,1 1 0,-1 0 0,0-1 0,0 1 0,0 0 0,0-1 0,0 1 0,0-1 0,2-5 0,0-1 0,0 1 0,-1 0 0,2-12 0,-3 9 0,0 5 0,0 0 0,0 1 0,0-1 0,1 0 0,-1 0 0,1 1 0,0-1 0,0 0 0,1 1 0,1-5 0,-3 8 0,0 0 0,1 0 0,-1 0 0,0-1 0,1 1 0,-1 0 0,0 0 0,0 0 0,1 0 0,-1 0 0,0 0 0,1 0 0,-1 0 0,0 0 0,0 0 0,1 0 0,-1 0 0,0 0 0,1 0 0,-1 0 0,0 0 0,0 0 0,1 0 0,-1 0 0,0 1 0,1-1 0,-1 0 0,0 0 0,0 0 0,1 0 0,-1 1 0,0-1 0,0 0 0,0 0 0,1 0 0,-1 1 0,0-1 0,0 0 0,0 0 0,0 1 0,0-1 0,1 0 0,-1 1 0,0-1 0,0 0 0,0 0 0,0 1 0,8 14 0,-6-10 0,11 21 0,-3-22 0,1-15 0,0-11 0,-9 15 0,1 1 0,0 0 0,1-1 0,-1 1 0,1 0 0,7-7 0,-10 12 0,0 0 0,0 0 0,0 1 0,0-1 0,0 0 0,0 1 0,0-1 0,0 1 0,0-1 0,0 1 0,0 0 0,0-1 0,0 1 0,0 0 0,0 0 0,1 0 0,-1 0 0,2 0 0,-1 0 0,0 1 0,0 0 0,0-1 0,0 1 0,-1 0 0,1 0 0,0 0 0,0 0 0,-1 1 0,1-1 0,-1 0 0,1 1 0,-1-1 0,2 3 0,25 32-1365,-15-17-5461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6.74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1 104 24575,'12'-3'0,"0"0"0,1-1 0,-2 0 0,14-7 0,-22 9 0,1 1 0,-1-1 0,0 0 0,0 0 0,0 0 0,-1 0 0,1 0 0,0-1 0,-1 1 0,0-1 0,1 0 0,-1 1 0,0-1 0,0 0 0,-1 0 0,1-1 0,-1 1 0,1 0 0,0-5 0,-2 7 0,1 1 0,-1-1 0,0 0 0,0 1 0,0-1 0,0 0 0,0 0 0,0 1 0,0-1 0,0 0 0,0 1 0,0-1 0,0 0 0,0 0 0,0 1 0,0-1 0,-1 0 0,1 1 0,0-1 0,-1 0 0,1 1 0,0-1 0,-1 0 0,1 1 0,-1-1 0,1 1 0,-1-1 0,1 1 0,-1-1 0,1 1 0,-1-1 0,0 1 0,1 0 0,-1-1 0,1 1 0,-1 0 0,0 0 0,0-1 0,1 1 0,-1 0 0,0 0 0,1 0 0,-1 0 0,0 0 0,0 0 0,1 0 0,-1 0 0,0 0 0,1 0 0,-2 0 0,-1 1 0,0 0 0,0-1 0,0 1 0,0 1 0,0-1 0,0 0 0,0 1 0,0-1 0,-5 5 0,4-2 0,0 0 0,1 0 0,-1 0 0,1 1 0,0-1 0,0 1 0,0 0 0,0 0 0,1 0 0,0 0 0,0 0 0,0 0 0,1 1 0,0-1 0,-1 11 0,2-13 0,0 0 0,0-1 0,0 1 0,1-1 0,-1 1 0,1 0 0,0-1 0,0 1 0,-1-1 0,2 0 0,-1 1 0,0-1 0,0 0 0,1 0 0,0 0 0,-1 0 0,1 0 0,0 0 0,0 0 0,0 0 0,0-1 0,0 1 0,0-1 0,0 1 0,1-1 0,-1 0 0,0 0 0,1 0 0,-1 0 0,1 0 0,-1-1 0,1 1 0,0-1 0,-1 0 0,6 0 0,-1 1-195,1-1 0,-1-1 0,1 1 0,-1-1 0,1-1 0,8-2 0,12-5-6631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7.10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1 24575,'-2'39'0,"1"-25"0,1-1 0,0 0 0,0 0 0,1 0 0,5 25 0,-5-37 0,-1 1 0,0-1 0,1 1 0,-1-1 0,1 0 0,0 1 0,-1-1 0,1 0 0,0 1 0,0-1 0,0 0 0,0 0 0,0 1 0,0-1 0,0 0 0,0 0 0,0 0 0,1-1 0,-1 1 0,0 0 0,1 0 0,-1-1 0,1 1 0,-1 0 0,0-1 0,1 0 0,-1 1 0,1-1 0,-1 0 0,1 0 0,0 0 0,-1 0 0,1 0 0,-1 0 0,1 0 0,-1 0 0,1-1 0,-1 1 0,1 0 0,-1-1 0,1 0 0,-1 1 0,0-1 0,1 0 0,1-1 0,3-2 0,0 0 0,0 0 0,0 0 0,-1-1 0,0 0 0,0 0 0,0 0 0,6-9 0,-11 13 0,0 0 0,1 0 0,-1 0 0,1 0 0,-1 0 0,1 0 0,0 1 0,-1-1 0,1 0 0,0 0 0,0 1 0,-1-1 0,1 0 0,0 1 0,0-1 0,0 1 0,0-1 0,0 1 0,1-1 0,9 12 0,7 9 0,-16-18 6,0-1 0,0 1 0,0-1 0,0 0 0,1 0 0,-1 0 0,0 0 0,1 0 0,-1 0 0,1-1 0,-1 1 0,1-1 0,-1 0 0,1 0 0,-1 0 0,1 0 0,-1 0 0,1 0 0,4-2 0,-2 0-192,0 0 1,0 0-1,0 0 0,0-1 1,0 0-1,-1 0 1,9-7-1,6-8-6640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7.46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46 0 24575,'-7'18'0,"-3"14"0,0 13 0,3 5 0,1 2 0,3-4 0,1-2 0,1-7 0,5-5 0,2-5 0,3-8 0,0-10 0,-1-12 0,-3-8 0,-1-8 0,-6-3 0,-2 1-8191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7.80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9 24575,'15'0'0,"8"0"0,8 0 0,3 0 0,2 0 0,-1 0 0,1 0 0,-2 0 0,-3 0 0,-3 0 0,-3-4 0,-5-1-8191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6.52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1 24575,'-1'48'0,"-1"-33"0,1 1 0,1 0 0,1-1 0,0 1 0,5 26 0,-6-42 0,0 0 0,0 0 0,0 0 0,0 0 0,0 0 0,1 1 0,-1-1 0,0 0 0,0 0 0,0 0 0,0 0 0,0 0 0,0 1 0,0-1 0,0 0 0,0 0 0,0 0 0,0 0 0,0 0 0,0 0 0,1 0 0,-1 0 0,0 1 0,0-1 0,0 0 0,0 0 0,0 0 0,0 0 0,1 0 0,-1 0 0,0 0 0,0 0 0,0 0 0,0 0 0,0 0 0,1 0 0,-1 0 0,0 0 0,0 0 0,0 0 0,0 0 0,0 0 0,0 0 0,1 0 0,-1 0 0,0 0 0,0 0 0,0 0 0,0 0 0,0-1 0,0 1 0,1 0 0,-1 0 0,0 0 0,0 0 0,0 0 0,0 0 0,0 0 0,0-1 0,8-11 0,4-17 0,-6 3 0,-4 14 0,1 0 0,0 1 0,1-1 0,5-10 0,-8 20 0,0 0 0,0 0 0,0 0 0,0 1 0,0-1 0,1 0 0,-1 1 0,0-1 0,1 0 0,-1 1 0,1 0 0,0-1 0,-1 1 0,1 0 0,0 0 0,0 0 0,0 0 0,0 0 0,0 1 0,0-1 0,0 0 0,0 1 0,0 0 0,0-1 0,0 1 0,0 0 0,0 0 0,4 1 0,-4-1-97,0 1-1,1-1 1,-1 1-1,0 0 1,0 0-1,0 0 1,0 0-1,0 1 1,0-1-1,0 1 1,0-1-1,-1 1 0,4 3 1,6 9-6729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8.86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24575,'0'11'0,"0"15"0,0 10 0,0 7 0,0 6 0,3 3 0,2-3 0,0-4 0,3-5 0,-1-6 0,3-9 0,0-12 0,-2-15 0,-3-8-8191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9.28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24575,'32'86'0,"-19"-48"0,1-1 0,2-1 0,27 46 0,-42-80 0,1 1 0,0 0 0,0 0 0,0-1 0,0 0 0,0 1 0,1-1 0,-1 0 0,1 0 0,5 3 0,-7-4 0,1-1 0,-1 0 0,0 1 0,1-1 0,-1 0 0,0 0 0,1 0 0,-1 0 0,1 0 0,-1 0 0,0-1 0,1 1 0,-1 0 0,0-1 0,0 1 0,1-1 0,-1 1 0,0-1 0,0 0 0,0 1 0,0-1 0,1 0 0,-1 0 0,0 0 0,-1 0 0,1 0 0,0 0 0,1-2 0,6-7 0,-1 0 0,-1 0 0,1-1 0,-2 0 0,0-1 0,0 1 0,-1-1 0,5-23 0,13-101 0,-21 129 0,-4 42 0,2 0 0,2 0 0,1 0 0,2 0 0,1 0 0,12 41 0,-15-71-151,-1-1-1,1 0 0,-1 0 0,1-1 1,0 1-1,1 0 0,-1-1 1,4 5-1,3-1-6674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09.71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89 1 24575,'-9'8'0,"0"1"0,1 0 0,1 1 0,0 0 0,0 0 0,0 1 0,2 0 0,-1 0 0,1 0 0,1 1 0,0 0 0,1-1 0,-4 25 0,7-34 0,0 0 0,0-1 0,0 1 0,0 0 0,0 0 0,0-1 0,0 1 0,1 0 0,-1 0 0,0-1 0,1 1 0,0 0 0,-1-1 0,1 1 0,0-1 0,2 3 0,-2-3 0,0 0 0,-1-1 0,1 1 0,0 0 0,0-1 0,0 1 0,0-1 0,0 0 0,0 1 0,0-1 0,0 0 0,0 0 0,0 1 0,0-1 0,0 0 0,0 0 0,0 0 0,0 0 0,0 0 0,2-1 0,1 0 0,-1 0 0,1 0 0,-1-1 0,1 1 0,-1-1 0,0 0 0,0 0 0,0 0 0,0 0 0,0-1 0,0 1 0,0-1 0,-1 0 0,3-3 0,4-9 0,0-1 0,-2 0 0,0-1 0,0 1 0,5-25 0,-12 44 0,0 22 0,6 39 0,-6-62-54,1 1-1,-1-1 0,1 0 1,0 0-1,0 0 1,0 0-1,0 0 0,0 0 1,0 0-1,1 0 1,-1-1-1,0 1 0,1 0 1,0-1-1,-1 1 0,1-1 1,0 0-1,0 1 1,0-1-1,0 0 0,0 0 1,0 0-1,0 0 1,2 0-1,13 1-6771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0.05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24575,'29'0'0,"10"3"0,-1 6 0,-8 4 0,-9 4 0,-7 3 0,-7 2 0,-5 0 0,2 0 0,4-2 0,0-10 0,2-14 0,1-9 0,-3-6 0,1-4 0,0-2 0,1 4 0,-1 5-8191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0.46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107 4 24575,'-4'-1'0,"-1"0"0,0 0 0,1 1 0,-1-1 0,0 1 0,1 0 0,-1 1 0,0-1 0,1 1 0,-1 0 0,1 0 0,-1 0 0,1 1 0,-1 0 0,-7 4 0,10-5 0,1 0 0,-1 1 0,0-1 0,0 1 0,1-1 0,-1 1 0,0 0 0,1 0 0,0-1 0,-1 1 0,1 0 0,0 1 0,0-1 0,0 0 0,0 0 0,1 0 0,-1 0 0,1 1 0,-1-1 0,1 0 0,0 1 0,0-1 0,0 0 0,0 1 0,0-1 0,0 0 0,0 1 0,1-1 0,0 0 0,-1 0 0,1 0 0,0 1 0,1 2 0,2 1 0,-1 0 0,1 0 0,0-1 0,1 1 0,-1-1 0,1 0 0,0 0 0,8 6 0,-7-7 0,0 1 0,-1 1 0,0-1 0,0 1 0,0 0 0,5 8 0,-9-13 0,-1-1 0,0 1 0,1-1 0,-1 1 0,1-1 0,-1 1 0,0-1 0,0 1 0,1-1 0,-1 1 0,0 0 0,0-1 0,0 1 0,0-1 0,0 1 0,1 0 0,-1-1 0,0 1 0,0 0 0,-1-1 0,1 1 0,0-1 0,0 1 0,0 0 0,0-1 0,0 1 0,-1-1 0,1 1 0,0 0 0,-1-1 0,1 1 0,0-1 0,-1 1 0,1-1 0,0 1 0,-1-1 0,1 0 0,-1 1 0,1-1 0,-1 1 0,1-1 0,-1 0 0,1 1 0,-1-1 0,0 0 0,1 0 0,-1 0 0,0 1 0,0-1 0,-1 0 0,1 0 0,0 0 0,0 0 0,-1-1 0,1 1 0,0 0 0,0 0 0,0-1 0,-1 1 0,1-1 0,0 1 0,0-1 0,0 1 0,0-1 0,0 0 0,0 0 0,0 1 0,0-1 0,0 0 0,0 0 0,1 0 0,-1 0 0,0 0 0,1 0 0,-2-2 0,-7-21-1365,3-3-5461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0.95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24575,'6'134'0,"31"188"0,-37-318 0,1 1 0,0 0 0,0-1 0,1 1 0,0-1 0,2 6 0,-4-9 0,1-1 0,-1 0 0,0 1 0,0-1 0,0 0 0,1 1 0,-1-1 0,0 0 0,1 1 0,-1-1 0,0 0 0,1 0 0,-1 1 0,0-1 0,1 0 0,-1 0 0,0 0 0,1 0 0,-1 1 0,1-1 0,-1 0 0,0 0 0,1 0 0,-1 0 0,1 0 0,-1 0 0,0 0 0,1 0 0,0 0 0,0-1 0,0 0 0,0 1 0,0-1 0,0 0 0,0 0 0,0 0 0,0 0 0,0 0 0,-1 0 0,1 0 0,0 0 0,-1 0 0,1 0 0,0-3 0,6-12 0,-4 8 0,1 1 0,-1 0 0,1-1 0,0 1 0,8-9 0,-11 15 0,0 0 0,0 0 0,0 0 0,0 0 0,0 0 0,0 0 0,0 1 0,0-1 0,0 0 0,0 1 0,1-1 0,-1 1 0,0-1 0,1 1 0,-1 0 0,0 0 0,1-1 0,-1 1 0,0 0 0,1 0 0,-1 0 0,0 0 0,1 0 0,-1 1 0,0-1 0,1 0 0,-1 1 0,0-1 0,0 1 0,1-1 0,-1 1 0,0 0 0,0-1 0,0 1 0,0 0 0,0 0 0,0 0 0,0 0 0,0 0 0,1 1 0,4 5-136,0 0-1,0 1 1,-1 0-1,0 0 1,0 0-1,-1 1 1,0-1-1,-1 1 0,4 14 1,-3-12-6690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1.34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105 1 24575,'-8'2'0,"1"0"0,-1 1 0,1 1 0,-1-1 0,1 1 0,0 0 0,-11 9 0,15-11 0,1 0 0,-1 1 0,0-1 0,1 1 0,0-1 0,0 1 0,0 0 0,0-1 0,0 1 0,0 0 0,1 0 0,-1 1 0,1-1 0,0 0 0,0 0 0,0 1 0,0-1 0,1 0 0,-1 1 0,1 4 0,0-7 0,0 0 0,0 0 0,0 0 0,0 1 0,1-1 0,-1 0 0,0 0 0,1 0 0,-1 0 0,1 0 0,-1 0 0,1 0 0,-1 0 0,1 0 0,0 0 0,-1 0 0,1 0 0,0-1 0,0 1 0,0 0 0,-1 0 0,1-1 0,0 1 0,0-1 0,0 1 0,0-1 0,0 1 0,0-1 0,1 1 0,-1-1 0,0 0 0,0 0 0,0 1 0,0-1 0,0 0 0,0 0 0,1 0 0,-1 0 0,0-1 0,0 1 0,0 0 0,0 0 0,0-1 0,0 1 0,0 0 0,0-1 0,2 0 0,1-1 0,0 0 0,0 0 0,0 0 0,0 0 0,0 0 0,0-1 0,-1 0 0,1 0 0,-1 0 0,6-7 0,1-10 0,-3 6 0,-3 31 0,-3-14-62,-1 0 0,0-1 0,1 1 0,-1 0 0,1 0 0,0-1 0,0 1 0,0-1 0,0 1 0,0-1 0,1 1 0,-1-1-1,1 0 1,0 1 0,0-1 0,-1 0 0,1 0 0,1 0 0,-1-1 0,0 1 0,3 1 0,12 5-6764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1.98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4 411 24575,'2'-1'0,"0"1"0,0-1 0,0 1 0,-1-1 0,1 1 0,0-1 0,0 0 0,-1 0 0,1 0 0,-1 0 0,1 0 0,-1 0 0,1-1 0,1-1 0,21-25 0,-16 18 0,3-5 0,0 0 0,-1-1 0,0 0 0,-1-1 0,-1 0 0,-1-1 0,-1 1 0,0-1 0,-1 0 0,-1-1 0,-1 1 0,2-38 0,-5 50 0,0-1 0,-1 0 0,0 0 0,-1 1 0,1-1 0,-2 1 0,1-1 0,-6-10 0,8 16 0,-1-1 0,0 0 0,1 1 0,-1-1 0,0 1 0,0-1 0,0 1 0,0 0 0,-1-1 0,1 1 0,0 0 0,0 0 0,-1 0 0,1 0 0,-1 0 0,1 0 0,-1 0 0,1 0 0,-1 1 0,1-1 0,-1 1 0,0-1 0,0 1 0,1-1 0,-1 1 0,0 0 0,1 0 0,-1 0 0,0 0 0,0 0 0,1 0 0,-1 1 0,0-1 0,1 0 0,-1 1 0,0 0 0,1-1 0,-3 2 0,1 0 0,0 0 0,0 0 0,1 1 0,-1-1 0,1 1 0,-1 0 0,1-1 0,0 1 0,0 0 0,0 0 0,0 0 0,1 1 0,-2 3 0,-14 48 0,14-44 0,-6 31 0,-9 80 0,16-98 0,1 1 0,2 0 0,0 0 0,9 41 0,-10-61-76,1-1 1,0 0-1,0 1 0,1-1 0,-1 0 0,1 0 0,0 1 0,0-1 1,0-1-1,0 1 0,1 0 0,0 0 0,0-1 0,0 0 1,0 0-1,0 1 0,6 3 0,5-2-6750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5.21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0 125 24575,'22'-19'0,"17"-18"0,-37 35 0,0-1 0,-1 1 0,1-1 0,0 1 0,-1-1 0,0 0 0,1 0 0,-1 0 0,0 0 0,-1 1 0,1-1 0,0 0 0,-1-1 0,1-3 0,-1 6 0,0 0 0,0 1 0,0-1 0,0 0 0,0 0 0,-1 0 0,1 0 0,0 0 0,0 0 0,-1 1 0,1-1 0,0 0 0,-1 0 0,1 0 0,-1 1 0,1-1 0,-1 0 0,1 0 0,-1 1 0,1-1 0,-1 1 0,0-1 0,1 0 0,-1 1 0,0-1 0,0 1 0,1-1 0,-1 1 0,0 0 0,0-1 0,0 1 0,0 0 0,1 0 0,-1 0 0,0-1 0,-1 1 0,1 0 0,-1 0 0,1 1 0,0-1 0,-1 0 0,1 0 0,0 1 0,-1-1 0,1 1 0,0-1 0,0 1 0,0 0 0,-1-1 0,1 1 0,0 0 0,0 0 0,0 0 0,0 0 0,0 0 0,0 0 0,1 0 0,-1 0 0,0 0 0,-1 2 0,-1 7 0,0-1 0,1 1 0,-1 0 0,2 1 0,0-1 0,0 0 0,0 0 0,2 0 0,-1 1 0,1-1 0,1 0 0,2 13 0,-3-21 6,0-1 0,0 1 0,0 0 0,0 0 0,0-1 0,0 1 0,1-1 0,-1 1 0,0-1 0,1 1 0,-1-1 0,1 0-1,0 0 1,-1 0 0,1 0 0,0 0 0,0 0 0,0 0 0,2 0 0,38 6-1490,-20-7-5342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5.54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24575,'0'11'0,"3"7"0,2 5 0,3-2 0,5-4 0,3-10 0,2-8 0,3-9 0,1-6 0,0 0 0,1 2 0,-1 8 0,0 5 0,1 2 0,2 4 0,-2 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7.06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115 1 24575,'-15'0'0,"-6"4"0,-3 5 0,3 5 0,5 3 0,5 4 0,4 6 0,8 1 0,3 1 0,5-1 0,1-1 0,3-6 0,-1-2 0,-7-4 0,-7-1 0,-12-3 0,-3-3-8191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6.60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25 1 24575,'0'0'0,"0"0"0,0 0 0,0 0 0,0 0 0,-1 1 0,1-1 0,0 0 0,0 0 0,0 0 0,0 0 0,0 0 0,0 0 0,0 0 0,0 0 0,-1 0 0,1 1 0,0-1 0,0 0 0,0 0 0,0 0 0,0 0 0,0 0 0,-1 0 0,1 0 0,0 0 0,0 0 0,0 0 0,0 0 0,0 0 0,-1 0 0,1 0 0,0 0 0,0 0 0,0 0 0,0 0 0,0 0 0,0 0 0,-1 0 0,1 0 0,0 0 0,0-1 0,0 1 0,0 0 0,0 0 0,0 0 0,0 0 0,-1 0 0,1 0 0,0 0 0,0 0 0,0-1 0,0 1 0,0 0 0,0 0 0,-7 14 0,2 11 0,2 0 0,0 0 0,2 38 0,11 80 0,-9-123 0,37 276 0,-26-232 0,4 0 0,35 96 0,-33-128 0,-18-32 0,0 1 0,0-1 0,0 0 0,0 0 0,0 0 0,0 0 0,0 0 0,0 1 0,0-1 0,0 0 0,0 0 0,0 0 0,0 0 0,1 0 0,-1 0 0,0 0 0,0 1 0,0-1 0,0 0 0,0 0 0,0 0 0,1 0 0,-1 0 0,0 0 0,0 0 0,0 0 0,0 0 0,0 0 0,1 0 0,-1 0 0,0 0 0,0 0 0,0 0 0,0 0 0,0 0 0,1 0 0,-1 0 0,0 0 0,0 0 0,0 0 0,0 0 0,0 0 0,1 0 0,-1 0 0,0 0 0,0 0 0,0 0 0,0 0 0,0-1 0,0 1 0,1 0 0,-1 0 0,-1-21 0,-5-13-1365,-3-5-5461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8.16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1 285 24575,'210'-11'0,"-28"1"0,100 9 0,313-16 0,-105-12 0,-22 3 0,-62-1 0,-169 13 0,40-15 0,147-5 0,62 23 0,-201-2 0,-2 0 0,-66-7 0,85-6 0,212 22 0,-266 7 0,651-3 0,-895 0 0,45 4 0,-47-4 0,-1 0 0,1 1 0,-1-1 0,0 0 0,1 1 0,-1 0 0,0-1 0,1 1 0,-1 0 0,0-1 0,0 1 0,0 0 0,1 0 0,-1 0 0,0 0 0,0 0 0,0 0 0,-1 0 0,1 1 0,0-1 0,0 0 0,-1 0 0,1 1 0,0-1 0,-1 0 0,1 1 0,-1-1 0,0 1 0,1 1 0,-1-3-24,-1 0 0,1 0 0,0 1 0,0-1 0,0 0 0,-1 0 0,1 1 0,0-1 0,0 0 0,-1 0 0,1 0 0,0 0 0,-1 1 0,1-1 0,0 0 0,0 0 0,-1 0 0,1 0 0,0 0 0,-1 0 0,1 0 0,0 0 0,-1 0 0,1 0 0,0 0 0,-1 0 0,1 0 0,0 0 0,-1 0 0,1 0 0,0 0 0,-1 0 0,1 0 0,0-1 0,0 1 0,-1 0 0,0 0-453,-10-3-6349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19.59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 24575,'94'-2'0,"140"5"0,-231-3 0,-1 0 0,0 1 0,0-1 0,0 1 0,0 0 0,0 0 0,0 0 0,0 0 0,0 0 0,0 0 0,0 0 0,-1 0 0,1 1 0,0-1 0,-1 1 0,1 0 0,-1-1 0,0 1 0,1 0 0,-1 0 0,0 0 0,0 0 0,0 0 0,0 0 0,-1 0 0,1 0 0,0 0 0,-1 0 0,0 0 0,1 3 0,0 9 0,0 0 0,0 0 0,-3 25 0,1-15 0,10 444 0,1-193 0,-3-232-1365,-2-26-5461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22.53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75 24575,'9'35'0,"0"-8"0,-9-22 0,1-1 0,0 0 0,0 1 0,0-1 0,0 0 0,1 0 0,0 0 0,0 0 0,0 0 0,3 4 0,-3-5 0,1-1 0,-1 0 0,0-1 0,1 1 0,-1 0 0,1-1 0,-1 0 0,1 1 0,0-1 0,-1 0 0,1 0 0,0 0 0,0-1 0,0 1 0,0-1 0,5 1 0,202-2 0,-89-2 0,212 5 0,295-4 0,-391-9 0,100-1 0,184 0 0,361 1 0,-544 13 0,139-15 0,-130 4 0,31-3 0,-136 1 0,3 0 0,108-11 0,13 0 0,-154 16 0,-48 3 0,-62-7 0,39-2 0,-59 14 0,86-4 0,-148-3 120,-20 5-165,1 0 0,-1 0 0,1-1 0,-1 1 0,0 0 0,1-1 0,-1 1 0,1 0 0,-1-1 0,0 1 0,1-1 0,-1 1 0,0-1 0,1 1 0,-1-1 0,0 1 0,0-1 0,1 1 0,-1-1 0,0 1 0,0-1 0,0 1 0,0-1 0,0 1 0,0-1 0,0 1 0,0-1 0,0 0 0,0 1 0,0-1 0,0 1 0,0-1 0,-4-8-6781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24.95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0 172 24575,'8'0'0,"5"-4"0,5-1 0,3-3 0,2-5 0,0-3 0,0 1 0,4 0 0,0-3 0,0 4 0,3-1 0,-1 2 0,-1 1 0,-1 1 0,-10 3 0,-11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25.37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24575,'4'0'0,"1"4"0,3 4 0,1 5 0,2 5 0,6 1 0,5 6 0,2 3 0,4-1 0,1-1 0,0 0 0,-2-6 0,-6-9 0,-5-11 0,-11-9 0,-5-6 0,-3-1-8191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25.78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23 1 24575,'-4'11'0,"-1"11"0,0 6 0,2 5 0,0 1 0,1 2 0,1 2 0,1-2 0,0-3 0,0-3 0,0-4 0,1-2 0,-1-9 0,0-10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26.50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58 24575,'560'-29'0,"-414"18"0,42 5 0,-184 6-136,0 0-1,0-1 1,0 0-1,0 1 1,0-1-1,0-1 1,0 1-1,0-1 0,4-2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54.79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154 27 24575,'-2'-2'0,"-1"-1"0,1 1 0,-1 0 0,1 0 0,-1 0 0,0 0 0,0 0 0,0 0 0,0 1 0,0 0 0,0-1 0,0 1 0,0 0 0,-1 1 0,1-1 0,0 1 0,-1-1 0,1 1 0,0 0 0,-1 0 0,1 0 0,0 1 0,-1-1 0,1 1 0,0 0 0,-1 0 0,1 0 0,0 0 0,0 0 0,0 1 0,0 0 0,0-1 0,0 1 0,-4 4 0,3-2 0,0-1 0,1 1 0,-1 0 0,1 0 0,0 0 0,0 1 0,1-1 0,-1 1 0,1 0 0,0-1 0,0 1 0,0 0 0,1 0 0,0 1 0,0-1 0,0 0 0,0 0 0,1 0 0,0 1 0,0-1 0,0 0 0,2 7 0,2 0 0,0 0 0,1 0 0,1-1 0,-1 0 0,2 0 0,0 0 0,15 19 0,1 0 0,-23-29 0,1 0 0,0-1 0,-1 1 0,1 0 0,-1 0 0,1-1 0,-1 1 0,0 0 0,1 0 0,-1 0 0,0 0 0,1 0 0,-1 0 0,0-1 0,0 1 0,0 0 0,0 0 0,0 0 0,0 0 0,0 0 0,0 0 0,0 0 0,0 0 0,-1 0 0,1 0 0,0 0 0,-1-1 0,1 1 0,-1 0 0,1 0 0,0 0 0,-2 1 0,1-1 0,0-1 0,0 1 0,-1 0 0,1-1 0,0 1 0,0-1 0,0 1 0,-1-1 0,1 0 0,0 1 0,-1-1 0,1 0 0,0 0 0,0 0 0,-1 0 0,1 0 0,0 0 0,-1 0 0,1-1 0,0 1 0,-1 0 0,0-1 0,-5-4-1365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55.151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1 143 24575,'84'-42'0,"-75"37"0,-1-1 0,0 1 0,0-2 0,0 1 0,-1-1 0,0 0 0,7-10 0,-13 16 0,0-1 0,1 0 0,-1 1 0,0-1 0,-1 0 0,1 0 0,0 0 0,0 0 0,-1 0 0,1 0 0,-1-3 0,0 5 0,0-1 0,0 0 0,0 1 0,0-1 0,0 1 0,0-1 0,0 0 0,0 1 0,0-1 0,-1 1 0,1-1 0,0 0 0,0 1 0,-1-1 0,1 1 0,-1-1 0,1 1 0,0-1 0,-1 1 0,1-1 0,-1 1 0,1 0 0,-1-1 0,0 0 0,0 1 0,-1 0 0,0-1 0,1 1 0,-1 0 0,0 0 0,1 0 0,-1 0 0,1 0 0,-1 0 0,0 1 0,1-1 0,-1 0 0,1 1 0,-1-1 0,1 1 0,-1 0 0,1-1 0,-1 1 0,1 0 0,-1 0 0,1 0 0,0 0 0,0 0 0,-1 0 0,-1 3 0,1-1 0,-1 0 0,0 0 0,1 0 0,-1 0 0,1 1 0,0-1 0,0 1 0,0 0 0,1 0 0,-1-1 0,1 1 0,0 0 0,0 0 0,0 0 0,1 0 0,-1 0 0,1 1 0,0-1 0,0 0 0,1 0 0,-1 0 0,1 0 0,0 0 0,1 6 0,0-7 0,-1 0 0,1-1 0,-1 1 0,1 0 0,0 0 0,0-1 0,0 1 0,0-1 0,0 1 0,1-1 0,-1 0 0,1 0 0,0 0 0,-1 0 0,1-1 0,0 1 0,0-1 0,0 1 0,0-1 0,0 0 0,1 0 0,-1-1 0,0 1 0,0-1 0,1 1 0,-1-1 0,0 0 0,0 0 0,1-1 0,4 0 0,2-1-114,-1-1 1,0 0-1,0-1 0,0 0 0,0 0 1,0-1-1,-1 0 0,0 0 0,0-1 1,0 0-1,12-13 0,4-5-6712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49.89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966 115 24575,'-1'-1'0,"1"0"0,-1 0 0,1 0 0,0 0 0,-1 0 0,0 0 0,1 0 0,-1 0 0,0 0 0,1 0 0,-1 1 0,0-1 0,0 0 0,0 1 0,1-1 0,-1 0 0,0 1 0,0-1 0,0 1 0,-1-1 0,-24-10 0,23 10 0,-14-5 0,0 2 0,0 0 0,0 1 0,-1 0 0,1 2 0,-24 0 0,-1 3 0,-62 10 0,57-4 0,1 3 0,-84 29 0,101-28 0,1 1 0,1 1 0,0 1 0,1 2 0,-35 28 0,-40 47 0,90-80 0,1 1 0,0-1 0,1 2 0,0-1 0,1 2 0,-9 20 0,9-10 0,1 0 0,1 0 0,1 0 0,1 1 0,1 0 0,2 0 0,0 0 0,5 40 0,-1-48 0,0 0 0,1 0 0,0 0 0,2-1 0,0 0 0,1 0 0,1 0 0,17 26 0,5 3 0,58 66 0,-23-39 0,77 67 0,-117-119 0,0-1 0,2-2 0,0-1 0,34 16 0,121 46 0,-148-66 0,2-1 0,0-1 0,1-2 0,0-2 0,0-1 0,71 2 0,134 12 0,20 4 0,-148-14 0,84 2 0,-88-10 0,175-5 0,-232-3 0,0-2 0,86-26 0,-42 3 0,158-73 0,-239 98 0,-1-1 0,-1-1 0,1-1 0,-1 0 0,-1 0 0,0-1 0,0-1 0,-1 0 0,0-1 0,11-15 0,-20 23 0,18-26 0,23-45 0,-34 58 0,-2 0 0,0 0 0,-1-1 0,0 0 0,-2-1 0,0 1 0,-1-1 0,-1 0 0,1-26 0,-4 21 0,-2-72 0,1 85 0,-1 0 0,0 1 0,-1-1 0,0 0 0,-1 1 0,-8-18 0,-4 1 0,-1 0 0,-1 1 0,-34-38 0,-73-61 0,86 88 0,-7-10 0,36 34 0,-1 1 0,-1 0 0,0 0 0,-1 1 0,0 1 0,-1 0 0,0 1 0,-1 0 0,-15-6 0,-279-90 0,235 79 0,-1 3 0,-1 3 0,0 4 0,-97-9 0,119 18 0,-69-20 0,69 14 0,-65-8 0,63 15 0,-174-11 0,181 17-341,0 3 0,1 1-1,-69 15 1,91-12-6485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55.496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14 0 24575,'-3'11'0,"-2"11"0,0 9 0,5 3 0,2 3 0,5 3 0,5-2 0,0-3 0,2-5 0,-2-3 0,1-7 0,-1-13 0,-4-16 0,-6-10 0,-3-1-8191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55.84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52 0 24575,'-14'15'0,"-6"0"0,5-1 0,12-3 0,11-5 0,11-2 0,9-2 0,4-1 0,4-2 0,0 1 0,-3-1 0,-3 1 0,-11-1 0,-12 1 0,-11 0 0,-12 0 0,-7 0 0,0 0-8191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4:56.578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4 67 24575,'0'0'0,"-1"0"0,1 0 0,0 0 0,0 1 0,0-1 0,-1 0 0,1 0 0,0 1 0,0-1 0,0 0 0,-1 0 0,1 1 0,0-1 0,0 0 0,0 0 0,0 1 0,0-1 0,0 0 0,0 1 0,0-1 0,0 0 0,0 0 0,0 1 0,0-1 0,0 0 0,0 1 0,0-1 0,0 0 0,0 0 0,0 1 0,0-1 0,0 0 0,0 1 0,1-1 0,-1 0 0,0 1 0,12 5 0,19-3 0,-8-4 0,0-2 0,-1-1 0,1-1 0,-1 0 0,0-2 0,24-11 0,-14 7 0,58-15 0,-89 26 0,6-2 0,-1 1 0,1 0 0,-1 0 0,1 1 0,0 0 0,-1 0 0,1 0 0,8 2 0,-15-2 0,1 0 0,-1 0 0,0 0 0,0 0 0,1 0 0,-1 0 0,0 0 0,0 0 0,1 0 0,-1 0 0,0 0 0,0 0 0,1 0 0,-1 1 0,0-1 0,0 0 0,1 0 0,-1 0 0,0 0 0,0 0 0,0 0 0,1 1 0,-1-1 0,0 0 0,0 0 0,0 0 0,0 1 0,1-1 0,-1 0 0,0 0 0,0 1 0,0-1 0,0 0 0,0 0 0,0 0 0,0 1 0,0-1 0,0 0 0,0 0 0,0 1 0,-11 5 0,-19 0 0,-70 13 0,-138 45 0,232-61 0,6-1 0,17 0 0,27-1 0,17-8 0,111-26 0,-166 31 0,-7 0 0,-18 0 0,-29 1 0,30 1 0,-3-1 0,0 2 0,0 0 0,0 0 0,1 2 0,-1 1 0,-33 10 0,54-14 0,0 0 0,-1 0 0,1 0 0,-1 0 0,1 0 0,-1 0 0,1 0 0,-1 0 0,1 1 0,0-1 0,-1 0 0,1 0 0,-1 0 0,1 1 0,0-1 0,-1 0 0,1 0 0,0 1 0,-1-1 0,1 0 0,0 1 0,-1-1 0,1 0 0,0 1 0,0-1 0,-1 0 0,1 1 0,0-1 0,0 1 0,0-1 0,-1 0 0,1 1 0,0-1 0,0 1 0,0-1 0,0 1 0,0-1 0,0 0 0,0 1 0,0 0 0,20 6 0,31-3 0,193-3-1365,-206-2-5461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08.62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175 1 24575,'-26'3'0,"-48"11"0,69-13 0,0 1 0,-1 0 0,1 0 0,0 0 0,0 1 0,0 0 0,1 0 0,-1 0 0,1 0 0,-7 7 0,9-8 0,1 0 0,-1 0 0,1 1 0,-1-1 0,1 1 0,0 0 0,0-1 0,0 1 0,0 0 0,1-1 0,-1 1 0,1 0 0,0 0 0,-1 0 0,1-1 0,0 1 0,1 0 0,-1 0 0,0 0 0,1 0 0,0-1 0,0 1 0,0 0 0,0-1 0,0 1 0,0-1 0,0 1 0,3 3 0,5 8 0,1-1 0,0 1 0,21 18 0,-19-19 0,-3-2 0,0-1 0,0 1 0,13 23 0,-21-32 0,0 0 0,0 0 0,0 1 0,0-1 0,0 1 0,-1-1 0,1 1 0,-1-1 0,1 1 0,-1-1 0,0 1 0,0 4 0,-1-6 0,1 1 0,-1-1 0,1 0 0,-1 1 0,0-1 0,1 0 0,-1 0 0,0 1 0,0-1 0,0 0 0,0 0 0,0 0 0,0 0 0,0 0 0,0 0 0,-1-1 0,1 1 0,0 0 0,0 0 0,-1-1 0,1 1 0,0-1 0,-1 1 0,-1-1 0,1 1-44,1-1 0,0 0 0,-1 0 0,1 0 0,-1 0 0,1 0 0,-1 0 0,1 0 0,0 0 0,-1 0 0,1-1 0,-1 1 0,1-1 0,0 1 0,-1-1 0,1 1 0,0-1 0,0 0-1,0 1 1,-1-1 0,1 0 0,0 0 0,0 0 0,0 0 0,0 0 0,0 0 0,0 0 0,1-1 0,-1 1 0,-1-2 0,-4-10-6782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08.96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24575,'0'11'0,"0"11"0,0 6 0,0 5 0,0 4 0,4 0 0,1 1 0,3-2 0,1-4 0,-2-4 0,2-2 0,-1-10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09.37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44 24575,'10'-7'0,"2"1"0,-1 0 0,1 0 0,13-3 0,-19 7 0,-1 0 0,1 0 0,0 1 0,0 0 0,0 0 0,0 1 0,0 0 0,0 0 0,0 0 0,11 2 0,-15-1 0,0 0 0,0-1 0,1 1 0,-1 0 0,0 0 0,0 0 0,0 0 0,-1 1 0,1-1 0,0 1 0,0-1 0,-1 1 0,1-1 0,-1 1 0,1 0 0,-1 0 0,0 0 0,0 0 0,2 2 0,-1 3 0,0-1 0,0 1 0,-1-1 0,0 1 0,1 7 0,-2-10 0,0 1 0,1 0 0,-1-1 0,1 1 0,0-1 0,1 0 0,-1 1 0,1-1 0,0 0 0,3 6 0,-4-12 0,1 0 0,-1 0 0,0-1 0,0 1 0,0 0 0,0 0 0,0 0 0,0-1 0,0 1 0,-1-1 0,1 1 0,-1-3 0,3-3 0,-2 3-52,1 1-1,0-1 1,0 1-1,1 0 1,-1 0-1,1 0 1,0 0-1,0 0 1,0 1-1,1-1 1,-1 1-1,1 0 1,0 0-1,0 0 1,0 1-1,0-1 1,0 1-1,0 0 1,1 0-1,-1 0 1,1 1-1,0 0 0,-1 0 1,1 0-1,9-1 1,5 1-6774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09.71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0 136 24575,'4'26'0,"1"13"0,3-2 0,5-5 0,3-13 0,-1-14 0,-3-6-8191</inkml:trace>
  <inkml:trace contextRef="#ctx0" brushRef="#br0" timeOffset="1">0 136 24575,'4'-29'0,"-3"-10"0,3 5 0,3 12 0,2 11-8191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0.20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24575,'0'36'0,"0"41"0,1-69 0,-1-1 0,2 1 0,-1 0 0,1-1 0,0 1 0,1-1 0,3 9 0,-6-16 0,0 1 0,0-1 0,0 0 0,0 1 0,0-1 0,0 1 0,1-1 0,-1 0 0,0 1 0,0-1 0,0 1 0,0-1 0,1 0 0,-1 1 0,0-1 0,0 0 0,1 1 0,-1-1 0,0 0 0,1 0 0,-1 1 0,0-1 0,1 0 0,-1 0 0,0 1 0,1-1 0,-1 0 0,0 0 0,1 0 0,-1 0 0,1 0 0,-1 0 0,1 1 0,-1-1 0,0 0 0,1 0 0,-1 0 0,1 0 0,-1-1 0,0 1 0,1 0 0,-1 0 0,1 0 0,-1 0 0,0 0 0,1 0 0,-1-1 0,0 1 0,1 0 0,-1 0 0,0 0 0,1-1 0,-1 1 0,0 0 0,1-1 0,-1 1 0,0 0 0,0-1 0,1 1 0,-1 0 0,0-1 0,0 1 0,0 0 0,1-1 0,-1 1 0,0-1 0,0 1 0,0 0 0,0-2 0,10-34 0,-8 30 0,-1 0 0,1 1 0,0-1 0,0 0 0,0 1 0,1-1 0,0 1 0,5-8 0,-7 12 0,0 0 0,0 0 0,0 0 0,0 0 0,0 0 0,0 0 0,0 1 0,0-1 0,0 0 0,0 1 0,0-1 0,0 1 0,1-1 0,-1 1 0,0 0 0,0-1 0,1 1 0,-1 0 0,0 0 0,1 0 0,-1 0 0,0 0 0,1 0 0,-1 0 0,0 0 0,0 1 0,1-1 0,-1 0 0,0 1 0,0-1 0,0 1 0,1-1 0,-1 1 0,0 0 0,0-1 0,0 1 0,0 0 0,0 0 0,0 0 0,0 0 0,1 1 0,2 3 15,0 1 0,0-1-1,0 0 1,0 1 0,3 8 0,-4-9-161,-1-1 1,0 1 0,1-1-1,0 0 1,0 0-1,0 0 1,0 0 0,1-1-1,7 7 1,1-4-6681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0.80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112 1 24575,'-6'1'0,"1"0"0,-1 0 0,1 0 0,0 1 0,0 0 0,0 0 0,0 0 0,0 1 0,0 0 0,0 0 0,1 0 0,-1 0 0,1 1 0,0 0 0,0 0 0,0 0 0,1 0 0,-6 9 0,7-9 0,-1-1 0,1 1 0,1 0 0,-1-1 0,0 1 0,1 0 0,0 0 0,0 0 0,0 0 0,0 0 0,1 7 0,0-9 0,0 1 0,0 0 0,1-1 0,-1 1 0,1-1 0,0 1 0,0-1 0,0 1 0,0-1 0,0 1 0,0-1 0,1 0 0,-1 0 0,1 1 0,-1-1 0,1 0 0,0-1 0,0 1 0,2 2 0,-1-2 0,1 0 0,-1-1 0,0 1 0,0-1 0,1 1 0,-1-1 0,1 0 0,-1-1 0,1 1 0,-1 0 0,1-1 0,0 0 0,-1 0 0,1 0 0,-1 0 0,1-1 0,0 1 0,-1-1 0,1 0 0,-1 0 0,0 0 0,1 0 0,-1-1 0,0 0 0,0 1 0,1-1 0,-1 0 0,-1-1 0,1 1 0,0 0 0,-1-1 0,1 1 0,-1-1 0,1 0 0,-1 0 0,0 0 0,-1 0 0,1 0 0,0-1 0,-1 1 0,2-5 0,-3-3 0,-6 22 0,1 21 0,0 1 0,2-1 0,2 1 0,3 36 0,-4 55 0,2-122 3,0-1-1,0 1 0,0 0 1,0-1-1,-1 1 1,1-1-1,0 1 0,-1 0 1,0-1-1,1 1 1,-1-1-1,0 0 0,0 1 1,0-1-1,0 1 1,0-1-1,0 0 0,0 0 1,0 0-1,0 0 1,-1 0-1,1 0 0,0 0 1,-1 0-1,1 0 1,-1 0-1,1-1 0,-1 1 1,1-1-1,-1 1 1,1-1-1,-1 1 0,0-1 1,1 0-1,-4 0 1,-5 0-122,1-1 1,0 0 0,-1-1 0,1 0 0,-10-4-1,5 2-623,4 1-6084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1.41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18 24575,'0'-7'0,"0"-3"-8191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3.66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24575,'1'17'0,"1"0"0,0 0 0,1-1 0,1 1 0,1-1 0,0 0 0,2 0 0,-1-1 0,2 0 0,0 0 0,0 0 0,14 16 0,-8-14 0,0 0 0,1 0 0,0-2 0,1 0 0,1 0 0,0-2 0,1 0 0,37 19 0,-29-20 0,0-2 0,1-1 0,0-1 0,0-1 0,1-1 0,0-2 0,38 2 0,-28-6 0,-1-1 0,0-2 0,0-1 0,-1-2 0,41-12 0,-73 17-81,1 0-133,0-1 0,0 1 0,0-1 0,0 0 0,9-6 0,-4 0-6612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3.53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134 1 24575,'-11'14'0,"-4"13"0,-3 13 0,2 10 0,0 8 0,2 5 0,0 0 0,3-1 0,3-2 0,2-5 0,3-8 0,2-8 0,1-15 0,0-18 0,1-18 0,-1-7-8191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3.91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24575,'4'26'0,"5"16"0,0 4 0,4 2 0,2 0 0,-1-4 0,0-6 0,2-6 0,-1-5 0,-5-6-8191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4.25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24575,'26'0'0,"16"0"0,7 0 0,-3 0-8191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4.60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24575,'3'84'0,"-2"-75"0,0 0 0,1-1 0,0 1 0,0 0 0,1-1 0,0 0 0,5 10 0,-7-17 0,-1-1 0,0 1 0,0-1 0,0 1 0,1-1 0,-1 1 0,0-1 0,0 1 0,1-1 0,-1 1 0,0-1 0,1 1 0,-1-1 0,1 0 0,-1 1 0,0-1 0,1 0 0,-1 1 0,1-1 0,-1 0 0,1 0 0,-1 1 0,1-1 0,-1 0 0,1 0 0,0 0 0,-1 0 0,1 0 0,-1 0 0,1 1 0,-1-1 0,1-1 0,-1 1 0,1 0 0,0 0 0,1-1 0,-1 0 0,0 0 0,0 0 0,0 0 0,0-1 0,-1 1 0,1 0 0,0 0 0,0-1 0,-1 1 0,1-1 0,0-1 0,9-46 0,-9 42 0,-1 1 0,1-1 0,1 0 0,-1 0 0,1 1 0,5-13 0,-5 17 0,-1 0 0,0 0 0,1 0 0,0 0 0,0 0 0,-1 0 0,1 0 0,0 1 0,0-1 0,0 1 0,1 0 0,-1-1 0,0 1 0,0 0 0,1 0 0,-1 1 0,1-1 0,-1 0 0,1 1 0,-1-1 0,1 1 0,2 0 0,37 0-1365,-22 1-5461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5.00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100 1 24575,'-9'2'0,"0"1"0,0 0 0,1 1 0,0 0 0,-12 7 0,18-10 0,-1 1 0,0 0 0,1 0 0,-1 0 0,1 0 0,0 0 0,0 0 0,0 1 0,0-1 0,0 1 0,0-1 0,0 1 0,1 0 0,0 0 0,-1 0 0,1 0 0,0 0 0,-1 6 0,2-8 0,0 0 0,0 0 0,0 1 0,0-1 0,1 0 0,-1 0 0,0 0 0,0 0 0,1 0 0,-1 1 0,1-1 0,-1 0 0,1 0 0,-1 0 0,1 0 0,0 0 0,0 0 0,-1 0 0,1-1 0,0 1 0,0 0 0,0 0 0,0-1 0,0 1 0,0 0 0,0-1 0,0 1 0,0-1 0,0 1 0,0-1 0,0 0 0,1 1 0,-1-1 0,0 0 0,0 0 0,0 0 0,0 0 0,1 0 0,-1 0 0,0 0 0,0 0 0,0 0 0,0-1 0,2 1 0,2-1 0,1 0 0,-1 0 0,1 0 0,-1-1 0,0 0 0,0 0 0,0 0 0,6-4 0,-2-4 0,0 2 0,-9 8 0,1 0 0,-1 0 0,0 0 0,0 0 0,0 0 0,1 0 0,-1 0 0,0 0 0,0 1 0,0-1 0,0 0 0,1 0 0,-1 0 0,0 0 0,0 0 0,0 1 0,0-1 0,0 0 0,1 0 0,-1 0 0,0 0 0,0 1 0,0-1 0,0 0 0,0 0 0,0 0 0,0 1 0,0-1 0,0 0 0,0 0 0,0 1 0,0-1 0,0 0 0,0 0 0,0 0 0,0 1 0,0-1 0,0 0 0,0 0 0,0 0 0,0 1 0,0-1 0,0 0 0,-1 0 0,1 0 0,0 0 0,0 1 0,0-1 0,-1 0 0,1 18 0,0 0 0,1 0 0,1-1 0,0 1 0,2-1 0,0 1 0,8 21 0,9 43 0,-21-81 0,1 1 0,-1-1 0,1 1 0,-1 0 0,0-1 0,0 1 0,0-1 0,0 1 0,0-1 0,0 1 0,0 0 0,0-1 0,-1 1 0,1-1 0,-1 1 0,1-1 0,-1 1 0,0-1 0,1 1 0,-1-1 0,0 0 0,0 1 0,0-1 0,0 0 0,0 0 0,0 0 0,0 0 0,-1 0 0,1 0 0,0 0 0,0 0 0,-1 0 0,1 0 0,-1-1 0,1 1 0,-1 0 0,1-1 0,-1 0 0,1 1 0,-1-1 0,1 0 0,-1 0 0,0 0 0,1 0 0,-3 0 0,0 0 0,0 0 0,1-1 0,-1 0 0,1 1 0,-1-1 0,1-1 0,-1 1 0,1 0 0,0-1 0,-1 0 0,1 1 0,0-1 0,0-1 0,0 1 0,1 0 0,-1-1 0,0 1 0,1-1 0,-4-4 0,-3-15-1365,2 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5.35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24575,'8'26'0,"16"42"0,-23-64 0,1 0 0,0-1 0,0 1 0,1 0 0,-1 0 0,1-1 0,0 0 0,0 1 0,0-1 0,0 0 0,1-1 0,6 6 0,-9-8 0,1 0 0,-1 1 0,0-1 0,0 0 0,0 0 0,0 0 0,1 0 0,-1 0 0,0 0 0,0-1 0,0 1 0,0 0 0,1 0 0,-1-1 0,0 1 0,0-1 0,0 1 0,0-1 0,0 1 0,0-1 0,0 0 0,0 0 0,0 1 0,0-1 0,-1 0 0,1 0 0,0 0 0,0 0 0,-1 0 0,1 0 0,-1 0 0,1 0 0,-1 0 0,1 0 0,-1 0 0,1-2 0,14-44 0,-10 17 0,-3 20 0,0 33 0,-1-19 8,-1 0 0,1 1 0,0-1 0,0 0 0,0 1 0,1-1 0,-1 0 0,1 0 0,0 0 0,0 0 0,1-1 0,-1 1 0,1-1 0,4 5 0,-5-6-65,0 0 0,0 0 0,0-1 0,0 1-1,0-1 1,1 0 0,-1 0 0,0 0 0,1 0 0,-1 0 0,1 0 0,-1 0-1,1-1 1,0 0 0,-1 1 0,1-1 0,-1 0 0,1 0 0,0 0 0,-1 0 0,1-1-1,-1 1 1,1-1 0,-1 0 0,4-1 0,16-9-6769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5.87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24575,'1'14'0,"0"-1"0,1 0 0,6 18 0,0 5 0,-8-34 0,0 1 0,1-1 0,-1 1 0,1 0 0,-1-1 0,1 1 0,0-1 0,0 1 0,0-1 0,0 1 0,0-1 0,0 1 0,1-1 0,-1 0 0,3 3 0,-3-7 0,0 1 0,0-1 0,0 0 0,0 1 0,-1-1 0,1 0 0,0 0 0,-1 1 0,1-1 0,-1 0 0,0 0 0,0 0 0,0 0 0,0 0 0,0-3 0,0 4 0,1-17 0,2-26 0,-3 41 0,0 1 0,1 0 0,-1 0 0,1 0 0,0 0 0,0 0 0,0 0 0,0 0 0,0 0 0,0 0 0,0 0 0,1 0 0,-1 0 0,0 1 0,4-4 0,-4 5 0,-1 0 0,0 0 0,1 0 0,-1 0 0,1 0 0,-1-1 0,1 1 0,-1 0 0,1 0 0,-1 0 0,0 0 0,1 0 0,-1 0 0,1 1 0,-1-1 0,1 0 0,-1 0 0,1 0 0,-1 0 0,0 0 0,1 1 0,-1-1 0,1 0 0,-1 0 0,0 1 0,1-1 0,-1 0 0,0 1 0,1-1 0,-1 0 0,0 1 0,1-1 0,-1 0 0,0 1 0,0-1 0,1 1 0,-1-1 0,0 0 0,0 1 0,0-1 0,0 1 0,0 0 0,9 24 0,-8-19 0,1 1 0,7 22 0,-2-24 0,2-17 0,-4-4 0,-2 8 0,-1-1 0,1 1 0,1 1 0,0-1 0,5-9 0,-8 16 0,0 0 0,-1 0 0,1 1 0,0-1 0,-1 0 0,1 1 0,0-1 0,0 0 0,0 1 0,-1-1 0,1 1 0,0-1 0,0 1 0,0 0 0,0-1 0,0 1 0,0 0 0,0 0 0,0-1 0,0 1 0,1 0 0,0 1 0,-1-1 0,1 1 0,-1-1 0,1 1 0,-1 0 0,1 0 0,-1 0 0,1 0 0,-1 0 0,0 0 0,1 0 0,-1 0 0,0 0 0,0 1 0,0-1 0,0 0 0,1 2 0,4 6-28,-1 0 0,-1 1-1,8 18 1,-6-11-1224,1-1-5574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6.23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98 24575,'24'-17'0,"-18"14"0,0-1 0,-1 1 0,1-1 0,-1 0 0,0 0 0,0-1 0,-1 0 0,1 0 0,-1 0 0,0 0 0,0 0 0,2-7 0,-5 12 0,-1 0 0,0-1 0,1 1 0,-1 0 0,0-1 0,0 1 0,1 0 0,-1-1 0,0 1 0,0-1 0,0 1 0,0 0 0,0-1 0,0 1 0,1-1 0,-1 1 0,0-1 0,0 1 0,0 0 0,0-1 0,-1 1 0,1-1 0,0 1 0,0 0 0,0-1 0,0 1 0,0-1 0,0 1 0,-1 0 0,1-1 0,0 1 0,0-1 0,0 1 0,-1 0 0,1-1 0,0 1 0,-1 0 0,1 0 0,0-1 0,-1 1 0,1 0 0,0 0 0,-1-1 0,1 1 0,0 0 0,-1 0 0,1 0 0,-1 0 0,1 0 0,-1-1 0,1 1 0,-1 0 0,0 1 0,0-1 0,-1 0 0,1 0 0,0 1 0,0-1 0,-1 1 0,1-1 0,0 1 0,0 0 0,0-1 0,0 1 0,0 0 0,0 0 0,0 0 0,0-1 0,-1 3 0,-1 1 0,1 0 0,0-1 0,0 1 0,0 0 0,1 0 0,-1 0 0,1 0 0,0 0 0,0 0 0,0 1 0,1-1 0,0 0 0,0 6 0,0-7 0,0-1 0,0 0 0,1 0 0,-1 0 0,1 0 0,-1 0 0,1 0 0,0 0 0,0-1 0,0 1 0,0 0 0,0 0 0,0-1 0,1 1 0,-1 0 0,0-1 0,1 1 0,-1-1 0,1 0 0,0 0 0,-1 1 0,1-1 0,0 0 0,0 0 0,0-1 0,0 1 0,0 0 0,0-1 0,2 1 0,1 1-59,1-2 0,0 1-1,0-1 1,0 1-1,-1-2 1,1 1 0,0-1-1,0 0 1,0 0 0,-1 0-1,1-1 1,-1 0 0,1 0-1,-1 0 1,0-1-1,0 1 1,0-1 0,0-1-1,0 1 1,-1-1 0,1 0-1,4-5 1,5-7-6767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6.59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24575,'0'12'0,"0"0"0,1 0 0,1 0 0,0 0 0,5 15 0,-6-24 0,0 0 0,0 0 0,1-1 0,-1 1 0,1 0 0,-1-1 0,1 1 0,0-1 0,0 1 0,0-1 0,4 3 0,-4-4 0,-1 0 0,1 0 0,0 0 0,-1-1 0,1 1 0,0 0 0,0-1 0,-1 1 0,1-1 0,0 0 0,0 0 0,0 0 0,0 0 0,0 0 0,0 0 0,-1 0 0,1 0 0,0-1 0,0 1 0,3-2 0,-3 1 0,1-1 0,0 1 0,-1-1 0,0 0 0,1 0 0,-1 0 0,0 0 0,0 0 0,0-1 0,0 1 0,0 0 0,0-1 0,2-4 0,15-18 0,-18 24 0,0 0 0,0 0 0,0 1 0,0-1 0,1 0 0,-1 1 0,0-1 0,1 1 0,-1-1 0,0 1 0,1 0 0,-1 0 0,0-1 0,1 1 0,-1 0 0,1 0 0,-1 0 0,0 1 0,1-1 0,1 0 0,55 14-1365,-39-14-5461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6.93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41 0 24575,'-8'26'0,"-2"16"0,1 11 0,1 5 0,2 0 0,7-7 0,2-8 0,5-8 0,0-5 0,4-9 0,-1-4 0,-2-12 0,-3-11 0,-2-11 0,-2-4-8191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3.99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24575,'4'4'0,"5"5"0,5 5 0,4 4 0,3 3 0,1 6 0,-2 1 0,-2 1 0,-3-1 0,0-1 0,-3 2 0,-4 0 0,-6 0 0,-5 1 0,-4 1 0,-6-2 0,-1-1 0,3-6-8191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7.28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24575,'4'0'0,"5"0"0,4 0 0,4 0 0,6 0 0,3 0 0,1 0 0,0 0 0,-2 0 0,-1 0 0,-5 3 0,-8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9.55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5 24575,'0'-3'0,"0"1"0,4 6 0,1 9 0,0 14 0,-2 9 0,0 10 0,2 5 0,1 0 0,-1-4 0,-1-7 0,2-6 0,1-5 0,-2-12 0,-1-15 0,-1-13 0,-1-4-8191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19.96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24575,'16'75'0,"-11"-46"0,1-1 0,1 1 0,2-1 0,1-1 0,18 36 0,-27-61 0,0 0 0,0 0 0,1 0 0,-1 0 0,1 0 0,-1 0 0,1 0 0,0-1 0,0 1 0,0 0 0,0-1 0,0 0 0,0 1 0,0-1 0,0 0 0,0 0 0,1 0 0,-1-1 0,4 2 0,-4-2 0,0 0 0,0-1 0,0 1 0,0 0 0,0-1 0,0 1 0,0-1 0,0 1 0,-1-1 0,1 0 0,0 0 0,0 0 0,-1 0 0,1 0 0,0-1 0,-1 1 0,1 0 0,-1-1 0,0 1 0,1-1 0,-1 1 0,0-1 0,0 0 0,1-2 0,4-6 0,-1 0 0,-1 0 0,0-1 0,-1 0 0,0 0 0,0 0 0,-1 0 0,1-15 0,-1-11 0,-3-42 0,2 125 0,-1 4 0,10 82 0,-9-128-53,1 8 89,0-1 0,1 0 0,0 0 0,6 13 0,-8-22-78,-1 0 1,1-1-1,0 1 1,-1-1 0,1 1-1,0-1 1,0 1-1,0-1 1,1 0-1,-1 1 1,0-1 0,0 0-1,1 0 1,-1 0-1,1 0 1,-1 0-1,1 0 1,-1 0-1,1 0 1,0-1 0,-1 1-1,1-1 1,0 1-1,-1-1 1,1 0-1,0 1 1,0-1-1,-1 0 1,1 0 0,0 0-1,0-1 1,-1 1-1,1 0 1,0-1-1,2 0 1,13-7-6785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0.34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101 0 24575,'-3'4'0,"-60"83"0,58-79 0,1 0 0,0 0 0,0 0 0,0 1 0,1 0 0,0-1 0,1 1 0,0 0 0,-1 12 0,3-19 0,0 0 0,0-1 0,0 1 0,0 0 0,0 0 0,0 0 0,1-1 0,-1 1 0,1 0 0,-1 0 0,1-1 0,0 1 0,-1 0 0,2 1 0,-1-2 0,0-1 0,-1 1 0,1-1 0,0 1 0,-1 0 0,1-1 0,0 1 0,0-1 0,0 0 0,-1 1 0,1-1 0,0 1 0,0-1 0,0 0 0,0 0 0,0 0 0,0 0 0,0 1 0,0-1 0,1-1 0,1 1 0,-1-1 0,1 1 0,0-1 0,0 0 0,0 0 0,-1-1 0,1 1 0,0 0 0,-1-1 0,1 0 0,-1 1 0,0-1 0,1 0 0,-1 0 0,3-4 0,2-4 0,-1 0 0,1 0 0,-2-1 0,1 0 0,-2 0 0,1-1 0,2-11 0,-4 12 0,3 20 0,-5-5 0,1-1 0,-1 0 0,1 1 0,-1-1 0,1 0 0,0 0 0,0 0 0,1 0 0,-1-1 0,0 1 0,1-1 0,3 3 0,14 3-1365,0-3-5461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2.10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24575,'-1'62'0,"3"70"0,-2-131 0,0 1 0,0-1 0,0 1 0,0 0 0,1-1 0,-1 1 0,0-1 0,1 1 0,-1-1 0,1 1 0,-1-1 0,1 0 0,0 1 0,0-1 0,1 2 0,4-6 0,-1-13 0,-3 10 0,0-5 0,0 1 0,1 0 0,0 0 0,0 0 0,2 1 0,6-13 0,-10 19 0,1 1 0,0-1 0,0 1 0,1 0 0,-1 0 0,0 0 0,1 1 0,-1-1 0,1 0 0,-1 1 0,1 0 0,0-1 0,0 1 0,0 0 0,-1 0 0,1 1 0,0-1 0,0 1 0,0-1 0,0 1 0,0 0 0,0 0 0,0 0 0,0 1 0,0-1 0,0 1 0,3 0 0,16 4-1365,-3 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2.89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102 1 24575,'-10'0'0,"1"0"0,0 1 0,0 0 0,1 1 0,-1 0 0,-17 6 0,25-8 0,-1 1 0,1 0 0,0-1 0,-1 1 0,1 0 0,0 0 0,0 0 0,-1 0 0,1 0 0,0 0 0,0 0 0,0 0 0,0 1 0,0-1 0,1 0 0,-1 1 0,0-1 0,1 0 0,-2 3 0,2-2 0,0 0 0,0 0 0,1 0 0,-1 0 0,0 0 0,1 0 0,-1 0 0,1 0 0,-1 0 0,1 0 0,0 0 0,0 0 0,0-1 0,0 1 0,0 0 0,1-1 0,-1 1 0,3 2 0,31 26 0,13 13 0,-47-41 0,1 1 0,0-1 0,0 0 0,-1 0 0,1 1 0,-1-1 0,0 1 0,1-1 0,-1 1 0,0-1 0,-1 1 0,1 0 0,0-1 0,-1 1 0,0 0 0,1 0 0,-2 5 0,1-6-33,0 0 0,-1-1-1,0 1 1,1 0 0,-1 0-1,0-1 1,0 1 0,0-1 0,0 1-1,0-1 1,-1 1 0,1-1-1,0 1 1,-1-1 0,1 0-1,-1 0 1,1 0 0,-1 0 0,0 0-1,1 0 1,-1 0 0,0-1-1,1 1 1,-1 0 0,0-1-1,0 0 1,0 1 0,0-1 0,0 0-1,1 0 1,-1 0 0,0 0-1,0 0 1,0 0 0,0-1-1,0 1 1,0-1 0,1 1 0,-1-1-1,-3-1 1,-5-7-6793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5.66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24575,'0'55'0,"-1"79"0,22 174 0,-14-281 0,-1-19 0,0-18 0,-4 0 0,1-7 0,1 0 0,1 0 0,0 0 0,9-16 0,-13 30 0,1 0 0,0 0 0,0 0 0,0 0 0,0 0 0,0 0 0,1 1 0,-1-1 0,1 1 0,0-1 0,4-2 0,-5 4 0,0 1 0,0-1 0,0 0 0,0 1 0,0-1 0,0 1 0,0 0 0,1-1 0,-1 1 0,0 0 0,0 0 0,0 0 0,0 1 0,0-1 0,0 1 0,1-1 0,-1 1 0,0-1 0,0 1 0,3 2 0,0 1-65,0-1 0,0 1 0,0 1 0,0-1 0,-1 1 0,0-1 0,1 1 0,-2 1 0,1-1 0,-1 0 0,0 1 0,0 0 0,0 0 0,-1 0 0,0 0 0,0 0 0,-1 0 0,1 0 0,-1 1 0,0 7 0,0 6-6761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6.13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82 0 24575,'-2'1'0,"0"-1"0,0 1 0,0-1 0,0 1 0,0 0 0,0 0 0,1-1 0,-1 1 0,0 1 0,0-1 0,1 0 0,-1 0 0,1 1 0,-1-1 0,1 1 0,0-1 0,-1 1 0,1-1 0,-1 3 0,-19 35 0,16-29 0,0 1 0,1-1 0,0 1 0,-3 18 0,7-27 0,-1 0 0,1 0 0,0 0 0,0 0 0,-1 0 0,1 0 0,1 0 0,-1 0 0,0 0 0,0 0 0,1 0 0,-1 0 0,1 0 0,0 0 0,-1-1 0,1 1 0,0 0 0,0 0 0,0-1 0,0 1 0,1 0 0,-1-1 0,0 0 0,1 1 0,-1-1 0,1 0 0,-1 1 0,1-1 0,0 0 0,-1 0 0,1 0 0,0 0 0,0-1 0,0 1 0,2 0 0,-2 0 0,1-1 0,-1 1 0,0-1 0,1 0 0,-1 0 0,1 0 0,-1 0 0,1-1 0,-1 1 0,1-1 0,-1 1 0,0-1 0,1 0 0,-1 0 0,0 0 0,0 0 0,0 0 0,1 0 0,-1-1 0,0 1 0,-1-1 0,1 1 0,0-1 0,0 0 0,-1 0 0,1 0 0,1-3 0,2-2 0,-1 0 0,0 0 0,-1-1 0,1 1 0,-2-1 0,5-14 0,-7 26-62,0 0 0,1-1 0,0 1 0,0 0 0,0-1 0,0 1 0,0-1 0,1 0 0,0 1 0,-1-1 0,1 0 0,0 0-1,1 0 1,-1 0 0,1 0 0,-1-1 0,1 1 0,0-1 0,0 0 0,0 0 0,3 3 0,9 0-6764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6.81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48 463 24575,'19'-26'0,"-2"-1"0,0-1 0,-2 0 0,14-36 0,-21 44 0,-1-1 0,-2 1 0,0-1 0,-1 0 0,0 0 0,-2-1 0,-1-25 0,-1 42 0,0 0 0,-1 0 0,1 0 0,-1 0 0,-1 0 0,1 0 0,-1 0 0,1 1 0,-1-1 0,-1 1 0,1-1 0,-1 1 0,1 0 0,-7-7 0,7 9 0,0 0 0,0 0 0,-1 1 0,1-1 0,-1 1 0,1-1 0,-1 1 0,0 0 0,1 0 0,-1 0 0,0 0 0,0 0 0,0 1 0,0-1 0,0 1 0,0 0 0,0 0 0,0 0 0,0 0 0,1 0 0,-1 1 0,0-1 0,0 1 0,0 0 0,0 0 0,-3 1 0,3 0 0,-1 0 0,1 1 0,-1-1 0,1 1 0,0 0 0,0 0 0,0 0 0,0 0 0,1 1 0,-1-1 0,1 0 0,0 1 0,0 0 0,0 0 0,1-1 0,-1 1 0,1 0 0,-2 7 0,-2 11 0,1 1 0,-2 24 0,5-37 0,-5 41 0,3 89 0,4-120 0,1 0 0,0 0 0,2 0 0,0-1 0,2 1 0,0-1 0,13 29 0,-18-46-37,0 0 0,0 0 1,0 1-1,0-1 0,1 0 0,-1 0 0,1 0 0,-1 0 0,1 0 0,0-1 0,-1 1 0,1 0 1,0-1-1,0 1 0,0-1 0,1 0 0,-1 0 0,0 0 0,0 0 0,1 0 0,-1 0 0,0 0 1,1-1-1,-1 1 0,1-1 0,-1 0 0,1 0 0,-1 0 0,1 0 0,-1 0 0,1 0 0,-1-1 1,1 1-1,-1-1 0,0 0 0,5-1 0,7-8-6789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7.26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4 176 24575,'22'-11'0,"0"-1"0,23-17 0,-40 25 0,0 0 0,0 0 0,0 0 0,0-1 0,-1 0 0,0 0 0,0 0 0,0 0 0,0-1 0,-1 0 0,0 1 0,0-1 0,2-8 0,-4 12 0,-1 1 0,0 0 0,1-1 0,-1 1 0,0-1 0,0 1 0,0-1 0,0 1 0,0-1 0,-1 1 0,1-1 0,0 1 0,-1 0 0,1-1 0,-1 1 0,1 0 0,-1-1 0,1 1 0,-1 0 0,0-1 0,0 1 0,0 0 0,0 0 0,0 0 0,0 0 0,0 0 0,0 0 0,0 0 0,0 0 0,-1 1 0,1-1 0,0 0 0,-1 1 0,1-1 0,0 1 0,-1-1 0,1 1 0,-1-1 0,1 1 0,-1 0 0,-1 0 0,-2-1 0,1 1 0,-1 0 0,0 0 0,1 0 0,-1 0 0,0 1 0,1 0 0,-1 0 0,1 0 0,-1 0 0,1 1 0,-6 2 0,6-1 0,0 0 0,0 1 0,0-1 0,0 1 0,0 0 0,1 0 0,0 0 0,0 0 0,0 1 0,0-1 0,1 1 0,-1 0 0,1 0 0,0-1 0,1 1 0,-1 1 0,1-1 0,0 0 0,0 0 0,1 0 0,0 1 0,0 7 0,0-9 0,0 1 0,1-1 0,0 0 0,0 0 0,0 0 0,0 0 0,0 0 0,1 0 0,0 0 0,0 0 0,0-1 0,0 1 0,0 0 0,1-1 0,0 0 0,-1 0 0,1 0 0,1 0 0,-1 0 0,0 0 0,1-1 0,-1 0 0,1 0 0,-1 0 0,1 0 0,0 0 0,0-1 0,5 2 0,-2-1-124,1-1 0,-1-1 0,0 1 0,0-1 0,0 0 0,1 0-1,-1-1 1,0 0 0,0-1 0,11-3 0,8-5-6702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4.95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163 0 24575,'-7'0'0,"-8"4"0,-4 5 0,1 9 0,0 13 0,-2 9 0,4 5 0,0 7 0,2 3 0,4-1 0,4-6 0,3-6 0,5-15 0,7-20 0,2-18 0,-1-8-8191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27.61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24575,'12'72'0,"6"28"0,-18-98 0,0-1 0,0 0 0,1 0 0,-1 1 0,0-1 0,1 0 0,-1 0 0,1 0 0,0 0 0,-1 0 0,1 1 0,0-1 0,-1 0 0,1 0 0,0-1 0,0 1 0,1 1 0,-1-2 0,-1 0 0,1 0 0,-1 0 0,1 0 0,-1 0 0,1 0 0,-1-1 0,1 1 0,-1 0 0,1 0 0,-1 0 0,0-1 0,1 1 0,-1 0 0,1-1 0,-1 1 0,0 0 0,1-1 0,-1 1 0,0 0 0,1-1 0,-1 1 0,0-1 0,1 1 0,-1-1 0,0 1 0,0-1 0,19-49 0,-16 41 0,0-2 0,1-1 0,0-1 0,1 1 0,6-12 0,-10 22 0,0 0 0,0 0 0,0 0 0,0 1 0,0-1 0,1 0 0,-1 1 0,0-1 0,1 1 0,-1-1 0,1 1 0,0 0 0,-1 0 0,1 0 0,0 0 0,0 0 0,0 0 0,-1 0 0,1 0 0,0 1 0,0-1 0,0 1 0,0-1 0,0 1 0,1 0 0,2 0 0,7 5-1365,-3 4-5461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30.17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24575,'0'16'0,"25"574"0,-9-477 0,9 74 0,-25-221-1365,0 5-5461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31.97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1 371 24575,'23'-6'0,"-1"0"0,1 1 0,1 2 0,27-1 0,98 4 0,-20 2 0,38-12 0,61-2 0,-125 7 0,179-34 0,55-3 0,31 19 0,-7-8 0,137-2 0,-387 28 0,164-27 0,-151 14 0,78 2 0,13-1 0,-65 2 0,196 7 0,27-2 0,-272 1 0,325-14 0,653 24 0,-1078-1 0,34 3 0,-34-3 0,-1 0 0,1 0 0,0 0 0,-1 1 0,1-1 0,-1 0 0,1 0 0,0 0 0,-1 1 0,1-1 0,-1 0 0,1 1 0,0-1 0,-1 0 0,1 1 0,-1-1 0,1 1 0,-1-1 0,0 1 0,1-1 0,-1 1 0,1-1 0,-1 1 0,0-1 0,0 1 0,1-1 0,-1 1 0,0 0 0,0-1 0,1 1 0,-1-1 0,0 1 0,0 0 0,0-1 0,0 1 0,0 0 0,0-1 0,0 1 0,0 0 0,-1-1 0,1 1 0,0 0 0,0-1 0,0 1 0,-1-1 0,1 1 0,-1 1 0,-4 9 0,0 1 0,0 0 0,1 0 0,1 1 0,0-1 0,1 1 0,-1 16 0,2 94 0,2-67 0,-1 97 0,2 156 0,22-99 0,-5-71 0,-19-135-109,0-3 19,1 1 0,-1-1 1,0 0-1,0 1 0,0-1 0,0 0 1,0 1-1,0-1 0,-1 0 1,1 1-1,0-1 0,-1 0 1,0 3-1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34.59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75 24575,'496'-14'0,"182"3"0,-421 13 0,9 10 0,-21 0 0,1528-11 0,-861-3 0,-179 2 0,-673-3 0,0-3 0,92-21 0,-7 1 0,-84 21 0,120 4 0,-77 3 0,-93-2-115,-3 1-135,0-1 0,-1-1 0,1 1 0,11-3 0,-6-2-6576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35.91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24575,'0'4'0,"0"4"0,0 6 0,0-1-8191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53.71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24575,'0'4'0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54.06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24575,'0'3'0</inkml:trace>
  <inkml:trace contextRef="#ctx0" brushRef="#br0" timeOffset="1">44 240 24575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5:54.40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24575,'18'33'0,"3"11"0,-2-1-8191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0.5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136 1 24575,'-4'0'0,"-5"0"0,-1 4 0,2 4 0,-2 6 0,-3 3 0,1 3 0,-2 1 0,-1 1 0,1 1 0,0 0 0,2-5-8191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0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239 1 24575,'-22'11'0,"-11"7"0,-4 1 0,1-3 0,3-4 0,3-4 0,3-4 0,7-2-8191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5.26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24575,'4'19'0,"1"15"0,0 9 0,3 1 0,0 1 0,-1-4 0,1-4 0,1-5 0,-2-4 0,-2-7-8191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1.2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301 0 24575,'-26'12'0,"-16"6"0,-4 1 0,2 1 0,0-3 0,5-5 0,5-4 0,8-3-8191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1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262 0 24575,'-26'0'0,"-12"0"0,-3 0 0,1 0 0,4 0 0,5 0 0,3 0 0,7 0-8191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1.9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59 24575,'-19'0'0,"-9"-4"0,-4-4 0,0-5 0,1-5 0,6 2-8191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2.3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519 445 24575,'-19'-4'0,"-9"-5"0,-4 0 0,4-3 0,2-3 0,-1-7 0,0-2 0,1-2 0,5 4-8191</inkml:trace>
  <inkml:trace contextRef="#ctx0" brushRef="#br0" timeOffset="1">62 75 24575,'-14'-18'0,"-10"-10"0,1-1-8191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2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241 671 24575,'-15'-22'0,"-4"-8"-8191</inkml:trace>
  <inkml:trace contextRef="#ctx0" brushRef="#br0" timeOffset="1">67 215 24575,'-7'-15'0,"-3"-8"0,-3-4 0,1-2 0,2 2 0,2-3 0,4-4 0,1 4-8191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3.0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66 650 24575,'0'-29'0,"0"-14"0,0 0-8191</inkml:trace>
  <inkml:trace contextRef="#ctx0" brushRef="#br0" timeOffset="1">1 108 24575,'0'-19'0,"0"-9"0,0-4 0,0 3-8191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0 597 24575,'0'-22'0,"0"-11"0,0 0-8191</inkml:trace>
  <inkml:trace contextRef="#ctx0" brushRef="#br0" timeOffset="1">22 141 24575,'4'-26'0,"0"-12"0,1-3 0,-1 5-8191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4.7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20 242 24575,'-3'-15'0,"-2"-9"0,0-3 0,1-1 0,2 0 0,4-2 0,2 0 0,0-2 0,0 4-8191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5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1 138 24575,'4'-22'0,"4"-15"0,2-4 0,-2 4-8191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5.4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0 729 24575,'11'-26'0,"4"-8"-8191</inkml:trace>
  <inkml:trace contextRef="#ctx0" brushRef="#br0" timeOffset="1">218 208 24575,'7'-26'0,"6"-16"0,5-8 0,3 1 0,-2 9-8191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57.372"/>
    </inkml:context>
    <inkml:brush xml:id="br0">
      <inkml:brushProperty name="width" value="0.05" units="cm"/>
      <inkml:brushProperty name="height" value="0.05" units="cm"/>
      <inkml:brushProperty name="color" value="#00CC99"/>
    </inkml:brush>
  </inkml:definitions>
  <inkml:trace contextRef="#ctx0" brushRef="#br0">159 17 24575,'-5'0'0,"0"-1"0,0 1 0,0-1 0,0-1 0,-8-2 0,10 2 0,-1 1 0,0 0 0,0 0 0,0 0 0,0 0 0,0 0 0,0 1 0,0 0 0,0 0 0,-6 1 0,6 0 0,0 0 0,0 1 0,0 0 0,0 0 0,1 0 0,-1 0 0,1 1 0,0-1 0,-1 1 0,1 0 0,0 0 0,1 0 0,-1 0 0,0 0 0,1 1 0,0-1 0,0 1 0,0 0 0,0 0 0,0 0 0,1 0 0,0 0 0,-2 7 0,2-8 0,1 1 0,-1-1 0,0 0 0,1 0 0,0 1 0,0-1 0,0 0 0,0 0 0,0 1 0,1-1 0,-1 0 0,1 0 0,0 0 0,0 0 0,0 1 0,1-1 0,-1-1 0,1 1 0,-1 0 0,1 0 0,0 0 0,0-1 0,0 1 0,0-1 0,1 0 0,-1 0 0,1 0 0,-1 0 0,1 0 0,4 3 0,-3-4 0,-1 1 0,0-1 0,1 0 0,-1 0 0,1 0 0,-1 0 0,1-1 0,-1 1 0,1-1 0,0 0 0,-1 0 0,1 0 0,-1-1 0,1 1 0,0-1 0,-1 0 0,1 0 0,-1 0 0,0 0 0,7-4 0,-7 3 0,0-1 0,0 0 0,0 0 0,0 0 0,0 0 0,-1 0 0,1-1 0,-1 1 0,0-1 0,0 0 0,0 0 0,0 0 0,-1 0 0,0 0 0,0 0 0,0 0 0,1-4 0,0-13 0,-2 17 0,-1 14 0,1-7-35,0 0 0,-1 0 0,1 0 0,0 0 0,0 1 0,1-1 0,-1 0 0,1 0 0,-1 0 0,1 0 0,0 0 0,0 0 0,0 0 0,1 0 0,-1 0 0,1-1 0,0 1 0,-1 0 0,1-1 0,0 1 0,0-1 0,1 0 0,-1 0 0,1 0 0,-1 0 0,1 0 0,-1 0 0,1-1 0,0 1 0,0-1 0,0 0 0,0 0 0,0 0 0,0 0 0,0 0 0,0-1 0,0 1 0,5-1 0,16-1-6791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5.59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24575,'24'0'0,"15"0"0,9 0 0,-4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5.7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0 927 24575,'7'-26'0,"7"-15"0,4-9 0,-1-3 0,1 0 0,-4 9-8191</inkml:trace>
  <inkml:trace contextRef="#ctx0" brushRef="#br0" timeOffset="1">217 167 24575,'11'-29'0,"4"-14"0,3-7 0,-2 6-8191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6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1146 24575,'15'-30'0,"4"-16"0,4-5 0,-3 6-8191</inkml:trace>
  <inkml:trace contextRef="#ctx0" brushRef="#br0" timeOffset="1">218 560 24575</inkml:trace>
  <inkml:trace contextRef="#ctx0" brushRef="#br0" timeOffset="2">479 60 24575,'14'-25'0,"6"-10"-8191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6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1 306 24575</inkml:trace>
  <inkml:trace contextRef="#ctx0" brushRef="#br0" timeOffset="1">174 1 24575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27.7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27 154 24575,'-7'-2'0,"-11"-4"0,19 6 0,-1 0 0,0 0 0,0 1 0,0-1 0,0 0 0,0 0 0,0 0 0,0 0 0,0 0 0,0 0 0,0 1 0,0-1 0,0 0 0,0 0 0,0 0 0,0 0 0,0 0 0,0 1 0,0-1 0,0 0 0,0 0 0,0 0 0,0 0 0,0 0 0,0 0 0,0 1 0,0-1 0,0 0 0,0 0 0,0 0 0,0 0 0,0 0 0,0 0 0,0 0 0,-1 1 0,1-1 0,0 0 0,0 0 0,0 0 0,0 0 0,0 0 0,0 0 0,0 0 0,-1 0 0,1 0 0,0 0 0,4 3 0,-1 0 0,1-1 0,0 1 0,0-1 0,0 0 0,1-1 0,-1 1 0,0-1 0,1 1 0,-1-1 0,1-1 0,4 1 0,62 2 0,-52-3 0,93 0 0,213-27 0,-251 18 0,92 1 0,-85 6 0,122-19 0,17 0 0,28-1 0,38-1 0,1078 25 0,-788-3 0,-403-10 0,3 0 0,-97 11 0,100-12 0,-80 3 0,158 7 0,-128 4 0,891-2 0,-946 4 0,116 19 0,-110-11 0,-17-6 0,119-6 0,-76-2 0,631 28 0,439 124 0,-1035-129 0,541 64 0,-19-3 0,329 29 0,-956-108 0,195 18 0,171 18 0,185 19 0,-148-16 0,-272-23 0,275 20 0,-265-40 0,-96-1 0,-1 3 0,124 18 0,-202-19 0,3 1 0,0 0 0,0 0 0,0 0 0,0 1 0,0-1 0,0 1 0,0 0 0,7 5 0,-14-6 0,1 1 0,0-1 0,-1 1 0,1-1 0,-1 0 0,1 0 0,-1 1 0,0-1 0,0 0 0,-3 1 0,-5 5 0,2 0 0,1 0 0,0 1 0,0 0 0,1 1 0,0-1 0,0 1 0,1 1 0,1-1 0,-1 1 0,1-1 0,1 1 0,-4 17 0,-1 13 0,-6 74 0,13-106 0,-8 169 0,-6 58 0,-116 503 0,113-649 0,4 1 0,-3 119 0,17 186 0,3-175 0,-4 79 0,3 295 0,43-56 0,-30-406 0,-14-128-105,0 20 343,-1-24-261,0 0-1,0 0 0,0-1 0,0 1 0,0 0 1,-1 0-1,1 0 0,0 0 0,0-1 0,0 1 1,0 0-1,-1 0 0,1 0 0,0 0 1,0 0-1,0 0 0,-1 0 0,1 0 0,0 0 1,0 0-1,-1 0 0,1 0 0,0-1 0,0 1 1,0 1-1,-1-1 0,1 0 0,0 0 1,0 0-1,0 0 0,-1 0 0,1 0 0,0 0 1,0 0-1,0 0 0,-1 0 0,1 0 1,0 0-1,0 1 0,0-1 0,-1 0 0,1 0 1,0 0-1,0 0 0,0 1 0,0-1 0,0 0 1,0 0-1,-1 0 0,1 1 0,0-1 1,0 0-1,0 0 0,0 0 0,0 1 0,0-1 1,0 0-1,0 0 0,0 0 0,0 1 0,0-1 1,0 0-1,-9-12-6802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6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1 307 24575</inkml:trace>
  <inkml:trace contextRef="#ctx0" brushRef="#br0" timeOffset="1">304 47 24575,'8'-4'0,"1"-5"0,5-1 0,2-2 0,-1 1-8191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7.1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0 424 24575,'22'-22'0,"12"-11"0,-1 0-8191</inkml:trace>
  <inkml:trace contextRef="#ctx0" brushRef="#br0" timeOffset="1">434 99 24575,'11'-11'0,"12"-7"0,4-5 0,2-2 0,-4 4-8191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7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1 379 24575,'11'-14'0,"7"-10"0,1 1-8191</inkml:trace>
  <inkml:trace contextRef="#ctx0" brushRef="#br0" timeOffset="1">413 76 24575,'29'-19'0,"18"-9"0,1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7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0 117 24575,'19'-11'0,"9"-4"0,4-2 0,4-3 0,-1-1 0,-2 2 0,-7 5-8191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8.2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0 451 24575,'15'-7'0,"5"-3"-8191</inkml:trace>
  <inkml:trace contextRef="#ctx0" brushRef="#br0" timeOffset="1">413 300 24575,'156'-67'0,"-26"12"0,-84 34 0,83-55 0,-111 67-15,0-1-1,0 2 1,1 1-1,36-10 0,-13 4-1271,6-3-5539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8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86 24575,'3'0'0,"6"0"0,4-3 0,0-2-8191</inkml:trace>
  <inkml:trace contextRef="#ctx0" brushRef="#br0" timeOffset="1">347 22 24575,'15'-4'0,"8"-4"0,1-2-8191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5.92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24575,'0'165'0,"0"-169"0,0-9 0,0 0 0,1-1 0,0 1 0,1 0 0,6-20 0,-8 31 0,1-1 0,0 1 0,0 0 0,0 0 0,0 0 0,1 0 0,-1 0 0,1 0 0,-1 0 0,1 0 0,0 1 0,-1-1 0,1 1 0,0-1 0,4-1 0,-3 2 0,-1 0 0,1 0 0,0 1 0,0-1 0,-1 1 0,1 0 0,0 0 0,0 0 0,0 0 0,-1 0 0,1 1 0,0-1 0,0 1 0,-1 0 0,1-1 0,-1 1 0,4 2 0,16 7-1365,-2-1-5461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8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 24575,'4'0'0,"4"0"0,5 0 0,5-3 0,-2-2-8191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19.3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21.7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24575,'7'0'0,"7"0"0,4 0 0,2 0 0,7 0 0,1-4 0,-4-1-8191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22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0 130 24575,'26'-7'0,"12"-3"0,3-3 0,-5 1-8191</inkml:trace>
  <inkml:trace contextRef="#ctx0" brushRef="#br0" timeOffset="1">391 0 24575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33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851 0 24575,'-34'1'0,"-1"0"0,-47 10 0,-22 9 0,15-1 0,-1-4 0,-138 5 0,217-20 0,0 0 0,0 1 0,0 0 0,0 1 0,0 0 0,0 1 0,-18 6 0,25-6 0,-1-1 0,1 1 0,0-1 0,0 1 0,0 0 0,0 1 0,0-1 0,1 1 0,-1 0 0,1-1 0,0 1 0,0 1 0,1-1 0,-1 0 0,1 1 0,0-1 0,0 1 0,0 0 0,-1 6 0,-4 27 0,2 0 0,1 1 0,2 0 0,4 43 0,-2-26 0,9 293 0,64 408 0,-53-637 0,-8-53 0,-2 0 0,0 74 0,-10-138 0,0 0 0,0 0 0,0-1 0,0 1 0,1 0 0,-1 0 0,1-1 0,0 1 0,-1 0 0,1-1 0,0 1 0,1 0 0,-1-1 0,0 0 0,1 1 0,2 3 0,-1-4 0,0 0 0,0 0 0,-1-1 0,1 1 0,0-1 0,0 0 0,0 0 0,1 0 0,-1 0 0,0 0 0,0-1 0,0 1 0,1-1 0,4 0 0,46-1 0,0-3 0,99-19 0,-46 5 0,558-44 0,-410 43 0,44-12 0,245-11 0,-233 29 0,-168 6 0,12-2 0,237-5 0,-23 3 0,-3 0 0,479 12 0,-650 10 0,-4 1 0,-75-14 0,98 4 0,-206-2 0,-1 1 0,0 0 0,0 0 0,0 1 0,0 0 0,0 1 0,0-1 0,11 7 0,-16-7 0,1 0 0,0 0 0,-1 0 0,0 0 0,1 1 0,-1-1 0,0 1 0,0-1 0,0 1 0,-1 0 0,1 0 0,-1 0 0,0 0 0,1 0 0,-1 0 0,0 0 0,-1 1 0,1-1 0,-1 0 0,1 7 0,39 336 0,3 41 0,-43 50 0,1 48 0,27-220 0,-13-158 0,4 14 0,-9-74 0,-3 1 0,2 69 0,-11 238 0,2-354 0,0 0 0,1 0 0,-1 1 0,0-1 0,0 0 0,0 0 0,1 0 0,-1 0 0,1 0 0,-1 1 0,1-1 0,-1 0 0,1 0 0,-1 0 0,1 0 0,0 0 0,0-1 0,0 1 0,-1 0 0,1 0 0,0 0 0,0-1 0,0 1 0,0 0 0,0-1 0,0 1 0,1-1 0,-1 1 0,0-1 0,0 0 0,0 1 0,0-1 0,0 0 0,3 0 0,4 1 0,1-1 0,0 0 0,-1-1 0,10-1 0,4 0 0,75 3 0,0 5 0,157 30 0,-200-28 0,1127 156 0,-790-120 0,234 18 0,52-37 0,-382-16 0,196 3 0,-319-12 0,731 12 0,-812-8 0,947 23 0,-371-28 0,-505-10 0,1 0 0,336 12 0,-494-1 10,0 0 0,0 0 0,0-1 0,-1 1 0,1-1 0,0 0 0,0-1 0,0 1 0,-1-1 0,1 0 0,4-2 0,-7 2-72,0 1 0,0-1 0,0 0 0,0 0 1,-1 0-1,1 0 0,-1 0 0,0 0 0,1 0 0,-1-1 0,0 1 0,0 0 1,0-1-1,0 1 0,-1-1 0,1 1 0,-1-1 0,1 1 0,-1-1 0,0 1 1,0-1-1,0 1 0,-1-4 0,0-3-6764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34.6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209 1 24575,'0'350'0,"0"-347"0,0-1 0,0 1 0,0 0 0,0 0 0,-1 0 0,1 0 0,-1 0 0,1-1 0,-1 1 0,0 0 0,0-1 0,-1 1 0,1 0 0,0-1 0,-3 4 0,1-4 0,1 0 0,-1-1 0,1 1 0,-1 0 0,0-1 0,1 0 0,-1 0 0,0 0 0,0 0 0,0 0 0,0 0 0,0-1 0,0 1 0,-6-1 0,-85 2-1365,40-2-5461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36.1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24575,'16'6'0,"-1"0"0,0 1 0,21 13 0,-17-10 0,8 6 0,-1 0 0,-1 2 0,0 1 0,30 30 0,-52-46 4,-1 0 0,0 0 0,0 1 0,0-1 0,0 0 1,0 1-1,-1-1 0,1 1 0,-1-1 0,0 1 0,0 0 0,0-1 0,-1 1 0,0 0 0,1 0 0,-1 0 0,0-1 0,-1 1 0,1 0 0,-2 5 0,-1 7-176,-2 0 0,0 0 0,-9 20 0,6-18-590,-9 24-6064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39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24575,'4'33'0,"1"26"0,4 18 0,3 10 0,4 5 0,-1-2 0,1-5 0,1-9 0,-2-11 0,0-9 0,-3-10 0,1-13 0,-2-19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39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24575,'25'-8'0,"17"-2"0,4 1 0,-1 2 0,-6 1 0,-8 3-8191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0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 24575,'18'0'0,"14"-4"0,5-1 0,0-3 0,-7-1-8191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6.35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137 1 24575,'-12'-1'0,"1"2"0,-1-1 0,0 1 0,1 1 0,-1 0 0,-12 5 0,21-6 0,1 0 0,-1 0 0,1 0 0,0 0 0,-1 1 0,1-1 0,0 1 0,0 0 0,0-1 0,0 1 0,0 0 0,0 0 0,1 0 0,-1 0 0,1 1 0,-1-1 0,1 0 0,0 1 0,0-1 0,0 0 0,0 1 0,0 0 0,1-1 0,-1 1 0,1-1 0,0 1 0,-1 0 0,1-1 0,0 1 0,1 0 0,-1-1 0,0 1 0,2 3 0,-2-4 0,0 0 0,1 0 0,-1 0 0,0 0 0,1 0 0,0 0 0,-1 0 0,1 0 0,0 0 0,0 0 0,0 0 0,0-1 0,1 1 0,-1 0 0,0-1 0,1 1 0,-1-1 0,1 1 0,-1-1 0,1 0 0,0 0 0,0 0 0,-1 0 0,1 0 0,0 0 0,0 0 0,0 0 0,0-1 0,0 1 0,0-1 0,0 0 0,0 1 0,0-1 0,0 0 0,1 0 0,-1 0 0,0-1 0,0 1 0,0 0 0,2-2 0,0 1 0,1 0 0,-1-1 0,-1 1 0,1-1 0,0 0 0,0 0 0,-1-1 0,1 1 0,-1-1 0,0 1 0,1-1 0,-1 0 0,-1 0 0,1-1 0,0 1 0,-1-1 0,0 1 0,1-1 0,1-4 0,1-18 0,-2 11 0,-3 31 0,1 22 0,7 64 0,-3-60 0,0 48 0,-5-88 4,0 1 1,0 0-1,-1 0 0,1 0 0,0-1 0,-1 1 0,0 0 0,0-1 0,0 1 1,0 0-1,0-1 0,0 1 0,0-1 0,-1 0 0,1 1 0,-1-1 0,0 0 1,0 0-1,0 0 0,0 0 0,0 0 0,0 0 0,0-1 0,-1 1 0,1-1 1,-1 0-1,1 1 0,-4 0 0,1-1-103,0 0 0,0 0 0,0 0 0,0-1 0,0 0 0,0 0 0,0 0 0,0-1 0,-1 1 0,1-1 0,0-1 0,1 1 0,-1-1 0,-7-2 0,1-2-6727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2.5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8 24575,'-9'-2'0,"0"0"0,0 0 0,0 1 0,0 1 0,0-1 0,0 1 0,0 1 0,0 0 0,0 0 0,-10 3 0,14-3 0,1 1 0,-1 0 0,1 0 0,-1 0 0,1 1 0,0-1 0,0 1 0,0 0 0,0 0 0,1 1 0,-1-1 0,1 1 0,0-1 0,0 1 0,0 0 0,0 1 0,1-1 0,0 0 0,0 1 0,-2 5 0,0 2 0,0-1 0,1 1 0,1 1 0,0-1 0,1 0 0,0 0 0,1 1 0,0-1 0,4 25 0,-3-33 0,-1 1 0,1-1 0,1 0 0,-1 0 0,1 1 0,-1-1 0,1 0 0,0 0 0,0-1 0,1 1 0,-1 0 0,1-1 0,0 1 0,0-1 0,0 0 0,1 0 0,-1 0 0,0 0 0,1-1 0,0 0 0,0 1 0,0-1 0,0 0 0,0-1 0,0 1 0,0-1 0,1 0 0,-1 0 0,0 0 0,7 0 0,-7-1 0,0 0 0,0 0 0,0-1 0,0 1 0,-1-1 0,1 0 0,0 0 0,-1 0 0,1-1 0,-1 1 0,1-1 0,-1 0 0,1 0 0,-1 0 0,0 0 0,0-1 0,0 1 0,0-1 0,-1 0 0,1 1 0,-1-1 0,0-1 0,1 1 0,-1 0 0,-1 0 0,1-1 0,0 1 0,-1-1 0,2-6 0,1-3 0,-1 0 0,0 0 0,-1 0 0,0-1 0,-1 1 0,-1-1 0,-1-15 0,1 31 0,0 3 0,0-1 0,1 0 0,-1 1 0,1-1 0,0 1 0,1-1 0,-1 0 0,1 0 0,-1 0 0,1 0 0,0 0 0,1 0 0,3 5 0,-3-6-85,1 0 0,-1 0-1,1-1 1,-1 1 0,1-1-1,0 0 1,0 0 0,0 0-1,0-1 1,1 1 0,-1-1-1,0 0 1,0 0 0,1-1-1,6 1 1,12-2-6741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2.8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0 24575,'-8'23'0,"-2"10"0,1 3 0,5 0 0,7-7 0,7-4 0,5-6 0,4-8 0,6-8 0,3-8 0,3-8 0,1-8 0,-5-1-8191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3.2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24575,'0'26'0,"3"20"0,6 8 0,4 4 0,4-1 0,3-3 0,-3-4 0,1-5 0,0-8 0,-3-6 0,0-9 0,-3-11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3.5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22 24575,'229'1'0,"-224"-1"0,-1 0 0,1 0 0,-1 1 0,1 0 0,-1 0 0,1 0 0,-1 0 0,1 1 0,-1-1 0,0 1 0,0 0 0,5 3 0,-7-2 0,0-1 0,0 0 0,0 1 0,0-1 0,0 1 0,0-1 0,-1 1 0,0 0 0,1-1 0,-1 1 0,0 0 0,0 0 0,0 0 0,-1 0 0,1 0 0,-1 0 0,0 1 0,0 4 0,0 13 0,-1-12 0,1 0 0,0 1 0,1-1 0,0 0 0,3 12 0,-4-20 0,1 1 0,-1 0 0,1-1 0,0 1 0,-1-1 0,1 1 0,0-1 0,0 1 0,0-1 0,0 0 0,0 1 0,0-1 0,1 0 0,-1 0 0,0 0 0,1 0 0,-1 0 0,1 0 0,-1 0 0,1 0 0,-1-1 0,1 1 0,-1-1 0,1 1 0,0-1 0,-1 1 0,1-1 0,0 0 0,-1 0 0,1 0 0,0 0 0,0 0 0,-1 0 0,4-1 0,-1 0 0,0-1 0,0 1 0,0-1 0,0 0 0,-1 0 0,1 0 0,0-1 0,-1 1 0,1-1 0,-1 0 0,0 0 0,0 0 0,0 0 0,0 0 0,-1-1 0,1 1 0,-1-1 0,0 0 0,0 0 0,2-6 0,-2 5 0,1-1 0,-1 1 0,0-1 0,-1 0 0,1 0 0,-1 0 0,-1 0 0,1 0 0,-1 0 0,0 0 0,0 0 0,0 0 0,-1 0 0,-2-8 0,1 11-48,1-1-1,-1 1 0,0 0 0,0 0 0,0-1 1,0 1-1,-1 1 0,1-1 0,-1 0 1,0 1-1,0-1 0,0 1 0,0 0 1,0 0-1,0 0 0,-1 0 0,1 1 1,-1-1-1,1 1 0,-1 0 0,1 0 1,-1 0-1,0 0 0,0 1 0,1 0 0,-1-1 1,-6 2-1,-6 2-6777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3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49 24575,'15'46'0,"39"76"0,-54-120 0,1-1 0,-1 0 0,1 0 0,-1 0 0,1 0 0,0 0 0,-1 0 0,1 0 0,0 0 0,0 0 0,0 0 0,0 0 0,0-1 0,0 1 0,1 1 0,-1-3 0,-1 1 0,0 0 0,1 0 0,-1 0 0,0 0 0,1-1 0,-1 1 0,0 0 0,1 0 0,-1-1 0,0 1 0,1 0 0,-1 0 0,0-1 0,0 1 0,1 0 0,-1-1 0,0 1 0,0 0 0,0-1 0,0 1 0,0-1 0,1 1 0,-1 0 0,0-1 0,0 1 0,0 0 0,0-1 0,0 0 0,1-44 0,-1 39 0,0-4 0,0-1 0,1 0 0,0 1 0,1-1 0,0 1 0,0 0 0,1 0 0,5-13 0,-6 19 0,1 0 0,-1 0 0,1 0 0,0 0 0,0 0 0,0 0 0,0 1 0,0 0 0,1-1 0,0 1 0,0 1 0,0-1 0,0 0 0,0 1 0,0 0 0,0 0 0,1 0 0,-1 1 0,1-1 0,7 0 0,33-2-1365,-25 4-5461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3:19:44.3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67 24575,'1'4'0,"0"0"0,0 1 0,1-1 0,-1 0 0,1 0 0,0 0 0,0-1 0,1 1 0,-1 0 0,1-1 0,-1 1 0,1-1 0,0 0 0,0 0 0,1 0 0,-1-1 0,1 1 0,4 2 0,-5-4 0,0 0 0,0 0 0,0 0 0,0-1 0,0 1 0,0-1 0,0 0 0,0 0 0,0 0 0,0 0 0,0 0 0,0-1 0,0 0 0,0 1 0,0-1 0,0 0 0,0 0 0,0-1 0,0 1 0,-1-1 0,1 1 0,0-1 0,-1 0 0,0 0 0,1 0 0,1-3 0,8-7 0,-1-1 0,0-1 0,-1 0 0,0 0 0,-2-1 0,10-19 0,-21 52 0,2 0 0,0 0 0,1 0 0,1 0 0,6 36 0,29 85 0,-13-59 0,-21-75 0,-1 0 0,0 0 0,0 0 0,0 0 0,-1 1 0,0-1 0,0 8 0,-1-11 0,1-1 0,0 1 0,-1-1 0,1 0 0,-1 1 0,0-1 0,1 0 0,-1 1 0,0-1 0,0 0 0,0 0 0,0 0 0,0 1 0,0-1 0,0 0 0,0 0 0,-1-1 0,1 1 0,0 0 0,-1 0 0,1-1 0,0 1 0,-1 0 0,1-1 0,-1 1 0,1-1 0,-1 0 0,1 0 0,-1 1 0,-1-1 0,-38 0-1365,21-1-5461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5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 24575,'0'7'0,"-1"-1"0,0 1 0,-1 0 0,-3 10 0,-5 24 0,6 244-9,6-190-1347,-2-107-5470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5.8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24575,'26'-4'0,"12"3"0,3 8 0,-1 11 0,-8 10 0,-9 7 0,-9 2 0,-6 1 0,-5 2 0,-6 2 0,-4-3 0,-3-4 0,-4-5 0,-3-7 0,-3-4 0,-1-5 0,-1-5 0,3-4-8191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6.2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8 157 24575,'29'-17'0,"-19"12"0,0 0 0,0 0 0,-1-1 0,0 0 0,0-1 0,0 0 0,-1 0 0,0-1 0,0 0 0,11-18 0,-18 25 0,0 0 0,0 0 0,-1 0 0,1 0 0,-1 0 0,1-1 0,-1 1 0,0 0 0,1 0 0,-1-1 0,0 1 0,0 0 0,0 0 0,0-1 0,0 1 0,0 0 0,0-1 0,0 1 0,0 0 0,-1 0 0,1-1 0,0 1 0,-1 0 0,1 0 0,-2-3 0,0 3 0,1-1 0,-1 1 0,0 0 0,1 0 0,-1 0 0,0 0 0,0 0 0,1 0 0,-1 0 0,0 0 0,0 1 0,0-1 0,0 1 0,-4-1 0,0 1 0,1-1 0,-1 1 0,1 0 0,0 0 0,-1 1 0,1 0 0,-1 0 0,1 0 0,0 0 0,-1 1 0,1 0 0,-6 3 0,8-2 0,-1 1 0,0 0 0,1 0 0,0 0 0,0 0 0,0 1 0,1-1 0,-1 1 0,1 0 0,0-1 0,0 1 0,1 0 0,-1 0 0,1 0 0,0 1 0,1-1 0,-1 0 0,1 0 0,0 0 0,0 1 0,1-1 0,-1 0 0,3 9 0,-2-11 0,-1 1 0,1 0 0,0 0 0,0 0 0,1-1 0,-1 1 0,1 0 0,0-1 0,0 0 0,0 1 0,0-1 0,0 0 0,1 0 0,0 0 0,-1 0 0,1-1 0,0 1 0,0-1 0,1 1 0,-1-1 0,0 0 0,1-1 0,-1 1 0,1 0 0,0-1 0,-1 0 0,1 0 0,0 0 0,0 0 0,0-1 0,7 1 0,-5-2-151,1 0-1,-1 0 0,0-1 0,0 0 1,0 0-1,0 0 0,0-1 1,7-4-1,15-11-6674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6.5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24575,'0'19'0,"0"13"0,0 8 0,0 6 0,0-2 0,0-2 0,0-3 0,0-5 0,0-5 0,0-6-8191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7.04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24 1 24575,'-4'31'0,"-1"18"0,0 9 0,1 2 0,2-1 0,0-8 0,1-7 0,1-8 0,-1-14 0,2-15 0,-1-15 0,0-8-8191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6.9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24575,'23'-4'0,"13"-1"0,6 1 0,3 3 0,-7 4-8191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7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24575,'-6'0'0,"-1"1"0,1 0 0,0 0 0,-1 1 0,1 0 0,0 0 0,0 0 0,0 1 0,1 0 0,-1 0 0,0 1 0,1-1 0,0 1 0,0 0 0,-6 6 0,8-7 0,0 0 0,0 1 0,0-1 0,1 0 0,-1 1 0,1 0 0,0 0 0,0-1 0,0 1 0,0 0 0,1 1 0,-1-1 0,1 0 0,0 0 0,1 1 0,-1-1 0,1 0 0,0 1 0,0-1 0,0 0 0,0 1 0,1-1 0,1 6 0,-2-9 0,0 1 0,1-1 0,-1 0 0,0 0 0,1 0 0,-1-1 0,1 1 0,-1 0 0,1 0 0,0 0 0,-1 0 0,1 0 0,0-1 0,-1 1 0,1 0 0,0 0 0,0-1 0,0 1 0,0-1 0,0 1 0,0-1 0,0 1 0,0-1 0,0 0 0,1 1 0,0-1 0,-1 0 0,1 0 0,0 0 0,0-1 0,-1 1 0,1 0 0,0-1 0,0 1 0,-1-1 0,1 0 0,-1 0 0,1 0 0,2-1 0,1-2 0,1 0 0,-1 0 0,0-1 0,-1 0 0,1 0 0,-1 0 0,4-6 0,3-11 0,-3 9 0,-7 14 0,0 0 0,0 0 0,0 1 0,-1-1 0,1 0 0,0 1 0,-1-1 0,1 1 0,-1-1 0,1 1 0,-1-1 0,0 1 0,0-1 0,0 3 0,1 0 0,0 0 0,0 0 0,1 0 0,-1 0 0,1 0 0,0 0 0,0 0 0,0 0 0,1-1 0,-1 1 0,1-1 0,0 0 0,6 6 0,-8-8 0,1 0 0,0 0 0,0 0 0,-1 0 0,1 0 0,0 0 0,0-1 0,0 1 0,0-1 0,0 1 0,0-1 0,0 0 0,0 0 0,0 1 0,0-2 0,0 1 0,0 0 0,0 0 0,0-1 0,0 1 0,0-1 0,0 1 0,0-1 0,-1 0 0,1 0 0,0 0 0,0 0 0,-1 0 0,1 0 0,0 0 0,-1-1 0,2-1 0,3-3 0,-1 0 0,0 0 0,0-1 0,0 1 0,-1-1 0,0-1 0,0 1 0,5-15 0,-8 21 0,-1 3 0,0 1 0,1-1 0,-1 1 0,1-1 0,0 0 0,-1 1 0,1-1 0,0 0 0,1 0 0,-1 1 0,0-1 0,1 0 0,-1 0 0,4 3 0,-3-2 0,1 0 0,-1 0 0,1-1 0,0 1 0,0-1 0,0 1 0,0-1 0,0 0 0,0 0 0,1-1 0,-1 1 0,1 0 0,4 0 0,13-1-1365,-2-4-5461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5 24575,'-4'-4'0,"-1"3"0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8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0 375 24575,'36'-45'0,"52"-69"0,-75 96 0,-2-1 0,0 0 0,-1 0 0,10-32 0,-18 47 0,-1 0 0,0-1 0,0 0 0,-1 1 0,1-1 0,-1 1 0,0-1 0,0 0 0,0 1 0,-1-1 0,0 0 0,-1-4 0,1 7 0,1 1 0,-1-1 0,0 1 0,0-1 0,1 1 0,-1 0 0,0-1 0,0 1 0,-1 0 0,1 0 0,0 0 0,0 0 0,0 0 0,-1 0 0,1 0 0,-1 0 0,1 1 0,-1-1 0,1 0 0,-1 1 0,1-1 0,-1 1 0,1 0 0,-1-1 0,1 1 0,-1 0 0,0 0 0,1 0 0,-1 0 0,0 0 0,1 0 0,-1 1 0,1-1 0,-1 0 0,1 1 0,-1 0 0,-2 1 0,-1 0 0,1 0 0,0 0 0,-1 1 0,1 0 0,0 0 0,1 0 0,-1 0 0,0 0 0,1 1 0,0 0 0,0 0 0,0 0 0,0 0 0,1 0 0,-1 0 0,1 1 0,0-1 0,0 1 0,1 0 0,0-1 0,-1 1 0,1 7 0,-2 5 0,1-1 0,0 1 0,2-1 0,0 1 0,3 22 0,-2-29 0,1 0 0,0-1 0,0 1 0,1-1 0,0 0 0,1 0 0,0 0 0,0 0 0,1 0 0,0-1 0,7 9 0,-8-13 0,-1-1 0,1 1 0,0-1 0,0 0 0,0 0 0,0 0 0,0-1 0,1 1 0,-1-1 0,1 0 0,0 0 0,0-1 0,-1 1 0,1-1 0,0 0 0,0 0 0,0-1 0,0 0 0,0 0 0,0 0 0,0 0 0,0-1 0,7-1 0,19-6-1365,-3-3-5461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28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23 24575,'256'-12'0,"-7"1"0,104 12 0,-332 1 118,-17 0-322,-12 3-1075,-9-1-5547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58.22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44 88 24575,'6'-1'0,"0"0"0,0 0 0,0-1 0,-1 0 0,1 0 0,0 0 0,-1-1 0,10-5 0,-13 7 0,0 0 0,0-1 0,0 1 0,-1-1 0,1 1 0,0-1 0,-1 0 0,1 0 0,-1 0 0,1 0 0,0-3 0,-1 4 0,-1 0 0,0 0 0,1 0 0,-1 0 0,0 0 0,0 0 0,0 0 0,0 0 0,0 0 0,0 0 0,0 0 0,-1 0 0,1 0 0,0 0 0,0 0 0,-1 0 0,1 0 0,-1 0 0,1 0 0,-1 0 0,1 0 0,-1 0 0,1 0 0,-1 1 0,0-1 0,-1-1 0,1 1 0,-1-1 0,1 1 0,-1-1 0,0 1 0,0 0 0,1 0 0,-1 0 0,0 0 0,0 0 0,0 0 0,0 1 0,0-1 0,0 0 0,0 1 0,-1 0 0,1-1 0,0 1 0,0 0 0,0 0 0,0 0 0,-3 1 0,1 0 0,1 0 0,-1 0 0,1 0 0,-1 1 0,1 0 0,-1-1 0,1 1 0,0 0 0,0 0 0,0 1 0,-5 4 0,6-5 0,-1 0 0,1 1 0,0-1 0,-1 1 0,1-1 0,1 1 0,-1 0 0,0 0 0,1 0 0,-1 0 0,1 0 0,0 0 0,0 0 0,0 0 0,0 1 0,1-1 0,-1 0 0,1 0 0,0 1 0,0-1 0,0 0 0,0 1 0,1-1 0,0 0 0,-1 1 0,1-1 0,0 0 0,0 0 0,3 5 0,-1-5 7,-1 0-1,1 0 0,0-1 0,-1 1 1,1-1-1,1 0 0,-1 0 1,0 0-1,0 0 0,1 0 1,-1-1-1,1 0 0,-1 0 0,1 0 1,0 0-1,-1 0 0,1 0 1,5-1-1,5 0-377,-1 0-1,1-1 1,22-4 0,-9 0-6455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58.567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0 24575,'4'4'0,"4"1"0,2 3 0,2 1 0,-1 2 0,2-1 0,-2 2 0,1-1 0,-1 1 0,-3-2-8191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58.896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12 31 24575,'19'-7'0,"1"-3"0,-5 1 0,-6 5 0,-8 7 0,-4 7 0,-5 5 0,-5 4 0,0 2 0,-2 2 0,1 0 0,4-3-8191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59.335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0 24575,'0'11'0,"0"11"0,0 6 0,0 5 0,0 4 0,0 0 0,0-2 0,0-1 0,0-2 0,0-2 0,0-4 0,0-8 0,0-9-8191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7:59.681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0 24575,'14'0'0,"10"0"0,3 0 0,-2 4 0,-6 4 0,-2 5 0,-4 4 0,-5 3 0,-3 1 0,-6 2 0,-7-1 0,-2 1 0,-3 0 0,-2-5 0,-4-1 0,-1-3 0,2-5-8191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7.37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5 24575,'19'-4'0,"11"3"0,4 5 0,0 6 0,-6 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00.07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37 1 24575,'-7'11'0,"-3"7"0,0 5 0,3 1 0,5-2 0,7-6 0,7-5 0,4-5 0,0-7 0,1-3 0,-3-5 0,-3-4 0,-4-4 0,-3-3 0,-2-1 0,-5 2 0,-3 5-8191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00.73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78 0 24575,'-15'0'0,"-5"4"0,1 4 0,4 5 0,8 4 0,5 3 0,7-2 0,6-1 0,5 1 0,0 1 0,-7-3 0,-9-4 0,-7-4 0,-3-3-8191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03.646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44 24575,'23'1'0,"45"-3"0,-64 2 0,0-1 0,0 0 0,0 0 0,0 0 0,0 0 0,0 0 0,0-1 0,0 0 0,-1 0 0,1 0 0,-1 0 0,1 0 0,3-4 0,-7 6 0,0-1 0,1 1 0,-1 0 0,0 0 0,0-1 0,0 1 0,1 0 0,-1-1 0,0 1 0,0 0 0,0-1 0,0 1 0,0 0 0,0-1 0,0 1 0,0-1 0,0 1 0,0 0 0,0-1 0,0 1 0,0 0 0,0-1 0,0 1 0,0-1 0,0 1 0,0 0 0,0-1 0,0 1 0,-1 0 0,1-1 0,0 1 0,0 0 0,0 0 0,-1-1 0,1 1 0,0 0 0,-1-1 0,1 1 0,0 0 0,0 0 0,-1 0 0,1-1 0,0 1 0,-1 0 0,1 0 0,0 0 0,-1 0 0,1 0 0,0-1 0,-1 1 0,1 0 0,-1 0 0,1 0 0,0 0 0,-1 0 0,1 0 0,-1 1 0,-24-5 0,25 4 0,-4 0 0,0 0 0,1 0 0,-1 0 0,1 0 0,-1 1 0,0 0 0,1 0 0,0 0 0,-1 0 0,1 0 0,-1 1 0,1 0 0,0-1 0,0 1 0,-4 3 0,6-4 0,0 1 0,0-1 0,-1 0 0,1 0 0,0 1 0,0-1 0,1 1 0,-1-1 0,0 1 0,0-1 0,1 1 0,-1 0 0,1-1 0,-1 1 0,1 0 0,0-1 0,-1 1 0,1 0 0,0 0 0,0-1 0,1 1 0,-1 0 0,0-1 0,0 1 0,1 0 0,-1-1 0,1 1 0,-1 0 0,1-1 0,0 1 0,0-1 0,0 1 0,0-1 0,1 3 0,1-1 7,1 0 0,-1 0 0,0 0 0,1 0 0,0 0 1,-1-1-1,1 1 0,0-1 0,0 0 0,0 0 0,1-1 0,-1 1 0,0-1 0,1 0 0,-1 0 0,9 0 0,-1 0-255,1 0 1,-1-1-1,0 0 1,0-1-1,14-3 1,-5-1-6579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1.591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24 24575,'2'-1'0,"1"1"0,0 0 0,0 1 0,0-1 0,0 0 0,-1 1 0,1-1 0,0 1 0,0 0 0,-1 0 0,1 0 0,-1 0 0,1 1 0,-1-1 0,5 4 0,-5-2 0,0-1 0,0 1 0,0 0 0,-1 0 0,1-1 0,-1 1 0,0 0 0,1 0 0,-2 1 0,1-1 0,0 0 0,-1 0 0,1 0 0,-1 5 0,1 53 0,-2-35 0,1-21 0,0-6 0,0-14 0,1 1 0,0 0 0,1 0 0,4-16 0,-4 24 0,0-1 0,0 1 0,0 0 0,1 0 0,-1 0 0,1 0 0,1 0 0,-1 1 0,1-1 0,0 1 0,6-6 0,-9 10 0,0 0 0,0 0 0,0 0 0,0 0 0,1 0 0,-1 0 0,0 0 0,1 0 0,-1 0 0,0 0 0,1 1 0,-1-1 0,1 1 0,-1-1 0,1 1 0,-1 0 0,1-1 0,0 1 0,-1 0 0,1 0 0,-1 0 0,1 0 0,-1 0 0,1 0 0,0 1 0,-1-1 0,1 0 0,-1 1 0,1 0 0,-1-1 0,0 1 0,1 0 0,-1-1 0,1 1 0,-1 0 0,0 0 0,0 0 0,0 0 0,1 0 0,-1 1 0,0-1 0,0 0 0,-1 0 0,1 1 0,0-1 0,0 1 0,-1-1 0,2 2 0,1 5 0,0 1 0,0-1 0,-1 0 0,1 1 0,-2-1 0,0 1 0,1 12 0,-5 12 0,2-24 0,3-22 0,-1 5 0,1 1 0,1-1 0,-1 1 0,1 0 0,1 0 0,-1 0 0,9-12 0,-11 17 0,1 0 0,0-1 0,0 1 0,0 0 0,0 0 0,0 0 0,0 0 0,1 1 0,-1-1 0,5-2 0,-6 4 0,0 0 0,0-1 0,1 1 0,-1 0 0,0 0 0,0 0 0,0 0 0,1 0 0,-1 0 0,0 0 0,0 0 0,0 0 0,0 0 0,1 1 0,-1-1 0,0 0 0,0 1 0,0-1 0,0 1 0,0 0 0,0-1 0,0 1 0,0 0 0,0-1 0,0 1 0,1 1 0,0 1-105,0 1 0,1-1 0,-1 1 0,-1-1 0,1 1 0,0-1 0,-1 1 0,0 0 0,0 0 0,0 0 0,0 0 0,0 6 0,1 10-6721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2.014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1 127 24575,'20'-9'0,"-5"1"0,0 1 0,21-15 0,-33 20 0,0 0 0,-1 0 0,1 0 0,0-1 0,-1 1 0,0-1 0,0 1 0,0-1 0,0 0 0,0 0 0,0 0 0,-1 0 0,1 0 0,-1 0 0,0 0 0,0 0 0,0-1 0,0-3 0,-1 6 0,1 0 0,-1 0 0,0 0 0,0 0 0,-1 0 0,1 0 0,0 0 0,0 0 0,0 0 0,-1 0 0,1 1 0,0-1 0,-1 0 0,1 0 0,-1 0 0,1 0 0,-1 1 0,1-1 0,-1 0 0,1 1 0,-1-1 0,0 0 0,1 1 0,-1-1 0,0 1 0,0-1 0,1 1 0,-1-1 0,0 1 0,0-1 0,0 1 0,0 0 0,0 0 0,0-1 0,1 1 0,-1 0 0,0 0 0,0 0 0,0 0 0,0 0 0,0 0 0,0 0 0,0 0 0,0 1 0,0-1 0,0 0 0,0 1 0,-4 0 0,-1 0 0,2 1 0,-1-1 0,0 1 0,0 1 0,-8 4 0,8-3 0,1 0 0,0-1 0,0 2 0,0-1 0,1 0 0,-1 1 0,1 0 0,0-1 0,0 1 0,1 1 0,0-1 0,-1 0 0,2 0 0,-3 9 0,4-12 0,-1 1 0,1-1 0,-1 1 0,1-1 0,0 1 0,0-1 0,0 0 0,1 1 0,-1-1 0,0 1 0,1-1 0,0 0 0,-1 1 0,1-1 0,0 0 0,0 0 0,0 1 0,1-1 0,-1 0 0,0 0 0,1 0 0,0-1 0,-1 1 0,1 0 0,0 0 0,0-1 0,0 1 0,0-1 0,0 0 0,0 0 0,0 1 0,0-1 0,1-1 0,-1 1 0,4 1 0,4 0-170,-1 0-1,1-1 0,0 0 1,0 0-1,-1-1 0,1-1 1,12-1-1,5-3-6655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2.359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0 24575,'0'26'0,"0"12"0,0 8 0,0 2 0,0-3 0,0-5 0,0-6 0,4-4 0,0-13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2.735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21 24575,'11'-4'0,"11"-1"0,6 0 0,5 1 0,-3 2-8191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3.08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23 0 24575,'-10'53'0,"4"-1"0,1 1 0,4 88 0,7-111 0,1-23 0,-6-7 0,0 0 0,-1 0 0,1 0 0,0-1 0,0 1 0,-1 0 0,1-1 0,0 1 0,-1 0 0,1-1 0,-1 1 0,1-1 0,0 1 0,-1-1 0,1 1 0,-1-1 0,1 0 0,0 0 0,18-33 0,-17 29 0,0 1 0,0-1 0,0 1 0,1 0 0,-1-1 0,1 1 0,0 1 0,1-1 0,-1 0 0,1 1 0,-1-1 0,6-2 0,-8 5 0,0 1 0,0 0 0,0-1 0,0 1 0,0 0 0,0 0 0,0 0 0,0 0 0,0 0 0,0 0 0,1 0 0,-1 0 0,0 0 0,0 0 0,0 1 0,0-1 0,0 0 0,0 1 0,0-1 0,0 1 0,0-1 0,0 1 0,0 0 0,-1-1 0,1 1 0,0 0 0,0-1 0,0 1 0,-1 0 0,1 0 0,0 0 0,-1 0 0,1 0 0,-1 0 0,1 0 0,-1 0 0,1 1 0,16 49 0,-13-37 0,-3-10-85,-1-1 0,2 1-1,-1-1 1,0 1 0,1-1-1,0 0 1,-1 0 0,1 1-1,0-1 1,1-1 0,-1 1-1,1 0 1,-1 0 0,1-1-1,5 5 1,7-2-6741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3.425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59 17 24575,'-10'14'0,"0"1"0,-12 24 0,19-34 0,1 1 0,-1 0 0,1 0 0,1 0 0,-1 0 0,1 0 0,0 0 0,0 0 0,0 1 0,1 8 0,0-14 0,1 1 0,-1-1 0,0 1 0,0-1 0,1 1 0,-1-1 0,1 1 0,-1-1 0,1 0 0,0 1 0,0-1 0,-1 0 0,1 1 0,0-1 0,0 0 0,0 0 0,0 0 0,0 0 0,1 0 0,-1 0 0,0 0 0,0 0 0,1 0 0,-1-1 0,0 1 0,1-1 0,-1 1 0,1-1 0,-1 1 0,1-1 0,-1 0 0,1 1 0,-1-1 0,1 0 0,-1 0 0,1 0 0,-1 0 0,1-1 0,-1 1 0,1 0 0,2-2 0,1 1 0,1 0 0,-1-1 0,0 0 0,0 0 0,0-1 0,-1 1 0,1-1 0,-1 0 0,1 0 0,5-6 0,-5 3 12,-1 0 0,1-1 0,-1 0 0,-1 1 0,1-1 0,-1-1 0,-1 1 0,1 0 0,2-15 0,-5 18-32,1 0 0,-1 0 0,0 0 0,0 0-1,0 0 1,0 0 0,-1 0 0,1 0 0,-3-6 0,2 8-44,1 0 0,-1 1-1,0-1 1,0 0 0,0 0 0,0 1 0,-1-1-1,1 1 1,0-1 0,-1 1 0,1 0 0,-1-1-1,1 1 1,-1 0 0,0 0 0,0 0 0,1 0-1,-1 0 1,-3 0 0,-8-2-6762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3.786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117 348 24575,'-6'-2'0,"0"0"0,0 1 0,0 0 0,0 0 0,0 1 0,0 0 0,0 0 0,0 0 0,-8 2 0,12-2 0,-1 0 0,1 1 0,0 0 0,-1-1 0,1 1 0,0 0 0,0 0 0,-1 0 0,1 1 0,0-1 0,0 0 0,0 1 0,0-1 0,1 1 0,-1 0 0,0 0 0,1-1 0,-1 1 0,1 0 0,-1 0 0,1 1 0,0-1 0,0 0 0,0 0 0,-1 4 0,2-5 0,0-1 0,0 1 0,0 0 0,0 0 0,0-1 0,0 1 0,0 0 0,0 0 0,0-1 0,0 1 0,0 0 0,0 0 0,1-1 0,-1 1 0,0 0 0,1 0 0,-1-1 0,0 1 0,1 0 0,-1-1 0,1 1 0,-1-1 0,1 1 0,-1-1 0,1 1 0,-1-1 0,1 1 0,0-1 0,-1 1 0,1-1 0,0 1 0,-1-1 0,1 0 0,0 0 0,0 1 0,-1-1 0,1 0 0,0 0 0,0 0 0,0 0 0,-1 0 0,1 0 0,0 0 0,0 0 0,4 0 0,-1 0 0,1 0 0,-1 0 0,0-1 0,1 0 0,6-2 0,-5 0 0,0 0 0,0 0 0,0 0 0,0-1 0,-1 0 0,1 0 0,-1-1 0,0 0 0,0 1 0,-1-2 0,0 1 0,1 0 0,-2-1 0,1 0 0,-1 0 0,0 0 0,0 0 0,0 0 0,-1-1 0,0 1 0,-1-1 0,2-7 0,2-17 0,-1-1 0,-2 0 0,-2-45 0,-1 54 0,1 8 0,0 1 0,-5-26 0,5 40 0,0-1 0,0 1 0,0-1 0,0 1 0,0-1 0,0 1 0,0-1 0,0 1 0,0-1 0,-1 1 0,1 0 0,0-1 0,0 1 0,0-1 0,0 1 0,-1-1 0,1 1 0,0 0 0,0-1 0,-1 1 0,1 0 0,0-1 0,-1 1 0,1 0 0,0-1 0,-1 1 0,1 0 0,-1 0 0,1 0 0,0-1 0,-1 1 0,1 0 0,-1 0 0,0 0 0,-9 13 0,-3 30 0,10-20 0,0 0 0,2 0 0,0 0 0,2 0 0,1 0 0,0 0 0,8 30 0,0-16 0,2-1 0,1-1 0,31 59 0,-30-66-1365,-3-5-5461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17.70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24575,'27'0'0,"9"0"-8191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8:15.289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181 23 24575,'-4'-3'0,"0"1"0,-1-1 0,1 1 0,0 0 0,-1 0 0,1 0 0,-1 1 0,1-1 0,-1 1 0,0 0 0,1 1 0,-1-1 0,-6 1 0,-2-1 0,-1 1 0,1 1 0,-20 3 0,31-4 0,1 0 0,-1 0 0,0 0 0,0 0 0,1 1 0,-1-1 0,0 1 0,1-1 0,-1 1 0,0 0 0,1 0 0,-1-1 0,1 1 0,-1 0 0,1 1 0,0-1 0,-1 0 0,1 0 0,0 0 0,0 1 0,0-1 0,0 1 0,0-1 0,0 1 0,0-1 0,-1 4 0,2-2 0,0 0 0,1-1 0,-1 1 0,1 0 0,0 0 0,-1-1 0,1 1 0,0 0 0,1-1 0,-1 1 0,0-1 0,1 1 0,-1-1 0,1 0 0,0 0 0,2 3 0,10 10-112,23 29 352,-36-42-300,1-1 1,-1 1-1,0-1 0,0 1 0,-1-1 1,1 1-1,0 0 0,-1-1 0,1 1 1,-1 0-1,1 0 0,-1-1 1,0 1-1,1 0 0,-1 0 0,0 0 1,0 0-1,-1-1 0,1 1 1,0 0-1,-1 0 0,1-1 0,-1 1 1,0 2-1,-6 5-6766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47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1 24575,'-1'0'0,"0"0"0,1 0 0,-1 1 0,0-1 0,0 0 0,0 1 0,1-1 0,-1 1 0,0-1 0,0 1 0,1 0 0,-1-1 0,1 1 0,-1-1 0,0 1 0,1 0 0,-1 0 0,1-1 0,0 1 0,-1 0 0,1 0 0,-1 0 0,1-1 0,0 1 0,0 0 0,0 0 0,-1 0 0,1 1 0,-4 29 0,4-25 0,0-3 0,-7 125 0,7-110 0,1 0 0,1-1 0,0 1 0,1-1 0,7 20 0,-9-32 0,0-1 0,1 1 0,0-1 0,0 0 0,0 0 0,1 0 0,0 0 0,-1 0 0,1 0 0,0-1 0,1 1 0,-1-1 0,1 0 0,-1 0 0,1 0 0,6 3 0,-7-5 0,-1-1 0,1 1 0,0 0 0,0-1 0,0 1 0,0-1 0,0 0 0,0 0 0,0 0 0,0 0 0,0-1 0,-1 1 0,1-1 0,0 1 0,0-1 0,0 0 0,-1 0 0,1-1 0,0 1 0,-1 0 0,1-1 0,-1 0 0,1 0 0,-1 1 0,0-1 0,3-4 0,3-2 0,-1 0 0,-1-1 0,0 1 0,0-1 0,0-1 0,-1 1 0,-1-1 0,1 0 0,-2 0 0,4-11 0,-2 0 0,-1-1 0,0 1 0,0-40 0,-4 63 0,0 14 0,-1 0 0,2 0 0,1 0 0,0 0 0,4 17 0,-4-28 0,-1 0 0,1 0 0,0 0 0,0 0 0,1-1 0,-1 1 0,1-1 0,0 0 0,0 0 0,0 0 0,1 0 0,0 0 0,-1-1 0,1 0 0,0 1 0,1-2 0,-1 1 0,1 0 0,-1-1 0,1 0 0,0 0 0,9 3 0,-10-4-3,0 0-1,0-1 0,0 1 1,0-1-1,0 1 0,0-1 1,0-1-1,0 1 0,0 0 1,0-1-1,0 0 0,0 0 1,0 0-1,0-1 0,0 1 1,0-1-1,-1 0 0,1 0 1,-1 0-1,1 0 0,3-4 1,-2 1 18,-1 0 1,1 0-1,-1 0 0,0-1 1,0 0-1,0 0 1,-1 0-1,0 0 0,0-1 1,-1 1-1,1-1 1,0-6-1,-1 4-35,0 1 0,-1-1 0,0 1 0,-1-1-1,0 1 1,0-1 0,-1 0 0,0 1 0,-4-16 0,4 19-51,-1 1-1,1-1 1,-1 1 0,0 0-1,0-1 1,-1 1 0,1 0-1,-1 0 1,0 0 0,0 1-1,-1-1 1,1 1 0,-1 0-1,1 0 1,-1 0 0,0 0-1,-7-3 1,-8-2-6755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48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24575,'-4'30'0,"-14"144"0,17-143 0,1 1 0,1-1 0,7 45 0,-7-73 0,-1 0 0,1 0 0,0 1 0,0-1 0,0 0 0,0-1 0,0 1 0,1 0 0,-1 0 0,1 0 0,-1-1 0,4 4 0,-5-6 0,0 0 0,1 0 0,-1 0 0,0 1 0,1-1 0,-1 0 0,0 0 0,1 0 0,-1 0 0,0 0 0,1 0 0,-1 0 0,1 1 0,-1-1 0,0 0 0,1 0 0,-1 0 0,0-1 0,1 1 0,-1 0 0,1 0 0,-1 0 0,0 0 0,1 0 0,-1 0 0,0 0 0,1-1 0,-1 1 0,0 0 0,1 0 0,-1 0 0,1-1 0,11-22 0,-4-13 0,-8 30 0,1 1 0,0 0 0,0 0 0,0-1 0,1 1 0,-1 0 0,1 0 0,0 0 0,1 0 0,-1 1 0,1-1 0,0 0 0,5-5 0,-7 10 0,-1 0 0,1 0 0,0 0 0,-1 0 0,1-1 0,0 1 0,-1 0 0,1 0 0,0 0 0,-1 0 0,1 1 0,0-1 0,-1 0 0,1 0 0,0 0 0,-1 0 0,1 1 0,0-1 0,-1 0 0,1 1 0,-1-1 0,1 0 0,-1 1 0,1-1 0,0 1 0,-1-1 0,0 1 0,1-1 0,-1 1 0,1-1 0,-1 1 0,0 0 0,1-1 0,-1 1 0,0-1 0,0 1 0,1 0 0,-1-1 0,0 1 0,0 1 0,13 32 0,-12-30 0,3 10-105,0-1 153,0-1-1,0-1 1,1 1 0,6 11-1,-9-20-130,0 0 0,1 0 0,-1 0-1,1 0 1,-1 0 0,1-1 0,0 1-1,0-1 1,0 1 0,0-1 0,0 0-1,1-1 1,-1 1 0,0 0 0,1-1-1,0 0 1,6 2 0,8-1-6743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48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 1 24575,'-10'8'0,"1"0"0,0 0 0,0 1 0,-8 12 0,14-18 0,0 1 0,0 0 0,1 0 0,-1 1 0,1-1 0,0 0 0,1 1 0,-1-1 0,1 1 0,0-1 0,0 1 0,0 0 0,0 7 0,1-11 0,0 0 0,-1 0 0,1 0 0,0 0 0,0 0 0,0 0 0,1 0 0,-1 0 0,0 0 0,0 0 0,0 0 0,1-1 0,-1 1 0,0 0 0,1 0 0,-1 0 0,1 0 0,-1-1 0,1 1 0,-1 0 0,1 0 0,0-1 0,-1 1 0,1 0 0,0-1 0,-1 1 0,1-1 0,0 1 0,0-1 0,0 1 0,0-1 0,-1 0 0,1 1 0,0-1 0,0 0 0,0 0 0,0 1 0,0-1 0,0 0 0,0 0 0,0 0 0,0 0 0,0 0 0,0-1 0,0 1 0,1 0 0,1-1 0,0-1 0,0 1 0,1 0 0,-1-1 0,-1 0 0,1 0 0,0 0 0,0 0 0,-1 0 0,1 0 0,3-5 0,2-7 0,-7 11 0,1 1 0,-1-1 0,1 0 0,0 1 0,0-1 0,0 1 0,0-1 0,0 1 0,0 0 0,4-3 0,-5 7 0,0-1 0,0 1 0,0 0 0,0 0 0,0 0 0,0 0 0,-1 0 0,1 0 0,-1 0 0,1 0 0,-1 3 0,2 4 0,-1-6 5,0-1 0,0 1 0,0 0-1,0-1 1,0 1 0,1-1 0,-1 0 0,1 1-1,-1-1 1,1 0 0,0 0 0,0 0 0,0 0-1,0-1 1,0 1 0,0 0 0,1-1-1,-1 1 1,0-1 0,1 0 0,-1 0 0,1 0-1,0 0 1,4 1 0,-2-2-119,0 0 0,0 0-1,0-1 1,0 1 0,-1-1 0,1 0-1,0-1 1,0 1 0,0-1 0,-1 0-1,1 0 1,6-4 0,17-11-6712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49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24575,'-7'26'0,"-3"16"0,1 8 0,2 7 0,1 1 0,3-2 0,5-7 0,2-4 0,4-10 0,1-8 0,-1-7-8191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49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24575,'26'3'0,"8"2"-8191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49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88 283 24575,'-8'11'0,"-1"8"0,-1 3 0,3 3 0,5-4 0,7-5 0,3-5-8191</inkml:trace>
  <inkml:trace contextRef="#ctx0" brushRef="#br0" timeOffset="1">0 1 24575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0.3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0 104 24575,'13'-8'0,"0"-1"0,-1-1 0,0 0 0,0-1 0,-2 0 0,1 0 0,14-22 0,-28 39 0,0 1 0,0 0 0,0 0 0,1 0 0,0 0 0,1 1 0,0-1 0,0 0 0,0 1 0,1-1 0,0 0 0,2 13 0,3 16 0,12 49 0,-5-33 0,-10-45 0,-1 0 0,0 0 0,-1 1 0,1-1 0,-1 0 0,-1 7 0,0-13 0,1 1 0,0-1 0,0 0 0,0 0 0,-1 1 0,1-1 0,-1 0 0,1 0 0,-1 0 0,1 0 0,-1 1 0,0-1 0,1 0 0,-1 0 0,0 0 0,0 0 0,0-1 0,0 1 0,0 0 0,0 0 0,0 0 0,0-1 0,0 1 0,0-1 0,-1 1 0,1-1 0,0 1 0,0-1 0,0 0 0,-1 1 0,1-1 0,0 0 0,-1 0 0,1 0 0,0 0 0,0 0 0,-1 0 0,1 0 0,0-1 0,-2 1 0,1 0 0,0-1 0,0 1 0,1 0 0,-1-1 0,0 1 0,0-1 0,1 0 0,-1 1 0,1-1 0,-1 0 0,0 0 0,1 0 0,0 0 0,-1 0 0,1-1 0,0 1 0,-1 0 0,1 0 0,0-1 0,0 1 0,0-1 0,0 1 0,0-1 0,0 0 0,1 1 0,-1-1 0,1 0 0,-1 1 0,1-1 0,-1 0 0,1 0 0,0 0 0,0 1 0,0-1 0,0 0 0,0 0 0,1-3 0,0 1 0,0-1 0,0 0 0,1 1 0,0 0 0,0-1 0,0 1 0,0 0 0,1 0 0,-1 0 0,1 0 0,0 1 0,0-1 0,6-4 0,45-31-1365,-25 22-5461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24575,'-1'38'0,"0"-9"0,5 55 0,-3-78 0,0 1 0,0-1 0,0 0 0,1 0 0,0 0 0,0 0 0,1 0 0,0 0 0,-1-1 0,2 1 0,-1-1 0,1 0 0,0 0 0,7 7 0,-9-10 0,0 0 0,0-1 0,0 1 0,1 0 0,-1-1 0,1 1 0,-1-1 0,1 0 0,0 0 0,-1 0 0,1 0 0,0-1 0,0 1 0,-1-1 0,5 1 0,-5-1 0,0-1 0,0 1 0,0-1 0,0 1 0,0-1 0,0 0 0,0 1 0,-1-1 0,1 0 0,0 0 0,0 0 0,-1-1 0,1 1 0,-1 0 0,1-1 0,2-2 0,0-1 0,-1-1 0,1 0 0,-1 0 0,0 0 0,0 0 0,-1 0 0,0-1 0,0 1 0,0-1 0,-1 0 0,1-8 0,-1-22 0,-2 30 0,0 26 0,1-9 0,0-1 0,0 1 0,1 0 0,0 0 0,1-1 0,0 1 0,4 10 0,-6-18 0,1 0 0,0 0 0,0 0 0,1 1 0,-1-1 0,0 0 0,1 0 0,-1 0 0,1-1 0,-1 1 0,1 0 0,0-1 0,0 1 0,0-1 0,0 1 0,0-1 0,0 0 0,0 0 0,0 0 0,1 0 0,-1 0 0,0 0 0,1-1 0,-1 1 0,0-1 0,1 0 0,-1 0 0,1 0 0,-1 0 0,0 0 0,1 0 0,-1 0 0,1-1 0,2 0 0,-2-1 0,0 1 0,0-1 0,0 0 0,0 0 0,0 0 0,0 0 0,-1 0 0,1 0 0,-1-1 0,0 1 0,1-1 0,-1 0 0,0 0 0,-1 0 0,1 0 0,0 0 0,-1 0 0,0 0 0,0 0 0,0-1 0,0 1 0,0 0 0,-1-1 0,1-3 0,0-2 0,1-1 0,-2 1 0,1 0 0,-1 0 0,-1-1 0,0 1 0,-4-18 0,5 25-91,-1 0 0,0 0 0,0 0 0,0 0 0,0 0 0,0 0 0,-1 0 0,1 0 0,0 1 0,-1-1 0,1 0 0,-1 1 0,0-1 0,-3-1 0,-9-4-6735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1.7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1 172 24575,'67'-62'0,"-61"56"0,-1-1 0,1 0 0,-1 0 0,0-1 0,-1 1 0,0-1 0,7-16 0,-11 22 0,1 1 0,-1 0 0,1 0 0,-1 0 0,0-1 0,0 1 0,1 0 0,-1 0 0,0-1 0,0 1 0,0 0 0,-1 0 0,1-1 0,0 1 0,0 0 0,-1 0 0,1-1 0,0 1 0,-1 0 0,1 0 0,-2-2 0,1 2 0,0 1 0,0-1 0,0 0 0,0 1 0,0-1 0,0 1 0,0-1 0,0 1 0,0 0 0,0-1 0,0 1 0,0 0 0,0 0 0,-1 0 0,1 0 0,0 0 0,0 0 0,-2 0 0,-2 1 0,1 0 0,-1 0 0,1 0 0,-1 0 0,1 1 0,0 0 0,0 0 0,0 0 0,0 0 0,-6 5 0,7-5 0,0 1 0,0 0 0,0 0 0,1 0 0,-1 0 0,1 1 0,0-1 0,-1 1 0,1-1 0,1 1 0,-1 0 0,1 0 0,-1 0 0,1 0 0,0 0 0,0 0 0,1 0 0,-1 0 0,1 0 0,0 0 0,0 0 0,1 0 0,-1 0 0,2 5 0,-1-5 0,1 0 0,-1 0 0,1 0 0,0-1 0,0 1 0,1 0 0,-1-1 0,1 1 0,0-1 0,0 0 0,0 0 0,0 0 0,1 0 0,-1-1 0,1 0 0,-1 1 0,1-1 0,0 0 0,0-1 0,0 1 0,0-1 0,8 2 0,0 0-195,0-1 0,0 0 0,1-1 0,-1 0 0,1-1 0,13-2 0,2-3-6631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2.45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48 24575,'23'-8'0,"16"-2"0,5 0 0,-2 2 0,-3 3 0,-5 1 0,-12 2 0,-13 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24575,'1'20'0,"1"0"0,6 25 0,-5-34 0,0 0 0,0-1 0,8 16 0,-9-22 0,0-1 0,0 1 0,0-1 0,0 0 0,0 0 0,1 0 0,0 0 0,0 0 0,-1 0 0,2-1 0,4 4 0,-5-4 0,-1-1 0,1-1 0,-1 1 0,1 0 0,-1-1 0,1 1 0,0-1 0,-1 0 0,1 0 0,0 0 0,0 0 0,-1 0 0,1 0 0,0-1 0,-1 0 0,1 1 0,-1-1 0,1 0 0,-1 0 0,1 0 0,-1-1 0,1 1 0,-1 0 0,0-1 0,0 0 0,0 1 0,0-1 0,0 0 0,0 0 0,0 0 0,2-4 0,2-2 0,0-1 0,0 1 0,-1-1 0,0 0 0,-1-1 0,7-19 0,-2-15 0,-10 54 0,1 0 0,-1 1 0,2-1 0,-1 0 0,2 0 0,3 16 0,-4-22 0,0-1 0,0 1 0,0-1 0,1 1 0,0-1 0,-1 0 0,1 0 0,0 0 0,1 0 0,-1 0 0,4 4 0,-4-6 0,0 1 0,1-1 0,-1 0 0,0 0 0,0 0 0,0 0 0,1 0 0,-1 0 0,0-1 0,1 1 0,-1-1 0,1 0 0,-1 1 0,1-1 0,-1 0 0,1-1 0,-1 1 0,0 0 0,5-2 0,-4 1 0,0 0 0,0-1 0,0 1 0,-1-1 0,1 1 0,-1-1 0,1 0 0,-1 0 0,1 0 0,-1-1 0,0 1 0,0 0 0,0-1 0,-1 0 0,1 1 0,0-1 0,-1 0 0,0 0 0,0 0 0,0 0 0,0 0 0,0 0 0,0 0 0,0-5 0,1-4 0,-1-1 0,0 0 0,-1 0 0,-1-21 0,-8 7 120,9 26-164,0 0 1,0 0-1,-1 1 0,1-1 1,0 0-1,-1 1 0,1-1 1,0 0-1,-1 1 0,1-1 1,-1 1-1,1-1 0,-1 1 1,0-1-1,1 1 0,-1-1 0,1 1 1,-1-1-1,0 1 0,1 0 1,-1-1-1,0 1 0,0 0 1,1 0-1,-1 0 0,0-1 1,0 1-1,1 0 0,-1 0 1,0 0-1,0 0 0,1 0 1,-2 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3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 9 24575,'-3'-2'0,"0"1"0,-1 0 0,1 0 0,0 0 0,-1 0 0,1 0 0,0 1 0,-1-1 0,1 1 0,-1 0 0,1 0 0,-1 0 0,1 1 0,-1-1 0,1 1 0,0 0 0,-5 1 0,3 1 0,0-1 0,0 1 0,0-1 0,0 2 0,1-1 0,0 0 0,0 1 0,0 0 0,0 0 0,-5 6 0,5-5 0,0 1 0,0-1 0,1 1 0,-1 0 0,1 0 0,1 0 0,-1 1 0,1-1 0,0 0 0,1 1 0,-1 0 0,1-1 0,0 1 0,1 0 0,0-1 0,0 1 0,1 0 0,1 11 0,-1-15 0,0-1 0,0 1 0,0-1 0,1 1 0,-1-1 0,0 1 0,1-1 0,0 0 0,0 1 0,0-1 0,0 0 0,0 0 0,0 0 0,0-1 0,0 1 0,1-1 0,-1 1 0,1-1 0,-1 0 0,1 0 0,0 0 0,-1 0 0,1 0 0,0 0 0,0-1 0,-1 1 0,1-1 0,0 0 0,0 0 0,0 0 0,0 0 0,0-1 0,2 0 0,-1 1 0,0-1 0,0 0 0,-1 0 0,1-1 0,0 1 0,-1-1 0,1 0 0,-1 0 0,0 0 0,1 0 0,-1 0 0,0-1 0,0 0 0,-1 1 0,1-1 0,-1 0 0,1 0 0,-1-1 0,0 1 0,0 0 0,0-1 0,0 1 0,2-8 0,-1-17 0,-2 21 0,-2 20 0,1-11 0,-1 9 0,1 1 0,0-1 0,0 1 0,1 0 0,3 13 0,-3-23 0,0 1 0,-1-1 0,1 0 0,0 1 0,0-1 0,0 0 0,1 1 0,-1-1 0,0 0 0,1 0 0,-1 0 0,1 0 0,0-1 0,0 1 0,0 0 0,0-1 0,0 1 0,0-1 0,0 0 0,0 0 0,0 1 0,1-1 0,-1-1 0,1 1 0,-1 0 0,0-1 0,1 1 0,-1-1 0,1 0 0,4 0 0,-2 0 0,-1-1 0,0 0 0,0 0 0,1 0 0,-1 0 0,0-1 0,0 0 0,0 0 0,0 0 0,-1 0 0,1-1 0,-1 1 0,1-1 0,-1 0 0,0 0 0,0 0 0,0-1 0,0 1 0,-1-1 0,1 1 0,3-8 0,2-4 0,-1-1 0,0 0 0,-1 1 0,6-23 0,-6-1 0,-4 28 0,0 36 0,-1-18 7,0 1 0,1-1-1,0 1 1,0-1 0,1 0-1,0 0 1,0 0-1,1 0 1,-1 0 0,2-1-1,-1 0 1,1 0 0,0 0-1,0 0 1,0-1 0,1 0-1,6 5 1,-7-6-75,0 0 1,0 0-1,0-1 1,0 0-1,1 0 1,-1-1-1,1 1 1,0-1-1,0 0 1,0-1-1,0 1 1,0-1-1,0 0 1,0-1-1,0 0 1,0 0-1,0 0 1,0 0-1,0-1 1,1 0-1,6-3 1,10-5-6759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4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1 24575,'-8'25'0,"-2"13"0,1 7 0,1 4 0,3-4 0,1-1 0,6-5 0,2-5 0,5-9 0,0-8-8191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4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24575,'33'-3'0,"23"-2"0,12 0 0,-6 1-8191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4.9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0 24575,'-4'15'0,"-1"12"0,0 9 0,1 2 0,5-1 0,2-4 0,1-4 0,3-3 0,1-6-8191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5.3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24575,'22'0'0,"15"0"0,9 0 0,-4 0-8191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5.7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 24575,'-8'10'0,"1"2"0,1-1 0,0 1 0,0 0 0,1 0 0,1 1 0,0 0 0,1-1 0,-3 17 0,6-28 0,0 0 0,0 1 0,0-1 0,0 0 0,0 1 0,0-1 0,0 0 0,0 1 0,0-1 0,0 0 0,1 1 0,-1-1 0,0 0 0,1 0 0,0 1 0,-1-1 0,1 0 0,-1 0 0,1 0 0,0 0 0,0 0 0,0 0 0,0 0 0,0 0 0,0 0 0,0 0 0,0 0 0,0-1 0,0 1 0,0 0 0,0-1 0,1 1 0,-1-1 0,0 1 0,1-1 0,-1 0 0,0 1 0,0-1 0,1 0 0,-1 0 0,0 0 0,1 0 0,-1 0 0,0 0 0,2-1 0,0 0 0,0 1 0,0-1 0,0-1 0,0 1 0,0 0 0,0-1 0,0 1 0,-1-1 0,1 0 0,-1 0 0,0 0 0,1 0 0,-1 0 0,0-1 0,0 1 0,0 0 0,0-1 0,-1 0 0,2-2 0,0-2 14,-1 0-1,0 1 0,-1-1 0,0 0 1,0 0-1,0 0 0,-1 0 1,0-9-1,0 14-70,0-1 0,0 1 0,-1-1 0,1 1-1,-1-1 1,1 1 0,-1-1 0,0 1 0,0 0 0,0-1 0,0 1 0,0 0-1,-1 0 1,1 0 0,-1-1 0,1 2 0,-1-1 0,0 0 0,0 0 0,0 0 0,0 1-1,0-1 1,0 1 0,0 0 0,-4-2 0,-6 1-6769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6.0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18 24575,'-6'-3'0,"0"0"0,0 1 0,0 0 0,-1 0 0,1 0 0,0 1 0,-1 0 0,0 0 0,1 0 0,-1 1 0,1 0 0,-1 1 0,-10 1 0,14-1 0,0 0 0,0 0 0,0 0 0,1 0 0,-1 1 0,0-1 0,0 1 0,1 0 0,-1 0 0,1 0 0,0 0 0,-1 1 0,1-1 0,0 0 0,0 1 0,1 0 0,-1-1 0,0 1 0,1 0 0,0 0 0,-1 0 0,1 0 0,0 0 0,1 0 0,-1 0 0,0 0 0,1 0 0,0 0 0,0 1 0,0 2 0,0-3 0,0-1 0,0 1 0,0 0 0,0 0 0,1-1 0,-1 1 0,1 0 0,0-1 0,0 1 0,0-1 0,0 1 0,0-1 0,0 0 0,1 1 0,-1-1 0,1 0 0,0 0 0,-1 0 0,4 3 0,-1-3 0,-1 1 0,0-1 0,1 0 0,0 0 0,-1-1 0,1 1 0,0-1 0,0 0 0,0 0 0,0 0 0,0 0 0,5 0 0,-4-1 0,0 1 0,0-1 0,0 0 0,0-1 0,0 1 0,0-1 0,0 0 0,0-1 0,0 1 0,0-1 0,0 0 0,-1 0 0,1 0 0,-1 0 0,1-1 0,-1 0 0,0 0 0,0 0 0,0-1 0,0 1 0,4-6 0,-6 4 0,1 1 0,-1-1 0,0 1 0,0-1 0,0 0 0,-1 0 0,1 0 0,-1 0 0,0-9 0,-3 11 0,-3 11 0,-4 13 0,9-17-52,0-1-1,0 0 1,1 1-1,-1-1 1,1 0-1,-1 0 1,1 0-1,0 1 1,0-1-1,1 0 1,-1 0-1,1 0 1,-1-1-1,1 1 1,0 0-1,0-1 1,0 1-1,0-1 1,1 1-1,-1-1 1,1 0-1,-1 0 1,1 0-1,0 0 0,3 1 1,14 8-6774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 0 24575,'-19'4'0,"-9"4"0,-4 6 0,3 3 0,3 3 0,7 1 0,9 1 0,10-3 0,10-5 0,6-5 0,7-4 0,5-6 0,4-7 0,0-9 0,-5-2-8191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6.7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 24575,'-7'26'0,"-3"15"0,1 13 0,1 4 0,3 0 0,5 0 0,7-5 0,2-4 0,3-7 0,3-11 0,3-11 0,3-8 0,-4-6-8191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2.85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 0 24575,'-4'23'0,"3"8"0,5-1 0,6-6 0,5-7 0,8-7 0,3-4 0,3-4 0,-2-2 0,0-1 0,-9 0 0,-7 0-8191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7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135 376 24575,'-7'0'0,"1"1"0,-1 0 0,0 0 0,1 1 0,-1 0 0,1 0 0,0 1 0,0-1 0,0 1 0,0 1 0,0-1 0,0 1 0,1 0 0,-9 9 0,11-11 0,0 1 0,0 0 0,0 0 0,1 0 0,-1 1 0,1-1 0,0 1 0,0-1 0,0 1 0,0 0 0,1 0 0,-1 0 0,1-1 0,0 1 0,1 0 0,-1 1 0,0-1 0,1 0 0,0 0 0,0 0 0,0 0 0,1 0 0,0 0 0,-1 0 0,3 5 0,-3-7 0,1-1 0,-1 1 0,1-1 0,-1 0 0,1 1 0,0-1 0,0 0 0,0 0 0,0 1 0,0-1 0,0 0 0,0 0 0,0 0 0,0 0 0,0 0 0,0 0 0,1-1 0,-1 1 0,0 0 0,1-1 0,-1 1 0,0-1 0,1 1 0,-1-1 0,1 1 0,-1-1 0,1 0 0,-1 0 0,1 0 0,-1 0 0,1 0 0,-1 0 0,1 0 0,-1-1 0,1 1 0,-1 0 0,1-1 0,-1 1 0,0-1 0,1 0 0,-1 1 0,3-3 0,2 0 0,-1-1 0,1 1 0,0-2 0,-1 1 0,0 0 0,0-1 0,0 0 0,4-7 0,3-7 0,-1 0 0,-1-1 0,0 0 0,-1-1 0,-2 0 0,0 0 0,-1-1 0,3-25 0,-3 2 0,-1-1 0,-4-90 0,-1 130 0,0-1 0,-1 0 0,1 0 0,-2 0 0,1 0 0,-4-9 0,5 16 0,0 0 0,0 0 0,0 0 0,0 0 0,0-1 0,0 1 0,0 0 0,-1 0 0,1 0 0,0 0 0,0 0 0,0 0 0,0 0 0,0 0 0,0 0 0,0 0 0,0 0 0,0 0 0,-1 0 0,1 0 0,0 0 0,0 0 0,0 0 0,0 0 0,0 0 0,0 0 0,0 0 0,0 0 0,-1 0 0,1 0 0,0 0 0,0 0 0,0 0 0,0 0 0,0 0 0,0 0 0,0 0 0,0 0 0,-1 0 0,1 0 0,0 0 0,0 0 0,0 0 0,0 0 0,0 0 0,0 0 0,0 0 0,0 1 0,0-1 0,0 0 0,0 0 0,0 0 0,0 0 0,0 0 0,-1 0 0,1 0 0,0 0 0,0 0 0,0 1 0,0-1 0,0 0 0,-5 13 0,-2 14 0,-1 14 30,2 0 0,2 1 0,3 76 0,3-89-242,1 1 0,1-1 0,2-1-1,0 1 1,2-1 0,16 35 0,-12-36-6614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7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24575,'0'29'0,"0"22"0,4 8 0,1 7 0,3-2 0,1-4 0,2-5 0,0-7 0,1-13 0,2-12 0,-1-14 0,1-15 0,-2-7-8191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7.9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24575,'3'25'0,"1"-1"0,1 0 0,0-1 0,2 1 0,16 36 0,-20-51 0,5 11 0,0 0 0,2-1 0,0 0 0,14 20 0,-20-34 0,0 1 0,0-1 0,0 0 0,1-1 0,-1 1 0,1-1 0,1 1 0,-1-2 0,0 1 0,1 0 0,0-1 0,0 0 0,0-1 0,0 1 0,0-1 0,1 0 0,9 1 0,-14-3 0,0 0 0,0 1 0,0-2 0,0 1 0,0 0 0,0 0 0,0-1 0,0 1 0,-1-1 0,1 1 0,0-1 0,0 0 0,0 0 0,-1 1 0,1-1 0,-1-1 0,1 1 0,0 0 0,1-3 0,0 1 0,0 0 0,-1-1 0,0 1 0,0-1 0,0 1 0,0-1 0,-1 0 0,3-8 0,0-5 0,-1-1 0,-1 0 0,0-24 0,-2 33 0,1-11 0,0-8 0,-2-37 0,0 58 0,1 0 0,-1 0 0,-1 0 0,1 1 0,-1-1 0,-1 0 0,1 1 0,-1 0 0,0 0 0,-7-11 0,9 15-3,0 1-1,0-1 0,0 1 1,0 0-1,0-1 0,-1 1 1,1 0-1,0 0 0,-1 0 1,1 0-1,-1 0 0,1 0 1,-1 0-1,1 0 0,-1 1 1,0-1-1,1 1 0,-1-1 1,0 1-1,1 0 0,-4-1 1,3 2 13,1-1 1,-1 1-1,0-1 1,1 1 0,0 0-1,-1 0 1,1 0-1,-1-1 1,1 2-1,0-1 1,0 0-1,-1 0 1,1 0-1,0 0 1,0 1-1,0-1 1,0 1-1,0 1 1,-4 5-223,1 1 0,1 0 0,0 0-1,0 0 1,1 1 0,-2 11 0,1 11-6614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7:59:58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1 246 24575,'21'-11'0,"0"-1"0,33-24 0,-49 33 0,-1 0 0,0 0 0,-1 0 0,1-1 0,0 1 0,-1-1 0,0 0 0,0 0 0,0-1 0,-1 1 0,1 0 0,-1-1 0,0 0 0,0 1 0,-1-1 0,1 0 0,-1 0 0,0 0 0,0-9 0,0 13 0,-2-1 0,1 0 0,0 0 0,0 0 0,0 1 0,-1-1 0,1 0 0,-1 0 0,0 1 0,1-1 0,-1 0 0,0 1 0,0-1 0,0 1 0,0-1 0,0 1 0,0-1 0,-1 1 0,1 0 0,0 0 0,-1 0 0,1-1 0,-1 1 0,1 1 0,-1-1 0,0 0 0,1 0 0,-1 0 0,0 1 0,1-1 0,-1 1 0,0 0 0,0-1 0,1 1 0,-1 0 0,0 0 0,0 0 0,-3 1 0,1-1 0,0 0 0,1 1 0,-1 0 0,0 0 0,1 0 0,-1 0 0,1 1 0,0 0 0,-1-1 0,1 1 0,0 0 0,0 0 0,0 1 0,0-1 0,0 1 0,1-1 0,-1 1 0,-2 5 0,1-2 0,1 1 0,0 0 0,0 0 0,1 0 0,0 1 0,1-1 0,-1 0 0,1 1 0,0-1 0,1 1 0,1 12 0,-1-16 0,0-1 0,1 1 0,-1-1 0,1 1 0,0-1 0,0 0 0,0 1 0,0-1 0,1 0 0,-1 0 0,1 0 0,0 0 0,0 0 0,0 0 0,0-1 0,0 1 0,1 0 0,-1-1 0,1 0 0,0 0 0,0 0 0,-1 0 0,1 0 0,1 0 0,-1-1 0,6 3 0,0-2 0,-1-1 0,1 1 0,-1-1 0,1-1 0,-1 0 0,1 0 0,-1-1 0,1 0 0,-1 0 0,1-1 0,-1 0 0,0 0 0,1-1 0,-1 0 0,-1-1 0,1 0 0,0 0 0,-1 0 0,0-1 0,0 0 0,0-1 0,-1 1 0,9-11 0,-7 7 0,1-1 0,-2 0 0,1-1 0,-1 0 0,-1 0 0,0-1 0,-1 0 0,0 0 0,-1 0 0,0 0 0,-1-1 0,0 1 0,-1-1 0,0 0 0,-1-14 0,-3 24 0,-2 11 0,-3 15 0,3-3 0,1 0 0,2 0 0,0 0 0,0 1 0,6 36 0,-4-52 0,0 0 0,0 0 0,0-1 0,1 1 0,0 0 0,0-1 0,0 1 0,1-1 0,-1 1 0,1-1 0,0 0 0,6 6 0,-6-8 0,0 0 0,0 0 0,0 0 0,0 0 0,0-1 0,0 1 0,1-1 0,-1 0 0,1 0 0,-1 0 0,1 0 0,-1-1 0,1 1 0,-1-1 0,1 0 0,0 0 0,-1-1 0,1 1 0,-1-1 0,5 0 0,-1-1 0,-1-1 0,1 1 0,0-1 0,-1 0 0,0-1 0,0 1 0,0-1 0,0 0 0,0-1 0,-1 0 0,0 1 0,0-2 0,8-9 0,-5 5 0,0-1 0,-1-1 0,-1 1 0,1-1 0,-2-1 0,6-16 0,-9 24 0,-6 12 0,-4 19 0,8-20 0,0-1 0,0 1 0,1-1 0,0 1 0,0-1 0,0 1 0,0-1 0,1 1 0,0-1 0,0 0 0,0 0 0,1 0 0,0 0 0,0-1 0,0 1 0,0-1 0,1 1 0,5 3 0,-7-5 0,0-1 0,1 0 0,-1 0 0,1 0 0,0 0 0,0-1 0,0 1 0,0-1 0,0 0 0,0 1 0,0-2 0,0 1 0,0 0 0,1 0 0,-1-1 0,0 0 0,0 0 0,1 0 0,-1 0 0,0 0 0,1-1 0,-1 1 0,0-1 0,0 0 0,0 0 0,0 0 0,0 0 0,0-1 0,0 1 0,0-1 0,5-3 0,-3 1 7,0-1 0,0 1 0,0-1 0,-1 0 0,1 0 1,-1 0-1,-1 0 0,1-1 0,-1 1 0,0-1 0,0 0 0,0 0 0,-1 0 0,0-1 0,0 1 0,1-12 0,-3 13-64,1 1 0,-1-1 0,0 1 0,-1 0-1,1-1 1,-1 1 0,0 0 0,0-1 0,0 1 0,-1 0 0,1 0 0,-1 0-1,0 0 1,0 0 0,-1 1 0,1-1 0,-1 0 0,1 1 0,-1 0 0,0 0 0,-1 0-1,1 0 1,0 0 0,-1 0 0,-7-3 0,-8-3-6769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1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 0 24575,'-11'8'0,"-7"9"0,-4 9 0,-3 12 0,0 10 0,4 9 0,2 0 0,4 0 0,4-4 0,2-6 0,1-8 0,6-11 0,6-13 0,4-17 0,0-8-8191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1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24575,'15'19'0,"4"16"0,4 11 0,0 4 0,2 1 0,-5-4 0,-2-6 0,-3-7 0,-5-6 0,-8-7 0,-4-7-8191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2.1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24575,'19'0'0,"16"0"0,7 0 0,3 0 0,-6 0-8191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3.9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24575,'-1'46'0,"2"52"0,0-86 0,0-1 0,1 1 0,0-1 0,1 0 0,0 0 0,5 12 0,-7-23 0,-1 1 0,0-1 0,0 1 0,0-1 0,0 1 0,0-1 0,1 1 0,-1-1 0,0 1 0,0-1 0,1 0 0,-1 1 0,0-1 0,1 1 0,-1-1 0,0 0 0,1 1 0,-1-1 0,1 0 0,-1 1 0,1-1 0,-1 0 0,1 0 0,-1 0 0,0 1 0,1-1 0,0 0 0,5-10 0,0-25 0,-3-119 0,-3 152 5,0 0 0,0 0 0,0 0-1,0 0 1,1 0 0,-1 0 0,1 0 0,0 0-1,-1 0 1,1 0 0,0 0 0,0 0 0,0 1-1,0-1 1,1 0 0,-1 1 0,0-1-1,1 0 1,-1 1 0,1 0 0,-1-1 0,1 1-1,0 0 1,3-2 0,0 2-170,0-1 0,0 1 0,1 0 0,-1 0 0,0 0 0,1 1 0,-1 0 0,7 0 0,7 1-6661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4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1 24575,'-2'0'0,"-1"1"0,1-1 0,-1 1 0,1 0 0,-1 0 0,1 0 0,-1 0 0,1 1 0,0-1 0,0 1 0,-1-1 0,-1 3 0,-24 24 0,22-21 0,1 0 0,-1 1 0,2 0 0,-1 0 0,1 0 0,0 0 0,1 1 0,0 0 0,-2 10 0,4-16 0,1 1 0,-1 0 0,1 0 0,0 0 0,0-1 0,0 1 0,0 0 0,1 0 0,-1 0 0,3 7 0,-2-9 0,0 0 0,0 0 0,0 0 0,0-1 0,1 1 0,-1 0 0,0 0 0,1-1 0,0 1 0,-1-1 0,1 0 0,0 1 0,-1-1 0,1 0 0,0 0 0,0 0 0,0 0 0,0 0 0,0 0 0,3 0 0,-2-1 0,0 1 0,-1-1 0,1 0 0,-1 0 0,1 0 0,0 0 0,-1 0 0,1-1 0,-1 1 0,1-1 0,-1 0 0,1 1 0,-1-1 0,1 0 0,-1-1 0,0 1 0,1 0 0,-1-1 0,0 1 0,0-1 0,0 0 0,0 1 0,0-1 0,-1 0 0,1 0 0,0-1 0,-1 1 0,0 0 0,2-4 0,0 1 0,0 0 0,0-1 0,-1 1 0,0-1 0,0 0 0,-1 0 0,0 0 0,1 0 0,-2 0 0,1 0 0,-1-9 0,-4 6 0,-1 20 0,-1 20 0,5-2 0,1 0 0,8 56 0,-4-48 0,0 40 0,-3-75 0,-1 0 0,0 0 0,-1 0 0,1 0 0,0 0 0,-1 0 0,1 0 0,-1 0 0,1 0 0,-1 0 0,0 0 0,0 0 0,0 0 0,0-1 0,0 1 0,0 0 0,-1-1 0,1 1 0,0-1 0,-1 1 0,1-1 0,-1 1 0,-2 0 0,1 0 0,0-1 0,0 0 0,0 0 0,-1 0 0,1-1 0,0 1 0,0-1 0,-1 0 0,1 0 0,0 0 0,-1 0 0,1 0 0,-5-2 0,1 1 0,0-1 0,1 0 0,-1 0 0,0 0 0,1-1 0,0 0 0,-1 0 0,1-1 0,0 0 0,1 0 0,-1 0 0,1-1 0,-8-8 0,9 7-195,1-1 0,-1 0 0,1 0 0,1 0 0,-1 0 0,-2-15 0,-1-10-6631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4.9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24575,'0'19'0,"0"3"0,0 1 0,5 27 0,-5-45 0,1-1 0,0 1 0,0-1 0,0 1 0,1-1 0,-1 0 0,1 1 0,0-1 0,1 0 0,-1 0 0,1 0 0,-1-1 0,1 1 0,0 0 0,0-1 0,1 0 0,3 3 0,-5-5 0,-1 0 0,1 0 0,-1 0 0,1 0 0,0-1 0,0 1 0,-1-1 0,1 1 0,0-1 0,0 0 0,0 1 0,0-1 0,-1 0 0,1 0 0,0 0 0,0-1 0,0 1 0,0 0 0,-1-1 0,1 1 0,3-2 0,-1 0 0,-1 0 0,1-1 0,-1 1 0,1-1 0,-1 0 0,0 1 0,0-1 0,0-1 0,3-4 0,1-3 0,0 0 0,-1 0 0,0-1 0,-1 0 0,6-17 0,-11 28 0,2-4 0,0 0 0,-1 0 0,0 0 0,0 0 0,0 0 0,-1-1 0,1 1 0,-1 0 0,0-1 0,-2-8 0,2 14 0,0 0 0,0 0 0,0 0 0,0 0 0,0 1 0,0-1 0,0 0 0,0 0 0,-1 0 0,1 1 0,0-1 0,0 0 0,0 0 0,0 0 0,0 0 0,0 0 0,0 1 0,-1-1 0,1 0 0,0 0 0,0 0 0,0 0 0,0 0 0,-1 0 0,1 0 0,0 0 0,0 0 0,0 1 0,-1-1 0,1 0 0,0 0 0,0 0 0,0 0 0,-1 0 0,1 0 0,0 0 0,0 0 0,0 0 0,0 0 0,-1-1 0,1 1 0,0 0 0,0 0 0,0 0 0,-1 0 0,1 0 0,0 0 0,0 0 0,0 0 0,0 0 0,0-1 0,-1 1 0,1 0 0,0 0 0,0 0 0,0 0 0,0-1 0,0 1 0,0 0 0,-1 0 0,-4 18 0,2-5 17,2 0 0,-1-1 1,1 1-1,1 0 0,0 0 0,3 16 0,-2-26-61,-1 0 1,1 0-1,-1 0 0,1 0 1,0-1-1,0 1 0,0 0 1,1-1-1,-1 1 0,1-1 1,-1 1-1,1-1 0,0 0 1,0 1-1,0-1 0,0 0 0,0 0 1,0-1-1,1 1 0,-1 0 1,1-1-1,-1 1 0,1-1 1,0 0-1,-1 0 0,1 0 1,0 0-1,0-1 0,0 1 1,-1-1-1,1 1 0,0-1 1,5 0-1,14-2-6782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3.72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116 1 24575,'-4'0'0,"-1"1"0,1 0 0,-1 0 0,1 0 0,0 0 0,0 1 0,-1 0 0,1-1 0,0 2 0,1-1 0,-1 0 0,0 1 0,1 0 0,-1 0 0,1 0 0,0 0 0,0 0 0,0 1 0,0-1 0,1 1 0,-1 0 0,1 0 0,-2 5 0,-1 0 0,1 1 0,0 0 0,0 1 0,1-1 0,0 1 0,1-1 0,0 1 0,0 16 0,2-23 0,0 0 0,0 0 0,1 0 0,-1 0 0,1 0 0,0 0 0,0 0 0,0-1 0,0 1 0,1 0 0,-1-1 0,1 1 0,0-1 0,0 1 0,0-1 0,1 0 0,-1 0 0,1 0 0,0 0 0,0 0 0,0-1 0,0 1 0,0-1 0,1 0 0,-1 0 0,1 0 0,-1 0 0,1-1 0,0 1 0,-1-1 0,1 0 0,0 0 0,7 0 0,-5 0 0,-1-1 0,1 0 0,-1 0 0,1 0 0,-1-1 0,1 0 0,-1 0 0,1 0 0,-1-1 0,0 0 0,0 0 0,0 0 0,0-1 0,0 1 0,0-1 0,-1 0 0,1-1 0,-1 1 0,0-1 0,0 0 0,0 0 0,-1 0 0,7-9 0,-7 8 8,-1-1-1,0 1 1,0 0-1,0-1 1,-1 1-1,0-1 1,0 0-1,0 1 1,0-1-1,-1 0 1,0 0-1,0 1 1,-1-1-1,0 0 1,-2-8-1,3 11-62,-1 0 0,0-1 0,-1 1 0,1 0 0,0 0 0,-1 0 0,0 0 0,0 0 0,0 0 0,0 0 0,0 1 0,0-1 0,-1 1 0,1 0 0,-1-1 0,0 1 0,1 0 0,-1 0 0,0 1 0,0-1 0,-1 1 0,1-1 0,0 1 0,0 0 0,-1 0 0,-5 0 0,-7 1-6771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5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24575,'6'54'0,"-5"-37"0,0 0 0,1-1 0,1 1 0,1-1 0,0 1 0,1-1 0,8 16 0,-13-32 0,0 1 0,0-1 0,0 1 0,0-1 0,1 1 0,-1-1 0,0 0 0,0 1 0,0-1 0,1 1 0,-1-1 0,0 1 0,1-1 0,-1 0 0,0 1 0,1-1 0,-1 0 0,0 1 0,1-1 0,-1 0 0,1 0 0,-1 1 0,1-1 0,-1 0 0,0 0 0,1 0 0,-1 0 0,1 1 0,-1-1 0,1 0 0,-1 0 0,1 0 0,-1 0 0,1 0 0,-1 0 0,1-1 0,8-16 0,-4-29 0,-4 35 0,-1 6 0,0 0 0,0-1 0,0 1 0,1 0 0,0 0 0,0 0 0,1 0 0,2-5 0,-4 9 0,0 1 0,0 0 0,0 0 0,0 0 0,0 0 0,0 0 0,0-1 0,0 1 0,0 0 0,0 0 0,1 0 0,-1 0 0,0 0 0,0 0 0,0 0 0,0 0 0,0-1 0,0 1 0,1 0 0,-1 0 0,0 0 0,0 0 0,0 0 0,0 0 0,1 0 0,-1 0 0,0 0 0,0 0 0,0 0 0,0 0 0,0 0 0,1 0 0,-1 0 0,0 0 0,0 0 0,0 0 0,0 0 0,1 0 0,-1 0 0,0 1 0,0-1 0,0 0 0,0 0 0,0 0 0,0 0 0,1 0 0,-1 0 0,0 0 0,0 0 0,0 1 0,8 10 0,2 15 0,-8-17 0,6 19 0,-8-28 0,0 0 0,1 0 0,-1 0 0,0 1 0,0-1 0,0 0 0,0 0 0,0 0 0,1 0 0,-1 1 0,0-1 0,0 0 0,0 0 0,0 0 0,1 0 0,-1 0 0,0 0 0,0 0 0,0 1 0,1-1 0,-1 0 0,0 0 0,0 0 0,0 0 0,1 0 0,-1 0 0,0 0 0,0 0 0,1 0 0,-1 0 0,0 0 0,0 0 0,0 0 0,1-1 0,-1 1 0,10-13 0,-9 11 0,6-14 0,1 1 0,0 0 0,1 1 0,14-18 0,-21 29 0,1 0 0,-1 0 0,1 1 0,0-1 0,0 1 0,0-1 0,0 1 0,0 0 0,1 0 0,-1 0 0,1 1 0,-1-1 0,1 1 0,-1 0 0,1 0 0,0 0 0,0 0 0,0 1 0,-1-1 0,1 1 0,0 0 0,0 0 0,0 1 0,0-1 0,6 3 0,-7-2 5,0 0 0,1 1 0,-1 0-1,-1 0 1,1 0 0,0 0 0,0 0 0,-1 0-1,1 1 1,-1-1 0,0 1 0,0 0 0,0 0-1,0-1 1,0 1 0,-1 1 0,1-1-1,-1 0 1,0 0 0,0 0 0,0 1 0,0-1-1,-1 0 1,1 7 0,0-1-170,0 0 0,-1 0 0,0 1 0,-1-1 0,0 0 0,0 0 0,-1 0 0,-3 11 0,-1-6-6661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6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 24575,'48'-17'0,"46"-18"0,-85 31 0,0-1 0,0 0 0,0 0 0,-1-1 0,0 0 0,0-1 0,9-9 0,-16 15 0,0 0 0,0 0 0,0 0 0,0-1 0,0 1 0,0 0 0,0-1 0,0 1 0,-1 0 0,1-1 0,-1 1 0,1-1 0,-1 1 0,1-1 0,-1 1 0,0-1 0,0-2 0,0 4 0,0-1 0,0 0 0,-1 0 0,1 0 0,-1 1 0,1-1 0,0 0 0,-1 0 0,1 1 0,-1-1 0,1 0 0,-1 1 0,0-1 0,1 1 0,-1-1 0,0 1 0,1-1 0,-1 1 0,0-1 0,0 1 0,1 0 0,-3-1 0,1 0 0,-1 0 0,0 1 0,0-1 0,0 1 0,-1-1 0,1 1 0,0 0 0,0 1 0,0-1 0,0 0 0,0 1 0,0 0 0,0-1 0,0 1 0,1 1 0,-4 0 0,3 0 0,0-1 0,0 1 0,0 0 0,0 0 0,0 0 0,0 1 0,1-1 0,-1 0 0,1 1 0,0 0 0,0 0 0,0-1 0,0 1 0,0 1 0,0-1 0,1 0 0,0 0 0,-1 0 0,1 1 0,1-1 0,-1 1 0,0-1 0,1 1 0,0-1 0,-1 1 0,1-1 0,1 1 0,-1-1 0,0 1 0,1-1 0,1 6 0,0-5 0,0 0 0,0 0 0,0 0 0,0 0 0,1-1 0,0 1 0,-1 0 0,1-1 0,0 0 0,1 0 0,-1 0 0,1 0 0,-1 0 0,1-1 0,0 0 0,0 1 0,0-1 0,0-1 0,0 1 0,0-1 0,0 1 0,1-1 0,-1 0 0,8 0 0,-7-1 0,1 1 0,0-1 0,0-1 0,0 1 0,-1-1 0,1 0 0,0 0 0,-1-1 0,1 1 0,-1-1 0,0-1 0,1 1 0,-1-1 0,0 0 0,0 0 0,-1 0 0,1 0 0,0-1 0,-1 0 0,6-7 0,-1-1 0,0-1 0,-1 0 0,0 0 0,-1-1 0,-1 0 0,7-20 0,-12 34 0,0 0 0,0 0 0,-1 0 0,1 0 0,0 0 0,0 0 0,-1 0 0,1 0 0,0 0 0,0 0 0,0 1 0,-1-1 0,1 0 0,0 1 0,-1-1 0,1 0 0,0 1 0,-1-1 0,1 1 0,0 0 0,2 0 0,-1 1 0,1-1 0,0 1 0,0-1 0,0 0 0,0 0 0,0 0 0,0-1 0,0 1 0,0-1 0,0 1 0,4-1 0,11-7 0,-17 6 0,1 1 0,0-1 0,0 0 0,-1 1 0,1-1 0,0 1 0,0-1 0,0 1 0,0 0 0,0 0 0,1 0 0,-2 0 0,0 1 0,0-1 0,0 1 0,0 0 0,0-1 0,-1 1 0,1 0 0,0-1 0,0 1 0,-1 0 0,1 0 0,-1 0 0,1 0 0,0 0 0,-1 0 0,0 0 0,1 0 0,-1 0 0,0 0 0,1 0 0,-1 0 0,0 0 0,0 0 0,0 0 0,0 2 0,0 2 0,1-1 0,0 1 0,0-1 0,1 1 0,-1-1 0,1 0 0,0 1 0,4 7 0,-5-11 0,0 0 0,0 0 0,0 0 0,0 0 0,0 0 0,1 0 0,-1-1 0,0 1 0,0 0 0,0-1 0,1 1 0,-1 0 0,0-1 0,1 0 0,-1 1 0,1-1 0,-1 0 0,0 0 0,1 0 0,-1 1 0,1-1 0,-1-1 0,1 1 0,-1 0 0,0 0 0,1-1 0,-1 1 0,0 0 0,1-1 0,-1 1 0,0-1 0,1 0 0,-1 0 0,2 0 0,1-2-170,1-1-1,-1 1 0,0-1 1,1 1-1,-2-1 0,1 0 1,5-8-1,6-9-6655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6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0 24575,'-7'19'0,"-7"13"0,0 8 0,2 6 0,2-3 0,4 0 0,7-4 0,6-5 0,2-12 0,0-10-8191</inkml:trace>
  <inkml:trace contextRef="#ctx0" brushRef="#br0" timeOffset="1">1 152 24575,'22'0'0,"11"0"0,7 0 0,1 0 0,-3 0 0,-8 0-8191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7.7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24575,'0'7'0,"0"7"0,0 8 0,0 7 0,0 3 0,0 4 0,0-2 0,0-2 0,0-3 0,0-3 0,0-1 0,0-6-8191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8.3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24575,'26'-1'0,"-12"1"0,0-1 0,0 2 0,0 0 0,0 1 0,20 4 0,-31-4 0,1-1 0,0 1 0,-1-1 0,1 1 0,-1 0 0,1 1 0,-1-1 0,0 0 0,0 1 0,0 0 0,0 0 0,-1 0 0,1 0 0,-1 0 0,1 0 0,-1 1 0,0-1 0,-1 1 0,1-1 0,0 1 0,-1 0 0,0 0 0,1 7 0,0-2 0,0-1 0,0 0 0,1 1 0,0-1 0,0 0 0,6 10 0,-8-16 0,1-1 0,-1 1 0,0 0 0,1-1 0,-1 1 0,1 0 0,-1-1 0,1 0 0,0 1 0,0-1 0,0 0 0,0 0 0,0 0 0,0 0 0,0 0 0,0-1 0,0 1 0,0 0 0,0-1 0,0 0 0,1 0 0,-1 1 0,0-1 0,0 0 0,0-1 0,0 1 0,1 0 0,-1-1 0,0 1 0,4-2 0,-3 1 0,1-1 0,-1 1 0,0-1 0,0 0 0,0 0 0,0 0 0,0 0 0,-1 0 0,1-1 0,-1 1 0,1-1 0,-1 0 0,0 1 0,3-7 0,18-44 0,-22 52 0,0 85 0,10 104 0,-4-110 0,-6-74 0,-1 0 0,0 0 0,0 0 0,0 1 0,-1-1 0,1 0 0,-1 0 0,0 0 0,0 0 0,-1 0 0,-2 7 0,3-10 0,0 1 0,-1-1 0,1 0 0,0 0 0,0 1 0,-1-1 0,1 0 0,-1 0 0,1 0 0,-1 0 0,1-1 0,-1 1 0,0 0 0,1-1 0,-1 1 0,0-1 0,1 1 0,-1-1 0,0 0 0,0 0 0,1 0 0,-1 0 0,0 0 0,0 0 0,0 0 0,1-1 0,-1 1 0,0 0 0,1-1 0,-3 0 0,-1-1-47,0 0 0,0 0 0,0 0 0,0-1 0,1 1 0,-1-1 0,1 0 0,-1-1 0,1 1-1,0-1 1,1 0 0,-1 0 0,1 0 0,-1 0 0,1 0 0,0-1 0,1 1 0,-1-1 0,1 0 0,0 0 0,0 0 0,1 0-1,-1 0 1,1-1 0,0 1 0,0 0 0,1 0 0,0-8 0,3-9-6779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8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24575,'0'29'0,"0"18"0,3 8 0,2-2 0,4-3 0,-1-5 0,0-15 0,-3-12-8191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31 24575,'11'-8'0,"7"-1"0,5-1 0,-2 7 0,-4 6 0,-6 7 0,-8 9 0,-11 4 0,-9 4 0,-9-1 0,1 0 0,0-2 0,5-4-8191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09.5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24575,'13'5'0,"109"35"0,-108-37 0,-1 0 0,1-1 0,0-1 0,-1 0 0,1-1 0,0 0 0,16-3 0,-28 3 0,1 0 0,-1-1 0,0 0 0,1 1 0,-1-1 0,0 0 0,0 0 0,0 0 0,0 0 0,0 0 0,0-1 0,0 1 0,0-1 0,3-2 0,-4 3 0,-1 0 0,1 0 0,0 0 0,-1-1 0,1 1 0,-1 0 0,1 0 0,-1 0 0,1-1 0,-1 1 0,0 0 0,0 0 0,0-1 0,1 1 0,-1 0 0,0 0 0,-1-1 0,1 1 0,0 0 0,-1-2 0,1 1 0,-1 1 0,0-1 0,0 0 0,0 0 0,0 1 0,-1-1 0,1 1 0,0-1 0,-1 1 0,1-1 0,-1 1 0,1 0 0,-1 0 0,0 0 0,0 0 0,1 0 0,-1 0 0,0 0 0,0 0 0,0 1 0,0-1 0,0 1 0,0 0 0,0-1 0,0 1 0,0 0 0,0 0 0,0 0 0,0 0 0,0 1 0,0-1 0,-2 1 0,-2 1 0,1-1 0,1 1 0,-1 0 0,0 1 0,0-1 0,1 1 0,-1 0 0,1 0 0,0 0 0,0 1 0,0-1 0,1 1 0,-1 0 0,1 0 0,0 0 0,0 1 0,0-1 0,0 1 0,1 0 0,0 0 0,0-1 0,0 1 0,1 0 0,0 1 0,0-1 0,0 0 0,0 0 0,1 6 0,-1-6 0,0 1 0,1-1 0,0 0 0,0 1 0,1-1 0,0 0 0,-1 1 0,2-1 0,-1 0 0,1 0 0,-1 0 0,1 0 0,1 0 0,-1-1 0,1 1 0,0-1 0,0 1 0,0-1 0,0 0 0,1 0 0,0 0 0,0-1 0,0 1 0,0-1 0,0 0 0,1 0 0,9 4 0,-6-4-195,1-1 0,-1 0 0,1-1 0,0 0 0,0 0 0,12-1 0,15-2-6631</inkml:trace>
  <inkml:trace contextRef="#ctx0" brushRef="#br0" timeOffset="1">436 194 24575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0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 24575,'26'-15'0,"12"-5"0,3 1 0,-2 4 0,-3 8 0,-8 13 0,-9 12 0,-7 11 0,-10 12 0,-9 5 0,-7 4 0,-4-1 0,-4 0 0,-1-6 0,0-2 0,-1 0 0,5-8-8191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0.8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14 24575,'4'0'0,"1"-4"0,-4-1 0,-6 1 0,-2 4 0,0 6 0,5 2 0,7 0 0,-5-2 0,-11 2 0,-9 0 0,-3-2-8191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4.12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24575,'25'6'0,"-3"-1"0,-1 0 0,1 2 0,-1 1 0,25 12 0,-41-17 0,1 0 0,-1 0 0,0 1 0,0 0 0,-1 0 0,1 0 0,-1 0 0,0 1 0,0-1 0,0 1 0,-1 0 0,0 1 0,0-1 0,0 0 0,0 1 0,-1 0 0,0-1 0,0 1 0,-1 0 0,2 10 0,-1 4 0,-2-14 0,0 0 0,1 1 0,0-1 0,0 0 0,0 0 0,1 0 0,3 6 0,-4-10 0,0-1 0,0 1 0,0-1 0,0 0 0,0 0 0,0 1 0,1-1 0,-1 0 0,0 0 0,1 0 0,-1 0 0,1-1 0,-1 1 0,1 0 0,-1-1 0,1 1 0,0-1 0,-1 1 0,1-1 0,0 0 0,0 1 0,-1-1 0,1 0 0,0 0 0,-1-1 0,1 1 0,0 0 0,-1 0 0,1-1 0,0 1 0,2-2 0,0 1 0,0-1 0,0 0 0,0 0 0,0 0 0,0 0 0,0-1 0,0 1 0,-1-1 0,0 0 0,1 0 0,-1 0 0,0-1 0,-1 1 0,1-1 0,0 1 0,2-6 0,4-8 0,-1-1 0,10-27 0,-5 11 0,-13 34 0,0 0 0,0 0 0,0 0 0,0 0 0,0 0 0,1 0 0,-1 1 0,0-1 0,0 0 0,0 0 0,0 0 0,0 0 0,0 0 0,0 0 0,1 0 0,-1 0 0,0 0 0,0 0 0,0 0 0,0 0 0,0 0 0,0 0 0,1 0 0,-1 0 0,0 0 0,0 0 0,0 0 0,0 0 0,0 0 0,1 0 0,-1 0 0,0 0 0,0 0 0,0 0 0,0 0 0,0 0 0,0 0 0,1 0 0,-1 0 0,0-1 0,0 1 0,0 0 0,0 0 0,0 0 0,0 0 0,0 0 0,0 0 0,0 0 0,0-1 0,1 1 0,-1 0 0,0 0 0,0 0 0,0 0 0,0 0 0,0 0 0,0-1 0,0 1 0,0 0 0,2 21 0,-1 26 0,-1-39 20,0-1 0,0 1 0,1-1 0,0 1 0,3 10 0,-4-16-79,1 0-1,0 0 1,-1 0-1,1 0 1,0 0 0,0 0-1,0-1 1,0 1-1,1 0 1,-1-1 0,0 1-1,1-1 1,-1 1-1,1-1 1,0 0 0,-1 1-1,1-1 1,0 0-1,0 0 1,0 0 0,-1-1-1,1 1 1,0 0-1,3 0 1,12 0-6767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2.6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405 76 24575,'-6'-8'0,"-2"-1"0,1 1 0,-1 0 0,0 1 0,-18-13 0,22 18 0,0 0 0,0 0 0,0 0 0,0 0 0,0 1 0,0 0 0,0 0 0,0 0 0,0 0 0,-1 1 0,1-1 0,0 1 0,0 0 0,-1 1 0,1-1 0,0 1 0,0-1 0,-7 3 0,0 2 0,0 0 0,1 1 0,0 0 0,0 0 0,0 1 0,1 0 0,0 1 0,0 0 0,1 0 0,0 1 0,1 0 0,0 1 0,0 0 0,-6 12 0,-4 9 0,1 1 0,2 1 0,-15 49 0,18-45 0,2 0 0,1 1 0,2-1 0,2 1 0,1 0 0,2 0 0,6 59 0,-3-76 0,2 0 0,0 0 0,1-1 0,1 0 0,1 0 0,1-1 0,1 0 0,0 0 0,2-1 0,0 0 0,1 0 0,0-2 0,2 1 0,0-2 0,19 18 0,-14-17 20,1-2 0,1 0 0,0-1 0,0 0 0,30 10 0,-39-17-144,1-2 0,0 0 1,0 0-1,0-1 0,0-1 0,0 0 1,1-1-1,-1 0 0,1-1 0,-1-1 1,16-2-1,-5-3-6702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3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24575,'11'18'0,"7"10"0,9 4 0,2 4 0,-3 0 0,-6-3 0,-7 0 0,-5-1 0,-7-3 0,-9-3 0,-5-1 0,-6-2 0,-2-5 0,2-5-8191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6.7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24575,'0'18'0,"0"14"0,0 9 0,0 4 0,0 2 0,0 1 0,0-4 0,0-3 0,0-4 0,0-5 0,4-7 0,1-13 0,-1-15 0,0-7-8191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7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 24575,'22'-3'0,"11"-2"0,7 0 0,1 5 0,-3 6 0,-8 2-8191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7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 24575,'22'-8'0,"15"-2"0,5-3 0,-2 0 0,-3 3 0,-8 3-8191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7.8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52 24575,'1'4'0,"0"-1"0,0 1 0,0 0 0,1-1 0,0 1 0,0-1 0,0 0 0,0 0 0,3 4 0,-4-6 0,-1 0 0,1 0 0,0 0 0,-1 0 0,1 0 0,0-1 0,-1 1 0,1 0 0,0-1 0,0 1 0,0 0 0,0-1 0,0 1 0,0-1 0,0 1 0,0-1 0,0 0 0,0 1 0,0-1 0,0 0 0,0 0 0,0 0 0,0 0 0,0 0 0,0 0 0,0 0 0,1 0 0,-1 0 0,0 0 0,0-1 0,0 1 0,0 0 0,0-1 0,0 1 0,0-1 0,0 1 0,0-1 0,-1 1 0,1-1 0,0 0 0,0 1 0,0-1 0,-1 0 0,1 0 0,0 0 0,0 0 0,16-35 0,-1 1 0,-15 33 0,0 1 0,-1-1 0,1 1 0,0-1 0,0 1 0,1 0 0,-1 0 0,0-1 0,0 1 0,1 0 0,-1 0 0,0 0 0,1 1 0,-1-1 0,1 0 0,2-1 0,-3 2 0,0 0 0,0 0 0,0 0 0,0 0 0,0 0 0,0 0 0,-1 0 0,1 1 0,0-1 0,0 0 0,0 0 0,0 1 0,0-1 0,-1 1 0,1-1 0,0 1 0,0-1 0,-1 1 0,1-1 0,0 1 0,-1-1 0,1 1 0,0 0 0,-1-1 0,1 1 0,-1 0 0,1 0 0,0 1 0,12 32 0,-1-4 0,-11-30 0,-1 1 0,1-1 0,0 1 0,-1-1 0,1 1 0,0-1 0,0 1 0,-1-1 0,1 0 0,0 1 0,0-1 0,0 0 0,-1 0 0,1 0 0,0 0 0,0 1 0,0-1 0,0 0 0,0 0 0,-1-1 0,1 1 0,0 0 0,0 0 0,0 0 0,-1 0 0,1-1 0,1 0 0,24-14 0,-6 3 0,-13 10-124,0 1-1,1 0 0,-1 0 0,0 0 1,1 1-1,13 1 0,-16-1-367,12 1-6334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0 24575,'-8'26'0,"-1"16"0,3 8 0,3 3 0,6-1 0,3 0 0,3-7 0,0-7 0,3-6 0,0-4 0,-4-12 0,-1-12 0,-4-13 0,-1-13 0,-1-3-8191</inkml:trace>
  <inkml:trace contextRef="#ctx0" brushRef="#br0" timeOffset="1">70 0 24575,'3'7'0,"2"7"0,0 8 0,-1 3 0,-5 6 0,-6 1 0,-6-2 0,-4-5 0,1-7-8191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8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0 289 24575,'20'-16'0,"3"-2"0,-1-1 0,-1-1 0,0-1 0,-2 0 0,0-2 0,19-30 0,-37 51 0,1-1 0,-1 1 0,0-1 0,1 0 0,-1 0 0,-1 1 0,1-1 0,0 0 0,-1 0 0,1 0 0,-1 0 0,0 0 0,0 0 0,0 0 0,0 0 0,-1 0 0,1 0 0,-1 1 0,1-1 0,-1 0 0,0 0 0,-1 0 0,-2-4 0,3 4 0,-1 1 0,-1 0 0,1 0 0,0 0 0,0 0 0,-1 1 0,1-1 0,-1 1 0,0-1 0,1 1 0,-1 0 0,0 0 0,0 0 0,0 0 0,0 1 0,0-1 0,0 1 0,0 0 0,0-1 0,1 2 0,-1-1 0,0 0 0,-5 1 0,3 1 0,1-1 0,0 1 0,0-1 0,1 1 0,-1 1 0,0-1 0,1 0 0,-1 1 0,1 0 0,-1 0 0,1 0 0,0 0 0,1 0 0,-1 0 0,0 1 0,1 0 0,0-1 0,0 1 0,0 0 0,0 0 0,1 0 0,-2 6 0,-2 5 0,0 0 0,2 1 0,0 0 0,-2 27 0,4-30-65,1 1 0,0-1 0,1 0 0,1 0 0,0 0 0,0 0 0,2-1 0,-1 1 0,2-1 0,0 0 0,0 0 0,1 0 0,0 0 0,1-1 0,0 0 0,1-1 0,1 0 0,-1 0 0,1 0 0,12 8 0,-2-4-6761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8.9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2 144 24575,'7'-4'0,"53"-36"0,-56 36 0,1 0 0,-1 0 0,0 0 0,0 0 0,0-1 0,-1 1 0,1-1 0,-1 0 0,5-10 0,-8 14 0,1 0 0,-1 0 0,1 0 0,-1 0 0,1-1 0,-1 1 0,0 0 0,1 0 0,-1-1 0,0 1 0,0 0 0,0-1 0,0 1 0,0 0 0,0 0 0,0-1 0,-1 1 0,1 0 0,0 0 0,-1-1 0,1 1 0,-1 0 0,1 0 0,-1 0 0,0 0 0,1 0 0,-1 0 0,0 0 0,0 0 0,0 0 0,0 0 0,0 0 0,0 0 0,0 1 0,0-1 0,0 0 0,0 1 0,0-1 0,0 1 0,0-1 0,-1 1 0,0-1 0,-1 0 0,0 1 0,0 0 0,1-1 0,-1 1 0,0 0 0,0 1 0,0-1 0,1 0 0,-1 1 0,0-1 0,1 1 0,-1 0 0,0 0 0,1 0 0,-1 0 0,1 1 0,-1-1 0,-3 3 0,3 0 0,-1 0 0,1-1 0,-1 1 0,1 1 0,1-1 0,-1 0 0,0 1 0,1-1 0,0 1 0,0 0 0,1 0 0,-1 0 0,1 0 0,0 0 0,0 0 0,1 0 0,-1 0 0,1 0 0,1 7 0,-1-9 0,0 1 0,1-1 0,0 0 0,0 1 0,-1-1 0,2 0 0,-1 1 0,0-1 0,1 0 0,-1 0 0,1 0 0,0 0 0,0-1 0,0 1 0,1 0 0,-1-1 0,1 1 0,-1-1 0,1 0 0,0 0 0,-1 0 0,1 0 0,0 0 0,1-1 0,-1 0 0,0 1 0,0-1 0,7 1 0,-2-1-227,0 0-1,0 0 1,0-1-1,0 0 1,9-2-1,12-3-6598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9.5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48 24575,'-1'41'0,"0"-29"0,0 1 0,1-1 0,0 1 0,1 0 0,0-1 0,1 1 0,6 18 0,-8-30 0,0-1 0,0 0 0,0 0 0,1 1 0,-1-1 0,0 0 0,0 0 0,0 0 0,0 1 0,1-1 0,-1 0 0,0 0 0,0 0 0,1 0 0,-1 0 0,0 0 0,0 1 0,0-1 0,1 0 0,-1 0 0,0 0 0,0 0 0,1 0 0,-1 0 0,0 0 0,1 0 0,-1 0 0,0 0 0,0 0 0,1 0 0,-1 0 0,0 0 0,0 0 0,1-1 0,-1 1 0,0 0 0,0 0 0,0 0 0,1 0 0,-1 0 0,0 0 0,0-1 0,0 1 0,1 0 0,-1 0 0,0 0 0,0-1 0,0 1 0,0 0 0,1 0 0,-1 0 0,0-1 0,0 1 0,0 0 0,0 0 0,0-1 0,0 1 0,0 0 0,0 0 0,0-1 0,0 1 0,8-17 0,-5 7 0,0 0 0,-1 1 0,1-19 0,-3 18 0,2 1 0,-1-1 0,6-17 0,-6 25 0,-1 1 0,0 0 0,1 0 0,0-1 0,-1 1 0,1 0 0,0 0 0,-1 0 0,1 0 0,0 0 0,0 0 0,0 0 0,0 0 0,0 0 0,0 0 0,1 0 0,-1 1 0,0 0 0,-1-1 0,1 1 0,0 0 0,-1 0 0,1 0 0,0 0 0,0 0 0,-1 0 0,1 0 0,0 0 0,-1 0 0,1 0 0,0 1 0,-1-1 0,1 0 0,0 0 0,-1 1 0,1-1 0,0 0 0,0 1 0,1 1 0,0 0 0,1 0 0,-1 0 0,-1 1 0,1-1 0,0 0 0,-1 1 0,1-1 0,-1 1 0,1-1 0,-1 1 0,1 4 0,0 3 0,11 31 0,-13-40 0,1-1 0,-1 1 0,0 0 0,1-1 0,-1 1 0,0-1 0,1 1 0,-1-1 0,1 1 0,-1-1 0,0 1 0,1-1 0,-1 1 0,1-1 0,0 1 0,-1-1 0,1 0 0,-1 1 0,1-1 0,0 0 0,-1 0 0,1 0 0,-1 1 0,1-1 0,0 0 0,-1 0 0,1 0 0,0 0 0,-1 0 0,1 0 0,0 0 0,-1 0 0,1 0 0,0-1 0,-1 1 0,1 0 0,0 0 0,-1 0 0,1-1 0,-1 1 0,1 0 0,-1-1 0,1 1 0,0-1 0,-1 1 0,1 0 0,-1-1 0,0 1 0,1-1 0,-1 1 0,1-1 0,-1 0 0,1 0 0,8-10 0,-1 0 0,12-21 0,-16 26 0,-1 0 0,1 0 0,-1 0 0,2 0 0,-1 0 0,1 1 0,0-1 0,0 1 0,0 1 0,0-1 0,1 1 0,0 0 0,0 0 0,0 1 0,13-6 0,-14 7 0,-1 1 0,1 0 0,0 0 0,0 0 0,-1 0 0,1 1 0,0 0 0,0 0 0,0 0 0,9 2 0,-12-2 0,0 1 0,0 0 0,0 0 0,0 0 0,0 0 0,0 0 0,0 1 0,0-1 0,-1 0 0,1 1 0,-1-1 0,1 1 0,-1 0 0,0-1 0,1 1 0,-1 0 0,0 0 0,0 0 0,0 0 0,0 0 0,-1 0 0,1 0 0,0 0 0,-1 0 0,0 0 0,1 4 0,1 13-455,-1 0 0,-2 20 0,0-16-6371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57.847"/>
    </inkml:context>
    <inkml:brush xml:id="br0">
      <inkml:brushProperty name="width" value="0.05" units="cm"/>
      <inkml:brushProperty name="height" value="0.05" units="cm"/>
      <inkml:brushProperty name="color" value="#00CC99"/>
    </inkml:brush>
  </inkml:definitions>
  <inkml:trace contextRef="#ctx0" brushRef="#br0">0 60 24575,'22'0'0,"-11"-1"0,-1 1 0,1 0 0,-1 1 0,1 0 0,10 3 0,-19-3 0,1 0 0,0 0 0,-1 0 0,0 0 0,1 0 0,-1 0 0,0 1 0,0-1 0,1 1 0,-1 0 0,0 0 0,-1 0 0,1-1 0,0 2 0,0-1 0,-1 0 0,0 0 0,1 0 0,-1 1 0,0-1 0,0 1 0,0-1 0,0 1 0,0 4 0,3 17 0,-2-1 0,-1 1 0,-1 0 0,-3 28 0,1-26 0,0 0 0,3-1 0,3 37 0,3-32 0,-3-20 0,-1-17 0,-3-166 0,1-11 0,0 180 0,-1 0 0,1 0 0,0 0 0,1-1 0,-1 1 0,1 0 0,0 0 0,0 1 0,0-1 0,0 0 0,1 1 0,-1-1 0,1 1 0,0 0 0,0 0 0,0 0 0,5-3 0,-6 5 0,-1 0 0,0 0 0,1 0 0,0 1 0,-1-1 0,1 0 0,-1 1 0,1 0 0,0-1 0,-1 1 0,1 0 0,0 0 0,0-1 0,-1 1 0,1 1 0,0-1 0,-1 0 0,3 1 0,-2 0 0,0 0 0,0 0 0,0 0 0,0 0 0,0 1 0,0-1 0,-1 0 0,1 1 0,0 0 0,-1-1 0,1 1 0,-1 0 0,0 0 0,0 0 0,1 0 0,-1 0 0,1 3 0,1 3 0,-1 0 0,0 1 0,0-1 0,0 0 0,-1 1 0,-1-1 0,1 1 0,-1-1 0,-2 12 0,2-17 0,0-1 0,-1 1 0,0 0 0,1 0 0,-1 0 0,0-1 0,-1 1 0,1 0 0,0-1 0,-1 1 0,1-1 0,-1 0 0,-3 4 0,4-5 0,-1 0 0,1 0 0,-1 0 0,0 0 0,1 0 0,-1 0 0,0-1 0,0 1 0,0-1 0,0 1 0,1-1 0,-1 0 0,0 1 0,0-1 0,0 0 0,0 0 0,0 0 0,0-1 0,0 1 0,0 0 0,1-1 0,-4-1 0,-12-5-1365,1-4-5461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4.45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 0 24575,'-1'26'0,"0"-20"0,1 0 0,-1 1 0,1-1 0,0 1 0,1-1 0,-1 0 0,1 0 0,1 1 0,-1-1 0,1 0 0,0 0 0,0 0 0,4 6 0,-6-11 0,1 0 0,0-1 0,0 1 0,0 0 0,0 0 0,0-1 0,0 1 0,0-1 0,0 1 0,0-1 0,0 1 0,0-1 0,0 1 0,0-1 0,0 0 0,1 0 0,-1 0 0,0 1 0,0-1 0,0 0 0,0-1 0,0 1 0,1 0 0,-1 0 0,0 0 0,0-1 0,0 1 0,0 0 0,0-1 0,0 1 0,0-1 0,0 1 0,0-1 0,0 0 0,2-1 0,-2 1 0,0 0 0,0 1 0,1-1 0,-1 0 0,0 0 0,0 1 0,1-1 0,-1 1 0,0-1 0,1 1 0,-1 0 0,1 0 0,-1-1 0,1 1 0,-1 0 0,0 0 0,1 0 0,-1 1 0,1-1 0,-1 0 0,0 0 0,1 1 0,-1-1 0,1 1 0,-1-1 0,0 1 0,3 1 0,1 3-101,-1-1-14,1-1 0,-1 1 0,1-1 0,-1 0 0,1 0 1,0 0-1,0-1 0,1 1 0,-1-1 0,10 2 0,3-1-6711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19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0 214 24575,'16'-14'0,"-2"-1"0,1-1 0,-2-1 0,0 0 0,-2 0 0,0-1 0,13-28 0,-23 44 0,0 0 0,0-1 0,0 1 0,-1 0 0,1 0 0,-1-1 0,0 1 0,1-1 0,-1 1 0,0 0 0,0-1 0,-1 1 0,1 0 0,0-1 0,-2-2 0,2 4 0,0 0 0,-1 0 0,0 1 0,1-1 0,-1 0 0,1 0 0,-1 0 0,0 1 0,0-1 0,0 0 0,1 1 0,-1-1 0,0 1 0,0-1 0,0 1 0,0-1 0,0 1 0,0-1 0,0 1 0,0 0 0,0 0 0,0 0 0,0-1 0,-1 1 0,-1 0 0,0 1 0,0-1 0,0 1 0,0-1 0,0 1 0,0 0 0,0 0 0,0 0 0,0 1 0,0-1 0,1 1 0,-1-1 0,0 1 0,1 0 0,-1 0 0,1 0 0,0 0 0,0 1 0,0-1 0,-3 5 0,2-3 0,1 0 0,0 0 0,0 0 0,0 0 0,0 0 0,1 0 0,-1 0 0,1 0 0,0 1 0,1-1 0,-1 0 0,1 1 0,0-1 0,0 1 0,0-1 0,0 0 0,1 1 0,0-1 0,2 7 0,-2-8 0,1 0 0,-1 0 0,1 0 0,0-1 0,0 1 0,1 0 0,-1-1 0,0 1 0,1-1 0,-1 0 0,1 0 0,0 0 0,0 0 0,0 0 0,0-1 0,0 1 0,0-1 0,1 0 0,-1 0 0,0 0 0,0 0 0,1 0 0,-1-1 0,1 0 0,3 0 0,3 0-227,-1 0-1,0-1 1,1 0-1,-1 0 1,12-5-1,9-3-6598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20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24575,'0'7'0,"0"-1"0,0 0 0,1 1 0,0-1 0,0 0 0,0 1 0,1-1 0,0 0 0,0 0 0,5 9 0,-5-12 0,0 0 0,0-1 0,1 1 0,-1-1 0,1 0 0,0 1 0,-1-1 0,1 0 0,0 0 0,0-1 0,0 1 0,0-1 0,1 0 0,-1 1 0,0-1 0,1-1 0,-1 1 0,0 0 0,1-1 0,6 0 0,23 2 0,67 7 0,-95-8-68,0 0 0,0 0-1,1 0 1,-1 0 0,0-1 0,0 0-1,0 0 1,0 0 0,1-1 0,-1 0-1,0 0 1,0 0 0,0-1 0,0 1-1,0-1 1,-1 0 0,1-1-1,0 1 1,3-4 0,6-7-6758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20.6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1 24575,'-7'29'0,"-3"18"0,0 8 0,3-2 0,5-2 0,4-7 0,4-6 0,2-7 0,3-4 0,0-11 0,-2-12 0</inkml:trace>
  <inkml:trace contextRef="#ctx0" brushRef="#br0" timeOffset="1">1 131 24575,'29'-3'0,"18"-2"0,8 0 0,-6 1-8191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23.0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24575,'0'8'0,"0"9"0,0 10 0,0 11 0,0 10 0,0 8 0,0 5 0,3 1 0,2-4 0,0-8 0,2-12 0,5-13 0,-1-17 0,-2-15 0,-2-5-8191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23.4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 24575,'97'176'0,"-69"-119"0,44 65 0,-67-114 0,0-1 0,1-1 0,0 1 0,0-1 0,10 9 0,-15-14 0,1 0 0,-1 0 0,0 0 0,1 0 0,-1 0 0,1 0 0,-1 0 0,1-1 0,0 1 0,-1-1 0,1 1 0,0-1 0,-1 1 0,1-1 0,0 0 0,0 0 0,-1 0 0,1 0 0,0 0 0,-1 0 0,1 0 0,0-1 0,0 1 0,-1-1 0,1 1 0,-1-1 0,1 0 0,0 1 0,-1-1 0,1 0 0,-1 0 0,0 0 0,1 0 0,1-2 0,1-3 0,1 0 0,-1 0 0,0-1 0,0 1 0,0-1 0,-1 0 0,0 0 0,-1-1 0,1 1 0,1-14 0,1-9 0,1-41 0,-6 67 0,2-28 0,-4-42 0,1 64 0,0 1 0,-1-1 0,0 1 0,0-1 0,-1 1 0,0 0 0,-1 0 0,-8-15 0,11 22 0,0 0 0,-1 0 0,1 0 0,-1 0 0,1 0 0,-1 1 0,0-1 0,1 0 0,-1 1 0,0-1 0,0 1 0,0 0 0,-1 0 0,1 0 0,0 0 0,0 0 0,-1 0 0,1 1 0,-4-2 0,5 3 0,-1-1 0,0 0 0,1 0 0,-1 1 0,1-1 0,0 1 0,-1-1 0,1 1 0,-1 0 0,1 0 0,0-1 0,-1 1 0,1 0 0,0 0 0,0 0 0,0 0 0,0 1 0,0-1 0,0 0 0,0 0 0,0 1 0,0-1 0,1 0 0,-1 1 0,0-1 0,1 1 0,-1-1 0,1 1 0,0-1 0,-1 4 0,-1 9-170,0 0-1,1 0 0,1 0 1,0 1-1,1-1 0,0 0 1,5 19-1,3 14-6655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24.1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43 233 24575,'9'-22'0,"4"-7"0,10-35 0,-21 57 0,0 0 0,0 0 0,-1-1 0,0 1 0,0 0 0,-1-1 0,0 1 0,0 0 0,-1-1 0,-2-11 0,3 18 0,0-1 0,0 1 0,-1 0 0,1 0 0,0 0 0,-1 0 0,1 0 0,-1-1 0,0 1 0,1 0 0,-1 0 0,0 0 0,1 0 0,-1 1 0,0-1 0,0 0 0,0 0 0,0 0 0,0 1 0,0-1 0,0 0 0,0 1 0,0-1 0,0 1 0,0-1 0,0 1 0,0-1 0,0 1 0,-1 0 0,1 0 0,0 0 0,0 0 0,0-1 0,-1 2 0,1-1 0,0 0 0,0 0 0,-3 1 0,2 0 0,-1 0 0,0 0 0,0 1 0,1-1 0,-1 1 0,1 0 0,0 0 0,-1 0 0,1 0 0,0 0 0,0 0 0,0 1 0,1-1 0,-4 5 0,2 0 0,0 1 0,0-1 0,0 1 0,1 0 0,0-1 0,1 1 0,0 0 0,0 0 0,0 0 0,1 1 0,0-1 0,1 0 0,0 0 0,0 0 0,1 0 0,0-1 0,6 16 0,-7-19 0,1 1 0,1-1 0,-1 0 0,0 0 0,1 0 0,0 0 0,0-1 0,0 1 0,1-1 0,-1 0 0,1 0 0,-1 0 0,1 0 0,0 0 0,0-1 0,1 0 0,-1 0 0,0 0 0,1 0 0,-1-1 0,1 0 0,-1 0 0,1 0 0,0 0 0,-1-1 0,1 0 0,0 0 0,0 0 0,-1 0 0,1-1 0,7-1 0,-6 0 0,-1 0 0,1 0 0,-1 0 0,0-1 0,0 0 0,0 0 0,0 0 0,-1 0 0,1-1 0,-1 0 0,0 0 0,0 0 0,0 0 0,0-1 0,-1 0 0,0 1 0,0-1 0,0 0 0,3-8 0,-1 0 0,0 0 0,-1-1 0,0 1 0,-1-1 0,0 0 0,1-25 0,-4 36 0,0 1 0,0 0 0,0 0 0,0-1 0,0 1 0,-1 0 0,1-1 0,-1 1 0,1 0 0,-1 0 0,0 0 0,0 0 0,0 0 0,0 0 0,0 0 0,-1 0 0,-1-2 0,3 4 0,0 0 0,-1-1 0,1 1 0,0 0 0,-1 0 0,1 0 0,0 0 0,-1-1 0,1 1 0,0 0 0,-1 0 0,1 0 0,-1 0 0,1 0 0,0 0 0,-1 0 0,1 0 0,-1 0 0,1 0 0,0 0 0,-1 0 0,1 0 0,0 0 0,-1 1 0,1-1 0,0 0 0,-1 0 0,1 0 0,0 0 0,-1 1 0,1-1 0,0 0 0,-1 1 0,0 0 0,-1 1 0,1 0 0,0-1 0,0 1 0,0 0 0,0 0 0,0 0 0,1 0 0,-1 0 0,0 3 0,-1 4 0,0-1 0,0 0 0,1 1 0,1-1 0,-1 1 0,2-1 0,-1 1 0,1-1 0,0 1 0,1-1 0,-1 1 0,2-1 0,3 8 0,-4-11 0,0 0 0,0-1 0,1 1 0,0-1 0,0 0 0,0 0 0,1 0 0,0-1 0,-1 1 0,1-1 0,0 1 0,0-1 0,1-1 0,-1 1 0,1-1 0,-1 1 0,1-1 0,0-1 0,0 1 0,0-1 0,0 1 0,9 0 0,-9-2 0,0 1 0,-1-1 0,1-1 0,0 1 0,0 0 0,-1-1 0,1 0 0,0 0 0,-1-1 0,1 1 0,-1-1 0,1 0 0,-1 0 0,0 0 0,0-1 0,0 1 0,0-1 0,0 0 0,-1-1 0,1 1 0,-1 0 0,0-1 0,0 0 0,0 1 0,-1-1 0,4-6 0,-2 3 0,-1 0 0,0 0 0,-1 0 0,0-1 0,0 1 0,0 0 0,-1-1 0,0 1 0,0-1 0,-1 1 0,0-1 0,0 0 0,-1 1 0,0-1 0,0 1 0,-4-9 0,5 15 0,0 1 0,1-1 0,-1 1 0,0 0 0,0-1 0,0 1 0,-1-1 0,1 1 0,0 0 0,0-1 0,0 1 0,0 0 0,0-1 0,0 1 0,0 0 0,-1-1 0,1 1 0,0 0 0,0-1 0,0 1 0,-1 0 0,1-1 0,0 1 0,-1 0 0,1 0 0,0-1 0,0 1 0,-1 0 0,1 0 0,0 0 0,-1 0 0,1-1 0,-1 1 0,1 0 0,0 0 0,-1 0 0,1 0 0,0 0 0,-1 0 0,-6 16 0,1 26 0,6-34 0,0-1 0,0 1 0,1-1 0,0 1 0,0-1 0,1 1 0,0-1 0,0 0 0,1 0 0,-1 0 0,2 0 0,-1 0 0,1-1 0,8 12 0,-9-14 0,1-1 0,-1 1 0,0-1 0,1 0 0,0 0 0,0-1 0,0 1 0,0-1 0,0 0 0,1 0 0,-1 0 0,0 0 0,1-1 0,0 0 0,-1 0 0,1 0 0,0 0 0,-1-1 0,1 0 0,0 0 0,0 0 0,-1 0 0,1-1 0,8-2 0,-6 1 0,-1-1 0,1 1 0,-1-1 0,1-1 0,-1 1 0,0-1 0,0 0 0,0-1 0,-1 1 0,0-1 0,0 0 0,0-1 0,0 1 0,-1-1 0,0 0 0,7-12 0,-9 14 0,0 0 0,0 0 0,-1 0 0,1 0 0,-1 0 0,0 0 0,0 0 0,-1 0 0,1-1 0,-1 1 0,0 0 0,0-1 0,0 1 0,0 0 0,-1 0 0,0-1 0,0 1 0,0 0 0,0 0 0,-1 0 0,0 0 0,0 0 0,0 0 0,0 1 0,0-1 0,-1 1 0,1-1 0,-1 1 0,-5-5 0,6 7-105,0-1 0,0 1 0,0-1 0,0 1 0,0 0 0,0 0 0,0-1 0,-1 2 0,1-1 0,0 0 0,0 0 0,-5 0 0,-6 2-6721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7.0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144 5 24575,'0'-4'0,"0"3"0,0 9 0,-4 10 0,-4 14 0,-5 8 0,-5 8 0,-1 8 0,1 1 0,0-1 0,4-3 0,4-8 0,0-6 0,1-7 0,7-13 0,3-16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7.3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24575,'11'22'0,"4"15"0,2 8 0,-1 4 0,1 1 0,-4 0 0,-3-6 0,-3-6 0,-4-13 0,-1-11-8191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7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24575,'22'0'0,"12"0"0,6 0 0,1 0 0,-4 0 0,-7 0-8191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8.0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24575,'-1'21'0,"2"-1"0,0 1 0,1 0 0,1-1 0,1 0 0,6 21 0,-10-40 0,0 0 0,1-1 0,-1 1 0,0 0 0,0-1 0,0 1 0,0 0 0,1-1 0,-1 1 0,0 0 0,1-1 0,-1 1 0,0-1 0,1 1 0,-1 0 0,1-1 0,-1 1 0,1-1 0,-1 0 0,1 1 0,-1-1 0,1 1 0,0-1 0,-1 0 0,1 1 0,0-1 0,0 1 0,7-17 0,-4-31 0,-4 42 0,0-2 0,0-1 0,0 0 0,1 1 0,0-1 0,1 1 0,3-15 0,-4 21 0,0-1 0,0 0 0,1 0 0,-1 1 0,0-1 0,1 1 0,-1-1 0,1 1 0,-1 0 0,1-1 0,-1 1 0,1 0 0,0 0 0,0 0 0,0 0 0,0 0 0,-1 1 0,1-1 0,0 1 0,0-1 0,0 1 0,0-1 0,0 1 0,1 0 0,-1 0 0,0 0 0,0 0 0,0 1 0,0-1 0,3 2 0,16 2-1365,-3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4.83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95 11 24575,'-8'-4'0,"-6"-1"0,-1 4 0,-2 6 0,2 6 0,4 5 0,3 4 0,4 2 0,2 2 0,5-4 0,6-5 0,6-5 0,4-8 0,6-13 0,3-11 0,1-11 0,-5 1-8191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8.4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2 24575,'-5'0'0,"-1"-1"0,0 1 0,0 0 0,0 0 0,0 1 0,0-1 0,0 1 0,1 1 0,-1-1 0,0 1 0,1 0 0,-1 0 0,1 1 0,-9 5 0,11-7 0,1 0 0,0 0 0,0 1 0,0-1 0,0 1 0,0-1 0,0 1 0,0 0 0,1 0 0,-1 0 0,0 0 0,1 0 0,0 0 0,-1 0 0,1 0 0,0 1 0,0-1 0,0 0 0,1 1 0,-1-1 0,1 1 0,-1-1 0,1 1 0,0-1 0,0 1 0,0-1 0,0 1 0,0-1 0,0 1 0,1-1 0,-1 1 0,1-1 0,0 0 0,0 1 0,0-1 0,1 3 0,0-2 0,0-1 0,1 1 0,-1-1 0,0 0 0,1 1 0,-1-1 0,1 0 0,0-1 0,-1 1 0,1-1 0,0 1 0,0-1 0,0 0 0,0 0 0,1 0 0,-1 0 0,0 0 0,0-1 0,0 0 0,1 1 0,-1-1 0,0-1 0,0 1 0,1 0 0,-1-1 0,0 1 0,0-1 0,0 0 0,1 0 0,-1 0 0,0-1 0,-1 1 0,1-1 0,0 0 0,0 1 0,-1-1 0,1 0 0,3-4 0,-6 5 0,0 1 0,0 0 0,0 0 0,0 0 0,0 0 0,0 0 0,0 0 0,1 0 0,-1-1 0,0 1 0,0 0 0,0 0 0,0 0 0,0 0 0,0 0 0,0 0 0,0 0 0,0 0 0,1 0 0,-1 0 0,0 0 0,0 0 0,0 0 0,0-1 0,0 1 0,0 0 0,0 0 0,1 0 0,-1 0 0,0 0 0,0 0 0,0 0 0,0 0 0,0 0 0,0 0 0,1 0 0,-1 0 0,0 1 0,0-1 0,0 0 0,0 0 0,0 0 0,0 0 0,0 0 0,1 0 0,-1 0 0,0 0 0,0 0 0,0 0 0,0 0 0,0 0 0,0 1 0,0-1 0,0 0 0,0 0 0,4 12 0,-1 26 0,-3-24 0,5 34 0,1 0 0,-2 74 0,-4-120 0,0 0 0,0 0 0,0 0 0,0 0 0,0 0 0,-1-1 0,1 1 0,0 0 0,-1 0 0,1 0 0,-1 0 0,0-1 0,0 1 0,0 0 0,0-1 0,0 1 0,0-1 0,0 1 0,0-1 0,0 1 0,-1-1 0,1 0 0,-1 0 0,1 0 0,-1 1 0,1-1 0,-1-1 0,0 1 0,1 0 0,-1 0 0,0-1 0,0 1 0,0-1 0,1 1 0,-1-1 0,0 0 0,0 0 0,0 0 0,0 0 0,0 0 0,0 0 0,1 0 0,-1-1 0,-3 0 0,-1 0 0,-1-2 0,0 1 0,1 0 0,-1-1 0,1-1 0,0 1 0,0-1 0,0 0 0,0 0 0,-8-9 0,9 8-136,1 0-1,0-1 1,0 1-1,0-1 1,1 0-1,0 0 1,0 0-1,0 0 0,-1-8 1,-1-6-6690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8.8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24575,'0'17'0,"1"0"0,1 0 0,0 0 0,6 16 0,-7-27 0,1-1 0,-1 1 0,1-1 0,1 1 0,-1-1 0,1 0 0,0 0 0,0 0 0,0 0 0,1 0 0,0-1 0,0 1 0,0-1 0,8 6 0,-11-9 0,0 0 0,0-1 0,0 1 0,0-1 0,0 1 0,0-1 0,-1 1 0,1-1 0,0 0 0,0 1 0,0-1 0,0 0 0,1 0 0,-1 0 0,0 0 0,0 0 0,0 0 0,0 0 0,0 0 0,0 0 0,0 0 0,0 0 0,0-1 0,0 1 0,0 0 0,0-1 0,0 1 0,0-1 0,-1 1 0,2-2 0,0 0 0,-1 0 0,1 0 0,-1 0 0,0 0 0,1-1 0,-1 1 0,0 0 0,-1-1 0,1 1 0,0-1 0,0-4 0,1-8 0,-1 0 0,-2-30 0,2 53 0,0-1 0,1 0 0,-1 1 0,2-1 0,-1 0 0,1-1 0,0 1 0,4 7 0,-6-12 0,0 0 0,0-1 0,0 1 0,1 0 0,-1 0 0,1-1 0,-1 1 0,1-1 0,0 1 0,-1-1 0,1 0 0,0 1 0,0-1 0,0 0 0,0 0 0,0 0 0,0-1 0,0 1 0,1 0 0,-1-1 0,0 0 0,0 1 0,0-1 0,1 0 0,-1 0 0,0 0 0,0 0 0,0-1 0,1 1 0,-1-1 0,0 1 0,0-1 0,0 0 0,0 1 0,0-1 0,0 0 0,0 0 0,3-3 0,12-8-1365,-2-2-5461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39.8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24575,'25'51'0,"12"83"0,-32-222 0,-2 47 0,4 24 0,-6 17 0,-1 0 0,1 0 0,-1 0 0,1 0 0,-1 0 0,1 0 0,-1 0 0,1 0 0,-1 0 0,0 0 0,1 0 0,-1 0 0,1 0 0,-1 0 0,1 1 0,-1-1 0,1 0 0,-1 0 0,0 0 0,1 1 0,-1-1 0,0 0 0,1 1 0,-1-1 0,0 0 0,1 1 0,-1-1 0,0 0 0,1 1 0,-1-1 0,0 0 0,0 1 0,0-1 0,1 1 0,-1 0 0,3 4 0,0 1 0,0 0 0,-1 0 0,0 0 0,0 0 0,1 9 0,-1-8 0,0 0 0,0-1 0,0 1 0,5 9 0,-7-15 0,0-1 0,1 0 0,-1 0 0,0 1 0,0-1 0,1 0 0,-1 1 0,0-1 0,1 0 0,-1 0 0,0 0 0,1 1 0,-1-1 0,1 0 0,-1 0 0,0 0 0,1 0 0,-1 0 0,1 0 0,-1 0 0,0 0 0,1 0 0,-1 0 0,1 0 0,-1 0 0,0 0 0,1 0 0,-1 0 0,1 0 0,-1 0 0,0 0 0,1-1 0,-1 1 0,0 0 0,1 0 0,-1-1 0,0 1 0,1 0 0,-1 0 0,0-1 0,1 1 0,-1 0 0,0-1 0,0 1 0,1 0 0,-1-1 0,0 1 0,0 0 0,0-1 0,0 1 0,1-1 0,15-26 0,-11 20 0,0-1 0,0 0 0,1 1 0,1 0 0,-1 0 0,1 1 0,0 0 0,0 0 0,1 0 0,9-5 0,-15 10 0,0 0 0,0 0 0,0 0 0,0 0 0,0 0 0,1 0 0,-1 1 0,0-1 0,0 1 0,1 0 0,-1-1 0,0 1 0,1 0 0,-1 0 0,0 0 0,0 1 0,1-1 0,-1 0 0,0 1 0,0 0 0,1-1 0,-1 1 0,0 0 0,0 0 0,0 0 0,0 1 0,0-1 0,0 0 0,0 1 0,-1-1 0,1 1 0,0 0 0,-1-1 0,0 1 0,1 0 0,-1 0 0,0 0 0,0 0 0,0 0 0,0 0 0,0 0 0,1 3 0,1 6-118,0 0 1,-1 0-1,0 0 0,-1 0 0,0 0 1,-1 0-1,-2 17 0,2-22-305,-1 14-6403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0.5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0 176 24575,'52'-28'0,"-27"15"0,0-1 0,36-27 0,-59 40 0,0-1 0,0 1 0,-1 0 0,1-1 0,-1 1 0,1-1 0,-1 0 0,1 0 0,-1 1 0,0-1 0,0 0 0,0 0 0,0 0 0,0 0 0,-1 0 0,1 0 0,0 0 0,-1 0 0,0-1 0,1 1 0,-1 0 0,0 0 0,0 0 0,-1-5 0,0 5 0,0 1 0,0-1 0,0 0 0,0 0 0,0 1 0,0-1 0,-1 1 0,1-1 0,-1 1 0,1 0 0,-1-1 0,1 1 0,-1 0 0,0 0 0,0 0 0,0 0 0,1 0 0,-1 1 0,0-1 0,0 0 0,0 1 0,0 0 0,0-1 0,0 1 0,0 0 0,-3 0 0,2 0 0,0 0 0,-1 0 0,1 1 0,0-1 0,0 1 0,0 0 0,0 0 0,0 0 0,0 0 0,1 0 0,-1 1 0,0 0 0,0-1 0,1 1 0,-1 0 0,-2 3 0,1-1 0,0 0 0,0 1 0,0-1 0,1 1 0,0 0 0,0 0 0,0 0 0,-4 11 0,6-12 0,-1 0 0,1 0 0,0 0 0,1 0 0,-1 0 0,1 0 0,-1 1 0,1-1 0,0 0 0,1 0 0,-1 1 0,2 3 0,-1-5 0,0-1 0,0 0 0,0 1 0,0-1 0,0 0 0,0 0 0,1 0 0,-1 0 0,1 0 0,-1 0 0,1-1 0,0 1 0,0 0 0,-1-1 0,1 0 0,0 1 0,1-1 0,-1 0 0,0 0 0,0 0 0,5 1 0,-1 0 0,1-1 0,0 0 0,0 0 0,0 0 0,0-1 0,0 0 0,0-1 0,0 0 0,0 0 0,0 0 0,-1-1 0,1 0 0,0 0 0,-1 0 0,0-1 0,1 0 0,-1-1 0,0 1 0,0-1 0,-1 0 0,1-1 0,-1 1 0,0-1 0,0 0 0,-1 0 0,1-1 0,-1 1 0,0-1 0,-1 0 0,1 0 0,-1 0 0,-1-1 0,1 1 0,2-11 0,-5 20 0,0 0 0,0 1 0,0-1 0,0 0 0,1 0 0,-1 1 0,1-1 0,0 0 0,0 0 0,0 0 0,0 0 0,0 0 0,1 0 0,0 0 0,-1-1 0,1 1 0,0 0 0,0-1 0,3 3 0,-3-3 0,-1 0 0,1-1 0,0 1 0,0 0 0,0-1 0,0 0 0,0 1 0,0-1 0,0 0 0,0 0 0,1 0 0,-1 0 0,0 0 0,1-1 0,-1 1 0,0-1 0,1 0 0,-1 1 0,1-1 0,-1 0 0,1 0 0,-1-1 0,0 1 0,1 0 0,-1-1 0,1 0 0,-1 1 0,0-1 0,0 0 0,5-2 0,2-3 0,-8 5 0,0 0 0,0 0 0,0 0 0,1 1 0,-1-1 0,0 0 0,1 1 0,-1-1 0,1 1 0,-1-1 0,1 1 0,-1 0 0,1-1 0,-1 1 0,1 0 0,-1 0 0,1 0 0,-1 0 0,1 1 0,-1-1 0,1 0 0,-1 0 0,1 1 0,-1-1 0,3 2 0,3 0-124,0 0 0,0-1 0,1 1 0,-1-2 0,0 1 0,1-1-1,-1 0 1,0 0 0,1-1 0,10-2 0,1-2-6702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0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24575,'-12'26'0,"-2"16"0,-1 8 0,8 3 0,3-4 0,4-6 0,5-7 0,1-7 0,0-3 0,3-7 0,0-10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1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 24575,'26'-3'0,"16"-2"0,8 0 0,-1-2 0,-1-1 0,-5 2 0,-10 1-8191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1.9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5 24575,'0'-4'0,"0"6"0,-4 7 0,-1 13 0,0 9 0,2 8 0,0 8 0,1 3 0,1 1 0,1-5 0,0-6 0,0-7 0,4-9 0,5-8 0,1-7-8191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2.3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 24575,'26'-3'0,"16"-2"0,8-3 0,-1-1 0,-8 2-8191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2.7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0 24575,'-4'19'0,"-1"12"0,0 10 0,2 1 0,0 0 0,5-2 0,2-6 0,4-3 0,4-8 0,5-8 0,2-6 0,-2-5-8191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3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195 32 24575,'-6'-4'0,"0"0"0,0 1 0,0-1 0,-1 1 0,1 0 0,-1 1 0,0 0 0,0 0 0,0 0 0,0 1 0,0 0 0,0 1 0,0-1 0,-8 2 0,11-1 0,0 1 0,0 0 0,0 0 0,0 0 0,0 1 0,0 0 0,0-1 0,1 1 0,-1 1 0,1-1 0,-1 0 0,1 1 0,0 0 0,0-1 0,0 1 0,0 1 0,0-1 0,1 0 0,0 1 0,-1-1 0,1 1 0,0 0 0,1 0 0,-1-1 0,0 6 0,0-7 0,1 1 0,1-1 0,-1 1 0,0-1 0,1 1 0,-1 0 0,1 0 0,0-1 0,0 1 0,0 0 0,0 0 0,0-1 0,1 1 0,-1 0 0,1-1 0,0 1 0,-1 0 0,1-1 0,0 1 0,1-1 0,-1 0 0,0 1 0,1-1 0,0 0 0,-1 0 0,1 0 0,0 0 0,0 0 0,0 0 0,0 0 0,0-1 0,1 1 0,-1-1 0,4 3 0,-1-3 0,-1 1 0,0-1 0,1 1 0,-1-1 0,1-1 0,-1 1 0,1-1 0,-1 1 0,1-1 0,-1-1 0,1 1 0,-1 0 0,1-1 0,-1 0 0,1 0 0,-1-1 0,0 1 0,1-1 0,-1 0 0,6-4 0,-6 3 0,-1 0 0,1-1 0,-1 0 0,0 0 0,0 0 0,0 0 0,-1 0 0,0 0 0,1-1 0,-2 1 0,1-1 0,0 1 0,-1-1 0,0 0 0,0 0 0,0 0 0,0-7 0,-1 15-42,0 0-1,0 0 0,0 1 1,0-1-1,1 0 0,0 0 1,0 0-1,0 0 0,0 0 1,0-1-1,0 1 0,1 0 1,-1 0-1,1-1 0,0 1 1,0-1-1,0 1 0,0-1 1,0 0-1,0 0 0,1 0 1,-1 0-1,1 0 0,-1-1 1,1 1-1,0-1 0,0 1 1,0-1-1,0 0 0,0 0 1,4 0-1,11 3-6783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5.18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95 1 24575,'-4'0'0,"1"0"0,-1 1 0,1-1 0,-1 1 0,1 0 0,-1 0 0,1 0 0,0 0 0,0 1 0,-1-1 0,1 1 0,0 0 0,0 0 0,1 0 0,-1 0 0,0 1 0,1-1 0,-1 1 0,1 0 0,0-1 0,0 1 0,0 0 0,0 0 0,0 1 0,1-1 0,-1 0 0,1 0 0,0 1 0,-1 3 0,-2 11 0,0 0 0,1 0 0,1 0 0,0 23 0,3 18 0,2-1 0,3 0 0,2 0 0,3-1 0,29 87 0,-34-122-1365,-4-9-5461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3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24575,'10'-3'0,"0"0"0,1 1 0,-1 0 0,1 1 0,0 0 0,21 1 0,-30 0 0,1 0 0,0 1 0,0-1 0,0 1 0,-1 0 0,1 0 0,0 0 0,-1 0 0,1 1 0,-1-1 0,1 1 0,-1 0 0,0-1 0,1 1 0,-1 0 0,0 0 0,0 0 0,-1 1 0,1-1 0,0 0 0,-1 1 0,1-1 0,-1 1 0,0-1 0,0 1 0,0 0 0,0-1 0,0 1 0,-1 0 0,1 4 0,1 1 0,-1 3 0,1 0 0,0 0 0,7 19 0,-8-29 0,-1 0 0,1 0 0,-1 0 0,1 0 0,0 0 0,-1 0 0,1 0 0,0 0 0,0 0 0,-1 0 0,1 0 0,0 0 0,0 0 0,0 0 0,0-1 0,0 1 0,2 0 0,-1-1 0,-1 0 0,0 0 0,0 0 0,0 0 0,0 0 0,0 0 0,0-1 0,1 1 0,-1 0 0,0-1 0,0 1 0,0-1 0,0 1 0,0-1 0,0 1 0,0-1 0,-1 0 0,1 0 0,0 1 0,0-1 0,0 0 0,-1 0 0,2-2 0,3-4 0,0 0 0,0-1 0,-1 0 0,0 0 0,0-1 0,-1 1 0,2-10 0,10-23 0,-5 30 0,-2 15 0,6 27 0,-6-11 0,19 9-1365,-12-17-5461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3.7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222 347 24575,'-10'-2'0,"1"0"0,0 1 0,-1 0 0,1 0 0,0 1 0,-1 0 0,1 1 0,-1 0 0,1 1 0,0 0 0,0 0 0,0 1 0,-13 5 0,17-6 0,0 1 0,0 0 0,0 0 0,1 0 0,-1 1 0,1-1 0,0 1 0,0 0 0,0 1 0,0-1 0,1 1 0,-1-1 0,1 1 0,1 0 0,-1 0 0,1 0 0,-1 0 0,2 1 0,-1-1 0,0 1 0,1-1 0,0 1 0,0 7 0,1-10 0,-1-1 0,1 0 0,0 0 0,0 0 0,0 1 0,0-1 0,0 0 0,0 0 0,1 0 0,-1 0 0,1 1 0,0-1 0,-1 0 0,1 0 0,0 0 0,0 0 0,0 0 0,1 0 0,-1-1 0,0 1 0,1 0 0,-1-1 0,1 1 0,0-1 0,-1 1 0,1-1 0,0 0 0,0 0 0,0 1 0,0-1 0,0-1 0,0 1 0,0 0 0,0 0 0,0-1 0,0 1 0,0-1 0,1 0 0,2 0 0,2 0 0,-1 0 0,1-1 0,-1 1 0,0-2 0,1 1 0,-1-1 0,0 0 0,0 0 0,0 0 0,0-1 0,-1 0 0,9-6 0,20-20-1365,-3-1-5461</inkml:trace>
  <inkml:trace contextRef="#ctx0" brushRef="#br0" timeOffset="1">179 0 24575,'-4'22'0,"-1"19"0,0 9 0,2 7 0,0 2 0,5 2 0,2-3 0,4-3 0,0-4 0,0-6 0,1-8 0,4-10 0,2-10 0,0-7-8191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4.2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1 474 24575,'19'-20'0,"-2"-1"0,0 0 0,-1-1 0,-1-1 0,-1-1 0,-1 0 0,-2 0 0,0-2 0,-1 1 0,-2-1 0,-1 0 0,0-1 0,-2 0 0,2-48 0,-6 72 0,-1-1 0,-1 0 0,1 0 0,0 1 0,-1-1 0,0 0 0,0 1 0,0-1 0,0 1 0,0-1 0,-1 1 0,0-1 0,-2-3 0,3 6 0,1 0 0,-1 1 0,0-1 0,1 1 0,-1-1 0,0 0 0,0 1 0,1-1 0,-1 1 0,0-1 0,0 1 0,0 0 0,0-1 0,0 1 0,0 0 0,1 0 0,-1 0 0,0 0 0,0-1 0,0 1 0,-2 1 0,1-1 0,0 1 0,0-1 0,0 1 0,0 0 0,0 0 0,0 0 0,0 0 0,0 1 0,0-1 0,0 0 0,1 1 0,-1-1 0,-1 3 0,-5 5 0,0 1 0,0 0 0,1 1 0,1 0 0,0 0 0,0 0 0,1 1 0,-7 24 0,4-6 0,1 1 0,-4 46 0,9-58 0,0-1 0,0 0 0,1 0 0,0 0 0,2 0 0,0 0 0,6 29 0,-6-44-57,0 0 0,1 0 1,-1 0-1,1-1 0,-1 1 0,1-1 0,0 1 0,0-1 0,0 0 0,0 1 0,1-1 1,-1 0-1,1-1 0,-1 1 0,1 0 0,-1-1 0,1 1 0,0-1 0,0 0 1,0 0-1,0 0 0,0 0 0,5 0 0,11 2-6769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4.5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0 247 24575,'20'-6'0,"0"-2"0,0 0 0,-2-2 0,1 0 0,22-16 0,-34 21 0,-1 0 0,1 0 0,-1-1 0,0 0 0,-1 0 0,0 0 0,0-1 0,0 0 0,0 0 0,-1 0 0,-1 0 0,1-1 0,-1 1 0,0-1 0,-1 0 0,3-12 0,-5 19 0,1-1 0,-1 0 0,1 0 0,-1 1 0,0-1 0,0 0 0,0 0 0,0 1 0,0-1 0,0 0 0,0 0 0,-1 1 0,1-1 0,-1 0 0,1 1 0,-1-1 0,0 0 0,1 1 0,-1-1 0,0 1 0,0-1 0,0 1 0,0 0 0,-1-1 0,1 1 0,0 0 0,0 0 0,-1 0 0,1 0 0,-1 0 0,1 0 0,-1 0 0,1 0 0,-1 0 0,0 1 0,1-1 0,-1 1 0,0-1 0,-3 1 0,1-1 0,0 2 0,0-1 0,0 0 0,0 1 0,0 0 0,0 0 0,0 0 0,1 0 0,-1 0 0,0 1 0,0 0 0,1 0 0,-1 0 0,1 0 0,0 1 0,-5 3 0,2 1 0,1 0 0,-1 0 0,1 1 0,1 0 0,-1 0 0,1 0 0,0 0 0,1 0 0,0 1 0,1 0 0,-2 9 0,3-14 0,0 1 0,1-1 0,0 1 0,0-1 0,0 1 0,0-1 0,1 1 0,-1-1 0,1 1 0,3 7 0,-3-10 0,0 1 0,1-1 0,-1 0 0,1 0 0,-1 1 0,1-1 0,0 0 0,0 0 0,0-1 0,0 1 0,0 0 0,0-1 0,0 1 0,1-1 0,-1 0 0,0 1 0,1-1 0,-1 0 0,4 0 0,4 2-170,0-2-1,0 1 0,0-1 1,1-1-1,-1 0 0,0 0 1,13-3-1,8-2-6655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4.9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 24575,'-5'32'0,"2"-18"0,0 0 0,2 1 0,-1-1 0,2 1 0,0 0 0,0-1 0,4 16 0,-4-30 0,0 1 0,0-1 0,0 1 0,0-1 0,0 1 0,1-1 0,-1 1 0,0-1 0,0 1 0,0-1 0,1 0 0,-1 1 0,0-1 0,1 1 0,-1-1 0,0 0 0,1 1 0,-1-1 0,0 0 0,1 1 0,-1-1 0,1 0 0,-1 0 0,1 1 0,-1-1 0,1 0 0,-1 0 0,1 0 0,-1 0 0,1 0 0,-1 0 0,1 0 0,-1 0 0,1 0 0,-1 0 0,1 0 0,-1 0 0,1 0 0,-1 0 0,0 0 0,1 0 0,-1 0 0,1-1 0,-1 1 0,1 0 0,-1 0 0,1-1 0,-1 1 0,0 0 0,1 0 0,-1-1 0,1 1 0,-1-1 0,0 1 0,0 0 0,1-1 0,-1 1 0,1-1 0,20-25 0,-8-2 0,-9 20 0,-1 0 0,1 1 0,1-1 0,8-11 0,-12 18 0,0-1 0,0 1 0,1 0 0,-1 0 0,0 0 0,0 0 0,1 0 0,-1 0 0,0 1 0,1-1 0,-1 0 0,1 1 0,-1-1 0,1 1 0,-1-1 0,1 1 0,-1 0 0,1-1 0,0 1 0,-1 0 0,1 0 0,-1 0 0,1 1 0,-1-1 0,1 0 0,0 1 0,-1-1 0,1 0 0,-1 1 0,3 1 0,46 28 102,8 3-1569,-36-25-5359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0:49.0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4 24575,'-4'-4'0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1.845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23 3 24575,'0'0'0,"0"0"0,0-1 0,-1 1 0,1 0 0,0 0 0,0 0 0,0-1 0,0 1 0,-1 0 0,1 0 0,0 0 0,0 0 0,-1 0 0,1 0 0,0-1 0,0 1 0,0 0 0,-1 0 0,1 0 0,0 0 0,0 0 0,-1 0 0,1 0 0,0 0 0,0 0 0,-1 0 0,1 0 0,0 0 0,0 0 0,-1 0 0,1 0 0,0 1 0,0-1 0,-1 0 0,1 0 0,0 0 0,0 0 0,0 0 0,-1 0 0,1 1 0,0-1 0,-6 14 0,2 21 0,4-34 0,-4 43 0,6 85 0,-1-117 0,0-1 0,1 0 0,0 0 0,1 0 0,0 0 0,1 0 0,0-1 0,1 1 0,0-1 0,0 0 0,1-1 0,0 1 0,10 9 0,-14-16 0,1 0 0,-1-1 0,1 1 0,0-1 0,0 1 0,0-1 0,1 0 0,-1 0 0,0-1 0,1 1 0,-1-1 0,1 1 0,-1-1 0,1 0 0,0-1 0,0 1 0,-1-1 0,1 1 0,0-1 0,0 0 0,-1 0 0,1-1 0,0 1 0,0-1 0,-1 0 0,7-2 0,-4 0 0,0 0 0,-1 0 0,1-1 0,-1 0 0,0 0 0,0 0 0,0 0 0,-1-1 0,0 0 0,0 0 0,0 0 0,0-1 0,-1 1 0,6-12 0,-4 5 0,0-1 0,0 0 0,-1 0 0,-1 0 0,0-1 0,-1 1 0,-1-1 0,0 1 0,0-1 0,-1 0 0,-1 1 0,-4-22 0,5 35 0,0-1 0,0 1 0,0-1 0,0 1 0,0-1 0,0 1 0,0-1 0,0 1 0,-1 0 0,1-1 0,0 1 0,0-1 0,0 1 0,-1-1 0,1 1 0,0 0 0,-1-1 0,1 1 0,0 0 0,-1-1 0,1 1 0,0 0 0,-1 0 0,1-1 0,0 1 0,-1 0 0,1 0 0,-1-1 0,1 1 0,-1 0 0,1 0 0,-1 0 0,-9 11 0,-3 26 0,11-25 0,0-1 0,1 0 0,1 0 0,-1 1 0,2-1 0,0 0 0,0 1 0,1-1 0,0 0 0,1 0 0,0 0 0,1-1 0,0 1 0,1-1 0,8 14 0,-9-18 0,0 0 0,1 0 0,-1-1 0,1 1 0,0-1 0,1-1 0,-1 1 0,1-1 0,0 0 0,0 0 0,0 0 0,0-1 0,1 0 0,0 0 0,-1-1 0,1 0 0,0 0 0,0 0 0,0-1 0,0 0 0,1-1 0,-1 0 0,0 0 0,0 0 0,10-2 0,-12 1 0,-1 0 0,0 0 0,0 0 0,0 0 0,0-1 0,0 1 0,0-1 0,0 0 0,0 0 0,0-1 0,-1 1 0,1-1 0,-1 0 0,0 0 0,0 0 0,5-6 0,-5 3 0,1 0 0,-1 1 0,0-1 0,-1-1 0,1 1 0,-1 0 0,0 0 0,-1-1 0,0 1 0,1-10 0,-1 6 0,-1 0 0,0 0 0,-1 0 0,0 0 0,0 0 0,-1 0 0,0 0 0,-1 1 0,0-1 0,-1 1 0,0-1 0,0 1 0,-1 1 0,-9-15 0,12 21-50,1 0-1,0 0 1,-1 0-1,1 1 0,-1-1 1,1 1-1,-1-1 1,0 1-1,1-1 1,-1 1-1,0 0 0,0 0 1,0 0-1,0 0 1,0 0-1,0 1 1,0-1-1,-1 0 0,1 1 1,0 0-1,0-1 1,-1 1-1,1 0 1,0 0-1,0 0 1,-3 1-1,-6 6-6775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2.442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24575,'0'2'0,"-1"26"0,2 1 0,0 0 0,2 0 0,1-1 0,9 32 0,-3-43 0,-10-17 0,0 0 0,1 0 0,-1 0 0,0 0 0,1 0 0,-1 0 0,0 0 0,0 0 0,1 0 0,-1 0 0,0 0 0,0 0 0,1 0 0,-1-1 0,0 1 0,0 0 0,1 0 0,-1 0 0,0 0 0,0-1 0,1 1 0,-1 0 0,0 0 0,0-1 0,0 1 0,0 0 0,0 0 0,1-1 0,-1 1 0,0 0 0,0 0 0,0-1 0,0 1 0,0-1 0,7-34 0,-7 9 0,0 14 0,0 0 0,1 0 0,0 0 0,1 0 0,5-21 0,-6 31 0,-1 0 0,1 0 0,0 0 0,0 1 0,0-1 0,0 0 0,1 0 0,-1 1 0,0-1 0,1 1 0,-1-1 0,1 1 0,0 0 0,-1-1 0,1 1 0,2-1 0,-1 1 0,0 0 0,-1 1 0,1-1 0,0 1 0,-1 0 0,1 0 0,0 0 0,0 0 0,-1 0 0,1 0 0,0 1 0,-1-1 0,1 1 0,-1 0 0,6 2 0,1 1-227,0 0-1,1 1 1,-2 0-1,1 1 1,9 7-1,-3 1-6598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2.786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0 24575,'0'11'0,"0"8"0,0 3 0,4-1 0,4-4 0,6-9 0,-1-10 0,-1-4-8191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3.148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27 1 24575,'-7'4'0,"-3"4"0,1 2-8191</inkml:trace>
  <inkml:trace contextRef="#ctx0" brushRef="#br0" timeOffset="1">223 1 24575,'-3'29'0,"-2"18"0,0 11 0,5 4 0,2-6 0,5-4 0,1-8 0,2-7 0,0-10-8191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6.89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1516 95 24575,'-169'-55'0,"115"43"0,0 2 0,-1 2 0,-89-1 0,59 9 0,-112 2 0,160 2 0,0 2 0,0 1 0,1 2 0,-40 15 0,-136 64 0,187-76 0,0 1 0,1 1 0,0 1 0,1 1 0,-24 21 0,34-24 0,0 0 0,1 1 0,0 0 0,1 1 0,1 0 0,0 1 0,1 0 0,-13 31 0,11-11 0,2-1 0,1 1 0,2 0 0,1 1 0,2 0 0,2 0 0,6 66 0,-3-86 0,1 1 0,1 0 0,0-1 0,2 0 0,0 0 0,0-1 0,2 1 0,0-2 0,1 1 0,0-1 0,1 0 0,1-1 0,17 18 0,19 15 0,1-3 0,68 49 0,-96-77 0,32 23 0,3-2 0,0-2 0,3-3 0,110 45 0,-116-58 0,1-3 0,1-2 0,0-2 0,1-3 0,0-2 0,59 0 0,435-11 0,-488 0 0,0-3 0,-1-3 0,-1-2 0,0-3 0,0-3 0,-2-2 0,0-2 0,94-53 0,-8-14 0,-122 73 0,0-1 0,-1-1 0,-1 0 0,21-28 0,-26 28 0,-1 0 0,0-1 0,-2 0 0,0-1 0,-1 0 0,-2-1 0,0 0 0,-1 0 0,0-1 0,-2 0 0,-1 0 0,-1 0 0,1-39 0,-3 36 0,-1 0 0,-1 0 0,-7-34 0,6 50 0,0 0 0,-1 1 0,0-1 0,0 1 0,-1 0 0,0 0 0,-1 0 0,0 0 0,0 1 0,0 0 0,-1 0 0,-13-12 0,-137-101 0,22 19 0,102 75 0,-2 0 0,0 2 0,-40-20 0,51 33 0,-1 0 0,0 2 0,0 1 0,0 0 0,-1 2 0,-34-4 0,-78 0-565,-221 13 0,299 2-4193,9 0 2455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3.493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17 24575,'14'-7'0,"6"-3"-8191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3.854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24575,'10'14'0,"0"-1"0,1 0 0,20 19 0,-28-30 0,0 1 0,0-1 0,0 1 0,0-1 0,0 0 0,0 0 0,0-1 0,1 1 0,-1-1 0,1 1 0,-1-1 0,1 0 0,-1 0 0,1-1 0,0 1 0,-1-1 0,1 0 0,0 0 0,0 0 0,-1 0 0,1 0 0,6-3 0,6-8 0,-16 10 0,1 1 0,-1 0 0,1-1 0,-1 1 0,0-1 0,1 1 0,-1 0 0,0-1 0,1 1 0,-1-1 0,0 1 0,0-1 0,1 1 0,-1-1 0,0 1 0,0-1 0,0 1 0,0-1 0,0 0 0,0 1 0,0-1 0,0 1 0,0-1 0,0 1 0,0-1 0,0 1 0,0-1 0,0 1 0,0-1 0,-1 0 0,1 0 0,0 1 0,0 0 0,-1 0 0,1 0 0,0-1 0,0 1 0,0 0 0,-1 0 0,1 0 0,0 0 0,0 0 0,0 0 0,-1 0 0,1 0 0,0 0 0,0 0 0,-1-1 0,1 1 0,0 0 0,0 0 0,0 0 0,-1 0 0,1 1 0,0-1 0,0 0 0,-1 0 0,1 0 0,0 0 0,0 0 0,0 0 0,-1 0 0,1 0 0,0 0 0,0 0 0,0 1 0,-1-1 0,1 0 0,0 0 0,0 1 0,-9 11 0,-3 13 0,11-21 7,0 0-1,0 1 0,0-1 0,0 0 1,0 1-1,1-1 0,0 1 1,0-1-1,0 0 0,1 1 1,-1-1-1,1 0 0,0 1 0,0-1 1,1 0-1,-1 0 0,1 0 1,4 8-1,-2-8-99,-1 0 0,1-1 1,-1 1-1,1-1 0,0 0 0,0 1 0,1-2 0,-1 1 1,1-1-1,-1 1 0,1-1 0,0-1 0,0 1 1,0-1-1,10 2 0,8 1-6733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4.34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24575,'0'22'0,"4"15"0,1 12 0,3 5 0,0 1 0,3-2 0,0-2 0,1-6 0,-2-8 0,2-5 0,-1-13 0,-3-16 0,-2-17 0,-3-5-8191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6.556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42 24575,'5'-5'0,"-1"1"0,1 1 0,0-1 0,0 1 0,0-1 0,1 2 0,-1-1 0,1 0 0,-1 1 0,1 0 0,0 1 0,11-3 0,-13 4 0,0-1 0,-1 1 0,1 0 0,0 0 0,0 0 0,0 0 0,0 1 0,0-1 0,0 1 0,0 0 0,0 0 0,-1 1 0,1-1 0,0 1 0,-1 0 0,1 0 0,-1 0 0,0 0 0,0 0 0,4 4 0,1 4 0,1 1 0,-2-1 0,1 1 0,-2 1 0,1-1 0,-2 1 0,1 0 0,-2 1 0,0-1 0,0 1 0,-1 0 0,-1 0 0,2 25 0,-3-27 0,-1 1 0,0 0 0,-1-1 0,-1 1 0,0-1 0,0 0 0,-1 1 0,-1-1 0,0 0 0,0-1 0,-1 1 0,0-1 0,-1 0 0,0 0 0,-15 17 0,8-12 0,9-8 0,-1-1 0,-1 0 0,1-1 0,-1 1 0,0-1 0,0 0 0,0 0 0,-1-1 0,-9 6 0,16-10 0,0 0-1,0 0 1,-1 0-1,1 0 1,0 0-1,0 0 1,0 0-1,0 0 1,-1 0-1,1 0 1,0 0-1,0 0 1,0-1-1,0 1 1,-1 0-1,1 0 1,0 0 0,0 0-1,0 0 1,0 0-1,0 0 1,-1 0-1,1 0 1,0-1-1,0 1 1,0 0-1,0 0 1,0 0-1,0 0 1,0 0-1,0 0 1,-1-1-1,1 1 1,0 0-1,0 0 1,0 0-1,0 0 1,0-1-1,0 1 1,0 0-1,0 0 1,0 0-1,0 0 1,0-1-1,0 1 1,0 0-1,0 0 1,0 0-1,0 0 1,0-1-1,0 1 1,1 0-1,-1 0 1,0 0 0,0 0-1,0-1 0,4-9-1336,4-6-5489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6.934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6 1 24575,'-4'26'0,"3"15"0,1 9 0,5-1 0,4-4 0,2-7 0,2-10 0,-1-13 0,-3-9-8191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7.31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0 1 24575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7.75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9 24575,'2'82'0,"3"0"0,27 130 0,-32-210 0,1-7 0,-2-19 0,-2-33 0,1 47 0,-4-43 0,1 0 0,3-53 0,2 103 0,1 0 0,-1-1 0,1 1 0,0 0 0,0 0 0,0 0 0,0 0 0,0 0 0,1 1 0,-1-1 0,1 0 0,0 1 0,0-1 0,0 1 0,0-1 0,0 1 0,0 0 0,1 0 0,3-3 0,-1 2 0,0 1 0,0-1 0,0 1 0,0-1 0,1 2 0,-1-1 0,1 1 0,-1-1 0,1 1 0,9 0 0,-9 1 0,0 0 0,0 0 0,0 1 0,0 0 0,0 0 0,0 0 0,0 1 0,0 0 0,-1 0 0,7 3 0,-9-3 0,0-1 0,0 1 0,-1 0 0,1 0 0,0 0 0,-1 1 0,1-1 0,-1 0 0,0 1 0,0 0 0,0-1 0,0 1 0,-1 0 0,1 0 0,-1 0 0,1 0 0,-1 1 0,1 3 0,-1 0 0,0 0 0,-1 0 0,0 0 0,0 0 0,-1 0 0,1 0 0,-1 0 0,-1 0 0,0 0 0,0 0 0,0-1 0,-1 1 0,1-1 0,-2 1 0,1-1 0,-1 0 0,-4 6 0,2-5 0,1 0 0,-1 0 0,0-1 0,-1 1 0,0-1 0,0-1 0,0 1 0,-1-1 0,1-1 0,-1 1 0,0-1 0,-16 5 0,24-8 0,1 0 0,-1-1 0,1 1 0,-1 0 0,1 0 0,-1-1 0,1 1 0,0 0 0,-1-1 0,1 1 0,0 0 0,0-1 0,0 1 0,-1-1 0,1 1 0,0-1 0,0 0 0,0 1 0,0-1 0,0 0 0,0 0 0,1 1 0,32 13 0,-31-13-22,51 21-650,111 29 1,-144-48-6155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8.080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24575,'0'26'0,"0"16"0,0 8 0,0 3 0,0-4 0,0-3 0,0-5 0,3-10 0,2-7 0,4-7 0,0-10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8.426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24575,'26'0'0,"8"0"-8191</inkml:trace>
  <inkml:trace contextRef="#ctx0" brushRef="#br0" timeOffset="1">283 0 24575,'7'22'0,"7"8"0,8 2 0,3-5 0,2-6 0,0-7 0,-1-6 0,-1-8 0,-5-11 0,-2-8 0,-5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29.979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66 24575,'4'0'0,"5"-3"0,8-2 0,5-4 0,6 0 0,2-2 0,3 1 0,0 1 0,-2 4 0,-10 1 0,-13 6 0,-6 6 0,-5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7.95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165 0 24575,'-20'32'0,"1"1"0,1 0 0,2 2 0,1 0 0,2 0 0,1 1 0,2 1 0,-9 63 0,6 9 0,4 189 0,10-232 0,3 0 0,2 0 0,23 94 0,-18-119 0,1-1 0,3 0 0,1-1 0,1-1 0,2 0 0,40 56 0,-20-43 0,3-1 0,2-2 0,2-2 0,1-2 0,57 39 0,14-1 0,151 81 0,-223-138 0,0-1 0,61 20 0,-87-37 0,0-2 0,0 0 0,0-1 0,1-1 0,-1-1 0,1-1 0,-1-1 0,34-3 0,-49 2-151,-1 1-1,0-1 0,0-1 0,0 1 1,0 0-1,0-1 0,0 0 1,6-3-1,4-6-6674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0.639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0 24575,'4'0'0,"4"0"0,5 4 0,8 8 0,4 7 0,4 6 0,2 4 0,3 3 0,3 1 0,-2-6 0,-2-4 0,-3-5 0,-4-6 0,-6-9 0,-9-5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129 0 24575,'0'19'0,"-4"13"0,-5 8 0,-1 10 0,-2 2 0,-3 1 0,1-2 0,0-2 0,1-2 0,0-6 0,2-5 0,3-13 0,3-14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1.612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176 1 24575,'-22'14'0,"-11"13"0,-4 13 0,5 7 0,8 2 0,7 1 0,8-1 0,8-1 0,8-6 0,11-5 0,5-10 0,3-9 0,4-7 0,5-7 0,3-10 0,0-9 0,-8-1-8191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1.973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60 52 24575,'-7'8'0,"1"0"0,0 0 0,0 1 0,1 0 0,0 0 0,1 0 0,0 1 0,0 0 0,1-1 0,0 1 0,1 0 0,0 0 0,0 18 0,1-23 0,1 1 0,0-1 0,1 1 0,0-1 0,-1 1 0,2-1 0,-1 0 0,1 0 0,-1 1 0,1-1 0,1 0 0,2 5 0,-3-7 0,1 0 0,-1 0 0,1-1 0,-1 1 0,1-1 0,0 1 0,0-1 0,0 0 0,1 0 0,-1 0 0,0 0 0,1-1 0,-1 1 0,1-1 0,-1 0 0,1 0 0,0 0 0,7 0 0,-6-1 0,0 0 0,0-1 0,-1 1 0,1-1 0,0 0 0,0 0 0,-1-1 0,1 0 0,0 0 0,-1 0 0,0 0 0,1 0 0,-1-1 0,0 0 0,0 0 0,-1 0 0,1 0 0,-1-1 0,1 1 0,-1-1 0,0 0 0,0 0 0,4-8 0,-2 2 0,1 0 0,-2 1 0,1-1 0,-1-1 0,-1 1 0,0-1 0,0 1 0,-1-1 0,1-18 0,-3 23 7,0 0 0,0 0 0,-1 0 0,0 0 0,-1 1 1,1-1-1,-1 0 0,0 1 0,0 0 0,-1-1 0,0 1 0,1 0 0,-2 0 0,1 0 0,-1 1 0,-6-7 0,7 8-69,0 0 0,0 0 0,-1 1 0,1-1 1,-1 1-1,0 0 0,1 0 0,-1 1 0,0-1 0,0 1 0,-1-1 0,1 1 1,0 1-1,0-1 0,0 1 0,-1-1 0,1 1 0,0 0 0,0 1 0,-1-1 1,1 1-1,0 0 0,-5 1 0,-6 4-6764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2.635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23 0 24575,'0'11'0,"-3"11"0,-2 10 0,0 9 0,1 6 0,2-1 0,0-2 0,1-4 0,1-6 0,0-4 0,4-4 0,1-6-8191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2.963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1 24575,'19'3'0,"13"6"0,5 4 0,0 4 0,-3 7 0,-7 6 0,-8 1 0,-7 4 0,-6 3 0,-8-2 0,-7 2 0,-5-4 0,-8-2 0,-4-8 0,-2-7 0,1-15 0,5-10-6784,6-5 5377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3.325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1 24575,'8'195'0,"-4"-160"0,1-1 0,2 1 0,17 51 0,-22-82 0,0 1 0,0-1 0,1 1 0,-1-1 0,1 0 0,0 0 0,0 0 0,0 0 0,1 0 0,0-1 0,-1 0 0,1 1 0,0-2 0,1 1 0,-1 0 0,0-1 0,1 1 0,-1-1 0,1-1 0,6 3 0,-4-3 0,-1 1 0,1-1 0,0-1 0,-1 1 0,1-1 0,0 0 0,0-1 0,-1 1 0,1-1 0,0-1 0,-1 1 0,1-1 0,-1 0 0,11-6 0,-12 6-97,-1-1-1,1 0 1,-1 0-1,0-1 1,0 1-1,0-1 1,-1 0-1,1 0 1,-1 0-1,0 0 1,0-1-1,0 1 0,3-9 1,3-10-6729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3.684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131 262 24575,'22'-4'0,"7"-5"0,-1 0-8191</inkml:trace>
  <inkml:trace contextRef="#ctx0" brushRef="#br0" timeOffset="1">0 45 24575,'0'-3'0,"4"-2"0,5-4 0,8 0 0,5 2 0,6 1 0,5 3 0,2 1 0,-2 4 0,-3 3 0,-7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4.832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14 0 24575,'-4'4'0,"0"12"0,-1 14 0,5 14 0,2 6 0,5 6 0,1 1 0,-1-3 0,2-5 0,0-9 0,-2-6 0,1-10 0,0-13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5.209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26 24575,'26'0'0,"16"0"0,8 0 0,-1-4 0,-1 0 0,-8-5 0,-12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28.31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24575,'0'4'0,"1"-1"0,0 1 0,0-1 0,0 1 0,0-1 0,1 0 0,0 0 0,-1 1 0,1-1 0,0 0 0,4 3 0,26 31 0,-25-30 0,-1 0 0,0 0 0,0 1 0,-1 0 0,0 0 0,0 0 0,-1 1 0,0 0 0,0 0 0,-1 0 0,-1 0 0,1 0 0,-1 0 0,-1 1 0,0-1 0,0 1 0,-1-1 0,0 1 0,0 0 0,-1-1 0,-1 1 0,1-1 0,-2 0 0,1 0 0,-1 1 0,-1-1 0,-8 16 0,-19 22-1365,17-27-5461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5.60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21 1 24575,'-3'9'0,"-1"0"0,1 1 0,1 0 0,-1-1 0,2 1 0,-2 15 0,2 61 0,1-70 0,0 1 0,2 0 0,5 29 0,-6-39 0,1 0 0,0-1 0,0 1 0,1-1 0,0 1 0,0-1 0,0 0 0,1 0 0,5 6 0,-8-11 0,-1 0 0,1 1 0,0-2 0,0 1 0,0 0 0,0 0 0,0 0 0,0 0 0,0 0 0,0-1 0,0 1 0,0-1 0,0 1 0,1-1 0,-1 1 0,0-1 0,0 1 0,1-1 0,-1 0 0,0 0 0,1 0 0,-1 0 0,0 0 0,0 0 0,3 0 0,-2-1 0,0 0 0,0 0 0,0 0 0,-1-1 0,1 1 0,0 0 0,-1-1 0,1 1 0,-1-1 0,1 0 0,-1 1 0,0-1 0,2-4 0,3-4 0,-1-1 0,-1 1 0,0-1 0,4-18 0,-5 7 0,0-4 0,-2 25 0,1 15 0,-1-7 0,0 0 0,0 1 0,1-1 0,0 0 0,0 0 0,1 0 0,0 0 0,0-1 0,1 1 0,0-1 0,7 10 0,-9-13 0,0 0 0,1-1 0,-1 1 0,0-1 0,1 0 0,0 0 0,0 0 0,-1 0 0,1 0 0,0-1 0,1 1 0,-1-1 0,0 1 0,0-1 0,1-1 0,-1 1 0,0 0 0,1-1 0,-1 1 0,1-1 0,-1 0 0,0 0 0,1 0 0,-1-1 0,1 1 0,5-3 0,1-1 0,-1 0 0,0 0 0,0-1 0,0 0 0,-1-1 0,0 0 0,0 0 0,0-1 0,8-9 0,-13 12 0,1 0 0,-1 0 0,0 0 0,0 0 0,0-1 0,0 1 0,-1-1 0,1 0 0,-1 0 0,-1 0 0,1 0 0,-1 0 0,1 0 0,-1 0 0,-1 0 0,1-1 0,-1 1 0,0 0 0,-1-7 0,1 10 0,-1-1 0,1 1 0,-1 0 0,0 0 0,0 0 0,0 0 0,0 0 0,0 0 0,0 0 0,0 0 0,-1 0 0,1 1 0,-1-1 0,1 0 0,-1 1 0,0-1 0,1 1 0,-1 0 0,0-1 0,0 1 0,0 0 0,0 0 0,0 0 0,0 1 0,-1-1 0,1 0 0,0 1 0,0 0 0,0-1 0,-1 1 0,-3 0 0,2 0 0,0 0 0,0 1 0,0 0 0,0-1 0,0 1 0,0 1 0,0-1 0,1 1 0,-1-1 0,0 1 0,1 0 0,-1 0 0,1 0 0,0 1 0,0 0 0,0-1 0,-3 4 0,1 1 0,0-1 0,1 0 0,0 1 0,0 0 0,1 0 0,0 0 0,0 0 0,0 0 0,1 1 0,0-1 0,1 1 0,-1 0 0,2-1 0,-1 1 0,1 0 0,1 10 0,-1-13 0,1 0 0,0-1 0,1 1 0,-1-1 0,1 1 0,0-1 0,0 0 0,0 1 0,0-1 0,1 0 0,-1 0 0,1-1 0,0 1 0,1-1 0,-1 1 0,0-1 0,1 0 0,0 0 0,0 0 0,0-1 0,0 0 0,0 1 0,0-1 0,1-1 0,-1 1 0,1-1 0,8 2 0,-5-1-76,0-2 1,0 1-1,-1-1 0,1 0 0,0 0 0,0-1 0,0 0 0,0-1 1,-1 0-1,1 0 0,-1 0 0,1-1 0,-1 0 0,0-1 1,0 0-1,0 0 0,10-7 0,11-13-6750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5.947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4 0 24575,'-1'60'0,"-1"-33"0,2 0 0,0-1 0,8 45 0,-8-69 0,0-1 0,1 1 0,-1 0 0,0-1 0,1 1 0,-1-1 0,1 1 0,0 0 0,-1-1 0,1 1 0,0-1 0,0 0 0,0 1 0,0-1 0,0 0 0,0 1 0,1-1 0,-1 0 0,0 0 0,0 0 0,1 0 0,-1 0 0,1-1 0,1 2 0,-1-2 0,-1 0 0,1 0 0,0-1 0,-1 1 0,1 0 0,-1-1 0,1 1 0,-1-1 0,0 0 0,1 1 0,-1-1 0,1 0 0,-1 0 0,0 0 0,0 0 0,0 0 0,0 0 0,1 0 0,-1-1 0,-1 1 0,1 0 0,0 0 0,0-1 0,0 1 0,-1-1 0,2-1 0,9-23 0,-8 18 0,0 0 0,1 1 0,0 0 0,7-12 0,-10 18 0,0 0 0,1-1 0,-1 1 0,0 0 0,1 0 0,-1-1 0,0 1 0,1 0 0,-1 1 0,1-1 0,0 0 0,-1 0 0,1 1 0,0-1 0,-1 0 0,1 1 0,0 0 0,0-1 0,0 1 0,-1 0 0,1 0 0,0 0 0,0 0 0,-1 1 0,1-1 0,2 1 0,1 0-46,71 14 218,-68-15-338,-1 0 1,0 0-1,0 0 0,0-1 1,0 0-1,1 0 0,-1 0 1,11-5-1,12-8-6660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9.286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394 25 24575,'-18'-6'0,"-1"1"0,0 1 0,0 0 0,-1 1 0,1 1 0,-1 1 0,1 1 0,-25 3 0,33-2 0,1 1 0,0 0 0,0 1 0,0 0 0,0 0 0,1 1 0,-1 1 0,1 0 0,0 0 0,0 0 0,1 1 0,0 1 0,0-1 0,0 1 0,1 1 0,0-1 0,-8 12 0,12-15 0,-1 1 0,1 0 0,1 0 0,-1 1 0,0-1 0,1 0 0,0 1 0,1 0 0,-1-1 0,1 1 0,0 0 0,0 0 0,1-1 0,0 1 0,0 0 0,0 0 0,1 0 0,0 0 0,0-1 0,0 1 0,4 10 0,-1-9 0,0 0 0,0 0 0,0 0 0,0-1 0,1 1 0,0-1 0,1-1 0,-1 1 0,1-1 0,0 0 0,1 0 0,-1 0 0,1-1 0,0 0 0,12 5 0,0-2-124,1-1 0,-1-1 0,1-1 0,0-1 0,0 0 0,0-2-1,1 0 1,-1-1 0,0-1 0,23-4 0,-12-1-6702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39.71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23 0 24575,'-2'3'0,"0"-1"0,1 1 0,-1 0 0,1 0 0,-1-1 0,1 1 0,0 0 0,0 0 0,0 0 0,1 0 0,-2 6 0,-1 40 0,3-32 0,-1 1 0,-2 103 0,4-108 0,0 0 0,1 0 0,0 0 0,1-1 0,1 1 0,0-1 0,6 14 0,-8-22 5,0-1 0,0 1 0,1-1 0,0 1 0,-1-1 0,1 0 0,0 0 0,0 0 0,1 0 0,-1 0 0,1-1 0,-1 0 0,1 1 0,0-2 0,0 1 0,0 0 0,0-1 0,0 1 0,0-1 0,0 0 0,0-1 0,1 1 0,4 0 0,1-1-154,-1-1 1,1 1-1,-1-1 1,1-1-1,-1 0 1,1 0-1,-1-1 1,0 0-1,10-5 1,0-2-6678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0.694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24575,'-1'92'0,"3"96"0,-2-185 0,0 0 0,0 0 0,0 0 0,1 0 0,0 0 0,-1 0 0,1 0 0,0 0 0,0-1 0,1 1 0,-1 0 0,0-1 0,1 1 0,0-1 0,0 1 0,-1-1 0,1 0 0,1 0 0,-1 1 0,0-2 0,0 1 0,4 2 0,0-1 0,0-1 0,0 0 0,0 0 0,0-1 0,0 0 0,0 0 0,0 0 0,0-1 0,12-1 0,-8 1-110,7 0-308,0-1-1,29-6 1,-27 2-6408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1.073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32 24575,'19'-4'0,"9"-5"0,4 0 0,-4 0-8191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1.420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23 183 24575,'-7'-26'0,"-3"-12"0,4 0 0,8 7 0,5 8 0,11 9 0,5 6 0,2 4 0,5 4 0,-3 1-8191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1.812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155 1 24575,'-19'22'0,"-5"15"0,-4 12 0,1 5 0,4 1 0,6-5 0,6-4 0,5-7 0,7-8 0,4-15 0</inkml:trace>
  <inkml:trace contextRef="#ctx0" brushRef="#br0" timeOffset="1">67 22 24575,'19'8'0,"9"5"0,4 9 0,0 4 0,-1 5 0,-3 1 0,-6 2 0,-6-1 0,-7-2 0,-4 1 0,-3-1 0,-2-7-8191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2.190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1 217 24575,'30'-11'0,"13"-3"0,-1 0-8191</inkml:trace>
  <inkml:trace contextRef="#ctx0" brushRef="#br0" timeOffset="1">327 1 24575,'0'11'0,"0"11"0,0 5 0,4 6 0,1 1 0,3-2 0,1 1 0,2-4 0,-1-5 0,-2-2 0,-2-4-8191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2.569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4 24575,'25'37'0,"69"97"0,-79-116 0,0-1 0,0-1 0,2 0 0,0-2 0,21 16 0,-34-28 0,0 1 0,0-1 0,0 0 0,0 0 0,0 0 0,0 0 0,0-1 0,1 0 0,-1 0 0,1 0 0,-1 0 0,1-1 0,5 0 0,-8 0 0,1-1 0,-1 1 0,1-1 0,-1 0 0,1 0 0,-1 0 0,0 0 0,1 0 0,-1-1 0,0 1 0,0-1 0,0 1 0,0-1 0,0 0 0,0 0 0,-1 0 0,1 0 0,-1 0 0,1 0 0,-1 0 0,0-1 0,1 1 0,-1 0 0,0-4 0,4-7 0,0-1 0,-2 0 0,0 0 0,0 0 0,-2 0 0,0 0 0,0 0 0,-1 0 0,-1-1 0,0 1 0,-5-22 0,4 32 6,1 1 0,0-1-1,-1 1 1,0-1 0,0 1-1,0 0 1,0 0 0,-1 0 0,1 0-1,-1 0 1,0 1 0,0-1-1,0 1 1,0-1 0,0 1-1,0 0 1,0 0 0,-1 1 0,1-1-1,-6-1 1,-2 0-254,-1-1 1,0 2-1,1 0 1,-1 0-1,-14 0 1,5 2-6579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1.23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141 64 24575,'0'-3'0,"0"0"0,0 0 0,0 0 0,-1 0 0,1 0 0,-1 0 0,0 1 0,0-1 0,0 0 0,0 0 0,0 1 0,-1-1 0,1 1 0,-1-1 0,1 1 0,-1 0 0,0-1 0,0 1 0,-5-4 0,6 5 0,-1 1 0,0-1 0,0 0 0,0 0 0,0 1 0,0-1 0,0 1 0,0-1 0,0 1 0,0 0 0,0 0 0,0 0 0,0 0 0,0 0 0,0 0 0,0 1 0,0-1 0,0 1 0,0-1 0,0 1 0,0 0 0,0 0 0,0 0 0,0 0 0,1 0 0,-1 0 0,0 0 0,1 0 0,-3 3 0,-1 2 0,0 0 0,-1 0 0,2 0 0,-1 1 0,1 0 0,0 0 0,1 0 0,-1 1 0,1-1 0,1 1 0,-1-1 0,2 1 0,-1 0 0,-1 15 0,2-15 0,1 1 0,-1 0 0,1-1 0,1 1 0,0 0 0,0-1 0,0 1 0,1-1 0,1 0 0,-1 1 0,1-1 0,1 0 0,7 13 0,-7-16 0,0-1 0,0 1 0,0-1 0,1 0 0,0 0 0,0-1 0,0 1 0,0-1 0,0 0 0,1-1 0,-1 1 0,1-1 0,0 0 0,0-1 0,0 1 0,0-1 0,0 0 0,0 0 0,0-1 0,0 0 0,0 0 0,0-1 0,0 1 0,11-4 0,-10 3 0,-1 0 0,1-1 0,-1-1 0,1 1 0,-1-1 0,0 0 0,0 0 0,0-1 0,0 1 0,0-1 0,-1-1 0,0 1 0,0-1 0,0 0 0,0 0 0,-1 0 0,0-1 0,0 0 0,-1 1 0,1-1 0,3-11 0,-4 6 0,0 0 0,-2-1 0,1 1 0,-1-17 0,1 1 0,8 45 0,2 15 0,-8-20 0,1 0 0,1-1 0,0 1 0,0-1 0,1-1 0,1 1 0,-1-1 0,15 15 0,-19-23 0,0 0 0,0 0 0,1 0 0,-1-1 0,1 1 0,-1-1 0,1 1 0,0-1 0,0 0 0,0-1 0,0 1 0,0-1 0,0 1 0,0-1 0,1-1 0,-1 1 0,0-1 0,1 1 0,-1-1 0,0 0 0,1-1 0,-1 1 0,0-1 0,1 0 0,-1 0 0,0 0 0,0 0 0,0-1 0,0 0 0,4-2 0,25-20-1365,-4-4-5461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3.075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23 0 24575,'-4'4'0,"-1"9"0,1 5 0,0 7 0,1 7 0,1 2 0,2 2 0,3 3 0,2-2 0,0-3 0,2-5 0,1-2 0,-2-3 0,-1-9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3.438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5 24575,'3'-3'0,"2"2"0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3.80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0 24575,'8'19'0,"5"16"0,2 11 0,-3 4 0,1-2 0,-2-3 0,0-4 0,0-6 0,-4-5 0,-2-12 0,-2-8-8191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4.180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17 24575,'15'-3'0,"12"-2"0,9 0 0,6 1 0,3 5 0,-3 3 0,-1-1 0,-3 1 0,-5-2 0,-8 4 0,-12 0 0,-11-1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5.748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0 24575,'1'112'0,"4"-1"0,6 1 0,4-2 0,54 197 0,46 23 0,-37-114 0,-71-198 0,-3-15 0,-5-32 0,-7-19-1365,-2-4-5461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48.123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0 346 24575,'0'-1'0,"1"1"0,-1-1 0,0 0 0,1 0 0,-1 0 0,1 1 0,-1-1 0,1 0 0,-1 1 0,1-1 0,-1 0 0,1 1 0,0-1 0,-1 0 0,1 1 0,0-1 0,0 1 0,-1 0 0,1-1 0,0 1 0,0 0 0,0-1 0,0 1 0,-1 0 0,2-1 0,29-5 0,-22 4 0,47-7 0,1 2 0,77 2 0,-37 1 0,720-22 0,-627 22 0,240-2 0,634-35 0,-25-30 0,-84 13 0,-366 16 0,-330 30 0,159-12 0,-139 10 0,336 27 0,-71-3 0,1 1 0,314 0 0,-526-13 0,1296 2 0,-1608-2 0,-18 2 0,0-1 0,-1 1 0,1 0 0,0 0 0,0 0 0,0 0 0,-1 0 0,1 0 0,3 2 0,-5-2 0,0 1 0,0 0 0,0 0 0,0-1 0,0 1 0,0 0 0,0 0 0,-1 0 0,1 0 0,0 0 0,-1 0 0,1 0 0,0 0 0,-1 1 0,1-1 0,-1 0 0,0 0 0,1 0 0,-1 1 0,0-1 0,0 0 0,0 0 0,0 1 0,0-1 0,0 2 0,0 32 0,-1 0 0,-8 38 0,0 16 0,-18 892 0,34-891 0,4 0 0,38 153 0,-43-215-1365,-5-9-5461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50.211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1 95 24575,'7'-4'0,"0"0"0,0 0 0,1 0 0,0 1 0,0 0 0,0 1 0,0-1 0,0 1 0,0 1 0,10-1 0,-16 2 0,763-60 0,-696 57 0,1103 14-25,-531 6-498,277 0 523,-1 35 0,-908-51 0,572 45 0,4-27 0,157 1 572,-179 0-596,-290-17 24,345 8 0,461-15 0,-697 9 0,-2 31 0,263-19 0,-420-19 0,-185 0 0,47-8 0,-47 5 0,47-1 0,-40 8 0,-31 0 0,1-1 0,-1-1 0,0 0 0,0-1 0,0-1 0,16-3 0,-17-3-1365,-6-2-5461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8:02:51.332"/>
    </inkml:context>
    <inkml:brush xml:id="br0">
      <inkml:brushProperty name="width" value="0.05" units="cm"/>
      <inkml:brushProperty name="height" value="0.05" units="cm"/>
      <inkml:brushProperty name="color" value="#FF00FF"/>
    </inkml:brush>
  </inkml:definitions>
  <inkml:trace contextRef="#ctx0" brushRef="#br0">0 4 24575,'4'-4'0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5.11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132 0 24575,'-2'0'0,"0"1"0,0-1 0,0 1 0,0-1 0,0 1 0,0-1 0,0 1 0,0 0 0,0 0 0,0 0 0,0 0 0,0 1 0,1-1 0,-1 0 0,0 1 0,1-1 0,-1 1 0,1-1 0,0 1 0,-1 0 0,1 0 0,0-1 0,0 1 0,-1 4 0,-3 5 0,1 0 0,1 1 0,-4 15 0,5-14 0,-35 225 0,24-138 0,-4 72 0,17-170-88,0 7 293,3-13-1687,2-7-5344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5.46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24575,'4'26'0,"1"20"0,4 13 0,3 7 0,0 0 0,2 0 0,2-4 0,-2-9 0,1-9 0,-3-9 0,-6-14 0,-5-11-8191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1.56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24575,'0'19'0,"4"15"0,1 5 0,0-1 0,3-5 0,4-6 0,4-7 0,3-6 0,2-11 0,2-9 0,-4-3-8191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5.81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24575,'26'7'0,"16"3"0,11-1 0,12 2 0,-5 0-8191</inkml:trace>
  <inkml:trace contextRef="#ctx0" brushRef="#br0" timeOffset="1">543 1 24575,'-15'11'0,"-9"7"0,1 9 0,-1 2 0,5 1 0,5-2 0,5-1 0,4-2 0,7-5 0,10-6 0,6-9 0,9-17 0,2-13 0,1-10 0,-5 1-8191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6.16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31 0 24575,'-8'22'0,"-1"19"0,-1 13 0,7 8 0,2 5 0,6-1 0,6-5 0,4-6 0,0-4 0,1-7 0,2-8 0,1-10 0,1-9 0,1-11 0,-4-7-8191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6.53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152 0 24575,'-19'11'0,"-9"8"0,0 7 0,1 3 0,5 1 0,6-1 0,6-3 0,8-4 0,9-7 0,6-10 0,8-12 0,9-10 0,2-8 0,-4-1-8191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6.95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14 1 24575,'-4'29'0,"-1"18"0,1 8 0,4 5 0,5 0 0,7-2 0,0-4 0,3-4 0,1-7 0,-1-7 0,1-5 0,-4-9-8191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7.29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24575,'0'19'0,"0"9"0,3 0 0,2-1 0,0-4-8191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7.65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24575,'0'8'0,"0"2"-8191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8.19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39 24575,'1'-1'0,"0"0"0,-1 0 0,1 1 0,0-1 0,0 0 0,0 0 0,0 0 0,0 1 0,0-1 0,0 0 0,0 1 0,0-1 0,1 1 0,-1 0 0,0-1 0,0 1 0,0 0 0,1-1 0,-1 1 0,0 0 0,0 0 0,1 0 0,-1 0 0,0 0 0,0 1 0,2-1 0,-1 1 0,0 0 0,0 1 0,0-1 0,0 0 0,0 1 0,-1 0 0,1-1 0,0 1 0,-1 0 0,1-1 0,-1 1 0,0 0 0,1 3 0,4 5 0,-2 0 0,1 1 0,-2-1 0,5 19 0,-6-13 0,0 5 0,1-20 0,1-13 0,3-14 0,-3 7 0,12-33 0,-15 49 0,1-1 0,-1 1 0,1 0 0,0-1 0,0 1 0,0 0 0,0 0 0,0 0 0,1 1 0,-1-1 0,1 0 0,0 1 0,0 0 0,0 0 0,6-4 0,-8 6 0,1-1 0,0 1 0,-1-1 0,1 1 0,0 0 0,-1 0 0,1 0 0,0 0 0,-1 0 0,1 0 0,0 0 0,-1 0 0,1 1 0,-1-1 0,1 1 0,0-1 0,-1 1 0,1 0 0,1 0 0,1 2 0,0-1 0,-1 1 0,1 0 0,-1 0 0,1 1 0,5 6 0,-2 0 0,0 1 0,-1-1 0,0 1 0,7 17 0,-8-15-273,-2 1 0,1-1 0,-2 1 0,2 14 0,-2-6-6553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8:58.97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252 1 24575,'-8'2'0,"1"1"0,-1 0 0,1 1 0,0-1 0,0 2 0,0-1 0,1 1 0,-1 0 0,1 0 0,-10 11 0,14-14 0,0 0 0,0 1 0,-1-1 0,2 1 0,-1 0 0,0-1 0,1 1 0,-1 0 0,1 0 0,0 0 0,0 0 0,0 0 0,0 1 0,0-1 0,1 0 0,-1 0 0,1 0 0,0 1 0,0-1 0,0 0 0,1 0 0,-1 1 0,1-1 0,0 0 0,0 0 0,0 0 0,0 0 0,0 0 0,2 3 0,-1-4 0,-1 0 0,1 0 0,0 0 0,0 0 0,-1 0 0,2 0 0,-1-1 0,0 1 0,0-1 0,0 1 0,1-1 0,-1 0 0,0 0 0,1 0 0,-1 0 0,1-1 0,-1 1 0,1-1 0,0 1 0,-1-1 0,1 0 0,-1 0 0,1 0 0,0 0 0,-1-1 0,1 1 0,-1-1 0,1 1 0,-1-1 0,4-1 0,-2 0 0,1 0 0,-1 0 0,0 0 0,0 0 0,0 0 0,0-1 0,0 0 0,-1 0 0,1 0 0,-1 0 0,0-1 0,0 1 0,0-1 0,0 0 0,0 0 0,2-5 0,-1-7 0,0-3 0,-2 19 0,-2 10 0,-6 420 0,6-422 0,0 0 0,-1-1 0,0 1 0,0 0 0,-1-1 0,0 1 0,0-1 0,-6 12 0,6-16 0,0-1 0,0 1 0,0 0 0,0-1 0,-1 1 0,1-1 0,-1 0 0,1 0 0,-1 0 0,0 0 0,0-1 0,0 1 0,0-1 0,0 1 0,0-1 0,0 0 0,-1 0 0,1-1 0,0 1 0,-1-1 0,-5 1 0,-14 0 0,-1 0 0,-37-5 0,55 4 0,-1-1 0,1 0 0,-1 0 0,1-1 0,0 0 0,0 0 0,0-1 0,0 1 0,0-1 0,0-1 0,1 1 0,-1-1 0,1 0 0,-6-5 0,6-1-1365,3 1-5461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7.19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12 24 24575,'0'0'0,"0"0"0,0-1 0,0 1 0,0 0 0,0-1 0,0 1 0,0 0 0,0-1 0,0 1 0,-1 0 0,1-1 0,0 1 0,0 0 0,0-1 0,0 1 0,-1 0 0,1 0 0,0-1 0,0 1 0,0 0 0,-1 0 0,1-1 0,0 1 0,0 0 0,-1 0 0,1 0 0,0-1 0,-1 1 0,1 0 0,0 0 0,-1 0 0,1 0 0,0 0 0,-1 0 0,1 0 0,0 0 0,-1 0 0,1 0 0,-1 0 0,-1 16 0,5 32 0,-3-44 0,2 49 0,-1-33 0,0 0 0,7 39 0,-8-59 0,0 1 0,0-1 0,0 0 0,0 1 0,0-1 0,0 1 0,0-1 0,0 0 0,0 1 0,0-1 0,1 1 0,-1-1 0,0 0 0,0 1 0,0-1 0,0 0 0,1 1 0,-1-1 0,0 0 0,0 1 0,1-1 0,-1 0 0,0 1 0,1-1 0,-1 0 0,0 0 0,1 1 0,-1-1 0,0 0 0,1 0 0,-1 0 0,1 0 0,0 1 0,6-14 0,3-29 0,-9 40 0,5-31 0,-5 20 0,1 1 0,0 0 0,1-1 0,0 1 0,1 0 0,0 1 0,1-1 0,0 1 0,12-18 0,-16 28 0,0-1 0,0 1 0,0 0 0,0-1 0,1 1 0,-1 0 0,0 0 0,1 0 0,-1 0 0,1 0 0,0 0 0,-1 0 0,1 0 0,-1 0 0,1 1 0,0-1 0,0 1 0,-1-1 0,1 1 0,0 0 0,3 0 0,-3 0 0,0 1 0,-1 0 0,1-1 0,0 1 0,-1 0 0,1 0 0,-1 0 0,1 0 0,-1 0 0,1 1 0,-1-1 0,0 0 0,1 1 0,-1-1 0,0 1 0,0-1 0,1 3 0,3 4 0,-1 1 0,0 0 0,-1 0 0,0 1 0,0-1 0,2 16 0,-4-12-120,0-2-87,1 0-1,0 0 1,0-1-1,1 1 1,6 15-1,0-11-6618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7.61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30 177 24575,'13'-7'0,"0"0"0,-1-1 0,0 0 0,15-13 0,-22 16 0,0 1 0,0-1 0,-1 0 0,0-1 0,0 1 0,0-1 0,-1 0 0,1 1 0,-1-2 0,-1 1 0,4-10 0,-6 14 0,1 1 0,-1-1 0,0 1 0,1-1 0,-1 1 0,0-1 0,0 0 0,0 1 0,0-1 0,-1 1 0,1-1 0,0 1 0,-1-1 0,1 1 0,-1-1 0,1 1 0,-1-1 0,0 1 0,1 0 0,-1-1 0,0 1 0,0 0 0,0-1 0,0 1 0,0 0 0,0 0 0,-1 0 0,1 0 0,0 0 0,-1 0 0,1 1 0,0-1 0,-1 0 0,1 1 0,-1-1 0,1 1 0,-1-1 0,1 1 0,-1 0 0,-1-1 0,-1 1 0,1-1 0,-1 1 0,0 0 0,0 0 0,1 0 0,-1 1 0,0-1 0,1 1 0,-1 0 0,1 0 0,-1 0 0,1 0 0,-1 0 0,1 1 0,0 0 0,-5 3 0,2 1 0,1 0 0,-1 1 0,1-1 0,1 1 0,0 0 0,-1 1 0,2-1 0,-1 1 0,1 0 0,1-1 0,-1 1 0,-1 10 0,3-13 0,0 0 0,0 0 0,1-1 0,-1 1 0,1 0 0,0 0 0,0 0 0,0-1 0,1 1 0,0 0 0,0 0 0,0-1 0,0 1 0,1 0 0,0-1 0,0 0 0,0 1 0,0-1 0,1 0 0,0 0 0,0 0 0,4 4 0,-3-5 5,-1-1 0,1 0 0,0 0-1,0 0 1,0-1 0,0 0 0,0 1 0,0-1-1,0-1 1,1 1 0,-1 0 0,0-1 0,1 0-1,-1 0 1,0 0 0,0-1 0,1 0-1,-1 0 1,0 0 0,0 0 0,0 0 0,0-1-1,0 1 1,6-5 0,4-1-253,-1-1 1,0 0-1,0-1 1,0-1-1,14-14 1,0-4-6579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2.03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 0 24575,'0'206'0,"-1"-238"0,0-33 0,2 59 0,-1 1 0,1-1 0,0 1 0,0 0 0,1-1 0,-1 1 0,1 0 0,5-9 0,-6 12-44,0 1 0,0-1 0,0 1 0,1-1 0,-1 1 0,0 0 0,0 0 0,1-1 0,-1 1 0,1 0 0,-1 0 0,1 0 0,0 1 0,-1-1 0,1 0 0,0 1 0,0-1-1,-1 1 1,1-1 0,0 1 0,0 0 0,-1 0 0,1 0 0,0 0 0,0 0 0,0 0 0,0 0 0,-1 1 0,1-1 0,3 2 0,14 5-6782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8.14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42 0 24575,'-5'7'0,"0"0"0,1 0 0,0 0 0,0 0 0,0 1 0,1-1 0,0 1 0,1 0 0,0 0 0,0 0 0,0 0 0,1 0 0,1 0 0,-1 1 0,1-1 0,1 0 0,1 14 0,-1-17 0,0 1 0,0-1 0,0 0 0,1 0 0,0 0 0,0 0 0,0-1 0,0 1 0,1 0 0,0-1 0,0 0 0,6 7 0,-6-8 0,-1-1 0,1 0 0,0 0 0,-1-1 0,1 1 0,0 0 0,0-1 0,1 0 0,-1 0 0,0 0 0,0 0 0,0 0 0,1-1 0,-1 1 0,0-1 0,1 0 0,-1 0 0,1 0 0,-1-1 0,0 1 0,5-2 0,-3 1 0,1-1 0,-1 0 0,0 0 0,0-1 0,0 1 0,0-1 0,0 0 0,-1 0 0,1-1 0,-1 1 0,0-1 0,0 0 0,0 0 0,-1-1 0,5-7 0,-3 6 0,-1-1 0,0 0 0,-1-1 0,0 1 0,0-1 0,0 1 0,-1-1 0,0 0 0,-1 0 0,1-8 0,-2 15 0,0 0 0,1 0 0,-1 0 0,0 0 0,0 0 0,0 0 0,0 0 0,0 0 0,0 0 0,-1 1 0,1-1 0,0 0 0,0 0 0,-1 0 0,1 0 0,-1 0 0,1 1 0,0-1 0,-1 0 0,1 0 0,-2-1 0,1 2 0,1 1 0,-1-1 0,0 0 0,1 1 0,-1-1 0,1 0 0,-1 1 0,1-1 0,-1 0 0,1 1 0,-1-1 0,1 1 0,-1-1 0,1 1 0,0 0 0,-1-1 0,1 1 0,0-1 0,-1 1 0,1 0 0,0-1 0,0 1 0,0-1 0,0 1 0,-1 0 0,1-1 0,0 1 0,0 0 0,0 0 0,-2 14 0,-1 0 0,2-1 0,-1 1 0,2 0 0,1 15 0,0-26 0,-1 0 0,1 0 0,0 0 0,0 0 0,0 0 0,1-1 0,-1 1 0,1 0 0,0-1 0,3 6 0,-3-7 0,-1-1 0,1 1 0,-1-1 0,1 1 0,0-1 0,0 0 0,-1 0 0,1 0 0,0 0 0,0 0 0,0 0 0,0-1 0,0 1 0,0 0 0,0-1 0,0 0 0,1 1 0,-1-1 0,0 0 0,0 0 0,3-1 0,-2 1 0,0 0 0,-1-1 0,1 1 0,0-1 0,0 0 0,-1 0 0,1 0 0,-1 0 0,1-1 0,-1 1 0,1-1 0,-1 1 0,0-1 0,1 0 0,-1 0 0,0 0 0,0 0 0,2-3 0,-1 0 0,0 0 0,-1 1 0,0-1 0,0 0 0,0 0 0,0-1 0,-1 1 0,1 0 0,0-8 0,-1 5 0,-1 1 0,0-1 0,0 0 0,0 1 0,-1-1 0,0 1 0,0-1 0,-1 1 0,0 0 0,0-1 0,-1 1 0,0 0 0,0 1 0,-5-9 0,5 12 0,1 0 0,-1 1 0,0-1 0,0 1 0,0 0 0,0 0 0,-5-3 0,7 5 0,1 0 0,-1-1 0,1 1 0,-1 0 0,0-1 0,1 1 0,-1 0 0,1 0 0,-1-1 0,0 1 0,1 0 0,-1 0 0,1 0 0,-1 0 0,0 0 0,1 0 0,-1 0 0,0 0 0,1 0 0,-1 0 0,1 0 0,-1 1 0,0-1 0,1 0 0,-1 0 0,1 1 0,-1-1 0,0 0 0,1 1 0,-1-1 0,1 0 0,-1 1 0,1-1 0,0 1 0,-1-1 0,1 1 0,-1-1 0,1 1 0,0-1 0,-1 1 0,1-1 0,0 1 0,0-1 0,-1 1 0,1 0 0,0-1 0,0 1 0,0 0 0,0 0 0,2 12-1365,3-1-5461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8.62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24575,'0'25'0,"0"21"0,0 9 0,0 2 0,3 0 0,2-3 0,4-7 0,-1-8 0,-1-6 0,3-10 0,-2-11 0,-1-13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9.15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24575,'7'1'0,"0"-1"0,0 1 0,0 0 0,0 0 0,0 1 0,0-1 0,-1 2 0,1-1 0,-1 1 0,1 0 0,-1 0 0,0 1 0,0 0 0,-1 0 0,10 8 0,0 4 0,0 1 0,-1 0 0,19 32 0,-29-42 0,-3-6 0,-1 1 0,1-1 0,0 1 0,0-1 0,0 1 0,0-1 0,1 0 0,-1 1 0,0-1 0,0 0 0,1 0 0,-1 0 0,1 0 0,-1 0 0,1 0 0,-1-1 0,1 1 0,-1 0 0,1-1 0,0 1 0,0-1 0,-1 0 0,1 1 0,0-1 0,3 0 0,-3-1 0,0 0 0,0 0 0,0 0 0,0 0 0,0 0 0,0-1 0,-1 1 0,1-1 0,0 1 0,-1-1 0,1 0 0,-1 0 0,0 1 0,1-1 0,-1 0 0,0 0 0,0 0 0,0 0 0,1-4 0,3-12 0,0 0 0,-1 0 0,2-29 0,-8 95 0,3 0 0,2 0 0,1 0 0,13 50 0,-12-77 0,-2-12 0,0-1 0,-1 1 0,0 0 0,-1 0 0,0-1 0,0 1 0,-1 0 0,0 0 0,0 0 0,-3 10 0,3-18 0,-1 0 0,1 1 0,-1-1 0,1 0 0,-1 0 0,1 0 0,-1 0 0,0 0 0,0 0 0,1 0 0,-1 0 0,0 0 0,0 0 0,0 0 0,0 0 0,0-1 0,0 1 0,0 0 0,0-1 0,-1 1 0,1-1 0,0 1 0,0-1 0,0 0 0,-3 1 0,1-1 0,0 0 0,0-1 0,0 1 0,0-1 0,0 1 0,1-1 0,-1 0 0,0 0 0,0 0 0,1 0 0,-4-3 0,-2-1 0,0 0 0,0-1 0,0 0 0,1-1 0,-13-14 0,16 16-151,0-1-1,1 0 0,0 0 0,0 0 1,0 0-1,1-1 0,0 1 1,-3-14-1,2 0-6674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9.54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24575,'0'34'0,"4"14"0,4 6 0,2 2 0,2-2 0,-1-5 0,2-9 0,-2-17 0,-3-21 0,-6-18 0,-3-6-8191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09.87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84 24575,'0'-3'0,"0"-6"0,4-4 0,4-1 0,5 0 0,4 0 0,7 4 0,2 4 0,-3 5 0,-5 12 0,-6 10 0,-5 10 0,-7 6 0,-7 5 0,-11-1 0,-5-5 0,-2-3 0,2-8-8191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0.22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76 24575,'13'-3'0,"-1"0"0,24-9 0,-34 11 0,1 0 0,0 0 0,-1 0 0,1-1 0,-1 1 0,0-1 0,1 0 0,-1 1 0,0-1 0,0 0 0,0 0 0,0 0 0,0-1 0,-1 1 0,1 0 0,-1-1 0,1 1 0,-1-1 0,1-2 0,-2 4 0,1 1 0,-1 0 0,0-1 0,0 1 0,0-1 0,0 1 0,0-1 0,1 1 0,-1-1 0,0 0 0,0 1 0,0-1 0,0 1 0,0-1 0,-1 1 0,1-1 0,0 1 0,0-1 0,0 1 0,0-1 0,-1 1 0,1 0 0,0-1 0,0 1 0,-1-1 0,1 1 0,0-1 0,-1 1 0,1 0 0,0-1 0,-1 1 0,1 0 0,-1-1 0,1 1 0,0 0 0,-1 0 0,1-1 0,-1 1 0,1 0 0,-1 0 0,1 0 0,-1 0 0,1-1 0,-1 1 0,1 0 0,-1 0 0,1 0 0,-1 0 0,1 0 0,-1 0 0,1 1 0,-1-1 0,1 0 0,-1 0 0,1 0 0,-1 0 0,0 1 0,-2 0 0,0 0 0,0 0 0,1 0 0,-1 0 0,0 0 0,1 1 0,-1 0 0,1-1 0,-3 3 0,1 1 0,1-1 0,0 1 0,0-1 0,0 1 0,0 0 0,1 0 0,0 0 0,0 0 0,0 0 0,1 1 0,-1-1 0,1 1 0,1-1 0,-1 1 0,1-1 0,0 11 0,1-12 0,-1 0 0,1 0 0,0 0 0,0 0 0,0 0 0,0 0 0,1 0 0,0-1 0,-1 1 0,1-1 0,1 1 0,-1-1 0,0 0 0,1 0 0,0 0 0,0 0 0,0 0 0,0 0 0,0-1 0,0 0 0,1 1 0,-1-1 0,7 2 0,3 0-227,0 0-1,0-1 1,0-1-1,0 0 1,22-1-1,-3 0-6598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2.34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0 549 24575,'7'-36'0,"0"0"0,2 0 0,2 1 0,2 0 0,0 1 0,3 1 0,0 0 0,3 1 0,0 1 0,44-53 0,-52 71 12,0 2 0,1-1 0,0 1 0,0 1 0,1 0 0,1 1 0,-1 0 0,2 1 0,19-8 0,-26 13-86,0 0-1,0 1 1,0 0 0,1 0 0,-1 1-1,0 0 1,1 1 0,-1 0 0,0 0-1,1 1 1,-1 0 0,0 0 0,0 1-1,0 0 1,0 0 0,0 1 0,0 0-1,0 1 1,12 7 0,-7-3-6752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2.68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24575,'15'0'0,"8"3"0,4 6 0,2 5 0,-1 6 0,-6 5 0,-5 5 0,-7 1 0,-4 2 0,-4 0 0,-2 2 0,-4-2 0,-6-3 0,-5-6 0,1-7-8191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3.62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23 4 24575,'-4'-3'0,"-1"5"0,0 10 0,2 15 0,0 9 0,1 10 0,2 5 0,-1 0 0,1-4 0,4-6 0,5-11 0,0-13 0,0-15 0,-2-13 0,-3-6-8191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4.01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24575,'8'25'0,"2"0"0,1-1 0,1 0 0,2 0 0,0-2 0,20 26 0,-27-38 0,0-2 0,1 1 0,0-1 0,0 0 0,1 0 0,0-1 0,0 0 0,19 9 0,-26-14 0,1-1 0,0 0 0,0 0 0,0 0 0,0 0 0,0-1 0,0 1 0,0-1 0,0 0 0,0 0 0,0 0 0,0 0 0,0 0 0,0-1 0,5 0 0,-5-1 0,0 1 0,-1-1 0,1 0 0,0 1 0,-1-1 0,0 0 0,1-1 0,-1 1 0,0 0 0,0-1 0,0 1 0,0-1 0,-1 1 0,1-1 0,-1 0 0,1 0 0,-1 0 0,1-4 0,2-4 0,-1 0 0,-1 0 0,1 0 0,-2-1 0,0 1 0,0 0 0,-1-13 0,0 19 0,0 0 0,-1 0 0,0 0 0,0 0 0,0 0 0,0 0 0,-1 0 0,1 0 0,-2 0 0,1 0 0,0 1 0,-1-1 0,0 1 0,0 0 0,0-1 0,0 1 0,-7-5 0,10 8-42,-1 1-1,0-1 0,0 1 1,1-1-1,-1 1 0,0-1 1,0 1-1,0-1 0,0 1 1,0 0-1,0 0 0,0-1 1,0 1-1,0 0 0,0 0 1,0 0-1,0 0 0,0 0 1,0 0-1,0 0 0,0 0 1,0 1-1,0-1 0,0 0 1,1 1-1,-1-1 0,0 0 1,0 1-1,0-1 0,0 1 1,-1 0-1,-8 10-6783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2.43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24575,'12'2'0,"0"0"0,0 0 0,0 2 0,-1-1 0,0 1 0,1 1 0,12 7 0,-20-10 0,1 1 0,-1 0 0,0 1 0,0-1 0,0 1 0,-1 0 0,1 0 0,-1 0 0,0 0 0,0 1 0,0-1 0,-1 1 0,1 0 0,-1-1 0,0 1 0,0 0 0,-1 0 0,2 10 0,-1 0 0,-1 1 0,0 0 0,-2-1 0,-2 21 0,3-57 0,-1 4 0,0 0 0,3-21 0,-2 38 0,1-11 0,1 1 0,0-1 0,1 1 0,0 0 0,7-14 0,-9 22 0,0 0 0,0 0 0,0 0 0,0 0 0,1 0 0,-1 1 0,1-1 0,-1 0 0,1 1 0,0-1 0,0 1 0,0 0 0,0 0 0,0-1 0,0 1 0,0 0 0,0 1 0,0-1 0,0 0 0,0 1 0,1-1 0,-1 1 0,0-1 0,0 1 0,1 0 0,-1 0 0,0 0 0,1 1 0,-1-1 0,0 0 0,4 2 0,0 0-73,-1 0 0,0 1-1,0-1 1,0 1 0,-1 0 0,1 1-1,-1-1 1,0 1 0,0 0 0,0 0-1,0 0 1,-1 0 0,1 1 0,2 5-1,-4-7-192,9 12-6560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4.35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3 176 24575,'20'-19'0,"-4"4"0,24-29 0,-37 40 0,0 0 0,0 1 0,-1-1 0,0 0 0,1 0 0,-1-1 0,-1 1 0,1 0 0,-1-1 0,1 1 0,-1-1 0,-1 1 0,2-10 0,-2 13 0,0-1 0,0 1 0,-1 0 0,1 0 0,0-1 0,0 1 0,-1 0 0,1 0 0,-1 0 0,1 0 0,-1 0 0,1 0 0,-1-1 0,0 1 0,1 0 0,-1 0 0,0 1 0,0-1 0,0 0 0,0 0 0,0 0 0,0 1 0,0-1 0,0 0 0,0 1 0,0-1 0,0 1 0,0-1 0,-1 1 0,1 0 0,0-1 0,0 1 0,0 0 0,-1 0 0,1 0 0,0 0 0,0 0 0,-1 0 0,-1 0 0,0 1 0,0-1 0,-1 1 0,1 0 0,0 0 0,0 0 0,0 0 0,0 0 0,0 1 0,1-1 0,-1 1 0,0 0 0,1 0 0,-1 0 0,-3 3 0,3-1 0,1 0 0,-1 0 0,1 0 0,-1 1 0,1-1 0,1 1 0,-1-1 0,0 1 0,1-1 0,0 1 0,0 0 0,1 0 0,-1 0 0,1-1 0,0 1 0,0 0 0,1 0 0,-1 0 0,1-1 0,0 1 0,1 0 0,-1-1 0,1 1 0,0 0 0,4 6 0,-4-6 0,1 0 0,0-1 0,0 0 0,1 0 0,-1 0 0,1 0 0,0-1 0,0 1 0,0-1 0,0 0 0,0 0 0,1 0 0,0-1 0,-1 1 0,1-1 0,0 0 0,0-1 0,0 1 0,0-1 0,0 0 0,1 0 0,-1-1 0,8 0 0,22-4-1365,-3-5-5461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4.76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17 61 24575,'7'0'0,"0"0"0,0-1 0,-1 0 0,1 0 0,9-4 0,-15 5 0,0 0 0,1-1 0,-1 1 0,1-1 0,-1 1 0,1-1 0,-1 0 0,0 0 0,1 1 0,-1-1 0,0 0 0,0 0 0,0 0 0,0 0 0,0-1 0,0 1 0,0 0 0,0 0 0,0-1 0,-1 1 0,1 0 0,0-1 0,-1 1 0,1-1 0,-1 1 0,1-1 0,-1 1 0,0-1 0,0-2 0,0 3 0,0 1 0,0-1 0,0 0 0,0 0 0,0 1 0,0-1 0,0 0 0,-1 0 0,1 1 0,0-1 0,-1 0 0,1 1 0,0-1 0,-1 0 0,1 1 0,-1-1 0,1 0 0,-1 1 0,0-1 0,1 1 0,-1-1 0,1 1 0,-1-1 0,0 1 0,1 0 0,-2-1 0,0 0 0,0 1 0,0 0 0,0 0 0,1 0 0,-1 0 0,0 0 0,0 0 0,1 0 0,-1 0 0,0 1 0,-2 0 0,-1 1 0,0-1 0,1 1 0,-1 1 0,1-1 0,-1 1 0,1-1 0,-7 8 0,9-9 0,1 0 0,0 0 0,-1 1 0,1-1 0,0 1 0,0-1 0,0 1 0,0-1 0,0 1 0,0 0 0,1-1 0,-1 1 0,0 0 0,1 0 0,0-1 0,-1 1 0,1 0 0,0 0 0,0 0 0,0 0 0,0-1 0,0 1 0,0 0 0,1 0 0,-1 0 0,0 0 0,1-1 0,0 1 0,-1 0 0,1-1 0,0 1 0,0 0 0,0-1 0,0 1 0,0-1 0,0 1 0,0-1 0,1 0 0,-1 1 0,1-1 0,-1 0 0,1 0 0,-1 0 0,3 1 0,2 2 0,1 0 0,0-1 0,-1 0 0,1 0 0,0-1 0,1 0 0,-1 0 0,0-1 0,15 2 0,5-5-1365,-4-2-5461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5.16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64 1 24575,'-7'4'0,"-3"4"0,-3 5 0,1 8 0,2 4 0,3 1 0,2 0 0,6-1 0,11-4 0,6-7 0,4-4 0,5-13 0,3-8 0,-1-14 0,-5-14 0,-3-11 0,-5 3-8191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5.51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24575,'0'22'0,"0"15"0,0 8 0,0 8 0,0 2 0,4-1 0,1-2 0,3-2 0,1-3 0,2-6 0,-1-5 0,-2-6 0,1-4 0,4-7 0,-2-10 0,2-10 0,-1-5-8191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5.86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24575,'0'26'0,"0"15"0,0 9 0,0-1 0,0-1 0,4-5 0,0-6 0,5-10 0,-1-9-8191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6.19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24575,'18'5'0,"-1"1"0,0 0 0,-1 1 0,1 1 0,-2 1 0,16 10 0,-23-13 0,0 0 0,-1 1 0,1 0 0,-2 0 0,1 0 0,-1 1 0,0 0 0,0 0 0,-1 1 0,0-1 0,-1 1 0,5 14 0,-8-19 0,1-1 0,-1 1 0,1-1 0,-1 1 0,1-1 0,0 0 0,0 0 0,1 0 0,-1 0 0,1 0 0,-1-1 0,1 1 0,4 2 0,-7-5 0,1 1 0,0-1 0,0 1 0,0-1 0,0 0 0,0 1 0,0-1 0,0 0 0,0 0 0,0 0 0,-1 0 0,1 0 0,0 0 0,0 0 0,0 0 0,0 0 0,0 0 0,0 0 0,0-1 0,0 1 0,1-1 0,0 0 0,0 0 0,-1 0 0,1-1 0,-1 1 0,1-1 0,-1 1 0,1-1 0,-1 0 0,0 0 0,0 1 0,0-1 0,0 0 0,1-3 0,1-2 0,-1-1 0,0 1 0,0 0 0,-1 0 0,0-1 0,0 1 0,-1-1 0,0 1 0,0-1 0,0 1 0,-1-1 0,-3-11 0,3 16 0,0-1 0,0 1 0,0 0 0,0 0 0,-1 0 0,1 0 0,-1 0 0,1 0 0,-1 1 0,0-1 0,0 1 0,0-1 0,-1 1 0,1-1 0,-1 1 0,1 0 0,-1 0 0,0 1 0,0-1 0,1 0 0,-1 1 0,0 0 0,0-1 0,-1 1 0,1 0 0,0 1 0,0-1 0,0 1 0,-1-1 0,1 1 0,-4 0 0,-1 1-136,1 0-1,0 0 1,0 1-1,0 0 1,0 0-1,0 1 1,0-1-1,1 2 0,-8 3 1,-4 6-6690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6.75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221 61 24575,'-4'-4'0,"0"0"0,0 0 0,0 1 0,-1 0 0,0 0 0,1 0 0,-1 0 0,0 1 0,0-1 0,0 1 0,-1 0 0,1 1 0,-1 0 0,1-1 0,0 2 0,-1-1 0,0 1 0,-6 0 0,7 1 0,-1 0 0,1 0 0,0 0 0,0 1 0,1 0 0,-1 0 0,0 0 0,0 1 0,1 0 0,0 0 0,-1 0 0,1 0 0,0 1 0,1-1 0,-1 1 0,1 0 0,-1 0 0,1 0 0,-4 8 0,3-4 0,0 1 0,0-1 0,0 1 0,1 0 0,1-1 0,0 1 0,0 1 0,0-1 0,0 13 0,2-19 0,0-1 0,0 1 0,0-1 0,0 1 0,0 0 0,1-1 0,-1 1 0,1-1 0,-1 1 0,1-1 0,0 1 0,0-1 0,0 0 0,0 1 0,1-1 0,-1 0 0,0 0 0,1 0 0,0 0 0,-1 0 0,1 0 0,0-1 0,0 1 0,0 0 0,0-1 0,1 1 0,-1-1 0,0 0 0,0 0 0,1 0 0,-1 0 0,1 0 0,-1-1 0,1 1 0,-1-1 0,1 1 0,4-1 0,-1-1 0,0 1 0,0-1 0,0 0 0,0-1 0,0 0 0,-1 0 0,1 0 0,0-1 0,-1 1 0,1-1 0,-1-1 0,0 1 0,0-1 0,0 0 0,-1 0 0,1 0 0,-1 0 0,7-10 0,-1 1 0,0-1 0,-1 0 0,-1 0 0,0-1 0,10-28 0,-16 36 24,0 1 0,0-1 0,0 0 0,0-10 0,-2 16-69,0-1 0,0 1 0,0 0 0,0 0 0,0 0 0,0-1 0,0 1 0,0 0 0,0 0 0,-1 0 0,1-1 0,0 1 0,-1 0 0,1 0 0,-1 0 0,1 0 0,-1 0 0,0 0 0,0 0 0,1 0 0,-1 0 0,0 0 0,0 0 0,0 0 0,0 1 0,0-1 0,0 0 0,0 1 0,0-1 0,0 1 0,0-1 0,-2 0 0,-11 0-6781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8.36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24575,'0'4'0,"0"8"0,0 10 0,0 8 0,4 3 0,1 3 0,-1-1 0,4-2 0,3-7 0,1-12 0,-3-12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8.78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172 43 24575,'-4'-3'0,"1"0"0,0 0 0,-1 0 0,0 0 0,0 0 0,0 1 0,0 0 0,0 0 0,0 0 0,-1 0 0,1 1 0,-1-1 0,1 1 0,-1 0 0,0 1 0,1-1 0,-10 1 0,10 0 0,0 1 0,0 0 0,0 0 0,0 0 0,0 1 0,0 0 0,1-1 0,-1 1 0,0 0 0,1 1 0,0-1 0,-1 1 0,1-1 0,0 1 0,0 0 0,0 0 0,1 0 0,-1 1 0,1-1 0,-3 6 0,3-7 0,0 1 0,0 0 0,1 0 0,0 0 0,-1 0 0,1 0 0,0 1 0,0-1 0,1 0 0,-1 0 0,1 1 0,-1-1 0,1 0 0,0 1 0,0-1 0,1 0 0,-1 1 0,2 5 0,0-7 0,-1 1 0,0-1 0,1 0 0,-1-1 0,1 1 0,0 0 0,-1 0 0,1-1 0,0 1 0,0-1 0,0 1 0,0-1 0,1 0 0,-1 0 0,0 0 0,0 0 0,1 0 0,-1-1 0,0 1 0,1-1 0,-1 1 0,1-1 0,-1 0 0,1 0 0,-1 0 0,4-1 0,0 1 8,-1-1-1,1 0 1,0 0-1,-1 0 1,1-1-1,-1 0 1,1 0-1,-1 0 1,0-1-1,0 1 1,0-1-1,0-1 1,0 1-1,-1-1 0,5-4 1,1-3-305,1 0 0,-1-1 0,-1 0 0,10-18 0,4-9-6529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9.11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24575,'0'4'0,"0"4"0,0 13 0,0 9 0,0 8 0,0 8 0,3 4 0,2 4 0,4 0 0,-1-1 0,3-6 0,3-4 0,0-5 0,0-10 0,2-9 0,2-8 0,-3-5-8191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6.49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163 12 24575,'-3'-11'0,"-3"12"0,-8 19 0,-19 71 0,5 1 0,-29 162 0,35-75 0,32-257-1365,-5 26-5461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2.79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27 203 24575,'8'-4'0,"0"1"0,0-2 0,0 1 0,0-1 0,-1 0 0,1-1 0,-1 0 0,-1 0 0,1 0 0,-1-1 0,6-8 0,-10 13 0,1-2 0,-1 1 0,0 0 0,0 0 0,0-1 0,0 1 0,0-1 0,-1 0 0,0 0 0,1 1 0,-1-1 0,-1 0 0,1 0 0,-1 0 0,1 0 0,-1 0 0,0 0 0,0 0 0,-1 0 0,1 0 0,-1 0 0,0 0 0,0 1 0,-1-1 0,1 0 0,-1 0 0,-1-3 0,1 5 0,1 0 0,0 1 0,-1-1 0,1 0 0,-1 1 0,1-1 0,-1 1 0,1 0 0,-1 0 0,0-1 0,0 1 0,0 0 0,0 0 0,0 1 0,0-1 0,0 0 0,0 1 0,0-1 0,0 1 0,0-1 0,0 1 0,-1 0 0,1 0 0,0 0 0,0 0 0,0 1 0,0-1 0,0 1 0,-1-1 0,1 1 0,0 0 0,0-1 0,0 1 0,1 0 0,-4 2 0,1 0 0,0-1 0,0 1 0,0 0 0,0 0 0,0 1 0,1-1 0,-1 1 0,1 0 0,0 0 0,0 0 0,1 0 0,-1 1 0,1-1 0,-3 7 0,3-4 0,0 0 0,1 0 0,-1 1 0,1-1 0,1 0 0,-1 0 0,1 1 0,1-1 0,-1 0 0,1 0 0,4 14 0,-4-17 0,0-1 0,1 0 0,0 0 0,0 1 0,0-1 0,0-1 0,0 1 0,0 0 0,1 0 0,-1-1 0,1 0 0,0 1 0,0-1 0,0 0 0,0 0 0,0-1 0,0 1 0,0-1 0,1 1 0,-1-1 0,1 0 0,-1 0 0,1-1 0,-1 1 0,8 0 0,-4-1-124,0 0 0,1-1 0,-1 0 0,0 0 0,1 0 0,-1-1-1,0 0 1,0 0 0,0-1 0,12-6 0,7-6-6702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9.44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153 0 24575,'-18'11'0,"-10"11"0,-4 10 0,3 2 0,7 3 0,7-1 0,6-3 0,12-7 0,9-8 0,11-7 0,4-9 0,5-9 0,4-14 0,1-14 0,-3-13 0,-8 2-8191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19.78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14 0 24575,'-4'30'0,"0"20"0,-1 14 0,5 6 0,6 2 0,2 1 0,3-5 0,3-4 0,4-4 0,2-10 0,1-8 0,1-13 0,-3-6 0,-6-8-8191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20.68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43 43 24575,'0'0'0,"-1"-1"0,0 1 0,1-1 0,-1 1 0,0-1 0,1 0 0,-1 1 0,1-1 0,-1 0 0,1 0 0,-1 1 0,1-1 0,0 0 0,-1 0 0,1 0 0,0 1 0,0-1 0,0 0 0,-1 0 0,1 0 0,0 0 0,0 1 0,0-1 0,0 0 0,1 0 0,-1 0 0,0 0 0,0 0 0,0 1 0,1-1 0,-1 0 0,0 0 0,1 0 0,-1 1 0,0-1 0,1 0 0,-1 1 0,1-1 0,0 0 0,-1 1 0,1-1 0,-1 0 0,1 1 0,0-1 0,0 1 0,-1 0 0,1-1 0,0 1 0,0-1 0,-1 1 0,1 0 0,0 0 0,1-1 0,1 0 0,0 0 0,0 0 0,0 0 0,0 0 0,0 1 0,0-1 0,0 1 0,0 0 0,0 0 0,0 0 0,1 0 0,-1 1 0,0-1 0,3 2 0,-3-1 0,-1 1 0,0-1 0,0 1 0,0 0 0,0-1 0,0 1 0,0 0 0,-1 0 0,1 1 0,0-1 0,-1 0 0,0 0 0,0 1 0,1-1 0,-1 1 0,-1-1 0,1 1 0,0-1 0,-1 1 0,1 0 0,-1-1 0,0 1 0,0-1 0,0 1 0,0 0 0,-1 4 0,0 2 0,0-1 0,-1 0 0,0 0 0,0 0 0,0-1 0,-1 1 0,-6 11 0,3-11 0,0 1 0,0-1 0,-11 10 0,1 0 0,15-18 0,1 1 0,0-1 0,0 0 0,-1 0 0,1 1 0,0-1 0,0 0 0,-1 0 0,1 1 0,0-1 0,0 0 0,0 1 0,0-1 0,0 0 0,-1 0 0,1 1 0,0-1 0,0 0 0,0 1 0,0-1 0,0 0 0,0 1 0,0-1 0,0 0 0,0 1 0,0-1 0,0 0 0,0 1 0,0-1 0,1 0 0,-1 1 0,0-1 0,0 0 0,0 1 0,1-1 0,13 5 0,29-5 0,-31-1 0,-9 1 0,1 1 0,-1-1 0,0 0 0,0 1 0,1 0 0,-1-1 0,0 1 0,0 1 0,0-1 0,0 0 0,0 1 0,-1-1 0,1 1 0,0 0 0,-1 0 0,1 0 0,-1 0 0,1 1 0,-1-1 0,0 0 0,0 1 0,0 0 0,-1-1 0,1 1 0,-1 0 0,1 0 0,-1 0 0,0 0 0,0 0 0,0 0 0,0 1 0,-1-1 0,1 0 0,-1 0 0,0 1 0,0-1 0,-1 6 0,1-2 0,-1 0 0,1 0 0,-2 0 0,1 0 0,-1-1 0,0 1 0,0 0 0,-1-1 0,0 1 0,0-1 0,-1 0 0,1 0 0,-1 0 0,-1 0 0,1-1 0,-10 9 0,8-9 0,0-1 0,-1 0 0,1-1 0,-1 1 0,0-1 0,0-1 0,0 1 0,0-1 0,0 0 0,-1-1 0,1 0 0,-1 0 0,1-1 0,0 1 0,-1-2 0,1 1 0,-9-2 0,15 2-32,1-1-1,-1 1 1,0 0-1,1 0 1,-1-1-1,1 1 1,-1 0-1,1-1 1,-1 1-1,1-1 1,-1 1-1,1-1 1,-1 1-1,1 0 1,0-1-1,-1 0 1,1 1-1,0-1 1,-1 1-1,1-1 1,0 1-1,0-1 1,0 0-1,-1 1 1,1-1-1,0 1 1,0-1-1,0 0 1,0 1-1,0-1 1,0 0-1,0 1 1,0-1-1,0 1 1,1-1-1,-1 0 1,0 1-1,0-1 0,0 1 1,1-1-1,0 0 1,6-14-6794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35.27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47 791 24575,'-5'-7'0,"-1"0"0,1 0 0,1-1 0,0 0 0,0 0 0,0 0 0,1 0 0,0-1 0,1 0 0,0 1 0,0-1 0,1 0 0,0 0 0,0 0 0,1-11 0,1-10 0,2 0 0,1 1 0,9-37 0,-5 36 0,1 1 0,1 0 0,2 1 0,1 0 0,1 1 0,1 0 0,2 1 0,30-37 0,-30 43 0,0 1 0,2 1 0,0 1 0,1 0 0,0 1 0,1 1 0,1 2 0,1 0 0,0 1 0,38-14 0,-43 21 0,1 1 0,0 1 0,1 1 0,-1 1 0,0 0 0,32 4 0,30-2 0,-60-4-1365,-5-1-5461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49:35.60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20 24575,'4'-3'0,"4"-2"0,6 0 0,6 1 0,5 2 0,1 7 0,0 8 0,-1 4 0,0 8 0,-2 2 0,-4 5 0,-5 0 0,-6 2 0,-7 3 0,-11 6 0,-12 0 0,-5-1 0,1-7-8191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4.93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115 9 24575,'-3'-2'0,"1"1"0,-1 0 0,0 0 0,0 0 0,1 0 0,-1 1 0,0-1 0,0 1 0,0-1 0,0 1 0,0 0 0,0 0 0,0 1 0,0-1 0,0 0 0,0 1 0,0 0 0,1 0 0,-1 0 0,0 0 0,-3 2 0,3-1 0,-1 0 0,1 1 0,0 0 0,0-1 0,0 1 0,0 0 0,1 1 0,-1-1 0,1 0 0,-1 1 0,1 0 0,1-1 0,-4 8 0,4-7 0,-1-1 0,1 1 0,0-1 0,0 1 0,0 0 0,0-1 0,1 1 0,-1 0 0,1 0 0,0-1 0,0 1 0,1 0 0,-1 0 0,1 0 0,0-1 0,0 1 0,0 0 0,0-1 0,1 1 0,-1-1 0,1 0 0,0 1 0,0-1 0,0 0 0,0 0 0,1 0 0,-1 0 0,1-1 0,0 1 0,0-1 0,0 1 0,0-1 0,6 3 0,2-2-69,0 0 1,0-1-1,0 0 0,1-1 0,-1 0 0,1-1 1,16-2-1,-13 2-746,8-1-6011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5.34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83 10 24575,'-4'0'0,"0"1"0,0 0 0,0 0 0,0 1 0,0-1 0,0 1 0,0 0 0,1 0 0,-1 0 0,1 1 0,0-1 0,-1 1 0,1-1 0,0 1 0,0 0 0,1 0 0,-1 1 0,1-1 0,-1 1 0,1-1 0,0 1 0,0 0 0,1-1 0,-1 1 0,1 0 0,0 0 0,0 0 0,0 0 0,1 0 0,-1 1 0,1-1 0,0 6 0,1-8 0,-1 0 0,1 0 0,0 0 0,0-1 0,-1 1 0,1 0 0,1-1 0,-1 1 0,0-1 0,0 1 0,0-1 0,1 1 0,-1-1 0,1 0 0,-1 0 0,1 0 0,-1 0 0,1 0 0,0 0 0,0 0 0,-1 0 0,1-1 0,0 1 0,0-1 0,0 1 0,0-1 0,0 0 0,-1 0 0,1 0 0,0 0 0,0 0 0,0 0 0,0 0 0,2-1 0,2 0 0,-1 0 0,0 0 0,0 0 0,0 0 0,0-1 0,0 0 0,0 0 0,0 0 0,0-1 0,-1 0 0,6-4 0,-7 4-50,0 1-1,-1-1 1,1 0-1,-1 0 0,0 0 1,0-1-1,0 1 1,0 0-1,-1-1 1,0 0-1,1 1 0,-1-1 1,0 1-1,-1-1 1,1 0-1,-1 0 1,1 0-1,-1 1 0,0-1 1,-1 0-1,1 0 1,-1 1-1,1-1 1,-1 0-1,0 0 1,-3-6-1,-6-5-6775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5.75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129 0 24575,'-11'0'0,"-7"4"0,-1 4 0,-1 6 0,3 2 0,1 4 0,3 1 0,4 2 0,3-1 0,7-3 0,6-5 0,6-5 0,5-7 0,6-12 0,-1-16 0,0-9 0,-5 0-8191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6.09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66 0 24575,'-7'26'0,"-7"16"0,0 11 0,2 9 0,3 0 0,3 2 0,3-4 0,5-4 0,2-8 0,5-8 0,0-8 0,2-9 0,4-8 0,-1-7-8191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6.47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1 151 24575,'13'-5'0,"16"-4"0,41-20 0,-64 27 0,0-2 0,0 1 0,0-1 0,0 0 0,0 0 0,-1-1 0,0 1 0,0-1 0,0 0 0,-1-1 0,1 1 0,4-9 0,-9 13 0,1 0 0,0 0 0,-1 0 0,1 0 0,-1 0 0,1 0 0,-1 0 0,0 0 0,1 0 0,-1 0 0,0 0 0,0 0 0,0 0 0,0 0 0,0 0 0,0 0 0,0 0 0,0 0 0,0-1 0,0 1 0,0 0 0,-1 0 0,1 0 0,-1 0 0,1 0 0,0 0 0,-1 0 0,0 0 0,1 0 0,-1 1 0,0-1 0,1 0 0,-1 0 0,0 0 0,0 1 0,1-1 0,-1 0 0,0 1 0,0-1 0,0 1 0,0-1 0,0 1 0,0-1 0,0 1 0,0 0 0,0-1 0,0 1 0,-1 0 0,0 0 0,-3-1 0,1 1 0,-1-1 0,1 1 0,-1 1 0,0-1 0,1 0 0,-1 1 0,1 0 0,-1 0 0,-7 3 0,5 0 0,1 0 0,-1 1 0,1-1 0,0 1 0,0 1 0,1-1 0,-1 1 0,1 0 0,-5 7 0,8-10 0,0-1 0,0 1 0,0 0 0,1 0 0,-1 0 0,1 0 0,-1 0 0,1 0 0,0 1 0,0-1 0,1 0 0,-1 1 0,1-1 0,-1 1 0,1-1 0,0 0 0,0 1 0,1-1 0,-1 1 0,1-1 0,0 0 0,2 7 0,-1-8 6,0 1 0,0-1-1,0 0 1,0 0 0,1 0-1,-1 0 1,0 0 0,1 0 0,0-1-1,-1 1 1,1-1 0,0 0-1,0 0 1,0 0 0,0 0-1,0 0 1,0 0 0,0-1 0,0 0-1,3 0 1,8 1-377,-1-1-1,0 0 1,16-3 0,2-2-6455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3.15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 0 24575,'-2'31'0,"2"30"0,0-57 0,0 0 0,0-1 0,1 1 0,0 0 0,0 0 0,0-1 0,0 1 0,0-1 0,1 1 0,0-1 0,3 7 0,-4-10 0,0 1 0,0 0 0,0 0 0,0 0 0,0-1 0,0 1 0,0-1 0,0 1 0,1-1 0,-1 1 0,0-1 0,0 1 0,0-1 0,0 0 0,1 0 0,-1 0 0,0 0 0,0 0 0,1 0 0,-1 0 0,0 0 0,0 0 0,1 0 0,-1-1 0,0 1 0,0-1 0,0 1 0,0 0 0,0-1 0,2-1 0,-2 1 0,0 1 0,1-1 0,-1 0 0,0 1 0,0 0 0,0-1 0,0 1 0,0-1 0,0 1 0,1 0 0,-1 0 0,0 0 0,0 0 0,0 0 0,1 0 0,-1 0 0,0 0 0,0 0 0,0 0 0,1 1 0,-1-1 0,0 1 0,0-1 0,0 0 0,0 1 0,0 0 0,0-1 0,0 1 0,0 0 0,0-1 0,1 3 0,7 8 0,-5-6 0,-1-1 0,1 1 0,0-1 0,0 0 0,0 0 0,8 5 0,-10-8 0,0 0 0,0 0 0,0 0 0,0 0 0,1-1 0,-1 1 0,0-1 0,0 0 0,1 0 0,-1 0 0,0 0 0,0 0 0,1 0 0,-1 0 0,0-1 0,0 1 0,0-1 0,0 1 0,1-1 0,-1 0 0,2-2 0,2 1-195,-1-2 0,0 1 0,1 0 0,-2-1 0,1 0 0,5-6 0,6-7-6631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6.88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83 18 24575,'0'-1'0,"0"0"0,-1 0 0,1 0 0,-1 0 0,1 0 0,-1 0 0,1 0 0,-1 0 0,1 1 0,-1-1 0,0 0 0,0 0 0,1 1 0,-1-1 0,0 0 0,0 1 0,0-1 0,0 1 0,0-1 0,0 1 0,0 0 0,0-1 0,0 1 0,0 0 0,0 0 0,0 0 0,0 0 0,0-1 0,-1 2 0,-31-1 0,31 1 0,1-1 0,-1 1 0,1 0 0,0-1 0,-1 1 0,1 0 0,0 0 0,-1 0 0,1 0 0,0 0 0,0 0 0,0 1 0,0-1 0,0 0 0,0 1 0,1-1 0,-1 0 0,0 1 0,0-1 0,1 1 0,-1-1 0,1 1 0,0-1 0,-1 1 0,1-1 0,0 1 0,0 0 0,0-1 0,0 1 0,0-1 0,0 1 0,1 1 0,1 8 0,0-1 0,1 0 0,8 19 0,-4-9 0,-7-19-20,3 6 49,-1 1-1,0-1 1,-1 1-1,1 9 1,-2-16-87,0 1 1,0 0 0,0-1 0,0 1-1,0 0 1,-1-1 0,1 1 0,0-1 0,-1 1-1,1 0 1,-1-1 0,0 1 0,0-1 0,1 1-1,-1-1 1,0 0 0,0 1 0,0-1-1,0 0 1,-1 0 0,1 0 0,0 0 0,-1 0-1,1 0 1,-3 2 0,-9 2-6769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8.45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43 1 24575,'-7'26'0,"-3"19"0,1 14 0,2 7 0,1 1 0,3-1 0,5-4 0,2-9 0,1-10 0,-1-8 0,-1-18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8.80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24 24575,'18'-8'0,"14"-2"0,5 5 0,0 6 0,-3 7 0,-7 9 0,-8 6 0,-11 6 0,-11 6 0,-8 0 0,-10-2 0,-4-3 0,-3-2 0,0-7 0,5-10 0,7-11 0,5-5-8191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9.27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132 8 24575,'-4'-2'0,"1"1"0,-1 0 0,0 0 0,0 0 0,1 0 0,-1 1 0,0 0 0,0-1 0,0 2 0,0-1 0,0 0 0,0 1 0,0-1 0,1 1 0,-1 0 0,0 0 0,1 1 0,-1-1 0,-6 5 0,6-3 0,1 0 0,-1 1 0,1-1 0,-1 1 0,1 0 0,1 0 0,-1 0 0,0 1 0,1-1 0,0 1 0,0-1 0,0 1 0,1 0 0,-1-1 0,0 8 0,-1 2 0,1 0 0,1 0 0,0 0 0,1 1 0,0-1 0,5 27 0,-4-36 0,1 1 0,-1-1 0,1 0 0,0 0 0,0 0 0,0-1 0,1 1 0,0 0 0,5 6 0,-6-9 0,0 0 0,1 1 0,-1-1 0,1 0 0,0 0 0,-1-1 0,1 1 0,0-1 0,0 1 0,0-1 0,0 0 0,0 0 0,0 0 0,1 0 0,-1-1 0,6 1 0,-6-1 0,-1-1 0,1 1 0,-1-1 0,0 1 0,1-1 0,-1 0 0,0 0 0,0 0 0,1 0 0,-1 0 0,0-1 0,0 1 0,0-1 0,0 1 0,-1-1 0,1 0 0,0 1 0,-1-1 0,1 0 0,-1 0 0,1 0 0,-1 0 0,0-1 0,0 1 0,0 0 0,0-1 0,0-3 0,4-7 0,-2-1 0,0 1 0,3-21 0,-6-10 0,1 20 0,8 52 0,-5-16 0,17 61 0,-19-68 0,0 0 0,0 0 0,0 0 0,1-1 0,0 1 0,0 0 0,0-1 0,0 0 0,1 0 0,0 0 0,4 4 0,-7-8-47,1 1 0,0 0 0,0 0 0,-1-1 0,1 1 0,0-1 0,0 0 0,0 1 0,0-1-1,-1 0 1,1 0 0,0 0 0,0 0 0,0 0 0,0-1 0,-1 1 0,1-1 0,0 1 0,0-1 0,0 1 0,-1-1 0,1 0-1,0 0 1,-1 0 0,1 0 0,-1 0 0,1 0 0,1-2 0,10-10-6779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9.61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 1 24575,'-1'29'0,"1"-5"0,2 35 0,-1-54 0,-1 0 0,1 0 0,0 0 0,0 0 0,1-1 0,0 1 0,-1 0 0,1-1 0,1 1 0,-1-1 0,1 0 0,0 0 0,4 5 0,-6-8 0,0-1 0,0 1 0,0-1 0,0 1 0,0 0 0,0-1 0,0 0 0,0 1 0,0-1 0,1 0 0,-1 1 0,0-1 0,0 0 0,0 0 0,1 0 0,-1 0 0,0 0 0,0 0 0,0-1 0,1 1 0,-1 0 0,0-1 0,0 1 0,0 0 0,0-1 0,0 0 0,0 1 0,1-1 0,-1 0 0,-1 1 0,1-1 0,0 0 0,0 0 0,0 0 0,0 0 0,0-1 0,33-41 0,-29 36 0,13-24-71,10-17 250,-26 46-253,-1 1 0,1-1 1,0 0-1,-1 1 0,1-1 1,0 1-1,0-1 1,0 1-1,0 0 0,0 0 1,0 0-1,0 0 0,1 0 1,-1 0-1,0 1 0,0-1 1,1 1-1,-1-1 1,3 1-1,12 2-6752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49.99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156 12 24575,'-5'-2'0,"1"0"0,-1 0 0,0 1 0,0-1 0,0 1 0,0 1 0,0-1 0,0 1 0,0-1 0,-1 1 0,1 1 0,0-1 0,0 1 0,0 0 0,0 0 0,0 0 0,0 1 0,1 0 0,-1 0 0,-8 5 0,10-5 0,0 0 0,0 0 0,0 1 0,0-1 0,0 1 0,0 0 0,1 0 0,-1 0 0,1 0 0,0 0 0,0 0 0,0 1 0,0-1 0,1 1 0,-1 0 0,1-1 0,0 1 0,0 0 0,0 0 0,1-1 0,-1 1 0,1 0 0,0 0 0,0 0 0,0 0 0,1 0 0,-1-1 0,2 6 0,0-5 0,0 0 0,0 1 0,0-1 0,1 0 0,-1 0 0,1 0 0,0-1 0,0 1 0,0 0 0,1-1 0,-1 0 0,1 0 0,-1 0 0,1 0 0,0-1 0,1 0 0,-1 1 0,5 0 0,-4 0 0,-1-1 0,1 1 0,0 0 0,-1 0 0,1 0 0,-1 0 0,0 1 0,0 0 0,0 0 0,-1 0 0,1 0 0,3 7 0,-6-9-40,0-1 0,-1 0 0,1 1 0,-1-1-1,1 1 1,-1-1 0,0 1 0,0-1 0,0 1 0,0-1 0,0 1-1,0-1 1,0 1 0,0-1 0,0 1 0,-1-1 0,1 1-1,0-1 1,-1 0 0,0 1 0,1-1 0,-1 0 0,0 1 0,1-1-1,-1 0 1,0 0 0,0 1 0,0-1 0,0 0 0,0 0-1,-1 0 1,1 0 0,-2 1 0,-6 0-6786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50.38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67 131 24575,'5'-4'0,"46"-38"0,-47 38 0,0 0 0,0 0 0,-1-1 0,1 1 0,-1-1 0,0 0 0,-1 0 0,1 0 0,2-6 0,-5 10 0,1 0 0,-1 0 0,0 0 0,1 0 0,-1 0 0,0 0 0,0 0 0,0 0 0,1 0 0,-1 0 0,0 0 0,0 0 0,-1 0 0,1 0 0,0 0 0,0 0 0,0 0 0,-1 0 0,1 0 0,0 0 0,-1 0 0,1 0 0,-1 0 0,1 1 0,-1-1 0,-1-1 0,1 1 0,0 0 0,-1 1 0,1-1 0,0 1 0,-1-1 0,1 1 0,-1 0 0,1-1 0,-1 1 0,1 0 0,-1 0 0,1 0 0,-1 0 0,1 0 0,-3 1 0,-3 0 0,0 1 0,0-1 0,1 2 0,-1-1 0,1 1 0,-11 5 0,11-4 0,1 1 0,-1 0 0,1 0 0,0 1 0,0 0 0,0-1 0,1 1 0,0 1 0,0-1 0,1 1 0,-1-1 0,2 1 0,-1 0 0,1 0 0,0 0 0,0 1 0,1-1 0,-1 10 0,1-12 0,1 0 0,0 0 0,0-1 0,1 1 0,-1 0 0,1 0 0,0 0 0,0-1 0,1 1 0,-1 0 0,1-1 0,0 0 0,1 1 0,-1-1 0,1 0 0,-1 0 0,1 0 0,0 0 0,1-1 0,-1 1 0,1-1 0,-1 0 0,1 0 0,0 0 0,0 0 0,0-1 0,1 0 0,7 4 0,-2-3-80,-1 0 0,0-1-1,1 0 1,0 0 0,-1-1-1,1 0 1,0-1 0,0 0-1,-1 0 1,1-1 0,0-1 0,0 1-1,-1-2 1,1 1 0,-1-1-1,13-6 1,5-6-6746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4:53.76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24 1 24575,'-1'0'0,"0"0"0,1 1 0,-1-1 0,0 0 0,0 1 0,0-1 0,1 1 0,-1-1 0,0 1 0,1-1 0,-1 1 0,0-1 0,1 1 0,-1 0 0,1-1 0,-1 1 0,1 0 0,-1 0 0,1-1 0,0 1 0,-1 0 0,1 0 0,0 0 0,-1-1 0,1 1 0,0 0 0,0 0 0,0 1 0,-4 30 0,4-27 0,-4 343 0,6-199 0,-3-141-118,1 22 367,0-29-328,0 0 1,0 1-1,1-1 0,-1 0 0,0 0 1,0 0-1,0 0 0,1 0 0,-1 1 1,1-1-1,-1 0 0,1 0 0,-1 0 1,1 0-1,0 0 0,-1 0 0,1-1 1,1 3-1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4:58.87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63 66 24575,'-1'-1'0,"0"-1"0,0 0 0,1 1 0,-1-1 0,0 0 0,1 0 0,0 1 0,-1-1 0,1 0 0,0 0 0,0 1 0,0-1 0,0 0 0,0 0 0,0 0 0,1 1 0,-1-1 0,1 0 0,-1 0 0,1 1 0,0-1 0,-1 0 0,1 1 0,0-1 0,0 1 0,0-1 0,0 1 0,0-1 0,1 1 0,-1 0 0,0 0 0,1-1 0,-1 1 0,1 0 0,-1 0 0,1 1 0,-1-1 0,1 0 0,0 0 0,-1 1 0,1-1 0,0 1 0,0-1 0,-1 1 0,3 0 0,0-1 0,-1 0 0,1 0 0,-1 1 0,1-1 0,0 1 0,-1 0 0,1 0 0,0 1 0,-1-1 0,1 1 0,-1 0 0,1 0 0,-1 0 0,1 0 0,-1 0 0,1 1 0,-1 0 0,0-1 0,0 1 0,0 0 0,0 1 0,4 3 0,-6-4 0,1 0 0,-1 1 0,0-1 0,1 1 0,-1 0 0,0-1 0,-1 1 0,1 0 0,0-1 0,-1 1 0,0 0 0,1 0 0,-1 0 0,0 0 0,-1 3 0,0 1 0,0 0 0,-1-1 0,0 1 0,0-1 0,0 1 0,-5 6 0,-3 5 0,-2 0 0,0 0 0,-16 17 0,19-24-195,0-1 0,0 0 0,-1 0 0,-1-1 0,1 0 0,-23 13 0,13-13-6631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4:59.56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114 17 24575,'0'-1'0,"0"0"0,0 0 0,0 0 0,0 1 0,-1-1 0,1 0 0,0 0 0,-1 1 0,1-1 0,-1 0 0,1 1 0,-1-1 0,1 1 0,-1-1 0,1 0 0,-1 1 0,0-1 0,1 1 0,-1-1 0,1 1 0,-1 0 0,0-1 0,0 1 0,1 0 0,-1-1 0,0 1 0,0 0 0,1 0 0,-1 0 0,0 0 0,0-1 0,0 1 0,1 0 0,-1 1 0,0-1 0,0 0 0,0 0 0,-3 0 0,1 0 0,0 1 0,0-1 0,0 1 0,0 0 0,0-1 0,0 1 0,-4 3 0,2-1 0,1 1 0,-1 0 0,1 0 0,0 0 0,0 1 0,1 0 0,-1-1 0,1 1 0,0 1 0,0-1 0,1 0 0,0 1 0,0-1 0,-2 9 0,2-7 0,0 0 0,1 0 0,0 0 0,0 1 0,0-1 0,1 0 0,1 1 0,-1-1 0,1 0 0,0 0 0,3 10 0,-3-14 0,0-1 0,0 0 0,1 0 0,-1 0 0,0 0 0,1 0 0,0 0 0,-1 0 0,1 0 0,0 0 0,0-1 0,0 1 0,0-1 0,0 1 0,0-1 0,0 0 0,1 0 0,-1 0 0,0 0 0,1 0 0,-1-1 0,1 1 0,-1-1 0,0 1 0,1-1 0,-1 0 0,1 0 0,-1 0 0,1 0 0,-1-1 0,1 1 0,4-2 0,-1 1 0,1-1 0,-1 0 0,1 0 0,-1-1 0,0 1 0,0-1 0,0-1 0,0 1 0,0-1 0,9-8 0,-9 4 0,0 0 0,0 0 0,-1-1 0,-1 1 0,1-1 0,-1 0 0,-1-1 0,0 1 0,3-16 0,-6 30-54,-1 11 99,0 0 0,1 0 1,5 30-1,-5-43-89,0-1 0,0 1 0,1-1 0,-1 1 1,1-1-1,0 0 0,0 1 0,0-1 0,0 0 0,0 1 0,0-1 0,1 0 1,-1 0-1,1 0 0,-1 0 0,1 0 0,0-1 0,0 1 0,0 0 0,0-1 0,0 1 1,0-1-1,0 0 0,0 0 0,1 0 0,-1 0 0,0 0 0,1 0 0,-1 0 0,1-1 1,-1 0-1,1 1 0,2-1 0,13-2-6782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3.48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24 1 24575,'-4'27'0,"-1"13"0,0 7 0,1 4 0,1 1 0,1-1 0,1-5 0,1-6 0,4-7 0,1-4 0,0-16 0,-1-13 0,-4-15 0,-4-4-8191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4:59.91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24575,'0'22'0,"3"11"0,2 4 0,4-8 0,0-13 0,-2-17 0,-1-11 0,1-8 0,0-4 0,2 2 0,0 2 0,2 3 0,2 5 0,4 8 0,2 5 0,-3 6 0,1 2 0,-3-1-8191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00.72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178 1 24575,'-14'0'0,"1"0"0,-1 2 0,1-1 0,-1 2 0,1-1 0,-22 9 0,31-10 0,1 0 0,-1 1 0,1 0 0,-1 0 0,1 0 0,0 0 0,0 0 0,0 0 0,0 1 0,0 0 0,0 0 0,1-1 0,0 1 0,-1 1 0,1-1 0,0 0 0,0 0 0,1 1 0,-1-1 0,1 1 0,0 0 0,0-1 0,0 1 0,0 0 0,0 0 0,1 0 0,0 7 0,0-7 0,1 1 0,-1-1 0,1 1 0,0-1 0,1 0 0,-1 0 0,1 0 0,0 0 0,0 0 0,0 0 0,0 0 0,1-1 0,0 1 0,3 4 0,6 3 0,0 1 0,21 14 0,11 10 0,-43-35 2,0-1 1,0 1-1,0 0 0,-1-1 0,1 1 0,0 0 0,-1-1 1,1 1-1,-1 0 0,1 0 0,-1 0 0,1-1 1,-1 1-1,0 0 0,1 0 0,-1 0 0,0 0 0,1 0 1,-1 0-1,0 0 0,0 0 0,0 0 0,0 0 1,0 0-1,0-1 0,0 1 0,0 0 0,-1 0 0,1 0 1,0 0-1,-1 0 0,1 0 0,0 0 0,-1 0 0,1-1 1,-1 1-1,1 0 0,-1 0 0,1 0 0,-1-1 1,0 1-1,1 0 0,-1-1 0,0 1 0,0-1 0,0 1 1,1-1-1,-1 1 0,0-1 0,0 0 0,0 1 0,0-1 1,0 0-1,-1 1 0,-1 0-85,0 0 1,0-1-1,0 1 1,1 0-1,-1-1 1,0 0-1,0 0 1,0 0-1,0 0 1,0 0-1,0-1 1,0 1-1,0-1 1,0 1-1,0-1 1,1 0-1,-5-2 1,-4-7-6744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01.12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1 154 24575,'25'-8'0,"37"-19"0,-54 23 0,1-1 0,-1 0 0,-1 0 0,1-1 0,-1 1 0,0-2 0,12-13 0,-17 19 0,-1 0 0,0-1 0,0 1 0,0-1 0,0 1 0,-1-1 0,1 0 0,0 1 0,-1-1 0,1 0 0,-1 1 0,1-1 0,-1 0 0,0 0 0,1 1 0,-1-1 0,0 0 0,0 0 0,-1-2 0,0 2 0,1 1 0,-1 0 0,0-1 0,1 1 0,-1 0 0,0 0 0,0 0 0,0-1 0,0 1 0,0 0 0,0 0 0,0 0 0,0 1 0,-1-1 0,1 0 0,0 0 0,-1 1 0,-1-2 0,-1 1 0,1 0 0,-1 0 0,1 0 0,-1 1 0,1-1 0,-1 1 0,0 0 0,1 0 0,-1 0 0,1 0 0,-1 1 0,0 0 0,1-1 0,-1 1 0,1 0 0,0 1 0,-1-1 0,-4 3 0,4-1 0,1 0 0,0 1 0,-1-1 0,1 1 0,0 0 0,1-1 0,-1 1 0,1 0 0,-1 1 0,1-1 0,0 0 0,1 1 0,-1-1 0,1 1 0,0-1 0,0 1 0,0 0 0,1-1 0,0 1 0,0 0 0,0-1 0,0 1 0,2 8 0,-1-8 0,0 0 0,0 0 0,0-1 0,0 1 0,1-1 0,0 1 0,0-1 0,0 0 0,0 1 0,1-1 0,0 0 0,0-1 0,0 1 0,0 0 0,0-1 0,1 0 0,0 0 0,-1 0 0,1 0 0,0 0 0,1-1 0,-1 0 0,6 2 0,-3-1-76,0-1 1,0 0-1,1-1 0,-1 0 0,1 0 0,-1-1 0,1 0 0,-1 0 1,1-1-1,-1 1 0,0-2 0,1 1 0,-1-1 0,0 0 1,0-1-1,0 1 0,11-7 0,-3-1-6750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01.70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24575,'0'18'0,"0"14"0,0 5 0,0 0 0,0-3 0,0-3 0,4-8 0,5-10 0,1-16 0,-2-6-8191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03.17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03.98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12 24575,'1'-1'0,"0"0"0,0 0 0,0 0 0,0 0 0,-1 1 0,1-1 0,0 0 0,0 1 0,0-1 0,1 0 0,-1 1 0,0 0 0,0-1 0,0 1 0,0-1 0,0 1 0,1 0 0,-1 0 0,0 0 0,0 0 0,0 0 0,1 0 0,-1 0 0,0 0 0,2 1 0,-1 0 0,-1 0 0,1 0 0,-1 0 0,1 0 0,-1 0 0,0 1 0,1-1 0,-1 1 0,0-1 0,0 1 0,0-1 0,0 1 0,0-1 0,1 4 0,2 5 0,0 2 0,-1-1 0,4 21 0,-7-32 0,8 28 0,-8-28 0,0 0 0,0 0 0,0 0 0,0 0 0,0 1 0,0-1 0,0 0 0,1 0 0,-1 0 0,0 0 0,0 0 0,0 0 0,0 0 0,0 0 0,0 1 0,0-1 0,1 0 0,-1 0 0,0 0 0,0 0 0,0 0 0,0 0 0,0 0 0,0 0 0,1 0 0,-1 0 0,0 0 0,0 0 0,0 0 0,0 0 0,0 0 0,1 0 0,-1 0 0,0 0 0,0 0 0,0 0 0,0 0 0,0 0 0,0 0 0,1 0 0,-1 0 0,0 0 0,0-1 0,0 1 0,0 0 0,0 0 0,6-15 0,-4 9 0,0 0 0,0-1 0,0 2 0,1-1 0,-1 0 0,2 0 0,-1 1 0,0 0 0,1-1 0,0 1 0,9-8 0,-11 12 0,-1-1 0,1 1 0,0 0 0,0-1 0,0 1 0,0 0 0,0 0 0,0 1 0,0-1 0,0 0 0,1 1 0,-1-1 0,0 1 0,0 0 0,1 0 0,-1 0 0,0 0 0,0 0 0,1 0 0,-1 0 0,0 1 0,0-1 0,0 1 0,1 0 0,-1-1 0,0 1 0,0 0 0,0 0 0,0 1 0,-1-1 0,1 0 0,0 1 0,0-1 0,-1 1 0,1-1 0,1 4 0,2 1-30,0 1 0,0-1 0,-1 1 0,0 0 0,-1 1 0,0-1 0,0 1-1,3 13 1,0-3-1064,-1-2-5732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13.07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155 40 24575,'0'-2'0,"0"0"0,-1 0 0,1 1 0,-1-1 0,0 0 0,1 1 0,-1-1 0,0 0 0,0 1 0,0-1 0,0 1 0,0-1 0,0 1 0,-1 0 0,1-1 0,0 1 0,-1 0 0,1 0 0,-1 0 0,1 0 0,-1 0 0,0 0 0,1 0 0,-1 1 0,0-1 0,0 1 0,1-1 0,-1 1 0,-3-1 0,0 0 0,0 0 0,0 1 0,1-1 0,-1 1 0,0 0 0,0 0 0,0 1 0,0-1 0,-9 3 0,10-1 0,0 1 0,0-1 0,1 0 0,-1 1 0,1 0 0,0 0 0,-1 0 0,1 0 0,1 1 0,-1-1 0,0 1 0,1-1 0,0 1 0,0 0 0,0 0 0,0 0 0,0 0 0,1 0 0,0 0 0,0 1 0,0-1 0,1 0 0,-1 1 0,1-1 0,0 7 0,0-5 0,0-1 0,0 0 0,1 0 0,0 1 0,0-1 0,0 0 0,0 0 0,1 0 0,0 0 0,0 0 0,0-1 0,1 1 0,-1-1 0,1 1 0,0-1 0,1 0 0,-1 0 0,1 0 0,-1 0 0,1-1 0,5 4 0,-2-3 11,0 0 0,1-1 0,-1 0 0,1 0 0,0-1 0,-1 0-1,1 0 1,0 0 0,0-1 0,13 0 0,-16-1-89,0-1 0,0 0 0,0 1-1,0-2 1,0 1 0,0 0 0,-1-1 0,1 0 0,-1 0-1,1 0 1,-1-1 0,0 0 0,0 1 0,0-2 0,0 1-1,0 0 1,-1-1 0,4-4 0,6-7-6748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13.78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113 5 24575,'-6'-1'0,"0"1"0,-1 1 0,1-1 0,0 1 0,0 0 0,0 0 0,0 1 0,0 0 0,0 0 0,-10 5 0,13-5 0,0 0 0,1 1 0,-1-1 0,1 1 0,-1 0 0,1 0 0,0-1 0,0 1 0,0 1 0,0-1 0,1 0 0,-1 0 0,1 1 0,0-1 0,0 1 0,0-1 0,1 1 0,-1-1 0,0 8 0,1-3 0,-1 1 0,1 0 0,0-1 0,1 1 0,0-1 0,1 1 0,-1-1 0,7 17 0,-7-23 0,0 1 0,0-1 0,0 1 0,1-1 0,-1 0 0,1 0 0,0 0 0,0 0 0,-1 0 0,1 0 0,1 0 0,-1 0 0,0-1 0,0 1 0,1-1 0,-1 1 0,0-1 0,1 0 0,-1 0 0,1 0 0,0-1 0,-1 1 0,1 0 0,0-1 0,-1 0 0,1 0 0,0 0 0,0 0 0,-1 0 0,1 0 0,0-1 0,3 0 0,-2 0 0,0-1 0,0 0 0,0 1 0,0-2 0,0 1 0,-1 0 0,1-1 0,-1 1 0,1-1 0,-1 0 0,0 0 0,0-1 0,0 1 0,0 0 0,-1-1 0,0 0 0,1 0 0,-1 1 0,-1-1 0,1-1 0,0 1 0,-1 0 0,1-7 0,0 6 0,-1-1 0,0 0 0,0 0 0,0 0 0,-1 1 0,0-1 0,0 0 0,0 0 0,-1 0 0,0 0 0,0 1 0,0-1 0,-1 0 0,0 1 0,0-1 0,0 1 0,-5-8 0,4 10-57,0 1 0,0-1 1,0 1-1,0-1 0,0 1 0,-1 0 0,1 0 0,-1 0 0,1 1 0,-1-1 0,1 1 1,-1 0-1,0 0 0,0 0 0,0 1 0,0-1 0,0 1 0,0 0 0,1 0 1,-1 0-1,0 1 0,0-1 0,-5 2 0,-6 3-6769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14.42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24575,'6'38'0,"4"23"0,-9-57 0,0 1 0,0-1 0,1 1 0,0-1 0,0 1 0,0-1 0,0 0 0,1 0 0,3 5 0,-5-9 0,-1 1 0,0-1 0,1 0 0,-1 1 0,1-1 0,-1 0 0,1 0 0,-1 1 0,1-1 0,-1 0 0,1 0 0,-1 0 0,1 1 0,-1-1 0,1 0 0,-1 0 0,1 0 0,-1 0 0,1 0 0,0 0 0,-1 0 0,1-1 0,-1 1 0,1 0 0,-1 0 0,1 0 0,-1 0 0,1-1 0,-1 1 0,1 0 0,-1 0 0,0-1 0,1 1 0,-1 0 0,1-1 0,-1 1 0,0 0 0,1-1 0,-1 1 0,0-1 0,1 1 0,-1-1 0,0 1 0,0-1 0,1 1 0,-1-1 0,0 1 0,0-1 0,0 1 0,0-2 0,13-33 0,-10 27 0,-2 5 0,0 1 0,0 0 0,0-1 0,0 1 0,0 0 0,0 0 0,1 0 0,-1 0 0,1 0 0,0 0 0,2-2 0,-4 4 0,1-1 0,-1 1 0,1 0 0,-1 0 0,0 0 0,1 0 0,-1-1 0,1 1 0,-1 0 0,1 0 0,-1 0 0,0 0 0,1 0 0,-1 0 0,1 0 0,-1 0 0,1 0 0,-1 0 0,1 1 0,-1-1 0,0 0 0,1 0 0,-1 0 0,1 1 0,11 15 0,25 88 0,-37-103 0,0-1 0,0 1 0,0 0 0,0-1 0,1 1 0,-1-1 0,0 1 0,0-1 0,1 1 0,-1-1 0,0 0 0,1 1 0,-1-1 0,0 1 0,1-1 0,-1 0 0,0 1 0,1-1 0,-1 0 0,1 1 0,-1-1 0,1 0 0,-1 0 0,1 1 0,-1-1 0,1 0 0,-1 0 0,1 0 0,0 0 0,-1 0 0,1 0 0,-1 0 0,1 0 0,-1 0 0,1 0 0,-1 0 0,1 0 0,-1 0 0,1 0 0,-1 0 0,1 0 0,0-1 0,-1 1 0,1 0 0,-1 0 0,0-1 0,1 1 0,-1 0 0,1-1 0,-1 1 0,1 0 0,-1-1 0,1 0 0,21-33 0,-7 10 0,-14 24 0,0 0 0,-1-1 0,1 1 0,0 0 0,0 0 0,0 0 0,0 0 0,-1-1 0,1 1 0,0 0 0,0 0 0,0 0 0,0 1 0,0-1 0,-1 0 0,1 0 0,0 0 0,0 1 0,0-1 0,-1 0 0,1 1 0,0-1 0,0 1 0,0 0 0,24 17 0,-5-3 0,-5-10-1365,-2-3-5461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15.23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24575,'1'4'0,"0"1"0,0 0 0,0-1 0,0 1 0,1-1 0,0 1 0,4 6 0,4 12 0,22 73 0,-32-96 0,0-1 0,-1 1 0,1 0 0,0 0 0,0 0 0,0 0 0,0 0 0,0 0 0,0-1 0,0 1 0,0 0 0,0 0 0,0 0 0,1 0 0,-1 0 0,0-1 0,0 1 0,0 0 0,0 0 0,0 0 0,0 0 0,0 0 0,0 0 0,0 0 0,0 0 0,0-1 0,0 1 0,1 0 0,-1 0 0,0 0 0,0 0 0,0 0 0,0 0 0,0 0 0,0 0 0,0 0 0,1 0 0,-1 0 0,0 0 0,0 0 0,0 0 0,0 0 0,0 0 0,0 0 0,1 0 0,-1 0 0,0 0 0,0 0 0,0 0 0,0 0 0,0 0 0,0 0 0,1 0 0,-1 0 0,0 0 0,0 0 0,0 0 0,0 0 0,0 0 0,0 0 0,0 0 0,1 1 0,-1-1 0,0 0 0,0 0 0,0 0 0,6-20 0,4-12 0,-9 32 0,-1-1 0,1 1 0,-1-1 0,1 1 0,-1-1 0,1 1 0,-1-1 0,1 1 0,0-1 0,-1 1 0,1 0 0,0-1 0,-1 1 0,1 0 0,0 0 0,-1-1 0,1 1 0,0 0 0,0 0 0,-1 0 0,1 0 0,0 0 0,-1 0 0,1 0 0,0 0 0,0 0 0,-1 0 0,1 1 0,0-1 0,-1 0 0,1 0 0,0 1 0,-1-1 0,1 0 0,0 1 0,-1-1 0,1 1 0,-1-1 0,1 1 0,0-1 0,-1 1 0,0-1 0,1 1 0,0 1 0,22 34 0,-15-22 0,-8-14 0,0 0 0,1 1 0,-1-1 0,0 0 0,1 1 0,-1-1 0,0 0 0,1 1 0,-1-1 0,1 0 0,-1 0 0,1 1 0,-1-1 0,0 0 0,1 0 0,-1 0 0,1 0 0,-1 0 0,1 1 0,-1-1 0,1 0 0,-1 0 0,1 0 0,-1 0 0,1 0 0,-1-1 0,1 1 0,-1 0 0,0 0 0,1 0 0,-1 0 0,1 0 0,-1-1 0,1 1 0,-1 0 0,0 0 0,1-1 0,-1 1 0,1 0 0,-1-1 0,0 1 0,1 0 0,-1-1 0,0 1 0,0 0 0,1-1 0,-1 1 0,0-1 0,0 1 0,1-1 0,-1 1 0,0-1 0,14-31 0,-11 24 0,-1 3 0,1 0 0,-1 1 0,1-1 0,0 1 0,0 0 0,1 0 0,-1 0 0,1 0 0,0 0 0,0 1 0,0 0 0,0-1 0,1 2 0,9-6 0,-12 7 0,1 1 0,-1-1 0,0 0 0,1 1 0,-1-1 0,1 1 0,-1 0 0,1 0 0,0 0 0,-1 0 0,1 0 0,-1 1 0,1-1 0,-1 1 0,0 0 0,1-1 0,-1 1 0,0 0 0,1 0 0,-1 1 0,0-1 0,0 0 0,0 1 0,0-1 0,0 1 0,0 0 0,0 0 0,-1 0 0,1 0 0,-1 0 0,1 0 0,-1 0 0,2 3 0,0 1-151,-1 0-1,1 0 0,-1 0 0,0 0 1,-1 0-1,0 0 0,0 1 1,1 9-1,-1 5-6674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3.81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24575,'11'0'0,"9"0"0,4 0 0,2 0 0,0 0 0,0 0 0,-8 0 0,-12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16.06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133 0 24575,'-7'0'0,"-1"0"0,1 1 0,0-1 0,-1 2 0,1-1 0,0 1 0,0 0 0,0 0 0,0 1 0,0 0 0,-7 4 0,11-5 0,0 1 0,0-1 0,0 1 0,0 0 0,0 0 0,1 0 0,-1 0 0,1 1 0,0-1 0,0 1 0,0-1 0,0 1 0,1 0 0,0-1 0,-1 1 0,1 0 0,1 0 0,-1 0 0,1 0 0,-1 0 0,1 0 0,0 5 0,1-5 0,-1-1 0,1 1 0,0 0 0,0 0 0,1 0 0,-1-1 0,1 1 0,-1 0 0,1-1 0,0 0 0,1 1 0,-1-1 0,0 0 0,1 0 0,0 0 0,0-1 0,0 1 0,0 0 0,0-1 0,0 0 0,1 0 0,6 3 0,-7-3 0,-1-1 0,1 0 0,0 1 0,0-1 0,0-1 0,0 1 0,1 0 0,-1-1 0,0 1 0,0-1 0,0 0 0,0 0 0,0 0 0,1-1 0,-1 1 0,0-1 0,0 0 0,0 1 0,0-1 0,0-1 0,0 1 0,0 0 0,-1-1 0,1 1 0,0-1 0,-1 0 0,1 0 0,3-4 0,2-6 0,-1-1 0,0 1 0,-1-1 0,0 0 0,-2 0 0,1-1 0,-1 0 0,-1 0 0,2-24 0,-12 70 0,3-21 0,1 0 0,1 0 0,0 0 0,0 0 0,1 1 0,1-1 0,0 1 0,2 19 0,-1-30 0,-1 1 0,0-1 0,1 1 0,-1-1 0,0 1 0,1-1 0,0 1 0,-1-1 0,1 1 0,0-1 0,0 0 0,0 1 0,0-1 0,0 0 0,0 0 0,0 0 0,0 0 0,0 0 0,1 0 0,-1 0 0,0 0 0,1 0 0,-1-1 0,1 1 0,-1 0 0,1-1 0,-1 0 0,1 1 0,-1-1 0,1 0 0,-1 1 0,1-1 0,0 0 0,-1 0 0,1 0 0,-1-1 0,1 1 0,-1 0 0,1-1 0,-1 1 0,3-1 0,0-1 0,0 0 0,0 0 0,0 0 0,0 0 0,0-1 0,-1 1 0,1-1 0,-1 0 0,0 0 0,0-1 0,0 1 0,0-1 0,3-4 0,20-54 0,-13 28 0,-11 33 0,1 6 0,2 16 0,6 16 0,-9-34 0,1 1 0,0-1 0,0-1 0,0 1 0,0 0 0,1-1 0,-1 1 0,1-1 0,0 0 0,0 0 0,-1-1 0,1 1 0,0-1 0,0 0 0,0 0 0,1 0 0,-1 0 0,0-1 0,8 0 0,-4 1 0,0 0 0,-1 0 0,1 1 0,13 5 0,33 15-1365,-38-18-5461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16.64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145 449 24575,'-7'1'0,"-1"0"0,1 0 0,-1 1 0,1 0 0,0 0 0,0 0 0,0 1 0,0 0 0,0 1 0,-10 6 0,13-7 0,0 0 0,0-1 0,0 1 0,1 1 0,-1-1 0,1 0 0,-1 1 0,1 0 0,0 0 0,1 0 0,-1 0 0,1 0 0,0 1 0,0-1 0,0 1 0,0-1 0,-1 7 0,3-10 0,0 0 0,0 0 0,-1 0 0,1 0 0,0 0 0,0 0 0,0 0 0,0 0 0,0 0 0,0 0 0,0 0 0,1 0 0,-1 0 0,0 0 0,0 0 0,1 0 0,-1 0 0,1 0 0,-1 0 0,1-1 0,-1 1 0,1 0 0,0 0 0,-1 0 0,1-1 0,0 1 0,0 0 0,-1-1 0,1 1 0,0 0 0,0-1 0,0 1 0,0-1 0,0 1 0,0-1 0,0 0 0,0 1 0,0-1 0,0 0 0,0 0 0,0 0 0,0 0 0,0 0 0,0 0 0,0 0 0,0 0 0,0 0 0,0 0 0,0-1 0,0 1 0,2-1 0,2 0 0,0-1 0,0 0 0,1 0 0,-1 0 0,0-1 0,-1 1 0,1-1 0,6-6 0,-3 1 0,0-1 0,-1-1 0,0 1 0,0-1 0,-1 0 0,-1-1 0,0 1 0,0-1 0,-1 0 0,0 0 0,-1-1 0,0 1 0,1-15 0,0-9 0,-1 0 0,-2 0 0,-4-40 0,-8-28 0,8 90 0,0 1 0,0 0 0,-1 0 0,-1 0 0,0 0 0,-7-13 0,11 24 0,0 0 0,1 0 0,-1-1 0,0 1 0,0 0 0,0 0 0,0 0 0,0 0 0,0 0 0,0 0 0,0 0 0,0 0 0,0 0 0,-1 1 0,-1-2 0,2 2 0,1 0 0,-1 0 0,1 0 0,-1 0 0,1 0 0,-1 0 0,1 1 0,-1-1 0,1 0 0,-1 0 0,1 0 0,-1 1 0,1-1 0,-1 0 0,1 1 0,-1-1 0,1 0 0,0 1 0,-1-1 0,1 0 0,0 1 0,-1-1 0,1 1 0,0-1 0,-1 1 0,1-1 0,0 1 0,-3 5 0,0 1 0,1 0 0,0-1 0,-2 13 0,4-16 0,-5 30 0,1 1 0,2-1 0,1 1 0,2-1 0,1 0 0,2 1 0,1-1 0,1 0 0,13 35 0,7 8 0,3-2 0,65 118 0,-90-184 0,12 21 0,-16-27 0,1-1 0,0 0 0,0 0 0,-1 0 0,1 0 0,0 1 0,0-1 0,0 0 0,0-1 0,0 1 0,1 0 0,-1 0 0,0 0 0,0-1 0,1 1 0,1 0 0,-3-1-42,1-1-1,-1 1 1,0-1-1,0 0 1,1 1-1,-1-1 1,0 0-1,0 1 1,0-1 0,1 0-1,-1 1 1,0-1-1,0 0 1,0 1-1,0-1 1,0 0-1,-1 0 1,1 1-1,0-1 1,0 0-1,0 1 1,-1-2-1,1 1-345,-4-14-6438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2.35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5 0 24575,'-3'0'0,"1"0"0,6 0 0,6 0 0,0 0-8191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2.94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0 549 24575,'129'-195'0,"-107"155"0,-1-2 0,-1 0 0,13-45 0,-30 74 0,1 1 0,-1-1 0,-1 1 0,0-1 0,0-18 0,-2 29 0,0 0 0,0 1 0,0-1 0,0 0 0,0 0 0,-1 0 0,1 0 0,0 1 0,-1-1 0,1 0 0,-1 0 0,0 1 0,0-1 0,1 0 0,-1 1 0,0-1 0,0 1 0,-1-1 0,1 1 0,0 0 0,0-1 0,-1 1 0,1 0 0,-1 0 0,1 0 0,-1 0 0,1 0 0,-1 0 0,0 0 0,1 1 0,-1-1 0,0 1 0,0-1 0,1 1 0,-1-1 0,0 1 0,0 0 0,0 0 0,0 0 0,1 0 0,-1 0 0,0 1 0,0-1 0,0 0 0,1 1 0,-5 1 0,1 0 0,-1 0 0,0 0 0,1 1 0,0 0 0,-1 0 0,1 0 0,0 1 0,1-1 0,-1 1 0,1 1 0,0-1 0,-1 0 0,2 1 0,-1 0 0,1 0 0,-1 0 0,1 0 0,1 1 0,-1-1 0,1 1 0,-3 9 0,-1 6 0,1 1 0,0 1 0,2-1 0,-2 33 0,4-26 0,1 0 0,1 0 0,1 0 0,9 45 0,-8-64 0,0-1 0,0 1 0,1-1 0,0 0 0,0 0 0,1-1 0,9 14 0,-10-18 0,0 1 0,0-1 0,1 0 0,-1 0 0,1 0 0,0-1 0,0 1 0,0-1 0,1 0 0,-1-1 0,1 1 0,-1-1 0,10 2 0,-10-3-68,0-1 0,0 1-1,0-1 1,0-1 0,0 1 0,-1-1-1,1 1 1,0-1 0,0-1 0,0 1-1,-1-1 1,1 1 0,-1-1 0,1-1-1,-1 1 1,0-1 0,0 0-1,0 1 1,6-7 0,13-10-6758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3.34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17 304 24575,'-3'15'0,"-2"9"0,0 7 0,2 2 0,4-1 0,5-5 0,7-8 0,3-11 0,0-10 0,-3-5-8191</inkml:trace>
  <inkml:trace contextRef="#ctx0" brushRef="#br0" timeOffset="1">39 1 24575,'0'4'0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3.90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24575,'0'28'0,"1"0"0,1 0 0,12 52 0,-14-80 0,0 0 0,0 0 0,0 0 0,0 0 0,0 0 0,0-1 0,0 1 0,0 0 0,0 0 0,0 0 0,0 0 0,0 0 0,0 0 0,0 0 0,0 0 0,0 0 0,0 0 0,0 0 0,0 0 0,1 0 0,-1 0 0,0 0 0,0 0 0,0-1 0,0 1 0,0 0 0,0 0 0,0 0 0,0 0 0,0 0 0,0 0 0,1 0 0,-1 0 0,0 0 0,0 0 0,0 0 0,0 0 0,0 1 0,0-1 0,0 0 0,0 0 0,0 0 0,0 0 0,0 0 0,1 0 0,-1 0 0,0 0 0,0 0 0,0 0 0,0 0 0,0 0 0,0 0 0,0 0 0,0 0 0,0 0 0,0 0 0,0 1 0,0-1 0,0 0 0,0 0 0,0 0 0,0 0 0,0 0 0,0 0 0,6-12 0,3-21 0,-8 31 0,0-2 0,1-1 0,0 1 0,0-1 0,0 1 0,0 0 0,1 0 0,-1 0 0,1 0 0,0 1 0,0-1 0,1 1 0,-1-1 0,1 1 0,6-5 0,-8 8 0,-1-1 0,1 0 0,-1 0 0,1 1 0,-1-1 0,1 1 0,0 0 0,-1-1 0,1 1 0,-1 0 0,1 0 0,0 0 0,-1 0 0,1 0 0,0 0 0,-1 0 0,1 1 0,2 0 0,-2 0 0,0 0 0,0 0 0,0 1 0,0-1 0,-1 1 0,1-1 0,0 1 0,-1 0 0,1-1 0,-1 1 0,1 0 0,-1 0 0,0 0 0,0 0 0,0 1 0,1 2 0,5 15-1365,-3-1-5461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4.26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2 129 24575,'16'-6'0,"56"-26"0,-67 29 0,0 0 0,0-1 0,0 1 0,0-1 0,0 0 0,-1 0 0,0 0 0,0 0 0,0-1 0,4-7 0,-7 11 0,0 1 0,-1-1 0,1 0 0,-1 0 0,1 0 0,-1 0 0,1 0 0,-1 1 0,0-1 0,1 0 0,-1 0 0,0 0 0,0 0 0,0 0 0,0 0 0,0 0 0,0 0 0,0 0 0,0 0 0,0 0 0,0 0 0,0 0 0,-1 0 0,1 0 0,0 0 0,-1 0 0,1 0 0,-1 0 0,1 0 0,-1 1 0,1-1 0,-1 0 0,0 0 0,1 1 0,-1-1 0,0 0 0,0 1 0,1-1 0,-1 0 0,0 1 0,0-1 0,0 1 0,0 0 0,0-1 0,0 1 0,-1-1 0,-1 1 0,0-1 0,0 0 0,0 1 0,0 0 0,0 0 0,0 0 0,0 0 0,0 0 0,0 1 0,0-1 0,0 1 0,0 0 0,0 0 0,-5 2 0,2 2 0,-1 1 0,1 0 0,0 0 0,0 0 0,0 0 0,1 1 0,0 0 0,0 0 0,1 1 0,0-1 0,0 1 0,1 0 0,0 0 0,0 0 0,1 0 0,0 0 0,1 1 0,-1-1 0,2 1 0,-1-1 0,1 1 0,0-1 0,1 1 0,0-1 0,0 1 0,1-1 0,4 13 0,-4-17 5,1-1 1,0 1-1,-1 0 0,1-1 0,0 0 0,0 1 1,1-1-1,-1-1 0,1 1 0,0 0 1,-1-1-1,1 0 0,0 1 0,0-2 0,1 1 1,-1 0-1,0-1 0,1 0 0,-1 0 0,0 0 1,1-1-1,4 1 0,0 0-140,-1-1 0,1 0 0,0 0 0,0-1 0,-1 0 0,1 0 0,0-1 0,-1 0 0,0-1 0,12-5 0,6-7-6691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5.05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5 24575,'0'-4'0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51.70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24575,'0'10'0,"0"0"0,1 0 0,0 0 0,0 0 0,1-1 0,1 1 0,0 0 0,0-1 0,0 0 0,1 1 0,1-1 0,0-1 0,0 1 0,0-1 0,1 0 0,1 0 0,-1 0 0,1-1 0,0 0 0,1-1 0,0 1 0,0-2 0,0 1 0,1-1 0,-1 0 0,1-1 0,1 0 0,-1 0 0,0-1 0,1 0 0,16 2 0,1-1 0,0-1 0,0-1 0,0-1 0,0-2 0,0 0 0,0-2 0,42-10 0,-66 12-124,1 0 0,-1 0 0,1-1 0,-1 1 0,0-1 0,1 1-1,-1-1 1,0 0 0,0 0 0,3-3 0,3-7-6702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3:54:52.06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24575,'11'4'0,"12"5"0,8 4 0,3 4 0,-1 3 0,-1 5 0,-4 3 0,-6 3 0,-6 4 0,-10 3 0,-14 3 0,-9 2 0,-9-3 0,-3-5 0,-1-4 0,4-7-8191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4.22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95 0 24575,'-7'20'0,"-8"18"0,1 10 0,-3 9 0,2 6 0,3 0 0,5-2 0,2-5 0,3-7 0,1-9 0,1-14 0,5-16 0,1-13 0,0-7-8191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6.31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128 0 24575,'-16'25'0,"1"1"0,1 1 0,1 0 0,2 0 0,1 1 0,0 0 0,-7 46 0,8-16 0,2 1 0,1 108 0,8-115 0,3 0 0,2 0 0,2-1 0,2 0 0,2-1 0,3 0 0,2-1 0,1-1 0,3-1 0,31 50 0,-33-67 0,2 0 0,0 0 0,2-2 0,1-1 0,1-2 0,44 35 0,-46-43 0,0-2 0,1 0 0,0-1 0,1-2 0,1-1 0,0 0 0,0-2 0,56 10 0,-79-18 11,-1-1 0,0 1 0,1-1 0,-1 0 0,1 0 0,-1 0-1,0 0 1,1-1 0,-1 0 0,7-1 0,-9 1-52,0 1-1,0-1 1,0 0 0,0 0 0,-1 1-1,1-1 1,0 0 0,0 0 0,-1 0-1,1 0 1,-1 0 0,1 0 0,-1 0-1,1 0 1,-1 0 0,1 0 0,-1 0-1,0 0 1,0 0 0,1 0 0,-1 0-1,0-1 1,0 1 0,0 0 0,0 0-1,0 0 1,-1 0 0,1 0 0,0 0-1,0-1 1,-1 1 0,1 0 0,-1 0-1,1 0 1,-2-1 0,-5-16-6785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26.65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24575,'34'35'0,"45"61"0,-71-85 0,-1 0 0,0 1 0,0 0 0,-1 0 0,-1 1 0,0-1 0,-1 1 0,0 0 0,-1 1 0,3 20 0,-6-26 12,-1-1 0,1 1 0,-1 0 0,-1 0 0,1 0 0,-1-1 0,-1 1 0,1-1 0,-8 13 0,4-7-309,-2 0 0,0-1 0,0 0 0,-14 14 0,7-11-6529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5.87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219 79 24575,'-6'-8'0,"1"0"0,0 0 0,-1 0 0,0 1 0,0-1 0,0 2 0,-11-9 0,15 13 0,0 1 0,0 0 0,0 0 0,-1 0 0,1 0 0,-1 0 0,1 0 0,0 1 0,-1-1 0,1 1 0,-1-1 0,0 1 0,1 0 0,-1 0 0,1 0 0,-1 1 0,1-1 0,-1 1 0,1-1 0,-1 1 0,1 0 0,0 0 0,-1 0 0,1 0 0,0 0 0,0 0 0,-1 1 0,1-1 0,-2 3 0,-5 3 0,1 0 0,0 1 0,0 1 0,0-1 0,1 1 0,-11 17 0,15-22 0,0 1 0,1-1 0,-1 1 0,1 0 0,0 0 0,0 1 0,1-1 0,-1 0 0,1 0 0,0 1 0,1-1 0,-1 1 0,1-1 0,0 1 0,0-1 0,2 7 0,-1-10 0,0 0 0,0 0 0,0 0 0,1 0 0,-1-1 0,0 1 0,1 0 0,0-1 0,-1 1 0,1-1 0,0 1 0,0-1 0,0 0 0,0 0 0,0 0 0,0 0 0,0 0 0,0 0 0,0 0 0,0-1 0,1 1 0,-1-1 0,0 1 0,1-1 0,-1 0 0,0 0 0,5-1 0,0 1 0,1 0 0,-1-1 0,0 0 0,1 0 0,-1-1 0,0 0 0,10-4 0,-10 2 0,0 0 0,-1-1 0,1 1 0,-1-1 0,0 0 0,6-7 0,-8 7 0,-1 5 0,-2 7 0,-2 11 0,1-16 0,-1 32 0,2 0 0,1 0 0,1 0 0,9 37 0,-4-22 0,3 51 0,-11-97 0,0 1 0,0-1 0,0 1 0,-1-1 0,1 0 0,-1 1 0,0-1 0,0 0 0,-2 6 0,3-8 0,-1 0 0,1-1 0,0 1 0,-1-1 0,1 1 0,-1-1 0,1 0 0,-1 1 0,1-1 0,-1 1 0,1-1 0,-1 0 0,1 1 0,-1-1 0,1 0 0,-1 0 0,1 1 0,-1-1 0,0 0 0,1 0 0,-1 0 0,-1 0 0,1 0 0,0 0 0,-1-1 0,1 1 0,-1 0 0,1-1 0,0 1 0,-1-1 0,1 0 0,0 0 0,-1 1 0,1-1 0,0 0 0,0 0 0,-1-1 0,-2-2-136,-1-1-1,1 1 1,1-1-1,-1 0 1,1 0-1,0 0 1,0-1-1,0 1 0,-3-11 1,-1-9-6690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6.27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23 174 24575,'2'-2'0,"55"-61"0,-53 58 0,0-1 0,0 1 0,-1-1 0,0 1 0,0-1 0,0 0 0,-1-1 0,0 1 0,0 0 0,1-10 0,-2 15 0,-1 0 0,0 0 0,0-1 0,0 1 0,0 0 0,0 0 0,0-1 0,0 1 0,0 0 0,-1 0 0,1 0 0,0 0 0,-1-1 0,1 1 0,-1 0 0,1 0 0,-1 0 0,1 0 0,-1 0 0,0 0 0,0 0 0,1 0 0,-1 0 0,0 1 0,0-1 0,0 0 0,0 0 0,0 1 0,0-1 0,0 0 0,0 1 0,0 0 0,-1-1 0,1 1 0,0-1 0,0 1 0,0 0 0,0 0 0,-1 0 0,1 0 0,0 0 0,0 0 0,-3 0 0,1 0 0,-1 1 0,0 0 0,0-1 0,0 1 0,1 1 0,-1-1 0,0 0 0,1 1 0,0 0 0,-1 0 0,1 0 0,-5 4 0,5-4 0,0 0 0,1 1 0,0-1 0,-1 1 0,1 0 0,0-1 0,0 1 0,0 0 0,1 0 0,-1 0 0,1 0 0,-1 1 0,1-1 0,0 0 0,0 1 0,1-1 0,-1 0 0,1 1 0,0-1 0,-1 1 0,2-1 0,-1 1 0,0-1 0,1 1 0,-1-1 0,1 0 0,0 1 0,0-1 0,0 0 0,1 0 0,-1 0 0,1 0 0,3 5 0,-1-2 0,1-1 0,0 0 0,0 0 0,0 0 0,0-1 0,1 0 0,0 0 0,0 0 0,0 0 0,0-1 0,0 0 0,1-1 0,0 1 0,-1-1 0,13 2 0,-10-2-80,-1-1 0,1 0-1,0-1 1,-1 0 0,1 0-1,0-1 1,-1 0 0,1 0-1,-1-1 1,1 0 0,-1-1 0,0 0-1,0 0 1,0-1 0,0 0-1,11-7 1,6-8-6746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6.63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10 1 24575,'-4'26'0,"0"16"0,3 8 0,2 3 0,4-4 0,2-6 0,4-7 0,-1-7 0,2-3 0,-1-3 0,1-6 0,-1-5-8191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6.96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65 24575,'15'-11'0,"12"-4"0,9 1 0,2 2 0,-1 4 0,-8 3-8191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8.15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24575,'0'7'0,"0"6"0,0 5 0,0 7 0,0 2 0,0 1 0,0 3 0,0-1 0,4-1 0,1-2 0,-1-2 0,4-1 0,-1-2 0,3 0 0,4-4 0,-2-5-8191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8.48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67 24575,'14'-7'0,"9"-3"0,8-3 0,3 1 0,-2 2 0,-2 2 0,2 4 0,-6 2-8191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8.86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47 0 24575,'-5'7'0,"0"-1"0,0 1 0,1 0 0,0 0 0,0 0 0,0 1 0,1-1 0,0 1 0,1 0 0,0 0 0,-2 12 0,3-15 0,1-1 0,0 1 0,0-1 0,0 1 0,0-1 0,1 1 0,-1-1 0,1 1 0,1-1 0,0 5 0,-1-7 0,1 1 0,-1-1 0,0 0 0,1 0 0,-1 0 0,1 0 0,0 0 0,-1 0 0,1 0 0,0 0 0,0-1 0,0 1 0,1-1 0,-1 1 0,0-1 0,0 0 0,1 0 0,3 1 0,-3-1 0,0-1 0,0 0 0,0 1 0,0-1 0,0-1 0,0 1 0,0 0 0,0-1 0,0 0 0,0 1 0,0-1 0,0 0 0,0 0 0,0-1 0,0 1 0,-1-1 0,1 1 0,-1-1 0,1 0 0,-1 0 0,0 0 0,1 0 0,-1-1 0,0 1 0,0 0 0,-1-1 0,1 0 0,2-5 0,-2 6 0,0-1 0,0 0 0,-1 0 0,0 0 0,1 0 0,-1 0 0,0-1 0,0 1 0,-1 0 0,1 0 0,-1-1 0,1 1 0,-1 0 0,0-1 0,0 1 0,-1 0 0,1-1 0,-1 1 0,0 0 0,1 0 0,-1-1 0,-1 1 0,1 0 0,0 0 0,-1 0 0,-3-4 0,3 5-91,-1 0 0,0 0 0,0 0 0,0 0 0,0 1 0,0 0 0,0-1 0,0 1 0,-1 0 0,1 0 0,0 1 0,-1-1 0,1 1 0,-5 0 0,-10-1-6735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39.75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3 24575,'1'41'0,"3"0"0,11 50 0,-8-68 0,-1-19 0,0-15 0,5-33-111,-9 28 159,2 0-1,0 0 1,1 0 0,12-27-1,-15 40-94,-1 1 1,1-1-1,-1 1 1,1-1-1,0 1 0,0-1 1,0 1-1,0 0 0,0 0 1,1 0-1,-1 0 1,1 1-1,-1-1 0,1 1 1,0-1-1,-1 1 0,1 0 1,0 0-1,0 0 1,0 0-1,0 1 0,0-1 1,0 1-1,0-1 0,0 1 1,0 0-1,0 1 0,0-1 1,0 0-1,0 1 1,5 1-1,5 2-6779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4.55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24575,'12'11'0,"7"12"0,5 10 0,-2 7 0,-1 0 0,-4 2 0,-4-3 0,-5-4 0,-4-4 0,-2-3 0,-2-7-8191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0.15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23 126 24575,'4'-3'0,"48"-39"0,-48 38 0,0 0 0,-1 0 0,1 0 0,-1 0 0,1-1 0,-2 0 0,1 0 0,0 0 0,2-7 0,-5 11 0,1 1 0,-1-1 0,1 0 0,-1 1 0,0-1 0,0 0 0,1 1 0,-1-1 0,0 0 0,0 0 0,0 1 0,0-1 0,1 0 0,-1 0 0,0 1 0,-1-1 0,1 0 0,0 0 0,0 0 0,0 1 0,0-1 0,-1 0 0,1 1 0,0-1 0,0 0 0,-1 0 0,1 1 0,-1-1 0,1 1 0,-1-1 0,1 0 0,-1 1 0,1-1 0,-1 1 0,1-1 0,-1 1 0,0-1 0,1 1 0,-1 0 0,0-1 0,1 1 0,-1 0 0,0-1 0,0 1 0,1 0 0,-1 0 0,0 0 0,0 0 0,1 0 0,-1 0 0,0 0 0,0 0 0,1 0 0,-1 0 0,0 0 0,0 0 0,-4 1 0,1 0 0,-1 0 0,1 1 0,0-1 0,0 1 0,0 0 0,0 0 0,-5 3 0,4-1 0,1 1 0,-1 0 0,1 0 0,0 1 0,0-1 0,0 1 0,1 0 0,0 0 0,0 0 0,0 1 0,1-1 0,0 1 0,-1 7 0,2-10 0,0 0 0,1 0 0,-1 0 0,1 0 0,0 0 0,1 0 0,-1 0 0,1 0 0,-1 0 0,3 7 0,-2-9 0,0 0 0,0 0 0,0 0 0,1 0 0,-1 0 0,0-1 0,1 1 0,-1 0 0,1-1 0,0 1 0,0-1 0,-1 1 0,1-1 0,0 0 0,0 0 0,0 0 0,0 0 0,0 0 0,5 1 0,-2-1-53,0-1-1,0 0 0,1 0 0,-1-1 1,0 1-1,0-1 0,0 0 1,0-1-1,0 1 0,0-1 1,0 0-1,0 0 0,-1-1 1,1 1-1,4-4 0,-4 3-452,29-16-6320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0.49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0 24575,'0'30'0,"0"16"0,0 9 0,4 2 0,0-5 0,5-8 0,-1-7 0,3-7 0,0-8-8191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0.82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23 24575,'18'-4'0,"14"-1"0,9 0 0,0 1 0,-2 1 0,-8 1-8191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4.80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62 9 24575,'0'-1'0,"-1"1"0,1-1 0,-1 0 0,1 1 0,-1-1 0,0 1 0,1-1 0,-1 1 0,0-1 0,1 1 0,-1 0 0,0-1 0,0 1 0,0 0 0,1 0 0,-1-1 0,0 1 0,0 0 0,0 0 0,1 0 0,-1 0 0,0 0 0,0 0 0,0 0 0,0 0 0,1 0 0,-1 1 0,-1-1 0,1 1 0,-1 0 0,1 0 0,-1 1 0,1-1 0,-1 0 0,1 0 0,0 1 0,0-1 0,0 1 0,0-1 0,0 1 0,-1 2 0,-2 5 0,0 0 0,1 1 0,-3 16 0,4-15 0,0 0 0,1 0 0,0 0 0,1 0 0,1 0 0,0 0 0,0 0 0,1 0 0,3 10 0,-4-18 0,-1 0 0,1 0 0,0 0 0,1 0 0,-1 0 0,0-1 0,1 1 0,-1 0 0,1-1 0,0 1 0,0-1 0,0 0 0,0 0 0,1 1 0,-1-1 0,0-1 0,1 1 0,0 0 0,-1-1 0,1 1 0,0-1 0,0 0 0,-1 0 0,1 0 0,0 0 0,0 0 0,0-1 0,0 1 0,1-1 0,-1 0 0,0 0 0,0 0 0,0 0 0,0-1 0,0 1 0,0-1 0,3-1 0,-1 0 0,-1 1 0,0-2 0,0 1 0,0 0 0,0-1 0,0 1 0,0-1 0,-1 0 0,1-1 0,-1 1 0,0-1 0,0 1 0,0-1 0,0 0 0,-1 0 0,1 0 0,-1 0 0,0 0 0,1-6 0,3-7 0,0 0 0,-2 0 0,5-28 0,-10 56 15,1 0 0,0 0 0,1 0 0,0-1 0,1 1 0,0 0 0,6 19 0,-6-26-32,-1 0 0,1-1 1,0 1-1,0 0 0,0-1 0,0 1 1,1-1-1,-1 0 0,1 0 0,0 0 1,6 5-1,-7-7-44,1 1 0,-1-1 0,0 0-1,1 0 1,-1 0 0,1 0 0,0-1 0,-1 1 0,1-1 0,0 0-1,-1 1 1,1-1 0,0 0 0,-1-1 0,1 1 0,0 0 0,-1-1-1,1 1 1,-1-1 0,5-2 0,13-5-6765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5.226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3 1 24575,'-1'44'0,"0"-26"0,0-1 0,1 1 0,2 0 0,-1 0 0,8 29 0,-9-46 0,0 0 0,1 0 0,-1 1 0,0-1 0,1 0 0,-1 0 0,0 0 0,1 0 0,-1 0 0,1 0 0,0 0 0,-1 0 0,1 0 0,0 0 0,0 0 0,0 0 0,-1 0 0,1 0 0,0-1 0,0 1 0,2 1 0,-2-3 0,-1 1 0,1 0 0,0-1 0,0 1 0,-1-1 0,1 1 0,0 0 0,-1-1 0,1 1 0,0-1 0,-1 0 0,1 1 0,-1-1 0,1 0 0,-1 1 0,1-1 0,-1 0 0,1 1 0,-1-1 0,0 0 0,0 0 0,1 0 0,15-55 0,-16 56 0,4-27 0,-3 21 0,-1 0 0,1 0 0,0 0 0,1 0 0,-1 0 0,1 0 0,0 0 0,1 1 0,-1-1 0,5-5 0,-7 11 3,1-1 0,-1 0 0,1 1 0,0-1 0,-1 1 0,1-1 0,0 1 0,-1-1 1,1 1-1,0 0 0,0-1 0,-1 1 0,1 0 0,0 0 0,0-1 0,-1 1 0,1 0 0,0 0 0,0 0 0,0 0 0,-1 0 0,1 0 0,0 0 0,0 0 0,0 1 0,0-1 0,-1 0 0,1 0 0,0 1 0,0-1 0,-1 0 0,1 1 0,0-1 0,-1 1 0,1-1 0,1 2 0,20 21-1480,-11-6-5349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5.80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0 24575,'2'34'0,"10"57"0,-6-52 0,3-8 0,0-24 0,-9-7 0,1-1 0,0 1 0,-1 0 0,1-1 0,-1 1 0,1 0 0,0-1 0,-1 1 0,1-1 0,-1 1 0,1-1 0,-1 1 0,1-1 0,-1 0 0,0 1 0,1-1 0,-1 1 0,0-1 0,1 0 0,-1 0 0,4-9 0,0 0 0,-1 0 0,0-1 0,1-13 0,-3 16 0,0 1 0,1-1 0,-1 1 0,2-1 0,-1 1 0,1 0 0,0 0 0,0 0 0,9-11 0,-12 17 0,1 0 0,-1 0 0,1 1 0,-1-1 0,1 0 0,0 1 0,-1-1 0,1 0 0,0 1 0,0-1 0,-1 1 0,1 0 0,0-1 0,0 1 0,0-1 0,-1 1 0,1 0 0,0 0 0,0-1 0,0 1 0,0 0 0,0 0 0,0 0 0,0 0 0,0 0 0,0 0 0,-1 1 0,1-1 0,0 0 0,0 0 0,0 0 0,0 1 0,0-1 0,0 1 0,-1-1 0,1 1 0,0-1 0,0 1 0,-1-1 0,1 1 0,0-1 0,-1 1 0,1 0 0,-1-1 0,1 1 0,-1 0 0,1 0 0,0 1 0,4 5 0,-1 1 0,0 0 0,0 0 0,3 9 0,-4-8 0,7 10-1365,-1-3-5461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6.18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22 144 24575,'5'-5'0,"47"-52"0,-49 53 0,1 0 0,-2 0 0,1 0 0,0-1 0,-1 1 0,0-1 0,0 0 0,0 1 0,-1-1 0,1 0 0,-1 0 0,0-6 0,0 10 0,-1 0 0,0 1 0,0-1 0,0 1 0,0-1 0,0 1 0,0-1 0,-1 0 0,1 1 0,0-1 0,0 1 0,0-1 0,0 1 0,-1-1 0,1 0 0,0 1 0,0-1 0,-1 1 0,1 0 0,-1-1 0,1 1 0,0-1 0,-1 1 0,1-1 0,-1 1 0,1 0 0,-1-1 0,1 1 0,-1 0 0,1 0 0,-1-1 0,1 1 0,-1 0 0,1 0 0,-1 0 0,0 0 0,1-1 0,-1 1 0,1 0 0,-1 0 0,0 0 0,1 0 0,-1 0 0,1 1 0,-1-1 0,1 0 0,-1 0 0,0 0 0,1 0 0,-1 1 0,1-1 0,-1 0 0,1 1 0,-1-1 0,0 1 0,-28 19 0,22-12 0,1-1 0,1 1 0,0 0 0,0 1 0,0-1 0,1 1 0,0 0 0,1 0 0,0 0 0,0 1 0,1-1 0,-1 10 0,3-14 0,-1 0 0,1 0 0,0 0 0,0 0 0,1 0 0,0 0 0,0 0 0,0 0 0,0 0 0,1 0 0,2 4 0,-3-6 0,1 0 0,0 0 0,0 0 0,0 0 0,1-1 0,-1 1 0,1-1 0,-1 0 0,1 1 0,0-1 0,0 0 0,0-1 0,0 1 0,0 0 0,0-1 0,0 0 0,5 2 0,-4-2 9,1-1-1,-1 1 1,0-1-1,0 1 0,0-1 1,0 0-1,0-1 1,0 1-1,0-1 1,0 0-1,0 0 1,0 0-1,8-3 0,-3-1-304,0 0-1,0 0 0,-1-1 1,12-9-1,6-8-6529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6.51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153 1 24575,'-7'0'0,"-1"0"0,1 1 0,0-1 0,-1 2 0,1-1 0,0 1 0,-1 0 0,1 0 0,1 1 0,-1 0 0,-7 4 0,10-4 0,-1 1 0,1 0 0,-1-1 0,1 1 0,1 1 0,-1-1 0,0 1 0,1-1 0,0 1 0,0 0 0,0 0 0,1 0 0,0 1 0,-3 10 0,4-14 0,0 0 0,0 1 0,0-1 0,1 1 0,-1-1 0,1 1 0,0-1 0,0 0 0,0 1 0,0-1 0,0 1 0,1-1 0,-1 1 0,1-1 0,-1 0 0,1 1 0,0-1 0,0 0 0,0 1 0,0-1 0,0 0 0,1 0 0,2 3 0,-2-3 0,0-1 0,0 0 0,0 0 0,0 0 0,0 0 0,0-1 0,0 1 0,1 0 0,-1-1 0,0 0 0,1 1 0,-1-1 0,0 0 0,1 0 0,-1-1 0,0 1 0,1 0 0,-1-1 0,0 1 0,0-1 0,0 0 0,1 0 0,-1 0 0,0 0 0,3-2 0,7-3-151,-1-2-1,0 1 0,0-1 0,-1-1 1,0 0-1,0-1 0,-1 1 1,11-17-1,8-13-6674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46.84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69 1 24575,'-11'7'0,"-4"10"0,1 10 0,3 7 0,3 9 0,3 8 0,2 3 0,2 4 0,5-1 0,5-3 0,1-7 0,3-4 0,-1-5 0,1-7 0,-1-7-8191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0.15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46 6 24575,'-4'-4'0,"-1"3"0,-3 5 0,-1 9 0,2 10 0,1 8 0,3 6 0,1 2 0,1 0 0,1 1 0,0-2 0,0-4 0,4-4 0,2-4 0,2-6 0,1-6-8191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4.88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24575,'23'0'0,"12"0"0,0 0-8191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0.50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88 24575,'7'-8'0,"7"-1"0,4-5 0,3 2 0,5-2 0,5 2 0,6 3 0,-1 3 0,-6 2-8191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0.94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46 24575,'0'135'0,"0"-150"0,0 1 0,0-1 0,0 0 0,2 1 0,0-1 0,5-17 0,-6 28 0,0 1 0,0 0 0,0-1 0,1 1 0,0 0 0,0 0 0,0 0 0,0 0 0,0 0 0,0 1 0,1-1 0,0 1 0,-1-1 0,1 1 0,0 0 0,0 0 0,0 0 0,0 1 0,0-1 0,1 1 0,-1-1 0,0 1 0,1 0 0,-1 0 0,1 1 0,-1-1 0,6 1 0,32 3-1365,-22 2-5461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1.28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24575,'0'26'0,"0"12"0,0 3 0,3-5 0,6-9 0,4-9 0,4-11 0,7-11 0,-2-11 0,-3-4-8191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3.37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6 24575,'0'-4'0,"0"3"0,0 8 0,0 8 0,0 4 0,0 6 0,0 3 0,0 1 0,3-2 0,3-1 0,-2-2 0,0-8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4.133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85 24575,'9'-1'0,"1"0"0,-1 0 0,0 0 0,0-1 0,16-6 0,-22 7 0,0 0 0,0 0 0,0 0 0,-1-1 0,1 1 0,0-1 0,-1 1 0,1-1 0,-1 0 0,1 0 0,-1 0 0,0 0 0,0-1 0,0 1 0,0-1 0,0 1 0,-1-1 0,1 1 0,-1-1 0,2-5 0,-3 7 0,0 0 0,0 1 0,0-1 0,0 0 0,0 0 0,0 0 0,0 0 0,0 0 0,0 0 0,-1 0 0,1 0 0,0 1 0,-1-1 0,1 0 0,-1 0 0,1 0 0,-1 0 0,1 1 0,-1-1 0,1 0 0,-1 1 0,0-1 0,1 0 0,-1 1 0,0-1 0,0 1 0,1-1 0,-1 1 0,0 0 0,0-1 0,0 1 0,0 0 0,0-1 0,1 1 0,-1 0 0,0 0 0,0 0 0,0 0 0,0 0 0,0 0 0,0 0 0,-1 0 0,-2 0 0,1 0 0,-1 0 0,0 0 0,0 1 0,0 0 0,1-1 0,-1 1 0,0 1 0,-3 1 0,3-1 0,0 0 0,1 0 0,-1 1 0,1-1 0,0 1 0,0 0 0,0 0 0,0 0 0,0 1 0,1-1 0,-1 1 0,1-1 0,0 1 0,0 0 0,0 0 0,1 0 0,-1 0 0,1 0 0,0 0 0,0 0 0,0 0 0,1 1 0,0-1 0,-1 0 0,1 0 0,1 1 0,-1-1 0,1 0 0,0 0 0,0 0 0,0 0 0,0 1 0,1-1 0,-1-1 0,1 1 0,0 0 0,0 0 0,1-1 0,-1 1 0,1-1 0,0 0 0,0 0 0,0 0 0,0 0 0,0 0 0,1 0 0,-1-1 0,1 0 0,-1 0 0,1 0 0,0 0 0,0-1 0,0 1 0,0-1 0,8 2 0,0-1-195,1-1 0,-1 0 0,1-1 0,0 0 0,-1 0 0,19-5 0,-8 0-6631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4.62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1 24575,'0'22'0,"0"14"0,0 13 0,0 6 0,0-1 0,0-4 0,0-4 0,4-6 0,1-6 0,-1-9-8191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5.21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9 24575,'5'-2'0,"2"0"0,-1 1 0,0-1 0,0 2 0,0-1 0,0 0 0,1 1 0,-1 0 0,0 1 0,1 0 0,-1-1 0,0 2 0,0-1 0,0 1 0,0 0 0,0 0 0,0 1 0,-1 0 0,1 0 0,-1 0 0,0 0 0,0 1 0,0 0 0,0 0 0,0 0 0,-1 1 0,0 0 0,0 0 0,0 0 0,-1 0 0,6 11 0,5 13 0,-12-23 0,1 0 0,0 1 0,0-1 0,1 0 0,0-1 0,0 1 0,9 9 0,-13-15 0,1 1 0,0-1 0,-1 1 0,1-1 0,0 1 0,-1-1 0,1 0 0,0 1 0,-1-1 0,1 0 0,0 0 0,0 0 0,-1 1 0,1-1 0,0 0 0,0 0 0,-1 0 0,1 0 0,0 0 0,0-1 0,-1 1 0,1 0 0,0 0 0,0 0 0,-1-1 0,2 1 0,17-19 0,-14 12 0,0-1 0,-1 0 0,6-15 0,-2-15 0,-8 34 0,-2 6 0,-4 20 0,2 3 0,0 0 0,1-1 0,2 48 0,13 74 0,-3-64 0,-9-79 0,1 0 0,-1 0 0,0 0 0,0 0 0,0-1 0,0 1 0,-1 0 0,1 0 0,-1 0 0,0-1 0,0 1 0,0 0 0,0-1 0,0 1 0,0-1 0,-1 1 0,1-1 0,-1 1 0,-3 3 0,3-5 0,0 0 0,0 0 0,0 0 0,-1 0 0,1 0 0,0 0 0,0-1 0,-1 1 0,1-1 0,-1 1 0,1-1 0,0 0 0,-1 0 0,1 0 0,0 0 0,-1-1 0,1 1 0,-1-1 0,1 1 0,0-1 0,0 0 0,-1 0 0,1 0 0,-2-1 0,-3-1-65,1-1 0,0 1 0,0-1 0,0 0 0,1-1 0,0 1 0,-1-1 0,2 0 0,-1-1 0,0 1 0,1-1 0,0 0 0,1 0 0,-1 0 0,1 0 0,0-1 0,1 1 0,-1-1 0,1 0 0,-1-7 0,-3-14-6761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5.57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24575,'4'22'0,"0"15"0,5 8 0,0 0 0,-2 1 0,-1-5 0,1-5 0,0-6 0,-1-14 0,-2-14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5.908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24575,'11'0'0,"8"0"0,0 4 0,-3 4 0,-1 5 0,-2 4 0,-4 3 0,-4 5 0,-5-2 0,-8 0 0,-5-1 0,-4-5 0,0-4-8191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5:56.22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24575,'17'11'0,"19"11"0,46 22 0,-73-40 0,1 0 0,0 0 0,0-1 0,0 0 0,0-1 0,0 0 0,0-1 0,1 0 0,-1 0 0,16-2 0,-23 1 0,0-1 0,0 0 0,1 1 0,-1-1 0,0-1 0,0 1 0,-1 0 0,1-1 0,0 1 0,0-1 0,-1 0 0,1 0 0,-1 0 0,1 0 0,-1 0 0,0-1 0,0 1 0,0-1 0,0 1 0,0-1 0,1-4 0,-2 6 0,-1-1 0,1 0 0,-1 0 0,0 1 0,0-1 0,0 0 0,0 0 0,0 1 0,0-1 0,0 0 0,0 0 0,-1 1 0,1-1 0,-1 0 0,1 1 0,-1-1 0,0 0 0,1 1 0,-1-1 0,0 1 0,0-1 0,0 1 0,0-1 0,-1 1 0,1 0 0,0 0 0,-1 0 0,1-1 0,0 1 0,-1 0 0,1 1 0,-1-1 0,0 0 0,1 0 0,-1 1 0,0-1 0,1 1 0,-4-1 0,1-1 0,-1 1 0,0 0 0,1 0 0,-1 0 0,0 1 0,0 0 0,1 0 0,-1 0 0,0 0 0,0 1 0,0-1 0,1 1 0,-1 1 0,0-1 0,1 1 0,-1-1 0,1 1 0,0 1 0,-1-1 0,1 0 0,0 1 0,1 0 0,-1 0 0,0 0 0,1 1 0,-1-1 0,1 1 0,-3 5 0,2-4 0,0 1 0,0 0 0,1 0 0,0 0 0,0 0 0,0 1 0,1-1 0,0 1 0,1-1 0,-1 1 0,1 0 0,0 0 0,1 0 0,0 0 0,0-1 0,0 1 0,1 0 0,0 0 0,3 10 0,-3-14-4,0 0-1,0-1 0,0 1 0,1-1 1,-1 1-1,1-1 0,-1 0 0,1 1 1,0-1-1,0 0 0,0 0 0,0 0 1,1 0-1,-1-1 0,0 1 1,5 1-1,-2 0 27,0-1 0,1-1 1,-1 1-1,0-1 0,1 0 0,-1 0 1,1 0-1,5-1 0,5 0-319,0-2 0,0 0 0,-1 0 0,31-10 0,-3-2-6529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7.23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24 5 24575,'0'-1'0,"0"1"0,0 0 0,-1-1 0,1 1 0,0 0 0,-1 0 0,1-1 0,0 1 0,0 0 0,-1 0 0,1 0 0,-1-1 0,1 1 0,0 0 0,-1 0 0,1 0 0,0 0 0,-1 0 0,1 0 0,-1 0 0,1 0 0,0 0 0,-1 0 0,1 0 0,0 0 0,-1 0 0,1 0 0,-1 0 0,1 0 0,0 0 0,-1 1 0,1-1 0,0 0 0,-1 0 0,1 0 0,0 1 0,-1-1 0,1 0 0,0 0 0,0 1 0,-1-1 0,1 0 0,0 1 0,0-1 0,0 0 0,-1 1 0,1-1 0,0 0 0,0 1 0,0-1 0,0 0 0,0 1 0,-1-1 0,1 1 0,0-1 0,0 0 0,0 1 0,0-1 0,0 1 0,-4 28 0,4-27 0,-3 185 0,3-168 0,0-27 0,-1-9 0,1 1 0,1 0 0,1 0 0,5-27 0,-7 40 0,1 0 0,0 0 0,0 0 0,0 0 0,0 0 0,0 0 0,0 0 0,1 1 0,-1-1 0,1 1 0,0-1 0,0 1 0,0-1 0,0 1 0,0 0 0,0 0 0,1 0 0,-1 0 0,1 1 0,-1-1 0,1 1 0,0-1 0,0 1 0,-1 0 0,1 0 0,0 0 0,0 0 0,0 1 0,0-1 0,0 1 0,0 0 0,0 0 0,0 0 0,6 1 0,37 9-1365,-26-5-5461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7.75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134 12 24575,'-4'-2'0,"0"1"0,0-1 0,0 0 0,-1 1 0,1 0 0,0 0 0,-1 1 0,1-1 0,-1 1 0,1 0 0,0 0 0,-1 0 0,1 0 0,-1 1 0,1 0 0,0 0 0,-1 0 0,1 1 0,-7 2 0,8-2 0,1 0 0,-1 0 0,0 0 0,0 0 0,1 0 0,-1 0 0,1 1 0,0 0 0,0-1 0,0 1 0,0 0 0,0 0 0,1 0 0,-1 0 0,1 0 0,0 0 0,-1 0 0,2 1 0,-1-1 0,0 0 0,1 1 0,-1-1 0,1 0 0,0 1 0,1 5 0,-1-6 0,0 0 0,1 0 0,-1-1 0,1 1 0,0-1 0,0 1 0,0 0 0,0-1 0,0 0 0,1 1 0,-1-1 0,1 0 0,0 0 0,-1 0 0,1 0 0,0 0 0,0 0 0,0 0 0,0 0 0,1-1 0,-1 1 0,0-1 0,1 0 0,-1 0 0,1 0 0,-1 0 0,1 0 0,0 0 0,5 0 0,-4 0 0,1-1 0,-1 1 0,1-1 0,-1 0 0,1-1 0,-1 1 0,1-1 0,-1 0 0,1 0 0,-1 0 0,0 0 0,1-1 0,-1 0 0,0 0 0,0 0 0,0 0 0,3-4 0,-6 6 0,-1-1 0,1 0 0,0 0 0,-1 1 0,1-1 0,0 1 0,-1-1 0,1 0 0,0 1 0,0-1 0,-1 1 0,1 0 0,0-1 0,0 1 0,0 0 0,-1-1 0,1 1 0,0 0 0,0 0 0,0 0 0,0 0 0,0 0 0,1 0 0,-1 1 0,0 1 0,-1-1 0,1 1 0,-1-1 0,1 1 0,-1 0 0,0-1 0,0 1 0,1 0 0,-1-1 0,0 1 0,-1 0 0,1 1 0,-6 203 0,6-202 0,-1 1 0,1-1 0,-1 0 0,0 1 0,-1-1 0,1 0 0,-1 0 0,1 0 0,-1 0 0,-1 0 0,1 0 0,-5 5 0,6-8 0,0 0 0,0 0 0,-1 0 0,1 0 0,0 0 0,0 0 0,-1-1 0,1 1 0,-1 0 0,1-1 0,-1 1 0,1-1 0,-1 0 0,1 1 0,-1-1 0,1 0 0,-1 0 0,1 0 0,-1 0 0,1 0 0,-1-1 0,1 1 0,-1 0 0,1-1 0,-1 1 0,1-1 0,-1 1 0,1-1 0,0 0 0,-1 1 0,1-1 0,0 0 0,0 0 0,0 0 0,-1 0 0,1 0 0,0 0 0,0 0 0,-1-2 0,-1-1-76,-1 0 1,1-1-1,0 1 0,0-1 0,1 0 0,-1 1 0,1-1 0,0 0 1,0-1-1,1 1 0,0 0 0,0 0 0,0-1 0,0 1 1,1 0-1,0-1 0,0-6 0,3-15-6750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8.150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0 24575,'-1'40'0,"0"-28"0,0 1 0,1 0 0,0 0 0,1 0 0,1 0 0,0-1 0,0 1 0,8 21 0,-10-33 0,1 1 0,-1-1 0,1 1 0,0-1 0,-1 0 0,1 1 0,0-1 0,0 0 0,0 0 0,0 1 0,0-1 0,0 0 0,0 0 0,0 0 0,1 0 0,-1 0 0,0-1 0,0 1 0,1 0 0,-1 0 0,1-1 0,-1 1 0,1-1 0,-1 1 0,0-1 0,1 0 0,0 0 0,-1 0 0,1 1 0,-1-1 0,1-1 0,-1 1 0,1 0 0,-1 0 0,1 0 0,-1-1 0,1 1 0,-1-1 0,1 1 0,-1-1 0,0 0 0,1 0 0,-1 1 0,2-3 0,3-1 0,-1 0 0,-1-1 0,1 0 0,-1 1 0,0-1 0,0-1 0,0 1 0,-1-1 0,4-7 0,-1-6 0,0 0 0,2-28 0,-6 35 0,-1 14 0,-2 10 17,1-1 0,0 0 1,0 1-1,1-1 0,1 0 0,4 19 0,-5-27-61,0-1 1,0 1-1,1-1 0,-1 1 1,0-1-1,1 1 0,-1-1 1,1 0-1,0 0 0,0 0 1,0 0-1,0 0 0,0 0 1,0-1-1,1 1 0,-1-1 0,0 1 1,1-1-1,-1 0 0,1 0 1,0 0-1,-1 0 0,1-1 1,0 1-1,-1-1 0,1 1 1,0-1-1,0 0 0,-1 0 1,1 0-1,0 0 0,0-1 1,3 0-1,14-3-6782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6.835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0 5 24575,'12'-4'0,"8"6"0,4 16 0,1 11 0,-2 13 0,-2 7 0,-1 6 0,-3 7 0,-5-1 0,0-2 0,-3-7 0,-2-9 0,-3-8 0,-6-9 0,-6-10 0,-2-11 0,0-7-8191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8.857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0 24575,'-2'64'0,"0"-31"0,2-1 0,4 35 0,0-60 0,2-15 0,2-17 0,-7 18 0,12-48 0,-13 54 0,1-1 0,-1 0 0,1 1 0,0-1 0,-1 1 0,1-1 0,0 1 0,0-1 0,0 1 0,0-1 0,0 1 0,0 0 0,0-1 0,1 1 0,-1 0 0,0 0 0,1 0 0,-1 0 0,1 0 0,-1 0 0,1 1 0,-1-1 0,1 0 0,-1 1 0,1-1 0,0 1 0,2-1 0,-2 2 0,-1-1 0,0 1 0,0-1 0,1 1 0,-1 0 0,0-1 0,0 1 0,0 0 0,0 0 0,0 0 0,0-1 0,0 1 0,0 0 0,0 0 0,-1 1 0,1-1 0,0 0 0,-1 0 0,1 0 0,0 0 0,-1 1 0,0-1 0,1 0 0,-1 1 0,0-1 0,1 0 0,-1 3 0,4 40 0,-4-39 0,0 0 0,0 19 0,0-23 0,0 0 0,0 0 0,0 0 0,1-1 0,-1 1 0,0 0 0,0 0 0,0 0 0,1-1 0,-1 1 0,0 0 0,1 0 0,-1-1 0,0 1 0,1 0 0,-1-1 0,1 1 0,-1 0 0,1-1 0,0 1 0,0 0 0,1-3 0,-1 0 0,0 0 0,1 0 0,-1 0 0,0-1 0,0 1 0,0 0 0,0-1 0,0 1 0,0-6 0,0 5 0,5-14 0,0 0 0,0 1 0,2 0 0,9-16 0,-15 29 0,-1 0 0,1 0 0,0 0 0,0 1 0,0-1 0,1 0 0,-1 1 0,1 0 0,-1-1 0,1 1 0,0 0 0,0 0 0,0 0 0,0 1 0,0-1 0,0 1 0,0 0 0,1-1 0,-1 2 0,1-1 0,-1 0 0,0 1 0,1-1 0,-1 1 0,1 0 0,-1 0 0,8 1 0,-9 1 0,1-1 0,-1 0 0,1 1 0,-1-1 0,0 1 0,0 0 0,1 0 0,-1 0 0,0 0 0,-1 0 0,1 1 0,0-1 0,-1 0 0,1 1 0,-1-1 0,0 1 0,1 0 0,-1-1 0,-1 1 0,1 0 0,0 3 0,3 10 0,-1 0 0,2 20 0,-5-32 0,1 5 0,2 33 0,-3-40 0,0 1 0,0-1 0,0 1 0,0-1 0,-1 0 0,1 1 0,-1-1 0,0 0 0,1 0 0,-1 1 0,0-1 0,0 0 0,-3 3 0,-1-3-1365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9.234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4 118 24575,'12'-1'0,"0"0"0,0 0 0,-1-1 0,1 0 0,18-7 0,-26 8 0,1-1 0,-1 0 0,0 0 0,0 0 0,0 0 0,0 0 0,0-1 0,0 0 0,0 0 0,-1 0 0,0 0 0,1 0 0,-1-1 0,-1 0 0,1 1 0,4-9 0,-6 11 0,-1 0 0,0 0 0,1 0 0,-1 0 0,0 0 0,1 0 0,-1-1 0,0 1 0,0 0 0,0 0 0,0 0 0,0 0 0,0 0 0,0-1 0,-1 1 0,1 0 0,0 0 0,-1 0 0,1 0 0,0 0 0,-1 0 0,0 0 0,1 0 0,-1 0 0,0-1 0,-1 0 0,0 1 0,0-1 0,0 1 0,0-1 0,0 1 0,0 0 0,-1 0 0,1 0 0,0 0 0,0 1 0,-5-2 0,1 1 0,-1 0 0,1 0 0,-1 1 0,1 0 0,-1 0 0,1 1 0,-1-1 0,-9 4 0,12-3 0,1 1 0,-1 0 0,1 0 0,0 0 0,-1 0 0,1 1 0,0-1 0,0 1 0,0 0 0,1 0 0,-1 0 0,1 0 0,-1 0 0,1 1 0,0-1 0,1 1 0,-1-1 0,0 1 0,1 0 0,0-1 0,0 1 0,0 0 0,0 0 0,1 0 0,0 0 0,0 7 0,-1-7 0,2 1 0,-1 0 0,0-1 0,1 1 0,0-1 0,0 1 0,0-1 0,0 0 0,1 1 0,0-1 0,0 0 0,0 0 0,0 0 0,1 0 0,-1 0 0,1-1 0,0 1 0,0-1 0,1 0 0,-1 0 0,1 0 0,-1 0 0,5 2 0,-2-3-72,-1 0 1,1 0-1,0 0 0,0-1 0,0 0 0,0 0 0,0-1 0,0 0 1,0 0-1,0 0 0,0-1 0,0 1 0,0-1 0,0-1 0,0 1 1,0-1-1,-1 0 0,11-6 0,11-5-6754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9.61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24575,'0'12'0,"-1"-6"0,1 0 0,0 0 0,1 0 0,0 0 0,1 8 0,-1-12 0,-1-1 0,1 1 0,0-1 0,-1 0 0,1 1 0,0-1 0,0 0 0,0 0 0,0 0 0,0 1 0,0-1 0,0 0 0,0 0 0,0 0 0,0-1 0,1 1 0,-1 0 0,0 0 0,1-1 0,-1 1 0,1-1 0,-1 1 0,0-1 0,1 0 0,-1 1 0,3-1 0,0 1 0,0 0 0,-1 0 0,1 1 0,-1-1 0,1 1 0,-1 0 0,0 0 0,0 0 0,0 0 0,0 0 0,4 5 0,-3-4 0,-1 0 0,1 0 0,0 0 0,1 0 0,-1-1 0,9 5 0,-9-6-57,0 0 0,0-1 1,0 1-1,0-1 0,0 0 0,0 0 0,0 0 0,0 0 0,0-1 0,0 1 0,0-1 1,-1 0-1,1 0 0,0-1 0,0 1 0,-1-1 0,1 0 0,-1 0 0,1 0 1,-1 0-1,0-1 0,0 1 0,5-6 0,3-5-6769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39.94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25 1 24575,'-4'27'0,"-1"17"0,0 8 0,1 4 0,1 0 0,1-6 0,1-8 0,1-6 0,0-14 0,0-15 0,0-11 0,0-6-8191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40.27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22 24575,'12'-4'0,"7"-1"0,9 0 0,3 1 0,-4 1-8191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3:42.82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1421 98 24575,'-12'-11'0,"-1"-1"0,-1 2 0,1 0 0,-1 0 0,-1 1 0,-26-11 0,24 16 0,0 0 0,0 1 0,0 1 0,-1 0 0,1 1 0,-1 2 0,-22 2 0,-10-1 0,22-2 0,-29 0 0,0 2 0,0 2 0,-91 20 0,97-11 0,-135 41 0,172-48 0,-13 3 0,0 2 0,1 0 0,0 2 0,-39 27 0,52-31 0,-16 12 0,1 0 0,1 2 0,1 1 0,1 1 0,-35 45 0,42-40 0,2 0 0,2 1 0,0 1 0,-11 41 0,18-50 0,3-10 0,0 1 0,1 0 0,1 0 0,0 0 0,1 0 0,0 1 0,1-1 0,1 0 0,1 0 0,-1 0 0,2 0 0,0 0 0,1 0 0,0 0 0,1-1 0,1 0 0,0 0 0,11 17 0,-5-12 0,1 0 0,1 0 0,0-2 0,1 1 0,1-2 0,1 0 0,0-1 0,1-1 0,0-1 0,1 0 0,25 11 0,12 4 0,260 114 0,-225-105 0,147 37 0,272 64 0,-385-114 0,222 13 0,-258-30 0,181 5 0,3 0 0,375 0 0,-400-13 0,-180 0 0,0-2 0,0-4 0,-1-2 0,103-30 0,-109 24 0,-23 6 0,47-18 0,-72 22 0,0 0 0,0-1 0,-1 0 0,0-1 0,0-1 0,-1 0 0,12-12 0,10-11 0,130-143 0,-155 164 0,-1 0 0,0-1 0,-1 0 0,0 0 0,-1-1 0,0 0 0,-1 1 0,0-2 0,-1 1 0,-1 0 0,0-1 0,-1 1 0,0-18 0,-2 4 0,-1 1 0,-1-1 0,-1 1 0,-1 0 0,-17-47 0,13 51 0,-1 0 0,-2 1 0,0 0 0,-1 1 0,0 1 0,-2 0 0,-1 0 0,-27-25 0,-19-10 0,-75-52 0,133 103 0,-30-19 0,0 1 0,-1 1 0,-1 3 0,-1 0 0,0 3 0,-1 1 0,-56-12 0,-30 2 0,-129-6 0,4 1 0,213 22 0,-73-11 0,-185-7 0,175 25 0,-399-14 0,218-14 0,209 21-1365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0.10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118 1 24575,'0'4'0,"-4"5"0,-5 5 0,-6 4 0,-3 7 0,-2 6 0,-7 3 0,3-5-8191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0.43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57 0 24575,'-4'23'0,"-5"16"0,-1 9 0,-2 0 0,0-1 0,2-7-8191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08.71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48 0 24575,'-1'1'0,"0"-1"0,0 1 0,0-1 0,0 1 0,0-1 0,0 1 0,0 0 0,0 0 0,0-1 0,0 1 0,0 0 0,0 0 0,0 0 0,1 0 0,-1 0 0,0 0 0,1 0 0,-1 0 0,1 0 0,-1 1 0,0 1 0,-9 27 0,4 0 0,0-1 0,3 0 0,0 1 0,2 0 0,3 34 0,2-20 0,2 1 0,20 77 0,-26-122 0,7 26 0,0-1 0,2-1 0,23 47 0,-32-71 3,0 1 0,0-1-1,0 1 1,1-1 0,-1 1-1,0-1 1,0 0-1,1 1 1,-1-1 0,0 1-1,1-1 1,-1 1 0,0-1-1,1 0 1,-1 1 0,1-1-1,-1 0 1,0 1 0,1-1-1,-1 0 1,1 0 0,-1 0-1,1 1 1,-1-1 0,1 0-1,-1 0 1,1 0 0,-1 0-1,1 0 1,0 0-1,-1 0 1,1 0 0,-1 0-1,1 0 1,0-1-100,0 0 0,0 0-1,-1 1 1,1-1 0,0 0 0,-1 0 0,1 0-1,-1 0 1,1 0 0,-1-1 0,0 1 0,1 0-1,-1 0 1,0-2 0,3-15-6729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09.09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87 24575,'4'-7'0,"0"1"0,0-1 0,1 1 0,0-1 0,0 2 0,1-1 0,-1 0 0,1 1 0,1 0 0,-1 1 0,1-1 0,8-3 0,-13 6 0,1 1 0,-1 0 0,1 0 0,-1 0 0,1 0 0,-1 0 0,1 1 0,0-1 0,-1 1 0,1 0 0,0 0 0,0 0 0,-1 0 0,1 0 0,0 1 0,-1-1 0,1 1 0,0-1 0,-1 1 0,1 0 0,-1 0 0,1 0 0,-1 1 0,0-1 0,1 0 0,-1 1 0,0 0 0,0-1 0,0 1 0,0 0 0,0 0 0,0 0 0,-1 1 0,1-1 0,-1 0 0,1 0 0,-1 1 0,1 2 0,1 1 6,0 0 0,-1 1 0,0-1 0,-1 1 0,1-1 0,-1 1 0,0-1 0,-1 1 0,0 0 0,0-1 0,0 1 0,-1 0 0,1-1 0,-2 1 0,1-1 0,-1 1 0,0-1 0,0 0 0,-4 7 0,1-4-120,1-1 0,-2 1-1,1-1 1,-1 0 0,0-1 0,-1 1-1,0-1 1,0-1 0,0 1 0,-1-1-1,0 0 1,-12 6 0,-1-2-6712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7.212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 1 24575,'27'4'0,"17"1"0,1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09.608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136 0 24575,'-6'1'0,"0"-1"0,-1 1 0,1 1 0,0-1 0,0 1 0,0 0 0,0 1 0,0 0 0,1-1 0,-1 2 0,1-1 0,0 1 0,0-1 0,0 2 0,0-1 0,1 0 0,-7 9 0,7-9 0,1 0 0,1-1 0,-1 1 0,1 0 0,-1 0 0,1 1 0,0-1 0,1 0 0,-1 1 0,1-1 0,0 1 0,0 0 0,0-1 0,0 1 0,1 0 0,0-1 0,0 1 0,0 0 0,1 0 0,0-1 0,-1 1 0,2 0 0,-1-1 0,3 6 0,-4-8 0,1 0 0,0 1 0,0-1 0,1 0 0,-1 0 0,0-1 0,1 1 0,-1 0 0,1 0 0,0-1 0,-1 1 0,1-1 0,0 1 0,0-1 0,0 0 0,0 0 0,0 0 0,0 0 0,0 0 0,0 0 0,1 0 0,-1-1 0,0 1 0,0-1 0,1 0 0,-1 1 0,0-1 0,1 0 0,-1-1 0,0 1 0,1 0 0,-1-1 0,0 1 0,4-2 0,-2 0 0,0 1 0,-1-1 0,1 0 0,-1 0 0,0-1 0,0 1 0,0-1 0,0 1 0,0-1 0,0 0 0,-1 0 0,1 0 0,-1-1 0,0 1 0,0-1 0,0 1 0,-1-1 0,1 1 0,1-7 0,3-31 0,-4 50 0,1 0 0,-1 0 0,2 0 0,-1 0 0,1-1 0,1 1 0,-1-1 0,1 0 0,1 0 0,-1-1 0,1 0 0,1 0 0,-1 0 0,1-1 0,11 8 0,-16-13-80,0 0 0,0 0-1,1 0 1,-1 0 0,0-1-1,0 1 1,0-1 0,1 0-1,-1 0 1,0 1 0,1-1 0,-1-1-1,0 1 1,0 0 0,1-1-1,1 0 1,12-6-6746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09.969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0 24575,'31'12'0,"11"7"0,-3 5 0,-7 2 0,-6-3 0,-3-10 0,-1-11 0,-5-9 0,-1-8 0,0-5 0,2 1 0,-3 8 0,1 5 0,-3 8 0,-4 7 0,1 3 0,-2-2-8191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13.82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114 6 24575,'-3'-1'0,"-1"0"0,1 0 0,0 0 0,0 1 0,-1-1 0,1 1 0,0 0 0,-1 0 0,1 0 0,0 0 0,-1 1 0,1-1 0,0 1 0,0 0 0,-1 0 0,1 0 0,0 1 0,0-1 0,0 1 0,0-1 0,0 1 0,1 0 0,-1 0 0,1 0 0,-1 0 0,1 1 0,0-1 0,-1 1 0,1-1 0,-2 4 0,2-1 0,-1 0 0,0 0 0,1 0 0,0 1 0,0-1 0,1 1 0,-1-1 0,1 1 0,0-1 0,1 1 0,-1 0 0,1-1 0,0 1 0,1 0 0,-1-1 0,1 1 0,2 5 0,22 45 0,-20-49 0,-1 1 0,0 0 0,0 0 0,-1 1 0,0-1 0,-1 0 0,2 11 0,-9-58-1365,8 15-5461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14.166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5 21 24575,'-2'8'0,"1"0"0,0 0 0,1-1 0,0 1 0,0 0 0,1 0 0,0 0 0,0 0 0,4 12 0,-4-17 0,0 0 0,1 0 0,-1 0 0,1 0 0,0-1 0,0 1 0,0 0 0,0-1 0,0 0 0,1 0 0,-1 1 0,1-1 0,-1 0 0,1-1 0,0 1 0,-1 0 0,1-1 0,0 0 0,0 0 0,0 0 0,1 0 0,-1 0 0,0 0 0,0-1 0,0 1 0,4-1 0,4 0 0,-1-1 0,1 0 0,-1-1 0,1 0 0,-1 0 0,0-1 0,0 0 0,0-1 0,0 0 0,-1-1 0,0 0 0,0 0 0,0-1 0,0 0 0,-1-1 0,0 1 0,13-16 0,-20 21 0,0 0 0,0 0 0,0-1 0,0 1 0,0-1 0,0 1 0,0-1 0,0 1 0,0-1 0,-1 1 0,1-1 0,-1 0 0,1 1 0,-1-1 0,0 0 0,1 1 0,-1-1 0,0 0 0,0 0 0,0 1 0,-1-1 0,1 0 0,0 1 0,-1-1 0,1 0 0,-1 1 0,1-1 0,-1 0 0,0 1 0,1-1 0,-1 1 0,0-1 0,0 1 0,0 0 0,-1-1 0,1 1 0,0 0 0,0 0 0,-1-1 0,1 1 0,0 0 0,-1 1 0,1-1 0,-4-1 0,1 0 0,0 0 0,0 1 0,0 0 0,0-1 0,0 2 0,0-1 0,-1 0 0,1 1 0,0 0 0,0 0 0,-1 0 0,1 0 0,0 1 0,0 0 0,-1 0 0,1 0 0,-7 3 0,6-1 0,0 1 0,0-1 0,0 1 0,1 1 0,-1-1 0,1 1 0,0 0 0,0 0 0,1 0 0,-1 0 0,1 0 0,0 1 0,0 0 0,-3 10 0,4-8 0,-1 0 0,1 0 0,0 0 0,1 1 0,0-1 0,0 0 0,1 1 0,0-1 0,1 0 0,1 14 0,-1-19 4,0 0 0,0 0 0,0 0 0,0 0 0,1 0-1,-1-1 1,1 1 0,-1 0 0,1-1 0,0 1 0,0-1 0,0 0-1,1 0 1,-1 0 0,0 0 0,1 0 0,-1 0 0,1 0 0,0-1 0,-1 0-1,1 1 1,0-1 0,0 0 0,0 0 0,0-1 0,0 1 0,0 0-1,0-1 1,0 0 0,5 0 0,3 0-190,0-1 1,-1 0-1,1-1 0,-1 0 1,0-1-1,0 0 1,16-7-1,6-5-6640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16.221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1171 46 24575,'-14'-5'0,"0"0"0,-1 1 0,1 0 0,-1 1 0,-26-2 0,-10-2 0,26 3 0,0 0 0,0 1 0,-1 2 0,1 0 0,-1 2 0,1 0 0,-1 2 0,1 1 0,-46 14 0,10 5 0,0 3 0,2 2 0,1 3 0,2 2 0,-58 46 0,74-51 0,2 2 0,0 2 0,3 1 0,0 2 0,-31 43 0,60-70 0,0 0 0,1 1 0,0 0 0,1 0 0,0 0 0,1 0 0,-1 1 0,2-1 0,-1 1 0,2 0 0,-1 0 0,1 0 0,1 15 0,1-12 0,0 0 0,2 1 0,-1-1 0,2 0 0,0 0 0,0-1 0,2 1 0,-1-1 0,8 12 0,6 4 0,0-1 0,1-1 0,2 0 0,1-2 0,1-1 0,0-1 0,37 25 0,-13-15 0,2-2 0,1-2 0,1-3 0,1-2 0,1-2 0,1-3 0,108 22 0,-74-26 0,1-3 0,1-4 0,0-4 0,119-12 0,-169 6 0,0-3 0,-1-1 0,0-2 0,0-2 0,48-20 0,-64 20 0,0-1 0,-1 0 0,-1-2 0,0-1 0,0-1 0,-2 0 0,0-2 0,-1 0 0,21-26 0,-22 21 0,-2 0 0,0-1 0,-1-1 0,-1-1 0,-2 0 0,15-41 0,-21 46 0,0 0 0,-2-1 0,0 1 0,-1-1 0,-2 0 0,0 0 0,-1 0 0,-1 0 0,-5-25 0,3 33 0,-2-1 0,1 0 0,-2 1 0,0 0 0,-1 1 0,0-1 0,-1 1 0,-1 0 0,-11-13 0,-16-16 0,-46-41 0,74 75 0,-28-27 0,-1 2 0,-1 1 0,-64-40 0,89 64 0,-1 0 0,0 1 0,0 1 0,0 0 0,-1 1 0,0 1 0,0 0 0,0 1 0,-1 1 0,1 0 0,-1 1 0,0 0 0,1 2 0,-1 0 0,-20 4 0,1 4-1365,5 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0.777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0 24575,'0'20'0,"0"9"0,0 5 0,0 4 0,0-1 0,0-2 0,0-4 0,0-7-8191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1.108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24 1 24575,'-12'79'0,"4"1"0,5 133 0,3-150 0,1-44 42,1-1 0,6 28 1,1 8-1535,-7-34-5334</inkml:trace>
  <inkml:trace contextRef="#ctx0" brushRef="#br0" timeOffset="1">24 778 24575,'3'16'0,"3"8"0,-2 5 0,4-3 0,1-2 0,-3-5-8191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1.45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118 1 24575,'-35'4'0,"-8"1"0,4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1.78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1 24575,'8'12'0,"6"7"0,5 5 0,3 2 0,1 0 0,6 0 0,0 0 0,0-2 0,-1 0 0,-1-4 0,-2-2 0,-5-4-8191</inkml:trace>
  <inkml:trace contextRef="#ctx0" brushRef="#br0" timeOffset="1">390 24 24575,'-4'27'0,"-1"17"0,-4 9 0,0-1 0,1-10-8191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2.88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0 24575,'12'4'0,"7"1"0,5 4 0,2 0 0,4-1 0,2-2 0,-2-3 0,-5-1-8191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7.541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5 1 24575,'-2'40'0,"1"-29"0,0 1 0,1 0 0,0-1 0,1 1 0,0 0 0,1-1 0,0 1 0,5 14 0,-7-25 0,0-1 0,0 0 0,0 0 0,0 0 0,0 0 0,0 1 0,1-1 0,-1 0 0,0 0 0,0 0 0,0 0 0,0 1 0,0-1 0,0 0 0,1 0 0,-1 0 0,0 0 0,0 0 0,0 0 0,0 0 0,1 0 0,-1 1 0,0-1 0,0 0 0,0 0 0,1 0 0,-1 0 0,0 0 0,0 0 0,0 0 0,0 0 0,1 0 0,-1 0 0,0 0 0,0 0 0,0 0 0,1 0 0,-1-1 0,0 1 0,0 0 0,9-8 0,6-18 0,-13 22 0,4-7 0,1 1 0,-1 0 0,2 0 0,-1 0 0,16-13 0,-20 20 0,1 0 0,-1 0 0,1 1 0,0-1 0,0 1 0,0 0 0,0 0 0,0 1 0,0-1 0,0 1 0,1 0 0,-1 0 0,0 0 0,1 0 0,-1 1 0,1 0 0,-1 0 0,9 1 0,9 4-1365,-3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3.21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0 24575,'23'4'0,"16"2"0,1-1-8191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3.54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0 24575,'27'4'0,"17"1"0,13 0 0,4-1 0,3-1 0,3-1 0,-2-1 0,-13-1-8191</inkml:trace>
  <inkml:trace contextRef="#ctx0" brushRef="#br0" timeOffset="1">1008 23 24575,'27'0'0,"17"0"0,13 0 0,4 0 0,3 4 0,-8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3.905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64 24575,'24'0'0,"15"0"0,9 0 0,-4 0-8191</inkml:trace>
  <inkml:trace contextRef="#ctx0" brushRef="#br0" timeOffset="1">596 19 24575,'31'-4'0,"18"-1"0,9 0 0,-6 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4.235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0 158 24575</inkml:trace>
  <inkml:trace contextRef="#ctx0" brushRef="#br0" timeOffset="1">711 90 24575,'27'-8'0,"17"-2"0,8-4 0,4 1 0,0 2 0,2 0 0,-2 1 0,-1 2 0,-11 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4.55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0 207 24575,'27'-8'0,"13"-2"0,12 0 0,4-2 0,5 1 0,-5 3 0,-11 2-8191</inkml:trace>
  <inkml:trace contextRef="#ctx0" brushRef="#br0" timeOffset="1">732 1 24575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4.879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1 289 24575</inkml:trace>
  <inkml:trace contextRef="#ctx0" brushRef="#br0" timeOffset="1">345 37 24575,'27'-16'0,"9"-4"-8191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5.27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0 524 24575,'8'-11'0,"2"-5"-8191</inkml:trace>
  <inkml:trace contextRef="#ctx0" brushRef="#br0" timeOffset="1">183 181 24575,'8'-31'0,"6"-18"0,1-5 0,-2 7-8191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5.60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1 647 24575,'0'-28'0,"0"-12"0,0-3 0,0-3 0,4 3 0,1 1 0,0 8-8191</inkml:trace>
  <inkml:trace contextRef="#ctx0" brushRef="#br0" timeOffset="1">92 166 24575,'-4'-24'0,"-1"-11"0,0-3 0,1 0 0,1 7-8191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5.93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116 836 24575,'0'-23'0,"-4"-8"0,-1 1-8191</inkml:trace>
  <inkml:trace contextRef="#ctx0" brushRef="#br0" timeOffset="1">46 470 24575,'-7'-24'0,"-4"-7"-8191</inkml:trace>
  <inkml:trace contextRef="#ctx0" brushRef="#br0" timeOffset="2">1 104 24575,'0'-11'0,"0"-9"0,0-4 0,0-2 0,0 4-8191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6.26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261 494 24575,'-8'-15'0,"-6"-10"0,-1-3 0,-2-2 0,3 4-8191</inkml:trace>
  <inkml:trace contextRef="#ctx0" brushRef="#br0" timeOffset="1">10 37 24575,'-4'-16'0,"-1"-4"-8191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2:17.869"/>
    </inkml:context>
    <inkml:brush xml:id="br0">
      <inkml:brushProperty name="width" value="0.05" units="cm"/>
      <inkml:brushProperty name="height" value="0.05" units="cm"/>
      <inkml:brushProperty name="color" value="#2476FC"/>
    </inkml:brush>
  </inkml:definitions>
  <inkml:trace contextRef="#ctx0" brushRef="#br0">153 1 24575,'-5'1'0,"0"-1"0,-1 1 0,1 1 0,0-1 0,0 1 0,0 0 0,0 0 0,1 0 0,-1 0 0,1 1 0,-1 0 0,1 0 0,0 0 0,0 1 0,0 0 0,-6 7 0,4-4 0,0 0 0,1 0 0,0 0 0,0 1 0,1 0 0,0 0 0,1 0 0,-1 0 0,-1 10 0,4-17 0,1 1 0,-1-1 0,1 1 0,0 0 0,-1-1 0,1 1 0,0 0 0,0-1 0,0 1 0,0 0 0,0-1 0,1 1 0,-1-1 0,0 1 0,1 0 0,-1-1 0,1 1 0,0-1 0,-1 1 0,1-1 0,0 1 0,0-1 0,0 0 0,0 1 0,0-1 0,0 0 0,0 0 0,1 0 0,-1 0 0,0 0 0,1 0 0,-1 0 0,0 0 0,1 0 0,-1-1 0,1 1 0,-1-1 0,1 1 0,0-1 0,-1 1 0,1-1 0,0 0 0,-1 0 0,1 0 0,0 0 0,2 0 0,2-1 0,-1 1 0,0 0 0,0-1 0,1 0 0,-1-1 0,0 1 0,0-1 0,0 0 0,0 0 0,-1 0 0,1-1 0,-1 0 0,8-5 0,-7 3 0,-1 0 0,0 0 0,-1 0 0,1-1 0,-1 1 0,0-1 0,-1 0 0,1 0 0,-1 0 0,0 0 0,-1 0 0,1 0 0,-1 0 0,0-1 0,-1 1 0,0 0 0,0-1 0,0 1 0,-2-8 0,-5 1 0,1 19 0,-1 24 0,2 49 0,6 77 0,-2 25 0,1-178 0,0 1 0,0-1 0,0 1 0,-1-1 0,0 1 0,0-1 0,0 1 0,0-1 0,0 0 0,-1 1 0,1-1 0,-1 0 0,0 0 0,0 0 0,0 0 0,0-1 0,0 1 0,-1 0 0,0-1 0,1 0 0,-4 3 0,3-4 0,0 0 0,0 0 0,0 0 0,1 0 0,-1-1 0,0 1 0,0-1 0,0 0 0,0 0 0,0 0 0,0 0 0,0-1 0,0 1 0,0-1 0,1 1 0,-1-1 0,0 0 0,0 0 0,0-1 0,1 1 0,-1 0 0,1-1 0,-1 0 0,1 1 0,-3-4 0,1 3-80,1-1 0,0-1-1,0 1 1,0 0 0,0-1-1,0 1 1,1-1 0,-1 0-1,1 0 1,0 0 0,0 0 0,1 0-1,-1-1 1,1 1 0,0-1-1,-1-7 1,0-14-6746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6.64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390 253 24575</inkml:trace>
  <inkml:trace contextRef="#ctx0" brushRef="#br0" timeOffset="1">1 1 24575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6.97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379 188 24575</inkml:trace>
  <inkml:trace contextRef="#ctx0" brushRef="#br0" timeOffset="1">37 28 24575,'-16'-12'0,"-5"-3"-8191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7.284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413 92 24575,'-20'-4'0,"-10"-1"0,-3-4 0,2 0-8191</inkml:trace>
  <inkml:trace contextRef="#ctx0" brushRef="#br0" timeOffset="1">1 1 24575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7.628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683 69 24575,'-16'0'0,"-13"0"0,-8 0 0,-7 0 0,4 0-8191</inkml:trace>
  <inkml:trace contextRef="#ctx0" brushRef="#br0" timeOffset="1">271 1 24575,'-20'0'0,"-10"0"0,-7 0 0,-6 0 0,0 0 0,5 0 0,4 0 0,8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28.05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488 0 24575,'-42'17'0,"1"1"0,-40 24 0,51-26 0,-57 27 0,-62 37 0,145-78 0,0 1 0,0-1 0,0 1 0,1 0 0,-1 0 0,1 1 0,-1-1 0,1 1 0,0-1 0,1 1 0,-1 0 0,1 0 0,-1 0 0,1 1 0,0-1 0,1 0 0,-1 1 0,1-1 0,0 1 0,0 0 0,0-1 0,1 1 0,-1 0 0,1-1 0,1 1 0,-1 0 0,0 0 0,1-1 0,0 1 0,0-1 0,1 1 0,-1-1 0,1 1 0,0-1 0,0 0 0,0 1 0,1-1 0,-1-1 0,1 1 0,0 0 0,6 5 0,5 6-106,117 139-1153,-114-134-5567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33.155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94 2 24575,'-1'1'0,"0"0"0,0-1 0,0 1 0,0 0 0,0-1 0,0 1 0,0 0 0,0-1 0,0 1 0,-1-1 0,1 0 0,0 1 0,0-1 0,0 0 0,-1 0 0,1 0 0,0 0 0,0 0 0,-1 0 0,1 0 0,0 0 0,0 0 0,-1-1 0,1 1 0,0-1 0,0 1 0,0-1 0,0 1 0,-2-2 0,2 2 0,0-1 0,0 1 0,0-1 0,0 1 0,0-1 0,0 1 0,0 0 0,0-1 0,0 1 0,0 0 0,0 0 0,0 0 0,0 0 0,0 0 0,0 0 0,0 0 0,0 0 0,0 0 0,0 0 0,0 1 0,0-1 0,0 0 0,0 1 0,0-1 0,0 1 0,0-1 0,0 1 0,0-1 0,0 1 0,1 0 0,-1-1 0,0 1 0,0 0 0,1 0 0,-1 0 0,1-1 0,-1 1 0,0 0 0,1 0 0,-1 0 0,1 0 0,0 0 0,-1 0 0,1 1 0,-4 9 0,0-1 0,1 1 0,0 0 0,1 0 0,0 0 0,1 0 0,0 12 0,5 78 0,-1-64 0,-3-19 0,1 0 0,1-1 0,1 1 0,0-1 0,1 1 0,9 23 0,-6-35-1365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33.484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5 24575,'16'-3'0,"9"1"0,3 6 0,-2 6 0,-5 9 0,-8 6 0,-4 1 0,-9 5 0,-8 1 0,-6-1 0,-5-2 0,-3-6 0,-2-7 0,4-10 0,4-10 0,6-4-8191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33.846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0 24575,'18'6'0,"0"0"0,-1 1 0,0 1 0,0 0 0,0 1 0,-2 1 0,1 1 0,-1 0 0,-1 1 0,0 1 0,0 0 0,-1 0 0,12 18 0,-22-27 0,-1 0 0,1 0 0,0-1 0,1 1 0,-1-1 0,1 0 0,-1 0 0,8 4 0,-10-6 0,1-1 0,-1 1 0,0-1 0,1 0 0,-1 0 0,0 1 0,1-1 0,-1 0 0,1 0 0,-1 0 0,0 0 0,1 0 0,-1-1 0,1 1 0,-1 0 0,0-1 0,1 1 0,-1-1 0,0 1 0,1-1 0,-1 0 0,0 1 0,0-1 0,0 0 0,0 0 0,0 0 0,0 0 0,0 0 0,0 0 0,0 0 0,0 0 0,1-2 0,19-38 0,-19 35 0,1 0 0,0 0 0,0 1 0,0-1 0,7-9 0,-10 15 0,1 0 0,-1 0 0,0 0 0,0-1 0,0 1 0,1 0 0,-1 0 0,0 0 0,0-1 0,1 1 0,-1 0 0,0 0 0,0 0 0,1 0 0,-1 0 0,0 0 0,0 0 0,1 0 0,-1 0 0,0 0 0,1 0 0,-1 0 0,0 0 0,0 0 0,1 0 0,-1 0 0,0 0 0,1 0 0,-1 0 0,0 0 0,0 0 0,1 0 0,-1 0 0,0 1 0,0-1 0,1 0 0,-1 0 0,0 0 0,0 0 0,1 1 0,-1-1 0,0 0 0,0 0 0,0 1 0,0-1 0,1 0 0,-1 0 0,0 1 0,0-1 0,0 0 0,0 0 0,0 1 0,0-1 0,0 0 0,0 1 0,0-1 0,0 0 0,0 0 0,0 1 0,0-1 0,0 0 0,0 1 0,4 24 0,-4-20 0,1-3 4,-1 0 0,0 1-1,1-1 1,0 0-1,0 1 1,-1-1 0,1 0-1,1 0 1,-1 0 0,0 0-1,0 0 1,1 0-1,-1 0 1,1 0 0,0 0-1,0-1 1,-1 1 0,1-1-1,0 1 1,0-1-1,0 0 1,1 1 0,-1-1-1,0 0 1,0-1 0,1 1-1,-1 0 1,0-1-1,1 1 1,-1-1 0,0 0-1,3 1 1,2-1-128,-1 0 0,0-1 1,0 1-1,1-1 0,-1 0 0,0-1 1,0 0-1,0 0 0,0 0 0,0 0 1,6-5-1,10-7-6702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34.191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33 1 24575,'-4'12'0,"-1"7"0,-1 9 0,2 7 0,1 6 0,1 3 0,2 2 0,-1 1 0,1-3 0,0-6 0,1-5 0,-1-5 0,0-10 0,0-20 0,0-14 0,-4-12 0,-1-1-8191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02:54:34.520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0 0 24575,'16'0'0,"8"0"0,5 0 0,5 0 0,1 0 0,-2 0 0,-3 0 0,-10 0 0,-13 0 0,-10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5524-45DA-AA31-46E6-9BD35B30C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ED8D3-5B5B-56F0-2446-903C59398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9DE7-AE66-33B4-E82B-709A1F06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FC5E-8492-5712-6F0A-1945EEBC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A276-F44E-F54B-6DE8-83D4AFC0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3028-56AB-B956-943D-B47F900C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01134-B697-9502-1C3E-840AB34A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62F3-EEB8-8CA3-773D-B6983A90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549D-7341-F9F6-891A-07A356AE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A2DB-EF07-3A2F-060B-484FD169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EC3E0-EA04-5EA0-58CE-5283938FD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E0F22-E474-4631-64B3-DBFAD617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AB4-010A-7FE0-5254-BD290311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88F9-8FA5-8B5C-AFF5-EE144AE8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D2FF-F9B4-FBC1-0C06-21AD56D7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A4B-E838-09D6-10B8-AEE3DCDF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2492-AAA7-DFE0-D0F7-117521AE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3F67-A39C-D1FF-B2D8-FB00AB8A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34A4-4F0D-E771-F0E1-F4396233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1CA5-30AE-EC5D-FAF1-B81F108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07A0-C580-54DE-464C-E4960F42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17E95-6F51-F2D7-71AB-31D10344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E18F-EFC4-A2EB-4517-626AE1CA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41DC-C265-265E-0C49-30B78170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D21C-8FC1-AD0C-8179-25F27F18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A4D1-2780-E1A9-5E22-DE6E8FF7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88C3-827A-5C1B-049C-6CA807B6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EFE3-DF3E-8BCC-85A1-691AF387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CEF6-E319-3B35-59B6-F5D1D19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E371-9EC4-9A46-4B52-271A2CB5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DB36-24DB-0279-6891-821151B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4754-1194-6B82-D897-B03D6FB5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C883-3630-CAAF-9ECA-806DE628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9AF26-E865-D280-C1F6-1F3F40CF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2B228-55B5-88FB-9942-582D58C2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BEAB-2465-B46E-19DF-931E141AE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0F446-8DCF-FC85-3729-3AD83BAC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9E23D-1A3D-8EDE-C804-E980029C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BADBC-54EC-4B52-4999-DB31E773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A2A-D070-EE2D-9380-0DDE4275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AF686-8579-9AAD-BB88-FE11553C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B460-FC47-E686-2896-CC3C8A51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C0E8-8171-1C03-B513-F2256FAB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E127A-0854-7F2D-D1D3-29BE8D52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95A82-A369-8A4D-BE30-B6CD56CA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F643D-B3BE-D47F-F175-014CF910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A0E9-92F5-E466-436F-E8ACD09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D0BB-1587-819B-82AE-CAD0B010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5B5D2-8F70-F65F-F8DE-31930D9C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19976-403C-5360-BF2D-79F8184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E3CA-4783-55C6-30CF-115F0E37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8012-EE3D-7D5E-52F8-85B6058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A052-CFA1-C4B7-5D98-C928618D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040AF-0376-AED8-FF9A-1A5D21791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8EC7-184E-BCE9-155B-FB0887337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8D33-9666-719D-808C-5AE42BA6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99DD-F006-0E5F-E0CD-AAB85CC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68B7-B592-652A-9D5E-0A61BC22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CD012-C167-D900-3666-129A5A27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B0A6-61DA-D47B-6915-8AA248C2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F45B-51F1-95C1-391C-A8F0226D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2068-FAF4-4852-AFB5-EE4F9FC8378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C81C-C542-F810-4805-DE76542F6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DF41-1A3A-C8FE-26A6-48CBDF80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E421-0115-44CD-860C-8516304A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5.png"/><Relationship Id="rId769" Type="http://schemas.openxmlformats.org/officeDocument/2006/relationships/image" Target="../media/image384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70" Type="http://schemas.openxmlformats.org/officeDocument/2006/relationships/customXml" Target="../ink/ink85.xml"/><Relationship Id="rId836" Type="http://schemas.openxmlformats.org/officeDocument/2006/relationships/customXml" Target="../ink/ink418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682" Type="http://schemas.openxmlformats.org/officeDocument/2006/relationships/customXml" Target="../ink/ink341.xml"/><Relationship Id="rId903" Type="http://schemas.openxmlformats.org/officeDocument/2006/relationships/image" Target="../media/image451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847" Type="http://schemas.openxmlformats.org/officeDocument/2006/relationships/image" Target="../media/image423.png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693" Type="http://schemas.openxmlformats.org/officeDocument/2006/relationships/image" Target="../media/image346.png"/><Relationship Id="rId707" Type="http://schemas.openxmlformats.org/officeDocument/2006/relationships/image" Target="../media/image353.png"/><Relationship Id="rId914" Type="http://schemas.openxmlformats.org/officeDocument/2006/relationships/customXml" Target="../ink/ink457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760" Type="http://schemas.openxmlformats.org/officeDocument/2006/relationships/customXml" Target="../ink/ink380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858" Type="http://schemas.openxmlformats.org/officeDocument/2006/relationships/customXml" Target="../ink/ink429.xml"/><Relationship Id="rId497" Type="http://schemas.openxmlformats.org/officeDocument/2006/relationships/image" Target="../media/image248.png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925" Type="http://schemas.openxmlformats.org/officeDocument/2006/relationships/customXml" Target="../ink/ink463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771" Type="http://schemas.openxmlformats.org/officeDocument/2006/relationships/image" Target="../media/image385.png"/><Relationship Id="rId869" Type="http://schemas.openxmlformats.org/officeDocument/2006/relationships/image" Target="../media/image434.png"/><Relationship Id="rId424" Type="http://schemas.openxmlformats.org/officeDocument/2006/relationships/customXml" Target="../ink/ink212.xml"/><Relationship Id="rId631" Type="http://schemas.openxmlformats.org/officeDocument/2006/relationships/image" Target="../media/image315.png"/><Relationship Id="rId729" Type="http://schemas.openxmlformats.org/officeDocument/2006/relationships/image" Target="../media/image364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7.png"/><Relationship Id="rId782" Type="http://schemas.openxmlformats.org/officeDocument/2006/relationships/customXml" Target="../ink/ink391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customXml" Target="../ink/ink321.xml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3.xml"/><Relationship Id="rId793" Type="http://schemas.openxmlformats.org/officeDocument/2006/relationships/image" Target="../media/image396.png"/><Relationship Id="rId807" Type="http://schemas.openxmlformats.org/officeDocument/2006/relationships/image" Target="../media/image403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653" Type="http://schemas.openxmlformats.org/officeDocument/2006/relationships/image" Target="../media/image326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customXml" Target="../ink/ink430.xml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720" Type="http://schemas.openxmlformats.org/officeDocument/2006/relationships/customXml" Target="../ink/ink360.xml"/><Relationship Id="rId818" Type="http://schemas.openxmlformats.org/officeDocument/2006/relationships/customXml" Target="../ink/ink409.xml"/><Relationship Id="rId152" Type="http://schemas.openxmlformats.org/officeDocument/2006/relationships/customXml" Target="../ink/ink76.xml"/><Relationship Id="rId457" Type="http://schemas.openxmlformats.org/officeDocument/2006/relationships/image" Target="../media/image228.png"/><Relationship Id="rId664" Type="http://schemas.openxmlformats.org/officeDocument/2006/relationships/customXml" Target="../ink/ink332.xml"/><Relationship Id="rId871" Type="http://schemas.openxmlformats.org/officeDocument/2006/relationships/image" Target="../media/image435.png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2.xml"/><Relationship Id="rId731" Type="http://schemas.openxmlformats.org/officeDocument/2006/relationships/image" Target="../media/image365.png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829" Type="http://schemas.openxmlformats.org/officeDocument/2006/relationships/image" Target="../media/image414.png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37.png"/><Relationship Id="rId882" Type="http://schemas.openxmlformats.org/officeDocument/2006/relationships/customXml" Target="../ink/ink441.xml"/><Relationship Id="rId25" Type="http://schemas.openxmlformats.org/officeDocument/2006/relationships/image" Target="../media/image12.png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742" Type="http://schemas.openxmlformats.org/officeDocument/2006/relationships/customXml" Target="../ink/ink371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01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644" Type="http://schemas.openxmlformats.org/officeDocument/2006/relationships/customXml" Target="../ink/ink322.xml"/><Relationship Id="rId686" Type="http://schemas.openxmlformats.org/officeDocument/2006/relationships/customXml" Target="../ink/ink343.xml"/><Relationship Id="rId851" Type="http://schemas.openxmlformats.org/officeDocument/2006/relationships/image" Target="../media/image425.png"/><Relationship Id="rId893" Type="http://schemas.openxmlformats.org/officeDocument/2006/relationships/image" Target="../media/image446.png"/><Relationship Id="rId907" Type="http://schemas.openxmlformats.org/officeDocument/2006/relationships/image" Target="../media/image453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546" Type="http://schemas.openxmlformats.org/officeDocument/2006/relationships/customXml" Target="../ink/ink273.xml"/><Relationship Id="rId711" Type="http://schemas.openxmlformats.org/officeDocument/2006/relationships/image" Target="../media/image355.png"/><Relationship Id="rId753" Type="http://schemas.openxmlformats.org/officeDocument/2006/relationships/image" Target="../media/image376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588" Type="http://schemas.openxmlformats.org/officeDocument/2006/relationships/customXml" Target="../ink/ink294.xml"/><Relationship Id="rId795" Type="http://schemas.openxmlformats.org/officeDocument/2006/relationships/image" Target="../media/image397.png"/><Relationship Id="rId809" Type="http://schemas.openxmlformats.org/officeDocument/2006/relationships/image" Target="../media/image404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697" Type="http://schemas.openxmlformats.org/officeDocument/2006/relationships/image" Target="../media/image348.png"/><Relationship Id="rId820" Type="http://schemas.openxmlformats.org/officeDocument/2006/relationships/customXml" Target="../ink/ink410.xml"/><Relationship Id="rId862" Type="http://schemas.openxmlformats.org/officeDocument/2006/relationships/customXml" Target="../ink/ink431.xml"/><Relationship Id="rId918" Type="http://schemas.openxmlformats.org/officeDocument/2006/relationships/customXml" Target="../ink/ink459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722" Type="http://schemas.openxmlformats.org/officeDocument/2006/relationships/customXml" Target="../ink/ink361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image" Target="../media/image278.png"/><Relationship Id="rId599" Type="http://schemas.openxmlformats.org/officeDocument/2006/relationships/image" Target="../media/image299.png"/><Relationship Id="rId764" Type="http://schemas.openxmlformats.org/officeDocument/2006/relationships/customXml" Target="../ink/ink382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624" Type="http://schemas.openxmlformats.org/officeDocument/2006/relationships/customXml" Target="../ink/ink312.xml"/><Relationship Id="rId666" Type="http://schemas.openxmlformats.org/officeDocument/2006/relationships/customXml" Target="../ink/ink333.xml"/><Relationship Id="rId831" Type="http://schemas.openxmlformats.org/officeDocument/2006/relationships/image" Target="../media/image415.png"/><Relationship Id="rId873" Type="http://schemas.openxmlformats.org/officeDocument/2006/relationships/image" Target="../media/image436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customXml" Target="../ink/ink263.xml"/><Relationship Id="rId929" Type="http://schemas.openxmlformats.org/officeDocument/2006/relationships/customXml" Target="../ink/ink465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33" Type="http://schemas.openxmlformats.org/officeDocument/2006/relationships/image" Target="../media/image366.png"/><Relationship Id="rId775" Type="http://schemas.openxmlformats.org/officeDocument/2006/relationships/image" Target="../media/image387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800" Type="http://schemas.openxmlformats.org/officeDocument/2006/relationships/customXml" Target="../ink/ink400.xml"/><Relationship Id="rId842" Type="http://schemas.openxmlformats.org/officeDocument/2006/relationships/customXml" Target="../ink/ink421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702" Type="http://schemas.openxmlformats.org/officeDocument/2006/relationships/customXml" Target="../ink/ink351.xml"/><Relationship Id="rId884" Type="http://schemas.openxmlformats.org/officeDocument/2006/relationships/customXml" Target="../ink/ink442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image" Target="../media/image268.png"/><Relationship Id="rId579" Type="http://schemas.openxmlformats.org/officeDocument/2006/relationships/image" Target="../media/image289.png"/><Relationship Id="rId744" Type="http://schemas.openxmlformats.org/officeDocument/2006/relationships/customXml" Target="../ink/ink372.xml"/><Relationship Id="rId786" Type="http://schemas.openxmlformats.org/officeDocument/2006/relationships/customXml" Target="../ink/ink393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646" Type="http://schemas.openxmlformats.org/officeDocument/2006/relationships/customXml" Target="../ink/ink323.xml"/><Relationship Id="rId811" Type="http://schemas.openxmlformats.org/officeDocument/2006/relationships/image" Target="../media/image405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688" Type="http://schemas.openxmlformats.org/officeDocument/2006/relationships/customXml" Target="../ink/ink344.xml"/><Relationship Id="rId853" Type="http://schemas.openxmlformats.org/officeDocument/2006/relationships/image" Target="../media/image426.png"/><Relationship Id="rId895" Type="http://schemas.openxmlformats.org/officeDocument/2006/relationships/image" Target="../media/image447.png"/><Relationship Id="rId909" Type="http://schemas.openxmlformats.org/officeDocument/2006/relationships/image" Target="../media/image454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74.xml"/><Relationship Id="rId713" Type="http://schemas.openxmlformats.org/officeDocument/2006/relationships/image" Target="../media/image356.png"/><Relationship Id="rId755" Type="http://schemas.openxmlformats.org/officeDocument/2006/relationships/image" Target="../media/image377.png"/><Relationship Id="rId797" Type="http://schemas.openxmlformats.org/officeDocument/2006/relationships/image" Target="../media/image398.png"/><Relationship Id="rId920" Type="http://schemas.openxmlformats.org/officeDocument/2006/relationships/customXml" Target="../ink/ink460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7.png"/><Relationship Id="rId822" Type="http://schemas.openxmlformats.org/officeDocument/2006/relationships/customXml" Target="../ink/ink411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657" Type="http://schemas.openxmlformats.org/officeDocument/2006/relationships/image" Target="../media/image328.png"/><Relationship Id="rId699" Type="http://schemas.openxmlformats.org/officeDocument/2006/relationships/image" Target="../media/image349.png"/><Relationship Id="rId864" Type="http://schemas.openxmlformats.org/officeDocument/2006/relationships/customXml" Target="../ink/ink432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724" Type="http://schemas.openxmlformats.org/officeDocument/2006/relationships/customXml" Target="../ink/ink362.xml"/><Relationship Id="rId766" Type="http://schemas.openxmlformats.org/officeDocument/2006/relationships/customXml" Target="../ink/ink383.xml"/><Relationship Id="rId931" Type="http://schemas.openxmlformats.org/officeDocument/2006/relationships/customXml" Target="../ink/ink466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285.xml"/><Relationship Id="rId626" Type="http://schemas.openxmlformats.org/officeDocument/2006/relationships/customXml" Target="../ink/ink313.xml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833" Type="http://schemas.openxmlformats.org/officeDocument/2006/relationships/image" Target="../media/image416.png"/><Relationship Id="rId875" Type="http://schemas.openxmlformats.org/officeDocument/2006/relationships/image" Target="../media/image437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customXml" Target="../ink/ink264.xml"/><Relationship Id="rId735" Type="http://schemas.openxmlformats.org/officeDocument/2006/relationships/image" Target="../media/image367.png"/><Relationship Id="rId900" Type="http://schemas.openxmlformats.org/officeDocument/2006/relationships/customXml" Target="../ink/ink450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image" Target="../media/image290.png"/><Relationship Id="rId777" Type="http://schemas.openxmlformats.org/officeDocument/2006/relationships/image" Target="../media/image388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image" Target="../media/image318.png"/><Relationship Id="rId679" Type="http://schemas.openxmlformats.org/officeDocument/2006/relationships/image" Target="../media/image339.png"/><Relationship Id="rId802" Type="http://schemas.openxmlformats.org/officeDocument/2006/relationships/customXml" Target="../ink/ink401.xml"/><Relationship Id="rId844" Type="http://schemas.openxmlformats.org/officeDocument/2006/relationships/customXml" Target="../ink/ink422.xml"/><Relationship Id="rId886" Type="http://schemas.openxmlformats.org/officeDocument/2006/relationships/customXml" Target="../ink/ink44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746" Type="http://schemas.openxmlformats.org/officeDocument/2006/relationships/customXml" Target="../ink/ink373.xml"/><Relationship Id="rId911" Type="http://schemas.openxmlformats.org/officeDocument/2006/relationships/image" Target="../media/image455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788" Type="http://schemas.openxmlformats.org/officeDocument/2006/relationships/customXml" Target="../ink/ink394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648" Type="http://schemas.openxmlformats.org/officeDocument/2006/relationships/customXml" Target="../ink/ink324.xml"/><Relationship Id="rId813" Type="http://schemas.openxmlformats.org/officeDocument/2006/relationships/image" Target="../media/image406.png"/><Relationship Id="rId855" Type="http://schemas.openxmlformats.org/officeDocument/2006/relationships/image" Target="../media/image427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57.png"/><Relationship Id="rId897" Type="http://schemas.openxmlformats.org/officeDocument/2006/relationships/image" Target="../media/image448.png"/><Relationship Id="rId922" Type="http://schemas.openxmlformats.org/officeDocument/2006/relationships/customXml" Target="../ink/ink461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757" Type="http://schemas.openxmlformats.org/officeDocument/2006/relationships/image" Target="../media/image378.png"/><Relationship Id="rId799" Type="http://schemas.openxmlformats.org/officeDocument/2006/relationships/image" Target="../media/image399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image" Target="../media/image280.png"/><Relationship Id="rId617" Type="http://schemas.openxmlformats.org/officeDocument/2006/relationships/image" Target="../media/image308.png"/><Relationship Id="rId659" Type="http://schemas.openxmlformats.org/officeDocument/2006/relationships/image" Target="../media/image329.png"/><Relationship Id="rId824" Type="http://schemas.openxmlformats.org/officeDocument/2006/relationships/customXml" Target="../ink/ink412.xml"/><Relationship Id="rId866" Type="http://schemas.openxmlformats.org/officeDocument/2006/relationships/customXml" Target="../ink/ink433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670" Type="http://schemas.openxmlformats.org/officeDocument/2006/relationships/customXml" Target="../ink/ink335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726" Type="http://schemas.openxmlformats.org/officeDocument/2006/relationships/customXml" Target="../ink/ink363.xml"/><Relationship Id="rId768" Type="http://schemas.openxmlformats.org/officeDocument/2006/relationships/customXml" Target="../ink/ink384.xml"/><Relationship Id="rId933" Type="http://schemas.openxmlformats.org/officeDocument/2006/relationships/customXml" Target="../ink/ink467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286.xml"/><Relationship Id="rId628" Type="http://schemas.openxmlformats.org/officeDocument/2006/relationships/customXml" Target="../ink/ink314.xml"/><Relationship Id="rId835" Type="http://schemas.openxmlformats.org/officeDocument/2006/relationships/image" Target="../media/image417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877" Type="http://schemas.openxmlformats.org/officeDocument/2006/relationships/image" Target="../media/image438.png"/><Relationship Id="rId127" Type="http://schemas.openxmlformats.org/officeDocument/2006/relationships/image" Target="../media/image63.png"/><Relationship Id="rId681" Type="http://schemas.openxmlformats.org/officeDocument/2006/relationships/image" Target="../media/image340.png"/><Relationship Id="rId737" Type="http://schemas.openxmlformats.org/officeDocument/2006/relationships/image" Target="../media/image368.png"/><Relationship Id="rId779" Type="http://schemas.openxmlformats.org/officeDocument/2006/relationships/image" Target="../media/image389.png"/><Relationship Id="rId902" Type="http://schemas.openxmlformats.org/officeDocument/2006/relationships/customXml" Target="../ink/ink451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image" Target="../media/image270.png"/><Relationship Id="rId583" Type="http://schemas.openxmlformats.org/officeDocument/2006/relationships/image" Target="../media/image291.png"/><Relationship Id="rId639" Type="http://schemas.openxmlformats.org/officeDocument/2006/relationships/image" Target="../media/image319.png"/><Relationship Id="rId790" Type="http://schemas.openxmlformats.org/officeDocument/2006/relationships/customXml" Target="../ink/ink395.xml"/><Relationship Id="rId804" Type="http://schemas.openxmlformats.org/officeDocument/2006/relationships/customXml" Target="../ink/ink402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650" Type="http://schemas.openxmlformats.org/officeDocument/2006/relationships/customXml" Target="../ink/ink325.xml"/><Relationship Id="rId846" Type="http://schemas.openxmlformats.org/officeDocument/2006/relationships/customXml" Target="../ink/ink423.xml"/><Relationship Id="rId888" Type="http://schemas.openxmlformats.org/officeDocument/2006/relationships/customXml" Target="../ink/ink444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748" Type="http://schemas.openxmlformats.org/officeDocument/2006/relationships/customXml" Target="../ink/ink374.xml"/><Relationship Id="rId913" Type="http://schemas.openxmlformats.org/officeDocument/2006/relationships/image" Target="../media/image456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52" Type="http://schemas.openxmlformats.org/officeDocument/2006/relationships/customXml" Target="../ink/ink276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image" Target="../media/image407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857" Type="http://schemas.openxmlformats.org/officeDocument/2006/relationships/image" Target="../media/image428.png"/><Relationship Id="rId899" Type="http://schemas.openxmlformats.org/officeDocument/2006/relationships/image" Target="../media/image449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661" Type="http://schemas.openxmlformats.org/officeDocument/2006/relationships/image" Target="../media/image330.png"/><Relationship Id="rId717" Type="http://schemas.openxmlformats.org/officeDocument/2006/relationships/image" Target="../media/image358.png"/><Relationship Id="rId759" Type="http://schemas.openxmlformats.org/officeDocument/2006/relationships/image" Target="../media/image379.png"/><Relationship Id="rId924" Type="http://schemas.openxmlformats.org/officeDocument/2006/relationships/image" Target="../media/image461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619" Type="http://schemas.openxmlformats.org/officeDocument/2006/relationships/image" Target="../media/image309.png"/><Relationship Id="rId770" Type="http://schemas.openxmlformats.org/officeDocument/2006/relationships/customXml" Target="../ink/ink38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826" Type="http://schemas.openxmlformats.org/officeDocument/2006/relationships/customXml" Target="../ink/ink413.xml"/><Relationship Id="rId868" Type="http://schemas.openxmlformats.org/officeDocument/2006/relationships/customXml" Target="../ink/ink434.xml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728" Type="http://schemas.openxmlformats.org/officeDocument/2006/relationships/customXml" Target="../ink/ink364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6.xml"/><Relationship Id="rId574" Type="http://schemas.openxmlformats.org/officeDocument/2006/relationships/customXml" Target="../ink/ink287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781" Type="http://schemas.openxmlformats.org/officeDocument/2006/relationships/image" Target="../media/image390.png"/><Relationship Id="rId837" Type="http://schemas.openxmlformats.org/officeDocument/2006/relationships/image" Target="../media/image418.png"/><Relationship Id="rId879" Type="http://schemas.openxmlformats.org/officeDocument/2006/relationships/image" Target="../media/image439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641" Type="http://schemas.openxmlformats.org/officeDocument/2006/relationships/image" Target="../media/image320.png"/><Relationship Id="rId683" Type="http://schemas.openxmlformats.org/officeDocument/2006/relationships/image" Target="../media/image341.png"/><Relationship Id="rId739" Type="http://schemas.openxmlformats.org/officeDocument/2006/relationships/image" Target="../media/image369.png"/><Relationship Id="rId890" Type="http://schemas.openxmlformats.org/officeDocument/2006/relationships/customXml" Target="../ink/ink445.xml"/><Relationship Id="rId904" Type="http://schemas.openxmlformats.org/officeDocument/2006/relationships/customXml" Target="../ink/ink452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image" Target="../media/image292.png"/><Relationship Id="rId750" Type="http://schemas.openxmlformats.org/officeDocument/2006/relationships/customXml" Target="../ink/ink375.xml"/><Relationship Id="rId792" Type="http://schemas.openxmlformats.org/officeDocument/2006/relationships/customXml" Target="../ink/ink396.xml"/><Relationship Id="rId806" Type="http://schemas.openxmlformats.org/officeDocument/2006/relationships/customXml" Target="../ink/ink403.xml"/><Relationship Id="rId848" Type="http://schemas.openxmlformats.org/officeDocument/2006/relationships/customXml" Target="../ink/ink42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915" Type="http://schemas.openxmlformats.org/officeDocument/2006/relationships/image" Target="../media/image457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7.xml"/><Relationship Id="rId596" Type="http://schemas.openxmlformats.org/officeDocument/2006/relationships/customXml" Target="../ink/ink298.xml"/><Relationship Id="rId761" Type="http://schemas.openxmlformats.org/officeDocument/2006/relationships/image" Target="../media/image380.png"/><Relationship Id="rId817" Type="http://schemas.openxmlformats.org/officeDocument/2006/relationships/image" Target="../media/image408.png"/><Relationship Id="rId859" Type="http://schemas.openxmlformats.org/officeDocument/2006/relationships/image" Target="../media/image429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870" Type="http://schemas.openxmlformats.org/officeDocument/2006/relationships/customXml" Target="../ink/ink435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719" Type="http://schemas.openxmlformats.org/officeDocument/2006/relationships/image" Target="../media/image359.png"/><Relationship Id="rId926" Type="http://schemas.openxmlformats.org/officeDocument/2006/relationships/image" Target="../media/image462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730" Type="http://schemas.openxmlformats.org/officeDocument/2006/relationships/customXml" Target="../ink/ink365.xml"/><Relationship Id="rId772" Type="http://schemas.openxmlformats.org/officeDocument/2006/relationships/customXml" Target="../ink/ink386.xml"/><Relationship Id="rId828" Type="http://schemas.openxmlformats.org/officeDocument/2006/relationships/customXml" Target="../ink/ink414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customXml" Target="../ink/ink316.xml"/><Relationship Id="rId271" Type="http://schemas.openxmlformats.org/officeDocument/2006/relationships/image" Target="../media/image135.png"/><Relationship Id="rId674" Type="http://schemas.openxmlformats.org/officeDocument/2006/relationships/customXml" Target="../ink/ink337.xml"/><Relationship Id="rId881" Type="http://schemas.openxmlformats.org/officeDocument/2006/relationships/image" Target="../media/image440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7.xml"/><Relationship Id="rId576" Type="http://schemas.openxmlformats.org/officeDocument/2006/relationships/customXml" Target="../ink/ink288.xml"/><Relationship Id="rId741" Type="http://schemas.openxmlformats.org/officeDocument/2006/relationships/image" Target="../media/image370.png"/><Relationship Id="rId783" Type="http://schemas.openxmlformats.org/officeDocument/2006/relationships/image" Target="../media/image391.png"/><Relationship Id="rId839" Type="http://schemas.openxmlformats.org/officeDocument/2006/relationships/image" Target="../media/image419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42.png"/><Relationship Id="rId850" Type="http://schemas.openxmlformats.org/officeDocument/2006/relationships/customXml" Target="../ink/ink425.xml"/><Relationship Id="rId892" Type="http://schemas.openxmlformats.org/officeDocument/2006/relationships/customXml" Target="../ink/ink446.xml"/><Relationship Id="rId906" Type="http://schemas.openxmlformats.org/officeDocument/2006/relationships/customXml" Target="../ink/ink453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710" Type="http://schemas.openxmlformats.org/officeDocument/2006/relationships/customXml" Target="../ink/ink355.xml"/><Relationship Id="rId752" Type="http://schemas.openxmlformats.org/officeDocument/2006/relationships/customXml" Target="../ink/ink376.xml"/><Relationship Id="rId808" Type="http://schemas.openxmlformats.org/officeDocument/2006/relationships/customXml" Target="../ink/ink404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6.xml"/><Relationship Id="rId794" Type="http://schemas.openxmlformats.org/officeDocument/2006/relationships/customXml" Target="../ink/ink397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54" Type="http://schemas.openxmlformats.org/officeDocument/2006/relationships/customXml" Target="../ink/ink327.xml"/><Relationship Id="rId696" Type="http://schemas.openxmlformats.org/officeDocument/2006/relationships/customXml" Target="../ink/ink348.xml"/><Relationship Id="rId861" Type="http://schemas.openxmlformats.org/officeDocument/2006/relationships/image" Target="../media/image430.png"/><Relationship Id="rId917" Type="http://schemas.openxmlformats.org/officeDocument/2006/relationships/image" Target="../media/image458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721" Type="http://schemas.openxmlformats.org/officeDocument/2006/relationships/image" Target="../media/image360.png"/><Relationship Id="rId763" Type="http://schemas.openxmlformats.org/officeDocument/2006/relationships/image" Target="../media/image38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299.xml"/><Relationship Id="rId819" Type="http://schemas.openxmlformats.org/officeDocument/2006/relationships/image" Target="../media/image409.png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830" Type="http://schemas.openxmlformats.org/officeDocument/2006/relationships/customXml" Target="../ink/ink415.xml"/><Relationship Id="rId872" Type="http://schemas.openxmlformats.org/officeDocument/2006/relationships/customXml" Target="../ink/ink436.xml"/><Relationship Id="rId928" Type="http://schemas.openxmlformats.org/officeDocument/2006/relationships/image" Target="../media/image463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732" Type="http://schemas.openxmlformats.org/officeDocument/2006/relationships/customXml" Target="../ink/ink366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774" Type="http://schemas.openxmlformats.org/officeDocument/2006/relationships/customXml" Target="../ink/ink387.xml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841" Type="http://schemas.openxmlformats.org/officeDocument/2006/relationships/image" Target="../media/image420.png"/><Relationship Id="rId883" Type="http://schemas.openxmlformats.org/officeDocument/2006/relationships/image" Target="../media/image441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701" Type="http://schemas.openxmlformats.org/officeDocument/2006/relationships/image" Target="../media/image350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43" Type="http://schemas.openxmlformats.org/officeDocument/2006/relationships/image" Target="../media/image371.png"/><Relationship Id="rId785" Type="http://schemas.openxmlformats.org/officeDocument/2006/relationships/image" Target="../media/image392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687" Type="http://schemas.openxmlformats.org/officeDocument/2006/relationships/image" Target="../media/image343.png"/><Relationship Id="rId810" Type="http://schemas.openxmlformats.org/officeDocument/2006/relationships/customXml" Target="../ink/ink405.xml"/><Relationship Id="rId852" Type="http://schemas.openxmlformats.org/officeDocument/2006/relationships/customXml" Target="../ink/ink426.xml"/><Relationship Id="rId908" Type="http://schemas.openxmlformats.org/officeDocument/2006/relationships/customXml" Target="../ink/ink454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customXml" Target="../ink/ink356.xml"/><Relationship Id="rId894" Type="http://schemas.openxmlformats.org/officeDocument/2006/relationships/customXml" Target="../ink/ink447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754" Type="http://schemas.openxmlformats.org/officeDocument/2006/relationships/customXml" Target="../ink/ink377.xml"/><Relationship Id="rId796" Type="http://schemas.openxmlformats.org/officeDocument/2006/relationships/customXml" Target="../ink/ink398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821" Type="http://schemas.openxmlformats.org/officeDocument/2006/relationships/image" Target="../media/image410.png"/><Relationship Id="rId863" Type="http://schemas.openxmlformats.org/officeDocument/2006/relationships/image" Target="../media/image431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698" Type="http://schemas.openxmlformats.org/officeDocument/2006/relationships/customXml" Target="../ink/ink349.xml"/><Relationship Id="rId919" Type="http://schemas.openxmlformats.org/officeDocument/2006/relationships/image" Target="../media/image459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23" Type="http://schemas.openxmlformats.org/officeDocument/2006/relationships/image" Target="../media/image361.png"/><Relationship Id="rId765" Type="http://schemas.openxmlformats.org/officeDocument/2006/relationships/image" Target="../media/image382.png"/><Relationship Id="rId930" Type="http://schemas.openxmlformats.org/officeDocument/2006/relationships/image" Target="../media/image464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12.png"/><Relationship Id="rId832" Type="http://schemas.openxmlformats.org/officeDocument/2006/relationships/customXml" Target="../ink/ink416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667" Type="http://schemas.openxmlformats.org/officeDocument/2006/relationships/image" Target="../media/image333.png"/><Relationship Id="rId874" Type="http://schemas.openxmlformats.org/officeDocument/2006/relationships/customXml" Target="../ink/ink437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34" Type="http://schemas.openxmlformats.org/officeDocument/2006/relationships/customXml" Target="../ink/ink367.xml"/><Relationship Id="rId776" Type="http://schemas.openxmlformats.org/officeDocument/2006/relationships/customXml" Target="../ink/ink388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801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43" Type="http://schemas.openxmlformats.org/officeDocument/2006/relationships/image" Target="../media/image421.png"/><Relationship Id="rId885" Type="http://schemas.openxmlformats.org/officeDocument/2006/relationships/image" Target="../media/image442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703" Type="http://schemas.openxmlformats.org/officeDocument/2006/relationships/image" Target="../media/image351.png"/><Relationship Id="rId745" Type="http://schemas.openxmlformats.org/officeDocument/2006/relationships/image" Target="../media/image372.png"/><Relationship Id="rId910" Type="http://schemas.openxmlformats.org/officeDocument/2006/relationships/customXml" Target="../ink/ink455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787" Type="http://schemas.openxmlformats.org/officeDocument/2006/relationships/image" Target="../media/image393.png"/><Relationship Id="rId812" Type="http://schemas.openxmlformats.org/officeDocument/2006/relationships/customXml" Target="../ink/ink406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323.png"/><Relationship Id="rId689" Type="http://schemas.openxmlformats.org/officeDocument/2006/relationships/image" Target="../media/image344.png"/><Relationship Id="rId854" Type="http://schemas.openxmlformats.org/officeDocument/2006/relationships/customXml" Target="../ink/ink427.xml"/><Relationship Id="rId896" Type="http://schemas.openxmlformats.org/officeDocument/2006/relationships/customXml" Target="../ink/ink448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714" Type="http://schemas.openxmlformats.org/officeDocument/2006/relationships/customXml" Target="../ink/ink357.xml"/><Relationship Id="rId756" Type="http://schemas.openxmlformats.org/officeDocument/2006/relationships/customXml" Target="../ink/ink378.xml"/><Relationship Id="rId921" Type="http://schemas.openxmlformats.org/officeDocument/2006/relationships/image" Target="../media/image46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798" Type="http://schemas.openxmlformats.org/officeDocument/2006/relationships/customXml" Target="../ink/ink399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658" Type="http://schemas.openxmlformats.org/officeDocument/2006/relationships/customXml" Target="../ink/ink329.xml"/><Relationship Id="rId823" Type="http://schemas.openxmlformats.org/officeDocument/2006/relationships/image" Target="../media/image411.png"/><Relationship Id="rId865" Type="http://schemas.openxmlformats.org/officeDocument/2006/relationships/image" Target="../media/image432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image" Target="../media/image362.png"/><Relationship Id="rId932" Type="http://schemas.openxmlformats.org/officeDocument/2006/relationships/image" Target="../media/image465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image" Target="../media/image383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669" Type="http://schemas.openxmlformats.org/officeDocument/2006/relationships/image" Target="../media/image334.png"/><Relationship Id="rId834" Type="http://schemas.openxmlformats.org/officeDocument/2006/relationships/customXml" Target="../ink/ink417.xml"/><Relationship Id="rId876" Type="http://schemas.openxmlformats.org/officeDocument/2006/relationships/customXml" Target="../ink/ink438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680" Type="http://schemas.openxmlformats.org/officeDocument/2006/relationships/customXml" Target="../ink/ink340.xml"/><Relationship Id="rId736" Type="http://schemas.openxmlformats.org/officeDocument/2006/relationships/customXml" Target="../ink/ink368.xml"/><Relationship Id="rId901" Type="http://schemas.openxmlformats.org/officeDocument/2006/relationships/image" Target="../media/image450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78" Type="http://schemas.openxmlformats.org/officeDocument/2006/relationships/customXml" Target="../ink/ink389.xml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803" Type="http://schemas.openxmlformats.org/officeDocument/2006/relationships/image" Target="../media/image401.png"/><Relationship Id="rId845" Type="http://schemas.openxmlformats.org/officeDocument/2006/relationships/image" Target="../media/image422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image" Target="../media/image352.png"/><Relationship Id="rId887" Type="http://schemas.openxmlformats.org/officeDocument/2006/relationships/image" Target="../media/image443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image" Target="../media/image345.png"/><Relationship Id="rId747" Type="http://schemas.openxmlformats.org/officeDocument/2006/relationships/image" Target="../media/image373.png"/><Relationship Id="rId789" Type="http://schemas.openxmlformats.org/officeDocument/2006/relationships/image" Target="../media/image394.png"/><Relationship Id="rId912" Type="http://schemas.openxmlformats.org/officeDocument/2006/relationships/customXml" Target="../ink/ink456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49" Type="http://schemas.openxmlformats.org/officeDocument/2006/relationships/image" Target="../media/image324.png"/><Relationship Id="rId814" Type="http://schemas.openxmlformats.org/officeDocument/2006/relationships/customXml" Target="../ink/ink407.xml"/><Relationship Id="rId856" Type="http://schemas.openxmlformats.org/officeDocument/2006/relationships/customXml" Target="../ink/ink42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660" Type="http://schemas.openxmlformats.org/officeDocument/2006/relationships/customXml" Target="../ink/ink330.xml"/><Relationship Id="rId898" Type="http://schemas.openxmlformats.org/officeDocument/2006/relationships/customXml" Target="../ink/ink449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716" Type="http://schemas.openxmlformats.org/officeDocument/2006/relationships/customXml" Target="../ink/ink358.xml"/><Relationship Id="rId758" Type="http://schemas.openxmlformats.org/officeDocument/2006/relationships/customXml" Target="../ink/ink379.xml"/><Relationship Id="rId923" Type="http://schemas.openxmlformats.org/officeDocument/2006/relationships/customXml" Target="../ink/ink462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825" Type="http://schemas.openxmlformats.org/officeDocument/2006/relationships/image" Target="../media/image412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867" Type="http://schemas.openxmlformats.org/officeDocument/2006/relationships/image" Target="../media/image433.png"/><Relationship Id="rId299" Type="http://schemas.openxmlformats.org/officeDocument/2006/relationships/image" Target="../media/image149.png"/><Relationship Id="rId727" Type="http://schemas.openxmlformats.org/officeDocument/2006/relationships/image" Target="../media/image363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86.png"/><Relationship Id="rId780" Type="http://schemas.openxmlformats.org/officeDocument/2006/relationships/customXml" Target="../ink/ink390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878" Type="http://schemas.openxmlformats.org/officeDocument/2006/relationships/customXml" Target="../ink/ink439.xml"/><Relationship Id="rId640" Type="http://schemas.openxmlformats.org/officeDocument/2006/relationships/customXml" Target="../ink/ink320.xml"/><Relationship Id="rId738" Type="http://schemas.openxmlformats.org/officeDocument/2006/relationships/customXml" Target="../ink/ink369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image" Target="../media/image402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95.png"/><Relationship Id="rId889" Type="http://schemas.openxmlformats.org/officeDocument/2006/relationships/image" Target="../media/image444.png"/><Relationship Id="rId444" Type="http://schemas.openxmlformats.org/officeDocument/2006/relationships/customXml" Target="../ink/ink222.xml"/><Relationship Id="rId651" Type="http://schemas.openxmlformats.org/officeDocument/2006/relationships/image" Target="../media/image325.png"/><Relationship Id="rId749" Type="http://schemas.openxmlformats.org/officeDocument/2006/relationships/image" Target="../media/image374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7.png"/><Relationship Id="rId816" Type="http://schemas.openxmlformats.org/officeDocument/2006/relationships/customXml" Target="../ink/ink408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image" Target="../media/image413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673" Type="http://schemas.openxmlformats.org/officeDocument/2006/relationships/image" Target="../media/image336.png"/><Relationship Id="rId880" Type="http://schemas.openxmlformats.org/officeDocument/2006/relationships/customXml" Target="../ink/ink44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Relationship Id="rId740" Type="http://schemas.openxmlformats.org/officeDocument/2006/relationships/customXml" Target="../ink/ink370.xml"/><Relationship Id="rId838" Type="http://schemas.openxmlformats.org/officeDocument/2006/relationships/customXml" Target="../ink/ink419.xml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337" Type="http://schemas.openxmlformats.org/officeDocument/2006/relationships/image" Target="../media/image168.png"/><Relationship Id="rId891" Type="http://schemas.openxmlformats.org/officeDocument/2006/relationships/image" Target="../media/image445.png"/><Relationship Id="rId905" Type="http://schemas.openxmlformats.org/officeDocument/2006/relationships/image" Target="../media/image452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image" Target="../media/image375.png"/><Relationship Id="rId849" Type="http://schemas.openxmlformats.org/officeDocument/2006/relationships/image" Target="../media/image424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5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image" Target="../media/image347.png"/><Relationship Id="rId709" Type="http://schemas.openxmlformats.org/officeDocument/2006/relationships/image" Target="../media/image354.png"/><Relationship Id="rId916" Type="http://schemas.openxmlformats.org/officeDocument/2006/relationships/customXml" Target="../ink/ink458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7.png"/><Relationship Id="rId762" Type="http://schemas.openxmlformats.org/officeDocument/2006/relationships/customXml" Target="../ink/ink381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customXml" Target="../ink/ink311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927" Type="http://schemas.openxmlformats.org/officeDocument/2006/relationships/customXml" Target="../ink/ink464.xml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customXml" Target="../ink/ink283.xml"/><Relationship Id="rId773" Type="http://schemas.openxmlformats.org/officeDocument/2006/relationships/image" Target="../media/image386.png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image" Target="../media/image316.png"/><Relationship Id="rId840" Type="http://schemas.openxmlformats.org/officeDocument/2006/relationships/customXml" Target="../ink/ink420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image" Target="../media/image288.png"/><Relationship Id="rId700" Type="http://schemas.openxmlformats.org/officeDocument/2006/relationships/customXml" Target="../ink/ink350.xml"/><Relationship Id="rId132" Type="http://schemas.openxmlformats.org/officeDocument/2006/relationships/customXml" Target="../ink/ink66.xml"/><Relationship Id="rId784" Type="http://schemas.openxmlformats.org/officeDocument/2006/relationships/customXml" Target="../ink/ink39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3.png"/><Relationship Id="rId21" Type="http://schemas.openxmlformats.org/officeDocument/2006/relationships/image" Target="../media/image475.png"/><Relationship Id="rId42" Type="http://schemas.openxmlformats.org/officeDocument/2006/relationships/customXml" Target="../ink/ink488.xml"/><Relationship Id="rId63" Type="http://schemas.openxmlformats.org/officeDocument/2006/relationships/image" Target="../media/image496.png"/><Relationship Id="rId84" Type="http://schemas.openxmlformats.org/officeDocument/2006/relationships/customXml" Target="../ink/ink509.xml"/><Relationship Id="rId138" Type="http://schemas.openxmlformats.org/officeDocument/2006/relationships/customXml" Target="../ink/ink536.xml"/><Relationship Id="rId159" Type="http://schemas.openxmlformats.org/officeDocument/2006/relationships/image" Target="../media/image544.png"/><Relationship Id="rId170" Type="http://schemas.openxmlformats.org/officeDocument/2006/relationships/customXml" Target="../ink/ink552.xml"/><Relationship Id="rId191" Type="http://schemas.openxmlformats.org/officeDocument/2006/relationships/image" Target="../media/image560.png"/><Relationship Id="rId205" Type="http://schemas.openxmlformats.org/officeDocument/2006/relationships/image" Target="../media/image567.png"/><Relationship Id="rId16" Type="http://schemas.openxmlformats.org/officeDocument/2006/relationships/customXml" Target="../ink/ink475.xml"/><Relationship Id="rId107" Type="http://schemas.openxmlformats.org/officeDocument/2006/relationships/image" Target="../media/image518.png"/><Relationship Id="rId11" Type="http://schemas.openxmlformats.org/officeDocument/2006/relationships/image" Target="../media/image470.png"/><Relationship Id="rId32" Type="http://schemas.openxmlformats.org/officeDocument/2006/relationships/customXml" Target="../ink/ink483.xml"/><Relationship Id="rId37" Type="http://schemas.openxmlformats.org/officeDocument/2006/relationships/image" Target="../media/image483.png"/><Relationship Id="rId53" Type="http://schemas.openxmlformats.org/officeDocument/2006/relationships/image" Target="../media/image491.png"/><Relationship Id="rId58" Type="http://schemas.openxmlformats.org/officeDocument/2006/relationships/customXml" Target="../ink/ink496.xml"/><Relationship Id="rId74" Type="http://schemas.openxmlformats.org/officeDocument/2006/relationships/customXml" Target="../ink/ink504.xml"/><Relationship Id="rId79" Type="http://schemas.openxmlformats.org/officeDocument/2006/relationships/image" Target="../media/image504.png"/><Relationship Id="rId102" Type="http://schemas.openxmlformats.org/officeDocument/2006/relationships/customXml" Target="../ink/ink518.xml"/><Relationship Id="rId123" Type="http://schemas.openxmlformats.org/officeDocument/2006/relationships/image" Target="../media/image526.png"/><Relationship Id="rId128" Type="http://schemas.openxmlformats.org/officeDocument/2006/relationships/customXml" Target="../ink/ink531.xml"/><Relationship Id="rId144" Type="http://schemas.openxmlformats.org/officeDocument/2006/relationships/customXml" Target="../ink/ink539.xml"/><Relationship Id="rId149" Type="http://schemas.openxmlformats.org/officeDocument/2006/relationships/image" Target="../media/image539.png"/><Relationship Id="rId5" Type="http://schemas.openxmlformats.org/officeDocument/2006/relationships/image" Target="../media/image467.png"/><Relationship Id="rId90" Type="http://schemas.openxmlformats.org/officeDocument/2006/relationships/customXml" Target="../ink/ink512.xml"/><Relationship Id="rId95" Type="http://schemas.openxmlformats.org/officeDocument/2006/relationships/image" Target="../media/image512.png"/><Relationship Id="rId160" Type="http://schemas.openxmlformats.org/officeDocument/2006/relationships/customXml" Target="../ink/ink547.xml"/><Relationship Id="rId165" Type="http://schemas.openxmlformats.org/officeDocument/2006/relationships/image" Target="../media/image547.png"/><Relationship Id="rId181" Type="http://schemas.openxmlformats.org/officeDocument/2006/relationships/image" Target="../media/image555.png"/><Relationship Id="rId186" Type="http://schemas.openxmlformats.org/officeDocument/2006/relationships/customXml" Target="../ink/ink560.xml"/><Relationship Id="rId22" Type="http://schemas.openxmlformats.org/officeDocument/2006/relationships/customXml" Target="../ink/ink478.xml"/><Relationship Id="rId27" Type="http://schemas.openxmlformats.org/officeDocument/2006/relationships/image" Target="../media/image478.png"/><Relationship Id="rId43" Type="http://schemas.openxmlformats.org/officeDocument/2006/relationships/image" Target="../media/image486.png"/><Relationship Id="rId48" Type="http://schemas.openxmlformats.org/officeDocument/2006/relationships/customXml" Target="../ink/ink491.xml"/><Relationship Id="rId64" Type="http://schemas.openxmlformats.org/officeDocument/2006/relationships/customXml" Target="../ink/ink499.xml"/><Relationship Id="rId69" Type="http://schemas.openxmlformats.org/officeDocument/2006/relationships/image" Target="../media/image499.png"/><Relationship Id="rId113" Type="http://schemas.openxmlformats.org/officeDocument/2006/relationships/image" Target="../media/image521.png"/><Relationship Id="rId118" Type="http://schemas.openxmlformats.org/officeDocument/2006/relationships/customXml" Target="../ink/ink526.xml"/><Relationship Id="rId134" Type="http://schemas.openxmlformats.org/officeDocument/2006/relationships/customXml" Target="../ink/ink534.xml"/><Relationship Id="rId139" Type="http://schemas.openxmlformats.org/officeDocument/2006/relationships/image" Target="../media/image534.png"/><Relationship Id="rId80" Type="http://schemas.openxmlformats.org/officeDocument/2006/relationships/customXml" Target="../ink/ink507.xml"/><Relationship Id="rId85" Type="http://schemas.openxmlformats.org/officeDocument/2006/relationships/image" Target="../media/image507.png"/><Relationship Id="rId150" Type="http://schemas.openxmlformats.org/officeDocument/2006/relationships/customXml" Target="../ink/ink542.xml"/><Relationship Id="rId155" Type="http://schemas.openxmlformats.org/officeDocument/2006/relationships/image" Target="../media/image542.png"/><Relationship Id="rId171" Type="http://schemas.openxmlformats.org/officeDocument/2006/relationships/image" Target="../media/image550.png"/><Relationship Id="rId176" Type="http://schemas.openxmlformats.org/officeDocument/2006/relationships/customXml" Target="../ink/ink555.xml"/><Relationship Id="rId192" Type="http://schemas.openxmlformats.org/officeDocument/2006/relationships/customXml" Target="../ink/ink563.xml"/><Relationship Id="rId197" Type="http://schemas.openxmlformats.org/officeDocument/2006/relationships/image" Target="../media/image563.png"/><Relationship Id="rId201" Type="http://schemas.openxmlformats.org/officeDocument/2006/relationships/image" Target="../media/image565.png"/><Relationship Id="rId12" Type="http://schemas.openxmlformats.org/officeDocument/2006/relationships/customXml" Target="../ink/ink473.xml"/><Relationship Id="rId17" Type="http://schemas.openxmlformats.org/officeDocument/2006/relationships/image" Target="../media/image473.png"/><Relationship Id="rId33" Type="http://schemas.openxmlformats.org/officeDocument/2006/relationships/image" Target="../media/image481.png"/><Relationship Id="rId38" Type="http://schemas.openxmlformats.org/officeDocument/2006/relationships/customXml" Target="../ink/ink486.xml"/><Relationship Id="rId59" Type="http://schemas.openxmlformats.org/officeDocument/2006/relationships/image" Target="../media/image494.png"/><Relationship Id="rId103" Type="http://schemas.openxmlformats.org/officeDocument/2006/relationships/image" Target="../media/image516.png"/><Relationship Id="rId108" Type="http://schemas.openxmlformats.org/officeDocument/2006/relationships/customXml" Target="../ink/ink521.xml"/><Relationship Id="rId124" Type="http://schemas.openxmlformats.org/officeDocument/2006/relationships/customXml" Target="../ink/ink529.xml"/><Relationship Id="rId129" Type="http://schemas.openxmlformats.org/officeDocument/2006/relationships/image" Target="../media/image529.png"/><Relationship Id="rId54" Type="http://schemas.openxmlformats.org/officeDocument/2006/relationships/customXml" Target="../ink/ink494.xml"/><Relationship Id="rId70" Type="http://schemas.openxmlformats.org/officeDocument/2006/relationships/customXml" Target="../ink/ink502.xml"/><Relationship Id="rId75" Type="http://schemas.openxmlformats.org/officeDocument/2006/relationships/image" Target="../media/image502.png"/><Relationship Id="rId91" Type="http://schemas.openxmlformats.org/officeDocument/2006/relationships/image" Target="../media/image510.png"/><Relationship Id="rId96" Type="http://schemas.openxmlformats.org/officeDocument/2006/relationships/customXml" Target="../ink/ink515.xml"/><Relationship Id="rId140" Type="http://schemas.openxmlformats.org/officeDocument/2006/relationships/customXml" Target="../ink/ink537.xml"/><Relationship Id="rId145" Type="http://schemas.openxmlformats.org/officeDocument/2006/relationships/image" Target="../media/image537.png"/><Relationship Id="rId161" Type="http://schemas.openxmlformats.org/officeDocument/2006/relationships/image" Target="../media/image545.png"/><Relationship Id="rId166" Type="http://schemas.openxmlformats.org/officeDocument/2006/relationships/customXml" Target="../ink/ink550.xml"/><Relationship Id="rId182" Type="http://schemas.openxmlformats.org/officeDocument/2006/relationships/customXml" Target="../ink/ink558.xml"/><Relationship Id="rId187" Type="http://schemas.openxmlformats.org/officeDocument/2006/relationships/image" Target="../media/image5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0.xml"/><Relationship Id="rId23" Type="http://schemas.openxmlformats.org/officeDocument/2006/relationships/image" Target="../media/image476.png"/><Relationship Id="rId28" Type="http://schemas.openxmlformats.org/officeDocument/2006/relationships/customXml" Target="../ink/ink481.xml"/><Relationship Id="rId49" Type="http://schemas.openxmlformats.org/officeDocument/2006/relationships/image" Target="../media/image489.png"/><Relationship Id="rId114" Type="http://schemas.openxmlformats.org/officeDocument/2006/relationships/customXml" Target="../ink/ink524.xml"/><Relationship Id="rId119" Type="http://schemas.openxmlformats.org/officeDocument/2006/relationships/image" Target="../media/image524.png"/><Relationship Id="rId44" Type="http://schemas.openxmlformats.org/officeDocument/2006/relationships/customXml" Target="../ink/ink489.xml"/><Relationship Id="rId60" Type="http://schemas.openxmlformats.org/officeDocument/2006/relationships/customXml" Target="../ink/ink497.xml"/><Relationship Id="rId65" Type="http://schemas.openxmlformats.org/officeDocument/2006/relationships/image" Target="../media/image497.png"/><Relationship Id="rId81" Type="http://schemas.openxmlformats.org/officeDocument/2006/relationships/image" Target="../media/image505.png"/><Relationship Id="rId86" Type="http://schemas.openxmlformats.org/officeDocument/2006/relationships/customXml" Target="../ink/ink510.xml"/><Relationship Id="rId130" Type="http://schemas.openxmlformats.org/officeDocument/2006/relationships/customXml" Target="../ink/ink532.xml"/><Relationship Id="rId135" Type="http://schemas.openxmlformats.org/officeDocument/2006/relationships/image" Target="../media/image532.png"/><Relationship Id="rId151" Type="http://schemas.openxmlformats.org/officeDocument/2006/relationships/image" Target="../media/image540.png"/><Relationship Id="rId156" Type="http://schemas.openxmlformats.org/officeDocument/2006/relationships/customXml" Target="../ink/ink545.xml"/><Relationship Id="rId177" Type="http://schemas.openxmlformats.org/officeDocument/2006/relationships/image" Target="../media/image553.png"/><Relationship Id="rId198" Type="http://schemas.openxmlformats.org/officeDocument/2006/relationships/customXml" Target="../ink/ink566.xml"/><Relationship Id="rId172" Type="http://schemas.openxmlformats.org/officeDocument/2006/relationships/customXml" Target="../ink/ink553.xml"/><Relationship Id="rId193" Type="http://schemas.openxmlformats.org/officeDocument/2006/relationships/image" Target="../media/image561.png"/><Relationship Id="rId202" Type="http://schemas.openxmlformats.org/officeDocument/2006/relationships/customXml" Target="../ink/ink568.xml"/><Relationship Id="rId13" Type="http://schemas.openxmlformats.org/officeDocument/2006/relationships/image" Target="../media/image471.png"/><Relationship Id="rId18" Type="http://schemas.openxmlformats.org/officeDocument/2006/relationships/customXml" Target="../ink/ink476.xml"/><Relationship Id="rId39" Type="http://schemas.openxmlformats.org/officeDocument/2006/relationships/image" Target="../media/image484.png"/><Relationship Id="rId109" Type="http://schemas.openxmlformats.org/officeDocument/2006/relationships/image" Target="../media/image519.png"/><Relationship Id="rId34" Type="http://schemas.openxmlformats.org/officeDocument/2006/relationships/customXml" Target="../ink/ink484.xml"/><Relationship Id="rId50" Type="http://schemas.openxmlformats.org/officeDocument/2006/relationships/customXml" Target="../ink/ink492.xml"/><Relationship Id="rId55" Type="http://schemas.openxmlformats.org/officeDocument/2006/relationships/image" Target="../media/image492.png"/><Relationship Id="rId76" Type="http://schemas.openxmlformats.org/officeDocument/2006/relationships/customXml" Target="../ink/ink505.xml"/><Relationship Id="rId97" Type="http://schemas.openxmlformats.org/officeDocument/2006/relationships/image" Target="../media/image513.png"/><Relationship Id="rId104" Type="http://schemas.openxmlformats.org/officeDocument/2006/relationships/customXml" Target="../ink/ink519.xml"/><Relationship Id="rId120" Type="http://schemas.openxmlformats.org/officeDocument/2006/relationships/customXml" Target="../ink/ink527.xml"/><Relationship Id="rId125" Type="http://schemas.openxmlformats.org/officeDocument/2006/relationships/image" Target="../media/image527.png"/><Relationship Id="rId141" Type="http://schemas.openxmlformats.org/officeDocument/2006/relationships/image" Target="../media/image535.png"/><Relationship Id="rId146" Type="http://schemas.openxmlformats.org/officeDocument/2006/relationships/customXml" Target="../ink/ink540.xml"/><Relationship Id="rId167" Type="http://schemas.openxmlformats.org/officeDocument/2006/relationships/image" Target="../media/image548.png"/><Relationship Id="rId188" Type="http://schemas.openxmlformats.org/officeDocument/2006/relationships/customXml" Target="../ink/ink561.xml"/><Relationship Id="rId7" Type="http://schemas.openxmlformats.org/officeDocument/2006/relationships/image" Target="../media/image468.png"/><Relationship Id="rId71" Type="http://schemas.openxmlformats.org/officeDocument/2006/relationships/image" Target="../media/image500.png"/><Relationship Id="rId92" Type="http://schemas.openxmlformats.org/officeDocument/2006/relationships/customXml" Target="../ink/ink513.xml"/><Relationship Id="rId162" Type="http://schemas.openxmlformats.org/officeDocument/2006/relationships/customXml" Target="../ink/ink548.xml"/><Relationship Id="rId183" Type="http://schemas.openxmlformats.org/officeDocument/2006/relationships/image" Target="../media/image556.png"/><Relationship Id="rId2" Type="http://schemas.openxmlformats.org/officeDocument/2006/relationships/customXml" Target="../ink/ink468.xml"/><Relationship Id="rId29" Type="http://schemas.openxmlformats.org/officeDocument/2006/relationships/image" Target="../media/image479.png"/><Relationship Id="rId24" Type="http://schemas.openxmlformats.org/officeDocument/2006/relationships/customXml" Target="../ink/ink479.xml"/><Relationship Id="rId40" Type="http://schemas.openxmlformats.org/officeDocument/2006/relationships/customXml" Target="../ink/ink487.xml"/><Relationship Id="rId45" Type="http://schemas.openxmlformats.org/officeDocument/2006/relationships/image" Target="../media/image487.png"/><Relationship Id="rId66" Type="http://schemas.openxmlformats.org/officeDocument/2006/relationships/customXml" Target="../ink/ink500.xml"/><Relationship Id="rId87" Type="http://schemas.openxmlformats.org/officeDocument/2006/relationships/image" Target="../media/image508.png"/><Relationship Id="rId110" Type="http://schemas.openxmlformats.org/officeDocument/2006/relationships/customXml" Target="../ink/ink522.xml"/><Relationship Id="rId115" Type="http://schemas.openxmlformats.org/officeDocument/2006/relationships/image" Target="../media/image522.png"/><Relationship Id="rId131" Type="http://schemas.openxmlformats.org/officeDocument/2006/relationships/image" Target="../media/image530.png"/><Relationship Id="rId136" Type="http://schemas.openxmlformats.org/officeDocument/2006/relationships/customXml" Target="../ink/ink535.xml"/><Relationship Id="rId157" Type="http://schemas.openxmlformats.org/officeDocument/2006/relationships/image" Target="../media/image543.png"/><Relationship Id="rId178" Type="http://schemas.openxmlformats.org/officeDocument/2006/relationships/customXml" Target="../ink/ink556.xml"/><Relationship Id="rId61" Type="http://schemas.openxmlformats.org/officeDocument/2006/relationships/image" Target="../media/image495.png"/><Relationship Id="rId82" Type="http://schemas.openxmlformats.org/officeDocument/2006/relationships/customXml" Target="../ink/ink508.xml"/><Relationship Id="rId152" Type="http://schemas.openxmlformats.org/officeDocument/2006/relationships/customXml" Target="../ink/ink543.xml"/><Relationship Id="rId173" Type="http://schemas.openxmlformats.org/officeDocument/2006/relationships/image" Target="../media/image551.png"/><Relationship Id="rId194" Type="http://schemas.openxmlformats.org/officeDocument/2006/relationships/customXml" Target="../ink/ink564.xml"/><Relationship Id="rId199" Type="http://schemas.openxmlformats.org/officeDocument/2006/relationships/image" Target="../media/image564.png"/><Relationship Id="rId203" Type="http://schemas.openxmlformats.org/officeDocument/2006/relationships/image" Target="../media/image566.png"/><Relationship Id="rId19" Type="http://schemas.openxmlformats.org/officeDocument/2006/relationships/image" Target="../media/image474.png"/><Relationship Id="rId14" Type="http://schemas.openxmlformats.org/officeDocument/2006/relationships/customXml" Target="../ink/ink474.xml"/><Relationship Id="rId30" Type="http://schemas.openxmlformats.org/officeDocument/2006/relationships/customXml" Target="../ink/ink482.xml"/><Relationship Id="rId35" Type="http://schemas.openxmlformats.org/officeDocument/2006/relationships/image" Target="../media/image482.png"/><Relationship Id="rId56" Type="http://schemas.openxmlformats.org/officeDocument/2006/relationships/customXml" Target="../ink/ink495.xml"/><Relationship Id="rId77" Type="http://schemas.openxmlformats.org/officeDocument/2006/relationships/image" Target="../media/image503.png"/><Relationship Id="rId100" Type="http://schemas.openxmlformats.org/officeDocument/2006/relationships/customXml" Target="../ink/ink517.xml"/><Relationship Id="rId105" Type="http://schemas.openxmlformats.org/officeDocument/2006/relationships/image" Target="../media/image517.png"/><Relationship Id="rId126" Type="http://schemas.openxmlformats.org/officeDocument/2006/relationships/customXml" Target="../ink/ink530.xml"/><Relationship Id="rId147" Type="http://schemas.openxmlformats.org/officeDocument/2006/relationships/image" Target="../media/image538.png"/><Relationship Id="rId168" Type="http://schemas.openxmlformats.org/officeDocument/2006/relationships/customXml" Target="../ink/ink551.xml"/><Relationship Id="rId8" Type="http://schemas.openxmlformats.org/officeDocument/2006/relationships/customXml" Target="../ink/ink471.xml"/><Relationship Id="rId51" Type="http://schemas.openxmlformats.org/officeDocument/2006/relationships/image" Target="../media/image490.png"/><Relationship Id="rId72" Type="http://schemas.openxmlformats.org/officeDocument/2006/relationships/customXml" Target="../ink/ink503.xml"/><Relationship Id="rId93" Type="http://schemas.openxmlformats.org/officeDocument/2006/relationships/image" Target="../media/image511.png"/><Relationship Id="rId98" Type="http://schemas.openxmlformats.org/officeDocument/2006/relationships/customXml" Target="../ink/ink516.xml"/><Relationship Id="rId121" Type="http://schemas.openxmlformats.org/officeDocument/2006/relationships/image" Target="../media/image525.png"/><Relationship Id="rId142" Type="http://schemas.openxmlformats.org/officeDocument/2006/relationships/customXml" Target="../ink/ink538.xml"/><Relationship Id="rId163" Type="http://schemas.openxmlformats.org/officeDocument/2006/relationships/image" Target="../media/image546.png"/><Relationship Id="rId184" Type="http://schemas.openxmlformats.org/officeDocument/2006/relationships/customXml" Target="../ink/ink559.xml"/><Relationship Id="rId189" Type="http://schemas.openxmlformats.org/officeDocument/2006/relationships/image" Target="../media/image559.png"/><Relationship Id="rId3" Type="http://schemas.openxmlformats.org/officeDocument/2006/relationships/image" Target="../media/image466.png"/><Relationship Id="rId25" Type="http://schemas.openxmlformats.org/officeDocument/2006/relationships/image" Target="../media/image477.png"/><Relationship Id="rId46" Type="http://schemas.openxmlformats.org/officeDocument/2006/relationships/customXml" Target="../ink/ink490.xml"/><Relationship Id="rId67" Type="http://schemas.openxmlformats.org/officeDocument/2006/relationships/image" Target="../media/image498.png"/><Relationship Id="rId116" Type="http://schemas.openxmlformats.org/officeDocument/2006/relationships/customXml" Target="../ink/ink525.xml"/><Relationship Id="rId137" Type="http://schemas.openxmlformats.org/officeDocument/2006/relationships/image" Target="../media/image533.png"/><Relationship Id="rId158" Type="http://schemas.openxmlformats.org/officeDocument/2006/relationships/customXml" Target="../ink/ink546.xml"/><Relationship Id="rId20" Type="http://schemas.openxmlformats.org/officeDocument/2006/relationships/customXml" Target="../ink/ink477.xml"/><Relationship Id="rId41" Type="http://schemas.openxmlformats.org/officeDocument/2006/relationships/image" Target="../media/image485.png"/><Relationship Id="rId62" Type="http://schemas.openxmlformats.org/officeDocument/2006/relationships/customXml" Target="../ink/ink498.xml"/><Relationship Id="rId83" Type="http://schemas.openxmlformats.org/officeDocument/2006/relationships/image" Target="../media/image506.png"/><Relationship Id="rId88" Type="http://schemas.openxmlformats.org/officeDocument/2006/relationships/customXml" Target="../ink/ink511.xml"/><Relationship Id="rId111" Type="http://schemas.openxmlformats.org/officeDocument/2006/relationships/image" Target="../media/image520.png"/><Relationship Id="rId132" Type="http://schemas.openxmlformats.org/officeDocument/2006/relationships/customXml" Target="../ink/ink533.xml"/><Relationship Id="rId153" Type="http://schemas.openxmlformats.org/officeDocument/2006/relationships/image" Target="../media/image541.png"/><Relationship Id="rId174" Type="http://schemas.openxmlformats.org/officeDocument/2006/relationships/customXml" Target="../ink/ink554.xml"/><Relationship Id="rId179" Type="http://schemas.openxmlformats.org/officeDocument/2006/relationships/image" Target="../media/image554.png"/><Relationship Id="rId195" Type="http://schemas.openxmlformats.org/officeDocument/2006/relationships/image" Target="../media/image562.png"/><Relationship Id="rId190" Type="http://schemas.openxmlformats.org/officeDocument/2006/relationships/customXml" Target="../ink/ink562.xml"/><Relationship Id="rId204" Type="http://schemas.openxmlformats.org/officeDocument/2006/relationships/customXml" Target="../ink/ink569.xml"/><Relationship Id="rId15" Type="http://schemas.openxmlformats.org/officeDocument/2006/relationships/image" Target="../media/image472.png"/><Relationship Id="rId36" Type="http://schemas.openxmlformats.org/officeDocument/2006/relationships/customXml" Target="../ink/ink485.xml"/><Relationship Id="rId57" Type="http://schemas.openxmlformats.org/officeDocument/2006/relationships/image" Target="../media/image493.png"/><Relationship Id="rId106" Type="http://schemas.openxmlformats.org/officeDocument/2006/relationships/customXml" Target="../ink/ink520.xml"/><Relationship Id="rId127" Type="http://schemas.openxmlformats.org/officeDocument/2006/relationships/image" Target="../media/image528.png"/><Relationship Id="rId10" Type="http://schemas.openxmlformats.org/officeDocument/2006/relationships/customXml" Target="../ink/ink472.xml"/><Relationship Id="rId31" Type="http://schemas.openxmlformats.org/officeDocument/2006/relationships/image" Target="../media/image480.png"/><Relationship Id="rId52" Type="http://schemas.openxmlformats.org/officeDocument/2006/relationships/customXml" Target="../ink/ink493.xml"/><Relationship Id="rId73" Type="http://schemas.openxmlformats.org/officeDocument/2006/relationships/image" Target="../media/image501.png"/><Relationship Id="rId78" Type="http://schemas.openxmlformats.org/officeDocument/2006/relationships/customXml" Target="../ink/ink506.xml"/><Relationship Id="rId94" Type="http://schemas.openxmlformats.org/officeDocument/2006/relationships/customXml" Target="../ink/ink514.xml"/><Relationship Id="rId99" Type="http://schemas.openxmlformats.org/officeDocument/2006/relationships/image" Target="../media/image514.png"/><Relationship Id="rId101" Type="http://schemas.openxmlformats.org/officeDocument/2006/relationships/image" Target="../media/image515.png"/><Relationship Id="rId122" Type="http://schemas.openxmlformats.org/officeDocument/2006/relationships/customXml" Target="../ink/ink528.xml"/><Relationship Id="rId143" Type="http://schemas.openxmlformats.org/officeDocument/2006/relationships/image" Target="../media/image536.png"/><Relationship Id="rId148" Type="http://schemas.openxmlformats.org/officeDocument/2006/relationships/customXml" Target="../ink/ink541.xml"/><Relationship Id="rId164" Type="http://schemas.openxmlformats.org/officeDocument/2006/relationships/customXml" Target="../ink/ink549.xml"/><Relationship Id="rId169" Type="http://schemas.openxmlformats.org/officeDocument/2006/relationships/image" Target="../media/image549.png"/><Relationship Id="rId185" Type="http://schemas.openxmlformats.org/officeDocument/2006/relationships/image" Target="../media/image557.png"/><Relationship Id="rId4" Type="http://schemas.openxmlformats.org/officeDocument/2006/relationships/customXml" Target="../ink/ink469.xml"/><Relationship Id="rId9" Type="http://schemas.openxmlformats.org/officeDocument/2006/relationships/image" Target="../media/image469.png"/><Relationship Id="rId180" Type="http://schemas.openxmlformats.org/officeDocument/2006/relationships/customXml" Target="../ink/ink557.xml"/><Relationship Id="rId26" Type="http://schemas.openxmlformats.org/officeDocument/2006/relationships/customXml" Target="../ink/ink480.xml"/><Relationship Id="rId47" Type="http://schemas.openxmlformats.org/officeDocument/2006/relationships/image" Target="../media/image488.png"/><Relationship Id="rId68" Type="http://schemas.openxmlformats.org/officeDocument/2006/relationships/customXml" Target="../ink/ink501.xml"/><Relationship Id="rId89" Type="http://schemas.openxmlformats.org/officeDocument/2006/relationships/image" Target="../media/image509.png"/><Relationship Id="rId112" Type="http://schemas.openxmlformats.org/officeDocument/2006/relationships/customXml" Target="../ink/ink523.xml"/><Relationship Id="rId133" Type="http://schemas.openxmlformats.org/officeDocument/2006/relationships/image" Target="../media/image531.png"/><Relationship Id="rId154" Type="http://schemas.openxmlformats.org/officeDocument/2006/relationships/customXml" Target="../ink/ink544.xml"/><Relationship Id="rId175" Type="http://schemas.openxmlformats.org/officeDocument/2006/relationships/image" Target="../media/image552.png"/><Relationship Id="rId196" Type="http://schemas.openxmlformats.org/officeDocument/2006/relationships/customXml" Target="../ink/ink565.xml"/><Relationship Id="rId200" Type="http://schemas.openxmlformats.org/officeDocument/2006/relationships/customXml" Target="../ink/ink5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EB6A-D38A-B82F-0814-689AB42A7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AF704-AB40-CBD7-4949-4120B3676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0062F00-C9A7-B1CA-A2BC-ABA3394CA50D}"/>
              </a:ext>
            </a:extLst>
          </p:cNvPr>
          <p:cNvGrpSpPr/>
          <p:nvPr/>
        </p:nvGrpSpPr>
        <p:grpSpPr>
          <a:xfrm>
            <a:off x="4382386" y="2018149"/>
            <a:ext cx="306360" cy="195120"/>
            <a:chOff x="4382386" y="2018149"/>
            <a:chExt cx="30636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764C67-168D-D3AC-8EE1-A48786714D1E}"/>
                    </a:ext>
                  </a:extLst>
                </p14:cNvPr>
                <p14:cNvContentPartPr/>
                <p14:nvPr/>
              </p14:nvContentPartPr>
              <p14:xfrm>
                <a:off x="4385626" y="2018149"/>
                <a:ext cx="11880" cy="14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764C67-168D-D3AC-8EE1-A48786714D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6626" y="2009149"/>
                  <a:ext cx="2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E43604-A574-D57F-34D2-C1CAEE4A8DD5}"/>
                    </a:ext>
                  </a:extLst>
                </p14:cNvPr>
                <p14:cNvContentPartPr/>
                <p14:nvPr/>
              </p14:nvContentPartPr>
              <p14:xfrm>
                <a:off x="4382386" y="2026429"/>
                <a:ext cx="130680" cy="11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E43604-A574-D57F-34D2-C1CAEE4A8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3386" y="2017429"/>
                  <a:ext cx="148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850FA4-B2E9-B48E-A0B6-70D9FF164EA9}"/>
                    </a:ext>
                  </a:extLst>
                </p14:cNvPr>
                <p14:cNvContentPartPr/>
                <p14:nvPr/>
              </p14:nvContentPartPr>
              <p14:xfrm>
                <a:off x="4531066" y="2069629"/>
                <a:ext cx="92880" cy="64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850FA4-B2E9-B48E-A0B6-70D9FF164E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2426" y="2060989"/>
                  <a:ext cx="110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5D714B-4F05-FD93-66C6-26039B903BB9}"/>
                    </a:ext>
                  </a:extLst>
                </p14:cNvPr>
                <p14:cNvContentPartPr/>
                <p14:nvPr/>
              </p14:nvContentPartPr>
              <p14:xfrm>
                <a:off x="4588306" y="2054149"/>
                <a:ext cx="100440" cy="159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5D714B-4F05-FD93-66C6-26039B903B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9306" y="2045149"/>
                  <a:ext cx="1180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5A352D-902B-F3C5-51B5-6C92DC8DE92D}"/>
              </a:ext>
            </a:extLst>
          </p:cNvPr>
          <p:cNvGrpSpPr/>
          <p:nvPr/>
        </p:nvGrpSpPr>
        <p:grpSpPr>
          <a:xfrm>
            <a:off x="3434146" y="2190949"/>
            <a:ext cx="2755080" cy="2019600"/>
            <a:chOff x="3434146" y="2190949"/>
            <a:chExt cx="2755080" cy="20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55682B-7C9F-6306-2E3E-6060053B853A}"/>
                    </a:ext>
                  </a:extLst>
                </p14:cNvPr>
                <p14:cNvContentPartPr/>
                <p14:nvPr/>
              </p14:nvContentPartPr>
              <p14:xfrm>
                <a:off x="3582466" y="2813029"/>
                <a:ext cx="59040" cy="22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55682B-7C9F-6306-2E3E-6060053B85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3466" y="2804389"/>
                  <a:ext cx="76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855267-7C0A-0C1B-DA55-1C222D152BFB}"/>
                    </a:ext>
                  </a:extLst>
                </p14:cNvPr>
                <p14:cNvContentPartPr/>
                <p14:nvPr/>
              </p14:nvContentPartPr>
              <p14:xfrm>
                <a:off x="3599746" y="2848669"/>
                <a:ext cx="74520" cy="19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855267-7C0A-0C1B-DA55-1C222D152B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0746" y="2840029"/>
                  <a:ext cx="92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A6A30C-8792-DF18-5A43-D83075FABCBA}"/>
                    </a:ext>
                  </a:extLst>
                </p14:cNvPr>
                <p14:cNvContentPartPr/>
                <p14:nvPr/>
              </p14:nvContentPartPr>
              <p14:xfrm>
                <a:off x="3591466" y="2965309"/>
                <a:ext cx="42120" cy="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A6A30C-8792-DF18-5A43-D83075FABC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2826" y="2956669"/>
                  <a:ext cx="59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E2B339-B771-4F04-73B7-4EDDE9FC38CD}"/>
                    </a:ext>
                  </a:extLst>
                </p14:cNvPr>
                <p14:cNvContentPartPr/>
                <p14:nvPr/>
              </p14:nvContentPartPr>
              <p14:xfrm>
                <a:off x="3696946" y="2957029"/>
                <a:ext cx="82800" cy="5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E2B339-B771-4F04-73B7-4EDDE9FC38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8306" y="2948389"/>
                  <a:ext cx="100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A69500-A9C9-23C1-312D-8A80E3780BF3}"/>
                    </a:ext>
                  </a:extLst>
                </p14:cNvPr>
                <p14:cNvContentPartPr/>
                <p14:nvPr/>
              </p14:nvContentPartPr>
              <p14:xfrm>
                <a:off x="3783706" y="2957029"/>
                <a:ext cx="64800" cy="19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A69500-A9C9-23C1-312D-8A80E3780B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4706" y="2948389"/>
                  <a:ext cx="82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97874-27C1-545C-8BAA-66B5FC8A8922}"/>
                    </a:ext>
                  </a:extLst>
                </p14:cNvPr>
                <p14:cNvContentPartPr/>
                <p14:nvPr/>
              </p14:nvContentPartPr>
              <p14:xfrm>
                <a:off x="3902506" y="2990149"/>
                <a:ext cx="27360" cy="7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97874-27C1-545C-8BAA-66B5FC8A89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3506" y="2981509"/>
                  <a:ext cx="45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0E33A0-F38A-F4CA-E119-020BFECBDD1B}"/>
                    </a:ext>
                  </a:extLst>
                </p14:cNvPr>
                <p14:cNvContentPartPr/>
                <p14:nvPr/>
              </p14:nvContentPartPr>
              <p14:xfrm>
                <a:off x="3434146" y="2695309"/>
                <a:ext cx="579600" cy="57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0E33A0-F38A-F4CA-E119-020BFECBDD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25146" y="2686309"/>
                  <a:ext cx="597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829AEB-E2AF-88AB-BEAE-DA5390E0838D}"/>
                    </a:ext>
                  </a:extLst>
                </p14:cNvPr>
                <p14:cNvContentPartPr/>
                <p14:nvPr/>
              </p14:nvContentPartPr>
              <p14:xfrm>
                <a:off x="4026706" y="2544829"/>
                <a:ext cx="233640" cy="190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829AEB-E2AF-88AB-BEAE-DA5390E083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7706" y="2535829"/>
                  <a:ext cx="251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32AC66-611B-0CB7-3A7B-162626565BB3}"/>
                    </a:ext>
                  </a:extLst>
                </p14:cNvPr>
                <p14:cNvContentPartPr/>
                <p14:nvPr/>
              </p14:nvContentPartPr>
              <p14:xfrm>
                <a:off x="4242346" y="2504149"/>
                <a:ext cx="73440" cy="12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32AC66-611B-0CB7-3A7B-162626565B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3346" y="2495509"/>
                  <a:ext cx="91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D06615-15B4-651B-1050-9BE09259E375}"/>
                    </a:ext>
                  </a:extLst>
                </p14:cNvPr>
                <p14:cNvContentPartPr/>
                <p14:nvPr/>
              </p14:nvContentPartPr>
              <p14:xfrm>
                <a:off x="4456546" y="2388229"/>
                <a:ext cx="24840" cy="18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D06615-15B4-651B-1050-9BE09259E3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7906" y="2379589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BC6C57-11D0-ACEB-E445-D06ADD310D62}"/>
                    </a:ext>
                  </a:extLst>
                </p14:cNvPr>
                <p14:cNvContentPartPr/>
                <p14:nvPr/>
              </p14:nvContentPartPr>
              <p14:xfrm>
                <a:off x="4456546" y="2413429"/>
                <a:ext cx="113400" cy="14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BC6C57-11D0-ACEB-E445-D06ADD310D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7906" y="2404789"/>
                  <a:ext cx="131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D0E565-5A62-F5EA-60F8-930FD9E54D80}"/>
                    </a:ext>
                  </a:extLst>
                </p14:cNvPr>
                <p14:cNvContentPartPr/>
                <p14:nvPr/>
              </p14:nvContentPartPr>
              <p14:xfrm>
                <a:off x="4595866" y="2471029"/>
                <a:ext cx="87480" cy="88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D0E565-5A62-F5EA-60F8-930FD9E54D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7226" y="2462389"/>
                  <a:ext cx="105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62A377-FEDC-4751-4293-FA305DE71A1A}"/>
                    </a:ext>
                  </a:extLst>
                </p14:cNvPr>
                <p14:cNvContentPartPr/>
                <p14:nvPr/>
              </p14:nvContentPartPr>
              <p14:xfrm>
                <a:off x="4645906" y="2471029"/>
                <a:ext cx="114840" cy="9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62A377-FEDC-4751-4293-FA305DE71A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6906" y="2462389"/>
                  <a:ext cx="132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8DEA8D-B951-51AA-3F9E-6538077D98FE}"/>
                    </a:ext>
                  </a:extLst>
                </p14:cNvPr>
                <p14:cNvContentPartPr/>
                <p14:nvPr/>
              </p14:nvContentPartPr>
              <p14:xfrm>
                <a:off x="4760746" y="2489389"/>
                <a:ext cx="9144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8DEA8D-B951-51AA-3F9E-6538077D98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2106" y="2480749"/>
                  <a:ext cx="109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7E796C-E58F-7567-92B9-E25B1DF46EAE}"/>
                    </a:ext>
                  </a:extLst>
                </p14:cNvPr>
                <p14:cNvContentPartPr/>
                <p14:nvPr/>
              </p14:nvContentPartPr>
              <p14:xfrm>
                <a:off x="4843546" y="2405509"/>
                <a:ext cx="59400" cy="167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7E796C-E58F-7567-92B9-E25B1DF46E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4546" y="2396509"/>
                  <a:ext cx="77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70139B-83AE-AA25-1537-D6ED5C0B1200}"/>
                    </a:ext>
                  </a:extLst>
                </p14:cNvPr>
                <p14:cNvContentPartPr/>
                <p14:nvPr/>
              </p14:nvContentPartPr>
              <p14:xfrm>
                <a:off x="4901866" y="2487949"/>
                <a:ext cx="87840" cy="9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70139B-83AE-AA25-1537-D6ED5C0B12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3226" y="2478949"/>
                  <a:ext cx="105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F54AC2-B4E5-C730-6A72-001C5D22AF95}"/>
                    </a:ext>
                  </a:extLst>
                </p14:cNvPr>
                <p14:cNvContentPartPr/>
                <p14:nvPr/>
              </p14:nvContentPartPr>
              <p14:xfrm>
                <a:off x="5024986" y="2378869"/>
                <a:ext cx="90360" cy="16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F54AC2-B4E5-C730-6A72-001C5D22AF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15986" y="2369869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4CAA95-FEB1-B9B3-7D78-639B9B4F3DA3}"/>
                    </a:ext>
                  </a:extLst>
                </p14:cNvPr>
                <p14:cNvContentPartPr/>
                <p14:nvPr/>
              </p14:nvContentPartPr>
              <p14:xfrm>
                <a:off x="5115706" y="2471749"/>
                <a:ext cx="57960" cy="8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4CAA95-FEB1-B9B3-7D78-639B9B4F3D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6706" y="2463109"/>
                  <a:ext cx="75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724266-F88F-0A23-D15B-26B073655DA7}"/>
                    </a:ext>
                  </a:extLst>
                </p14:cNvPr>
                <p14:cNvContentPartPr/>
                <p14:nvPr/>
              </p14:nvContentPartPr>
              <p14:xfrm>
                <a:off x="5196706" y="2495869"/>
                <a:ext cx="56160" cy="6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724266-F88F-0A23-D15B-26B073655D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7706" y="2487229"/>
                  <a:ext cx="73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246D95-6DBA-6C40-CEFF-1AEF488A4911}"/>
                    </a:ext>
                  </a:extLst>
                </p14:cNvPr>
                <p14:cNvContentPartPr/>
                <p14:nvPr/>
              </p14:nvContentPartPr>
              <p14:xfrm>
                <a:off x="5271946" y="2495869"/>
                <a:ext cx="41760" cy="10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246D95-6DBA-6C40-CEFF-1AEF488A49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62946" y="2487229"/>
                  <a:ext cx="59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E99A78-9205-081A-D513-9E7F1135A366}"/>
                    </a:ext>
                  </a:extLst>
                </p14:cNvPr>
                <p14:cNvContentPartPr/>
                <p14:nvPr/>
              </p14:nvContentPartPr>
              <p14:xfrm>
                <a:off x="4347826" y="2190949"/>
                <a:ext cx="1139400" cy="57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E99A78-9205-081A-D513-9E7F1135A3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8826" y="2181949"/>
                  <a:ext cx="11570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02F57F-B717-7D36-5AB7-2B558A08D7C7}"/>
                    </a:ext>
                  </a:extLst>
                </p14:cNvPr>
                <p14:cNvContentPartPr/>
                <p14:nvPr/>
              </p14:nvContentPartPr>
              <p14:xfrm>
                <a:off x="4019866" y="3146749"/>
                <a:ext cx="299880" cy="158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02F57F-B717-7D36-5AB7-2B558A08D7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11226" y="3137749"/>
                  <a:ext cx="317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8E5E401-4B89-5189-525D-C987097749D1}"/>
                    </a:ext>
                  </a:extLst>
                </p14:cNvPr>
                <p14:cNvContentPartPr/>
                <p14:nvPr/>
              </p14:nvContentPartPr>
              <p14:xfrm>
                <a:off x="4283386" y="3212629"/>
                <a:ext cx="64440" cy="155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8E5E401-4B89-5189-525D-C987097749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74746" y="3203629"/>
                  <a:ext cx="82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30CDF0-B314-95AA-3A7C-9E35A866A2DE}"/>
                    </a:ext>
                  </a:extLst>
                </p14:cNvPr>
                <p14:cNvContentPartPr/>
                <p14:nvPr/>
              </p14:nvContentPartPr>
              <p14:xfrm>
                <a:off x="4496866" y="3179869"/>
                <a:ext cx="59040" cy="155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30CDF0-B314-95AA-3A7C-9E35A866A2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8226" y="3170869"/>
                  <a:ext cx="76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56A430-CECF-D0F5-F1DE-538DE1DB3135}"/>
                    </a:ext>
                  </a:extLst>
                </p14:cNvPr>
                <p14:cNvContentPartPr/>
                <p14:nvPr/>
              </p14:nvContentPartPr>
              <p14:xfrm>
                <a:off x="4530706" y="3196069"/>
                <a:ext cx="24120" cy="124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56A430-CECF-D0F5-F1DE-538DE1DB31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21706" y="3187429"/>
                  <a:ext cx="41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536B08-F8CB-5528-4DAE-E0A245C534C6}"/>
                    </a:ext>
                  </a:extLst>
                </p14:cNvPr>
                <p14:cNvContentPartPr/>
                <p14:nvPr/>
              </p14:nvContentPartPr>
              <p14:xfrm>
                <a:off x="4497586" y="3261949"/>
                <a:ext cx="5580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536B08-F8CB-5528-4DAE-E0A245C534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88586" y="3252949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3C54EE-9571-71AA-EC6B-EEA1FE34B988}"/>
                    </a:ext>
                  </a:extLst>
                </p14:cNvPr>
                <p14:cNvContentPartPr/>
                <p14:nvPr/>
              </p14:nvContentPartPr>
              <p14:xfrm>
                <a:off x="4613146" y="3261949"/>
                <a:ext cx="47880" cy="5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3C54EE-9571-71AA-EC6B-EEA1FE34B9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04146" y="3252949"/>
                  <a:ext cx="65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53489DA-5CD1-249B-ED1F-8435E7BD5275}"/>
                    </a:ext>
                  </a:extLst>
                </p14:cNvPr>
                <p14:cNvContentPartPr/>
                <p14:nvPr/>
              </p14:nvContentPartPr>
              <p14:xfrm>
                <a:off x="4662826" y="3286789"/>
                <a:ext cx="57240" cy="141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53489DA-5CD1-249B-ED1F-8435E7BD52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3826" y="3277789"/>
                  <a:ext cx="74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6EBD6C-9913-0E8F-DE97-612DF2005205}"/>
                    </a:ext>
                  </a:extLst>
                </p14:cNvPr>
                <p14:cNvContentPartPr/>
                <p14:nvPr/>
              </p14:nvContentPartPr>
              <p14:xfrm>
                <a:off x="4785586" y="3220549"/>
                <a:ext cx="9000" cy="150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6EBD6C-9913-0E8F-DE97-612DF20052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6586" y="3211909"/>
                  <a:ext cx="2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E8B1238-12D1-6872-C9F8-3A2A70ED34E2}"/>
                    </a:ext>
                  </a:extLst>
                </p14:cNvPr>
                <p14:cNvContentPartPr/>
                <p14:nvPr/>
              </p14:nvContentPartPr>
              <p14:xfrm>
                <a:off x="4777666" y="3210829"/>
                <a:ext cx="52560" cy="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E8B1238-12D1-6872-C9F8-3A2A70ED34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9026" y="3201829"/>
                  <a:ext cx="70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AB0D667-8BBF-713D-FD21-A52C93620724}"/>
                    </a:ext>
                  </a:extLst>
                </p14:cNvPr>
                <p14:cNvContentPartPr/>
                <p14:nvPr/>
              </p14:nvContentPartPr>
              <p14:xfrm>
                <a:off x="4777666" y="3286789"/>
                <a:ext cx="2304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AB0D667-8BBF-713D-FD21-A52C936207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9026" y="3278149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0F2ED5-F787-CBEC-BE8A-ABEAF30B99D9}"/>
                    </a:ext>
                  </a:extLst>
                </p14:cNvPr>
                <p14:cNvContentPartPr/>
                <p14:nvPr/>
              </p14:nvContentPartPr>
              <p14:xfrm>
                <a:off x="4802506" y="3228469"/>
                <a:ext cx="91080" cy="1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0F2ED5-F787-CBEC-BE8A-ABEAF30B99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93866" y="3219829"/>
                  <a:ext cx="108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90C928-270E-FBAC-2C1E-A831E57C9ECF}"/>
                    </a:ext>
                  </a:extLst>
                </p14:cNvPr>
                <p14:cNvContentPartPr/>
                <p14:nvPr/>
              </p14:nvContentPartPr>
              <p14:xfrm>
                <a:off x="4800706" y="3245749"/>
                <a:ext cx="68760" cy="51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90C928-270E-FBAC-2C1E-A831E57C9E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92066" y="3236749"/>
                  <a:ext cx="86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52991E-FD71-A8D8-AB06-6D70CC4529ED}"/>
                    </a:ext>
                  </a:extLst>
                </p14:cNvPr>
                <p14:cNvContentPartPr/>
                <p14:nvPr/>
              </p14:nvContentPartPr>
              <p14:xfrm>
                <a:off x="4900786" y="3311269"/>
                <a:ext cx="80640" cy="97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52991E-FD71-A8D8-AB06-6D70CC4529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91786" y="3302629"/>
                  <a:ext cx="98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FBDE5F-7378-2298-31AF-351BD1627D4C}"/>
                    </a:ext>
                  </a:extLst>
                </p14:cNvPr>
                <p14:cNvContentPartPr/>
                <p14:nvPr/>
              </p14:nvContentPartPr>
              <p14:xfrm>
                <a:off x="4942546" y="3311269"/>
                <a:ext cx="171000" cy="92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FBDE5F-7378-2298-31AF-351BD1627D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33546" y="3302629"/>
                  <a:ext cx="188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7AFA87-37EB-1678-60FA-1D28F1CA1D1C}"/>
                    </a:ext>
                  </a:extLst>
                </p14:cNvPr>
                <p14:cNvContentPartPr/>
                <p14:nvPr/>
              </p14:nvContentPartPr>
              <p14:xfrm>
                <a:off x="5139106" y="3328189"/>
                <a:ext cx="65880" cy="5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7AFA87-37EB-1678-60FA-1D28F1CA1D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30106" y="3319189"/>
                  <a:ext cx="83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ABE96C-75AB-1578-D2BA-F514C3603CFA}"/>
                    </a:ext>
                  </a:extLst>
                </p14:cNvPr>
                <p14:cNvContentPartPr/>
                <p14:nvPr/>
              </p14:nvContentPartPr>
              <p14:xfrm>
                <a:off x="5221546" y="3340789"/>
                <a:ext cx="55080" cy="52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ABE96C-75AB-1578-D2BA-F514C3603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2906" y="3332149"/>
                  <a:ext cx="72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D4EF09-3560-75BE-94EE-F0DE8EA19061}"/>
                    </a:ext>
                  </a:extLst>
                </p14:cNvPr>
                <p14:cNvContentPartPr/>
                <p14:nvPr/>
              </p14:nvContentPartPr>
              <p14:xfrm>
                <a:off x="5262946" y="3196069"/>
                <a:ext cx="34200" cy="233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D4EF09-3560-75BE-94EE-F0DE8EA190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54306" y="3187429"/>
                  <a:ext cx="51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A7C8D4-96CC-FFA6-EEEE-B041ACF799D5}"/>
                    </a:ext>
                  </a:extLst>
                </p14:cNvPr>
                <p14:cNvContentPartPr/>
                <p14:nvPr/>
              </p14:nvContentPartPr>
              <p14:xfrm>
                <a:off x="4471306" y="3022189"/>
                <a:ext cx="983520" cy="545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A7C8D4-96CC-FFA6-EEEE-B041ACF799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2306" y="3013549"/>
                  <a:ext cx="10011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2203C0-3994-4EAE-6F03-CAB50FF77E46}"/>
                    </a:ext>
                  </a:extLst>
                </p14:cNvPr>
                <p14:cNvContentPartPr/>
                <p14:nvPr/>
              </p14:nvContentPartPr>
              <p14:xfrm>
                <a:off x="3919426" y="3179869"/>
                <a:ext cx="493560" cy="77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2203C0-3994-4EAE-6F03-CAB50FF77E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0786" y="3170869"/>
                  <a:ext cx="511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26EA74-6769-FBDA-0F93-1CB2FD94A62E}"/>
                    </a:ext>
                  </a:extLst>
                </p14:cNvPr>
                <p14:cNvContentPartPr/>
                <p14:nvPr/>
              </p14:nvContentPartPr>
              <p14:xfrm>
                <a:off x="4431706" y="3846949"/>
                <a:ext cx="42840" cy="14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26EA74-6769-FBDA-0F93-1CB2FD94A6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23066" y="3837949"/>
                  <a:ext cx="60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D1A4E15-2894-1B09-4E37-4FA6AA6B1B19}"/>
                    </a:ext>
                  </a:extLst>
                </p14:cNvPr>
                <p14:cNvContentPartPr/>
                <p14:nvPr/>
              </p14:nvContentPartPr>
              <p14:xfrm>
                <a:off x="4661386" y="3873589"/>
                <a:ext cx="212400" cy="11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1A4E15-2894-1B09-4E37-4FA6AA6B1B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52386" y="3864949"/>
                  <a:ext cx="230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538718-3B6D-D0B1-252B-9EE2D8EBC6CD}"/>
                    </a:ext>
                  </a:extLst>
                </p14:cNvPr>
                <p14:cNvContentPartPr/>
                <p14:nvPr/>
              </p14:nvContentPartPr>
              <p14:xfrm>
                <a:off x="4876666" y="3896269"/>
                <a:ext cx="47880" cy="82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538718-3B6D-D0B1-252B-9EE2D8EBC6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7666" y="3887629"/>
                  <a:ext cx="65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14F295-F12C-80AB-C8D8-0E5D650FCA83}"/>
                    </a:ext>
                  </a:extLst>
                </p14:cNvPr>
                <p14:cNvContentPartPr/>
                <p14:nvPr/>
              </p14:nvContentPartPr>
              <p14:xfrm>
                <a:off x="4941826" y="3904549"/>
                <a:ext cx="31320" cy="7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14F295-F12C-80AB-C8D8-0E5D650FCA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32826" y="3895549"/>
                  <a:ext cx="48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C02CB9-1779-137E-7B85-4609E74FB609}"/>
                    </a:ext>
                  </a:extLst>
                </p14:cNvPr>
                <p14:cNvContentPartPr/>
                <p14:nvPr/>
              </p14:nvContentPartPr>
              <p14:xfrm>
                <a:off x="4942546" y="3904549"/>
                <a:ext cx="119520" cy="79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C02CB9-1779-137E-7B85-4609E74FB6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33546" y="3895549"/>
                  <a:ext cx="137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6A96EF-ED64-F6F4-0C41-09422080F0FD}"/>
                    </a:ext>
                  </a:extLst>
                </p14:cNvPr>
                <p14:cNvContentPartPr/>
                <p14:nvPr/>
              </p14:nvContentPartPr>
              <p14:xfrm>
                <a:off x="5056666" y="3905989"/>
                <a:ext cx="72720" cy="8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6A96EF-ED64-F6F4-0C41-09422080F0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7666" y="3896989"/>
                  <a:ext cx="90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6B21D0-017D-6CA8-3CA8-95E528AFEC94}"/>
                    </a:ext>
                  </a:extLst>
                </p14:cNvPr>
                <p14:cNvContentPartPr/>
                <p14:nvPr/>
              </p14:nvContentPartPr>
              <p14:xfrm>
                <a:off x="5156026" y="3904549"/>
                <a:ext cx="86760" cy="7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6B21D0-017D-6CA8-3CA8-95E528AFEC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47386" y="3895549"/>
                  <a:ext cx="104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4C28B3-D202-65C6-FAD6-9BDE77DC33BE}"/>
                    </a:ext>
                  </a:extLst>
                </p14:cNvPr>
                <p14:cNvContentPartPr/>
                <p14:nvPr/>
              </p14:nvContentPartPr>
              <p14:xfrm>
                <a:off x="5263666" y="3838669"/>
                <a:ext cx="9000" cy="15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4C28B3-D202-65C6-FAD6-9BDE77DC33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4666" y="3830029"/>
                  <a:ext cx="26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43671B-82B3-8819-F9C8-F3526F6C1CA1}"/>
                    </a:ext>
                  </a:extLst>
                </p14:cNvPr>
                <p14:cNvContentPartPr/>
                <p14:nvPr/>
              </p14:nvContentPartPr>
              <p14:xfrm>
                <a:off x="5214346" y="3912829"/>
                <a:ext cx="5688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43671B-82B3-8819-F9C8-F3526F6C1C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05706" y="3903829"/>
                  <a:ext cx="7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208C64-FEC9-B7C1-4890-1B1A4A54F26E}"/>
                    </a:ext>
                  </a:extLst>
                </p14:cNvPr>
                <p14:cNvContentPartPr/>
                <p14:nvPr/>
              </p14:nvContentPartPr>
              <p14:xfrm>
                <a:off x="5336746" y="3813829"/>
                <a:ext cx="34560" cy="19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208C64-FEC9-B7C1-4890-1B1A4A54F2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7746" y="3804829"/>
                  <a:ext cx="52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8E9781-DD39-1A9C-893C-356242F1ECCA}"/>
                    </a:ext>
                  </a:extLst>
                </p14:cNvPr>
                <p14:cNvContentPartPr/>
                <p14:nvPr/>
              </p14:nvContentPartPr>
              <p14:xfrm>
                <a:off x="5346466" y="3871789"/>
                <a:ext cx="51480" cy="123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8E9781-DD39-1A9C-893C-356242F1EC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37466" y="3863149"/>
                  <a:ext cx="69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CF0CBB-DD97-C613-8878-3E4F9361485D}"/>
                    </a:ext>
                  </a:extLst>
                </p14:cNvPr>
                <p14:cNvContentPartPr/>
                <p14:nvPr/>
              </p14:nvContentPartPr>
              <p14:xfrm>
                <a:off x="5354386" y="3953869"/>
                <a:ext cx="3384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CF0CBB-DD97-C613-8878-3E4F936148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45746" y="3945229"/>
                  <a:ext cx="5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879E95-7211-B5CC-0DBF-D31C9457029D}"/>
                    </a:ext>
                  </a:extLst>
                </p14:cNvPr>
                <p14:cNvContentPartPr/>
                <p14:nvPr/>
              </p14:nvContentPartPr>
              <p14:xfrm>
                <a:off x="5419906" y="3927949"/>
                <a:ext cx="56880" cy="89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879E95-7211-B5CC-0DBF-D31C945702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10906" y="3919309"/>
                  <a:ext cx="74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4984DE-3B05-BC53-2F2E-544ABE46E155}"/>
                    </a:ext>
                  </a:extLst>
                </p14:cNvPr>
                <p14:cNvContentPartPr/>
                <p14:nvPr/>
              </p14:nvContentPartPr>
              <p14:xfrm>
                <a:off x="5479306" y="3957829"/>
                <a:ext cx="59040" cy="150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4984DE-3B05-BC53-2F2E-544ABE46E1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70306" y="3949189"/>
                  <a:ext cx="76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4EC20C8-EAE4-9DF8-1785-46C187B97A39}"/>
                    </a:ext>
                  </a:extLst>
                </p14:cNvPr>
                <p14:cNvContentPartPr/>
                <p14:nvPr/>
              </p14:nvContentPartPr>
              <p14:xfrm>
                <a:off x="5575426" y="3970789"/>
                <a:ext cx="90000" cy="73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4EC20C8-EAE4-9DF8-1785-46C187B97A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6786" y="3961789"/>
                  <a:ext cx="107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B213CE1-7CF9-A632-6B20-3715B4A6C50A}"/>
                    </a:ext>
                  </a:extLst>
                </p14:cNvPr>
                <p14:cNvContentPartPr/>
                <p14:nvPr/>
              </p14:nvContentPartPr>
              <p14:xfrm>
                <a:off x="5682706" y="3962149"/>
                <a:ext cx="109800" cy="85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B213CE1-7CF9-A632-6B20-3715B4A6C5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73706" y="3953149"/>
                  <a:ext cx="12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D1ABE7-2B47-4A3F-5015-856A2FDEB29F}"/>
                    </a:ext>
                  </a:extLst>
                </p14:cNvPr>
                <p14:cNvContentPartPr/>
                <p14:nvPr/>
              </p14:nvContentPartPr>
              <p14:xfrm>
                <a:off x="5806186" y="3969349"/>
                <a:ext cx="72360" cy="73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D1ABE7-2B47-4A3F-5015-856A2FDEB29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7186" y="3960709"/>
                  <a:ext cx="90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7488C24-6696-C60F-776C-564705E79A29}"/>
                    </a:ext>
                  </a:extLst>
                </p14:cNvPr>
                <p14:cNvContentPartPr/>
                <p14:nvPr/>
              </p14:nvContentPartPr>
              <p14:xfrm>
                <a:off x="5906266" y="3978709"/>
                <a:ext cx="80280" cy="4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7488C24-6696-C60F-776C-564705E79A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97266" y="3970069"/>
                  <a:ext cx="9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C867AD-FA49-090B-1A9F-BD8F208D4BC8}"/>
                    </a:ext>
                  </a:extLst>
                </p14:cNvPr>
                <p14:cNvContentPartPr/>
                <p14:nvPr/>
              </p14:nvContentPartPr>
              <p14:xfrm>
                <a:off x="5996626" y="3871789"/>
                <a:ext cx="9000" cy="14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C867AD-FA49-090B-1A9F-BD8F208D4B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87986" y="3863149"/>
                  <a:ext cx="26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432E17-28F7-6DF8-472B-5CF89068C233}"/>
                    </a:ext>
                  </a:extLst>
                </p14:cNvPr>
                <p14:cNvContentPartPr/>
                <p14:nvPr/>
              </p14:nvContentPartPr>
              <p14:xfrm>
                <a:off x="5963866" y="3946309"/>
                <a:ext cx="42840" cy="7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432E17-28F7-6DF8-472B-5CF89068C2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55226" y="3937669"/>
                  <a:ext cx="60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1BDE79-A668-2033-2AC9-E7915A9DCB96}"/>
                    </a:ext>
                  </a:extLst>
                </p14:cNvPr>
                <p14:cNvContentPartPr/>
                <p14:nvPr/>
              </p14:nvContentPartPr>
              <p14:xfrm>
                <a:off x="4579306" y="3638869"/>
                <a:ext cx="1609920" cy="571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1BDE79-A668-2033-2AC9-E7915A9DCB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70306" y="3629869"/>
                  <a:ext cx="1627560" cy="58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226CC3-A8C9-38FF-9E5A-CE671D890B55}"/>
                  </a:ext>
                </a:extLst>
              </p14:cNvPr>
              <p14:cNvContentPartPr/>
              <p14:nvPr/>
            </p14:nvContentPartPr>
            <p14:xfrm>
              <a:off x="3434146" y="3253669"/>
              <a:ext cx="42480" cy="59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226CC3-A8C9-38FF-9E5A-CE671D890B5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25506" y="3245029"/>
                <a:ext cx="6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0B2FE2C-38D1-9216-0BAD-8D57055DF9E6}"/>
                  </a:ext>
                </a:extLst>
              </p14:cNvPr>
              <p14:cNvContentPartPr/>
              <p14:nvPr/>
            </p14:nvContentPartPr>
            <p14:xfrm>
              <a:off x="3323986" y="3476509"/>
              <a:ext cx="20880" cy="88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0B2FE2C-38D1-9216-0BAD-8D57055DF9E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14986" y="3467509"/>
                <a:ext cx="3852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F327409-FD23-C8DD-2326-DDCF4184E97B}"/>
              </a:ext>
            </a:extLst>
          </p:cNvPr>
          <p:cNvGrpSpPr/>
          <p:nvPr/>
        </p:nvGrpSpPr>
        <p:grpSpPr>
          <a:xfrm>
            <a:off x="3096106" y="3649309"/>
            <a:ext cx="814320" cy="1016280"/>
            <a:chOff x="3096106" y="3649309"/>
            <a:chExt cx="814320" cy="10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B58BF4-2673-7382-B99B-0CB744B78DA3}"/>
                    </a:ext>
                  </a:extLst>
                </p14:cNvPr>
                <p14:cNvContentPartPr/>
                <p14:nvPr/>
              </p14:nvContentPartPr>
              <p14:xfrm>
                <a:off x="3294106" y="4398829"/>
                <a:ext cx="42840" cy="226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B58BF4-2673-7382-B99B-0CB744B78D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85106" y="4389829"/>
                  <a:ext cx="60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4BE8DB6-9ECB-FAF1-FAD6-75C652F09B65}"/>
                    </a:ext>
                  </a:extLst>
                </p14:cNvPr>
                <p14:cNvContentPartPr/>
                <p14:nvPr/>
              </p14:nvContentPartPr>
              <p14:xfrm>
                <a:off x="3294826" y="4400629"/>
                <a:ext cx="66960" cy="103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4BE8DB6-9ECB-FAF1-FAD6-75C652F09B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86186" y="4391989"/>
                  <a:ext cx="84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C6F8B5-D633-1652-26A5-29182D0919F9}"/>
                    </a:ext>
                  </a:extLst>
                </p14:cNvPr>
                <p14:cNvContentPartPr/>
                <p14:nvPr/>
              </p14:nvContentPartPr>
              <p14:xfrm>
                <a:off x="3377986" y="4407109"/>
                <a:ext cx="101880" cy="87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C6F8B5-D633-1652-26A5-29182D0919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9346" y="4398109"/>
                  <a:ext cx="119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7F1040-0993-6D37-CC28-206030478697}"/>
                    </a:ext>
                  </a:extLst>
                </p14:cNvPr>
                <p14:cNvContentPartPr/>
                <p14:nvPr/>
              </p14:nvContentPartPr>
              <p14:xfrm>
                <a:off x="3426946" y="4407109"/>
                <a:ext cx="127440" cy="43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7F1040-0993-6D37-CC28-2060304786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7946" y="4398109"/>
                  <a:ext cx="145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EE2AD3-F6AD-B365-F1E5-60C90C00C5B6}"/>
                    </a:ext>
                  </a:extLst>
                </p14:cNvPr>
                <p14:cNvContentPartPr/>
                <p14:nvPr/>
              </p14:nvContentPartPr>
              <p14:xfrm>
                <a:off x="3550786" y="4404949"/>
                <a:ext cx="41400" cy="98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EE2AD3-F6AD-B365-F1E5-60C90C00C5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41786" y="4396309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132DC2-7216-05BB-9F8F-BCC0DB48235D}"/>
                    </a:ext>
                  </a:extLst>
                </p14:cNvPr>
                <p14:cNvContentPartPr/>
                <p14:nvPr/>
              </p14:nvContentPartPr>
              <p14:xfrm>
                <a:off x="3590026" y="4399549"/>
                <a:ext cx="108720" cy="90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132DC2-7216-05BB-9F8F-BCC0DB4823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81386" y="4390909"/>
                  <a:ext cx="126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611E69-3A97-A721-6EFE-CBDBD92B3B3D}"/>
                    </a:ext>
                  </a:extLst>
                </p14:cNvPr>
                <p14:cNvContentPartPr/>
                <p14:nvPr/>
              </p14:nvContentPartPr>
              <p14:xfrm>
                <a:off x="3096106" y="4217749"/>
                <a:ext cx="728280" cy="447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611E69-3A97-A721-6EFE-CBDBD92B3B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7466" y="4208749"/>
                  <a:ext cx="7459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FF8CC33-D51B-69BD-5D8F-CDC316F54D22}"/>
                    </a:ext>
                  </a:extLst>
                </p14:cNvPr>
                <p14:cNvContentPartPr/>
                <p14:nvPr/>
              </p14:nvContentPartPr>
              <p14:xfrm>
                <a:off x="3303106" y="3649309"/>
                <a:ext cx="360" cy="89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FF8CC33-D51B-69BD-5D8F-CDC316F54D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94466" y="3640309"/>
                  <a:ext cx="18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8419B3-7E26-D6FF-0A81-2E12A3FADB86}"/>
                    </a:ext>
                  </a:extLst>
                </p14:cNvPr>
                <p14:cNvContentPartPr/>
                <p14:nvPr/>
              </p14:nvContentPartPr>
              <p14:xfrm>
                <a:off x="3294826" y="3781069"/>
                <a:ext cx="21960" cy="330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8419B3-7E26-D6FF-0A81-2E12A3FADB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86186" y="3772429"/>
                  <a:ext cx="39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3FF9D1E-52F9-692F-BDDC-9A331609D22E}"/>
                    </a:ext>
                  </a:extLst>
                </p14:cNvPr>
                <p14:cNvContentPartPr/>
                <p14:nvPr/>
              </p14:nvContentPartPr>
              <p14:xfrm>
                <a:off x="3260986" y="4060789"/>
                <a:ext cx="42480" cy="5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3FF9D1E-52F9-692F-BDDC-9A331609D2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52346" y="4052149"/>
                  <a:ext cx="60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0AD70-25A0-669D-7E99-31B65CC83D65}"/>
                    </a:ext>
                  </a:extLst>
                </p14:cNvPr>
                <p14:cNvContentPartPr/>
                <p14:nvPr/>
              </p14:nvContentPartPr>
              <p14:xfrm>
                <a:off x="3237226" y="4093909"/>
                <a:ext cx="140400" cy="93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0AD70-25A0-669D-7E99-31B65CC83D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28586" y="4085269"/>
                  <a:ext cx="158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0EE2F4D-B231-556B-FCC0-B98317677D12}"/>
                    </a:ext>
                  </a:extLst>
                </p14:cNvPr>
                <p14:cNvContentPartPr/>
                <p14:nvPr/>
              </p14:nvContentPartPr>
              <p14:xfrm>
                <a:off x="3838786" y="4571989"/>
                <a:ext cx="71640" cy="16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0EE2F4D-B231-556B-FCC0-B98317677D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29786" y="4562989"/>
                  <a:ext cx="892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E663764-1E89-1ACF-D7DF-4BF0D7BB5C23}"/>
                  </a:ext>
                </a:extLst>
              </p14:cNvPr>
              <p14:cNvContentPartPr/>
              <p14:nvPr/>
            </p14:nvContentPartPr>
            <p14:xfrm>
              <a:off x="4102306" y="4604749"/>
              <a:ext cx="37080" cy="5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E663764-1E89-1ACF-D7DF-4BF0D7BB5C2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93306" y="4595749"/>
                <a:ext cx="547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059BD9B-0F7E-8F24-9EDC-ED046AFD6F6D}"/>
              </a:ext>
            </a:extLst>
          </p:cNvPr>
          <p:cNvGrpSpPr/>
          <p:nvPr/>
        </p:nvGrpSpPr>
        <p:grpSpPr>
          <a:xfrm>
            <a:off x="4349266" y="4614829"/>
            <a:ext cx="925560" cy="26640"/>
            <a:chOff x="4349266" y="4614829"/>
            <a:chExt cx="925560" cy="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FDE545-01B7-9312-2953-175913B8C158}"/>
                    </a:ext>
                  </a:extLst>
                </p14:cNvPr>
                <p14:cNvContentPartPr/>
                <p14:nvPr/>
              </p14:nvContentPartPr>
              <p14:xfrm>
                <a:off x="4349266" y="4629589"/>
                <a:ext cx="474120" cy="11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FDE545-01B7-9312-2953-175913B8C1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40626" y="4620589"/>
                  <a:ext cx="491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B995A13-B3AB-88D9-8FE9-A4C434A8502F}"/>
                    </a:ext>
                  </a:extLst>
                </p14:cNvPr>
                <p14:cNvContentPartPr/>
                <p14:nvPr/>
              </p14:nvContentPartPr>
              <p14:xfrm>
                <a:off x="4991866" y="4614829"/>
                <a:ext cx="282960" cy="23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B995A13-B3AB-88D9-8FE9-A4C434A850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82866" y="4606189"/>
                  <a:ext cx="3006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0D4B93-B7FB-D8A1-D9AB-0A7531577FE0}"/>
              </a:ext>
            </a:extLst>
          </p:cNvPr>
          <p:cNvGrpSpPr/>
          <p:nvPr/>
        </p:nvGrpSpPr>
        <p:grpSpPr>
          <a:xfrm>
            <a:off x="5486146" y="4278589"/>
            <a:ext cx="1028160" cy="326520"/>
            <a:chOff x="5486146" y="4278589"/>
            <a:chExt cx="102816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929DA7-561B-F60D-42A5-EFF2E41563A2}"/>
                    </a:ext>
                  </a:extLst>
                </p14:cNvPr>
                <p14:cNvContentPartPr/>
                <p14:nvPr/>
              </p14:nvContentPartPr>
              <p14:xfrm>
                <a:off x="5486146" y="4547869"/>
                <a:ext cx="417240" cy="57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929DA7-561B-F60D-42A5-EFF2E41563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77146" y="4538869"/>
                  <a:ext cx="434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087B58A-3CC8-E4C5-8BA6-354AFD17AB24}"/>
                    </a:ext>
                  </a:extLst>
                </p14:cNvPr>
                <p14:cNvContentPartPr/>
                <p14:nvPr/>
              </p14:nvContentPartPr>
              <p14:xfrm>
                <a:off x="6013546" y="4439869"/>
                <a:ext cx="263880" cy="74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087B58A-3CC8-E4C5-8BA6-354AFD17AB2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04546" y="4431229"/>
                  <a:ext cx="281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D6AE8F-8F6F-5C42-2F09-7697359597BE}"/>
                    </a:ext>
                  </a:extLst>
                </p14:cNvPr>
                <p14:cNvContentPartPr/>
                <p14:nvPr/>
              </p14:nvContentPartPr>
              <p14:xfrm>
                <a:off x="6367426" y="4278589"/>
                <a:ext cx="146880" cy="104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D6AE8F-8F6F-5C42-2F09-7697359597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58786" y="4269949"/>
                  <a:ext cx="16452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CC0BBF7-2286-88D6-DB34-0F0AC10E1136}"/>
                  </a:ext>
                </a:extLst>
              </p14:cNvPr>
              <p14:cNvContentPartPr/>
              <p14:nvPr/>
            </p14:nvContentPartPr>
            <p14:xfrm>
              <a:off x="6680986" y="3946669"/>
              <a:ext cx="83880" cy="189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CC0BBF7-2286-88D6-DB34-0F0AC10E113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71986" y="3937669"/>
                <a:ext cx="101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D55C3CC-C9CD-E72A-5E50-951FBEE4F9B0}"/>
                  </a:ext>
                </a:extLst>
              </p14:cNvPr>
              <p14:cNvContentPartPr/>
              <p14:nvPr/>
            </p14:nvContentPartPr>
            <p14:xfrm>
              <a:off x="6779626" y="3606109"/>
              <a:ext cx="33120" cy="233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D55C3CC-C9CD-E72A-5E50-951FBEE4F9B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770986" y="3597109"/>
                <a:ext cx="5076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6402305-DF0E-712F-FE75-FD0B4F0A2D0C}"/>
              </a:ext>
            </a:extLst>
          </p:cNvPr>
          <p:cNvGrpSpPr/>
          <p:nvPr/>
        </p:nvGrpSpPr>
        <p:grpSpPr>
          <a:xfrm>
            <a:off x="6628066" y="2944069"/>
            <a:ext cx="160200" cy="557280"/>
            <a:chOff x="6628066" y="2944069"/>
            <a:chExt cx="16020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32A29F1-0EDB-0C1D-F854-C4E9A83E29E9}"/>
                    </a:ext>
                  </a:extLst>
                </p14:cNvPr>
                <p14:cNvContentPartPr/>
                <p14:nvPr/>
              </p14:nvContentPartPr>
              <p14:xfrm>
                <a:off x="6746506" y="3200029"/>
                <a:ext cx="41760" cy="301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32A29F1-0EDB-0C1D-F854-C4E9A83E29E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37866" y="3191389"/>
                  <a:ext cx="59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A9E019-0649-6054-DDD8-84DD50A40A36}"/>
                    </a:ext>
                  </a:extLst>
                </p14:cNvPr>
                <p14:cNvContentPartPr/>
                <p14:nvPr/>
              </p14:nvContentPartPr>
              <p14:xfrm>
                <a:off x="6628066" y="2944069"/>
                <a:ext cx="93960" cy="178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A9E019-0649-6054-DDD8-84DD50A40A3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19426" y="2935429"/>
                  <a:ext cx="11160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D8951AD-02D2-4C26-518F-137168EA5A53}"/>
                  </a:ext>
                </a:extLst>
              </p14:cNvPr>
              <p14:cNvContentPartPr/>
              <p14:nvPr/>
            </p14:nvContentPartPr>
            <p14:xfrm>
              <a:off x="6425026" y="2759389"/>
              <a:ext cx="140400" cy="91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D8951AD-02D2-4C26-518F-137168EA5A5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416386" y="2750749"/>
                <a:ext cx="15804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95F03A-C281-CF9B-EC96-96E3100271F5}"/>
              </a:ext>
            </a:extLst>
          </p:cNvPr>
          <p:cNvGrpSpPr/>
          <p:nvPr/>
        </p:nvGrpSpPr>
        <p:grpSpPr>
          <a:xfrm>
            <a:off x="5467426" y="2372389"/>
            <a:ext cx="859320" cy="288360"/>
            <a:chOff x="5467426" y="2372389"/>
            <a:chExt cx="8593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62B9B7-B84B-C7F4-30F1-C40637E27ADF}"/>
                    </a:ext>
                  </a:extLst>
                </p14:cNvPr>
                <p14:cNvContentPartPr/>
                <p14:nvPr/>
              </p14:nvContentPartPr>
              <p14:xfrm>
                <a:off x="6189946" y="2593069"/>
                <a:ext cx="136800" cy="67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62B9B7-B84B-C7F4-30F1-C40637E27A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80946" y="2584429"/>
                  <a:ext cx="154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5D6F06-99E3-6B5C-55FB-635F57ECE35E}"/>
                    </a:ext>
                  </a:extLst>
                </p14:cNvPr>
                <p14:cNvContentPartPr/>
                <p14:nvPr/>
              </p14:nvContentPartPr>
              <p14:xfrm>
                <a:off x="5939386" y="2504149"/>
                <a:ext cx="148680" cy="33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5D6F06-99E3-6B5C-55FB-635F57ECE3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30746" y="2495509"/>
                  <a:ext cx="166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5EC644A-EC13-4128-AE74-36AB2B53435F}"/>
                    </a:ext>
                  </a:extLst>
                </p14:cNvPr>
                <p14:cNvContentPartPr/>
                <p14:nvPr/>
              </p14:nvContentPartPr>
              <p14:xfrm>
                <a:off x="5553826" y="2446549"/>
                <a:ext cx="246240" cy="24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5EC644A-EC13-4128-AE74-36AB2B53435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4826" y="2437909"/>
                  <a:ext cx="263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0D612BB-C290-3A19-E3B8-0FB8936D8F10}"/>
                    </a:ext>
                  </a:extLst>
                </p14:cNvPr>
                <p14:cNvContentPartPr/>
                <p14:nvPr/>
              </p14:nvContentPartPr>
              <p14:xfrm>
                <a:off x="5467426" y="2372389"/>
                <a:ext cx="176040" cy="209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0D612BB-C290-3A19-E3B8-0FB8936D8F1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58426" y="2363389"/>
                  <a:ext cx="1936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7ABE2EE-9CC5-8182-2720-095DC5D0B87F}"/>
              </a:ext>
            </a:extLst>
          </p:cNvPr>
          <p:cNvGrpSpPr/>
          <p:nvPr/>
        </p:nvGrpSpPr>
        <p:grpSpPr>
          <a:xfrm>
            <a:off x="6910666" y="3072229"/>
            <a:ext cx="231480" cy="237960"/>
            <a:chOff x="6910666" y="3072229"/>
            <a:chExt cx="23148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90F4149-9397-A256-D211-96953487BD2D}"/>
                    </a:ext>
                  </a:extLst>
                </p14:cNvPr>
                <p14:cNvContentPartPr/>
                <p14:nvPr/>
              </p14:nvContentPartPr>
              <p14:xfrm>
                <a:off x="6910666" y="3162589"/>
                <a:ext cx="34200" cy="147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90F4149-9397-A256-D211-96953487BD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01666" y="3153949"/>
                  <a:ext cx="51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B97F76-96EB-BE25-B0B7-68A7F6B31452}"/>
                    </a:ext>
                  </a:extLst>
                </p14:cNvPr>
                <p14:cNvContentPartPr/>
                <p14:nvPr/>
              </p14:nvContentPartPr>
              <p14:xfrm>
                <a:off x="6911386" y="3144949"/>
                <a:ext cx="50040" cy="91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B97F76-96EB-BE25-B0B7-68A7F6B314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02386" y="3135949"/>
                  <a:ext cx="67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F26C99F-488D-3A9D-C70B-8C592C08B404}"/>
                    </a:ext>
                  </a:extLst>
                </p14:cNvPr>
                <p14:cNvContentPartPr/>
                <p14:nvPr/>
              </p14:nvContentPartPr>
              <p14:xfrm>
                <a:off x="6911386" y="3146749"/>
                <a:ext cx="189720" cy="70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F26C99F-488D-3A9D-C70B-8C592C08B4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02386" y="3137749"/>
                  <a:ext cx="207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0AA48C-9691-5A3E-D8D0-F09AE444BCB2}"/>
                    </a:ext>
                  </a:extLst>
                </p14:cNvPr>
                <p14:cNvContentPartPr/>
                <p14:nvPr/>
              </p14:nvContentPartPr>
              <p14:xfrm>
                <a:off x="7114066" y="3072229"/>
                <a:ext cx="12240" cy="156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0AA48C-9691-5A3E-D8D0-F09AE444BCB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05066" y="3063589"/>
                  <a:ext cx="29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D2E0C4-5D0B-BD9D-4916-D0C213DBC8E3}"/>
                    </a:ext>
                  </a:extLst>
                </p14:cNvPr>
                <p14:cNvContentPartPr/>
                <p14:nvPr/>
              </p14:nvContentPartPr>
              <p14:xfrm>
                <a:off x="7059706" y="3121909"/>
                <a:ext cx="8244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D2E0C4-5D0B-BD9D-4916-D0C213DBC8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50706" y="3112909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920A3C6-9B93-8CFE-3EB3-CC2AAC5C5C8B}"/>
                  </a:ext>
                </a:extLst>
              </p14:cNvPr>
              <p14:cNvContentPartPr/>
              <p14:nvPr/>
            </p14:nvContentPartPr>
            <p14:xfrm>
              <a:off x="3307066" y="3072229"/>
              <a:ext cx="119880" cy="65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920A3C6-9B93-8CFE-3EB3-CC2AAC5C5C8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98426" y="3063589"/>
                <a:ext cx="1375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382DBF8-1054-6E9A-CFB0-7E34214B0C7F}"/>
                  </a:ext>
                </a:extLst>
              </p14:cNvPr>
              <p14:cNvContentPartPr/>
              <p14:nvPr/>
            </p14:nvContentPartPr>
            <p14:xfrm>
              <a:off x="3055786" y="3278509"/>
              <a:ext cx="66600" cy="77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382DBF8-1054-6E9A-CFB0-7E34214B0C7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47146" y="3269869"/>
                <a:ext cx="84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74ECA7F-34FF-1497-CFEE-E514A75CDE2E}"/>
                  </a:ext>
                </a:extLst>
              </p14:cNvPr>
              <p14:cNvContentPartPr/>
              <p14:nvPr/>
            </p14:nvContentPartPr>
            <p14:xfrm>
              <a:off x="2895226" y="3443389"/>
              <a:ext cx="111600" cy="2757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74ECA7F-34FF-1497-CFEE-E514A75CDE2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886586" y="3434389"/>
                <a:ext cx="129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B5E62A0-6448-A371-EEE7-A2BACB3699D0}"/>
                  </a:ext>
                </a:extLst>
              </p14:cNvPr>
              <p14:cNvContentPartPr/>
              <p14:nvPr/>
            </p14:nvContentPartPr>
            <p14:xfrm>
              <a:off x="2800906" y="3822469"/>
              <a:ext cx="65880" cy="310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B5E62A0-6448-A371-EEE7-A2BACB3699D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792266" y="3813469"/>
                <a:ext cx="835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A7100D7-6D86-0624-22C0-76ACC225EA23}"/>
                  </a:ext>
                </a:extLst>
              </p14:cNvPr>
              <p14:cNvContentPartPr/>
              <p14:nvPr/>
            </p14:nvContentPartPr>
            <p14:xfrm>
              <a:off x="2767426" y="4291909"/>
              <a:ext cx="9000" cy="298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A7100D7-6D86-0624-22C0-76ACC225EA2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758426" y="4282909"/>
                <a:ext cx="2664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AB3173A-EB15-150A-A865-66C4E526B007}"/>
              </a:ext>
            </a:extLst>
          </p:cNvPr>
          <p:cNvGrpSpPr/>
          <p:nvPr/>
        </p:nvGrpSpPr>
        <p:grpSpPr>
          <a:xfrm>
            <a:off x="2817106" y="4744789"/>
            <a:ext cx="1945440" cy="734040"/>
            <a:chOff x="2817106" y="4744789"/>
            <a:chExt cx="194544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3CD0D59-A597-6E25-F5BD-1F30B8C235D6}"/>
                    </a:ext>
                  </a:extLst>
                </p14:cNvPr>
                <p14:cNvContentPartPr/>
                <p14:nvPr/>
              </p14:nvContentPartPr>
              <p14:xfrm>
                <a:off x="3194026" y="5099029"/>
                <a:ext cx="27360" cy="25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3CD0D59-A597-6E25-F5BD-1F30B8C235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85386" y="5090029"/>
                  <a:ext cx="4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7D3ADC6-5B9F-551D-A09D-DF8FD91BFBB9}"/>
                    </a:ext>
                  </a:extLst>
                </p14:cNvPr>
                <p14:cNvContentPartPr/>
                <p14:nvPr/>
              </p14:nvContentPartPr>
              <p14:xfrm>
                <a:off x="3212386" y="5155909"/>
                <a:ext cx="67680" cy="103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7D3ADC6-5B9F-551D-A09D-DF8FD91BFB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03746" y="5147269"/>
                  <a:ext cx="85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B4DB16-7B25-7576-726A-7CDBA0B4BA89}"/>
                    </a:ext>
                  </a:extLst>
                </p14:cNvPr>
                <p14:cNvContentPartPr/>
                <p14:nvPr/>
              </p14:nvContentPartPr>
              <p14:xfrm>
                <a:off x="3295546" y="5149429"/>
                <a:ext cx="108360" cy="95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B4DB16-7B25-7576-726A-7CDBA0B4BA8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86546" y="5140429"/>
                  <a:ext cx="12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936AFBD-4E9E-2401-02C5-C7CD65364890}"/>
                    </a:ext>
                  </a:extLst>
                </p14:cNvPr>
                <p14:cNvContentPartPr/>
                <p14:nvPr/>
              </p14:nvContentPartPr>
              <p14:xfrm>
                <a:off x="3426946" y="5164909"/>
                <a:ext cx="56160" cy="48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936AFBD-4E9E-2401-02C5-C7CD6536489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17946" y="5156269"/>
                  <a:ext cx="73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C67E358-8862-8BE5-9BE5-27D350479EB9}"/>
                    </a:ext>
                  </a:extLst>
                </p14:cNvPr>
                <p14:cNvContentPartPr/>
                <p14:nvPr/>
              </p14:nvContentPartPr>
              <p14:xfrm>
                <a:off x="3508306" y="5136469"/>
                <a:ext cx="42120" cy="105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C67E358-8862-8BE5-9BE5-27D350479E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99666" y="5127829"/>
                  <a:ext cx="59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8DEE5C0-C145-3D08-51F1-CCBD7598FC52}"/>
                    </a:ext>
                  </a:extLst>
                </p14:cNvPr>
                <p14:cNvContentPartPr/>
                <p14:nvPr/>
              </p14:nvContentPartPr>
              <p14:xfrm>
                <a:off x="3548986" y="5148349"/>
                <a:ext cx="64440" cy="115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8DEE5C0-C145-3D08-51F1-CCBD7598FC5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40346" y="5139349"/>
                  <a:ext cx="82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EE9C62E-5813-1633-B611-B077561ABFFD}"/>
                    </a:ext>
                  </a:extLst>
                </p14:cNvPr>
                <p14:cNvContentPartPr/>
                <p14:nvPr/>
              </p14:nvContentPartPr>
              <p14:xfrm>
                <a:off x="3664546" y="5057989"/>
                <a:ext cx="42480" cy="208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EE9C62E-5813-1633-B611-B077561ABF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55906" y="5049349"/>
                  <a:ext cx="6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970EACB-C9A6-7C49-4FB6-921A3D16E10D}"/>
                    </a:ext>
                  </a:extLst>
                </p14:cNvPr>
                <p14:cNvContentPartPr/>
                <p14:nvPr/>
              </p14:nvContentPartPr>
              <p14:xfrm>
                <a:off x="3673906" y="5099029"/>
                <a:ext cx="63360" cy="128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970EACB-C9A6-7C49-4FB6-921A3D16E10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65266" y="5090029"/>
                  <a:ext cx="81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4C35ADC-353C-DEDE-0BEF-0B25423EE236}"/>
                    </a:ext>
                  </a:extLst>
                </p14:cNvPr>
                <p14:cNvContentPartPr/>
                <p14:nvPr/>
              </p14:nvContentPartPr>
              <p14:xfrm>
                <a:off x="3788386" y="5182189"/>
                <a:ext cx="45360" cy="69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4C35ADC-353C-DEDE-0BEF-0B25423EE23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79386" y="5173549"/>
                  <a:ext cx="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9CF61E-599F-75F4-D6A5-AE8337DD84E7}"/>
                    </a:ext>
                  </a:extLst>
                </p14:cNvPr>
                <p14:cNvContentPartPr/>
                <p14:nvPr/>
              </p14:nvContentPartPr>
              <p14:xfrm>
                <a:off x="3855706" y="5185789"/>
                <a:ext cx="58680" cy="146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9CF61E-599F-75F4-D6A5-AE8337DD84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46706" y="5176789"/>
                  <a:ext cx="76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D9EC47C-7EA7-EB53-A0A9-7E979A5EBCD2}"/>
                    </a:ext>
                  </a:extLst>
                </p14:cNvPr>
                <p14:cNvContentPartPr/>
                <p14:nvPr/>
              </p14:nvContentPartPr>
              <p14:xfrm>
                <a:off x="3944626" y="5164909"/>
                <a:ext cx="106920" cy="89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D9EC47C-7EA7-EB53-A0A9-7E979A5EBC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35626" y="5156269"/>
                  <a:ext cx="12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1C300AC-7BBD-2C1A-538B-D1DE44088BEB}"/>
                    </a:ext>
                  </a:extLst>
                </p14:cNvPr>
                <p14:cNvContentPartPr/>
                <p14:nvPr/>
              </p14:nvContentPartPr>
              <p14:xfrm>
                <a:off x="4044346" y="5192629"/>
                <a:ext cx="123120" cy="66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1C300AC-7BBD-2C1A-538B-D1DE44088B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035706" y="5183629"/>
                  <a:ext cx="140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8C25313-FDAF-2F8F-99F4-466BD28F9D52}"/>
                    </a:ext>
                  </a:extLst>
                </p14:cNvPr>
                <p14:cNvContentPartPr/>
                <p14:nvPr/>
              </p14:nvContentPartPr>
              <p14:xfrm>
                <a:off x="4184746" y="5183269"/>
                <a:ext cx="87480" cy="81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8C25313-FDAF-2F8F-99F4-466BD28F9D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75746" y="5174629"/>
                  <a:ext cx="105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ADD372A-1BC2-4A0A-2D2B-A7C58C53D599}"/>
                    </a:ext>
                  </a:extLst>
                </p14:cNvPr>
                <p14:cNvContentPartPr/>
                <p14:nvPr/>
              </p14:nvContentPartPr>
              <p14:xfrm>
                <a:off x="4283746" y="5181469"/>
                <a:ext cx="88200" cy="81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ADD372A-1BC2-4A0A-2D2B-A7C58C53D5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75106" y="5172469"/>
                  <a:ext cx="105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312E70-EE1B-EF5C-CAA4-487DB783DDA5}"/>
                    </a:ext>
                  </a:extLst>
                </p14:cNvPr>
                <p14:cNvContentPartPr/>
                <p14:nvPr/>
              </p14:nvContentPartPr>
              <p14:xfrm>
                <a:off x="4369066" y="5107309"/>
                <a:ext cx="61200" cy="145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312E70-EE1B-EF5C-CAA4-487DB783DDA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60066" y="5098669"/>
                  <a:ext cx="78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B38DFD4-71AE-12F4-69CC-B3A5A77D30FC}"/>
                    </a:ext>
                  </a:extLst>
                </p14:cNvPr>
                <p14:cNvContentPartPr/>
                <p14:nvPr/>
              </p14:nvContentPartPr>
              <p14:xfrm>
                <a:off x="4456186" y="5197669"/>
                <a:ext cx="33480" cy="91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B38DFD4-71AE-12F4-69CC-B3A5A77D30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47546" y="5189029"/>
                  <a:ext cx="5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067C8A6-C0F8-CC87-BC93-CCFF9BAB4226}"/>
                    </a:ext>
                  </a:extLst>
                </p14:cNvPr>
                <p14:cNvContentPartPr/>
                <p14:nvPr/>
              </p14:nvContentPartPr>
              <p14:xfrm>
                <a:off x="3013666" y="4851349"/>
                <a:ext cx="1748880" cy="627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067C8A6-C0F8-CC87-BC93-CCFF9BAB42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05026" y="4842709"/>
                  <a:ext cx="1766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298A2ED-8421-E019-C32E-60146FA35B3F}"/>
                    </a:ext>
                  </a:extLst>
                </p14:cNvPr>
                <p14:cNvContentPartPr/>
                <p14:nvPr/>
              </p14:nvContentPartPr>
              <p14:xfrm>
                <a:off x="2817106" y="4744789"/>
                <a:ext cx="161280" cy="292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298A2ED-8421-E019-C32E-60146FA35B3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08106" y="4735789"/>
                  <a:ext cx="178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2B30D9-532B-C5DB-F6A0-C376FCDCE61D}"/>
                    </a:ext>
                  </a:extLst>
                </p14:cNvPr>
                <p14:cNvContentPartPr/>
                <p14:nvPr/>
              </p14:nvContentPartPr>
              <p14:xfrm>
                <a:off x="2850226" y="5008669"/>
                <a:ext cx="117720" cy="25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2B30D9-532B-C5DB-F6A0-C376FCDCE6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41226" y="4999669"/>
                  <a:ext cx="13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7D4FB66-B943-4770-3347-FF083EA319EA}"/>
                    </a:ext>
                  </a:extLst>
                </p14:cNvPr>
                <p14:cNvContentPartPr/>
                <p14:nvPr/>
              </p14:nvContentPartPr>
              <p14:xfrm>
                <a:off x="3011506" y="4934149"/>
                <a:ext cx="12240" cy="62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7D4FB66-B943-4770-3347-FF083EA319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02866" y="4925509"/>
                  <a:ext cx="2988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4D9CF0D-8399-1821-AEF2-5278E6718F81}"/>
                  </a:ext>
                </a:extLst>
              </p14:cNvPr>
              <p14:cNvContentPartPr/>
              <p14:nvPr/>
            </p14:nvContentPartPr>
            <p14:xfrm>
              <a:off x="6417106" y="3323509"/>
              <a:ext cx="82800" cy="177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4D9CF0D-8399-1821-AEF2-5278E6718F8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08106" y="3314869"/>
                <a:ext cx="10044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7D9E9C9-6DCA-84B3-66FC-CAAF70762DE7}"/>
              </a:ext>
            </a:extLst>
          </p:cNvPr>
          <p:cNvGrpSpPr/>
          <p:nvPr/>
        </p:nvGrpSpPr>
        <p:grpSpPr>
          <a:xfrm>
            <a:off x="6178066" y="2998429"/>
            <a:ext cx="190080" cy="239400"/>
            <a:chOff x="6178066" y="2998429"/>
            <a:chExt cx="1900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97F8ED-3ED2-1847-E8B9-2A65D3768C26}"/>
                    </a:ext>
                  </a:extLst>
                </p14:cNvPr>
                <p14:cNvContentPartPr/>
                <p14:nvPr/>
              </p14:nvContentPartPr>
              <p14:xfrm>
                <a:off x="6303706" y="3124429"/>
                <a:ext cx="64440" cy="113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97F8ED-3ED2-1847-E8B9-2A65D3768C2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94706" y="3115789"/>
                  <a:ext cx="82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CAD527F-3F93-7575-954D-3E257E66C7D6}"/>
                    </a:ext>
                  </a:extLst>
                </p14:cNvPr>
                <p14:cNvContentPartPr/>
                <p14:nvPr/>
              </p14:nvContentPartPr>
              <p14:xfrm>
                <a:off x="6178066" y="2998429"/>
                <a:ext cx="82800" cy="74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CAD527F-3F93-7575-954D-3E257E66C7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69426" y="2989789"/>
                  <a:ext cx="1004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79D5FBE-1F55-A5D9-B33E-B105C2215218}"/>
              </a:ext>
            </a:extLst>
          </p:cNvPr>
          <p:cNvGrpSpPr/>
          <p:nvPr/>
        </p:nvGrpSpPr>
        <p:grpSpPr>
          <a:xfrm>
            <a:off x="5527186" y="2614669"/>
            <a:ext cx="593640" cy="301680"/>
            <a:chOff x="5527186" y="2614669"/>
            <a:chExt cx="5936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5525999-8D78-73E1-B2D5-E843BFD6E3A8}"/>
                    </a:ext>
                  </a:extLst>
                </p14:cNvPr>
                <p14:cNvContentPartPr/>
                <p14:nvPr/>
              </p14:nvContentPartPr>
              <p14:xfrm>
                <a:off x="6025426" y="2856949"/>
                <a:ext cx="95400" cy="59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5525999-8D78-73E1-B2D5-E843BFD6E3A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16786" y="2848309"/>
                  <a:ext cx="113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0C43C1B-B352-E88B-FDB8-1C10EDB4699F}"/>
                    </a:ext>
                  </a:extLst>
                </p14:cNvPr>
                <p14:cNvContentPartPr/>
                <p14:nvPr/>
              </p14:nvContentPartPr>
              <p14:xfrm>
                <a:off x="5876746" y="2770909"/>
                <a:ext cx="96120" cy="30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0C43C1B-B352-E88B-FDB8-1C10EDB4699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67746" y="2761909"/>
                  <a:ext cx="113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554906A-3E89-4C78-FAD6-C9F3BCE5BED3}"/>
                    </a:ext>
                  </a:extLst>
                </p14:cNvPr>
                <p14:cNvContentPartPr/>
                <p14:nvPr/>
              </p14:nvContentPartPr>
              <p14:xfrm>
                <a:off x="5715106" y="2705029"/>
                <a:ext cx="175320" cy="71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554906A-3E89-4C78-FAD6-C9F3BCE5BED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06106" y="2696029"/>
                  <a:ext cx="192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65F13F8-7A73-0314-40B6-CB06CD8C3159}"/>
                    </a:ext>
                  </a:extLst>
                </p14:cNvPr>
                <p14:cNvContentPartPr/>
                <p14:nvPr/>
              </p14:nvContentPartPr>
              <p14:xfrm>
                <a:off x="5588386" y="2645989"/>
                <a:ext cx="136800" cy="72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65F13F8-7A73-0314-40B6-CB06CD8C31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79746" y="2637349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2E87D2-FF53-41D9-F45D-59A9B23120CC}"/>
                    </a:ext>
                  </a:extLst>
                </p14:cNvPr>
                <p14:cNvContentPartPr/>
                <p14:nvPr/>
              </p14:nvContentPartPr>
              <p14:xfrm>
                <a:off x="5586946" y="2649229"/>
                <a:ext cx="23040" cy="3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2E87D2-FF53-41D9-F45D-59A9B23120C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78306" y="2640589"/>
                  <a:ext cx="40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F5F71A-4990-9FD1-B0F3-DBA194D82CD0}"/>
                    </a:ext>
                  </a:extLst>
                </p14:cNvPr>
                <p14:cNvContentPartPr/>
                <p14:nvPr/>
              </p14:nvContentPartPr>
              <p14:xfrm>
                <a:off x="5527186" y="2644189"/>
                <a:ext cx="25920" cy="98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F5F71A-4990-9FD1-B0F3-DBA194D82CD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18546" y="2635549"/>
                  <a:ext cx="4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E8FA223-874A-709B-9BC0-96C390F32EBB}"/>
                    </a:ext>
                  </a:extLst>
                </p14:cNvPr>
                <p14:cNvContentPartPr/>
                <p14:nvPr/>
              </p14:nvContentPartPr>
              <p14:xfrm>
                <a:off x="5550226" y="2614669"/>
                <a:ext cx="116640" cy="30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E8FA223-874A-709B-9BC0-96C390F32E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41586" y="2605669"/>
                  <a:ext cx="1342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4725CF8-FFF8-D7C3-21B4-EAFC817E1919}"/>
              </a:ext>
            </a:extLst>
          </p:cNvPr>
          <p:cNvGrpSpPr/>
          <p:nvPr/>
        </p:nvGrpSpPr>
        <p:grpSpPr>
          <a:xfrm>
            <a:off x="5474626" y="3254749"/>
            <a:ext cx="712080" cy="238320"/>
            <a:chOff x="5474626" y="3254749"/>
            <a:chExt cx="7120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C965B50-AB3F-F765-0B40-800726BD299E}"/>
                    </a:ext>
                  </a:extLst>
                </p14:cNvPr>
                <p14:cNvContentPartPr/>
                <p14:nvPr/>
              </p14:nvContentPartPr>
              <p14:xfrm>
                <a:off x="6079066" y="3443389"/>
                <a:ext cx="107640" cy="49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C965B50-AB3F-F765-0B40-800726BD299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70426" y="3434389"/>
                  <a:ext cx="125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D6B7E50-5184-E9B6-3DF4-5C4E388DEB23}"/>
                    </a:ext>
                  </a:extLst>
                </p14:cNvPr>
                <p14:cNvContentPartPr/>
                <p14:nvPr/>
              </p14:nvContentPartPr>
              <p14:xfrm>
                <a:off x="5820226" y="3352309"/>
                <a:ext cx="259200" cy="91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D6B7E50-5184-E9B6-3DF4-5C4E388DEB2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811586" y="3343309"/>
                  <a:ext cx="276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FA9684C-830B-0D9C-0441-8AFD1A2BD897}"/>
                    </a:ext>
                  </a:extLst>
                </p14:cNvPr>
                <p14:cNvContentPartPr/>
                <p14:nvPr/>
              </p14:nvContentPartPr>
              <p14:xfrm>
                <a:off x="5675146" y="3320269"/>
                <a:ext cx="75240" cy="8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FA9684C-830B-0D9C-0441-8AFD1A2BD8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66506" y="3311629"/>
                  <a:ext cx="92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3287E2-66A7-A47A-91CE-409A4ECA5F0D}"/>
                    </a:ext>
                  </a:extLst>
                </p14:cNvPr>
                <p14:cNvContentPartPr/>
                <p14:nvPr/>
              </p14:nvContentPartPr>
              <p14:xfrm>
                <a:off x="5518186" y="3294709"/>
                <a:ext cx="108360" cy="16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3287E2-66A7-A47A-91CE-409A4ECA5F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9546" y="3286069"/>
                  <a:ext cx="126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22D97D9-A124-F42C-288A-0274459E0596}"/>
                    </a:ext>
                  </a:extLst>
                </p14:cNvPr>
                <p14:cNvContentPartPr/>
                <p14:nvPr/>
              </p14:nvContentPartPr>
              <p14:xfrm>
                <a:off x="5484706" y="3286789"/>
                <a:ext cx="1800" cy="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22D97D9-A124-F42C-288A-0274459E059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75706" y="3278149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7C889C5-4BBE-57E2-8A65-753DEE04F838}"/>
                    </a:ext>
                  </a:extLst>
                </p14:cNvPr>
                <p14:cNvContentPartPr/>
                <p14:nvPr/>
              </p14:nvContentPartPr>
              <p14:xfrm>
                <a:off x="5474626" y="3254749"/>
                <a:ext cx="45720" cy="88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7C889C5-4BBE-57E2-8A65-753DEE04F83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65986" y="3246109"/>
                  <a:ext cx="633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E1C328F-1B8C-F5E5-2682-6ADFAA493978}"/>
              </a:ext>
            </a:extLst>
          </p:cNvPr>
          <p:cNvGrpSpPr/>
          <p:nvPr/>
        </p:nvGrpSpPr>
        <p:grpSpPr>
          <a:xfrm>
            <a:off x="4810786" y="3575149"/>
            <a:ext cx="2054520" cy="1837440"/>
            <a:chOff x="4810786" y="3575149"/>
            <a:chExt cx="2054520" cy="18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54504F7-FDBC-C412-9E74-32991F94E3B4}"/>
                    </a:ext>
                  </a:extLst>
                </p14:cNvPr>
                <p14:cNvContentPartPr/>
                <p14:nvPr/>
              </p14:nvContentPartPr>
              <p14:xfrm>
                <a:off x="4810786" y="5326549"/>
                <a:ext cx="130320" cy="3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54504F7-FDBC-C412-9E74-32991F94E3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02146" y="5317549"/>
                  <a:ext cx="147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617D7C8-94FF-A0DD-7B73-BCF1457B6EAB}"/>
                    </a:ext>
                  </a:extLst>
                </p14:cNvPr>
                <p14:cNvContentPartPr/>
                <p14:nvPr/>
              </p14:nvContentPartPr>
              <p14:xfrm>
                <a:off x="5131906" y="5276869"/>
                <a:ext cx="204480" cy="28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617D7C8-94FF-A0DD-7B73-BCF1457B6EA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23266" y="5268229"/>
                  <a:ext cx="222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D49683-0D92-BECA-005D-B0F450C6AFE9}"/>
                    </a:ext>
                  </a:extLst>
                </p14:cNvPr>
                <p14:cNvContentPartPr/>
                <p14:nvPr/>
              </p14:nvContentPartPr>
              <p14:xfrm>
                <a:off x="5461666" y="5231149"/>
                <a:ext cx="54000" cy="16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D49683-0D92-BECA-005D-B0F450C6AFE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52666" y="5222149"/>
                  <a:ext cx="71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614828B-4EEB-D3D1-7444-921179F2192E}"/>
                    </a:ext>
                  </a:extLst>
                </p14:cNvPr>
                <p14:cNvContentPartPr/>
                <p14:nvPr/>
              </p14:nvContentPartPr>
              <p14:xfrm>
                <a:off x="5617906" y="5003269"/>
                <a:ext cx="130320" cy="178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614828B-4EEB-D3D1-7444-921179F219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09266" y="4994269"/>
                  <a:ext cx="147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E97046A-54BD-EEB9-7958-A4C277D39496}"/>
                    </a:ext>
                  </a:extLst>
                </p14:cNvPr>
                <p14:cNvContentPartPr/>
                <p14:nvPr/>
              </p14:nvContentPartPr>
              <p14:xfrm>
                <a:off x="5766226" y="4674949"/>
                <a:ext cx="41760" cy="267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E97046A-54BD-EEB9-7958-A4C277D3949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57586" y="4666309"/>
                  <a:ext cx="59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FE71608-7DFB-9E62-0612-FE432311D59A}"/>
                    </a:ext>
                  </a:extLst>
                </p14:cNvPr>
                <p14:cNvContentPartPr/>
                <p14:nvPr/>
              </p14:nvContentPartPr>
              <p14:xfrm>
                <a:off x="5798986" y="4399909"/>
                <a:ext cx="9360" cy="196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FE71608-7DFB-9E62-0612-FE432311D59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90346" y="4390909"/>
                  <a:ext cx="27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121947-90A9-CD24-3BEF-8CA5AC77A142}"/>
                    </a:ext>
                  </a:extLst>
                </p14:cNvPr>
                <p14:cNvContentPartPr/>
                <p14:nvPr/>
              </p14:nvContentPartPr>
              <p14:xfrm>
                <a:off x="5756866" y="4257349"/>
                <a:ext cx="26280" cy="84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121947-90A9-CD24-3BEF-8CA5AC77A14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47866" y="4248349"/>
                  <a:ext cx="43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B87F7AB-E4F4-E4B3-F6F2-39DFA95A3AD3}"/>
                    </a:ext>
                  </a:extLst>
                </p14:cNvPr>
                <p14:cNvContentPartPr/>
                <p14:nvPr/>
              </p14:nvContentPartPr>
              <p14:xfrm>
                <a:off x="5687386" y="4234309"/>
                <a:ext cx="70920" cy="155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B87F7AB-E4F4-E4B3-F6F2-39DFA95A3A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78746" y="4225309"/>
                  <a:ext cx="88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A84EB3-1817-E7B3-4386-26D62CBC2750}"/>
                    </a:ext>
                  </a:extLst>
                </p14:cNvPr>
                <p14:cNvContentPartPr/>
                <p14:nvPr/>
              </p14:nvContentPartPr>
              <p14:xfrm>
                <a:off x="5741746" y="4250509"/>
                <a:ext cx="61920" cy="28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A84EB3-1817-E7B3-4386-26D62CBC275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33106" y="4241509"/>
                  <a:ext cx="79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D0564A1-033F-5B18-7597-B0F9FAEF9056}"/>
                    </a:ext>
                  </a:extLst>
                </p14:cNvPr>
                <p14:cNvContentPartPr/>
                <p14:nvPr/>
              </p14:nvContentPartPr>
              <p14:xfrm>
                <a:off x="4892866" y="5395309"/>
                <a:ext cx="1872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D0564A1-033F-5B18-7597-B0F9FAEF905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84226" y="5386669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02FDD7A-FCD1-539D-0AE0-60FF499A248D}"/>
                    </a:ext>
                  </a:extLst>
                </p14:cNvPr>
                <p14:cNvContentPartPr/>
                <p14:nvPr/>
              </p14:nvContentPartPr>
              <p14:xfrm>
                <a:off x="4827346" y="5354629"/>
                <a:ext cx="111600" cy="9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02FDD7A-FCD1-539D-0AE0-60FF499A248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18346" y="5345629"/>
                  <a:ext cx="129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1280919-8851-170A-447A-03AFFBE4EF7D}"/>
                    </a:ext>
                  </a:extLst>
                </p14:cNvPr>
                <p14:cNvContentPartPr/>
                <p14:nvPr/>
              </p14:nvContentPartPr>
              <p14:xfrm>
                <a:off x="5041186" y="5379109"/>
                <a:ext cx="131760" cy="33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1280919-8851-170A-447A-03AFFBE4EF7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32546" y="5370469"/>
                  <a:ext cx="14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C3066D-D076-2C2A-B609-72112A834913}"/>
                    </a:ext>
                  </a:extLst>
                </p14:cNvPr>
                <p14:cNvContentPartPr/>
                <p14:nvPr/>
              </p14:nvContentPartPr>
              <p14:xfrm>
                <a:off x="5247466" y="5387389"/>
                <a:ext cx="385920" cy="25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C3066D-D076-2C2A-B609-72112A83491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38826" y="5378389"/>
                  <a:ext cx="403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519027E-A301-6D51-EB22-3F9A01A2FDCC}"/>
                    </a:ext>
                  </a:extLst>
                </p14:cNvPr>
                <p14:cNvContentPartPr/>
                <p14:nvPr/>
              </p14:nvContentPartPr>
              <p14:xfrm>
                <a:off x="5774506" y="5263909"/>
                <a:ext cx="299520" cy="91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519027E-A301-6D51-EB22-3F9A01A2FDC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65506" y="5254909"/>
                  <a:ext cx="317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9458631-0EF0-57AF-C72C-0A139622504B}"/>
                    </a:ext>
                  </a:extLst>
                </p14:cNvPr>
                <p14:cNvContentPartPr/>
                <p14:nvPr/>
              </p14:nvContentPartPr>
              <p14:xfrm>
                <a:off x="6779626" y="4498909"/>
                <a:ext cx="360" cy="23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9458631-0EF0-57AF-C72C-0A13962250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70986" y="4490269"/>
                  <a:ext cx="1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7B6649C-6518-FBDC-B07D-1AAE3D192FEC}"/>
                    </a:ext>
                  </a:extLst>
                </p14:cNvPr>
                <p14:cNvContentPartPr/>
                <p14:nvPr/>
              </p14:nvContentPartPr>
              <p14:xfrm>
                <a:off x="6219466" y="5059429"/>
                <a:ext cx="214200" cy="147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7B6649C-6518-FBDC-B07D-1AAE3D192FE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10466" y="5050429"/>
                  <a:ext cx="23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61CC0BE-3309-C34A-CF09-49054BC7F628}"/>
                    </a:ext>
                  </a:extLst>
                </p14:cNvPr>
                <p14:cNvContentPartPr/>
                <p14:nvPr/>
              </p14:nvContentPartPr>
              <p14:xfrm>
                <a:off x="6524026" y="4933789"/>
                <a:ext cx="33840" cy="25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61CC0BE-3309-C34A-CF09-49054BC7F6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15386" y="4925149"/>
                  <a:ext cx="51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342358D-E4BC-B1FE-DCD0-E6F25802D03A}"/>
                    </a:ext>
                  </a:extLst>
                </p14:cNvPr>
                <p14:cNvContentPartPr/>
                <p14:nvPr/>
              </p14:nvContentPartPr>
              <p14:xfrm>
                <a:off x="6639586" y="4629589"/>
                <a:ext cx="107280" cy="214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342358D-E4BC-B1FE-DCD0-E6F25802D03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30946" y="4620589"/>
                  <a:ext cx="124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3B536A-3B57-1E69-F8DA-AF31DA169DB2}"/>
                    </a:ext>
                  </a:extLst>
                </p14:cNvPr>
                <p14:cNvContentPartPr/>
                <p14:nvPr/>
              </p14:nvContentPartPr>
              <p14:xfrm>
                <a:off x="6629506" y="4931629"/>
                <a:ext cx="76320" cy="120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3B536A-3B57-1E69-F8DA-AF31DA169DB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20506" y="4922629"/>
                  <a:ext cx="93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21AEC8D-2578-CE49-28F9-3EF4342B4A6A}"/>
                    </a:ext>
                  </a:extLst>
                </p14:cNvPr>
                <p14:cNvContentPartPr/>
                <p14:nvPr/>
              </p14:nvContentPartPr>
              <p14:xfrm>
                <a:off x="6705466" y="4944229"/>
                <a:ext cx="110160" cy="65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21AEC8D-2578-CE49-28F9-3EF4342B4A6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96466" y="4935589"/>
                  <a:ext cx="127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1310326-22A4-04D6-E2A9-5ADB2CDA7C15}"/>
                    </a:ext>
                  </a:extLst>
                </p14:cNvPr>
                <p14:cNvContentPartPr/>
                <p14:nvPr/>
              </p14:nvContentPartPr>
              <p14:xfrm>
                <a:off x="6837226" y="4874749"/>
                <a:ext cx="16920" cy="120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1310326-22A4-04D6-E2A9-5ADB2CDA7C1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28226" y="4866109"/>
                  <a:ext cx="34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FF400E9-18F3-C660-F947-BA37247BADE0}"/>
                    </a:ext>
                  </a:extLst>
                </p14:cNvPr>
                <p14:cNvContentPartPr/>
                <p14:nvPr/>
              </p14:nvContentPartPr>
              <p14:xfrm>
                <a:off x="6804106" y="4897789"/>
                <a:ext cx="61200" cy="12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FF400E9-18F3-C660-F947-BA37247BADE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795466" y="4888789"/>
                  <a:ext cx="78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868FAA4-0354-E493-294D-B202D5814FE3}"/>
                    </a:ext>
                  </a:extLst>
                </p14:cNvPr>
                <p14:cNvContentPartPr/>
                <p14:nvPr/>
              </p14:nvContentPartPr>
              <p14:xfrm>
                <a:off x="4868386" y="5354629"/>
                <a:ext cx="64800" cy="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868FAA4-0354-E493-294D-B202D5814FE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59746" y="5345629"/>
                  <a:ext cx="8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09CC689-C44F-150C-F6DD-4C17BF9E247B}"/>
                    </a:ext>
                  </a:extLst>
                </p14:cNvPr>
                <p14:cNvContentPartPr/>
                <p14:nvPr/>
              </p14:nvContentPartPr>
              <p14:xfrm>
                <a:off x="4983586" y="5354629"/>
                <a:ext cx="6156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09CC689-C44F-150C-F6DD-4C17BF9E247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74946" y="5345629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F1FDB05-1F83-79ED-CC1A-FB8AE3C2BB2F}"/>
                    </a:ext>
                  </a:extLst>
                </p14:cNvPr>
                <p14:cNvContentPartPr/>
                <p14:nvPr/>
              </p14:nvContentPartPr>
              <p14:xfrm>
                <a:off x="5165026" y="5331589"/>
                <a:ext cx="147960" cy="15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F1FDB05-1F83-79ED-CC1A-FB8AE3C2BB2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56026" y="5322589"/>
                  <a:ext cx="165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BDE26DA-5CAB-44F1-BA9C-9E1951DA8C92}"/>
                    </a:ext>
                  </a:extLst>
                </p14:cNvPr>
                <p14:cNvContentPartPr/>
                <p14:nvPr/>
              </p14:nvContentPartPr>
              <p14:xfrm>
                <a:off x="5387146" y="5219269"/>
                <a:ext cx="355680" cy="102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BDE26DA-5CAB-44F1-BA9C-9E1951DA8C9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78506" y="5210269"/>
                  <a:ext cx="37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FC2986F-6C43-51B3-63ED-D64AC5BBB330}"/>
                    </a:ext>
                  </a:extLst>
                </p14:cNvPr>
                <p14:cNvContentPartPr/>
                <p14:nvPr/>
              </p14:nvContentPartPr>
              <p14:xfrm>
                <a:off x="5840746" y="5144389"/>
                <a:ext cx="55080" cy="37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FC2986F-6C43-51B3-63ED-D64AC5BBB33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831746" y="5135749"/>
                  <a:ext cx="72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D18F7C5-24C7-2BF5-A59F-B2DF51EDB922}"/>
                    </a:ext>
                  </a:extLst>
                </p14:cNvPr>
                <p14:cNvContentPartPr/>
                <p14:nvPr/>
              </p14:nvContentPartPr>
              <p14:xfrm>
                <a:off x="5980426" y="4926229"/>
                <a:ext cx="217440" cy="173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D18F7C5-24C7-2BF5-A59F-B2DF51EDB92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71426" y="4917229"/>
                  <a:ext cx="235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C3A47CE-F1F9-3BE2-1236-1805FCF5D693}"/>
                    </a:ext>
                  </a:extLst>
                </p14:cNvPr>
                <p14:cNvContentPartPr/>
                <p14:nvPr/>
              </p14:nvContentPartPr>
              <p14:xfrm>
                <a:off x="6236026" y="4728229"/>
                <a:ext cx="107280" cy="140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C3A47CE-F1F9-3BE2-1236-1805FCF5D69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27386" y="4719589"/>
                  <a:ext cx="124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F7269BC-11AD-6092-FAA9-99C6FBE84B07}"/>
                    </a:ext>
                  </a:extLst>
                </p14:cNvPr>
                <p14:cNvContentPartPr/>
                <p14:nvPr/>
              </p14:nvContentPartPr>
              <p14:xfrm>
                <a:off x="6400546" y="4490989"/>
                <a:ext cx="54720" cy="147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F7269BC-11AD-6092-FAA9-99C6FBE84B0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91906" y="4481989"/>
                  <a:ext cx="72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2EA024D-4D7C-4A1C-C7D5-642186CB397C}"/>
                    </a:ext>
                  </a:extLst>
                </p14:cNvPr>
                <p14:cNvContentPartPr/>
                <p14:nvPr/>
              </p14:nvContentPartPr>
              <p14:xfrm>
                <a:off x="6731746" y="4087429"/>
                <a:ext cx="65160" cy="319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2EA024D-4D7C-4A1C-C7D5-642186CB397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723106" y="4078789"/>
                  <a:ext cx="82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9632F37-A172-0ABA-CC4F-D02423C78B14}"/>
                    </a:ext>
                  </a:extLst>
                </p14:cNvPr>
                <p14:cNvContentPartPr/>
                <p14:nvPr/>
              </p14:nvContentPartPr>
              <p14:xfrm>
                <a:off x="6623386" y="3797989"/>
                <a:ext cx="82440" cy="197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9632F37-A172-0ABA-CC4F-D02423C78B1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14386" y="3789349"/>
                  <a:ext cx="100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F69A1B0-039D-CF2B-E7DB-F03802A08584}"/>
                    </a:ext>
                  </a:extLst>
                </p14:cNvPr>
                <p14:cNvContentPartPr/>
                <p14:nvPr/>
              </p14:nvContentPartPr>
              <p14:xfrm>
                <a:off x="6557146" y="3616189"/>
                <a:ext cx="25200" cy="91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F69A1B0-039D-CF2B-E7DB-F03802A0858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548146" y="3607189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483BAF8-329C-A725-7ACE-2E0D9B12D7A8}"/>
                    </a:ext>
                  </a:extLst>
                </p14:cNvPr>
                <p14:cNvContentPartPr/>
                <p14:nvPr/>
              </p14:nvContentPartPr>
              <p14:xfrm>
                <a:off x="6474706" y="4370389"/>
                <a:ext cx="5760" cy="28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483BAF8-329C-A725-7ACE-2E0D9B12D7A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65706" y="4361389"/>
                  <a:ext cx="23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960D93B-C376-6ABD-D493-75D1C00D9117}"/>
                    </a:ext>
                  </a:extLst>
                </p14:cNvPr>
                <p14:cNvContentPartPr/>
                <p14:nvPr/>
              </p14:nvContentPartPr>
              <p14:xfrm>
                <a:off x="6491266" y="4035589"/>
                <a:ext cx="360" cy="223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960D93B-C376-6ABD-D493-75D1C00D911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82626" y="4026589"/>
                  <a:ext cx="1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E4B3FE1-551E-72A8-76AE-E92DA7242346}"/>
                    </a:ext>
                  </a:extLst>
                </p14:cNvPr>
                <p14:cNvContentPartPr/>
                <p14:nvPr/>
              </p14:nvContentPartPr>
              <p14:xfrm>
                <a:off x="6346906" y="3709429"/>
                <a:ext cx="144720" cy="261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E4B3FE1-551E-72A8-76AE-E92DA724234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37906" y="3700789"/>
                  <a:ext cx="162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11D024E-96D1-EF24-8EFA-DA0E66E0EBBC}"/>
                    </a:ext>
                  </a:extLst>
                </p14:cNvPr>
                <p14:cNvContentPartPr/>
                <p14:nvPr/>
              </p14:nvContentPartPr>
              <p14:xfrm>
                <a:off x="6260506" y="3575149"/>
                <a:ext cx="66240" cy="90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11D024E-96D1-EF24-8EFA-DA0E66E0EBB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251866" y="3566509"/>
                  <a:ext cx="83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0D2EDDC-2EA2-F111-42F0-B525C6970801}"/>
                    </a:ext>
                  </a:extLst>
                </p14:cNvPr>
                <p14:cNvContentPartPr/>
                <p14:nvPr/>
              </p14:nvContentPartPr>
              <p14:xfrm>
                <a:off x="5942626" y="4775029"/>
                <a:ext cx="82800" cy="67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0D2EDDC-2EA2-F111-42F0-B525C697080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933986" y="4766389"/>
                  <a:ext cx="100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4F2DF3C-BCA8-EC07-64AA-C81B244D52F6}"/>
                    </a:ext>
                  </a:extLst>
                </p14:cNvPr>
                <p14:cNvContentPartPr/>
                <p14:nvPr/>
              </p14:nvContentPartPr>
              <p14:xfrm>
                <a:off x="6056386" y="4757389"/>
                <a:ext cx="52200" cy="44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4F2DF3C-BCA8-EC07-64AA-C81B244D52F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047746" y="4748389"/>
                  <a:ext cx="69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BE4AA76-21EA-D3B2-92B5-32CDA604A9AD}"/>
                    </a:ext>
                  </a:extLst>
                </p14:cNvPr>
                <p14:cNvContentPartPr/>
                <p14:nvPr/>
              </p14:nvContentPartPr>
              <p14:xfrm>
                <a:off x="6120466" y="4621309"/>
                <a:ext cx="10080" cy="183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BE4AA76-21EA-D3B2-92B5-32CDA604A9A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11826" y="4612669"/>
                  <a:ext cx="27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303F34C-AA4B-5D8C-1AC6-4C52EEB3728C}"/>
                    </a:ext>
                  </a:extLst>
                </p14:cNvPr>
                <p14:cNvContentPartPr/>
                <p14:nvPr/>
              </p14:nvContentPartPr>
              <p14:xfrm>
                <a:off x="6161506" y="4599709"/>
                <a:ext cx="71280" cy="204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303F34C-AA4B-5D8C-1AC6-4C52EEB3728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152866" y="4590709"/>
                  <a:ext cx="889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DFB6A88-5247-42F1-80A0-D4E4B11F40F4}"/>
                  </a:ext>
                </a:extLst>
              </p14:cNvPr>
              <p14:cNvContentPartPr/>
              <p14:nvPr/>
            </p14:nvContentPartPr>
            <p14:xfrm>
              <a:off x="5893898" y="640462"/>
              <a:ext cx="55440" cy="781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DFB6A88-5247-42F1-80A0-D4E4B11F40F4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884898" y="631462"/>
                <a:ext cx="7308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296784E-715C-EF4F-2173-8AB6807B374E}"/>
              </a:ext>
            </a:extLst>
          </p:cNvPr>
          <p:cNvGrpSpPr/>
          <p:nvPr/>
        </p:nvGrpSpPr>
        <p:grpSpPr>
          <a:xfrm>
            <a:off x="4992003" y="311782"/>
            <a:ext cx="3148655" cy="1787650"/>
            <a:chOff x="4992003" y="311782"/>
            <a:chExt cx="3148655" cy="17876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32C18A2-7D69-5FAF-F1D8-2F7B347EA3F5}"/>
                    </a:ext>
                  </a:extLst>
                </p14:cNvPr>
                <p14:cNvContentPartPr/>
                <p14:nvPr/>
              </p14:nvContentPartPr>
              <p14:xfrm>
                <a:off x="4992003" y="1627112"/>
                <a:ext cx="269280" cy="472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32C18A2-7D69-5FAF-F1D8-2F7B347EA3F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983363" y="1618112"/>
                  <a:ext cx="286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EF4F8AE-EABB-9862-925D-84D9524CE12B}"/>
                    </a:ext>
                  </a:extLst>
                </p14:cNvPr>
                <p14:cNvContentPartPr/>
                <p14:nvPr/>
              </p14:nvContentPartPr>
              <p14:xfrm>
                <a:off x="5255523" y="1581392"/>
                <a:ext cx="51480" cy="882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EF4F8AE-EABB-9862-925D-84D9524CE12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246883" y="1572752"/>
                  <a:ext cx="69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6F9107F-A5C4-9D50-F4B8-8700235D07B3}"/>
                    </a:ext>
                  </a:extLst>
                </p14:cNvPr>
                <p14:cNvContentPartPr/>
                <p14:nvPr/>
              </p14:nvContentPartPr>
              <p14:xfrm>
                <a:off x="5477643" y="1416872"/>
                <a:ext cx="41760" cy="1677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6F9107F-A5C4-9D50-F4B8-8700235D07B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469003" y="1407872"/>
                  <a:ext cx="59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4A67F81-BDA9-092D-1268-6F321A04EB65}"/>
                    </a:ext>
                  </a:extLst>
                </p14:cNvPr>
                <p14:cNvContentPartPr/>
                <p14:nvPr/>
              </p14:nvContentPartPr>
              <p14:xfrm>
                <a:off x="5511123" y="1441352"/>
                <a:ext cx="49320" cy="155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4A67F81-BDA9-092D-1268-6F321A04EB6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02123" y="1432352"/>
                  <a:ext cx="66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EC0488-B84F-F11B-FB65-E19EFC9EA3F5}"/>
                    </a:ext>
                  </a:extLst>
                </p14:cNvPr>
                <p14:cNvContentPartPr/>
                <p14:nvPr/>
              </p14:nvContentPartPr>
              <p14:xfrm>
                <a:off x="5502843" y="1532072"/>
                <a:ext cx="41040" cy="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EC0488-B84F-F11B-FB65-E19EFC9EA3F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93843" y="1523072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54F02AD-C073-2432-8CB0-BFE2C5B45299}"/>
                    </a:ext>
                  </a:extLst>
                </p14:cNvPr>
                <p14:cNvContentPartPr/>
                <p14:nvPr/>
              </p14:nvContentPartPr>
              <p14:xfrm>
                <a:off x="5584923" y="1522352"/>
                <a:ext cx="39240" cy="57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54F02AD-C073-2432-8CB0-BFE2C5B4529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76283" y="1513352"/>
                  <a:ext cx="56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8C4F4B3-ED98-8650-78F6-AA68915A702F}"/>
                    </a:ext>
                  </a:extLst>
                </p14:cNvPr>
                <p14:cNvContentPartPr/>
                <p14:nvPr/>
              </p14:nvContentPartPr>
              <p14:xfrm>
                <a:off x="5644683" y="1515512"/>
                <a:ext cx="56880" cy="175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8C4F4B3-ED98-8650-78F6-AA68915A702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35683" y="1506872"/>
                  <a:ext cx="74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A11BBAD-2295-5564-29A6-2E50C4CFC545}"/>
                    </a:ext>
                  </a:extLst>
                </p14:cNvPr>
                <p14:cNvContentPartPr/>
                <p14:nvPr/>
              </p14:nvContentPartPr>
              <p14:xfrm>
                <a:off x="5724963" y="1545032"/>
                <a:ext cx="103680" cy="44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A11BBAD-2295-5564-29A6-2E50C4CFC54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716323" y="1536392"/>
                  <a:ext cx="121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083097C-429F-CD2C-38EA-8412A5B92AA4}"/>
                    </a:ext>
                  </a:extLst>
                </p14:cNvPr>
                <p14:cNvContentPartPr/>
                <p14:nvPr/>
              </p14:nvContentPartPr>
              <p14:xfrm>
                <a:off x="5847723" y="1507592"/>
                <a:ext cx="96840" cy="77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083097C-429F-CD2C-38EA-8412A5B92AA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39083" y="1498592"/>
                  <a:ext cx="114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BEFCE49-46EE-9A88-1D8D-A9A40E4E3C33}"/>
                    </a:ext>
                  </a:extLst>
                </p14:cNvPr>
                <p14:cNvContentPartPr/>
                <p14:nvPr/>
              </p14:nvContentPartPr>
              <p14:xfrm>
                <a:off x="5971563" y="1520192"/>
                <a:ext cx="164160" cy="63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BEFCE49-46EE-9A88-1D8D-A9A40E4E3C3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62923" y="1511192"/>
                  <a:ext cx="181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63B89D5-274B-C5D9-AD9D-7F0522BAA053}"/>
                    </a:ext>
                  </a:extLst>
                </p14:cNvPr>
                <p14:cNvContentPartPr/>
                <p14:nvPr/>
              </p14:nvContentPartPr>
              <p14:xfrm>
                <a:off x="6122043" y="1441352"/>
                <a:ext cx="31320" cy="170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63B89D5-274B-C5D9-AD9D-7F0522BAA05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113403" y="1432352"/>
                  <a:ext cx="48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C3CBAD6-E72A-2D7D-69AA-5981C5E3CCD5}"/>
                    </a:ext>
                  </a:extLst>
                </p14:cNvPr>
                <p14:cNvContentPartPr/>
                <p14:nvPr/>
              </p14:nvContentPartPr>
              <p14:xfrm>
                <a:off x="6087843" y="1490672"/>
                <a:ext cx="64440" cy="82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C3CBAD6-E72A-2D7D-69AA-5981C5E3CCD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078843" y="1482032"/>
                  <a:ext cx="82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2225C87-10AB-7FBF-D998-A8AAB007914F}"/>
                    </a:ext>
                  </a:extLst>
                </p14:cNvPr>
                <p14:cNvContentPartPr/>
                <p14:nvPr/>
              </p14:nvContentPartPr>
              <p14:xfrm>
                <a:off x="6235803" y="1424792"/>
                <a:ext cx="8640" cy="173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2225C87-10AB-7FBF-D998-A8AAB007914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227163" y="1416152"/>
                  <a:ext cx="26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C29ED57-A15A-9741-FBDA-286BE7574FCE}"/>
                    </a:ext>
                  </a:extLst>
                </p14:cNvPr>
                <p14:cNvContentPartPr/>
                <p14:nvPr/>
              </p14:nvContentPartPr>
              <p14:xfrm>
                <a:off x="6227523" y="1433072"/>
                <a:ext cx="120600" cy="154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C29ED57-A15A-9741-FBDA-286BE7574FC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18523" y="1424432"/>
                  <a:ext cx="138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61B6B9E-AB89-BD4B-87C1-936222BDEF29}"/>
                    </a:ext>
                  </a:extLst>
                </p14:cNvPr>
                <p14:cNvContentPartPr/>
                <p14:nvPr/>
              </p14:nvContentPartPr>
              <p14:xfrm>
                <a:off x="6383763" y="1499312"/>
                <a:ext cx="74160" cy="74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61B6B9E-AB89-BD4B-87C1-936222BDEF2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74763" y="1490312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3CFF1F0-0859-26A8-EEF2-D6C12C9DB1A5}"/>
                    </a:ext>
                  </a:extLst>
                </p14:cNvPr>
                <p14:cNvContentPartPr/>
                <p14:nvPr/>
              </p14:nvContentPartPr>
              <p14:xfrm>
                <a:off x="6416883" y="1499312"/>
                <a:ext cx="113760" cy="76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3CFF1F0-0859-26A8-EEF2-D6C12C9DB1A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08243" y="1490312"/>
                  <a:ext cx="131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8BBED67-2D46-FABF-6581-6FF8DB078467}"/>
                    </a:ext>
                  </a:extLst>
                </p14:cNvPr>
                <p14:cNvContentPartPr/>
                <p14:nvPr/>
              </p14:nvContentPartPr>
              <p14:xfrm>
                <a:off x="6558363" y="1512632"/>
                <a:ext cx="48600" cy="74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8BBED67-2D46-FABF-6581-6FF8DB07846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49723" y="1503632"/>
                  <a:ext cx="6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E9E30BA-8F20-983C-A377-13C7979B9FEE}"/>
                    </a:ext>
                  </a:extLst>
                </p14:cNvPr>
                <p14:cNvContentPartPr/>
                <p14:nvPr/>
              </p14:nvContentPartPr>
              <p14:xfrm>
                <a:off x="6606603" y="1400312"/>
                <a:ext cx="74880" cy="164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E9E30BA-8F20-983C-A377-13C7979B9FE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97603" y="1391672"/>
                  <a:ext cx="92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4CC54D7-8AE9-2FBB-D28A-4B3C9C1A269F}"/>
                    </a:ext>
                  </a:extLst>
                </p14:cNvPr>
                <p14:cNvContentPartPr/>
                <p14:nvPr/>
              </p14:nvContentPartPr>
              <p14:xfrm>
                <a:off x="6698403" y="1490672"/>
                <a:ext cx="79200" cy="92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4CC54D7-8AE9-2FBB-D28A-4B3C9C1A269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689403" y="1482032"/>
                  <a:ext cx="96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8A58890-8A2E-D190-9265-0A44F833D44C}"/>
                    </a:ext>
                  </a:extLst>
                </p14:cNvPr>
                <p14:cNvContentPartPr/>
                <p14:nvPr/>
              </p14:nvContentPartPr>
              <p14:xfrm>
                <a:off x="6746643" y="1403552"/>
                <a:ext cx="127440" cy="177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8A58890-8A2E-D190-9265-0A44F833D44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738003" y="1394552"/>
                  <a:ext cx="145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FDACA11-C34B-8620-63A5-8606A2B89499}"/>
                    </a:ext>
                  </a:extLst>
                </p14:cNvPr>
                <p14:cNvContentPartPr/>
                <p14:nvPr/>
              </p14:nvContentPartPr>
              <p14:xfrm>
                <a:off x="6903243" y="1501832"/>
                <a:ext cx="56160" cy="73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FDACA11-C34B-8620-63A5-8606A2B8949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894243" y="1492832"/>
                  <a:ext cx="73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858B45D-0314-F80B-C24F-C493BC846C6F}"/>
                    </a:ext>
                  </a:extLst>
                </p14:cNvPr>
                <p14:cNvContentPartPr/>
                <p14:nvPr/>
              </p14:nvContentPartPr>
              <p14:xfrm>
                <a:off x="6985323" y="1490672"/>
                <a:ext cx="48240" cy="59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858B45D-0314-F80B-C24F-C493BC846C6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976323" y="1482032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8E0A8AA-A3E7-AC4F-4B81-80528755408B}"/>
                    </a:ext>
                  </a:extLst>
                </p14:cNvPr>
                <p14:cNvContentPartPr/>
                <p14:nvPr/>
              </p14:nvContentPartPr>
              <p14:xfrm>
                <a:off x="5362803" y="1293032"/>
                <a:ext cx="47880" cy="337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8E0A8AA-A3E7-AC4F-4B81-80528755408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353803" y="1284032"/>
                  <a:ext cx="65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7C5197E-A0B0-5AFD-95F8-5619B7E15660}"/>
                    </a:ext>
                  </a:extLst>
                </p14:cNvPr>
                <p14:cNvContentPartPr/>
                <p14:nvPr/>
              </p14:nvContentPartPr>
              <p14:xfrm>
                <a:off x="5379003" y="1235432"/>
                <a:ext cx="1828800" cy="500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7C5197E-A0B0-5AFD-95F8-5619B7E1566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370363" y="1226432"/>
                  <a:ext cx="18464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100D9CE-EA75-9EDE-7364-7F7DF80FAFBF}"/>
                    </a:ext>
                  </a:extLst>
                </p14:cNvPr>
                <p14:cNvContentPartPr/>
                <p14:nvPr/>
              </p14:nvContentPartPr>
              <p14:xfrm>
                <a:off x="5411763" y="1606232"/>
                <a:ext cx="1762920" cy="118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100D9CE-EA75-9EDE-7364-7F7DF80FAF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402763" y="1597592"/>
                  <a:ext cx="1780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1BFBA0C-98EF-F667-9EE7-DC6992BA4259}"/>
                    </a:ext>
                  </a:extLst>
                </p14:cNvPr>
                <p14:cNvContentPartPr/>
                <p14:nvPr/>
              </p14:nvContentPartPr>
              <p14:xfrm>
                <a:off x="6128523" y="1128512"/>
                <a:ext cx="32400" cy="100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1BFBA0C-98EF-F667-9EE7-DC6992BA425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119883" y="1119512"/>
                  <a:ext cx="50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AC52A32-3B58-F462-469F-0BDBD463A26E}"/>
                    </a:ext>
                  </a:extLst>
                </p14:cNvPr>
                <p14:cNvContentPartPr/>
                <p14:nvPr/>
              </p14:nvContentPartPr>
              <p14:xfrm>
                <a:off x="6173163" y="1128512"/>
                <a:ext cx="30240" cy="986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AC52A32-3B58-F462-469F-0BDBD463A26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164523" y="1119512"/>
                  <a:ext cx="47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E070890-8A92-7D64-7C54-15A5E6B995E1}"/>
                    </a:ext>
                  </a:extLst>
                </p14:cNvPr>
                <p14:cNvContentPartPr/>
                <p14:nvPr/>
              </p14:nvContentPartPr>
              <p14:xfrm>
                <a:off x="6137163" y="1104032"/>
                <a:ext cx="7308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E070890-8A92-7D64-7C54-15A5E6B995E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128523" y="1095032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92F6C47-F8FE-7C33-5D40-4F5B782B319B}"/>
                    </a:ext>
                  </a:extLst>
                </p14:cNvPr>
                <p14:cNvContentPartPr/>
                <p14:nvPr/>
              </p14:nvContentPartPr>
              <p14:xfrm>
                <a:off x="6158403" y="850952"/>
                <a:ext cx="11880" cy="228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92F6C47-F8FE-7C33-5D40-4F5B782B319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49763" y="842312"/>
                  <a:ext cx="29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880B2E5-1561-4DAC-FBA9-43CCD5950B6C}"/>
                    </a:ext>
                  </a:extLst>
                </p14:cNvPr>
                <p14:cNvContentPartPr/>
                <p14:nvPr/>
              </p14:nvContentPartPr>
              <p14:xfrm>
                <a:off x="5732883" y="543512"/>
                <a:ext cx="17280" cy="144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880B2E5-1561-4DAC-FBA9-43CCD5950B6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724243" y="534512"/>
                  <a:ext cx="34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63AA7B1-23D8-D668-7310-0A8A172D24B5}"/>
                    </a:ext>
                  </a:extLst>
                </p14:cNvPr>
                <p14:cNvContentPartPr/>
                <p14:nvPr/>
              </p14:nvContentPartPr>
              <p14:xfrm>
                <a:off x="5741883" y="552152"/>
                <a:ext cx="89280" cy="1526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63AA7B1-23D8-D668-7310-0A8A172D24B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32883" y="543152"/>
                  <a:ext cx="106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E0CEC6A-C156-0F76-F302-A5E39DC054C5}"/>
                    </a:ext>
                  </a:extLst>
                </p14:cNvPr>
                <p14:cNvContentPartPr/>
                <p14:nvPr/>
              </p14:nvContentPartPr>
              <p14:xfrm>
                <a:off x="6001178" y="632542"/>
                <a:ext cx="42120" cy="78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E0CEC6A-C156-0F76-F302-A5E39DC054C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992178" y="623902"/>
                  <a:ext cx="59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7200C51-A98E-57EB-B4BE-F42B756ADBF8}"/>
                    </a:ext>
                  </a:extLst>
                </p14:cNvPr>
                <p14:cNvContentPartPr/>
                <p14:nvPr/>
              </p14:nvContentPartPr>
              <p14:xfrm>
                <a:off x="6080018" y="508702"/>
                <a:ext cx="78480" cy="1954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7200C51-A98E-57EB-B4BE-F42B756ADBF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071378" y="499702"/>
                  <a:ext cx="96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DF376DB-B9C0-6F1B-6D1F-E48105AD0843}"/>
                    </a:ext>
                  </a:extLst>
                </p14:cNvPr>
                <p14:cNvContentPartPr/>
                <p14:nvPr/>
              </p14:nvContentPartPr>
              <p14:xfrm>
                <a:off x="6173258" y="626422"/>
                <a:ext cx="47880" cy="777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DF376DB-B9C0-6F1B-6D1F-E48105AD084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164618" y="617422"/>
                  <a:ext cx="65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9A6FF12-6EE2-C68D-64BE-F4705BF5207E}"/>
                    </a:ext>
                  </a:extLst>
                </p14:cNvPr>
                <p14:cNvContentPartPr/>
                <p14:nvPr/>
              </p14:nvContentPartPr>
              <p14:xfrm>
                <a:off x="6245978" y="640822"/>
                <a:ext cx="67680" cy="705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9A6FF12-6EE2-C68D-64BE-F4705BF5207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236978" y="632182"/>
                  <a:ext cx="85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C5BB00B-72E0-D50A-2C60-9B1A3BF1AF8A}"/>
                    </a:ext>
                  </a:extLst>
                </p14:cNvPr>
                <p14:cNvContentPartPr/>
                <p14:nvPr/>
              </p14:nvContentPartPr>
              <p14:xfrm>
                <a:off x="6352178" y="617062"/>
                <a:ext cx="70560" cy="67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C5BB00B-72E0-D50A-2C60-9B1A3BF1AF8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343538" y="608422"/>
                  <a:ext cx="88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DFCA18F-4DE1-4D18-BE17-D7ABDD50869A}"/>
                    </a:ext>
                  </a:extLst>
                </p14:cNvPr>
                <p14:cNvContentPartPr/>
                <p14:nvPr/>
              </p14:nvContentPartPr>
              <p14:xfrm>
                <a:off x="6470618" y="523462"/>
                <a:ext cx="32040" cy="172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DFCA18F-4DE1-4D18-BE17-D7ABDD50869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461618" y="514462"/>
                  <a:ext cx="49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9707D9F-967C-2077-3F17-D9BFC8011D06}"/>
                    </a:ext>
                  </a:extLst>
                </p14:cNvPr>
                <p14:cNvContentPartPr/>
                <p14:nvPr/>
              </p14:nvContentPartPr>
              <p14:xfrm>
                <a:off x="6478898" y="538942"/>
                <a:ext cx="69480" cy="1706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9707D9F-967C-2077-3F17-D9BFC8011D0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469898" y="530302"/>
                  <a:ext cx="87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3F5DF3D-903E-5C0E-F240-6128B35DA11E}"/>
                    </a:ext>
                  </a:extLst>
                </p14:cNvPr>
                <p14:cNvContentPartPr/>
                <p14:nvPr/>
              </p14:nvContentPartPr>
              <p14:xfrm>
                <a:off x="6478898" y="648742"/>
                <a:ext cx="53640" cy="75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3F5DF3D-903E-5C0E-F240-6128B35DA11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469898" y="639742"/>
                  <a:ext cx="71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6360368-58E5-88B1-FB16-C0B4F12A5EFB}"/>
                    </a:ext>
                  </a:extLst>
                </p14:cNvPr>
                <p14:cNvContentPartPr/>
                <p14:nvPr/>
              </p14:nvContentPartPr>
              <p14:xfrm>
                <a:off x="6572498" y="632902"/>
                <a:ext cx="59400" cy="65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6360368-58E5-88B1-FB16-C0B4F12A5EF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63858" y="623902"/>
                  <a:ext cx="7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A2D3E89-06B5-01FD-4FF7-FC8A8E247A42}"/>
                    </a:ext>
                  </a:extLst>
                </p14:cNvPr>
                <p14:cNvContentPartPr/>
                <p14:nvPr/>
              </p14:nvContentPartPr>
              <p14:xfrm>
                <a:off x="6641978" y="656302"/>
                <a:ext cx="47520" cy="128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A2D3E89-06B5-01FD-4FF7-FC8A8E247A4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633338" y="647662"/>
                  <a:ext cx="65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909655A-5A99-D4D5-6077-BECA1DE736D3}"/>
                    </a:ext>
                  </a:extLst>
                </p14:cNvPr>
                <p14:cNvContentPartPr/>
                <p14:nvPr/>
              </p14:nvContentPartPr>
              <p14:xfrm>
                <a:off x="6713258" y="656302"/>
                <a:ext cx="91800" cy="630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909655A-5A99-D4D5-6077-BECA1DE736D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704618" y="647662"/>
                  <a:ext cx="109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190B76B-001E-888F-AE5A-7150E6453E79}"/>
                    </a:ext>
                  </a:extLst>
                </p14:cNvPr>
                <p14:cNvContentPartPr/>
                <p14:nvPr/>
              </p14:nvContentPartPr>
              <p14:xfrm>
                <a:off x="6822698" y="648742"/>
                <a:ext cx="86760" cy="684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190B76B-001E-888F-AE5A-7150E6453E7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813698" y="639742"/>
                  <a:ext cx="104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7FDD403-4D96-D9C6-8F3F-B906B10A19BE}"/>
                    </a:ext>
                  </a:extLst>
                </p14:cNvPr>
                <p14:cNvContentPartPr/>
                <p14:nvPr/>
              </p14:nvContentPartPr>
              <p14:xfrm>
                <a:off x="6932138" y="650542"/>
                <a:ext cx="63720" cy="601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7FDD403-4D96-D9C6-8F3F-B906B10A19B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923498" y="641902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FB7FCFF-AE3E-27BD-C4E6-773BDC18C20D}"/>
                    </a:ext>
                  </a:extLst>
                </p14:cNvPr>
                <p14:cNvContentPartPr/>
                <p14:nvPr/>
              </p14:nvContentPartPr>
              <p14:xfrm>
                <a:off x="7016738" y="640822"/>
                <a:ext cx="101880" cy="62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FB7FCFF-AE3E-27BD-C4E6-773BDC18C20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008098" y="632182"/>
                  <a:ext cx="119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C7BA0D2-BF2B-9273-808C-EC0A50E9C326}"/>
                    </a:ext>
                  </a:extLst>
                </p14:cNvPr>
                <p14:cNvContentPartPr/>
                <p14:nvPr/>
              </p14:nvContentPartPr>
              <p14:xfrm>
                <a:off x="7111058" y="531382"/>
                <a:ext cx="16920" cy="153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C7BA0D2-BF2B-9273-808C-EC0A50E9C32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02058" y="522382"/>
                  <a:ext cx="34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0222F38-A322-00BD-96C5-8281F4DE0ADC}"/>
                    </a:ext>
                  </a:extLst>
                </p14:cNvPr>
                <p14:cNvContentPartPr/>
                <p14:nvPr/>
              </p14:nvContentPartPr>
              <p14:xfrm>
                <a:off x="7064978" y="614182"/>
                <a:ext cx="125640" cy="36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0222F38-A322-00BD-96C5-8281F4DE0AD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055978" y="605182"/>
                  <a:ext cx="143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3050E33-508F-DFE2-8A04-491794B1ABD2}"/>
                    </a:ext>
                  </a:extLst>
                </p14:cNvPr>
                <p14:cNvContentPartPr/>
                <p14:nvPr/>
              </p14:nvContentPartPr>
              <p14:xfrm>
                <a:off x="7291418" y="562702"/>
                <a:ext cx="22680" cy="1526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3050E33-508F-DFE2-8A04-491794B1ABD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282778" y="553702"/>
                  <a:ext cx="40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E041BD3-1658-C4F4-E868-EF1896A17B8A}"/>
                    </a:ext>
                  </a:extLst>
                </p14:cNvPr>
                <p14:cNvContentPartPr/>
                <p14:nvPr/>
              </p14:nvContentPartPr>
              <p14:xfrm>
                <a:off x="7299338" y="570262"/>
                <a:ext cx="114120" cy="130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E041BD3-1658-C4F4-E868-EF1896A17B8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290338" y="561622"/>
                  <a:ext cx="131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205C718-7FD1-85FA-913F-7D41D2157940}"/>
                    </a:ext>
                  </a:extLst>
                </p14:cNvPr>
                <p14:cNvContentPartPr/>
                <p14:nvPr/>
              </p14:nvContentPartPr>
              <p14:xfrm>
                <a:off x="7431818" y="624982"/>
                <a:ext cx="68760" cy="75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205C718-7FD1-85FA-913F-7D41D215794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423178" y="616342"/>
                  <a:ext cx="86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0FE4E8C-A14E-D2D9-EB28-A53F731146FA}"/>
                    </a:ext>
                  </a:extLst>
                </p14:cNvPr>
                <p14:cNvContentPartPr/>
                <p14:nvPr/>
              </p14:nvContentPartPr>
              <p14:xfrm>
                <a:off x="7463498" y="624982"/>
                <a:ext cx="96120" cy="572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0FE4E8C-A14E-D2D9-EB28-A53F731146F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454858" y="616342"/>
                  <a:ext cx="11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246D078-7F6B-2379-BAD7-073953D4B1A6}"/>
                    </a:ext>
                  </a:extLst>
                </p14:cNvPr>
                <p14:cNvContentPartPr/>
                <p14:nvPr/>
              </p14:nvContentPartPr>
              <p14:xfrm>
                <a:off x="7604978" y="639742"/>
                <a:ext cx="38880" cy="770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246D078-7F6B-2379-BAD7-073953D4B1A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596338" y="630742"/>
                  <a:ext cx="56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FF510F0-9367-928B-24CF-D3F7209DE4DA}"/>
                    </a:ext>
                  </a:extLst>
                </p14:cNvPr>
                <p14:cNvContentPartPr/>
                <p14:nvPr/>
              </p14:nvContentPartPr>
              <p14:xfrm>
                <a:off x="7658978" y="500062"/>
                <a:ext cx="79200" cy="1875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FF510F0-9367-928B-24CF-D3F7209DE4D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649978" y="491422"/>
                  <a:ext cx="96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D45E73C-A07A-627D-5FB4-45E4501C393D}"/>
                    </a:ext>
                  </a:extLst>
                </p14:cNvPr>
                <p14:cNvContentPartPr/>
                <p14:nvPr/>
              </p14:nvContentPartPr>
              <p14:xfrm>
                <a:off x="7761938" y="640822"/>
                <a:ext cx="56880" cy="48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D45E73C-A07A-627D-5FB4-45E4501C393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753298" y="632182"/>
                  <a:ext cx="74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8D4D6B9-414B-F580-4512-9E55C4AFD155}"/>
                    </a:ext>
                  </a:extLst>
                </p14:cNvPr>
                <p14:cNvContentPartPr/>
                <p14:nvPr/>
              </p14:nvContentPartPr>
              <p14:xfrm>
                <a:off x="7860578" y="493222"/>
                <a:ext cx="57240" cy="187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8D4D6B9-414B-F580-4512-9E55C4AFD15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51578" y="484582"/>
                  <a:ext cx="74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BD7C799-EEA6-3C9E-73B5-7C5A0CE2121F}"/>
                    </a:ext>
                  </a:extLst>
                </p14:cNvPr>
                <p14:cNvContentPartPr/>
                <p14:nvPr/>
              </p14:nvContentPartPr>
              <p14:xfrm>
                <a:off x="7901258" y="634702"/>
                <a:ext cx="43200" cy="709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BD7C799-EEA6-3C9E-73B5-7C5A0CE2121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892258" y="625702"/>
                  <a:ext cx="60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244688B-1186-1856-A8C8-55977C38C623}"/>
                    </a:ext>
                  </a:extLst>
                </p14:cNvPr>
                <p14:cNvContentPartPr/>
                <p14:nvPr/>
              </p14:nvContentPartPr>
              <p14:xfrm>
                <a:off x="7979378" y="648742"/>
                <a:ext cx="96480" cy="352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244688B-1186-1856-A8C8-55977C38C6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970738" y="639742"/>
                  <a:ext cx="114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0E08118-EC76-9CD8-7ED9-D061F1CDD4BE}"/>
                    </a:ext>
                  </a:extLst>
                </p14:cNvPr>
                <p14:cNvContentPartPr/>
                <p14:nvPr/>
              </p14:nvContentPartPr>
              <p14:xfrm>
                <a:off x="5555498" y="398182"/>
                <a:ext cx="55080" cy="3369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0E08118-EC76-9CD8-7ED9-D061F1CDD4B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546498" y="389542"/>
                  <a:ext cx="72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1E95067-2264-3EC8-F6E8-57A2C08A811F}"/>
                    </a:ext>
                  </a:extLst>
                </p14:cNvPr>
                <p14:cNvContentPartPr/>
                <p14:nvPr/>
              </p14:nvContentPartPr>
              <p14:xfrm>
                <a:off x="5564138" y="311782"/>
                <a:ext cx="2480040" cy="102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1E95067-2264-3EC8-F6E8-57A2C08A811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555498" y="302782"/>
                  <a:ext cx="2497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F5ACAF4-5362-AEA6-EDAA-63170437E838}"/>
                    </a:ext>
                  </a:extLst>
                </p14:cNvPr>
                <p14:cNvContentPartPr/>
                <p14:nvPr/>
              </p14:nvContentPartPr>
              <p14:xfrm>
                <a:off x="7994858" y="327622"/>
                <a:ext cx="145800" cy="3452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F5ACAF4-5362-AEA6-EDAA-63170437E83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986218" y="318622"/>
                  <a:ext cx="163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88D8546-5B49-73C8-0413-ABA19774CF9F}"/>
                    </a:ext>
                  </a:extLst>
                </p14:cNvPr>
                <p14:cNvContentPartPr/>
                <p14:nvPr/>
              </p14:nvContentPartPr>
              <p14:xfrm>
                <a:off x="5611298" y="707782"/>
                <a:ext cx="2519280" cy="752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88D8546-5B49-73C8-0413-ABA19774CF9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602298" y="699142"/>
                  <a:ext cx="2536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A838111-69D5-5789-D5C7-32EBEB139E87}"/>
                    </a:ext>
                  </a:extLst>
                </p14:cNvPr>
                <p14:cNvContentPartPr/>
                <p14:nvPr/>
              </p14:nvContentPartPr>
              <p14:xfrm>
                <a:off x="7197818" y="1399702"/>
                <a:ext cx="125280" cy="619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A838111-69D5-5789-D5C7-32EBEB139E8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188818" y="1390702"/>
                  <a:ext cx="142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F2A0932-13CA-0FC6-2CEE-4105BE311173}"/>
                    </a:ext>
                  </a:extLst>
                </p14:cNvPr>
                <p14:cNvContentPartPr/>
                <p14:nvPr/>
              </p14:nvContentPartPr>
              <p14:xfrm>
                <a:off x="7213658" y="1453702"/>
                <a:ext cx="92160" cy="813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F2A0932-13CA-0FC6-2CEE-4105BE31117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204658" y="1444702"/>
                  <a:ext cx="109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75FFCE5-E409-7F23-5A3B-F4DB5753DE6B}"/>
                    </a:ext>
                  </a:extLst>
                </p14:cNvPr>
                <p14:cNvContentPartPr/>
                <p14:nvPr/>
              </p14:nvContentPartPr>
              <p14:xfrm>
                <a:off x="7338218" y="1422022"/>
                <a:ext cx="8280" cy="1339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75FFCE5-E409-7F23-5A3B-F4DB5753DE6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329218" y="1413382"/>
                  <a:ext cx="25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5B8B5E4-51B6-5BB4-E3CD-243845717DC0}"/>
                    </a:ext>
                  </a:extLst>
                </p14:cNvPr>
                <p14:cNvContentPartPr/>
                <p14:nvPr/>
              </p14:nvContentPartPr>
              <p14:xfrm>
                <a:off x="7346138" y="1472062"/>
                <a:ext cx="338040" cy="208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5B8B5E4-51B6-5BB4-E3CD-243845717D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337498" y="1463062"/>
                  <a:ext cx="355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AA4BED8C-DB5C-0A44-F4EF-0056B4285350}"/>
              </a:ext>
            </a:extLst>
          </p:cNvPr>
          <p:cNvGrpSpPr/>
          <p:nvPr/>
        </p:nvGrpSpPr>
        <p:grpSpPr>
          <a:xfrm>
            <a:off x="6189098" y="1813342"/>
            <a:ext cx="243360" cy="242640"/>
            <a:chOff x="6189098" y="1813342"/>
            <a:chExt cx="24336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03A1F04-7DFE-73B7-070D-3AB526F37518}"/>
                    </a:ext>
                  </a:extLst>
                </p14:cNvPr>
                <p14:cNvContentPartPr/>
                <p14:nvPr/>
              </p14:nvContentPartPr>
              <p14:xfrm>
                <a:off x="6189098" y="1834582"/>
                <a:ext cx="55440" cy="1123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03A1F04-7DFE-73B7-070D-3AB526F3751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180458" y="1825582"/>
                  <a:ext cx="7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806F3CE-10D2-7B6C-36AF-6A85E8178AFF}"/>
                    </a:ext>
                  </a:extLst>
                </p14:cNvPr>
                <p14:cNvContentPartPr/>
                <p14:nvPr/>
              </p14:nvContentPartPr>
              <p14:xfrm>
                <a:off x="6228698" y="1871302"/>
                <a:ext cx="114840" cy="590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806F3CE-10D2-7B6C-36AF-6A85E8178AF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220058" y="1862662"/>
                  <a:ext cx="132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14D6E83-6247-EF02-24BE-355E8B10886A}"/>
                    </a:ext>
                  </a:extLst>
                </p14:cNvPr>
                <p14:cNvContentPartPr/>
                <p14:nvPr/>
              </p14:nvContentPartPr>
              <p14:xfrm>
                <a:off x="6356498" y="1813342"/>
                <a:ext cx="34200" cy="1198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14D6E83-6247-EF02-24BE-355E8B10886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47858" y="1804342"/>
                  <a:ext cx="51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21AFF81-8261-8C75-D98D-31C537337AB6}"/>
                    </a:ext>
                  </a:extLst>
                </p14:cNvPr>
                <p14:cNvContentPartPr/>
                <p14:nvPr/>
              </p14:nvContentPartPr>
              <p14:xfrm>
                <a:off x="6342818" y="1813342"/>
                <a:ext cx="89640" cy="248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21AFF81-8261-8C75-D98D-31C537337AB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333818" y="1804342"/>
                  <a:ext cx="107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2A2D416-9EA0-8A7E-D26D-616EA730DDD7}"/>
                    </a:ext>
                  </a:extLst>
                </p14:cNvPr>
                <p14:cNvContentPartPr/>
                <p14:nvPr/>
              </p14:nvContentPartPr>
              <p14:xfrm>
                <a:off x="6211778" y="2015662"/>
                <a:ext cx="153000" cy="40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2A2D416-9EA0-8A7E-D26D-616EA730DDD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203138" y="2007022"/>
                  <a:ext cx="1706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21E7DF78-60A0-391D-17E2-6A9A9060CEBF}"/>
              </a:ext>
            </a:extLst>
          </p:cNvPr>
          <p:cNvGrpSpPr/>
          <p:nvPr/>
        </p:nvGrpSpPr>
        <p:grpSpPr>
          <a:xfrm>
            <a:off x="7682378" y="1148062"/>
            <a:ext cx="2278440" cy="478440"/>
            <a:chOff x="7682378" y="1148062"/>
            <a:chExt cx="227844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35E8AF1-2ED4-B9B4-F0AF-9FE2275A25FE}"/>
                    </a:ext>
                  </a:extLst>
                </p14:cNvPr>
                <p14:cNvContentPartPr/>
                <p14:nvPr/>
              </p14:nvContentPartPr>
              <p14:xfrm>
                <a:off x="7752218" y="1359742"/>
                <a:ext cx="63360" cy="124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35E8AF1-2ED4-B9B4-F0AF-9FE2275A25F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743218" y="1351102"/>
                  <a:ext cx="81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01B87B60-B4FD-7D1B-9FA2-34582207528A}"/>
                    </a:ext>
                  </a:extLst>
                </p14:cNvPr>
                <p14:cNvContentPartPr/>
                <p14:nvPr/>
              </p14:nvContentPartPr>
              <p14:xfrm>
                <a:off x="7831058" y="1367662"/>
                <a:ext cx="18360" cy="1242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01B87B60-B4FD-7D1B-9FA2-34582207528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822058" y="1358662"/>
                  <a:ext cx="36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CEACD55-E006-4C8C-8F57-D2C381C3AE1D}"/>
                    </a:ext>
                  </a:extLst>
                </p14:cNvPr>
                <p14:cNvContentPartPr/>
                <p14:nvPr/>
              </p14:nvContentPartPr>
              <p14:xfrm>
                <a:off x="7807298" y="1422382"/>
                <a:ext cx="123840" cy="48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CEACD55-E006-4C8C-8F57-D2C381C3AE1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98658" y="1413742"/>
                  <a:ext cx="141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619540A-F1D2-3263-0E0A-918D640A98F1}"/>
                    </a:ext>
                  </a:extLst>
                </p14:cNvPr>
                <p14:cNvContentPartPr/>
                <p14:nvPr/>
              </p14:nvContentPartPr>
              <p14:xfrm>
                <a:off x="7948058" y="1380982"/>
                <a:ext cx="26640" cy="1062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619540A-F1D2-3263-0E0A-918D640A98F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939058" y="1372342"/>
                  <a:ext cx="4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B713659-C406-BB00-FEBC-D3C1CABB155F}"/>
                    </a:ext>
                  </a:extLst>
                </p14:cNvPr>
                <p14:cNvContentPartPr/>
                <p14:nvPr/>
              </p14:nvContentPartPr>
              <p14:xfrm>
                <a:off x="8018258" y="1414462"/>
                <a:ext cx="71280" cy="691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B713659-C406-BB00-FEBC-D3C1CABB155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009618" y="1405462"/>
                  <a:ext cx="88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D2A495D-2AC3-0C7C-4C1E-5E74782F663B}"/>
                    </a:ext>
                  </a:extLst>
                </p14:cNvPr>
                <p14:cNvContentPartPr/>
                <p14:nvPr/>
              </p14:nvContentPartPr>
              <p14:xfrm>
                <a:off x="8087738" y="1422022"/>
                <a:ext cx="55080" cy="1720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D2A495D-2AC3-0C7C-4C1E-5E74782F663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079098" y="1413382"/>
                  <a:ext cx="72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08F7FE-0D5E-E816-62EA-A33E0B943CC0}"/>
                    </a:ext>
                  </a:extLst>
                </p14:cNvPr>
                <p14:cNvContentPartPr/>
                <p14:nvPr/>
              </p14:nvContentPartPr>
              <p14:xfrm>
                <a:off x="8159378" y="1447222"/>
                <a:ext cx="360" cy="64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08F7FE-0D5E-E816-62EA-A33E0B943CC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150378" y="1438582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937A106-C858-E5C2-23D7-D3B272BC0F02}"/>
                    </a:ext>
                  </a:extLst>
                </p14:cNvPr>
                <p14:cNvContentPartPr/>
                <p14:nvPr/>
              </p14:nvContentPartPr>
              <p14:xfrm>
                <a:off x="8267378" y="1305022"/>
                <a:ext cx="48240" cy="219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937A106-C858-E5C2-23D7-D3B272BC0F0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58738" y="1296382"/>
                  <a:ext cx="65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35B4A63-FC68-F8B8-0219-7E78548EA027}"/>
                    </a:ext>
                  </a:extLst>
                </p14:cNvPr>
                <p14:cNvContentPartPr/>
                <p14:nvPr/>
              </p14:nvContentPartPr>
              <p14:xfrm>
                <a:off x="8276378" y="1367662"/>
                <a:ext cx="43200" cy="134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35B4A63-FC68-F8B8-0219-7E78548EA02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267378" y="1358662"/>
                  <a:ext cx="60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F768714-9337-92E8-38D7-644ADBBF8C7F}"/>
                    </a:ext>
                  </a:extLst>
                </p14:cNvPr>
                <p14:cNvContentPartPr/>
                <p14:nvPr/>
              </p14:nvContentPartPr>
              <p14:xfrm>
                <a:off x="8260898" y="1461262"/>
                <a:ext cx="59040" cy="3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F768714-9337-92E8-38D7-644ADBBF8C7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251898" y="1452622"/>
                  <a:ext cx="7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6E147BE-C4B1-A2C9-527F-A84492682947}"/>
                    </a:ext>
                  </a:extLst>
                </p14:cNvPr>
                <p14:cNvContentPartPr/>
                <p14:nvPr/>
              </p14:nvContentPartPr>
              <p14:xfrm>
                <a:off x="8354498" y="1437862"/>
                <a:ext cx="68760" cy="62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6E147BE-C4B1-A2C9-527F-A8449268294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345858" y="1429222"/>
                  <a:ext cx="86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03032CC-E378-A2EA-C664-B2239672E998}"/>
                    </a:ext>
                  </a:extLst>
                </p14:cNvPr>
                <p14:cNvContentPartPr/>
                <p14:nvPr/>
              </p14:nvContentPartPr>
              <p14:xfrm>
                <a:off x="8435858" y="1437862"/>
                <a:ext cx="57240" cy="1346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03032CC-E378-A2EA-C664-B2239672E99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426858" y="1429222"/>
                  <a:ext cx="74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2AF421B-BA90-7A45-E54C-46AF9CB87F6E}"/>
                    </a:ext>
                  </a:extLst>
                </p14:cNvPr>
                <p14:cNvContentPartPr/>
                <p14:nvPr/>
              </p14:nvContentPartPr>
              <p14:xfrm>
                <a:off x="8502818" y="1445782"/>
                <a:ext cx="90360" cy="522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2AF421B-BA90-7A45-E54C-46AF9CB87F6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494178" y="1437142"/>
                  <a:ext cx="10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DD17CE0-CC36-DDE5-CED7-B0C56CFD6DEE}"/>
                    </a:ext>
                  </a:extLst>
                </p14:cNvPr>
                <p14:cNvContentPartPr/>
                <p14:nvPr/>
              </p14:nvContentPartPr>
              <p14:xfrm>
                <a:off x="8604338" y="1429942"/>
                <a:ext cx="84240" cy="536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DD17CE0-CC36-DDE5-CED7-B0C56CFD6DE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595698" y="1420942"/>
                  <a:ext cx="101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57413D8-D758-36FF-69A7-3F3A7ED2E349}"/>
                    </a:ext>
                  </a:extLst>
                </p14:cNvPr>
                <p14:cNvContentPartPr/>
                <p14:nvPr/>
              </p14:nvContentPartPr>
              <p14:xfrm>
                <a:off x="8714138" y="1426342"/>
                <a:ext cx="82080" cy="442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57413D8-D758-36FF-69A7-3F3A7ED2E34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705498" y="1417342"/>
                  <a:ext cx="99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E51F681-F351-B7A1-5697-69CF262AD627}"/>
                    </a:ext>
                  </a:extLst>
                </p14:cNvPr>
                <p14:cNvContentPartPr/>
                <p14:nvPr/>
              </p14:nvContentPartPr>
              <p14:xfrm>
                <a:off x="8799818" y="1414462"/>
                <a:ext cx="84600" cy="464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E51F681-F351-B7A1-5697-69CF262AD62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791178" y="1405462"/>
                  <a:ext cx="102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B962E35-9DE5-C09A-36F4-AA0E962E89CC}"/>
                    </a:ext>
                  </a:extLst>
                </p14:cNvPr>
                <p14:cNvContentPartPr/>
                <p14:nvPr/>
              </p14:nvContentPartPr>
              <p14:xfrm>
                <a:off x="8887298" y="1297462"/>
                <a:ext cx="23040" cy="1584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B962E35-9DE5-C09A-36F4-AA0E962E89C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878298" y="1288462"/>
                  <a:ext cx="40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F97E3F9-0B13-8943-507D-10A31F199E18}"/>
                    </a:ext>
                  </a:extLst>
                </p14:cNvPr>
                <p14:cNvContentPartPr/>
                <p14:nvPr/>
              </p14:nvContentPartPr>
              <p14:xfrm>
                <a:off x="8854898" y="1359742"/>
                <a:ext cx="81000" cy="36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F97E3F9-0B13-8943-507D-10A31F199E1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845898" y="1351102"/>
                  <a:ext cx="98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CE7445E-D667-9D8D-9A2A-2F0D89730C53}"/>
                    </a:ext>
                  </a:extLst>
                </p14:cNvPr>
                <p14:cNvContentPartPr/>
                <p14:nvPr/>
              </p14:nvContentPartPr>
              <p14:xfrm>
                <a:off x="8971898" y="1342462"/>
                <a:ext cx="24120" cy="142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CE7445E-D667-9D8D-9A2A-2F0D89730C5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962898" y="1333462"/>
                  <a:ext cx="41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0E2FD41-A163-EBE1-8379-79BF47E76F4C}"/>
                    </a:ext>
                  </a:extLst>
                </p14:cNvPr>
                <p14:cNvContentPartPr/>
                <p14:nvPr/>
              </p14:nvContentPartPr>
              <p14:xfrm>
                <a:off x="9003218" y="1344262"/>
                <a:ext cx="108000" cy="1389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0E2FD41-A163-EBE1-8379-79BF47E76F4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994578" y="1335262"/>
                  <a:ext cx="125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BDDA39A-893E-A3C6-9BDB-757A9DB0B9FF}"/>
                    </a:ext>
                  </a:extLst>
                </p14:cNvPr>
                <p14:cNvContentPartPr/>
                <p14:nvPr/>
              </p14:nvContentPartPr>
              <p14:xfrm>
                <a:off x="9131018" y="1398982"/>
                <a:ext cx="70560" cy="806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BDDA39A-893E-A3C6-9BDB-757A9DB0B9F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122378" y="1389982"/>
                  <a:ext cx="88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46BEE71-67BF-A30B-853F-4F4299A579A4}"/>
                    </a:ext>
                  </a:extLst>
                </p14:cNvPr>
                <p14:cNvContentPartPr/>
                <p14:nvPr/>
              </p14:nvContentPartPr>
              <p14:xfrm>
                <a:off x="9229658" y="1391062"/>
                <a:ext cx="61560" cy="792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46BEE71-67BF-A30B-853F-4F4299A579A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220658" y="1382422"/>
                  <a:ext cx="79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BCCDC72-C603-3D44-3CCF-405C9C7E67E2}"/>
                    </a:ext>
                  </a:extLst>
                </p14:cNvPr>
                <p14:cNvContentPartPr/>
                <p14:nvPr/>
              </p14:nvContentPartPr>
              <p14:xfrm>
                <a:off x="9310658" y="1391062"/>
                <a:ext cx="42480" cy="84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BCCDC72-C603-3D44-3CCF-405C9C7E67E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301658" y="1382422"/>
                  <a:ext cx="60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1273CF4-DA6F-F281-26F6-0A61B5165CE3}"/>
                    </a:ext>
                  </a:extLst>
                </p14:cNvPr>
                <p14:cNvContentPartPr/>
                <p14:nvPr/>
              </p14:nvContentPartPr>
              <p14:xfrm>
                <a:off x="9378338" y="1273702"/>
                <a:ext cx="7956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1273CF4-DA6F-F281-26F6-0A61B5165CE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369338" y="1265062"/>
                  <a:ext cx="97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46CDCFD-9DB0-3230-34E8-A38663E78EC6}"/>
                    </a:ext>
                  </a:extLst>
                </p14:cNvPr>
                <p14:cNvContentPartPr/>
                <p14:nvPr/>
              </p14:nvContentPartPr>
              <p14:xfrm>
                <a:off x="9482018" y="1398982"/>
                <a:ext cx="66960" cy="698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46CDCFD-9DB0-3230-34E8-A38663E78EC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473018" y="1389982"/>
                  <a:ext cx="84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9E87AB3-76F0-8379-7270-144C7723A54E}"/>
                    </a:ext>
                  </a:extLst>
                </p14:cNvPr>
                <p14:cNvContentPartPr/>
                <p14:nvPr/>
              </p14:nvContentPartPr>
              <p14:xfrm>
                <a:off x="9595778" y="1255702"/>
                <a:ext cx="65160" cy="2134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9E87AB3-76F0-8379-7270-144C7723A54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587138" y="1247062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C6F187A-AFEC-5531-754E-F52F733294B1}"/>
                    </a:ext>
                  </a:extLst>
                </p14:cNvPr>
                <p14:cNvContentPartPr/>
                <p14:nvPr/>
              </p14:nvContentPartPr>
              <p14:xfrm>
                <a:off x="9673898" y="1390342"/>
                <a:ext cx="68760" cy="795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C6F187A-AFEC-5531-754E-F52F733294B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665258" y="1381702"/>
                  <a:ext cx="86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CBE16D4-635F-9467-8962-BD6A3963A157}"/>
                    </a:ext>
                  </a:extLst>
                </p14:cNvPr>
                <p14:cNvContentPartPr/>
                <p14:nvPr/>
              </p14:nvContentPartPr>
              <p14:xfrm>
                <a:off x="9761378" y="1398982"/>
                <a:ext cx="60840" cy="69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CBE16D4-635F-9467-8962-BD6A3963A15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752378" y="1389982"/>
                  <a:ext cx="78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607D124-8334-D2EA-30BC-B0AAC34378A1}"/>
                    </a:ext>
                  </a:extLst>
                </p14:cNvPr>
                <p14:cNvContentPartPr/>
                <p14:nvPr/>
              </p14:nvContentPartPr>
              <p14:xfrm>
                <a:off x="7682378" y="1266142"/>
                <a:ext cx="24120" cy="3265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607D124-8334-D2EA-30BC-B0AAC34378A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673738" y="1257142"/>
                  <a:ext cx="41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68285CB-B742-95CC-5B48-DFA153123CDF}"/>
                    </a:ext>
                  </a:extLst>
                </p14:cNvPr>
                <p14:cNvContentPartPr/>
                <p14:nvPr/>
              </p14:nvContentPartPr>
              <p14:xfrm>
                <a:off x="7697858" y="1148062"/>
                <a:ext cx="2243520" cy="4168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68285CB-B742-95CC-5B48-DFA153123CDF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689218" y="1139422"/>
                  <a:ext cx="2261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DA0B668-73F8-F109-4015-F6F1A55944F3}"/>
                    </a:ext>
                  </a:extLst>
                </p14:cNvPr>
                <p14:cNvContentPartPr/>
                <p14:nvPr/>
              </p14:nvContentPartPr>
              <p14:xfrm>
                <a:off x="7729538" y="1598782"/>
                <a:ext cx="2231280" cy="277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DA0B668-73F8-F109-4015-F6F1A55944F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720538" y="1590142"/>
                  <a:ext cx="2248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C853EB7-8DFE-97A1-C91D-4B50F56FECC6}"/>
                    </a:ext>
                  </a:extLst>
                </p14:cNvPr>
                <p14:cNvContentPartPr/>
                <p14:nvPr/>
              </p14:nvContentPartPr>
              <p14:xfrm>
                <a:off x="7721258" y="1586542"/>
                <a:ext cx="360" cy="144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C853EB7-8DFE-97A1-C91D-4B50F56FECC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712618" y="1577542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0896C676-3867-8BA0-5A13-7CADA2312CC6}"/>
                  </a:ext>
                </a:extLst>
              </p14:cNvPr>
              <p14:cNvContentPartPr/>
              <p14:nvPr/>
            </p14:nvContentPartPr>
            <p14:xfrm>
              <a:off x="8674898" y="1844302"/>
              <a:ext cx="360" cy="18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0896C676-3867-8BA0-5A13-7CADA2312CC6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8666258" y="1835302"/>
                <a:ext cx="180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2ACFE57C-9B22-AA32-E922-984E8AFD6639}"/>
              </a:ext>
            </a:extLst>
          </p:cNvPr>
          <p:cNvGrpSpPr/>
          <p:nvPr/>
        </p:nvGrpSpPr>
        <p:grpSpPr>
          <a:xfrm>
            <a:off x="8674898" y="1937902"/>
            <a:ext cx="36720" cy="129600"/>
            <a:chOff x="8674898" y="1937902"/>
            <a:chExt cx="3672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F88291C-0A2F-65AE-2047-753D7B5B54E6}"/>
                    </a:ext>
                  </a:extLst>
                </p14:cNvPr>
                <p14:cNvContentPartPr/>
                <p14:nvPr/>
              </p14:nvContentPartPr>
              <p14:xfrm>
                <a:off x="8674898" y="1937902"/>
                <a:ext cx="15840" cy="864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F88291C-0A2F-65AE-2047-753D7B5B54E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666258" y="1929262"/>
                  <a:ext cx="33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3D3A736-9D41-EEC4-BA8D-DF6D5787E3CC}"/>
                    </a:ext>
                  </a:extLst>
                </p14:cNvPr>
                <p14:cNvContentPartPr/>
                <p14:nvPr/>
              </p14:nvContentPartPr>
              <p14:xfrm>
                <a:off x="8690378" y="2023942"/>
                <a:ext cx="21240" cy="435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3D3A736-9D41-EEC4-BA8D-DF6D5787E3C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681738" y="2015302"/>
                  <a:ext cx="38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56A12A8-ABCD-D67A-3CB7-14E59C594064}"/>
              </a:ext>
            </a:extLst>
          </p:cNvPr>
          <p:cNvGrpSpPr/>
          <p:nvPr/>
        </p:nvGrpSpPr>
        <p:grpSpPr>
          <a:xfrm>
            <a:off x="2251778" y="5420182"/>
            <a:ext cx="1077840" cy="285480"/>
            <a:chOff x="2251778" y="5420182"/>
            <a:chExt cx="10778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F0459B9-458E-45FA-A5B8-C6F30E9E941E}"/>
                    </a:ext>
                  </a:extLst>
                </p14:cNvPr>
                <p14:cNvContentPartPr/>
                <p14:nvPr/>
              </p14:nvContentPartPr>
              <p14:xfrm>
                <a:off x="3280658" y="5454742"/>
                <a:ext cx="48960" cy="619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F0459B9-458E-45FA-A5B8-C6F30E9E941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272018" y="5446102"/>
                  <a:ext cx="66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EA78F26-CE91-7632-45DE-4F91E8BB3BA6}"/>
                    </a:ext>
                  </a:extLst>
                </p14:cNvPr>
                <p14:cNvContentPartPr/>
                <p14:nvPr/>
              </p14:nvContentPartPr>
              <p14:xfrm>
                <a:off x="3118298" y="5580022"/>
                <a:ext cx="86040" cy="331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EA78F26-CE91-7632-45DE-4F91E8BB3BA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109658" y="5571382"/>
                  <a:ext cx="103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CB39417-6D0F-EA18-70C9-827EA31C13F7}"/>
                    </a:ext>
                  </a:extLst>
                </p14:cNvPr>
                <p14:cNvContentPartPr/>
                <p14:nvPr/>
              </p14:nvContentPartPr>
              <p14:xfrm>
                <a:off x="2939738" y="5650222"/>
                <a:ext cx="108720" cy="39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CB39417-6D0F-EA18-70C9-827EA31C13F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930738" y="5641222"/>
                  <a:ext cx="126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24B5832-7C96-669D-A7FB-939704BE52C7}"/>
                    </a:ext>
                  </a:extLst>
                </p14:cNvPr>
                <p14:cNvContentPartPr/>
                <p14:nvPr/>
              </p14:nvContentPartPr>
              <p14:xfrm>
                <a:off x="2711498" y="5705302"/>
                <a:ext cx="94320" cy="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24B5832-7C96-669D-A7FB-939704BE52C7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702858" y="5696302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67AC395-74F8-9A85-F667-523849F358E1}"/>
                    </a:ext>
                  </a:extLst>
                </p14:cNvPr>
                <p14:cNvContentPartPr/>
                <p14:nvPr/>
              </p14:nvContentPartPr>
              <p14:xfrm>
                <a:off x="2519258" y="5652742"/>
                <a:ext cx="60120" cy="216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67AC395-74F8-9A85-F667-523849F358E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510258" y="5643742"/>
                  <a:ext cx="77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54C5D09-EADF-9CC1-1FBC-26EA34A69E41}"/>
                    </a:ext>
                  </a:extLst>
                </p14:cNvPr>
                <p14:cNvContentPartPr/>
                <p14:nvPr/>
              </p14:nvContentPartPr>
              <p14:xfrm>
                <a:off x="2251778" y="5420182"/>
                <a:ext cx="186840" cy="1602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54C5D09-EADF-9CC1-1FBC-26EA34A69E4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243138" y="5411182"/>
                  <a:ext cx="20448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6A1592DB-775D-24B0-AC0B-424D638A0BA8}"/>
                  </a:ext>
                </a:extLst>
              </p14:cNvPr>
              <p14:cNvContentPartPr/>
              <p14:nvPr/>
            </p14:nvContentPartPr>
            <p14:xfrm>
              <a:off x="2093738" y="5080702"/>
              <a:ext cx="87120" cy="2415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6A1592DB-775D-24B0-AC0B-424D638A0BA8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2084738" y="5071702"/>
                <a:ext cx="1047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A63A1012-309F-A7F4-4A6E-47E99F605A1F}"/>
                  </a:ext>
                </a:extLst>
              </p14:cNvPr>
              <p14:cNvContentPartPr/>
              <p14:nvPr/>
            </p14:nvContentPartPr>
            <p14:xfrm>
              <a:off x="2031818" y="4681822"/>
              <a:ext cx="24120" cy="23436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A63A1012-309F-A7F4-4A6E-47E99F605A1F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2023178" y="4672822"/>
                <a:ext cx="41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571C7C4D-C3FB-5892-F562-714EC631A8FF}"/>
                  </a:ext>
                </a:extLst>
              </p14:cNvPr>
              <p14:cNvContentPartPr/>
              <p14:nvPr/>
            </p14:nvContentPartPr>
            <p14:xfrm>
              <a:off x="2016338" y="4325782"/>
              <a:ext cx="14040" cy="2152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571C7C4D-C3FB-5892-F562-714EC631A8FF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2007338" y="4316782"/>
                <a:ext cx="316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5FC364C9-3CEE-9F81-B0C9-042949E1DBF7}"/>
                  </a:ext>
                </a:extLst>
              </p14:cNvPr>
              <p14:cNvContentPartPr/>
              <p14:nvPr/>
            </p14:nvContentPartPr>
            <p14:xfrm>
              <a:off x="2079338" y="4125622"/>
              <a:ext cx="7560" cy="8712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5FC364C9-3CEE-9F81-B0C9-042949E1DBF7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2070698" y="4116622"/>
                <a:ext cx="252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976F8CE3-B548-326B-2146-91A0418AA885}"/>
                  </a:ext>
                </a:extLst>
              </p14:cNvPr>
              <p14:cNvContentPartPr/>
              <p14:nvPr/>
            </p14:nvContentPartPr>
            <p14:xfrm>
              <a:off x="2109938" y="3928342"/>
              <a:ext cx="11160" cy="5004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976F8CE3-B548-326B-2146-91A0418AA885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2101298" y="3919702"/>
                <a:ext cx="28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EFA84E4-4FEB-C0F1-46E8-56A454038E63}"/>
                  </a:ext>
                </a:extLst>
              </p14:cNvPr>
              <p14:cNvContentPartPr/>
              <p14:nvPr/>
            </p14:nvContentPartPr>
            <p14:xfrm>
              <a:off x="2172578" y="3481222"/>
              <a:ext cx="106920" cy="2628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EFA84E4-4FEB-C0F1-46E8-56A454038E6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2163578" y="3472582"/>
                <a:ext cx="124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AA447D0C-6850-3850-B289-93D88A00AAF5}"/>
                  </a:ext>
                </a:extLst>
              </p14:cNvPr>
              <p14:cNvContentPartPr/>
              <p14:nvPr/>
            </p14:nvContentPartPr>
            <p14:xfrm>
              <a:off x="2313338" y="2964262"/>
              <a:ext cx="100080" cy="33372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AA447D0C-6850-3850-B289-93D88A00AAF5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2304338" y="2955622"/>
                <a:ext cx="1177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965B1736-942F-6507-37F2-CBF795010F01}"/>
                  </a:ext>
                </a:extLst>
              </p14:cNvPr>
              <p14:cNvContentPartPr/>
              <p14:nvPr/>
            </p14:nvContentPartPr>
            <p14:xfrm>
              <a:off x="2453738" y="2416702"/>
              <a:ext cx="184680" cy="41256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965B1736-942F-6507-37F2-CBF795010F01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2445098" y="2407702"/>
                <a:ext cx="2023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0881EF4F-16F4-B860-74AE-57575E471F91}"/>
                  </a:ext>
                </a:extLst>
              </p14:cNvPr>
              <p14:cNvContentPartPr/>
              <p14:nvPr/>
            </p14:nvContentPartPr>
            <p14:xfrm>
              <a:off x="2727338" y="2172262"/>
              <a:ext cx="62640" cy="1101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0881EF4F-16F4-B860-74AE-57575E471F91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2718698" y="2163622"/>
                <a:ext cx="80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44DA3824-28D6-233C-DDFD-55760A6DEF79}"/>
                  </a:ext>
                </a:extLst>
              </p14:cNvPr>
              <p14:cNvContentPartPr/>
              <p14:nvPr/>
            </p14:nvContentPartPr>
            <p14:xfrm>
              <a:off x="5422298" y="186862"/>
              <a:ext cx="5005080" cy="17420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44DA3824-28D6-233C-DDFD-55760A6DEF79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5413658" y="177862"/>
                <a:ext cx="5022720" cy="175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 447">
            <a:extLst>
              <a:ext uri="{FF2B5EF4-FFF2-40B4-BE49-F238E27FC236}">
                <a16:creationId xmlns:a16="http://schemas.microsoft.com/office/drawing/2014/main" id="{85841532-2587-FF57-F155-8F53079360F7}"/>
              </a:ext>
            </a:extLst>
          </p:cNvPr>
          <p:cNvGrpSpPr/>
          <p:nvPr/>
        </p:nvGrpSpPr>
        <p:grpSpPr>
          <a:xfrm>
            <a:off x="3000938" y="273622"/>
            <a:ext cx="7331400" cy="1813680"/>
            <a:chOff x="3000938" y="273622"/>
            <a:chExt cx="7331400" cy="181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3B1D114-F094-EAFB-620B-B804C5BE5278}"/>
                    </a:ext>
                  </a:extLst>
                </p14:cNvPr>
                <p14:cNvContentPartPr/>
                <p14:nvPr/>
              </p14:nvContentPartPr>
              <p14:xfrm>
                <a:off x="3000938" y="1890382"/>
                <a:ext cx="131760" cy="1105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3B1D114-F094-EAFB-620B-B804C5BE5278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992298" y="1881742"/>
                  <a:ext cx="149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83AE2A9-E56D-6473-1A5D-1E53FF2449CA}"/>
                    </a:ext>
                  </a:extLst>
                </p14:cNvPr>
                <p14:cNvContentPartPr/>
                <p14:nvPr/>
              </p14:nvContentPartPr>
              <p14:xfrm>
                <a:off x="3282458" y="1636942"/>
                <a:ext cx="198000" cy="1526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83AE2A9-E56D-6473-1A5D-1E53FF2449C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273458" y="1628302"/>
                  <a:ext cx="215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C8E6307-CD57-8E8E-2E49-C239A6BE04E2}"/>
                    </a:ext>
                  </a:extLst>
                </p14:cNvPr>
                <p14:cNvContentPartPr/>
                <p14:nvPr/>
              </p14:nvContentPartPr>
              <p14:xfrm>
                <a:off x="3587018" y="1434262"/>
                <a:ext cx="193320" cy="1368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C8E6307-CD57-8E8E-2E49-C239A6BE04E2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578378" y="1425622"/>
                  <a:ext cx="210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C97FFE1-78B3-099B-59BF-0B1DC602DDA9}"/>
                    </a:ext>
                  </a:extLst>
                </p14:cNvPr>
                <p14:cNvContentPartPr/>
                <p14:nvPr/>
              </p14:nvContentPartPr>
              <p14:xfrm>
                <a:off x="3915338" y="1294222"/>
                <a:ext cx="75600" cy="424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C97FFE1-78B3-099B-59BF-0B1DC602DDA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906338" y="1285222"/>
                  <a:ext cx="93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1D57E50-34FA-73FB-485B-451640F32E74}"/>
                    </a:ext>
                  </a:extLst>
                </p14:cNvPr>
                <p14:cNvContentPartPr/>
                <p14:nvPr/>
              </p14:nvContentPartPr>
              <p14:xfrm>
                <a:off x="4102898" y="1080022"/>
                <a:ext cx="393480" cy="1627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1D57E50-34FA-73FB-485B-451640F32E7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093898" y="1071382"/>
                  <a:ext cx="411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9084C1B-7A58-1FAC-06E2-DFFF8A72B0E9}"/>
                    </a:ext>
                  </a:extLst>
                </p14:cNvPr>
                <p14:cNvContentPartPr/>
                <p14:nvPr/>
              </p14:nvContentPartPr>
              <p14:xfrm>
                <a:off x="4595378" y="1023862"/>
                <a:ext cx="147600" cy="313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9084C1B-7A58-1FAC-06E2-DFFF8A72B0E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586738" y="1014862"/>
                  <a:ext cx="165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14AD9BA-9ECE-167F-87D4-EA21ABC9546E}"/>
                    </a:ext>
                  </a:extLst>
                </p14:cNvPr>
                <p14:cNvContentPartPr/>
                <p14:nvPr/>
              </p14:nvContentPartPr>
              <p14:xfrm>
                <a:off x="4845218" y="1020622"/>
                <a:ext cx="21600" cy="36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14AD9BA-9ECE-167F-87D4-EA21ABC9546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836578" y="1011982"/>
                  <a:ext cx="39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F00C587-20F8-20B2-EBD5-EB95E231B924}"/>
                    </a:ext>
                  </a:extLst>
                </p14:cNvPr>
                <p14:cNvContentPartPr/>
                <p14:nvPr/>
              </p14:nvContentPartPr>
              <p14:xfrm>
                <a:off x="5126738" y="960862"/>
                <a:ext cx="360" cy="3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F00C587-20F8-20B2-EBD5-EB95E231B924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117738" y="952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7ACE2EB7-012A-FAEF-EA94-4928EFDDA258}"/>
                    </a:ext>
                  </a:extLst>
                </p14:cNvPr>
                <p14:cNvContentPartPr/>
                <p14:nvPr/>
              </p14:nvContentPartPr>
              <p14:xfrm>
                <a:off x="4931258" y="1012702"/>
                <a:ext cx="50040" cy="36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7ACE2EB7-012A-FAEF-EA94-4928EFDDA258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922618" y="1004062"/>
                  <a:ext cx="67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34565C0-D485-37EF-E360-937E77F02764}"/>
                    </a:ext>
                  </a:extLst>
                </p14:cNvPr>
                <p14:cNvContentPartPr/>
                <p14:nvPr/>
              </p14:nvContentPartPr>
              <p14:xfrm>
                <a:off x="5111258" y="906502"/>
                <a:ext cx="141120" cy="471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34565C0-D485-37EF-E360-937E77F0276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102258" y="897502"/>
                  <a:ext cx="15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D532D97-E974-91A7-D877-E19F63773292}"/>
                    </a:ext>
                  </a:extLst>
                </p14:cNvPr>
                <p14:cNvContentPartPr/>
                <p14:nvPr/>
              </p14:nvContentPartPr>
              <p14:xfrm>
                <a:off x="5203418" y="273622"/>
                <a:ext cx="5023800" cy="18136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D532D97-E974-91A7-D877-E19F63773292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194418" y="264622"/>
                  <a:ext cx="5041440" cy="18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1E436AF1-0931-0580-40D2-75B161932F35}"/>
                    </a:ext>
                  </a:extLst>
                </p14:cNvPr>
                <p14:cNvContentPartPr/>
                <p14:nvPr/>
              </p14:nvContentPartPr>
              <p14:xfrm>
                <a:off x="10256738" y="1883182"/>
                <a:ext cx="75600" cy="1504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1E436AF1-0931-0580-40D2-75B161932F3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247738" y="1874542"/>
                  <a:ext cx="93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93F7F33-13D0-7DC0-7247-341629040F96}"/>
                    </a:ext>
                  </a:extLst>
                </p14:cNvPr>
                <p14:cNvContentPartPr/>
                <p14:nvPr/>
              </p14:nvContentPartPr>
              <p14:xfrm>
                <a:off x="5040698" y="890662"/>
                <a:ext cx="101520" cy="1411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93F7F33-13D0-7DC0-7247-341629040F96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031698" y="882022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F6D2DF1B-A53E-9FCC-6A9B-C02B83DABF14}"/>
              </a:ext>
            </a:extLst>
          </p:cNvPr>
          <p:cNvGrpSpPr/>
          <p:nvPr/>
        </p:nvGrpSpPr>
        <p:grpSpPr>
          <a:xfrm>
            <a:off x="3125858" y="1039342"/>
            <a:ext cx="702000" cy="300600"/>
            <a:chOff x="3125858" y="1039342"/>
            <a:chExt cx="70200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917FE33-1420-5A43-358B-3E69B13B4B0B}"/>
                    </a:ext>
                  </a:extLst>
                </p14:cNvPr>
                <p14:cNvContentPartPr/>
                <p14:nvPr/>
              </p14:nvContentPartPr>
              <p14:xfrm>
                <a:off x="3125858" y="1046902"/>
                <a:ext cx="57600" cy="2930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917FE33-1420-5A43-358B-3E69B13B4B0B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116858" y="1038262"/>
                  <a:ext cx="75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C71A404-34ED-E025-B578-AE08ED33E8B2}"/>
                    </a:ext>
                  </a:extLst>
                </p14:cNvPr>
                <p14:cNvContentPartPr/>
                <p14:nvPr/>
              </p14:nvContentPartPr>
              <p14:xfrm>
                <a:off x="3141698" y="1071022"/>
                <a:ext cx="82440" cy="154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C71A404-34ED-E025-B578-AE08ED33E8B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133058" y="1062022"/>
                  <a:ext cx="100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76438D0-F61B-280B-F409-33A396B9DF0B}"/>
                    </a:ext>
                  </a:extLst>
                </p14:cNvPr>
                <p14:cNvContentPartPr/>
                <p14:nvPr/>
              </p14:nvContentPartPr>
              <p14:xfrm>
                <a:off x="3157178" y="1163182"/>
                <a:ext cx="56160" cy="9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76438D0-F61B-280B-F409-33A396B9DF0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148538" y="1154182"/>
                  <a:ext cx="73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74C7E23-3857-D7C5-953A-D34EF383E816}"/>
                    </a:ext>
                  </a:extLst>
                </p14:cNvPr>
                <p14:cNvContentPartPr/>
                <p14:nvPr/>
              </p14:nvContentPartPr>
              <p14:xfrm>
                <a:off x="3256898" y="1177222"/>
                <a:ext cx="115560" cy="1141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74C7E23-3857-D7C5-953A-D34EF383E81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248258" y="1168222"/>
                  <a:ext cx="133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78C60E9-832E-6908-7F6F-6704BBDA183F}"/>
                    </a:ext>
                  </a:extLst>
                </p14:cNvPr>
                <p14:cNvContentPartPr/>
                <p14:nvPr/>
              </p14:nvContentPartPr>
              <p14:xfrm>
                <a:off x="3404138" y="1156702"/>
                <a:ext cx="68760" cy="777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78C60E9-832E-6908-7F6F-6704BBDA183F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395498" y="1147702"/>
                  <a:ext cx="86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A759226F-D422-AF5A-8252-F5916E788FFD}"/>
                    </a:ext>
                  </a:extLst>
                </p14:cNvPr>
                <p14:cNvContentPartPr/>
                <p14:nvPr/>
              </p14:nvContentPartPr>
              <p14:xfrm>
                <a:off x="3462098" y="1039342"/>
                <a:ext cx="56880" cy="1771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A759226F-D422-AF5A-8252-F5916E788FF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453458" y="1030342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345C865-FE46-7C81-AFB1-5340E4E3A748}"/>
                    </a:ext>
                  </a:extLst>
                </p14:cNvPr>
                <p14:cNvContentPartPr/>
                <p14:nvPr/>
              </p14:nvContentPartPr>
              <p14:xfrm>
                <a:off x="3446258" y="1117462"/>
                <a:ext cx="162360" cy="781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345C865-FE46-7C81-AFB1-5340E4E3A748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437618" y="1108462"/>
                  <a:ext cx="180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AEE0974-E02F-0F4B-F232-BE0775475B5C}"/>
                    </a:ext>
                  </a:extLst>
                </p14:cNvPr>
                <p14:cNvContentPartPr/>
                <p14:nvPr/>
              </p14:nvContentPartPr>
              <p14:xfrm>
                <a:off x="3618338" y="1084342"/>
                <a:ext cx="92880" cy="842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AEE0974-E02F-0F4B-F232-BE0775475B5C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609698" y="1075702"/>
                  <a:ext cx="110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6861850-B725-2114-75EB-B2ECD67D49D9}"/>
                    </a:ext>
                  </a:extLst>
                </p14:cNvPr>
                <p14:cNvContentPartPr/>
                <p14:nvPr/>
              </p14:nvContentPartPr>
              <p14:xfrm>
                <a:off x="3727778" y="1054462"/>
                <a:ext cx="100080" cy="1591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6861850-B725-2114-75EB-B2ECD67D49D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718778" y="1045822"/>
                  <a:ext cx="1177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96524B4-7310-30FD-6468-3B5B2CB4FA99}"/>
              </a:ext>
            </a:extLst>
          </p:cNvPr>
          <p:cNvGrpSpPr/>
          <p:nvPr/>
        </p:nvGrpSpPr>
        <p:grpSpPr>
          <a:xfrm>
            <a:off x="9495338" y="2313022"/>
            <a:ext cx="541800" cy="242640"/>
            <a:chOff x="9495338" y="2313022"/>
            <a:chExt cx="5418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C5362F4-5EB2-FB57-EC5A-49F9D7145D60}"/>
                    </a:ext>
                  </a:extLst>
                </p14:cNvPr>
                <p14:cNvContentPartPr/>
                <p14:nvPr/>
              </p14:nvContentPartPr>
              <p14:xfrm>
                <a:off x="9510818" y="2313022"/>
                <a:ext cx="8640" cy="1681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C5362F4-5EB2-FB57-EC5A-49F9D7145D6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501818" y="2304382"/>
                  <a:ext cx="26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C2781C2-A7FD-ED22-2E76-F074DE459698}"/>
                    </a:ext>
                  </a:extLst>
                </p14:cNvPr>
                <p14:cNvContentPartPr/>
                <p14:nvPr/>
              </p14:nvContentPartPr>
              <p14:xfrm>
                <a:off x="9495338" y="2327062"/>
                <a:ext cx="81360" cy="15156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C2781C2-A7FD-ED22-2E76-F074DE459698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486698" y="2318422"/>
                  <a:ext cx="99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C293568-EE62-E417-8F89-A79A7DA02219}"/>
                    </a:ext>
                  </a:extLst>
                </p14:cNvPr>
                <p14:cNvContentPartPr/>
                <p14:nvPr/>
              </p14:nvContentPartPr>
              <p14:xfrm>
                <a:off x="9610178" y="2397622"/>
                <a:ext cx="66960" cy="781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FC293568-EE62-E417-8F89-A79A7DA0221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601538" y="2388982"/>
                  <a:ext cx="84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1F3469D-5575-A986-6CDF-7A6C11FBEA42}"/>
                    </a:ext>
                  </a:extLst>
                </p14:cNvPr>
                <p14:cNvContentPartPr/>
                <p14:nvPr/>
              </p14:nvContentPartPr>
              <p14:xfrm>
                <a:off x="9737618" y="2336782"/>
                <a:ext cx="360" cy="1252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1F3469D-5575-A986-6CDF-7A6C11FBEA4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728978" y="2327782"/>
                  <a:ext cx="1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7CBE617-9EF2-1697-02F9-330EAACA8D1A}"/>
                    </a:ext>
                  </a:extLst>
                </p14:cNvPr>
                <p14:cNvContentPartPr/>
                <p14:nvPr/>
              </p14:nvContentPartPr>
              <p14:xfrm>
                <a:off x="9690818" y="2394382"/>
                <a:ext cx="66240" cy="50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7CBE617-9EF2-1697-02F9-330EAACA8D1A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681818" y="2385382"/>
                  <a:ext cx="83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B4978DB-E292-0F49-2866-8DB7B85273F5}"/>
                    </a:ext>
                  </a:extLst>
                </p14:cNvPr>
                <p14:cNvContentPartPr/>
                <p14:nvPr/>
              </p14:nvContentPartPr>
              <p14:xfrm>
                <a:off x="9768218" y="2399062"/>
                <a:ext cx="131760" cy="619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B4978DB-E292-0F49-2866-8DB7B85273F5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759578" y="2390422"/>
                  <a:ext cx="149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2AA76129-C804-9353-05BE-992092038E42}"/>
                    </a:ext>
                  </a:extLst>
                </p14:cNvPr>
                <p14:cNvContentPartPr/>
                <p14:nvPr/>
              </p14:nvContentPartPr>
              <p14:xfrm>
                <a:off x="9883418" y="2342902"/>
                <a:ext cx="3600" cy="21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2AA76129-C804-9353-05BE-992092038E42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874418" y="2333902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B96DD2B-65CE-891D-729A-F72B24C44ED0}"/>
                    </a:ext>
                  </a:extLst>
                </p14:cNvPr>
                <p14:cNvContentPartPr/>
                <p14:nvPr/>
              </p14:nvContentPartPr>
              <p14:xfrm>
                <a:off x="9933458" y="2334982"/>
                <a:ext cx="103680" cy="1364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B96DD2B-65CE-891D-729A-F72B24C44ED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9924458" y="2326342"/>
                  <a:ext cx="12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EA1CC46-EB02-085C-5D7C-93A74BC9DC60}"/>
                    </a:ext>
                  </a:extLst>
                </p14:cNvPr>
                <p14:cNvContentPartPr/>
                <p14:nvPr/>
              </p14:nvContentPartPr>
              <p14:xfrm>
                <a:off x="9596858" y="2547382"/>
                <a:ext cx="318600" cy="82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EA1CC46-EB02-085C-5D7C-93A74BC9DC6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588218" y="2538382"/>
                  <a:ext cx="336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6B06454C-5852-22B0-26FA-500452CCFB3A}"/>
              </a:ext>
            </a:extLst>
          </p:cNvPr>
          <p:cNvGrpSpPr/>
          <p:nvPr/>
        </p:nvGrpSpPr>
        <p:grpSpPr>
          <a:xfrm>
            <a:off x="6181898" y="2086582"/>
            <a:ext cx="1164600" cy="244440"/>
            <a:chOff x="6181898" y="2086582"/>
            <a:chExt cx="11646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BB1142B-F876-1EAE-3E4D-8522EE8E383F}"/>
                    </a:ext>
                  </a:extLst>
                </p14:cNvPr>
                <p14:cNvContentPartPr/>
                <p14:nvPr/>
              </p14:nvContentPartPr>
              <p14:xfrm>
                <a:off x="6181898" y="2195662"/>
                <a:ext cx="65160" cy="5580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EBB1142B-F876-1EAE-3E4D-8522EE8E383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173258" y="2186662"/>
                  <a:ext cx="82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B05EF6FD-FDD8-2BB4-2618-9F4C4E86CDDC}"/>
                    </a:ext>
                  </a:extLst>
                </p14:cNvPr>
                <p14:cNvContentPartPr/>
                <p14:nvPr/>
              </p14:nvContentPartPr>
              <p14:xfrm>
                <a:off x="6275858" y="2203942"/>
                <a:ext cx="36360" cy="334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B05EF6FD-FDD8-2BB4-2618-9F4C4E86CDD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266858" y="2194942"/>
                  <a:ext cx="5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F002D2C-6593-47EF-A5A2-A0501F2C0B81}"/>
                    </a:ext>
                  </a:extLst>
                </p14:cNvPr>
                <p14:cNvContentPartPr/>
                <p14:nvPr/>
              </p14:nvContentPartPr>
              <p14:xfrm>
                <a:off x="6271538" y="2192782"/>
                <a:ext cx="27720" cy="486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F002D2C-6593-47EF-A5A2-A0501F2C0B81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262538" y="2184142"/>
                  <a:ext cx="4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C5D75941-F622-E6C4-BF69-ACA372977B5F}"/>
                    </a:ext>
                  </a:extLst>
                </p14:cNvPr>
                <p14:cNvContentPartPr/>
                <p14:nvPr/>
              </p14:nvContentPartPr>
              <p14:xfrm>
                <a:off x="6353618" y="2203942"/>
                <a:ext cx="360" cy="1270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C5D75941-F622-E6C4-BF69-ACA372977B5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344978" y="2194942"/>
                  <a:ext cx="18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777C59D-817C-D652-7DF9-3334E9EC2B01}"/>
                    </a:ext>
                  </a:extLst>
                </p14:cNvPr>
                <p14:cNvContentPartPr/>
                <p14:nvPr/>
              </p14:nvContentPartPr>
              <p14:xfrm>
                <a:off x="6353618" y="2188462"/>
                <a:ext cx="55080" cy="838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777C59D-817C-D652-7DF9-3334E9EC2B01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344978" y="2179462"/>
                  <a:ext cx="72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AA810CC3-29C6-6962-3E37-D162266D3ED5}"/>
                    </a:ext>
                  </a:extLst>
                </p14:cNvPr>
                <p14:cNvContentPartPr/>
                <p14:nvPr/>
              </p14:nvContentPartPr>
              <p14:xfrm>
                <a:off x="6450098" y="2196022"/>
                <a:ext cx="37800" cy="4752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AA810CC3-29C6-6962-3E37-D162266D3ED5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441458" y="2187382"/>
                  <a:ext cx="55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B37DF109-66C5-932E-1478-D63DD3350DF3}"/>
                    </a:ext>
                  </a:extLst>
                </p14:cNvPr>
                <p14:cNvContentPartPr/>
                <p14:nvPr/>
              </p14:nvContentPartPr>
              <p14:xfrm>
                <a:off x="6529298" y="2188462"/>
                <a:ext cx="28080" cy="633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B37DF109-66C5-932E-1478-D63DD3350DF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520298" y="2179462"/>
                  <a:ext cx="45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7F0AAED5-3D90-96C6-DE44-FDF63D6370C0}"/>
                    </a:ext>
                  </a:extLst>
                </p14:cNvPr>
                <p14:cNvContentPartPr/>
                <p14:nvPr/>
              </p14:nvContentPartPr>
              <p14:xfrm>
                <a:off x="6564938" y="2203582"/>
                <a:ext cx="84960" cy="414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7F0AAED5-3D90-96C6-DE44-FDF63D6370C0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6555938" y="2194942"/>
                  <a:ext cx="102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5F08D5FC-51B5-7E1F-3590-2BCC06EE0449}"/>
                    </a:ext>
                  </a:extLst>
                </p14:cNvPr>
                <p14:cNvContentPartPr/>
                <p14:nvPr/>
              </p14:nvContentPartPr>
              <p14:xfrm>
                <a:off x="6713258" y="2187742"/>
                <a:ext cx="110520" cy="644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5F08D5FC-51B5-7E1F-3590-2BCC06EE0449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704618" y="2179102"/>
                  <a:ext cx="128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E743ECA4-DA64-992F-9DDE-D2114B292388}"/>
                    </a:ext>
                  </a:extLst>
                </p14:cNvPr>
                <p14:cNvContentPartPr/>
                <p14:nvPr/>
              </p14:nvContentPartPr>
              <p14:xfrm>
                <a:off x="6846098" y="2189542"/>
                <a:ext cx="58680" cy="6300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E743ECA4-DA64-992F-9DDE-D2114B292388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837098" y="2180542"/>
                  <a:ext cx="76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1A976742-FA6C-EE1F-9E49-F7BC24D0694E}"/>
                    </a:ext>
                  </a:extLst>
                </p14:cNvPr>
                <p14:cNvContentPartPr/>
                <p14:nvPr/>
              </p14:nvContentPartPr>
              <p14:xfrm>
                <a:off x="6963098" y="2133382"/>
                <a:ext cx="3600" cy="1170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1A976742-FA6C-EE1F-9E49-F7BC24D0694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954458" y="2124382"/>
                  <a:ext cx="21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CEF3EB71-EF14-AFB8-0CB1-56B07FD0F210}"/>
                    </a:ext>
                  </a:extLst>
                </p14:cNvPr>
                <p14:cNvContentPartPr/>
                <p14:nvPr/>
              </p14:nvContentPartPr>
              <p14:xfrm>
                <a:off x="6916298" y="2180902"/>
                <a:ext cx="45000" cy="79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CEF3EB71-EF14-AFB8-0CB1-56B07FD0F210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907658" y="2172262"/>
                  <a:ext cx="62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700A0CF-B40A-28BA-4534-99AECDCBF3EE}"/>
                    </a:ext>
                  </a:extLst>
                </p14:cNvPr>
                <p14:cNvContentPartPr/>
                <p14:nvPr/>
              </p14:nvContentPartPr>
              <p14:xfrm>
                <a:off x="6994418" y="2117902"/>
                <a:ext cx="69480" cy="1368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700A0CF-B40A-28BA-4534-99AECDCBF3E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985778" y="2108902"/>
                  <a:ext cx="87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B63A03D-2A59-3D05-67FF-669CDF80C539}"/>
                    </a:ext>
                  </a:extLst>
                </p14:cNvPr>
                <p14:cNvContentPartPr/>
                <p14:nvPr/>
              </p14:nvContentPartPr>
              <p14:xfrm>
                <a:off x="7090538" y="2190262"/>
                <a:ext cx="52920" cy="6984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B63A03D-2A59-3D05-67FF-669CDF80C539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081538" y="2181262"/>
                  <a:ext cx="70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11107B9-24EF-C6AF-A534-35C15EBDD5FF}"/>
                    </a:ext>
                  </a:extLst>
                </p14:cNvPr>
                <p14:cNvContentPartPr/>
                <p14:nvPr/>
              </p14:nvContentPartPr>
              <p14:xfrm>
                <a:off x="7155698" y="2086582"/>
                <a:ext cx="86400" cy="18864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11107B9-24EF-C6AF-A534-35C15EBDD5F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147058" y="2077942"/>
                  <a:ext cx="104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5DFFFC26-89BE-A1E6-C387-560C191478FD}"/>
                    </a:ext>
                  </a:extLst>
                </p14:cNvPr>
                <p14:cNvContentPartPr/>
                <p14:nvPr/>
              </p14:nvContentPartPr>
              <p14:xfrm>
                <a:off x="7281338" y="2211142"/>
                <a:ext cx="65160" cy="687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5DFFFC26-89BE-A1E6-C387-560C191478FD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272338" y="2202142"/>
                  <a:ext cx="8280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4D9F1F02-B675-99D9-1D05-A6F180B64AED}"/>
              </a:ext>
            </a:extLst>
          </p:cNvPr>
          <p:cNvGrpSpPr/>
          <p:nvPr/>
        </p:nvGrpSpPr>
        <p:grpSpPr>
          <a:xfrm>
            <a:off x="7719458" y="3053542"/>
            <a:ext cx="4137480" cy="348120"/>
            <a:chOff x="7719458" y="3053542"/>
            <a:chExt cx="413748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5C084061-FD77-69D0-14FB-E4435A3F1251}"/>
                    </a:ext>
                  </a:extLst>
                </p14:cNvPr>
                <p14:cNvContentPartPr/>
                <p14:nvPr/>
              </p14:nvContentPartPr>
              <p14:xfrm>
                <a:off x="7719458" y="3117982"/>
                <a:ext cx="167760" cy="1386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5C084061-FD77-69D0-14FB-E4435A3F1251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710818" y="3109342"/>
                  <a:ext cx="185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7FE0A748-944B-A158-4162-D55C73DFADA5}"/>
                    </a:ext>
                  </a:extLst>
                </p14:cNvPr>
                <p14:cNvContentPartPr/>
                <p14:nvPr/>
              </p14:nvContentPartPr>
              <p14:xfrm>
                <a:off x="7916378" y="3079102"/>
                <a:ext cx="84960" cy="1659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7FE0A748-944B-A158-4162-D55C73DFADA5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907738" y="3070462"/>
                  <a:ext cx="102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CFEE5B1-67B5-7D2F-2DB9-F1FD9E3F2804}"/>
                    </a:ext>
                  </a:extLst>
                </p14:cNvPr>
                <p14:cNvContentPartPr/>
                <p14:nvPr/>
              </p14:nvContentPartPr>
              <p14:xfrm>
                <a:off x="8012858" y="3164782"/>
                <a:ext cx="93240" cy="583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CFEE5B1-67B5-7D2F-2DB9-F1FD9E3F2804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003858" y="3156142"/>
                  <a:ext cx="110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A5875566-E63D-CA16-42CC-066673C58EEC}"/>
                    </a:ext>
                  </a:extLst>
                </p14:cNvPr>
                <p14:cNvContentPartPr/>
                <p14:nvPr/>
              </p14:nvContentPartPr>
              <p14:xfrm>
                <a:off x="8120138" y="3071182"/>
                <a:ext cx="15480" cy="1677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A5875566-E63D-CA16-42CC-066673C58EEC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111498" y="3062182"/>
                  <a:ext cx="33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82D7788-AE25-0D1D-627E-5EFD620666DC}"/>
                    </a:ext>
                  </a:extLst>
                </p14:cNvPr>
                <p14:cNvContentPartPr/>
                <p14:nvPr/>
              </p14:nvContentPartPr>
              <p14:xfrm>
                <a:off x="8073338" y="3133822"/>
                <a:ext cx="21960" cy="36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82D7788-AE25-0D1D-627E-5EFD620666D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064338" y="3125182"/>
                  <a:ext cx="39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21A23D9-4B8C-AF84-85D4-0D9C17BAACD3}"/>
                    </a:ext>
                  </a:extLst>
                </p14:cNvPr>
                <p14:cNvContentPartPr/>
                <p14:nvPr/>
              </p14:nvContentPartPr>
              <p14:xfrm>
                <a:off x="8237138" y="3063262"/>
                <a:ext cx="31680" cy="1468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21A23D9-4B8C-AF84-85D4-0D9C17BAACD3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8228138" y="3054622"/>
                  <a:ext cx="49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2501C28-E1BF-EB80-BED7-E59C45AA4D7A}"/>
                    </a:ext>
                  </a:extLst>
                </p14:cNvPr>
                <p14:cNvContentPartPr/>
                <p14:nvPr/>
              </p14:nvContentPartPr>
              <p14:xfrm>
                <a:off x="8292218" y="3174502"/>
                <a:ext cx="61560" cy="1310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2501C28-E1BF-EB80-BED7-E59C45AA4D7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8283218" y="3165862"/>
                  <a:ext cx="79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ADC723B-1C36-5140-0A21-733F8A2FAA4E}"/>
                    </a:ext>
                  </a:extLst>
                </p14:cNvPr>
                <p14:cNvContentPartPr/>
                <p14:nvPr/>
              </p14:nvContentPartPr>
              <p14:xfrm>
                <a:off x="8447738" y="3157222"/>
                <a:ext cx="104400" cy="950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ADC723B-1C36-5140-0A21-733F8A2FAA4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438738" y="3148222"/>
                  <a:ext cx="122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D285C12D-C26B-C36C-3747-01C04A4D1C84}"/>
                    </a:ext>
                  </a:extLst>
                </p14:cNvPr>
                <p14:cNvContentPartPr/>
                <p14:nvPr/>
              </p14:nvContentPartPr>
              <p14:xfrm>
                <a:off x="8588858" y="3173782"/>
                <a:ext cx="74880" cy="702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D285C12D-C26B-C36C-3747-01C04A4D1C84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580218" y="3165142"/>
                  <a:ext cx="92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D3497DB-8D4B-DF9B-F062-70EC9269836E}"/>
                    </a:ext>
                  </a:extLst>
                </p14:cNvPr>
                <p14:cNvContentPartPr/>
                <p14:nvPr/>
              </p14:nvContentPartPr>
              <p14:xfrm>
                <a:off x="8753018" y="3190702"/>
                <a:ext cx="119520" cy="741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D3497DB-8D4B-DF9B-F062-70EC9269836E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744018" y="3181702"/>
                  <a:ext cx="137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10836F6-90C4-2287-0FB6-DD560493567F}"/>
                    </a:ext>
                  </a:extLst>
                </p14:cNvPr>
                <p14:cNvContentPartPr/>
                <p14:nvPr/>
              </p14:nvContentPartPr>
              <p14:xfrm>
                <a:off x="8908178" y="3177742"/>
                <a:ext cx="209520" cy="972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10836F6-90C4-2287-0FB6-DD560493567F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899538" y="3168742"/>
                  <a:ext cx="227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650EBD0B-DB6E-F025-F651-A181AC39BD70}"/>
                    </a:ext>
                  </a:extLst>
                </p14:cNvPr>
                <p14:cNvContentPartPr/>
                <p14:nvPr/>
              </p14:nvContentPartPr>
              <p14:xfrm>
                <a:off x="9120578" y="3102502"/>
                <a:ext cx="15840" cy="1303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650EBD0B-DB6E-F025-F651-A181AC39BD70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111578" y="3093862"/>
                  <a:ext cx="33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FB194D1-F431-9179-AD03-4C465D5DC94D}"/>
                    </a:ext>
                  </a:extLst>
                </p14:cNvPr>
                <p14:cNvContentPartPr/>
                <p14:nvPr/>
              </p14:nvContentPartPr>
              <p14:xfrm>
                <a:off x="9065498" y="3166582"/>
                <a:ext cx="79200" cy="68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FB194D1-F431-9179-AD03-4C465D5DC94D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056858" y="3157942"/>
                  <a:ext cx="96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CD6455EE-0309-80D2-E097-0FCC12783020}"/>
                    </a:ext>
                  </a:extLst>
                </p14:cNvPr>
                <p14:cNvContentPartPr/>
                <p14:nvPr/>
              </p14:nvContentPartPr>
              <p14:xfrm>
                <a:off x="9270338" y="3157222"/>
                <a:ext cx="8640" cy="943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CD6455EE-0309-80D2-E097-0FCC12783020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9261698" y="3148222"/>
                  <a:ext cx="2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6BCE5B2-B23C-35C2-FF41-2B8A83CECA24}"/>
                    </a:ext>
                  </a:extLst>
                </p14:cNvPr>
                <p14:cNvContentPartPr/>
                <p14:nvPr/>
              </p14:nvContentPartPr>
              <p14:xfrm>
                <a:off x="9214178" y="3196462"/>
                <a:ext cx="52920" cy="3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6BCE5B2-B23C-35C2-FF41-2B8A83CECA24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205178" y="3187462"/>
                  <a:ext cx="7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F9B49E7F-095B-CA7E-EB51-958517E591C4}"/>
                    </a:ext>
                  </a:extLst>
                </p14:cNvPr>
                <p14:cNvContentPartPr/>
                <p14:nvPr/>
              </p14:nvContentPartPr>
              <p14:xfrm>
                <a:off x="9319298" y="3188542"/>
                <a:ext cx="36000" cy="6300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F9B49E7F-095B-CA7E-EB51-958517E591C4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9310658" y="3179902"/>
                  <a:ext cx="53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C74F7AD-8E77-40F0-FFE0-CF218477B2CA}"/>
                    </a:ext>
                  </a:extLst>
                </p14:cNvPr>
                <p14:cNvContentPartPr/>
                <p14:nvPr/>
              </p14:nvContentPartPr>
              <p14:xfrm>
                <a:off x="9471218" y="3189982"/>
                <a:ext cx="89280" cy="5832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C74F7AD-8E77-40F0-FFE0-CF218477B2CA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9462578" y="3180982"/>
                  <a:ext cx="106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EFCE11A-73D2-9094-99F5-E6CB5ADCCAF7}"/>
                    </a:ext>
                  </a:extLst>
                </p14:cNvPr>
                <p14:cNvContentPartPr/>
                <p14:nvPr/>
              </p14:nvContentPartPr>
              <p14:xfrm>
                <a:off x="9593258" y="3196462"/>
                <a:ext cx="61200" cy="554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EFCE11A-73D2-9094-99F5-E6CB5ADCCAF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584618" y="3187462"/>
                  <a:ext cx="78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81EA54F9-CE9D-1A23-CA11-A417BC49CCBF}"/>
                    </a:ext>
                  </a:extLst>
                </p14:cNvPr>
                <p14:cNvContentPartPr/>
                <p14:nvPr/>
              </p14:nvContentPartPr>
              <p14:xfrm>
                <a:off x="9661298" y="3063262"/>
                <a:ext cx="36000" cy="18324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1EA54F9-CE9D-1A23-CA11-A417BC49CCBF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9652298" y="3054622"/>
                  <a:ext cx="53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67A74A9A-590B-BC09-190E-3AD7752E84D2}"/>
                    </a:ext>
                  </a:extLst>
                </p14:cNvPr>
                <p14:cNvContentPartPr/>
                <p14:nvPr/>
              </p14:nvContentPartPr>
              <p14:xfrm>
                <a:off x="9736178" y="3053542"/>
                <a:ext cx="81000" cy="1976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67A74A9A-590B-BC09-190E-3AD7752E84D2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9727178" y="3044902"/>
                  <a:ext cx="9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15A6D0A1-0EBF-751E-C426-9E2616B9ECA0}"/>
                    </a:ext>
                  </a:extLst>
                </p14:cNvPr>
                <p14:cNvContentPartPr/>
                <p14:nvPr/>
              </p14:nvContentPartPr>
              <p14:xfrm>
                <a:off x="9917618" y="3117982"/>
                <a:ext cx="41040" cy="1803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15A6D0A1-0EBF-751E-C426-9E2616B9ECA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9908618" y="3109342"/>
                  <a:ext cx="58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B0C76280-84FF-9A9D-F0F8-33066A9218DC}"/>
                    </a:ext>
                  </a:extLst>
                </p14:cNvPr>
                <p14:cNvContentPartPr/>
                <p14:nvPr/>
              </p14:nvContentPartPr>
              <p14:xfrm>
                <a:off x="9964418" y="3141382"/>
                <a:ext cx="103680" cy="13536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B0C76280-84FF-9A9D-F0F8-33066A9218D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9955418" y="3132382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9125D68-DA3D-9DFA-F680-2ED7F9A6B63B}"/>
                    </a:ext>
                  </a:extLst>
                </p14:cNvPr>
                <p14:cNvContentPartPr/>
                <p14:nvPr/>
              </p14:nvContentPartPr>
              <p14:xfrm>
                <a:off x="10097258" y="3186382"/>
                <a:ext cx="280080" cy="982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9125D68-DA3D-9DFA-F680-2ED7F9A6B63B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0088618" y="3177382"/>
                  <a:ext cx="297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07D270A-9EAD-F111-285D-3DB6F3331BA4}"/>
                    </a:ext>
                  </a:extLst>
                </p14:cNvPr>
                <p14:cNvContentPartPr/>
                <p14:nvPr/>
              </p14:nvContentPartPr>
              <p14:xfrm>
                <a:off x="10459778" y="3110422"/>
                <a:ext cx="67680" cy="1767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07D270A-9EAD-F111-285D-3DB6F3331BA4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0451138" y="3101422"/>
                  <a:ext cx="85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2580505C-4388-D17C-5B16-0EDDC4AB2947}"/>
                    </a:ext>
                  </a:extLst>
                </p14:cNvPr>
                <p14:cNvContentPartPr/>
                <p14:nvPr/>
              </p14:nvContentPartPr>
              <p14:xfrm>
                <a:off x="10487858" y="3110422"/>
                <a:ext cx="61560" cy="1393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2580505C-4388-D17C-5B16-0EDDC4AB2947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0479218" y="3101422"/>
                  <a:ext cx="79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6703E27-995F-E200-FC15-175AEE7D0D52}"/>
                    </a:ext>
                  </a:extLst>
                </p14:cNvPr>
                <p14:cNvContentPartPr/>
                <p14:nvPr/>
              </p14:nvContentPartPr>
              <p14:xfrm>
                <a:off x="10464818" y="3204022"/>
                <a:ext cx="65160" cy="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6703E27-995F-E200-FC15-175AEE7D0D52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0455818" y="3195382"/>
                  <a:ext cx="8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6677470-39F5-55F7-6BCB-8E485A490FC0}"/>
                    </a:ext>
                  </a:extLst>
                </p14:cNvPr>
                <p14:cNvContentPartPr/>
                <p14:nvPr/>
              </p14:nvContentPartPr>
              <p14:xfrm>
                <a:off x="10605218" y="3201862"/>
                <a:ext cx="52920" cy="907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6677470-39F5-55F7-6BCB-8E485A490FC0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596218" y="3193222"/>
                  <a:ext cx="70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6952EB5-4437-546B-F415-D4B1219B72E4}"/>
                    </a:ext>
                  </a:extLst>
                </p14:cNvPr>
                <p14:cNvContentPartPr/>
                <p14:nvPr/>
              </p14:nvContentPartPr>
              <p14:xfrm>
                <a:off x="10651298" y="3204022"/>
                <a:ext cx="70920" cy="15984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6952EB5-4437-546B-F415-D4B1219B72E4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0642298" y="3195382"/>
                  <a:ext cx="88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238FE92-05F0-BCED-02A6-E688948CBAED}"/>
                    </a:ext>
                  </a:extLst>
                </p14:cNvPr>
                <p14:cNvContentPartPr/>
                <p14:nvPr/>
              </p14:nvContentPartPr>
              <p14:xfrm>
                <a:off x="10753538" y="3219862"/>
                <a:ext cx="90000" cy="7128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238FE92-05F0-BCED-02A6-E688948CBAED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0744898" y="3211222"/>
                  <a:ext cx="10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BF941F3-A3AC-F75D-9EF7-D9979C9929BF}"/>
                    </a:ext>
                  </a:extLst>
                </p14:cNvPr>
                <p14:cNvContentPartPr/>
                <p14:nvPr/>
              </p14:nvContentPartPr>
              <p14:xfrm>
                <a:off x="10862978" y="3219862"/>
                <a:ext cx="119160" cy="7668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BF941F3-A3AC-F75D-9EF7-D9979C9929BF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0854338" y="3211222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DE523A3-03A9-2106-4F4E-5D1FCED03866}"/>
                    </a:ext>
                  </a:extLst>
                </p14:cNvPr>
                <p14:cNvContentPartPr/>
                <p14:nvPr/>
              </p14:nvContentPartPr>
              <p14:xfrm>
                <a:off x="10980338" y="3243622"/>
                <a:ext cx="222120" cy="630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DE523A3-03A9-2106-4F4E-5D1FCED03866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971698" y="3234622"/>
                  <a:ext cx="239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13BBA8BD-AFAC-EBFE-2C9E-3BBF6E0EEB9A}"/>
                    </a:ext>
                  </a:extLst>
                </p14:cNvPr>
                <p14:cNvContentPartPr/>
                <p14:nvPr/>
              </p14:nvContentPartPr>
              <p14:xfrm>
                <a:off x="11175818" y="3141742"/>
                <a:ext cx="73800" cy="1191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13BBA8BD-AFAC-EBFE-2C9E-3BBF6E0EEB9A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1167178" y="3132742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DBDFB28-E161-AFE7-8022-18FCD20B7CB3}"/>
                    </a:ext>
                  </a:extLst>
                </p14:cNvPr>
                <p14:cNvContentPartPr/>
                <p14:nvPr/>
              </p14:nvContentPartPr>
              <p14:xfrm>
                <a:off x="11347898" y="3164782"/>
                <a:ext cx="360" cy="1101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DBDFB28-E161-AFE7-8022-18FCD20B7CB3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1338898" y="3156142"/>
                  <a:ext cx="1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2F0AC1C-F25F-E065-4DCE-AF22B9071C0C}"/>
                    </a:ext>
                  </a:extLst>
                </p14:cNvPr>
                <p14:cNvContentPartPr/>
                <p14:nvPr/>
              </p14:nvContentPartPr>
              <p14:xfrm>
                <a:off x="11301098" y="3219502"/>
                <a:ext cx="132840" cy="18216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2F0AC1C-F25F-E065-4DCE-AF22B9071C0C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1292098" y="3210502"/>
                  <a:ext cx="150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1365C7D6-44C1-5E3F-605C-2915BF234180}"/>
                    </a:ext>
                  </a:extLst>
                </p14:cNvPr>
                <p14:cNvContentPartPr/>
                <p14:nvPr/>
              </p14:nvContentPartPr>
              <p14:xfrm>
                <a:off x="11496218" y="3235342"/>
                <a:ext cx="14040" cy="11808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1365C7D6-44C1-5E3F-605C-2915BF234180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1487578" y="3226702"/>
                  <a:ext cx="31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46082F3-45C9-A683-A66A-C4BDAD75E4CC}"/>
                    </a:ext>
                  </a:extLst>
                </p14:cNvPr>
                <p14:cNvContentPartPr/>
                <p14:nvPr/>
              </p14:nvContentPartPr>
              <p14:xfrm>
                <a:off x="11505578" y="3224542"/>
                <a:ext cx="44280" cy="6480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46082F3-45C9-A683-A66A-C4BDAD75E4CC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1496938" y="3215902"/>
                  <a:ext cx="61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8CAA9E33-7E03-AA4A-B9F9-3DE1B16A019F}"/>
                    </a:ext>
                  </a:extLst>
                </p14:cNvPr>
                <p14:cNvContentPartPr/>
                <p14:nvPr/>
              </p14:nvContentPartPr>
              <p14:xfrm>
                <a:off x="11511698" y="3228142"/>
                <a:ext cx="156960" cy="9360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8CAA9E33-7E03-AA4A-B9F9-3DE1B16A019F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1503058" y="3219142"/>
                  <a:ext cx="174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CD10EC2-4F1E-27A6-3A9C-18C315979AB0}"/>
                    </a:ext>
                  </a:extLst>
                </p14:cNvPr>
                <p14:cNvContentPartPr/>
                <p14:nvPr/>
              </p14:nvContentPartPr>
              <p14:xfrm>
                <a:off x="11769818" y="3075502"/>
                <a:ext cx="87120" cy="1605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CD10EC2-4F1E-27A6-3A9C-18C315979AB0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761178" y="3066502"/>
                  <a:ext cx="104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2B634E10-EF84-E581-39E4-3EACF3F62C5F}"/>
                    </a:ext>
                  </a:extLst>
                </p14:cNvPr>
                <p14:cNvContentPartPr/>
                <p14:nvPr/>
              </p14:nvContentPartPr>
              <p14:xfrm>
                <a:off x="11795378" y="3347662"/>
                <a:ext cx="25200" cy="183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2B634E10-EF84-E581-39E4-3EACF3F62C5F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786378" y="3339022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2A1F6381-6113-6A42-38B9-51709D9B37B6}"/>
              </a:ext>
            </a:extLst>
          </p:cNvPr>
          <p:cNvGrpSpPr/>
          <p:nvPr/>
        </p:nvGrpSpPr>
        <p:grpSpPr>
          <a:xfrm>
            <a:off x="7818098" y="3474022"/>
            <a:ext cx="263520" cy="430560"/>
            <a:chOff x="7818098" y="3474022"/>
            <a:chExt cx="26352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B27EC80E-A0B1-7D13-B22C-905B01EC349C}"/>
                    </a:ext>
                  </a:extLst>
                </p14:cNvPr>
                <p14:cNvContentPartPr/>
                <p14:nvPr/>
              </p14:nvContentPartPr>
              <p14:xfrm>
                <a:off x="7818098" y="3474022"/>
                <a:ext cx="186120" cy="3978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B27EC80E-A0B1-7D13-B22C-905B01EC349C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7809098" y="3465022"/>
                  <a:ext cx="2037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3F673C3-6314-AFF4-0448-CEDB8CF17714}"/>
                    </a:ext>
                  </a:extLst>
                </p14:cNvPr>
                <p14:cNvContentPartPr/>
                <p14:nvPr/>
              </p14:nvContentPartPr>
              <p14:xfrm>
                <a:off x="8026178" y="3766702"/>
                <a:ext cx="55440" cy="13788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3F673C3-6314-AFF4-0448-CEDB8CF17714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8017538" y="3758062"/>
                  <a:ext cx="730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3C319477-E463-0226-D49F-E56A227C38B8}"/>
              </a:ext>
            </a:extLst>
          </p:cNvPr>
          <p:cNvGrpSpPr/>
          <p:nvPr/>
        </p:nvGrpSpPr>
        <p:grpSpPr>
          <a:xfrm>
            <a:off x="8268458" y="3711982"/>
            <a:ext cx="1020240" cy="291240"/>
            <a:chOff x="8268458" y="3711982"/>
            <a:chExt cx="102024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992DD490-1C34-272F-53BC-00794F63EDD0}"/>
                    </a:ext>
                  </a:extLst>
                </p14:cNvPr>
                <p14:cNvContentPartPr/>
                <p14:nvPr/>
              </p14:nvContentPartPr>
              <p14:xfrm>
                <a:off x="8346938" y="3751222"/>
                <a:ext cx="6480" cy="1526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992DD490-1C34-272F-53BC-00794F63EDD0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8337938" y="3742582"/>
                  <a:ext cx="24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8337A73C-8473-F202-E526-988F9CC726D3}"/>
                    </a:ext>
                  </a:extLst>
                </p14:cNvPr>
                <p14:cNvContentPartPr/>
                <p14:nvPr/>
              </p14:nvContentPartPr>
              <p14:xfrm>
                <a:off x="8268458" y="3769582"/>
                <a:ext cx="73800" cy="54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8337A73C-8473-F202-E526-988F9CC726D3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8259818" y="3760942"/>
                  <a:ext cx="91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99D5A4C3-00D3-DF28-CEA3-03A5DDDDA164}"/>
                    </a:ext>
                  </a:extLst>
                </p14:cNvPr>
                <p14:cNvContentPartPr/>
                <p14:nvPr/>
              </p14:nvContentPartPr>
              <p14:xfrm>
                <a:off x="8307698" y="3901702"/>
                <a:ext cx="74880" cy="219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99D5A4C3-00D3-DF28-CEA3-03A5DDDDA164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8298698" y="3892702"/>
                  <a:ext cx="92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20672AD-CA41-8967-593F-826172B2FFD3}"/>
                    </a:ext>
                  </a:extLst>
                </p14:cNvPr>
                <p14:cNvContentPartPr/>
                <p14:nvPr/>
              </p14:nvContentPartPr>
              <p14:xfrm>
                <a:off x="8401298" y="3865702"/>
                <a:ext cx="116280" cy="374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20672AD-CA41-8967-593F-826172B2FFD3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8392658" y="3856702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735F74F-9A22-5A55-6CF4-6F9456B64098}"/>
                    </a:ext>
                  </a:extLst>
                </p14:cNvPr>
                <p14:cNvContentPartPr/>
                <p14:nvPr/>
              </p14:nvContentPartPr>
              <p14:xfrm>
                <a:off x="8548538" y="3845182"/>
                <a:ext cx="31320" cy="1580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735F74F-9A22-5A55-6CF4-6F9456B64098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8539538" y="3836182"/>
                  <a:ext cx="48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565226F-8C00-7DC9-A098-97A6562A9380}"/>
                    </a:ext>
                  </a:extLst>
                </p14:cNvPr>
                <p14:cNvContentPartPr/>
                <p14:nvPr/>
              </p14:nvContentPartPr>
              <p14:xfrm>
                <a:off x="8612258" y="3725662"/>
                <a:ext cx="70200" cy="1623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565226F-8C00-7DC9-A098-97A6562A9380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8603258" y="3716662"/>
                  <a:ext cx="87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4814CE9-5331-4101-F934-4D93DC4DFF06}"/>
                    </a:ext>
                  </a:extLst>
                </p14:cNvPr>
                <p14:cNvContentPartPr/>
                <p14:nvPr/>
              </p14:nvContentPartPr>
              <p14:xfrm>
                <a:off x="8713778" y="3824662"/>
                <a:ext cx="54720" cy="687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4814CE9-5331-4101-F934-4D93DC4DFF06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8704778" y="3815662"/>
                  <a:ext cx="72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BB152D32-B2AD-E939-4BA5-B74D49D85FCB}"/>
                    </a:ext>
                  </a:extLst>
                </p14:cNvPr>
                <p14:cNvContentPartPr/>
                <p14:nvPr/>
              </p14:nvContentPartPr>
              <p14:xfrm>
                <a:off x="8868938" y="3820342"/>
                <a:ext cx="136440" cy="763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BB152D32-B2AD-E939-4BA5-B74D49D85FCB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860298" y="3811702"/>
                  <a:ext cx="154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7A80E661-77D7-6B56-700E-4C642FD8EBF3}"/>
                    </a:ext>
                  </a:extLst>
                </p14:cNvPr>
                <p14:cNvContentPartPr/>
                <p14:nvPr/>
              </p14:nvContentPartPr>
              <p14:xfrm>
                <a:off x="9042458" y="3799462"/>
                <a:ext cx="71640" cy="774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7A80E661-77D7-6B56-700E-4C642FD8EBF3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9033458" y="3790462"/>
                  <a:ext cx="89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7D761827-56BB-CA26-20E6-54D606114D3C}"/>
                    </a:ext>
                  </a:extLst>
                </p14:cNvPr>
                <p14:cNvContentPartPr/>
                <p14:nvPr/>
              </p14:nvContentPartPr>
              <p14:xfrm>
                <a:off x="9143978" y="3805942"/>
                <a:ext cx="121320" cy="4644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7D761827-56BB-CA26-20E6-54D606114D3C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9134978" y="3796942"/>
                  <a:ext cx="138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38160DE0-95D2-8A1C-E994-7D4ED07F4323}"/>
                    </a:ext>
                  </a:extLst>
                </p14:cNvPr>
                <p14:cNvContentPartPr/>
                <p14:nvPr/>
              </p14:nvContentPartPr>
              <p14:xfrm>
                <a:off x="9221738" y="3711982"/>
                <a:ext cx="66960" cy="1425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38160DE0-95D2-8A1C-E994-7D4ED07F4323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9213098" y="3703342"/>
                  <a:ext cx="846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FDD4F6-ABFC-080E-F53D-7995EE98C099}"/>
              </a:ext>
            </a:extLst>
          </p:cNvPr>
          <p:cNvGrpSpPr/>
          <p:nvPr/>
        </p:nvGrpSpPr>
        <p:grpSpPr>
          <a:xfrm>
            <a:off x="9479858" y="3719902"/>
            <a:ext cx="409320" cy="178560"/>
            <a:chOff x="9479858" y="3719902"/>
            <a:chExt cx="40932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5B6D33C0-838C-0833-41E2-E6B445B0428B}"/>
                    </a:ext>
                  </a:extLst>
                </p14:cNvPr>
                <p14:cNvContentPartPr/>
                <p14:nvPr/>
              </p14:nvContentPartPr>
              <p14:xfrm>
                <a:off x="9479858" y="3719902"/>
                <a:ext cx="21600" cy="1785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5B6D33C0-838C-0833-41E2-E6B445B0428B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9471218" y="3710902"/>
                  <a:ext cx="39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0AEADB9-69D0-821A-2205-B61F6EE2A54E}"/>
                    </a:ext>
                  </a:extLst>
                </p14:cNvPr>
                <p14:cNvContentPartPr/>
                <p14:nvPr/>
              </p14:nvContentPartPr>
              <p14:xfrm>
                <a:off x="9487778" y="3727462"/>
                <a:ext cx="126360" cy="1584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0AEADB9-69D0-821A-2205-B61F6EE2A54E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478778" y="3718462"/>
                  <a:ext cx="144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B391A94-328E-F6BA-7C49-54F09D11399B}"/>
                    </a:ext>
                  </a:extLst>
                </p14:cNvPr>
                <p14:cNvContentPartPr/>
                <p14:nvPr/>
              </p14:nvContentPartPr>
              <p14:xfrm>
                <a:off x="9636818" y="3792622"/>
                <a:ext cx="252360" cy="936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B391A94-328E-F6BA-7C49-54F09D11399B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627818" y="3783622"/>
                  <a:ext cx="270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36EEB500-41F9-AF72-B1A8-F39C838D9A4C}"/>
              </a:ext>
            </a:extLst>
          </p:cNvPr>
          <p:cNvGrpSpPr/>
          <p:nvPr/>
        </p:nvGrpSpPr>
        <p:grpSpPr>
          <a:xfrm>
            <a:off x="10034978" y="3688942"/>
            <a:ext cx="1513080" cy="291240"/>
            <a:chOff x="10034978" y="3688942"/>
            <a:chExt cx="151308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0354BE3-E9A8-B9B5-DEBD-657198FE1226}"/>
                    </a:ext>
                  </a:extLst>
                </p14:cNvPr>
                <p14:cNvContentPartPr/>
                <p14:nvPr/>
              </p14:nvContentPartPr>
              <p14:xfrm>
                <a:off x="10037858" y="3726022"/>
                <a:ext cx="51840" cy="18252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0354BE3-E9A8-B9B5-DEBD-657198FE1226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10029218" y="3717022"/>
                  <a:ext cx="69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DFBF2DE-EF40-44E3-7FA3-392E4AF9F13E}"/>
                    </a:ext>
                  </a:extLst>
                </p14:cNvPr>
                <p14:cNvContentPartPr/>
                <p14:nvPr/>
              </p14:nvContentPartPr>
              <p14:xfrm>
                <a:off x="10073858" y="3751222"/>
                <a:ext cx="40320" cy="13500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DFBF2DE-EF40-44E3-7FA3-392E4AF9F13E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0065218" y="3742582"/>
                  <a:ext cx="5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9ECF1199-784A-5258-58C8-9235F286677F}"/>
                    </a:ext>
                  </a:extLst>
                </p14:cNvPr>
                <p14:cNvContentPartPr/>
                <p14:nvPr/>
              </p14:nvContentPartPr>
              <p14:xfrm>
                <a:off x="10034978" y="3829702"/>
                <a:ext cx="73800" cy="3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9ECF1199-784A-5258-58C8-9235F286677F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025978" y="3820702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14861A3-FE85-2E62-B73C-18CB0F018772}"/>
                    </a:ext>
                  </a:extLst>
                </p14:cNvPr>
                <p14:cNvContentPartPr/>
                <p14:nvPr/>
              </p14:nvContentPartPr>
              <p14:xfrm>
                <a:off x="10128578" y="3813502"/>
                <a:ext cx="54360" cy="651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14861A3-FE85-2E62-B73C-18CB0F018772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10119578" y="3804862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E377D5B0-79E5-DD60-28A0-1D6B6212003C}"/>
                    </a:ext>
                  </a:extLst>
                </p14:cNvPr>
                <p14:cNvContentPartPr/>
                <p14:nvPr/>
              </p14:nvContentPartPr>
              <p14:xfrm>
                <a:off x="10182578" y="3820702"/>
                <a:ext cx="63720" cy="15948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E377D5B0-79E5-DD60-28A0-1D6B6212003C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10173578" y="3812062"/>
                  <a:ext cx="81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4DB3674-9A37-07F5-81B1-9BE6E2BC166B}"/>
                    </a:ext>
                  </a:extLst>
                </p14:cNvPr>
                <p14:cNvContentPartPr/>
                <p14:nvPr/>
              </p14:nvContentPartPr>
              <p14:xfrm>
                <a:off x="10284818" y="3829702"/>
                <a:ext cx="87840" cy="680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4DB3674-9A37-07F5-81B1-9BE6E2BC166B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10276178" y="3820702"/>
                  <a:ext cx="105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AA342E74-AE12-879B-04E0-E1587775C96A}"/>
                    </a:ext>
                  </a:extLst>
                </p14:cNvPr>
                <p14:cNvContentPartPr/>
                <p14:nvPr/>
              </p14:nvContentPartPr>
              <p14:xfrm>
                <a:off x="10378778" y="3821422"/>
                <a:ext cx="119520" cy="6948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AA342E74-AE12-879B-04E0-E1587775C96A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10369778" y="3812422"/>
                  <a:ext cx="137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C12000F6-3545-89B9-EF19-BAF2F089019B}"/>
                    </a:ext>
                  </a:extLst>
                </p14:cNvPr>
                <p14:cNvContentPartPr/>
                <p14:nvPr/>
              </p14:nvContentPartPr>
              <p14:xfrm>
                <a:off x="10527098" y="3821062"/>
                <a:ext cx="194040" cy="6408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C12000F6-3545-89B9-EF19-BAF2F089019B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10518098" y="3812422"/>
                  <a:ext cx="211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71022C43-EAE9-063B-7AC8-3859161C92E9}"/>
                    </a:ext>
                  </a:extLst>
                </p14:cNvPr>
                <p14:cNvContentPartPr/>
                <p14:nvPr/>
              </p14:nvContentPartPr>
              <p14:xfrm>
                <a:off x="10712138" y="3727462"/>
                <a:ext cx="19080" cy="1378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71022C43-EAE9-063B-7AC8-3859161C92E9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10703138" y="3718822"/>
                  <a:ext cx="36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70AB2FF1-8DF3-7C04-EE1E-CDA74E4E8406}"/>
                    </a:ext>
                  </a:extLst>
                </p14:cNvPr>
                <p14:cNvContentPartPr/>
                <p14:nvPr/>
              </p14:nvContentPartPr>
              <p14:xfrm>
                <a:off x="10667858" y="3791902"/>
                <a:ext cx="105120" cy="1440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70AB2FF1-8DF3-7C04-EE1E-CDA74E4E8406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10658858" y="3782902"/>
                  <a:ext cx="122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2F2E57C5-7C05-85DC-2797-A5B4C52668C1}"/>
                    </a:ext>
                  </a:extLst>
                </p14:cNvPr>
                <p14:cNvContentPartPr/>
                <p14:nvPr/>
              </p14:nvContentPartPr>
              <p14:xfrm>
                <a:off x="10808258" y="3749782"/>
                <a:ext cx="8640" cy="1512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2F2E57C5-7C05-85DC-2797-A5B4C52668C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0799258" y="3741142"/>
                  <a:ext cx="26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3B8FE2A3-ED22-0F99-AF51-26924C28519C}"/>
                    </a:ext>
                  </a:extLst>
                </p14:cNvPr>
                <p14:cNvContentPartPr/>
                <p14:nvPr/>
              </p14:nvContentPartPr>
              <p14:xfrm>
                <a:off x="10808258" y="3809542"/>
                <a:ext cx="75240" cy="122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3B8FE2A3-ED22-0F99-AF51-26924C28519C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799618" y="3800902"/>
                  <a:ext cx="92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AB7F2C38-3FB5-2635-679F-F88DD924ACE2}"/>
                    </a:ext>
                  </a:extLst>
                </p14:cNvPr>
                <p14:cNvContentPartPr/>
                <p14:nvPr/>
              </p14:nvContentPartPr>
              <p14:xfrm>
                <a:off x="10895018" y="3743662"/>
                <a:ext cx="28800" cy="1195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AB7F2C38-3FB5-2635-679F-F88DD924ACE2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10886378" y="3734662"/>
                  <a:ext cx="46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1C16B72-278C-39F9-860F-249E90272451}"/>
                    </a:ext>
                  </a:extLst>
                </p14:cNvPr>
                <p14:cNvContentPartPr/>
                <p14:nvPr/>
              </p14:nvContentPartPr>
              <p14:xfrm>
                <a:off x="10925978" y="3818182"/>
                <a:ext cx="91440" cy="5904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1C16B72-278C-39F9-860F-249E90272451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10917338" y="3809182"/>
                  <a:ext cx="109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F07EB04-1B5B-CE31-1363-1B1C70B55DCA}"/>
                    </a:ext>
                  </a:extLst>
                </p14:cNvPr>
                <p14:cNvContentPartPr/>
                <p14:nvPr/>
              </p14:nvContentPartPr>
              <p14:xfrm>
                <a:off x="10996178" y="3825022"/>
                <a:ext cx="124200" cy="5400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F07EB04-1B5B-CE31-1363-1B1C70B55DCA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10987178" y="3816382"/>
                  <a:ext cx="141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1E97EB34-3806-9F58-AA7D-37D45ECA15EE}"/>
                    </a:ext>
                  </a:extLst>
                </p14:cNvPr>
                <p14:cNvContentPartPr/>
                <p14:nvPr/>
              </p14:nvContentPartPr>
              <p14:xfrm>
                <a:off x="11111738" y="3688942"/>
                <a:ext cx="86760" cy="21276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1E97EB34-3806-9F58-AA7D-37D45ECA15EE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11103098" y="3679942"/>
                  <a:ext cx="104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9567D87E-5752-6FB3-BF50-D84A6E55E705}"/>
                    </a:ext>
                  </a:extLst>
                </p14:cNvPr>
                <p14:cNvContentPartPr/>
                <p14:nvPr/>
              </p14:nvContentPartPr>
              <p14:xfrm>
                <a:off x="11253938" y="3697942"/>
                <a:ext cx="64440" cy="1803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9567D87E-5752-6FB3-BF50-D84A6E55E705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11245298" y="3688942"/>
                  <a:ext cx="82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78D91EC9-8403-3478-7386-8F06FE46AC86}"/>
                    </a:ext>
                  </a:extLst>
                </p14:cNvPr>
                <p14:cNvContentPartPr/>
                <p14:nvPr/>
              </p14:nvContentPartPr>
              <p14:xfrm>
                <a:off x="11332058" y="3803062"/>
                <a:ext cx="85320" cy="8928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78D91EC9-8403-3478-7386-8F06FE46AC86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11323058" y="3794062"/>
                  <a:ext cx="102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F06AF432-25B2-3E83-7FFB-8118DC3E1174}"/>
                    </a:ext>
                  </a:extLst>
                </p14:cNvPr>
                <p14:cNvContentPartPr/>
                <p14:nvPr/>
              </p14:nvContentPartPr>
              <p14:xfrm>
                <a:off x="11451938" y="3813502"/>
                <a:ext cx="96120" cy="6264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F06AF432-25B2-3E83-7FFB-8118DC3E1174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11443298" y="3804862"/>
                  <a:ext cx="11376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0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89FA314E-F088-5ED8-83A1-9635A6C0489B}"/>
                  </a:ext>
                </a:extLst>
              </p14:cNvPr>
              <p14:cNvContentPartPr/>
              <p14:nvPr/>
            </p14:nvContentPartPr>
            <p14:xfrm>
              <a:off x="11643458" y="3898462"/>
              <a:ext cx="1800" cy="1800"/>
            </p14:xfrm>
          </p:contentPart>
        </mc:Choice>
        <mc:Fallback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89FA314E-F088-5ED8-83A1-9635A6C0489B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11634458" y="3889462"/>
                <a:ext cx="1944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oup 634">
            <a:extLst>
              <a:ext uri="{FF2B5EF4-FFF2-40B4-BE49-F238E27FC236}">
                <a16:creationId xmlns:a16="http://schemas.microsoft.com/office/drawing/2014/main" id="{22B9E465-F91B-7408-5F4A-2C7061D61837}"/>
              </a:ext>
            </a:extLst>
          </p:cNvPr>
          <p:cNvGrpSpPr/>
          <p:nvPr/>
        </p:nvGrpSpPr>
        <p:grpSpPr>
          <a:xfrm>
            <a:off x="7189898" y="4400302"/>
            <a:ext cx="4076280" cy="633600"/>
            <a:chOff x="7189898" y="4400302"/>
            <a:chExt cx="407628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5F31BA5-38BE-ACAB-5C0C-9AB86327D1FC}"/>
                    </a:ext>
                  </a:extLst>
                </p14:cNvPr>
                <p14:cNvContentPartPr/>
                <p14:nvPr/>
              </p14:nvContentPartPr>
              <p14:xfrm>
                <a:off x="7330298" y="4633582"/>
                <a:ext cx="190440" cy="1594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5F31BA5-38BE-ACAB-5C0C-9AB86327D1FC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7321298" y="4624582"/>
                  <a:ext cx="208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DE9D032B-D2D7-C41E-951B-387DF2735A18}"/>
                    </a:ext>
                  </a:extLst>
                </p14:cNvPr>
                <p14:cNvContentPartPr/>
                <p14:nvPr/>
              </p14:nvContentPartPr>
              <p14:xfrm>
                <a:off x="7572578" y="4712422"/>
                <a:ext cx="74520" cy="8028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DE9D032B-D2D7-C41E-951B-387DF2735A18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7563578" y="4703422"/>
                  <a:ext cx="92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A55FC0D-FC13-9475-89FC-91E85911845A}"/>
                    </a:ext>
                  </a:extLst>
                </p14:cNvPr>
                <p14:cNvContentPartPr/>
                <p14:nvPr/>
              </p14:nvContentPartPr>
              <p14:xfrm>
                <a:off x="7658978" y="4751662"/>
                <a:ext cx="18360" cy="3564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A55FC0D-FC13-9475-89FC-91E85911845A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7649978" y="4742662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BF63228-A280-D023-5F1C-9901E7253605}"/>
                    </a:ext>
                  </a:extLst>
                </p14:cNvPr>
                <p14:cNvContentPartPr/>
                <p14:nvPr/>
              </p14:nvContentPartPr>
              <p14:xfrm>
                <a:off x="7664738" y="4634302"/>
                <a:ext cx="88920" cy="14868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BF63228-A280-D023-5F1C-9901E7253605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7656098" y="4625662"/>
                  <a:ext cx="106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AC62CE9D-4DD1-6C64-9AC8-96C2A9D0E022}"/>
                    </a:ext>
                  </a:extLst>
                </p14:cNvPr>
                <p14:cNvContentPartPr/>
                <p14:nvPr/>
              </p14:nvContentPartPr>
              <p14:xfrm>
                <a:off x="7737098" y="4690822"/>
                <a:ext cx="12600" cy="648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AC62CE9D-4DD1-6C64-9AC8-96C2A9D0E022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7728458" y="4681822"/>
                  <a:ext cx="30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F07E3D87-B059-8A3F-8D84-4B8B7799F70E}"/>
                    </a:ext>
                  </a:extLst>
                </p14:cNvPr>
                <p14:cNvContentPartPr/>
                <p14:nvPr/>
              </p14:nvContentPartPr>
              <p14:xfrm>
                <a:off x="7737098" y="4696942"/>
                <a:ext cx="90000" cy="8748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F07E3D87-B059-8A3F-8D84-4B8B7799F70E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7728458" y="4687942"/>
                  <a:ext cx="107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14E25573-8DB9-1CED-0F44-ACAE8C005F40}"/>
                    </a:ext>
                  </a:extLst>
                </p14:cNvPr>
                <p14:cNvContentPartPr/>
                <p14:nvPr/>
              </p14:nvContentPartPr>
              <p14:xfrm>
                <a:off x="7971458" y="4650142"/>
                <a:ext cx="39600" cy="1648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14E25573-8DB9-1CED-0F44-ACAE8C005F40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7962818" y="4641142"/>
                  <a:ext cx="57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414DE739-6F95-FB25-3AC9-8D85D2478617}"/>
                    </a:ext>
                  </a:extLst>
                </p14:cNvPr>
                <p14:cNvContentPartPr/>
                <p14:nvPr/>
              </p14:nvContentPartPr>
              <p14:xfrm>
                <a:off x="7987298" y="4658782"/>
                <a:ext cx="86400" cy="17388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414DE739-6F95-FB25-3AC9-8D85D2478617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7978298" y="4650142"/>
                  <a:ext cx="104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0403FDE7-B361-774E-64DE-79A35EAE9908}"/>
                    </a:ext>
                  </a:extLst>
                </p14:cNvPr>
                <p14:cNvContentPartPr/>
                <p14:nvPr/>
              </p14:nvContentPartPr>
              <p14:xfrm>
                <a:off x="8125898" y="4689022"/>
                <a:ext cx="21600" cy="1076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0403FDE7-B361-774E-64DE-79A35EAE9908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8117258" y="4680382"/>
                  <a:ext cx="39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D9877FF-319A-DD9F-24CB-38E41430248C}"/>
                    </a:ext>
                  </a:extLst>
                </p14:cNvPr>
                <p14:cNvContentPartPr/>
                <p14:nvPr/>
              </p14:nvContentPartPr>
              <p14:xfrm>
                <a:off x="8104658" y="4602982"/>
                <a:ext cx="360" cy="36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D9877FF-319A-DD9F-24CB-38E41430248C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8095658" y="45943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DA1B688-D1A6-1DB2-917B-40F1B7A20589}"/>
                    </a:ext>
                  </a:extLst>
                </p14:cNvPr>
                <p14:cNvContentPartPr/>
                <p14:nvPr/>
              </p14:nvContentPartPr>
              <p14:xfrm>
                <a:off x="8198258" y="4670662"/>
                <a:ext cx="141120" cy="13932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DA1B688-D1A6-1DB2-917B-40F1B7A20589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8189618" y="4662022"/>
                  <a:ext cx="158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53FF1AA4-D839-999B-61B4-6DD02AC37B92}"/>
                    </a:ext>
                  </a:extLst>
                </p14:cNvPr>
                <p14:cNvContentPartPr/>
                <p14:nvPr/>
              </p14:nvContentPartPr>
              <p14:xfrm>
                <a:off x="8369978" y="4681462"/>
                <a:ext cx="9720" cy="13932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53FF1AA4-D839-999B-61B4-6DD02AC37B92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8361338" y="4672462"/>
                  <a:ext cx="27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0457AA90-B8BD-47EF-5FE8-4DA8AA7C4896}"/>
                    </a:ext>
                  </a:extLst>
                </p14:cNvPr>
                <p14:cNvContentPartPr/>
                <p14:nvPr/>
              </p14:nvContentPartPr>
              <p14:xfrm>
                <a:off x="8315258" y="4665622"/>
                <a:ext cx="182520" cy="558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0457AA90-B8BD-47EF-5FE8-4DA8AA7C4896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8306618" y="4656622"/>
                  <a:ext cx="20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96AE2AB5-0B1A-6D38-5840-C71FC49D2B30}"/>
                    </a:ext>
                  </a:extLst>
                </p14:cNvPr>
                <p14:cNvContentPartPr/>
                <p14:nvPr/>
              </p14:nvContentPartPr>
              <p14:xfrm>
                <a:off x="8330738" y="4657702"/>
                <a:ext cx="86040" cy="2376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96AE2AB5-0B1A-6D38-5840-C71FC49D2B30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8322098" y="4649062"/>
                  <a:ext cx="103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D3CB340-99A5-6B0B-14C0-43710735EFA6}"/>
                    </a:ext>
                  </a:extLst>
                </p14:cNvPr>
                <p14:cNvContentPartPr/>
                <p14:nvPr/>
              </p14:nvContentPartPr>
              <p14:xfrm>
                <a:off x="8432978" y="4665622"/>
                <a:ext cx="128880" cy="856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D3CB340-99A5-6B0B-14C0-43710735EFA6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8423978" y="4656622"/>
                  <a:ext cx="146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8B61F489-DC91-39C9-19E0-DEC690D81F06}"/>
                    </a:ext>
                  </a:extLst>
                </p14:cNvPr>
                <p14:cNvContentPartPr/>
                <p14:nvPr/>
              </p14:nvContentPartPr>
              <p14:xfrm>
                <a:off x="8527298" y="4665622"/>
                <a:ext cx="46440" cy="1810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8B61F489-DC91-39C9-19E0-DEC690D81F06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8518658" y="4656622"/>
                  <a:ext cx="64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EB4AE834-E240-F03E-37B1-61D9ED816B02}"/>
                    </a:ext>
                  </a:extLst>
                </p14:cNvPr>
                <p14:cNvContentPartPr/>
                <p14:nvPr/>
              </p14:nvContentPartPr>
              <p14:xfrm>
                <a:off x="8689658" y="4657702"/>
                <a:ext cx="88560" cy="16740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EB4AE834-E240-F03E-37B1-61D9ED816B02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8681018" y="4649062"/>
                  <a:ext cx="10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1E95B3E-4DE7-5CAB-236C-7687A69E6730}"/>
                    </a:ext>
                  </a:extLst>
                </p14:cNvPr>
                <p14:cNvContentPartPr/>
                <p14:nvPr/>
              </p14:nvContentPartPr>
              <p14:xfrm>
                <a:off x="8794418" y="4701982"/>
                <a:ext cx="81720" cy="11196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1E95B3E-4DE7-5CAB-236C-7687A69E6730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8785418" y="4692982"/>
                  <a:ext cx="99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EC217537-4BE1-FEF6-9A76-AFC265DCFEA3}"/>
                    </a:ext>
                  </a:extLst>
                </p14:cNvPr>
                <p14:cNvContentPartPr/>
                <p14:nvPr/>
              </p14:nvContentPartPr>
              <p14:xfrm>
                <a:off x="8948138" y="4681462"/>
                <a:ext cx="8280" cy="14184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EC217537-4BE1-FEF6-9A76-AFC265DCFEA3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8939498" y="4672462"/>
                  <a:ext cx="25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F5FD563-C30E-440A-1C30-29151DC59D2A}"/>
                    </a:ext>
                  </a:extLst>
                </p14:cNvPr>
                <p14:cNvContentPartPr/>
                <p14:nvPr/>
              </p14:nvContentPartPr>
              <p14:xfrm>
                <a:off x="8940578" y="4689022"/>
                <a:ext cx="80280" cy="13860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F5FD563-C30E-440A-1C30-29151DC59D2A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8931578" y="4680382"/>
                  <a:ext cx="97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05EE064-4896-4737-1D64-B3DB99182088}"/>
                    </a:ext>
                  </a:extLst>
                </p14:cNvPr>
                <p14:cNvContentPartPr/>
                <p14:nvPr/>
              </p14:nvContentPartPr>
              <p14:xfrm>
                <a:off x="9073418" y="4673542"/>
                <a:ext cx="109440" cy="16668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05EE064-4896-4737-1D64-B3DB99182088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9064778" y="4664902"/>
                  <a:ext cx="127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321F8F2-B95E-FBD6-6C02-ECA315EE75F4}"/>
                    </a:ext>
                  </a:extLst>
                </p14:cNvPr>
                <p14:cNvContentPartPr/>
                <p14:nvPr/>
              </p14:nvContentPartPr>
              <p14:xfrm>
                <a:off x="9057938" y="4665262"/>
                <a:ext cx="84600" cy="9432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321F8F2-B95E-FBD6-6C02-ECA315EE75F4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9048938" y="4656262"/>
                  <a:ext cx="102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B4C11CC-157B-FB43-4989-7799457FDE8C}"/>
                    </a:ext>
                  </a:extLst>
                </p14:cNvPr>
                <p14:cNvContentPartPr/>
                <p14:nvPr/>
              </p14:nvContentPartPr>
              <p14:xfrm>
                <a:off x="9451418" y="4681462"/>
                <a:ext cx="23760" cy="1692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B4C11CC-157B-FB43-4989-7799457FDE8C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9442778" y="4672462"/>
                  <a:ext cx="41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17B186B-35BD-67D7-BB50-1BE166E4FF00}"/>
                    </a:ext>
                  </a:extLst>
                </p14:cNvPr>
                <p14:cNvContentPartPr/>
                <p14:nvPr/>
              </p14:nvContentPartPr>
              <p14:xfrm>
                <a:off x="9401738" y="4742302"/>
                <a:ext cx="101880" cy="93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17B186B-35BD-67D7-BB50-1BE166E4FF00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9392738" y="4733662"/>
                  <a:ext cx="119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3F8792D-737B-E218-9AB5-FB0CEB242229}"/>
                    </a:ext>
                  </a:extLst>
                </p14:cNvPr>
                <p14:cNvContentPartPr/>
                <p14:nvPr/>
              </p14:nvContentPartPr>
              <p14:xfrm>
                <a:off x="9511538" y="4689022"/>
                <a:ext cx="176400" cy="14148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3F8792D-737B-E218-9AB5-FB0CEB242229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9502898" y="4680382"/>
                  <a:ext cx="194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6B48999-233F-274F-871C-4B43827AC728}"/>
                    </a:ext>
                  </a:extLst>
                </p14:cNvPr>
                <p14:cNvContentPartPr/>
                <p14:nvPr/>
              </p14:nvContentPartPr>
              <p14:xfrm>
                <a:off x="9705218" y="4736182"/>
                <a:ext cx="120600" cy="8856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6B48999-233F-274F-871C-4B43827AC728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9696578" y="4727182"/>
                  <a:ext cx="138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9700686F-7A37-D4D3-C979-A24DE1B9CA8B}"/>
                    </a:ext>
                  </a:extLst>
                </p14:cNvPr>
                <p14:cNvContentPartPr/>
                <p14:nvPr/>
              </p14:nvContentPartPr>
              <p14:xfrm>
                <a:off x="9979178" y="4703422"/>
                <a:ext cx="141840" cy="12924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9700686F-7A37-D4D3-C979-A24DE1B9CA8B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9970538" y="4694422"/>
                  <a:ext cx="159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F3C7C335-15FE-78C4-F0F3-884A9118E6AF}"/>
                    </a:ext>
                  </a:extLst>
                </p14:cNvPr>
                <p14:cNvContentPartPr/>
                <p14:nvPr/>
              </p14:nvContentPartPr>
              <p14:xfrm>
                <a:off x="10167458" y="4696942"/>
                <a:ext cx="85680" cy="14940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F3C7C335-15FE-78C4-F0F3-884A9118E6AF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10158458" y="4687942"/>
                  <a:ext cx="103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CEFCB8FB-5B4A-FFD8-4C7D-E8756EC297DA}"/>
                    </a:ext>
                  </a:extLst>
                </p14:cNvPr>
                <p14:cNvContentPartPr/>
                <p14:nvPr/>
              </p14:nvContentPartPr>
              <p14:xfrm>
                <a:off x="10292378" y="4712422"/>
                <a:ext cx="78120" cy="12744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CEFCB8FB-5B4A-FFD8-4C7D-E8756EC297DA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10283378" y="4703422"/>
                  <a:ext cx="95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A7ADF10-F74C-ED36-FC2E-0766AC3484D5}"/>
                    </a:ext>
                  </a:extLst>
                </p14:cNvPr>
                <p14:cNvContentPartPr/>
                <p14:nvPr/>
              </p14:nvContentPartPr>
              <p14:xfrm>
                <a:off x="10292738" y="4763902"/>
                <a:ext cx="38880" cy="1152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A7ADF10-F74C-ED36-FC2E-0766AC3484D5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10283738" y="4755262"/>
                  <a:ext cx="56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1A47D1C9-47D8-F4FC-4488-A56F6E166BB7}"/>
                    </a:ext>
                  </a:extLst>
                </p14:cNvPr>
                <p14:cNvContentPartPr/>
                <p14:nvPr/>
              </p14:nvContentPartPr>
              <p14:xfrm>
                <a:off x="10284458" y="4709542"/>
                <a:ext cx="47520" cy="6588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1A47D1C9-47D8-F4FC-4488-A56F6E166BB7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10275458" y="4700902"/>
                  <a:ext cx="65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4162760-3CAD-0868-B664-BAC65D1D2174}"/>
                    </a:ext>
                  </a:extLst>
                </p14:cNvPr>
                <p14:cNvContentPartPr/>
                <p14:nvPr/>
              </p14:nvContentPartPr>
              <p14:xfrm>
                <a:off x="10401458" y="4704502"/>
                <a:ext cx="104760" cy="1440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4162760-3CAD-0868-B664-BAC65D1D2174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10392458" y="4695862"/>
                  <a:ext cx="122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09EE164C-83FB-8B56-BCEB-56EE615DB779}"/>
                    </a:ext>
                  </a:extLst>
                </p14:cNvPr>
                <p14:cNvContentPartPr/>
                <p14:nvPr/>
              </p14:nvContentPartPr>
              <p14:xfrm>
                <a:off x="10433138" y="4720342"/>
                <a:ext cx="139680" cy="10296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09EE164C-83FB-8B56-BCEB-56EE615DB779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10424498" y="4711702"/>
                  <a:ext cx="157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7A7D29DF-70D3-70E7-0065-C4B113B45C9B}"/>
                    </a:ext>
                  </a:extLst>
                </p14:cNvPr>
                <p14:cNvContentPartPr/>
                <p14:nvPr/>
              </p14:nvContentPartPr>
              <p14:xfrm>
                <a:off x="10566338" y="4719262"/>
                <a:ext cx="133920" cy="11016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7A7D29DF-70D3-70E7-0065-C4B113B45C9B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10557338" y="4710622"/>
                  <a:ext cx="151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3C43005-B39E-AC80-3F34-797B07C56FDC}"/>
                    </a:ext>
                  </a:extLst>
                </p14:cNvPr>
                <p14:cNvContentPartPr/>
                <p14:nvPr/>
              </p14:nvContentPartPr>
              <p14:xfrm>
                <a:off x="10839578" y="4712422"/>
                <a:ext cx="14760" cy="13212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3C43005-B39E-AC80-3F34-797B07C56FDC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10830938" y="4703422"/>
                  <a:ext cx="32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A19904C9-27D9-19E0-EB4C-198390A5FF88}"/>
                    </a:ext>
                  </a:extLst>
                </p14:cNvPr>
                <p14:cNvContentPartPr/>
                <p14:nvPr/>
              </p14:nvContentPartPr>
              <p14:xfrm>
                <a:off x="10816178" y="4640422"/>
                <a:ext cx="3600" cy="21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A19904C9-27D9-19E0-EB4C-198390A5FF88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0807538" y="4631782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F8F93CBD-8E50-615B-5F8A-7DD4D4BC1C01}"/>
                    </a:ext>
                  </a:extLst>
                </p14:cNvPr>
                <p14:cNvContentPartPr/>
                <p14:nvPr/>
              </p14:nvContentPartPr>
              <p14:xfrm>
                <a:off x="10910138" y="4696942"/>
                <a:ext cx="39600" cy="13572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F8F93CBD-8E50-615B-5F8A-7DD4D4BC1C01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10901138" y="4687942"/>
                  <a:ext cx="57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D8E97E26-CBC1-00DC-8A68-6EB8F2E564B0}"/>
                    </a:ext>
                  </a:extLst>
                </p14:cNvPr>
                <p14:cNvContentPartPr/>
                <p14:nvPr/>
              </p14:nvContentPartPr>
              <p14:xfrm>
                <a:off x="10886738" y="4675342"/>
                <a:ext cx="129240" cy="1152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D8E97E26-CBC1-00DC-8A68-6EB8F2E564B0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0877738" y="4666342"/>
                  <a:ext cx="146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3C6F1EAB-2F4F-A21B-4CD3-C03B1E37EAB5}"/>
                    </a:ext>
                  </a:extLst>
                </p14:cNvPr>
                <p14:cNvContentPartPr/>
                <p14:nvPr/>
              </p14:nvContentPartPr>
              <p14:xfrm>
                <a:off x="7189898" y="4462582"/>
                <a:ext cx="110160" cy="47520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3C6F1EAB-2F4F-A21B-4CD3-C03B1E37EAB5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7181258" y="4453582"/>
                  <a:ext cx="127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BBF5D300-291C-AAD9-20A7-DCD5A44A55C1}"/>
                    </a:ext>
                  </a:extLst>
                </p14:cNvPr>
                <p14:cNvContentPartPr/>
                <p14:nvPr/>
              </p14:nvContentPartPr>
              <p14:xfrm>
                <a:off x="7252538" y="4400302"/>
                <a:ext cx="3981960" cy="63180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BBF5D300-291C-AAD9-20A7-DCD5A44A55C1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7243538" y="4391302"/>
                  <a:ext cx="39996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424FDB2A-D557-71E1-9906-FE0BA5F71445}"/>
                    </a:ext>
                  </a:extLst>
                </p14:cNvPr>
                <p14:cNvContentPartPr/>
                <p14:nvPr/>
              </p14:nvContentPartPr>
              <p14:xfrm>
                <a:off x="7275938" y="4936342"/>
                <a:ext cx="3990240" cy="9756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424FDB2A-D557-71E1-9906-FE0BA5F71445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7267298" y="4927342"/>
                  <a:ext cx="4007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E27C7E8A-A1E1-F91F-6764-64522E6D2A6E}"/>
                    </a:ext>
                  </a:extLst>
                </p14:cNvPr>
                <p14:cNvContentPartPr/>
                <p14:nvPr/>
              </p14:nvContentPartPr>
              <p14:xfrm>
                <a:off x="7197818" y="4531702"/>
                <a:ext cx="1800" cy="18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E27C7E8A-A1E1-F91F-6764-64522E6D2A6E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7188818" y="4522702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08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BAA1F66-982D-42F2-AE51-C83465AB2AA8}"/>
              </a:ext>
            </a:extLst>
          </p:cNvPr>
          <p:cNvGrpSpPr/>
          <p:nvPr/>
        </p:nvGrpSpPr>
        <p:grpSpPr>
          <a:xfrm>
            <a:off x="1218578" y="836302"/>
            <a:ext cx="667080" cy="354600"/>
            <a:chOff x="1218578" y="836302"/>
            <a:chExt cx="66708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BA427B-D710-33EA-56CA-928DC47BFE04}"/>
                    </a:ext>
                  </a:extLst>
                </p14:cNvPr>
                <p14:cNvContentPartPr/>
                <p14:nvPr/>
              </p14:nvContentPartPr>
              <p14:xfrm>
                <a:off x="1218578" y="851782"/>
                <a:ext cx="47880" cy="22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BA427B-D710-33EA-56CA-928DC47BFE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938" y="842782"/>
                  <a:ext cx="6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783C0B-67A6-C9E9-03D3-EC82537C1922}"/>
                    </a:ext>
                  </a:extLst>
                </p14:cNvPr>
                <p14:cNvContentPartPr/>
                <p14:nvPr/>
              </p14:nvContentPartPr>
              <p14:xfrm>
                <a:off x="1250258" y="867262"/>
                <a:ext cx="43560" cy="19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783C0B-67A6-C9E9-03D3-EC82537C19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1258" y="858262"/>
                  <a:ext cx="6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607297-DC7E-92B9-9EF0-192360E6C09E}"/>
                    </a:ext>
                  </a:extLst>
                </p14:cNvPr>
                <p14:cNvContentPartPr/>
                <p14:nvPr/>
              </p14:nvContentPartPr>
              <p14:xfrm>
                <a:off x="1219298" y="976702"/>
                <a:ext cx="199080" cy="8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607297-DC7E-92B9-9EF0-192360E6C0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0298" y="968062"/>
                  <a:ext cx="216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0CFCB5-A379-A176-4536-A88D315C2C0D}"/>
                    </a:ext>
                  </a:extLst>
                </p14:cNvPr>
                <p14:cNvContentPartPr/>
                <p14:nvPr/>
              </p14:nvContentPartPr>
              <p14:xfrm>
                <a:off x="1419098" y="836302"/>
                <a:ext cx="56880" cy="21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0CFCB5-A379-A176-4536-A88D315C2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0098" y="827302"/>
                  <a:ext cx="74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428C19-3F78-F298-984F-C609C0584FBE}"/>
                    </a:ext>
                  </a:extLst>
                </p14:cNvPr>
                <p14:cNvContentPartPr/>
                <p14:nvPr/>
              </p14:nvContentPartPr>
              <p14:xfrm>
                <a:off x="1492898" y="969142"/>
                <a:ext cx="54720" cy="7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428C19-3F78-F298-984F-C609C0584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3898" y="960142"/>
                  <a:ext cx="72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6C4FD1-F735-B4EA-788A-E52DECB55B15}"/>
                    </a:ext>
                  </a:extLst>
                </p14:cNvPr>
                <p14:cNvContentPartPr/>
                <p14:nvPr/>
              </p14:nvContentPartPr>
              <p14:xfrm>
                <a:off x="1542578" y="843862"/>
                <a:ext cx="37800" cy="19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6C4FD1-F735-B4EA-788A-E52DECB55B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3938" y="835222"/>
                  <a:ext cx="55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02706A-FF48-0D64-E287-DB4C68476BF0}"/>
                    </a:ext>
                  </a:extLst>
                </p14:cNvPr>
                <p14:cNvContentPartPr/>
                <p14:nvPr/>
              </p14:nvContentPartPr>
              <p14:xfrm>
                <a:off x="1617458" y="969142"/>
                <a:ext cx="5040" cy="4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02706A-FF48-0D64-E287-DB4C68476B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8818" y="960142"/>
                  <a:ext cx="22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A719C7-5CA6-F41D-2F28-D928AF1F7980}"/>
                    </a:ext>
                  </a:extLst>
                </p14:cNvPr>
                <p14:cNvContentPartPr/>
                <p14:nvPr/>
              </p14:nvContentPartPr>
              <p14:xfrm>
                <a:off x="1609898" y="883102"/>
                <a:ext cx="360" cy="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A719C7-5CA6-F41D-2F28-D928AF1F79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0898" y="874102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E3E5AB-6C72-6B60-6587-31D739599B15}"/>
                    </a:ext>
                  </a:extLst>
                </p14:cNvPr>
                <p14:cNvContentPartPr/>
                <p14:nvPr/>
              </p14:nvContentPartPr>
              <p14:xfrm>
                <a:off x="1664258" y="955102"/>
                <a:ext cx="102960" cy="7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E3E5AB-6C72-6B60-6587-31D739599B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5618" y="946462"/>
                  <a:ext cx="120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C0EF69-5523-071D-0D5F-F4B1212F9C98}"/>
                    </a:ext>
                  </a:extLst>
                </p14:cNvPr>
                <p14:cNvContentPartPr/>
                <p14:nvPr/>
              </p14:nvContentPartPr>
              <p14:xfrm>
                <a:off x="1777298" y="960862"/>
                <a:ext cx="108360" cy="23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C0EF69-5523-071D-0D5F-F4B1212F9C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68298" y="952222"/>
                  <a:ext cx="1260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4DCE24-B312-C07F-AC2C-40290A366559}"/>
              </a:ext>
            </a:extLst>
          </p:cNvPr>
          <p:cNvGrpSpPr/>
          <p:nvPr/>
        </p:nvGrpSpPr>
        <p:grpSpPr>
          <a:xfrm>
            <a:off x="2019938" y="726502"/>
            <a:ext cx="1038240" cy="430560"/>
            <a:chOff x="2019938" y="726502"/>
            <a:chExt cx="103824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C64C7E-6CB3-5F75-BB61-45C0537D1173}"/>
                    </a:ext>
                  </a:extLst>
                </p14:cNvPr>
                <p14:cNvContentPartPr/>
                <p14:nvPr/>
              </p14:nvContentPartPr>
              <p14:xfrm>
                <a:off x="2019938" y="944662"/>
                <a:ext cx="76680" cy="8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C64C7E-6CB3-5F75-BB61-45C0537D11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1298" y="936022"/>
                  <a:ext cx="94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5C37DD-03A4-2DBD-375A-F8AB590B0781}"/>
                    </a:ext>
                  </a:extLst>
                </p14:cNvPr>
                <p14:cNvContentPartPr/>
                <p14:nvPr/>
              </p14:nvContentPartPr>
              <p14:xfrm>
                <a:off x="2122898" y="944302"/>
                <a:ext cx="93600" cy="8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5C37DD-03A4-2DBD-375A-F8AB590B07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4258" y="935662"/>
                  <a:ext cx="111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6333C4-0CB6-FD96-5DCF-44E0B5C243A0}"/>
                    </a:ext>
                  </a:extLst>
                </p14:cNvPr>
                <p14:cNvContentPartPr/>
                <p14:nvPr/>
              </p14:nvContentPartPr>
              <p14:xfrm>
                <a:off x="2228018" y="953302"/>
                <a:ext cx="118080" cy="9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6333C4-0CB6-FD96-5DCF-44E0B5C243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19018" y="944302"/>
                  <a:ext cx="135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AF29A8-2730-18C2-53DD-6DA57416B52E}"/>
                    </a:ext>
                  </a:extLst>
                </p14:cNvPr>
                <p14:cNvContentPartPr/>
                <p14:nvPr/>
              </p14:nvContentPartPr>
              <p14:xfrm>
                <a:off x="2438258" y="898582"/>
                <a:ext cx="20880" cy="16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AF29A8-2730-18C2-53DD-6DA57416B5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9618" y="889942"/>
                  <a:ext cx="38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01ACD5-064D-CAB0-2508-51E00C5F95C6}"/>
                    </a:ext>
                  </a:extLst>
                </p14:cNvPr>
                <p14:cNvContentPartPr/>
                <p14:nvPr/>
              </p14:nvContentPartPr>
              <p14:xfrm>
                <a:off x="2414858" y="984622"/>
                <a:ext cx="117720" cy="172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01ACD5-064D-CAB0-2508-51E00C5F95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5858" y="975622"/>
                  <a:ext cx="135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5C9637-B418-50EB-2F92-6D2836B5A31A}"/>
                    </a:ext>
                  </a:extLst>
                </p14:cNvPr>
                <p14:cNvContentPartPr/>
                <p14:nvPr/>
              </p14:nvContentPartPr>
              <p14:xfrm>
                <a:off x="2571098" y="984622"/>
                <a:ext cx="28800" cy="129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5C9637-B418-50EB-2F92-6D2836B5A3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62458" y="975622"/>
                  <a:ext cx="46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B0600F-AF82-265E-AB80-917AB5A48E4E}"/>
                    </a:ext>
                  </a:extLst>
                </p14:cNvPr>
                <p14:cNvContentPartPr/>
                <p14:nvPr/>
              </p14:nvContentPartPr>
              <p14:xfrm>
                <a:off x="2571098" y="954382"/>
                <a:ext cx="55080" cy="9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B0600F-AF82-265E-AB80-917AB5A48E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2458" y="945382"/>
                  <a:ext cx="72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056EAB-396E-E291-7CEC-27D7CD7FD159}"/>
                    </a:ext>
                  </a:extLst>
                </p14:cNvPr>
                <p14:cNvContentPartPr/>
                <p14:nvPr/>
              </p14:nvContentPartPr>
              <p14:xfrm>
                <a:off x="2649218" y="973102"/>
                <a:ext cx="77760" cy="7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056EAB-396E-E291-7CEC-27D7CD7FD1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0218" y="964102"/>
                  <a:ext cx="95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B7672D-EAE6-0A43-502D-9103E80B237A}"/>
                    </a:ext>
                  </a:extLst>
                </p14:cNvPr>
                <p14:cNvContentPartPr/>
                <p14:nvPr/>
              </p14:nvContentPartPr>
              <p14:xfrm>
                <a:off x="2836778" y="763582"/>
                <a:ext cx="190440" cy="19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B7672D-EAE6-0A43-502D-9103E80B23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27778" y="754942"/>
                  <a:ext cx="208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0F2B6E-745A-3B82-E16A-D9E8E4CBC55C}"/>
                    </a:ext>
                  </a:extLst>
                </p14:cNvPr>
                <p14:cNvContentPartPr/>
                <p14:nvPr/>
              </p14:nvContentPartPr>
              <p14:xfrm>
                <a:off x="2993378" y="726502"/>
                <a:ext cx="64800" cy="12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0F2B6E-745A-3B82-E16A-D9E8E4CBC5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84378" y="717862"/>
                  <a:ext cx="8244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0A197E-38BE-9D83-E0B7-431F183EC9F3}"/>
              </a:ext>
            </a:extLst>
          </p:cNvPr>
          <p:cNvGrpSpPr/>
          <p:nvPr/>
        </p:nvGrpSpPr>
        <p:grpSpPr>
          <a:xfrm>
            <a:off x="3227738" y="570262"/>
            <a:ext cx="1152360" cy="263880"/>
            <a:chOff x="3227738" y="570262"/>
            <a:chExt cx="115236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275DC4-3750-AFCF-2914-F9DB7668D65E}"/>
                    </a:ext>
                  </a:extLst>
                </p14:cNvPr>
                <p14:cNvContentPartPr/>
                <p14:nvPr/>
              </p14:nvContentPartPr>
              <p14:xfrm>
                <a:off x="3235298" y="647302"/>
                <a:ext cx="15480" cy="13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275DC4-3750-AFCF-2914-F9DB7668D6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26298" y="638662"/>
                  <a:ext cx="33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0B4291-050C-8E63-63B8-F26493458AF4}"/>
                    </a:ext>
                  </a:extLst>
                </p14:cNvPr>
                <p14:cNvContentPartPr/>
                <p14:nvPr/>
              </p14:nvContentPartPr>
              <p14:xfrm>
                <a:off x="3227738" y="656302"/>
                <a:ext cx="109800" cy="10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0B4291-050C-8E63-63B8-F26493458A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19098" y="647662"/>
                  <a:ext cx="127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61261B-4344-2251-8579-269860B0E25C}"/>
                    </a:ext>
                  </a:extLst>
                </p14:cNvPr>
                <p14:cNvContentPartPr/>
                <p14:nvPr/>
              </p14:nvContentPartPr>
              <p14:xfrm>
                <a:off x="3375338" y="694822"/>
                <a:ext cx="69840" cy="7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61261B-4344-2251-8579-269860B0E2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66338" y="686182"/>
                  <a:ext cx="87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501741-A310-908F-9405-6A512DF4FCA4}"/>
                    </a:ext>
                  </a:extLst>
                </p14:cNvPr>
                <p14:cNvContentPartPr/>
                <p14:nvPr/>
              </p14:nvContentPartPr>
              <p14:xfrm>
                <a:off x="3471818" y="712822"/>
                <a:ext cx="57600" cy="45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501741-A310-908F-9405-6A512DF4FC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63178" y="704182"/>
                  <a:ext cx="75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BE373-5639-6D92-A793-3985885EBC15}"/>
                    </a:ext>
                  </a:extLst>
                </p14:cNvPr>
                <p14:cNvContentPartPr/>
                <p14:nvPr/>
              </p14:nvContentPartPr>
              <p14:xfrm>
                <a:off x="3556418" y="703102"/>
                <a:ext cx="72360" cy="69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BE373-5639-6D92-A793-3985885EBC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47418" y="694462"/>
                  <a:ext cx="90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E1B4E9-D2F0-E95A-E907-7267655DBF31}"/>
                    </a:ext>
                  </a:extLst>
                </p14:cNvPr>
                <p14:cNvContentPartPr/>
                <p14:nvPr/>
              </p14:nvContentPartPr>
              <p14:xfrm>
                <a:off x="3610778" y="570262"/>
                <a:ext cx="41040" cy="20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E1B4E9-D2F0-E95A-E907-7267655DBF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01778" y="561622"/>
                  <a:ext cx="58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FCF8A2-B331-4A01-19B4-16646E2E34F2}"/>
                    </a:ext>
                  </a:extLst>
                </p14:cNvPr>
                <p14:cNvContentPartPr/>
                <p14:nvPr/>
              </p14:nvContentPartPr>
              <p14:xfrm>
                <a:off x="3751178" y="656302"/>
                <a:ext cx="9360" cy="12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FCF8A2-B331-4A01-19B4-16646E2E34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42538" y="647662"/>
                  <a:ext cx="27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E4589D-2037-B0C8-28D5-7756FB6EE744}"/>
                    </a:ext>
                  </a:extLst>
                </p14:cNvPr>
                <p14:cNvContentPartPr/>
                <p14:nvPr/>
              </p14:nvContentPartPr>
              <p14:xfrm>
                <a:off x="3727778" y="687622"/>
                <a:ext cx="109080" cy="8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E4589D-2037-B0C8-28D5-7756FB6EE7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18778" y="678982"/>
                  <a:ext cx="126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3BB00D-9C73-F1B2-F057-BA992D813DE0}"/>
                    </a:ext>
                  </a:extLst>
                </p14:cNvPr>
                <p14:cNvContentPartPr/>
                <p14:nvPr/>
              </p14:nvContentPartPr>
              <p14:xfrm>
                <a:off x="3961058" y="696982"/>
                <a:ext cx="87480" cy="90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3BB00D-9C73-F1B2-F057-BA992D813D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52418" y="687982"/>
                  <a:ext cx="105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807E4-0719-865B-F087-0552E1E108C2}"/>
                    </a:ext>
                  </a:extLst>
                </p14:cNvPr>
                <p14:cNvContentPartPr/>
                <p14:nvPr/>
              </p14:nvContentPartPr>
              <p14:xfrm>
                <a:off x="4056098" y="734782"/>
                <a:ext cx="19440" cy="89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807E4-0719-865B-F087-0552E1E108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47098" y="725782"/>
                  <a:ext cx="37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83EB05-DA79-1389-328F-81C9FD08995D}"/>
                    </a:ext>
                  </a:extLst>
                </p14:cNvPr>
                <p14:cNvContentPartPr/>
                <p14:nvPr/>
              </p14:nvContentPartPr>
              <p14:xfrm>
                <a:off x="4103978" y="750262"/>
                <a:ext cx="83880" cy="56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83EB05-DA79-1389-328F-81C9FD0899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4978" y="741622"/>
                  <a:ext cx="101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A30C2F-A25F-6E81-E21F-BA612DF17D55}"/>
                    </a:ext>
                  </a:extLst>
                </p14:cNvPr>
                <p14:cNvContentPartPr/>
                <p14:nvPr/>
              </p14:nvContentPartPr>
              <p14:xfrm>
                <a:off x="4181018" y="617062"/>
                <a:ext cx="46440" cy="19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A30C2F-A25F-6E81-E21F-BA612DF17D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2378" y="608422"/>
                  <a:ext cx="64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F73EDB-5DC0-7995-B07C-EE52D42AB91A}"/>
                    </a:ext>
                  </a:extLst>
                </p14:cNvPr>
                <p14:cNvContentPartPr/>
                <p14:nvPr/>
              </p14:nvContentPartPr>
              <p14:xfrm>
                <a:off x="4251218" y="718942"/>
                <a:ext cx="83160" cy="9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F73EDB-5DC0-7995-B07C-EE52D42AB9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42218" y="709942"/>
                  <a:ext cx="100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527A01-6715-1E17-EC3D-1D52A2B752DD}"/>
                    </a:ext>
                  </a:extLst>
                </p14:cNvPr>
                <p14:cNvContentPartPr/>
                <p14:nvPr/>
              </p14:nvContentPartPr>
              <p14:xfrm>
                <a:off x="4324658" y="578182"/>
                <a:ext cx="55440" cy="25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527A01-6715-1E17-EC3D-1D52A2B752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16018" y="569182"/>
                  <a:ext cx="7308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85F586-A845-ED63-E4D5-81A343A3A799}"/>
                  </a:ext>
                </a:extLst>
              </p14:cNvPr>
              <p14:cNvContentPartPr/>
              <p14:nvPr/>
            </p14:nvContentPartPr>
            <p14:xfrm>
              <a:off x="4548578" y="648742"/>
              <a:ext cx="72360" cy="165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85F586-A845-ED63-E4D5-81A343A3A7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39578" y="640102"/>
                <a:ext cx="9000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DB20A74-9463-DCF3-A717-D7994B5FC206}"/>
              </a:ext>
            </a:extLst>
          </p:cNvPr>
          <p:cNvGrpSpPr/>
          <p:nvPr/>
        </p:nvGrpSpPr>
        <p:grpSpPr>
          <a:xfrm>
            <a:off x="5336618" y="367942"/>
            <a:ext cx="290520" cy="367200"/>
            <a:chOff x="5336618" y="367942"/>
            <a:chExt cx="29052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068EF6-70E7-065F-E916-D16BF6EDAD7D}"/>
                    </a:ext>
                  </a:extLst>
                </p14:cNvPr>
                <p14:cNvContentPartPr/>
                <p14:nvPr/>
              </p14:nvContentPartPr>
              <p14:xfrm>
                <a:off x="5336618" y="450022"/>
                <a:ext cx="256320" cy="285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068EF6-70E7-065F-E916-D16BF6EDA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7618" y="441382"/>
                  <a:ext cx="2739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12ACD8-B452-BD9B-2142-7382DD2C4056}"/>
                    </a:ext>
                  </a:extLst>
                </p14:cNvPr>
                <p14:cNvContentPartPr/>
                <p14:nvPr/>
              </p14:nvContentPartPr>
              <p14:xfrm>
                <a:off x="5541098" y="367942"/>
                <a:ext cx="86040" cy="138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12ACD8-B452-BD9B-2142-7382DD2C40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2098" y="359302"/>
                  <a:ext cx="1036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FF74D3-2A71-9755-277D-69264A6B1205}"/>
              </a:ext>
            </a:extLst>
          </p:cNvPr>
          <p:cNvGrpSpPr/>
          <p:nvPr/>
        </p:nvGrpSpPr>
        <p:grpSpPr>
          <a:xfrm>
            <a:off x="4733978" y="594022"/>
            <a:ext cx="494640" cy="220320"/>
            <a:chOff x="4733978" y="594022"/>
            <a:chExt cx="49464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DD13CC-9494-12B3-81D9-0E0164A83F69}"/>
                    </a:ext>
                  </a:extLst>
                </p14:cNvPr>
                <p14:cNvContentPartPr/>
                <p14:nvPr/>
              </p14:nvContentPartPr>
              <p14:xfrm>
                <a:off x="4733978" y="739462"/>
                <a:ext cx="69840" cy="6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DD13CC-9494-12B3-81D9-0E0164A83F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24978" y="730462"/>
                  <a:ext cx="87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07934A-5821-6EC2-7A42-190902F1A843}"/>
                    </a:ext>
                  </a:extLst>
                </p14:cNvPr>
                <p14:cNvContentPartPr/>
                <p14:nvPr/>
              </p14:nvContentPartPr>
              <p14:xfrm>
                <a:off x="4831178" y="754582"/>
                <a:ext cx="53640" cy="51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07934A-5821-6EC2-7A42-190902F1A8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2538" y="745942"/>
                  <a:ext cx="71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063AD7-BF55-B7B8-2C7C-846DCA49A205}"/>
                    </a:ext>
                  </a:extLst>
                </p14:cNvPr>
                <p14:cNvContentPartPr/>
                <p14:nvPr/>
              </p14:nvContentPartPr>
              <p14:xfrm>
                <a:off x="4963298" y="734782"/>
                <a:ext cx="46800" cy="62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063AD7-BF55-B7B8-2C7C-846DCA49A2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54298" y="725782"/>
                  <a:ext cx="64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549405-3BF4-FD49-5993-C567E45FD230}"/>
                    </a:ext>
                  </a:extLst>
                </p14:cNvPr>
                <p14:cNvContentPartPr/>
                <p14:nvPr/>
              </p14:nvContentPartPr>
              <p14:xfrm>
                <a:off x="5024858" y="594022"/>
                <a:ext cx="23760" cy="212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549405-3BF4-FD49-5993-C567E45FD2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16218" y="585022"/>
                  <a:ext cx="41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870B00-2751-464C-A336-6759606817B5}"/>
                    </a:ext>
                  </a:extLst>
                </p14:cNvPr>
                <p14:cNvContentPartPr/>
                <p14:nvPr/>
              </p14:nvContentPartPr>
              <p14:xfrm>
                <a:off x="5056538" y="750622"/>
                <a:ext cx="69480" cy="63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870B00-2751-464C-A336-6759606817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7898" y="741622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A64E9D-05F6-B42D-5AB6-046EABDBA578}"/>
                    </a:ext>
                  </a:extLst>
                </p14:cNvPr>
                <p14:cNvContentPartPr/>
                <p14:nvPr/>
              </p14:nvContentPartPr>
              <p14:xfrm>
                <a:off x="5198378" y="736222"/>
                <a:ext cx="30240" cy="77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A64E9D-05F6-B42D-5AB6-046EABDBA5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89738" y="727222"/>
                  <a:ext cx="47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57DFD3-AE7F-4F1F-2963-3F296BD59C18}"/>
              </a:ext>
            </a:extLst>
          </p:cNvPr>
          <p:cNvGrpSpPr/>
          <p:nvPr/>
        </p:nvGrpSpPr>
        <p:grpSpPr>
          <a:xfrm>
            <a:off x="5822258" y="394222"/>
            <a:ext cx="552960" cy="198720"/>
            <a:chOff x="5822258" y="394222"/>
            <a:chExt cx="55296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A8F088A-D104-BF62-36C0-4BCDD16E2561}"/>
                    </a:ext>
                  </a:extLst>
                </p14:cNvPr>
                <p14:cNvContentPartPr/>
                <p14:nvPr/>
              </p14:nvContentPartPr>
              <p14:xfrm>
                <a:off x="5830178" y="398182"/>
                <a:ext cx="15480" cy="19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A8F088A-D104-BF62-36C0-4BCDD16E25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21538" y="389542"/>
                  <a:ext cx="33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F4E13E-5334-2D8A-1E39-67045938A7F7}"/>
                    </a:ext>
                  </a:extLst>
                </p14:cNvPr>
                <p14:cNvContentPartPr/>
                <p14:nvPr/>
              </p14:nvContentPartPr>
              <p14:xfrm>
                <a:off x="5822258" y="405742"/>
                <a:ext cx="76680" cy="9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F4E13E-5334-2D8A-1E39-67045938A7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13618" y="397102"/>
                  <a:ext cx="94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1D4047-6AFA-8E2D-DE58-2690CA3469A2}"/>
                    </a:ext>
                  </a:extLst>
                </p14:cNvPr>
                <p14:cNvContentPartPr/>
                <p14:nvPr/>
              </p14:nvContentPartPr>
              <p14:xfrm>
                <a:off x="5938898" y="395662"/>
                <a:ext cx="105480" cy="106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1D4047-6AFA-8E2D-DE58-2690CA3469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0258" y="386662"/>
                  <a:ext cx="12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9A3A61-A2A5-526D-AD40-56A6F9B1BCDE}"/>
                    </a:ext>
                  </a:extLst>
                </p14:cNvPr>
                <p14:cNvContentPartPr/>
                <p14:nvPr/>
              </p14:nvContentPartPr>
              <p14:xfrm>
                <a:off x="6071738" y="414022"/>
                <a:ext cx="78120" cy="6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9A3A61-A2A5-526D-AD40-56A6F9B1BC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63098" y="405382"/>
                  <a:ext cx="95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79A2D7-DE15-C559-90BB-3C0281725E28}"/>
                    </a:ext>
                  </a:extLst>
                </p14:cNvPr>
                <p14:cNvContentPartPr/>
                <p14:nvPr/>
              </p14:nvContentPartPr>
              <p14:xfrm>
                <a:off x="6172898" y="394222"/>
                <a:ext cx="56520" cy="102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79A2D7-DE15-C559-90BB-3C0281725E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63898" y="385222"/>
                  <a:ext cx="74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63ECE2-9340-1D42-5A00-8A55401C0D9A}"/>
                    </a:ext>
                  </a:extLst>
                </p14:cNvPr>
                <p14:cNvContentPartPr/>
                <p14:nvPr/>
              </p14:nvContentPartPr>
              <p14:xfrm>
                <a:off x="6275138" y="406462"/>
                <a:ext cx="100080" cy="101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63ECE2-9340-1D42-5A00-8A55401C0D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66498" y="397822"/>
                  <a:ext cx="11772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C07E588-747A-CE81-4830-AB06694B521D}"/>
                  </a:ext>
                </a:extLst>
              </p14:cNvPr>
              <p14:cNvContentPartPr/>
              <p14:nvPr/>
            </p14:nvContentPartPr>
            <p14:xfrm>
              <a:off x="5790218" y="890662"/>
              <a:ext cx="8640" cy="221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C07E588-747A-CE81-4830-AB06694B521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81578" y="882022"/>
                <a:ext cx="2628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48EB18-9FA4-516F-5860-089455ED4E93}"/>
              </a:ext>
            </a:extLst>
          </p:cNvPr>
          <p:cNvGrpSpPr/>
          <p:nvPr/>
        </p:nvGrpSpPr>
        <p:grpSpPr>
          <a:xfrm>
            <a:off x="5799938" y="867262"/>
            <a:ext cx="700560" cy="147960"/>
            <a:chOff x="5799938" y="867262"/>
            <a:chExt cx="70056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1AF51B3-C2D1-32C6-9201-68D38268E2D8}"/>
                    </a:ext>
                  </a:extLst>
                </p14:cNvPr>
                <p14:cNvContentPartPr/>
                <p14:nvPr/>
              </p14:nvContentPartPr>
              <p14:xfrm>
                <a:off x="5799938" y="898582"/>
                <a:ext cx="69120" cy="109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1AF51B3-C2D1-32C6-9201-68D38268E2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90938" y="889582"/>
                  <a:ext cx="86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F5629C-4616-D814-55EB-B8CA2BC51162}"/>
                    </a:ext>
                  </a:extLst>
                </p14:cNvPr>
                <p14:cNvContentPartPr/>
                <p14:nvPr/>
              </p14:nvContentPartPr>
              <p14:xfrm>
                <a:off x="5906498" y="908302"/>
                <a:ext cx="101520" cy="83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F5629C-4616-D814-55EB-B8CA2BC511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97498" y="899302"/>
                  <a:ext cx="119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139012A-9314-DBB1-7E1D-6F96DF9494F8}"/>
                    </a:ext>
                  </a:extLst>
                </p14:cNvPr>
                <p14:cNvContentPartPr/>
                <p14:nvPr/>
              </p14:nvContentPartPr>
              <p14:xfrm>
                <a:off x="6025298" y="914062"/>
                <a:ext cx="64440" cy="4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139012A-9314-DBB1-7E1D-6F96DF9494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16658" y="905422"/>
                  <a:ext cx="82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DB37CF-2461-1981-5034-AF4A6D93B982}"/>
                    </a:ext>
                  </a:extLst>
                </p14:cNvPr>
                <p14:cNvContentPartPr/>
                <p14:nvPr/>
              </p14:nvContentPartPr>
              <p14:xfrm>
                <a:off x="6094418" y="906142"/>
                <a:ext cx="64080" cy="109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DB37CF-2461-1981-5034-AF4A6D93B9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5778" y="897502"/>
                  <a:ext cx="81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01D8E5-E82E-80C2-697D-447EBCC3213F}"/>
                    </a:ext>
                  </a:extLst>
                </p14:cNvPr>
                <p14:cNvContentPartPr/>
                <p14:nvPr/>
              </p14:nvContentPartPr>
              <p14:xfrm>
                <a:off x="6166058" y="929182"/>
                <a:ext cx="96480" cy="7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A01D8E5-E82E-80C2-697D-447EBCC321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57418" y="920542"/>
                  <a:ext cx="114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D0BC18-EDA3-8C60-EC2A-1B7F6A49EA77}"/>
                    </a:ext>
                  </a:extLst>
                </p14:cNvPr>
                <p14:cNvContentPartPr/>
                <p14:nvPr/>
              </p14:nvContentPartPr>
              <p14:xfrm>
                <a:off x="6361538" y="929902"/>
                <a:ext cx="11520" cy="81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D0BC18-EDA3-8C60-EC2A-1B7F6A49EA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52538" y="921262"/>
                  <a:ext cx="29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E3B9DA-F57F-5417-EB96-3683DDC381FF}"/>
                    </a:ext>
                  </a:extLst>
                </p14:cNvPr>
                <p14:cNvContentPartPr/>
                <p14:nvPr/>
              </p14:nvContentPartPr>
              <p14:xfrm>
                <a:off x="6353618" y="867262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E3B9DA-F57F-5417-EB96-3683DDC381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44978" y="8582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AA0C70-AB3B-D68B-3E4D-83F2D331EB24}"/>
                    </a:ext>
                  </a:extLst>
                </p14:cNvPr>
                <p14:cNvContentPartPr/>
                <p14:nvPr/>
              </p14:nvContentPartPr>
              <p14:xfrm>
                <a:off x="6408338" y="956902"/>
                <a:ext cx="92160" cy="52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AA0C70-AB3B-D68B-3E4D-83F2D331EB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99338" y="948262"/>
                  <a:ext cx="1098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8C13885-7BD7-1054-89BB-55F519593AEE}"/>
              </a:ext>
            </a:extLst>
          </p:cNvPr>
          <p:cNvGrpSpPr/>
          <p:nvPr/>
        </p:nvGrpSpPr>
        <p:grpSpPr>
          <a:xfrm>
            <a:off x="6610658" y="807502"/>
            <a:ext cx="1319040" cy="295560"/>
            <a:chOff x="6610658" y="807502"/>
            <a:chExt cx="131904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3D68F74-A0B0-65AF-5E50-B51096B7EE1B}"/>
                    </a:ext>
                  </a:extLst>
                </p14:cNvPr>
                <p14:cNvContentPartPr/>
                <p14:nvPr/>
              </p14:nvContentPartPr>
              <p14:xfrm>
                <a:off x="6610658" y="946822"/>
                <a:ext cx="89640" cy="84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3D68F74-A0B0-65AF-5E50-B51096B7EE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2018" y="937822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E97575-5488-7246-F6E6-071819C88D37}"/>
                    </a:ext>
                  </a:extLst>
                </p14:cNvPr>
                <p14:cNvContentPartPr/>
                <p14:nvPr/>
              </p14:nvContentPartPr>
              <p14:xfrm>
                <a:off x="6735218" y="943942"/>
                <a:ext cx="59760" cy="80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E97575-5488-7246-F6E6-071819C88D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26218" y="935302"/>
                  <a:ext cx="77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FBD5A8-E219-D6BC-DF05-7B673EF55FD4}"/>
                    </a:ext>
                  </a:extLst>
                </p14:cNvPr>
                <p14:cNvContentPartPr/>
                <p14:nvPr/>
              </p14:nvContentPartPr>
              <p14:xfrm>
                <a:off x="6838538" y="937822"/>
                <a:ext cx="110880" cy="72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FBD5A8-E219-D6BC-DF05-7B673EF55F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29538" y="928822"/>
                  <a:ext cx="128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0D279E-9546-888F-3952-64465B017895}"/>
                    </a:ext>
                  </a:extLst>
                </p14:cNvPr>
                <p14:cNvContentPartPr/>
                <p14:nvPr/>
              </p14:nvContentPartPr>
              <p14:xfrm>
                <a:off x="6979298" y="945382"/>
                <a:ext cx="118800" cy="60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0D279E-9546-888F-3952-64465B0178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70298" y="936742"/>
                  <a:ext cx="136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43C1BBC-DBE1-99FD-407C-9711F6077B3A}"/>
                    </a:ext>
                  </a:extLst>
                </p14:cNvPr>
                <p14:cNvContentPartPr/>
                <p14:nvPr/>
              </p14:nvContentPartPr>
              <p14:xfrm>
                <a:off x="7149938" y="953302"/>
                <a:ext cx="196920" cy="72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43C1BBC-DBE1-99FD-407C-9711F6077B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0938" y="944302"/>
                  <a:ext cx="21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341C7F-E91D-EA0B-1933-3AEC4F9C18FD}"/>
                    </a:ext>
                  </a:extLst>
                </p14:cNvPr>
                <p14:cNvContentPartPr/>
                <p14:nvPr/>
              </p14:nvContentPartPr>
              <p14:xfrm>
                <a:off x="7333178" y="807502"/>
                <a:ext cx="105480" cy="295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341C7F-E91D-EA0B-1933-3AEC4F9C18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4538" y="798502"/>
                  <a:ext cx="123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A5A9C6-01A8-7498-C27A-67C4BDBFC252}"/>
                    </a:ext>
                  </a:extLst>
                </p14:cNvPr>
                <p14:cNvContentPartPr/>
                <p14:nvPr/>
              </p14:nvContentPartPr>
              <p14:xfrm>
                <a:off x="7469618" y="1039342"/>
                <a:ext cx="900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A5A9C6-01A8-7498-C27A-67C4BDBFC2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60618" y="1030342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A96D9DD-CE4D-71E9-CE14-28D79A792B82}"/>
                    </a:ext>
                  </a:extLst>
                </p14:cNvPr>
                <p14:cNvContentPartPr/>
                <p14:nvPr/>
              </p14:nvContentPartPr>
              <p14:xfrm>
                <a:off x="7557458" y="841702"/>
                <a:ext cx="113760" cy="206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A96D9DD-CE4D-71E9-CE14-28D79A792B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48458" y="833062"/>
                  <a:ext cx="131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DF606F-2001-5770-0EDF-D2649BC9D11D}"/>
                    </a:ext>
                  </a:extLst>
                </p14:cNvPr>
                <p14:cNvContentPartPr/>
                <p14:nvPr/>
              </p14:nvContentPartPr>
              <p14:xfrm>
                <a:off x="7684178" y="875182"/>
                <a:ext cx="24120" cy="177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DF606F-2001-5770-0EDF-D2649BC9D1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75538" y="866542"/>
                  <a:ext cx="41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5F6441-EE4B-273D-5FC6-986EA37B0230}"/>
                    </a:ext>
                  </a:extLst>
                </p14:cNvPr>
                <p14:cNvContentPartPr/>
                <p14:nvPr/>
              </p14:nvContentPartPr>
              <p14:xfrm>
                <a:off x="7752578" y="984622"/>
                <a:ext cx="55440" cy="59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5F6441-EE4B-273D-5FC6-986EA37B02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43938" y="975622"/>
                  <a:ext cx="73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0A69C9-827B-9F03-9A7A-8A838D1177C8}"/>
                    </a:ext>
                  </a:extLst>
                </p14:cNvPr>
                <p14:cNvContentPartPr/>
                <p14:nvPr/>
              </p14:nvContentPartPr>
              <p14:xfrm>
                <a:off x="7845818" y="977422"/>
                <a:ext cx="83880" cy="103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0A69C9-827B-9F03-9A7A-8A838D1177C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37178" y="968782"/>
                  <a:ext cx="101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1E78B2-AEF5-0FDC-DA9D-8AF6A1124311}"/>
                    </a:ext>
                  </a:extLst>
                </p14:cNvPr>
                <p14:cNvContentPartPr/>
                <p14:nvPr/>
              </p14:nvContentPartPr>
              <p14:xfrm>
                <a:off x="7713698" y="897142"/>
                <a:ext cx="360" cy="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1E78B2-AEF5-0FDC-DA9D-8AF6A11243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04698" y="888502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1F9B653-F155-453C-2233-532041A5DF16}"/>
              </a:ext>
            </a:extLst>
          </p:cNvPr>
          <p:cNvGrpSpPr/>
          <p:nvPr/>
        </p:nvGrpSpPr>
        <p:grpSpPr>
          <a:xfrm>
            <a:off x="5330858" y="859342"/>
            <a:ext cx="342000" cy="598680"/>
            <a:chOff x="5330858" y="859342"/>
            <a:chExt cx="34200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467E38-8671-D4BE-0ABA-19B81F20E255}"/>
                    </a:ext>
                  </a:extLst>
                </p14:cNvPr>
                <p14:cNvContentPartPr/>
                <p14:nvPr/>
              </p14:nvContentPartPr>
              <p14:xfrm>
                <a:off x="5423378" y="859342"/>
                <a:ext cx="181440" cy="88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467E38-8671-D4BE-0ABA-19B81F20E2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4738" y="850702"/>
                  <a:ext cx="199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35530D-DFAD-8A71-1264-47E68F7A9484}"/>
                    </a:ext>
                  </a:extLst>
                </p14:cNvPr>
                <p14:cNvContentPartPr/>
                <p14:nvPr/>
              </p14:nvContentPartPr>
              <p14:xfrm>
                <a:off x="5587898" y="867262"/>
                <a:ext cx="84960" cy="156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35530D-DFAD-8A71-1264-47E68F7A94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78898" y="858262"/>
                  <a:ext cx="102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B9BF83-6A99-C233-B5E4-D97E2B0EA8BD}"/>
                    </a:ext>
                  </a:extLst>
                </p14:cNvPr>
                <p14:cNvContentPartPr/>
                <p14:nvPr/>
              </p14:nvContentPartPr>
              <p14:xfrm>
                <a:off x="5330858" y="867262"/>
                <a:ext cx="262800" cy="54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B9BF83-6A99-C233-B5E4-D97E2B0EA8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21858" y="858262"/>
                  <a:ext cx="2804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2C67E5B-4E9C-2932-42A1-BF11676E61AA}"/>
                    </a:ext>
                  </a:extLst>
                </p14:cNvPr>
                <p14:cNvContentPartPr/>
                <p14:nvPr/>
              </p14:nvContentPartPr>
              <p14:xfrm>
                <a:off x="5587898" y="1289182"/>
                <a:ext cx="63000" cy="168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2C67E5B-4E9C-2932-42A1-BF11676E61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78898" y="1280542"/>
                  <a:ext cx="8064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3225C7A-F13A-15C5-26C2-B5A488CCA0AC}"/>
              </a:ext>
            </a:extLst>
          </p:cNvPr>
          <p:cNvGrpSpPr/>
          <p:nvPr/>
        </p:nvGrpSpPr>
        <p:grpSpPr>
          <a:xfrm>
            <a:off x="5829818" y="1305022"/>
            <a:ext cx="1487160" cy="277200"/>
            <a:chOff x="5829818" y="1305022"/>
            <a:chExt cx="14871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0ACE398-AFDC-316B-46A0-78045C6657AA}"/>
                    </a:ext>
                  </a:extLst>
                </p14:cNvPr>
                <p14:cNvContentPartPr/>
                <p14:nvPr/>
              </p14:nvContentPartPr>
              <p14:xfrm>
                <a:off x="5829818" y="1370542"/>
                <a:ext cx="79560" cy="211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0ACE398-AFDC-316B-46A0-78045C6657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20818" y="1361542"/>
                  <a:ext cx="97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7B7E764-0A78-8497-AA9B-D54B0D738A93}"/>
                    </a:ext>
                  </a:extLst>
                </p14:cNvPr>
                <p14:cNvContentPartPr/>
                <p14:nvPr/>
              </p14:nvContentPartPr>
              <p14:xfrm>
                <a:off x="5947178" y="1422382"/>
                <a:ext cx="107640" cy="72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7B7E764-0A78-8497-AA9B-D54B0D738A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38178" y="1413742"/>
                  <a:ext cx="125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278F25-652C-9C31-DB37-C0DCA241F17A}"/>
                    </a:ext>
                  </a:extLst>
                </p14:cNvPr>
                <p14:cNvContentPartPr/>
                <p14:nvPr/>
              </p14:nvContentPartPr>
              <p14:xfrm>
                <a:off x="6068858" y="1335982"/>
                <a:ext cx="29160" cy="146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278F25-652C-9C31-DB37-C0DCA241F1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60218" y="1327342"/>
                  <a:ext cx="46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92BEF54-2178-58CD-2347-96E270D2253E}"/>
                    </a:ext>
                  </a:extLst>
                </p14:cNvPr>
                <p14:cNvContentPartPr/>
                <p14:nvPr/>
              </p14:nvContentPartPr>
              <p14:xfrm>
                <a:off x="6033218" y="1383502"/>
                <a:ext cx="65520" cy="23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92BEF54-2178-58CD-2347-96E270D2253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24218" y="1374502"/>
                  <a:ext cx="83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5C43AF-C9F2-C8D7-B091-E5F039C9121D}"/>
                    </a:ext>
                  </a:extLst>
                </p14:cNvPr>
                <p14:cNvContentPartPr/>
                <p14:nvPr/>
              </p14:nvContentPartPr>
              <p14:xfrm>
                <a:off x="6291338" y="1359742"/>
                <a:ext cx="23400" cy="129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5C43AF-C9F2-C8D7-B091-E5F039C912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2338" y="1351102"/>
                  <a:ext cx="41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7EFFD0-0DFE-50F9-0850-CF33E74F710A}"/>
                    </a:ext>
                  </a:extLst>
                </p14:cNvPr>
                <p14:cNvContentPartPr/>
                <p14:nvPr/>
              </p14:nvContentPartPr>
              <p14:xfrm>
                <a:off x="6236618" y="1398262"/>
                <a:ext cx="80640" cy="24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7EFFD0-0DFE-50F9-0850-CF33E74F71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7978" y="1389622"/>
                  <a:ext cx="98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790CD5E-A2F8-F07A-51A2-B719000A88FE}"/>
                    </a:ext>
                  </a:extLst>
                </p14:cNvPr>
                <p14:cNvContentPartPr/>
                <p14:nvPr/>
              </p14:nvContentPartPr>
              <p14:xfrm>
                <a:off x="6360458" y="1414462"/>
                <a:ext cx="50040" cy="68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790CD5E-A2F8-F07A-51A2-B719000A88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51818" y="1405462"/>
                  <a:ext cx="67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4E83251-1B31-60D8-2002-A5C6777BC151}"/>
                    </a:ext>
                  </a:extLst>
                </p14:cNvPr>
                <p14:cNvContentPartPr/>
                <p14:nvPr/>
              </p14:nvContentPartPr>
              <p14:xfrm>
                <a:off x="6525698" y="1405822"/>
                <a:ext cx="65520" cy="73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4E83251-1B31-60D8-2002-A5C6777BC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17058" y="1396822"/>
                  <a:ext cx="83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C3DBB82-4225-EF6E-06A5-CD23B24410D7}"/>
                    </a:ext>
                  </a:extLst>
                </p14:cNvPr>
                <p14:cNvContentPartPr/>
                <p14:nvPr/>
              </p14:nvContentPartPr>
              <p14:xfrm>
                <a:off x="6611378" y="1423822"/>
                <a:ext cx="59400" cy="68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C3DBB82-4225-EF6E-06A5-CD23B24410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02378" y="1415182"/>
                  <a:ext cx="77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330973-351D-6DA7-9057-DBA2E882B1A5}"/>
                    </a:ext>
                  </a:extLst>
                </p14:cNvPr>
                <p14:cNvContentPartPr/>
                <p14:nvPr/>
              </p14:nvContentPartPr>
              <p14:xfrm>
                <a:off x="6760058" y="1312942"/>
                <a:ext cx="17280" cy="134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330973-351D-6DA7-9057-DBA2E882B1A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51418" y="13039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FBAA99-5FBB-80E0-26BC-47B9EF0A4980}"/>
                    </a:ext>
                  </a:extLst>
                </p14:cNvPr>
                <p14:cNvContentPartPr/>
                <p14:nvPr/>
              </p14:nvContentPartPr>
              <p14:xfrm>
                <a:off x="6713258" y="1383142"/>
                <a:ext cx="73440" cy="8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FBAA99-5FBB-80E0-26BC-47B9EF0A49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04618" y="1374142"/>
                  <a:ext cx="91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8B7C4A-2556-04F0-E6D5-E707D6D38262}"/>
                    </a:ext>
                  </a:extLst>
                </p14:cNvPr>
                <p14:cNvContentPartPr/>
                <p14:nvPr/>
              </p14:nvContentPartPr>
              <p14:xfrm>
                <a:off x="6831698" y="1419142"/>
                <a:ext cx="114480" cy="9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8B7C4A-2556-04F0-E6D5-E707D6D3826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22698" y="1410502"/>
                  <a:ext cx="132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0CA85CA-88E6-A345-D24B-0A5033A57A00}"/>
                    </a:ext>
                  </a:extLst>
                </p14:cNvPr>
                <p14:cNvContentPartPr/>
                <p14:nvPr/>
              </p14:nvContentPartPr>
              <p14:xfrm>
                <a:off x="6962378" y="1437862"/>
                <a:ext cx="51480" cy="73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0CA85CA-88E6-A345-D24B-0A5033A57A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53378" y="1429222"/>
                  <a:ext cx="69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53F104-9C66-40D6-EEB2-757A4D20FE84}"/>
                    </a:ext>
                  </a:extLst>
                </p14:cNvPr>
                <p14:cNvContentPartPr/>
                <p14:nvPr/>
              </p14:nvContentPartPr>
              <p14:xfrm>
                <a:off x="7041578" y="1453702"/>
                <a:ext cx="65160" cy="73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53F104-9C66-40D6-EEB2-757A4D20FE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32578" y="1444702"/>
                  <a:ext cx="8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4BBF45-E4AC-6149-FFF6-036F6E394A32}"/>
                    </a:ext>
                  </a:extLst>
                </p14:cNvPr>
                <p14:cNvContentPartPr/>
                <p14:nvPr/>
              </p14:nvContentPartPr>
              <p14:xfrm>
                <a:off x="7135178" y="1441102"/>
                <a:ext cx="75240" cy="91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4BBF45-E4AC-6149-FFF6-036F6E394A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26178" y="1432102"/>
                  <a:ext cx="92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35870A6-4564-2703-09AE-5A9B16A3BD32}"/>
                    </a:ext>
                  </a:extLst>
                </p14:cNvPr>
                <p14:cNvContentPartPr/>
                <p14:nvPr/>
              </p14:nvContentPartPr>
              <p14:xfrm>
                <a:off x="7228778" y="1453342"/>
                <a:ext cx="74880" cy="61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35870A6-4564-2703-09AE-5A9B16A3BD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20138" y="1444702"/>
                  <a:ext cx="92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AE1B7E-0745-8295-1731-D05909D01FF5}"/>
                    </a:ext>
                  </a:extLst>
                </p14:cNvPr>
                <p14:cNvContentPartPr/>
                <p14:nvPr/>
              </p14:nvContentPartPr>
              <p14:xfrm>
                <a:off x="7290338" y="1305022"/>
                <a:ext cx="26640" cy="210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AE1B7E-0745-8295-1731-D05909D01F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1698" y="1296382"/>
                  <a:ext cx="442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274817A-7686-614D-1301-7E703357202D}"/>
              </a:ext>
            </a:extLst>
          </p:cNvPr>
          <p:cNvGrpSpPr/>
          <p:nvPr/>
        </p:nvGrpSpPr>
        <p:grpSpPr>
          <a:xfrm>
            <a:off x="7455938" y="1357942"/>
            <a:ext cx="234000" cy="149760"/>
            <a:chOff x="7455938" y="1357942"/>
            <a:chExt cx="23400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A5784C5-85F5-748D-1C5B-B39FC54C2007}"/>
                    </a:ext>
                  </a:extLst>
                </p14:cNvPr>
                <p14:cNvContentPartPr/>
                <p14:nvPr/>
              </p14:nvContentPartPr>
              <p14:xfrm>
                <a:off x="7517498" y="1357942"/>
                <a:ext cx="16560" cy="140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A5784C5-85F5-748D-1C5B-B39FC54C20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08858" y="1349302"/>
                  <a:ext cx="34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65F1CEA-15BD-4329-05C6-72FCB47D9146}"/>
                    </a:ext>
                  </a:extLst>
                </p14:cNvPr>
                <p14:cNvContentPartPr/>
                <p14:nvPr/>
              </p14:nvContentPartPr>
              <p14:xfrm>
                <a:off x="7455938" y="1406542"/>
                <a:ext cx="79560" cy="32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65F1CEA-15BD-4329-05C6-72FCB47D91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46938" y="1397542"/>
                  <a:ext cx="97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27EB91D-3361-6B92-2422-B29023A1B214}"/>
                    </a:ext>
                  </a:extLst>
                </p14:cNvPr>
                <p14:cNvContentPartPr/>
                <p14:nvPr/>
              </p14:nvContentPartPr>
              <p14:xfrm>
                <a:off x="7572578" y="1437142"/>
                <a:ext cx="53640" cy="65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27EB91D-3361-6B92-2422-B29023A1B21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63938" y="1428502"/>
                  <a:ext cx="7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E7BD1E7-DF1A-CB1A-E09E-962C17B34B57}"/>
                    </a:ext>
                  </a:extLst>
                </p14:cNvPr>
                <p14:cNvContentPartPr/>
                <p14:nvPr/>
              </p14:nvContentPartPr>
              <p14:xfrm>
                <a:off x="7651058" y="1437862"/>
                <a:ext cx="38880" cy="69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E7BD1E7-DF1A-CB1A-E09E-962C17B34B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42418" y="1429222"/>
                  <a:ext cx="565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AAD9174-D7E1-9105-7E94-7AB4473AF4AA}"/>
                  </a:ext>
                </a:extLst>
              </p14:cNvPr>
              <p14:cNvContentPartPr/>
              <p14:nvPr/>
            </p14:nvContentPartPr>
            <p14:xfrm>
              <a:off x="7721258" y="1436062"/>
              <a:ext cx="6840" cy="78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AAD9174-D7E1-9105-7E94-7AB4473AF4A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712618" y="1427422"/>
                <a:ext cx="244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61555DD-CE65-869D-338F-47CE3E6673E1}"/>
                  </a:ext>
                </a:extLst>
              </p14:cNvPr>
              <p14:cNvContentPartPr/>
              <p14:nvPr/>
            </p14:nvContentPartPr>
            <p14:xfrm>
              <a:off x="7745018" y="1446502"/>
              <a:ext cx="76680" cy="712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61555DD-CE65-869D-338F-47CE3E6673E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736018" y="1437862"/>
                <a:ext cx="94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2E355DC-5480-396A-B293-CE5FA582525C}"/>
                  </a:ext>
                </a:extLst>
              </p14:cNvPr>
              <p14:cNvContentPartPr/>
              <p14:nvPr/>
            </p14:nvContentPartPr>
            <p14:xfrm>
              <a:off x="7917098" y="1359742"/>
              <a:ext cx="5040" cy="1483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2E355DC-5480-396A-B293-CE5FA582525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908098" y="1351102"/>
                <a:ext cx="226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97C52A1-5E87-1A1F-B88C-1A096B9E1EBB}"/>
                  </a:ext>
                </a:extLst>
              </p14:cNvPr>
              <p14:cNvContentPartPr/>
              <p14:nvPr/>
            </p14:nvContentPartPr>
            <p14:xfrm>
              <a:off x="7893338" y="1434982"/>
              <a:ext cx="109080" cy="191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97C52A1-5E87-1A1F-B88C-1A096B9E1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884698" y="1425982"/>
                <a:ext cx="126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9ABE1C4-4D85-4238-92BD-7CE80C26178E}"/>
                  </a:ext>
                </a:extLst>
              </p14:cNvPr>
              <p14:cNvContentPartPr/>
              <p14:nvPr/>
            </p14:nvContentPartPr>
            <p14:xfrm>
              <a:off x="8041658" y="1461262"/>
              <a:ext cx="23040" cy="115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9ABE1C4-4D85-4238-92BD-7CE80C26178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33018" y="1452622"/>
                <a:ext cx="40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3CBBC59-734E-9EFC-77CB-0FBFB445BBF6}"/>
                  </a:ext>
                </a:extLst>
              </p14:cNvPr>
              <p14:cNvContentPartPr/>
              <p14:nvPr/>
            </p14:nvContentPartPr>
            <p14:xfrm>
              <a:off x="8041658" y="1437862"/>
              <a:ext cx="39240" cy="66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3CBBC59-734E-9EFC-77CB-0FBFB445BBF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033018" y="1429222"/>
                <a:ext cx="56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C760F52-42BF-8BB7-F476-5BA1F64D23C2}"/>
                  </a:ext>
                </a:extLst>
              </p14:cNvPr>
              <p14:cNvContentPartPr/>
              <p14:nvPr/>
            </p14:nvContentPartPr>
            <p14:xfrm>
              <a:off x="8041658" y="1437862"/>
              <a:ext cx="133920" cy="86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C760F52-42BF-8BB7-F476-5BA1F64D23C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33018" y="1429222"/>
                <a:ext cx="15156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7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Ho Trong</dc:creator>
  <cp:lastModifiedBy>Hai Ho Trong</cp:lastModifiedBy>
  <cp:revision>7</cp:revision>
  <dcterms:created xsi:type="dcterms:W3CDTF">2023-12-17T02:49:58Z</dcterms:created>
  <dcterms:modified xsi:type="dcterms:W3CDTF">2023-12-17T14:35:57Z</dcterms:modified>
</cp:coreProperties>
</file>