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ki.ros.org/std_srv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6D46-04D8-4CA3-ABC0-1082EABD5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304205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72FD-D55C-42CC-9582-218B00EF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98D6-98DA-4E1C-AD5F-9D955AB8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communication using service is fast, one-to-many and bidirectional</a:t>
            </a:r>
          </a:p>
          <a:p>
            <a:r>
              <a:rPr lang="en-US" dirty="0"/>
              <a:t>The content of the reply should NEVER be modified directly as there can be multiple client subscribing to the same service. (There can only be ONE server for each service)</a:t>
            </a:r>
          </a:p>
          <a:p>
            <a:r>
              <a:rPr lang="en-US" dirty="0"/>
              <a:t>Communication using service should be used for small and fast tasks as it may delay/stop the whole process from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5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1003-CAFC-4F77-8228-5979F7E9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520B-D025-4A36-B1C1-FB3AE37E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Sometimes, using topic alone is not enough, we want to receive information back from the node we just sent information to</a:t>
            </a:r>
          </a:p>
          <a:p>
            <a:r>
              <a:rPr lang="en-US" dirty="0"/>
              <a:t>Examples: querying the state of a node; doing quick calculation for inverse kinematics</a:t>
            </a:r>
          </a:p>
          <a:p>
            <a:r>
              <a:rPr lang="en-US" dirty="0"/>
              <a:t>In those cases, we can use ROS services</a:t>
            </a:r>
          </a:p>
          <a:p>
            <a:r>
              <a:rPr lang="en-US" dirty="0"/>
              <a:t>*Prerequisite: </a:t>
            </a:r>
          </a:p>
          <a:p>
            <a:pPr lvl="1"/>
            <a:r>
              <a:rPr lang="en-US" dirty="0"/>
              <a:t>A catkin workspace has been set up</a:t>
            </a:r>
          </a:p>
          <a:p>
            <a:pPr lvl="1"/>
            <a:r>
              <a:rPr lang="en-US" dirty="0"/>
              <a:t>A package created with dependency on roscpp and std_msgs  </a:t>
            </a:r>
            <a:br>
              <a:rPr lang="en-US" dirty="0"/>
            </a:br>
            <a:r>
              <a:rPr lang="en-US" dirty="0"/>
              <a:t>(use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catkin_create_pkg &lt;package_name&gt; roscpp std_msgs </a:t>
            </a:r>
            <a:r>
              <a:rPr lang="en-US" dirty="0"/>
              <a:t>in the /src folder of your catkin workspace)</a:t>
            </a:r>
          </a:p>
          <a:p>
            <a:pPr lvl="1"/>
            <a:r>
              <a:rPr lang="en-US" dirty="0"/>
              <a:t>For this case, we will use “simple_server_client” as the package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324A-AB13-44B0-A923-9A7AE093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Server and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59BB-A21A-4257-B18A-02DA695A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2959155"/>
          </a:xfrm>
        </p:spPr>
        <p:txBody>
          <a:bodyPr>
            <a:normAutofit/>
          </a:bodyPr>
          <a:lstStyle/>
          <a:p>
            <a:r>
              <a:rPr lang="en-US" dirty="0"/>
              <a:t>In ROS service communication, we have a server and a client</a:t>
            </a:r>
          </a:p>
          <a:p>
            <a:r>
              <a:rPr lang="en-US" dirty="0"/>
              <a:t>Server and client are slightly different from publisher and subscriber, as shown below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44763E-1F5B-4192-9E84-267D8A649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223" y="3822192"/>
            <a:ext cx="6882951" cy="20684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013361-A314-4AA8-8C94-46622655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3905450"/>
            <a:ext cx="6720840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D7A0D-14A5-4C83-8A25-BF0E8C56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90" y="3999519"/>
            <a:ext cx="6528816" cy="17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B06B-FD63-4D66-9A73-4269D13D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2E14-4941-4316-B0AF-7C96BEE9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</a:t>
            </a:r>
            <a:r>
              <a:rPr lang="en-US" dirty="0">
                <a:hlinkClick r:id="rId2"/>
              </a:rPr>
              <a:t>standard ROS services</a:t>
            </a:r>
            <a:r>
              <a:rPr lang="en-US" dirty="0"/>
              <a:t> are somewhat limited, we will move straight to using a custom service.</a:t>
            </a:r>
          </a:p>
          <a:p>
            <a:r>
              <a:rPr lang="en-US" dirty="0"/>
              <a:t>To create a new service, we must first define the service call request and respond using a .srv file (just like with topic communication)</a:t>
            </a:r>
          </a:p>
          <a:p>
            <a:r>
              <a:rPr lang="en-US" dirty="0"/>
              <a:t>In the next example we will have our service receive a string and counts the number of words in that string</a:t>
            </a:r>
          </a:p>
          <a:p>
            <a:r>
              <a:rPr lang="en-US" dirty="0"/>
              <a:t>Example of a .srv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E1F90-FFAF-4544-AB01-B0AC275C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443" y="4721662"/>
            <a:ext cx="2599113" cy="10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B4CE-355A-4C9D-AAB4-BEBBA818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srv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CDD4-FA6B-45E9-A67F-12F109C1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custom service message</a:t>
            </a:r>
          </a:p>
          <a:p>
            <a:pPr lvl="1"/>
            <a:r>
              <a:rPr lang="en-US" dirty="0"/>
              <a:t>In your package, create a new folder named </a:t>
            </a:r>
            <a:r>
              <a:rPr lang="en-US" b="1" dirty="0"/>
              <a:t>srv</a:t>
            </a:r>
            <a:r>
              <a:rPr lang="en-US" dirty="0"/>
              <a:t>: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mkdir srv</a:t>
            </a:r>
            <a:br>
              <a:rPr lang="en-US" dirty="0"/>
            </a:br>
            <a:r>
              <a:rPr lang="en-US" dirty="0"/>
              <a:t>(use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~/catkin_ws/src/&lt;package_name&gt;</a:t>
            </a:r>
            <a:r>
              <a:rPr lang="en-US" dirty="0"/>
              <a:t> to navigate to your package)</a:t>
            </a:r>
          </a:p>
          <a:p>
            <a:pPr lvl="1"/>
            <a:r>
              <a:rPr lang="en-US" dirty="0"/>
              <a:t>Create a new text file </a:t>
            </a:r>
            <a:r>
              <a:rPr lang="en-US" u="sng" dirty="0"/>
              <a:t>in your srv folder</a:t>
            </a:r>
            <a:r>
              <a:rPr lang="en-US" dirty="0"/>
              <a:t> and name it WordCount.srv (the name can be anything):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gedit WordCount.srv 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content of the .srv must follow the format: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Starting from the beginning of the file, we have the request. This field can be empty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The request and respond are separated by “---”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After the separation line, everything else is the respond</a:t>
            </a:r>
          </a:p>
        </p:txBody>
      </p:sp>
    </p:spTree>
    <p:extLst>
      <p:ext uri="{BB962C8B-B14F-4D97-AF65-F5344CB8AC3E}">
        <p14:creationId xmlns:p14="http://schemas.microsoft.com/office/powerpoint/2010/main" val="165967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8C19-441E-47F2-8F7E-65380D45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ED53-A7B9-4E27-BE8D-578DB4D7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goes here</a:t>
            </a:r>
          </a:p>
        </p:txBody>
      </p:sp>
    </p:spTree>
    <p:extLst>
      <p:ext uri="{BB962C8B-B14F-4D97-AF65-F5344CB8AC3E}">
        <p14:creationId xmlns:p14="http://schemas.microsoft.com/office/powerpoint/2010/main" val="207998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1040-8150-4F53-92D3-927357F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6C9A-8813-43D9-B5BE-FC9B9AB3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goes here</a:t>
            </a:r>
          </a:p>
        </p:txBody>
      </p:sp>
    </p:spTree>
    <p:extLst>
      <p:ext uri="{BB962C8B-B14F-4D97-AF65-F5344CB8AC3E}">
        <p14:creationId xmlns:p14="http://schemas.microsoft.com/office/powerpoint/2010/main" val="6906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200F-4AE1-4639-AAEC-BBD016E0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8E58-F4C8-4D87-8C99-DE8A1E0A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send a custom service, we need add similar things to the CMakeList.txt file as we did with sending message.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find_package(catkin REQUIRED COMPONENTS roscpp std_msgs message_generation)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generate_messages(DEPENDENIES std_msgs)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catkin_package()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include_directories(include ${catkin_INCLUDE_DIRS})</a:t>
            </a:r>
          </a:p>
          <a:p>
            <a:pPr lvl="1"/>
            <a:r>
              <a:rPr lang="en-US" altLang="en-US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add_server_files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msg FILES ID.msg)</a:t>
            </a: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Add the following to the package.xml file</a:t>
            </a:r>
          </a:p>
          <a:p>
            <a:pPr lvl="1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&lt;build_depend&gt;roscpp&lt;/build_depend&gt;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&lt;run_depend&gt;roscpp&lt;/run_depend&gt;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&lt;build_depend&gt;message_generation&lt;/build_depend&gt; </a:t>
            </a:r>
            <a:b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&lt;run_depend&gt;message_runtime&lt;/run_depend&gt; </a:t>
            </a:r>
          </a:p>
        </p:txBody>
      </p:sp>
    </p:spTree>
    <p:extLst>
      <p:ext uri="{BB962C8B-B14F-4D97-AF65-F5344CB8AC3E}">
        <p14:creationId xmlns:p14="http://schemas.microsoft.com/office/powerpoint/2010/main" val="163685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A3AD-C6D6-4BE5-8642-B067328D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9B43-5DED-4D9B-9BD6-3D1E001E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build the package and run the node:</a:t>
            </a:r>
          </a:p>
          <a:p>
            <a:r>
              <a:rPr lang="en-US" dirty="0"/>
              <a:t>Build the package with: 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~/catkin_ws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</a:p>
          <a:p>
            <a:r>
              <a:rPr lang="en-US" dirty="0"/>
              <a:t>Run the nodes:</a:t>
            </a:r>
          </a:p>
          <a:p>
            <a:pPr lvl="1"/>
            <a:r>
              <a:rPr lang="en-US" dirty="0"/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</a:p>
          <a:p>
            <a:pPr lvl="1"/>
            <a:r>
              <a:rPr lang="en-US" dirty="0"/>
              <a:t>(in a different terminal)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rosrun simple_server_client simple_server</a:t>
            </a:r>
          </a:p>
          <a:p>
            <a:pPr lvl="1"/>
            <a:r>
              <a:rPr lang="en-US" dirty="0"/>
              <a:t>(in a different terminal) 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rosrun simple_server_client simple_client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278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Gill Sans MT</vt:lpstr>
      <vt:lpstr>Parcel</vt:lpstr>
      <vt:lpstr>Working with ros service</vt:lpstr>
      <vt:lpstr>Working with ros service</vt:lpstr>
      <vt:lpstr>Server and client</vt:lpstr>
      <vt:lpstr>Working with ros services</vt:lpstr>
      <vt:lpstr>Creating a custom srv file</vt:lpstr>
      <vt:lpstr>Server</vt:lpstr>
      <vt:lpstr>client</vt:lpstr>
      <vt:lpstr>Working with ros service</vt:lpstr>
      <vt:lpstr>Build and run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ros service</dc:title>
  <dc:creator>QUANG VU</dc:creator>
  <cp:lastModifiedBy>QUANG VU</cp:lastModifiedBy>
  <cp:revision>10</cp:revision>
  <dcterms:created xsi:type="dcterms:W3CDTF">2019-06-20T07:47:23Z</dcterms:created>
  <dcterms:modified xsi:type="dcterms:W3CDTF">2019-06-20T09:27:50Z</dcterms:modified>
</cp:coreProperties>
</file>