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48" d="100"/>
          <a:sy n="48" d="100"/>
        </p:scale>
        <p:origin x="67" y="10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7/1/2019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7/1/2019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7/1/2019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7/1/2019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7/1/2019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7/1/2019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7/1/2019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7/1/2019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7/1/2019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7/1/2019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7621B-E018-43D0-BAA8-474AFC4360E0}"/>
              </a:ext>
            </a:extLst>
          </p:cNvPr>
          <p:cNvSpPr>
            <a:spLocks noGrp="1"/>
          </p:cNvSpPr>
          <p:nvPr>
            <p:ph type="ctrTitle"/>
          </p:nvPr>
        </p:nvSpPr>
        <p:spPr/>
        <p:txBody>
          <a:bodyPr/>
          <a:lstStyle/>
          <a:p>
            <a:r>
              <a:rPr lang="en-US" dirty="0"/>
              <a:t>Working with ros bag</a:t>
            </a:r>
          </a:p>
        </p:txBody>
      </p:sp>
    </p:spTree>
    <p:extLst>
      <p:ext uri="{BB962C8B-B14F-4D97-AF65-F5344CB8AC3E}">
        <p14:creationId xmlns:p14="http://schemas.microsoft.com/office/powerpoint/2010/main" val="680485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4DC19-2C8F-4C3B-B887-6D9156F5D8C3}"/>
              </a:ext>
            </a:extLst>
          </p:cNvPr>
          <p:cNvSpPr>
            <a:spLocks noGrp="1"/>
          </p:cNvSpPr>
          <p:nvPr>
            <p:ph type="title"/>
          </p:nvPr>
        </p:nvSpPr>
        <p:spPr/>
        <p:txBody>
          <a:bodyPr/>
          <a:lstStyle/>
          <a:p>
            <a:r>
              <a:rPr lang="en-US" dirty="0"/>
              <a:t>Working with ros bags</a:t>
            </a:r>
          </a:p>
        </p:txBody>
      </p:sp>
      <p:sp>
        <p:nvSpPr>
          <p:cNvPr id="3" name="Content Placeholder 2">
            <a:extLst>
              <a:ext uri="{FF2B5EF4-FFF2-40B4-BE49-F238E27FC236}">
                <a16:creationId xmlns:a16="http://schemas.microsoft.com/office/drawing/2014/main" id="{D3B65051-50AE-4227-8A4D-737F42488590}"/>
              </a:ext>
            </a:extLst>
          </p:cNvPr>
          <p:cNvSpPr>
            <a:spLocks noGrp="1"/>
          </p:cNvSpPr>
          <p:nvPr>
            <p:ph idx="1"/>
          </p:nvPr>
        </p:nvSpPr>
        <p:spPr/>
        <p:txBody>
          <a:bodyPr/>
          <a:lstStyle/>
          <a:p>
            <a:r>
              <a:rPr lang="en-US" dirty="0"/>
              <a:t>Bags (.bag files) are files used in ROS for logging, analyzing, visualizing and data playback</a:t>
            </a:r>
          </a:p>
          <a:p>
            <a:r>
              <a:rPr lang="en-US" dirty="0"/>
              <a:t>Bags are created by the </a:t>
            </a:r>
            <a:r>
              <a:rPr lang="en-US" dirty="0">
                <a:latin typeface="Courier New" panose="02070309020205020404" pitchFamily="49" charset="0"/>
                <a:cs typeface="Courier New" panose="02070309020205020404" pitchFamily="49" charset="0"/>
              </a:rPr>
              <a:t>rosbag</a:t>
            </a:r>
            <a:r>
              <a:rPr lang="en-US" dirty="0"/>
              <a:t> package, which subscribe to a topic and record the </a:t>
            </a:r>
            <a:r>
              <a:rPr lang="en-US" b="1" dirty="0"/>
              <a:t>serialized</a:t>
            </a:r>
            <a:r>
              <a:rPr lang="en-US" dirty="0"/>
              <a:t> data.</a:t>
            </a:r>
          </a:p>
          <a:p>
            <a:r>
              <a:rPr lang="en-US" dirty="0"/>
              <a:t>Bags can also play the data received either to the same topic or to a different one.</a:t>
            </a:r>
          </a:p>
        </p:txBody>
      </p:sp>
    </p:spTree>
    <p:extLst>
      <p:ext uri="{BB962C8B-B14F-4D97-AF65-F5344CB8AC3E}">
        <p14:creationId xmlns:p14="http://schemas.microsoft.com/office/powerpoint/2010/main" val="4008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8675D-864D-4AC8-B8BC-ECBD8A9E97CC}"/>
              </a:ext>
            </a:extLst>
          </p:cNvPr>
          <p:cNvSpPr>
            <a:spLocks noGrp="1"/>
          </p:cNvSpPr>
          <p:nvPr>
            <p:ph type="title"/>
          </p:nvPr>
        </p:nvSpPr>
        <p:spPr/>
        <p:txBody>
          <a:bodyPr/>
          <a:lstStyle/>
          <a:p>
            <a:r>
              <a:rPr lang="en-US" dirty="0"/>
              <a:t>Working with ros bags</a:t>
            </a:r>
          </a:p>
        </p:txBody>
      </p:sp>
      <p:sp>
        <p:nvSpPr>
          <p:cNvPr id="3" name="Content Placeholder 2">
            <a:extLst>
              <a:ext uri="{FF2B5EF4-FFF2-40B4-BE49-F238E27FC236}">
                <a16:creationId xmlns:a16="http://schemas.microsoft.com/office/drawing/2014/main" id="{1946369A-9214-4C65-A763-E1293A5C0EA0}"/>
              </a:ext>
            </a:extLst>
          </p:cNvPr>
          <p:cNvSpPr>
            <a:spLocks noGrp="1"/>
          </p:cNvSpPr>
          <p:nvPr>
            <p:ph idx="1"/>
          </p:nvPr>
        </p:nvSpPr>
        <p:spPr/>
        <p:txBody>
          <a:bodyPr/>
          <a:lstStyle/>
          <a:p>
            <a:r>
              <a:rPr lang="en-US" dirty="0"/>
              <a:t>The rosbag command-line tool provides functionality for ROS bags.</a:t>
            </a:r>
          </a:p>
          <a:p>
            <a:r>
              <a:rPr lang="en-US" dirty="0"/>
              <a:t>We will first take a look at the basic commands:</a:t>
            </a:r>
          </a:p>
          <a:p>
            <a:pPr lvl="1"/>
            <a:r>
              <a:rPr lang="en-US" dirty="0">
                <a:latin typeface="Courier New" panose="02070309020205020404" pitchFamily="49" charset="0"/>
                <a:cs typeface="Courier New" panose="02070309020205020404" pitchFamily="49" charset="0"/>
              </a:rPr>
              <a:t>record</a:t>
            </a:r>
            <a:r>
              <a:rPr lang="en-US" dirty="0"/>
              <a:t>: record the contents of topic(s) into a bag file.</a:t>
            </a:r>
          </a:p>
          <a:p>
            <a:pPr lvl="1"/>
            <a:r>
              <a:rPr lang="en-US" dirty="0">
                <a:latin typeface="Courier New" panose="02070309020205020404" pitchFamily="49" charset="0"/>
                <a:cs typeface="Courier New" panose="02070309020205020404" pitchFamily="49" charset="0"/>
              </a:rPr>
              <a:t>info</a:t>
            </a:r>
            <a:r>
              <a:rPr lang="en-US" dirty="0"/>
              <a:t>: summarize the content of a bag file</a:t>
            </a:r>
          </a:p>
          <a:p>
            <a:pPr lvl="1"/>
            <a:r>
              <a:rPr lang="en-US" dirty="0">
                <a:latin typeface="Courier New" panose="02070309020205020404" pitchFamily="49" charset="0"/>
                <a:cs typeface="Courier New" panose="02070309020205020404" pitchFamily="49" charset="0"/>
              </a:rPr>
              <a:t>play</a:t>
            </a:r>
            <a:r>
              <a:rPr lang="en-US" dirty="0"/>
              <a:t>: playback the content of one or more bag file</a:t>
            </a:r>
          </a:p>
        </p:txBody>
      </p:sp>
    </p:spTree>
    <p:extLst>
      <p:ext uri="{BB962C8B-B14F-4D97-AF65-F5344CB8AC3E}">
        <p14:creationId xmlns:p14="http://schemas.microsoft.com/office/powerpoint/2010/main" val="2286223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3EAA4-53D8-40D4-B298-7B59C51E49B5}"/>
              </a:ext>
            </a:extLst>
          </p:cNvPr>
          <p:cNvSpPr>
            <a:spLocks noGrp="1"/>
          </p:cNvSpPr>
          <p:nvPr>
            <p:ph type="title"/>
          </p:nvPr>
        </p:nvSpPr>
        <p:spPr/>
        <p:txBody>
          <a:bodyPr/>
          <a:lstStyle/>
          <a:p>
            <a:r>
              <a:rPr lang="en-US" dirty="0"/>
              <a:t>Rosbag record</a:t>
            </a:r>
          </a:p>
        </p:txBody>
      </p:sp>
      <p:sp>
        <p:nvSpPr>
          <p:cNvPr id="3" name="Content Placeholder 2">
            <a:extLst>
              <a:ext uri="{FF2B5EF4-FFF2-40B4-BE49-F238E27FC236}">
                <a16:creationId xmlns:a16="http://schemas.microsoft.com/office/drawing/2014/main" id="{326456DF-98CF-456D-8052-9EA603177D9A}"/>
              </a:ext>
            </a:extLst>
          </p:cNvPr>
          <p:cNvSpPr>
            <a:spLocks noGrp="1"/>
          </p:cNvSpPr>
          <p:nvPr>
            <p:ph idx="1"/>
          </p:nvPr>
        </p:nvSpPr>
        <p:spPr/>
        <p:txBody>
          <a:bodyPr/>
          <a:lstStyle/>
          <a:p>
            <a:r>
              <a:rPr lang="en-US" dirty="0"/>
              <a:t>In this section, we will look at how to use the </a:t>
            </a:r>
            <a:r>
              <a:rPr lang="en-US" dirty="0">
                <a:latin typeface="Courier New" panose="02070309020205020404" pitchFamily="49" charset="0"/>
                <a:cs typeface="Courier New" panose="02070309020205020404" pitchFamily="49" charset="0"/>
              </a:rPr>
              <a:t>record</a:t>
            </a:r>
            <a:r>
              <a:rPr lang="en-US" dirty="0"/>
              <a:t> command</a:t>
            </a:r>
          </a:p>
          <a:p>
            <a:r>
              <a:rPr lang="en-US" dirty="0"/>
              <a:t>The </a:t>
            </a:r>
            <a:r>
              <a:rPr lang="en-US" dirty="0">
                <a:latin typeface="Courier New" panose="02070309020205020404" pitchFamily="49" charset="0"/>
                <a:cs typeface="Courier New" panose="02070309020205020404" pitchFamily="49" charset="0"/>
              </a:rPr>
              <a:t>rosbag record </a:t>
            </a:r>
            <a:r>
              <a:rPr lang="en-US" dirty="0">
                <a:cs typeface="Courier New" panose="02070309020205020404" pitchFamily="49" charset="0"/>
              </a:rPr>
              <a:t>command </a:t>
            </a:r>
            <a:r>
              <a:rPr lang="en-US" b="1" dirty="0">
                <a:cs typeface="Courier New" panose="02070309020205020404" pitchFamily="49" charset="0"/>
              </a:rPr>
              <a:t>subscribes to a topic</a:t>
            </a:r>
            <a:r>
              <a:rPr lang="en-US" dirty="0">
                <a:cs typeface="Courier New" panose="02070309020205020404" pitchFamily="49" charset="0"/>
              </a:rPr>
              <a:t> and log the serialized ROS messages into a single bag file</a:t>
            </a:r>
          </a:p>
          <a:p>
            <a:r>
              <a:rPr lang="en-US" dirty="0">
                <a:cs typeface="Courier New" panose="02070309020205020404" pitchFamily="49" charset="0"/>
              </a:rPr>
              <a:t>The file is written as the messages are sent over the wire</a:t>
            </a:r>
          </a:p>
          <a:p>
            <a:r>
              <a:rPr lang="en-US" dirty="0">
                <a:cs typeface="Courier New" panose="02070309020205020404" pitchFamily="49" charset="0"/>
              </a:rPr>
              <a:t>We will look at specific commands and how they work</a:t>
            </a:r>
          </a:p>
          <a:p>
            <a:endParaRPr lang="en-US" dirty="0">
              <a:cs typeface="Courier New" panose="02070309020205020404" pitchFamily="49" charset="0"/>
            </a:endParaRPr>
          </a:p>
        </p:txBody>
      </p:sp>
    </p:spTree>
    <p:extLst>
      <p:ext uri="{BB962C8B-B14F-4D97-AF65-F5344CB8AC3E}">
        <p14:creationId xmlns:p14="http://schemas.microsoft.com/office/powerpoint/2010/main" val="4121718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650B3-B756-4CDF-984F-AEAEC4161F10}"/>
              </a:ext>
            </a:extLst>
          </p:cNvPr>
          <p:cNvSpPr>
            <a:spLocks noGrp="1"/>
          </p:cNvSpPr>
          <p:nvPr>
            <p:ph type="title"/>
          </p:nvPr>
        </p:nvSpPr>
        <p:spPr/>
        <p:txBody>
          <a:bodyPr/>
          <a:lstStyle/>
          <a:p>
            <a:r>
              <a:rPr lang="en-US" dirty="0"/>
              <a:t>Rosbag record</a:t>
            </a:r>
          </a:p>
        </p:txBody>
      </p:sp>
      <p:sp>
        <p:nvSpPr>
          <p:cNvPr id="3" name="Content Placeholder 2">
            <a:extLst>
              <a:ext uri="{FF2B5EF4-FFF2-40B4-BE49-F238E27FC236}">
                <a16:creationId xmlns:a16="http://schemas.microsoft.com/office/drawing/2014/main" id="{D0503980-5F24-4163-AA62-785BE138FC96}"/>
              </a:ext>
            </a:extLst>
          </p:cNvPr>
          <p:cNvSpPr>
            <a:spLocks noGrp="1"/>
          </p:cNvSpPr>
          <p:nvPr>
            <p:ph idx="1"/>
          </p:nvPr>
        </p:nvSpPr>
        <p:spPr/>
        <p:txBody>
          <a:bodyPr>
            <a:normAutofit fontScale="85000" lnSpcReduction="10000"/>
          </a:bodyPr>
          <a:lstStyle/>
          <a:p>
            <a:r>
              <a:rPr lang="en-US" dirty="0"/>
              <a:t>$ </a:t>
            </a:r>
            <a:r>
              <a:rPr lang="en-US" dirty="0">
                <a:latin typeface="Courier New" panose="02070309020205020404" pitchFamily="49" charset="0"/>
                <a:cs typeface="Courier New" panose="02070309020205020404" pitchFamily="49" charset="0"/>
              </a:rPr>
              <a:t>rosbag record –h</a:t>
            </a:r>
            <a:r>
              <a:rPr lang="en-US" dirty="0"/>
              <a:t>: open help menu</a:t>
            </a:r>
          </a:p>
          <a:p>
            <a:r>
              <a:rPr lang="en-US" dirty="0"/>
              <a:t>$ </a:t>
            </a:r>
            <a:r>
              <a:rPr lang="en-US" dirty="0">
                <a:latin typeface="Courier New" panose="02070309020205020404" pitchFamily="49" charset="0"/>
                <a:cs typeface="Courier New" panose="02070309020205020404" pitchFamily="49" charset="0"/>
              </a:rPr>
              <a:t>rosbag record –a</a:t>
            </a:r>
            <a:r>
              <a:rPr lang="en-US" dirty="0"/>
              <a:t>: record all topics currently being used</a:t>
            </a:r>
          </a:p>
          <a:p>
            <a:pPr lvl="1"/>
            <a:r>
              <a:rPr lang="en-US" dirty="0"/>
              <a:t>The bag file will be put in your current directory</a:t>
            </a:r>
          </a:p>
          <a:p>
            <a:r>
              <a:rPr lang="en-US" dirty="0"/>
              <a:t>$ </a:t>
            </a:r>
            <a:r>
              <a:rPr lang="en-US" dirty="0">
                <a:latin typeface="Courier New" panose="02070309020205020404" pitchFamily="49" charset="0"/>
                <a:cs typeface="Courier New" panose="02070309020205020404" pitchFamily="49" charset="0"/>
              </a:rPr>
              <a:t>rosbag record &lt;topic_1&gt; &lt;topic_2&gt; … </a:t>
            </a:r>
            <a:r>
              <a:rPr lang="en-US" dirty="0"/>
              <a:t>: records the messages sent over specified topics.</a:t>
            </a:r>
          </a:p>
          <a:p>
            <a:r>
              <a:rPr lang="en-US" dirty="0"/>
              <a:t>$ </a:t>
            </a:r>
            <a:r>
              <a:rPr lang="en-US" dirty="0">
                <a:latin typeface="Courier New" panose="02070309020205020404" pitchFamily="49" charset="0"/>
                <a:cs typeface="Courier New" panose="02070309020205020404" pitchFamily="49" charset="0"/>
              </a:rPr>
              <a:t>rosbag record –O NAME</a:t>
            </a:r>
            <a:r>
              <a:rPr lang="en-US" dirty="0"/>
              <a:t>: record to a bag file with the name </a:t>
            </a:r>
            <a:r>
              <a:rPr lang="en-US" dirty="0" err="1"/>
              <a:t>NAME.bag</a:t>
            </a:r>
            <a:endParaRPr lang="en-US" dirty="0"/>
          </a:p>
          <a:p>
            <a:r>
              <a:rPr lang="en-US" dirty="0"/>
              <a:t>$ </a:t>
            </a:r>
            <a:r>
              <a:rPr lang="en-US" dirty="0">
                <a:latin typeface="Courier New" panose="02070309020205020404" pitchFamily="49" charset="0"/>
                <a:cs typeface="Courier New" panose="02070309020205020404" pitchFamily="49" charset="0"/>
              </a:rPr>
              <a:t>rosbag record –o PREFIX</a:t>
            </a:r>
            <a:r>
              <a:rPr lang="en-US" dirty="0"/>
              <a:t>: prepend PREFIX to the beginning of the bag name</a:t>
            </a:r>
          </a:p>
          <a:p>
            <a:pPr lvl="1"/>
            <a:r>
              <a:rPr lang="en-US" dirty="0"/>
              <a:t>When a file name is not declared, the .bag file with have the time of record as its name</a:t>
            </a:r>
          </a:p>
          <a:p>
            <a:r>
              <a:rPr lang="en-US" dirty="0">
                <a:cs typeface="Courier New" panose="02070309020205020404" pitchFamily="49" charset="0"/>
              </a:rPr>
              <a:t>$</a:t>
            </a:r>
            <a:r>
              <a:rPr lang="en-US" dirty="0">
                <a:latin typeface="Courier New" panose="02070309020205020404" pitchFamily="49" charset="0"/>
                <a:cs typeface="Courier New" panose="02070309020205020404" pitchFamily="49" charset="0"/>
              </a:rPr>
              <a:t> rosbag record –p</a:t>
            </a:r>
            <a:r>
              <a:rPr lang="en-US" dirty="0"/>
              <a:t>: publish and message to the topic “</a:t>
            </a:r>
            <a:r>
              <a:rPr lang="en-US" dirty="0" err="1"/>
              <a:t>begin_write</a:t>
            </a:r>
            <a:r>
              <a:rPr lang="en-US" dirty="0"/>
              <a:t>” when the record being to write a new bag (melodic only)</a:t>
            </a:r>
          </a:p>
          <a:p>
            <a:endParaRPr lang="en-US" dirty="0"/>
          </a:p>
        </p:txBody>
      </p:sp>
    </p:spTree>
    <p:extLst>
      <p:ext uri="{BB962C8B-B14F-4D97-AF65-F5344CB8AC3E}">
        <p14:creationId xmlns:p14="http://schemas.microsoft.com/office/powerpoint/2010/main" val="3429371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F1288-4F36-4460-A83F-51831A28C488}"/>
              </a:ext>
            </a:extLst>
          </p:cNvPr>
          <p:cNvSpPr>
            <a:spLocks noGrp="1"/>
          </p:cNvSpPr>
          <p:nvPr>
            <p:ph type="title"/>
          </p:nvPr>
        </p:nvSpPr>
        <p:spPr/>
        <p:txBody>
          <a:bodyPr/>
          <a:lstStyle/>
          <a:p>
            <a:r>
              <a:rPr lang="en-US" dirty="0"/>
              <a:t>Rosbag info</a:t>
            </a:r>
          </a:p>
        </p:txBody>
      </p:sp>
      <p:sp>
        <p:nvSpPr>
          <p:cNvPr id="3" name="Content Placeholder 2">
            <a:extLst>
              <a:ext uri="{FF2B5EF4-FFF2-40B4-BE49-F238E27FC236}">
                <a16:creationId xmlns:a16="http://schemas.microsoft.com/office/drawing/2014/main" id="{AEE38894-F4B2-435C-B67B-BE88ADE35A95}"/>
              </a:ext>
            </a:extLst>
          </p:cNvPr>
          <p:cNvSpPr>
            <a:spLocks noGrp="1"/>
          </p:cNvSpPr>
          <p:nvPr>
            <p:ph idx="1"/>
          </p:nvPr>
        </p:nvSpPr>
        <p:spPr/>
        <p:txBody>
          <a:bodyPr/>
          <a:lstStyle/>
          <a:p>
            <a:r>
              <a:rPr lang="en-US" dirty="0"/>
              <a:t>rosbag info displays a human-readable summary of the contents of the bag file</a:t>
            </a:r>
          </a:p>
          <a:p>
            <a:pPr lvl="1"/>
            <a:r>
              <a:rPr lang="en-US" dirty="0"/>
              <a:t>The summary contains: start and end time, topics and their types, message counts, frequency, …</a:t>
            </a:r>
          </a:p>
          <a:p>
            <a:r>
              <a:rPr lang="en-US" dirty="0"/>
              <a:t>rosbag info –h: show the help menu</a:t>
            </a:r>
          </a:p>
          <a:p>
            <a:r>
              <a:rPr lang="en-US" dirty="0"/>
              <a:t>rosbag info &lt;</a:t>
            </a:r>
            <a:r>
              <a:rPr lang="en-US" dirty="0" err="1"/>
              <a:t>bag_file</a:t>
            </a:r>
            <a:r>
              <a:rPr lang="en-US" dirty="0"/>
              <a:t>&gt;: display a summary of the content of the bag file</a:t>
            </a:r>
          </a:p>
          <a:p>
            <a:endParaRPr lang="en-US" dirty="0"/>
          </a:p>
        </p:txBody>
      </p:sp>
    </p:spTree>
    <p:extLst>
      <p:ext uri="{BB962C8B-B14F-4D97-AF65-F5344CB8AC3E}">
        <p14:creationId xmlns:p14="http://schemas.microsoft.com/office/powerpoint/2010/main" val="1918225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642DA-25BB-4C7D-B6F8-926C7793C6D5}"/>
              </a:ext>
            </a:extLst>
          </p:cNvPr>
          <p:cNvSpPr>
            <a:spLocks noGrp="1"/>
          </p:cNvSpPr>
          <p:nvPr>
            <p:ph type="title"/>
          </p:nvPr>
        </p:nvSpPr>
        <p:spPr/>
        <p:txBody>
          <a:bodyPr/>
          <a:lstStyle/>
          <a:p>
            <a:r>
              <a:rPr lang="en-US" dirty="0"/>
              <a:t>Rosbag play</a:t>
            </a:r>
          </a:p>
        </p:txBody>
      </p:sp>
      <p:sp>
        <p:nvSpPr>
          <p:cNvPr id="3" name="Content Placeholder 2">
            <a:extLst>
              <a:ext uri="{FF2B5EF4-FFF2-40B4-BE49-F238E27FC236}">
                <a16:creationId xmlns:a16="http://schemas.microsoft.com/office/drawing/2014/main" id="{9C248DB0-6F48-490A-B950-6F1B387230FA}"/>
              </a:ext>
            </a:extLst>
          </p:cNvPr>
          <p:cNvSpPr>
            <a:spLocks noGrp="1"/>
          </p:cNvSpPr>
          <p:nvPr>
            <p:ph idx="1"/>
          </p:nvPr>
        </p:nvSpPr>
        <p:spPr/>
        <p:txBody>
          <a:bodyPr/>
          <a:lstStyle/>
          <a:p>
            <a:r>
              <a:rPr lang="en-US" dirty="0"/>
              <a:t>Rosbag play reads the content of one or more bag file and plays them back in a time-synchronized fashion</a:t>
            </a:r>
          </a:p>
          <a:p>
            <a:r>
              <a:rPr lang="en-US" dirty="0"/>
              <a:t>If multiple bags are played, the delay between the recording time of them will be portrayed as well </a:t>
            </a:r>
          </a:p>
          <a:p>
            <a:pPr lvl="1"/>
            <a:r>
              <a:rPr lang="en-US" dirty="0"/>
              <a:t>For example, if your record the first bag file, wait an hour then record the second one, when both files are played back, the first file will play, then an hour delay, then then second file will play.</a:t>
            </a:r>
          </a:p>
          <a:p>
            <a:r>
              <a:rPr lang="en-US" dirty="0"/>
              <a:t>The replay process can be paused with the spacebar at anytime</a:t>
            </a:r>
          </a:p>
        </p:txBody>
      </p:sp>
    </p:spTree>
    <p:extLst>
      <p:ext uri="{BB962C8B-B14F-4D97-AF65-F5344CB8AC3E}">
        <p14:creationId xmlns:p14="http://schemas.microsoft.com/office/powerpoint/2010/main" val="370963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A601D-1469-407F-857F-4EEE2204A02B}"/>
              </a:ext>
            </a:extLst>
          </p:cNvPr>
          <p:cNvSpPr>
            <a:spLocks noGrp="1"/>
          </p:cNvSpPr>
          <p:nvPr>
            <p:ph type="title"/>
          </p:nvPr>
        </p:nvSpPr>
        <p:spPr/>
        <p:txBody>
          <a:bodyPr/>
          <a:lstStyle/>
          <a:p>
            <a:r>
              <a:rPr lang="en-US" dirty="0"/>
              <a:t>Rosbag play</a:t>
            </a:r>
          </a:p>
        </p:txBody>
      </p:sp>
      <p:sp>
        <p:nvSpPr>
          <p:cNvPr id="3" name="Content Placeholder 2">
            <a:extLst>
              <a:ext uri="{FF2B5EF4-FFF2-40B4-BE49-F238E27FC236}">
                <a16:creationId xmlns:a16="http://schemas.microsoft.com/office/drawing/2014/main" id="{4A3A47FC-F8C3-428A-802F-517AB1ADFC02}"/>
              </a:ext>
            </a:extLst>
          </p:cNvPr>
          <p:cNvSpPr>
            <a:spLocks noGrp="1"/>
          </p:cNvSpPr>
          <p:nvPr>
            <p:ph idx="1"/>
          </p:nvPr>
        </p:nvSpPr>
        <p:spPr/>
        <p:txBody>
          <a:bodyPr/>
          <a:lstStyle/>
          <a:p>
            <a:r>
              <a:rPr lang="en-US" dirty="0"/>
              <a:t>rosbag play –h: show the help menu</a:t>
            </a:r>
          </a:p>
          <a:p>
            <a:r>
              <a:rPr lang="en-US" dirty="0"/>
              <a:t>rosbag play &lt;bag_files&gt;: play (publish) the contents of a given bag</a:t>
            </a:r>
          </a:p>
          <a:p>
            <a:r>
              <a:rPr lang="en-US" dirty="0"/>
              <a:t>rosbag play -</a:t>
            </a:r>
            <a:r>
              <a:rPr lang="en-US" dirty="0" err="1"/>
              <a:t>i</a:t>
            </a:r>
            <a:r>
              <a:rPr lang="en-US" dirty="0"/>
              <a:t>: play all messages without waiting </a:t>
            </a:r>
          </a:p>
          <a:p>
            <a:pPr lvl="1"/>
            <a:r>
              <a:rPr lang="en-US" dirty="0"/>
              <a:t>This is a way to workaround the delay with the timing</a:t>
            </a:r>
          </a:p>
          <a:p>
            <a:r>
              <a:rPr lang="en-US" dirty="0"/>
              <a:t>rosbag play –s SEC: start SEC seconds into the bag</a:t>
            </a:r>
          </a:p>
          <a:p>
            <a:r>
              <a:rPr lang="en-US" dirty="0"/>
              <a:t>rosbag play –r FACTOR: playback with the FACTOR times the rate</a:t>
            </a:r>
          </a:p>
          <a:p>
            <a:r>
              <a:rPr lang="en-US" dirty="0"/>
              <a:t>rosbag play –l: loop the playback </a:t>
            </a:r>
            <a:r>
              <a:rPr lang="en-US"/>
              <a:t>untils </a:t>
            </a:r>
            <a:r>
              <a:rPr lang="en-US" dirty="0"/>
              <a:t>interrupt</a:t>
            </a:r>
          </a:p>
        </p:txBody>
      </p:sp>
    </p:spTree>
    <p:extLst>
      <p:ext uri="{BB962C8B-B14F-4D97-AF65-F5344CB8AC3E}">
        <p14:creationId xmlns:p14="http://schemas.microsoft.com/office/powerpoint/2010/main" val="57082204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124</TotalTime>
  <Words>563</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Courier New</vt:lpstr>
      <vt:lpstr>Gill Sans MT</vt:lpstr>
      <vt:lpstr>Parcel</vt:lpstr>
      <vt:lpstr>Working with ros bag</vt:lpstr>
      <vt:lpstr>Working with ros bags</vt:lpstr>
      <vt:lpstr>Working with ros bags</vt:lpstr>
      <vt:lpstr>Rosbag record</vt:lpstr>
      <vt:lpstr>Rosbag record</vt:lpstr>
      <vt:lpstr>Rosbag info</vt:lpstr>
      <vt:lpstr>Rosbag play</vt:lpstr>
      <vt:lpstr>Rosbag play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QUANG VU</dc:creator>
  <cp:lastModifiedBy>QUANG VU</cp:lastModifiedBy>
  <cp:revision>16</cp:revision>
  <dcterms:created xsi:type="dcterms:W3CDTF">2019-07-01T09:08:13Z</dcterms:created>
  <dcterms:modified xsi:type="dcterms:W3CDTF">2019-07-01T11:12:53Z</dcterms:modified>
</cp:coreProperties>
</file>