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9" r:id="rId4"/>
    <p:sldId id="258" r:id="rId5"/>
    <p:sldId id="259" r:id="rId6"/>
    <p:sldId id="266" r:id="rId7"/>
    <p:sldId id="267" r:id="rId8"/>
    <p:sldId id="268" r:id="rId9"/>
    <p:sldId id="261" r:id="rId10"/>
    <p:sldId id="270" r:id="rId11"/>
    <p:sldId id="263" r:id="rId12"/>
    <p:sldId id="264" r:id="rId13"/>
    <p:sldId id="262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3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iki.ros.org/std_ms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0168-B954-4B17-9071-9B84B261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 dirty="0"/>
              <a:t>Working with ros topics</a:t>
            </a:r>
          </a:p>
        </p:txBody>
      </p:sp>
    </p:spTree>
    <p:extLst>
      <p:ext uri="{BB962C8B-B14F-4D97-AF65-F5344CB8AC3E}">
        <p14:creationId xmlns:p14="http://schemas.microsoft.com/office/powerpoint/2010/main" val="386482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19FF-62CB-4595-B9D0-B12AB85B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8631-974B-4244-B891-55CADCA3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custom message:</a:t>
            </a:r>
          </a:p>
          <a:p>
            <a:pPr lvl="1"/>
            <a:r>
              <a:rPr lang="en-US" dirty="0"/>
              <a:t>In your package, create a new folder named </a:t>
            </a:r>
            <a:r>
              <a:rPr lang="en-US" b="1" dirty="0"/>
              <a:t>msg</a:t>
            </a:r>
            <a:r>
              <a:rPr lang="en-US" dirty="0"/>
              <a:t>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msg</a:t>
            </a:r>
            <a:br>
              <a:rPr lang="en-US" dirty="0"/>
            </a:br>
            <a:r>
              <a:rPr lang="en-US" dirty="0"/>
              <a:t>(use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~/catkin_ws/src/&lt;package_name&gt;</a:t>
            </a:r>
            <a:r>
              <a:rPr lang="en-US" dirty="0"/>
              <a:t> to navigate to your package)</a:t>
            </a:r>
          </a:p>
          <a:p>
            <a:pPr lvl="1"/>
            <a:r>
              <a:rPr lang="en-US" dirty="0"/>
              <a:t>Create a new text file </a:t>
            </a:r>
            <a:r>
              <a:rPr lang="en-US" u="sng" dirty="0"/>
              <a:t>in your msg folder</a:t>
            </a:r>
            <a:r>
              <a:rPr lang="en-US" dirty="0"/>
              <a:t> and name it ID.msg (the name can be anything):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gedit ID.msg  </a:t>
            </a:r>
          </a:p>
          <a:p>
            <a:pPr lvl="1"/>
            <a:r>
              <a:rPr lang="en-US" dirty="0"/>
              <a:t>Add the fields you want to send over your ROS topic. In this case, we are sending an unsigned integer and 2 strings</a:t>
            </a:r>
          </a:p>
        </p:txBody>
      </p:sp>
    </p:spTree>
    <p:extLst>
      <p:ext uri="{BB962C8B-B14F-4D97-AF65-F5344CB8AC3E}">
        <p14:creationId xmlns:p14="http://schemas.microsoft.com/office/powerpoint/2010/main" val="359300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F90C-425C-4B81-93EF-3264BC7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 dirty="0"/>
              <a:t>publisher</a:t>
            </a:r>
            <a:br>
              <a:rPr lang="en-US" sz="1800" dirty="0"/>
            </a:br>
            <a:r>
              <a:rPr lang="en-US" sz="1800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432-26DB-44FA-978B-060CAFC3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we have an example of a custom publisher</a:t>
            </a:r>
          </a:p>
          <a:p>
            <a:r>
              <a:rPr lang="en-US" dirty="0"/>
              <a:t>The key differences are: </a:t>
            </a:r>
          </a:p>
          <a:p>
            <a:pPr lvl="1"/>
            <a:r>
              <a:rPr lang="en-US" dirty="0"/>
              <a:t>We include the .msg file as a header to use the message</a:t>
            </a:r>
          </a:p>
          <a:p>
            <a:pPr lvl="1"/>
            <a:r>
              <a:rPr lang="en-US" dirty="0"/>
              <a:t>The message file name is treated as if it was a struct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CAA98-B9E5-4455-856C-E356E9A7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25932"/>
            <a:ext cx="6227064" cy="38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E19-5BA8-4B80-9E26-0BA5266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 dirty="0"/>
              <a:t>subscriber</a:t>
            </a:r>
            <a:br>
              <a:rPr lang="en-US" sz="1800" dirty="0"/>
            </a:br>
            <a:r>
              <a:rPr lang="en-US" sz="1800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932-50E7-47A2-A825-C99C2A52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is an example of a subscriber</a:t>
            </a:r>
          </a:p>
          <a:p>
            <a:r>
              <a:rPr lang="en-US" dirty="0"/>
              <a:t>The differences are similar to that of the publisher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34014-4FF7-4431-8D2D-67258185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37188"/>
            <a:ext cx="6227064" cy="31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3DDB-CE0E-4318-9674-B0534D59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CE3F-A0FE-45C8-B6D2-22E0B4C8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CMakeList.txt file needs the same modification as with the standard message.</a:t>
            </a:r>
          </a:p>
          <a:p>
            <a:r>
              <a:rPr lang="en-US" dirty="0"/>
              <a:t>In addition to that, we also need to include the message file by including: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add_messages_files(DIRECTORY msg FILES ID.msg)</a:t>
            </a:r>
          </a:p>
          <a:p>
            <a:r>
              <a:rPr lang="en-US" dirty="0"/>
              <a:t>We then build and run the nodes normally.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181-AF75-488A-BB78-9DC8CDCC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Ros::spin() and ros::spinOnce()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CD28-E4BD-4915-9EBE-091EEAB2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preceding examples, the publisher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</a:t>
            </a:r>
            <a:r>
              <a:rPr lang="en-US" dirty="0"/>
              <a:t> and the subscriber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both are used to give control over to ROS, however, they are slightly different.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 </a:t>
            </a:r>
            <a:r>
              <a:rPr lang="en-US" dirty="0"/>
              <a:t>tells ROS to execute all pending callbacks from the node’s subscription and </a:t>
            </a:r>
            <a:r>
              <a:rPr lang="en-US" u="sng" dirty="0"/>
              <a:t>return the control back to us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 </a:t>
            </a:r>
            <a:r>
              <a:rPr lang="en-US" dirty="0"/>
              <a:t>tells ROS to wait for and execute callbacks </a:t>
            </a:r>
            <a:r>
              <a:rPr lang="en-US" u="sng" dirty="0"/>
              <a:t>until the node shuts down</a:t>
            </a:r>
          </a:p>
          <a:p>
            <a:r>
              <a:rPr lang="en-US" dirty="0"/>
              <a:t>If your program has repetitive work to do (other than responding to callbacks) 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ros::spinOnce(). </a:t>
            </a:r>
            <a:r>
              <a:rPr lang="en-US" dirty="0"/>
              <a:t>Otherwise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 </a:t>
            </a:r>
          </a:p>
        </p:txBody>
      </p:sp>
    </p:spTree>
    <p:extLst>
      <p:ext uri="{BB962C8B-B14F-4D97-AF65-F5344CB8AC3E}">
        <p14:creationId xmlns:p14="http://schemas.microsoft.com/office/powerpoint/2010/main" val="39279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B794-7AF2-42ED-A51E-8C0C3FC2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499A-69EF-48F8-91FE-ECB2678F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using topics is fast many-to-many and unidirectional</a:t>
            </a:r>
          </a:p>
          <a:p>
            <a:r>
              <a:rPr lang="en-US" dirty="0"/>
              <a:t>The content of the message itself should NEVER be modified directly from the subscriber, as there can be multiply nodes subbing to the same topic</a:t>
            </a:r>
          </a:p>
          <a:p>
            <a:r>
              <a:rPr lang="en-US" dirty="0"/>
              <a:t>Communication through topic should be used for continuous data stream, for example: sensor data, robot state,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F95-F6D2-4D3A-ABFD-2830FDE7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12E2-3722-4401-ADFA-AE2A9A7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Publisher – Subscriber communication through topics is a common method of interaction between ROS nodes</a:t>
            </a:r>
          </a:p>
          <a:p>
            <a:r>
              <a:rPr lang="en-US" dirty="0"/>
              <a:t>The connection is unidirectional, and should be used to transfer continuous data stream</a:t>
            </a:r>
          </a:p>
          <a:p>
            <a:r>
              <a:rPr lang="en-US" dirty="0"/>
              <a:t>This part will provide a example of a pub/sub pair sending standard ROS-defined type, as well as sending custom message</a:t>
            </a:r>
          </a:p>
          <a:p>
            <a:r>
              <a:rPr lang="en-US" dirty="0"/>
              <a:t>You can easily try these examples out, as well as modify them to your liking.</a:t>
            </a:r>
          </a:p>
          <a:p>
            <a:r>
              <a:rPr lang="en-US" dirty="0"/>
              <a:t>*Prerequisite: </a:t>
            </a:r>
          </a:p>
          <a:p>
            <a:pPr lvl="1"/>
            <a:r>
              <a:rPr lang="en-US" dirty="0"/>
              <a:t>A catkin workspace has been set up</a:t>
            </a:r>
          </a:p>
          <a:p>
            <a:pPr lvl="1"/>
            <a:r>
              <a:rPr lang="en-US" dirty="0"/>
              <a:t>A package created with dependency on roscpp and std_msgs  </a:t>
            </a:r>
            <a:br>
              <a:rPr lang="en-US" dirty="0"/>
            </a:br>
            <a:r>
              <a:rPr lang="en-US" dirty="0"/>
              <a:t>(use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catkin_create_pkg &lt;package_name&gt; roscpp std_msgs </a:t>
            </a:r>
            <a:r>
              <a:rPr lang="en-US" dirty="0"/>
              <a:t>in the /src folder of your catkin workspace)</a:t>
            </a:r>
          </a:p>
          <a:p>
            <a:pPr lvl="1"/>
            <a:r>
              <a:rPr lang="en-US" dirty="0"/>
              <a:t>For this case, we will use “simple_pub_sub” as the package name</a:t>
            </a:r>
          </a:p>
        </p:txBody>
      </p:sp>
    </p:spTree>
    <p:extLst>
      <p:ext uri="{BB962C8B-B14F-4D97-AF65-F5344CB8AC3E}">
        <p14:creationId xmlns:p14="http://schemas.microsoft.com/office/powerpoint/2010/main" val="35873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F53C-87A7-4BB7-9921-B69644B2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Publisher and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17FE-D08C-44DF-AF68-88009917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Here is an overview of the function of the publisher and subscriber node:</a:t>
            </a:r>
          </a:p>
          <a:p>
            <a:pPr lvl="1"/>
            <a:r>
              <a:rPr lang="en-US" dirty="0"/>
              <a:t>The publisher advertise the topic to the master and send the message</a:t>
            </a:r>
          </a:p>
          <a:p>
            <a:pPr lvl="1"/>
            <a:r>
              <a:rPr lang="en-US" dirty="0"/>
              <a:t>The subscriber subscribe to the topic with the master, receive and work with the data in the callback function</a:t>
            </a:r>
          </a:p>
          <a:p>
            <a:r>
              <a:rPr lang="en-US" dirty="0"/>
              <a:t>We will start with sending </a:t>
            </a:r>
            <a:r>
              <a:rPr lang="en-US" dirty="0">
                <a:hlinkClick r:id="rId2"/>
              </a:rPr>
              <a:t>standard ROS messages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C16BC-C922-40CC-A93B-E657C054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03" y="3696034"/>
            <a:ext cx="6883071" cy="218537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721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2896-7C5B-4985-9F15-7FD3BF14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publisher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E716-5378-4A43-A841-F4A6155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In this example, we will have the publisher send an integer through a topic call “/number”</a:t>
            </a:r>
          </a:p>
          <a:p>
            <a:r>
              <a:rPr lang="en-US" dirty="0"/>
              <a:t>We take a look at a publisher</a:t>
            </a:r>
          </a:p>
          <a:p>
            <a:r>
              <a:rPr lang="en-US" dirty="0"/>
              <a:t>The basic structure is: </a:t>
            </a:r>
          </a:p>
          <a:p>
            <a:pPr lvl="1"/>
            <a:r>
              <a:rPr lang="en-US" dirty="0"/>
              <a:t>Initialize a node, node handler, Publisher obj</a:t>
            </a:r>
          </a:p>
          <a:p>
            <a:pPr lvl="1"/>
            <a:r>
              <a:rPr lang="en-US" dirty="0"/>
              <a:t>Have the node handler advertise the topic</a:t>
            </a:r>
          </a:p>
          <a:p>
            <a:pPr lvl="1"/>
            <a:r>
              <a:rPr lang="en-US" dirty="0"/>
              <a:t>Publish the message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A9B5A-49D3-4636-83F1-76B09588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86" y="1293275"/>
            <a:ext cx="429011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609F-D6FE-4E62-A0A2-72C5E01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Subscriber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10E6-4328-4DAD-9BF4-012E1DAB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The topic “/numbers” is now registered to master</a:t>
            </a:r>
          </a:p>
          <a:p>
            <a:r>
              <a:rPr lang="en-US" dirty="0"/>
              <a:t>We take a look at the subscriber</a:t>
            </a:r>
          </a:p>
          <a:p>
            <a:r>
              <a:rPr lang="en-US" dirty="0"/>
              <a:t>The basic structure is:</a:t>
            </a:r>
          </a:p>
          <a:p>
            <a:pPr lvl="1"/>
            <a:r>
              <a:rPr lang="en-US" dirty="0"/>
              <a:t>Initialize a node, node handler, Subscriber obj</a:t>
            </a:r>
          </a:p>
          <a:p>
            <a:pPr lvl="1"/>
            <a:r>
              <a:rPr lang="en-US" dirty="0"/>
              <a:t>Have the node handler subscribe to the topic</a:t>
            </a:r>
          </a:p>
          <a:p>
            <a:pPr lvl="1"/>
            <a:r>
              <a:rPr lang="en-US" dirty="0"/>
              <a:t>Manipulate the data received in the callback function</a:t>
            </a:r>
          </a:p>
          <a:p>
            <a:pPr lvl="1"/>
            <a:r>
              <a:rPr lang="en-US" dirty="0"/>
              <a:t>Poll to wait for more messages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793A7-4F30-416E-9C25-E642E760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55914"/>
            <a:ext cx="4782312" cy="37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6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0995-B500-4920-B8F6-4091DBE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121-4FA4-41EC-8676-F12961AD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build and compile the nodes we have just written, we have to add (or uncomment) a few things to the CMakeList.txt file.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find_package(catkin REQUIRED COMPONENTS roscpp std_msgs message_generation)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generate_messages(DEPENDENIES std_msgs)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catkin_package()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include_directories(include ${catkin_INCLUDE_DIRS})</a:t>
            </a:r>
          </a:p>
          <a:p>
            <a:r>
              <a:rPr lang="en-US" altLang="en-US" dirty="0"/>
              <a:t>Add the following to the package.xml file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&lt;build_depend&gt;roscpp&lt;/build_depend&gt;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&lt;run_depend&gt;roscpp&lt;/run_depend&gt;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&lt;build_depend&gt;message_generation&lt;/build_depend&gt;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&lt;run_depend&gt;message_runtime&lt;/run_depend&gt; </a:t>
            </a:r>
          </a:p>
        </p:txBody>
      </p:sp>
    </p:spTree>
    <p:extLst>
      <p:ext uri="{BB962C8B-B14F-4D97-AF65-F5344CB8AC3E}">
        <p14:creationId xmlns:p14="http://schemas.microsoft.com/office/powerpoint/2010/main" val="125645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2520-5663-47CE-99FB-90A7E270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25A-34A7-42F9-80DC-B943FF70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we have created, we will add the following (we will use the publisher node as an example):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add_executable(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simple_publisher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src/simple_publisher.cpp)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target_link_libraries(simple_publisher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catkin_LIBRARIES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add_dependencies(simple_publisher ${PROJECT_NAME}_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generate_message_cpp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Do the same thing for every node added to the package</a:t>
            </a:r>
          </a:p>
        </p:txBody>
      </p:sp>
    </p:spTree>
    <p:extLst>
      <p:ext uri="{BB962C8B-B14F-4D97-AF65-F5344CB8AC3E}">
        <p14:creationId xmlns:p14="http://schemas.microsoft.com/office/powerpoint/2010/main" val="420689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D408-33D1-4390-B266-9B01B97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433D-A6FD-4430-B437-024500F9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having finished all the modifications to the CMakeList.txt, all that’s left is to build and test the nodes.</a:t>
            </a:r>
          </a:p>
          <a:p>
            <a:r>
              <a:rPr lang="en-US" dirty="0"/>
              <a:t>Build the package with: 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</a:p>
          <a:p>
            <a:r>
              <a:rPr lang="en-US" dirty="0"/>
              <a:t>Run the nodes: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simple_pub_sub simple_publisher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simple_pub_sub simple_subscriber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1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CF3-9D4F-4EB8-A66F-B98FEC2E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B54E-62A3-43B9-BF83-6410F857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Sending a custom message is just like sending a standard ROS message</a:t>
            </a:r>
          </a:p>
          <a:p>
            <a:pPr>
              <a:lnSpc>
                <a:spcPct val="90000"/>
              </a:lnSpc>
            </a:pPr>
            <a:r>
              <a:rPr lang="en-US" dirty="0"/>
              <a:t>The only difference is that we are treating the .msg file as if it is a struct with each member being the fields declared inside it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 sending the message ID.msg with the content: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our program, we can treat a variable ‘msg’ of type &lt;simple_pub_sub::ID&gt; to have 3 fields: </a:t>
            </a:r>
            <a:r>
              <a:rPr lang="en-US" dirty="0" err="1"/>
              <a:t>msg.age</a:t>
            </a:r>
            <a:r>
              <a:rPr lang="en-US" dirty="0"/>
              <a:t>, msg.firstName and msg.lastName.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CA2418C-C307-4704-B727-FB9D2BBA1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40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A20F136-B1A5-4878-B85C-B805425D9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2003" y="2906589"/>
            <a:ext cx="2112264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FCA5E-277E-494C-8C27-71F3C53A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01" y="3853542"/>
            <a:ext cx="1989465" cy="8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5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Gill Sans MT</vt:lpstr>
      <vt:lpstr>Parcel</vt:lpstr>
      <vt:lpstr>Working with ros topics</vt:lpstr>
      <vt:lpstr>Working with ros topics</vt:lpstr>
      <vt:lpstr>Publisher and subscriber</vt:lpstr>
      <vt:lpstr>publisher (standard messages)</vt:lpstr>
      <vt:lpstr>Subscriber  (standard messages)</vt:lpstr>
      <vt:lpstr>Working with ros topics  (standard messages)</vt:lpstr>
      <vt:lpstr>Working with ros topics  (standard messages)</vt:lpstr>
      <vt:lpstr>Build and run</vt:lpstr>
      <vt:lpstr>Working with ros topics  (custom messages)</vt:lpstr>
      <vt:lpstr>Creating a custom message</vt:lpstr>
      <vt:lpstr>publisher (custom messages)</vt:lpstr>
      <vt:lpstr>subscriber (custom messages)</vt:lpstr>
      <vt:lpstr>Build and run</vt:lpstr>
      <vt:lpstr>Ros::spin() and ros::spinOnce()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ros topics</dc:title>
  <dc:creator>QUANG VU</dc:creator>
  <cp:lastModifiedBy>QUANG VU</cp:lastModifiedBy>
  <cp:revision>13</cp:revision>
  <dcterms:created xsi:type="dcterms:W3CDTF">2019-06-20T07:01:45Z</dcterms:created>
  <dcterms:modified xsi:type="dcterms:W3CDTF">2019-06-20T09:27:47Z</dcterms:modified>
</cp:coreProperties>
</file>