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60" r:id="rId3"/>
    <p:sldId id="261" r:id="rId4"/>
    <p:sldId id="284" r:id="rId5"/>
    <p:sldId id="283" r:id="rId6"/>
    <p:sldId id="285" r:id="rId7"/>
    <p:sldId id="289" r:id="rId8"/>
    <p:sldId id="264" r:id="rId9"/>
    <p:sldId id="263" r:id="rId10"/>
    <p:sldId id="265" r:id="rId11"/>
    <p:sldId id="288" r:id="rId12"/>
    <p:sldId id="268" r:id="rId13"/>
    <p:sldId id="269" r:id="rId14"/>
    <p:sldId id="270" r:id="rId15"/>
    <p:sldId id="271" r:id="rId16"/>
    <p:sldId id="286" r:id="rId17"/>
    <p:sldId id="287" r:id="rId18"/>
  </p:sldIdLst>
  <p:sldSz cx="9144000" cy="5143500" type="screen16x9"/>
  <p:notesSz cx="6858000" cy="9144000"/>
  <p:embeddedFontLst>
    <p:embeddedFont>
      <p:font typeface="Tempus Sans ITC" panose="04020404030D07020202" pitchFamily="82" charset="0"/>
      <p:regular r:id="rId20"/>
    </p:embeddedFont>
    <p:embeddedFont>
      <p:font typeface="Titillium Web" panose="02020500000000000000" charset="0"/>
      <p:regular r:id="rId21"/>
      <p:bold r:id="rId22"/>
      <p:italic r:id="rId23"/>
      <p:boldItalic r:id="rId24"/>
    </p:embeddedFont>
    <p:embeddedFont>
      <p:font typeface="Titillium Web ExtraLight" panose="02020500000000000000" charset="0"/>
      <p:regular r:id="rId25"/>
      <p:bold r:id="rId26"/>
      <p:italic r:id="rId27"/>
      <p:boldItalic r:id="rId28"/>
    </p:embeddedFont>
    <p:embeddedFont>
      <p:font typeface="Walter Turncoat" panose="02020500000000000000" charset="0"/>
      <p:regular r:id="rId29"/>
    </p:embeddedFont>
    <p:embeddedFont>
      <p:font typeface="微軟正黑體" panose="020B0604030504040204" pitchFamily="34" charset="-12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F56FF6-3ADC-45A8-9BA5-9EEF662A96A0}">
  <a:tblStyle styleId="{30F56FF6-3ADC-45A8-9BA5-9EEF662A96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29038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637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117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226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Shape 9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665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Shape 9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715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Shape 9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771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62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384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69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800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682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578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035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Shape 8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574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Shape 8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1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Shape 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Shape 4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Shape 77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Shape 117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Shape 11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Shape 15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Shape 226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Shape 22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Shape 261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Shape 32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Shape 33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Shape 37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Shape 43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Shape 44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Shape 446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Shape 480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Shape 546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9" name="Shape 549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0" name="Shape 550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Shape 554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Shape 55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Shape 58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Shape 65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7" name="Shape 65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Shape 66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Shape 66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aphs">
  <p:cSld name="BLANK_2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Shape 670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Shape 671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Shape 70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Shape 771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0" t="0" r="0" b="0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9" r:id="rId9"/>
    <p:sldLayoutId id="214748366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empus Sans ITC" panose="04020404030D07020202" pitchFamily="82" charset="0"/>
              </a:rPr>
              <a:t>Blocking Monster</a:t>
            </a:r>
            <a:br>
              <a:rPr lang="en" dirty="0">
                <a:latin typeface="Tempus Sans ITC" panose="04020404030D07020202" pitchFamily="82" charset="0"/>
              </a:rPr>
            </a:br>
            <a:endParaRPr dirty="0">
              <a:latin typeface="Tempus Sans ITC" panose="04020404030D07020202" pitchFamily="8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17843" y="3448008"/>
            <a:ext cx="203728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dirty="0">
                <a:solidFill>
                  <a:schemeClr val="bg1"/>
                </a:solidFill>
                <a:latin typeface="Tempus Sans ITC" panose="04020404030D07020202" pitchFamily="82" charset="0"/>
                <a:ea typeface="Walter Turncoat" panose="020B0604020202020204" charset="0"/>
              </a:rPr>
              <a:t>第十二組</a:t>
            </a:r>
            <a:endParaRPr lang="en-US" altLang="zh-TW" dirty="0">
              <a:solidFill>
                <a:schemeClr val="bg1"/>
              </a:solidFill>
              <a:latin typeface="Tempus Sans ITC" panose="04020404030D07020202" pitchFamily="82" charset="0"/>
              <a:ea typeface="Walter Turncoat" panose="020B0604020202020204" charset="0"/>
            </a:endParaRPr>
          </a:p>
          <a:p>
            <a:pPr algn="r"/>
            <a:r>
              <a:rPr lang="en-US" altLang="zh-TW" dirty="0">
                <a:solidFill>
                  <a:schemeClr val="bg1"/>
                </a:solidFill>
                <a:latin typeface="Tempus Sans ITC" panose="04020404030D07020202" pitchFamily="82" charset="0"/>
                <a:ea typeface="Walter Turncoat" panose="020B0604020202020204" charset="0"/>
              </a:rPr>
              <a:t>B051010016 </a:t>
            </a:r>
            <a:r>
              <a:rPr lang="zh-TW" altLang="en-US" dirty="0">
                <a:solidFill>
                  <a:schemeClr val="bg1"/>
                </a:solidFill>
                <a:latin typeface="Tempus Sans ITC" panose="04020404030D07020202" pitchFamily="82" charset="0"/>
                <a:ea typeface="微軟正黑體" panose="020B0604030504040204" pitchFamily="34" charset="-120"/>
              </a:rPr>
              <a:t>龔雪燕</a:t>
            </a:r>
            <a:endParaRPr lang="en-US" altLang="zh-TW" dirty="0">
              <a:solidFill>
                <a:schemeClr val="bg1"/>
              </a:solidFill>
              <a:latin typeface="Tempus Sans ITC" panose="04020404030D07020202" pitchFamily="82" charset="0"/>
              <a:ea typeface="微軟正黑體" panose="020B0604030504040204" pitchFamily="34" charset="-120"/>
            </a:endParaRPr>
          </a:p>
          <a:p>
            <a:pPr algn="r"/>
            <a:r>
              <a:rPr lang="en-US" altLang="zh-TW" dirty="0">
                <a:solidFill>
                  <a:schemeClr val="bg1"/>
                </a:solidFill>
                <a:latin typeface="Tempus Sans ITC" panose="04020404030D07020202" pitchFamily="82" charset="0"/>
                <a:ea typeface="Walter Turncoat" panose="020B0604020202020204" charset="0"/>
              </a:rPr>
              <a:t>B064020013 </a:t>
            </a:r>
            <a:r>
              <a:rPr lang="zh-TW" altLang="en-US" dirty="0">
                <a:solidFill>
                  <a:schemeClr val="bg1"/>
                </a:solidFill>
                <a:latin typeface="Tempus Sans ITC" panose="04020404030D07020202" pitchFamily="82" charset="0"/>
                <a:ea typeface="微軟正黑體" panose="020B0604030504040204" pitchFamily="34" charset="-120"/>
              </a:rPr>
              <a:t>蔡瑜庭</a:t>
            </a:r>
            <a:endParaRPr lang="en-US" altLang="zh-TW" dirty="0">
              <a:solidFill>
                <a:schemeClr val="bg1"/>
              </a:solidFill>
              <a:latin typeface="Tempus Sans ITC" panose="04020404030D07020202" pitchFamily="82" charset="0"/>
              <a:ea typeface="微軟正黑體" panose="020B0604030504040204" pitchFamily="34" charset="-120"/>
            </a:endParaRPr>
          </a:p>
          <a:p>
            <a:pPr algn="r"/>
            <a:r>
              <a:rPr lang="en-US" altLang="zh-TW" dirty="0">
                <a:solidFill>
                  <a:schemeClr val="bg1"/>
                </a:solidFill>
                <a:latin typeface="Tempus Sans ITC" panose="04020404030D07020202" pitchFamily="82" charset="0"/>
                <a:ea typeface="Walter Turncoat" panose="020B0604020202020204" charset="0"/>
              </a:rPr>
              <a:t>B064020014</a:t>
            </a:r>
            <a:r>
              <a:rPr lang="zh-TW" altLang="en-US" dirty="0">
                <a:solidFill>
                  <a:schemeClr val="bg1"/>
                </a:solidFill>
                <a:latin typeface="Tempus Sans ITC" panose="04020404030D07020202" pitchFamily="82" charset="0"/>
                <a:ea typeface="Walter Turncoat" panose="020B0604020202020204" charset="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Tempus Sans ITC" panose="04020404030D07020202" pitchFamily="82" charset="0"/>
                <a:ea typeface="微軟正黑體" panose="020B0604030504040204" pitchFamily="34" charset="-120"/>
              </a:rPr>
              <a:t>鄭子婷</a:t>
            </a:r>
            <a:endParaRPr lang="en-US" altLang="zh-TW" dirty="0">
              <a:solidFill>
                <a:schemeClr val="bg1"/>
              </a:solidFill>
              <a:latin typeface="Tempus Sans ITC" panose="04020404030D07020202" pitchFamily="82" charset="0"/>
              <a:ea typeface="微軟正黑體" panose="020B0604030504040204" pitchFamily="34" charset="-120"/>
            </a:endParaRPr>
          </a:p>
          <a:p>
            <a:pPr algn="r"/>
            <a:r>
              <a:rPr lang="en-US" altLang="zh-TW" dirty="0">
                <a:solidFill>
                  <a:schemeClr val="bg1"/>
                </a:solidFill>
                <a:latin typeface="Tempus Sans ITC" panose="04020404030D07020202" pitchFamily="82" charset="0"/>
                <a:ea typeface="Walter Turncoat" panose="020B0604020202020204" charset="0"/>
              </a:rPr>
              <a:t>B064020045</a:t>
            </a:r>
            <a:r>
              <a:rPr lang="zh-TW" altLang="en-US" dirty="0">
                <a:solidFill>
                  <a:schemeClr val="bg1"/>
                </a:solidFill>
                <a:latin typeface="Tempus Sans ITC" panose="04020404030D07020202" pitchFamily="82" charset="0"/>
                <a:ea typeface="Walter Turncoat" panose="020B0604020202020204" charset="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Tempus Sans ITC" panose="04020404030D07020202" pitchFamily="82" charset="0"/>
                <a:ea typeface="微軟正黑體" panose="020B0604030504040204" pitchFamily="34" charset="-120"/>
              </a:rPr>
              <a:t>賀琬茹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8" name="Shape 858"/>
          <p:cNvSpPr txBox="1">
            <a:spLocks noGrp="1"/>
          </p:cNvSpPr>
          <p:nvPr>
            <p:ph type="body" idx="1"/>
          </p:nvPr>
        </p:nvSpPr>
        <p:spPr>
          <a:xfrm>
            <a:off x="452727" y="1709614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9" name="Shape 85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dirty="0"/>
              <a:t>9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51B042A-18B2-48FF-88A1-6A5F3CB25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131" y="738338"/>
            <a:ext cx="7141888" cy="121640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E722BFB-95EE-4622-9121-817788FBF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962" y="2199880"/>
            <a:ext cx="4134076" cy="2699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排行榜功能</a:t>
            </a:r>
            <a:endParaRPr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8" name="Shape 808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9" name="Shape 80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altLang="zh-TW" b="1" i="0" dirty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4</a:t>
            </a:r>
            <a:endParaRPr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  <p:sp>
        <p:nvSpPr>
          <p:cNvPr id="5" name="Shape 816"/>
          <p:cNvSpPr txBox="1">
            <a:spLocks/>
          </p:cNvSpPr>
          <p:nvPr/>
        </p:nvSpPr>
        <p:spPr>
          <a:xfrm>
            <a:off x="8586575" y="-33821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21632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>
            <a:spLocks noGrp="1"/>
          </p:cNvSpPr>
          <p:nvPr>
            <p:ph type="title"/>
          </p:nvPr>
        </p:nvSpPr>
        <p:spPr>
          <a:xfrm>
            <a:off x="279369" y="5359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儲存排行榜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8" name="Shape 90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3FFDE88-B6BF-44F3-8BA6-699401824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838" y="327575"/>
            <a:ext cx="5544324" cy="4648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6" name="Shape 9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</a:t>
            </a:r>
            <a:endParaRPr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24A5667-08C2-4754-980E-2D41A2134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98" y="800100"/>
            <a:ext cx="7716977" cy="376395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 txBox="1">
            <a:spLocks noGrp="1"/>
          </p:cNvSpPr>
          <p:nvPr>
            <p:ph type="ctrTitle" idx="4294967295"/>
          </p:nvPr>
        </p:nvSpPr>
        <p:spPr>
          <a:xfrm>
            <a:off x="701529" y="897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600" dirty="0"/>
          </a:p>
        </p:txBody>
      </p:sp>
      <p:sp>
        <p:nvSpPr>
          <p:cNvPr id="928" name="Shape 928"/>
          <p:cNvSpPr txBox="1">
            <a:spLocks noGrp="1"/>
          </p:cNvSpPr>
          <p:nvPr>
            <p:ph type="subTitle" idx="4294967295"/>
          </p:nvPr>
        </p:nvSpPr>
        <p:spPr>
          <a:xfrm>
            <a:off x="701529" y="251952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9" name="Shape 92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13</a:t>
            </a:r>
            <a:endParaRPr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396CEA-F0E1-4F1A-A384-44643BADF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050" y="263527"/>
            <a:ext cx="3943900" cy="452500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1F8E254-8D90-490A-9A59-1DBD78AAE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29" y="897542"/>
            <a:ext cx="7594294" cy="380261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BFC82A7-7E56-48A3-A2DC-9C64FD74E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560" y="638974"/>
            <a:ext cx="5139040" cy="376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>
            <a:spLocks noGrp="1"/>
          </p:cNvSpPr>
          <p:nvPr>
            <p:ph type="ctrTitle" idx="4294967295"/>
          </p:nvPr>
        </p:nvSpPr>
        <p:spPr>
          <a:xfrm>
            <a:off x="709394" y="724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搜尋排行榜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ubTitle" idx="4294967295"/>
          </p:nvPr>
        </p:nvSpPr>
        <p:spPr>
          <a:xfrm>
            <a:off x="746271" y="1358703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936" name="Shape 936"/>
          <p:cNvSpPr txBox="1">
            <a:spLocks noGrp="1"/>
          </p:cNvSpPr>
          <p:nvPr>
            <p:ph type="ctrTitle" idx="4294967295"/>
          </p:nvPr>
        </p:nvSpPr>
        <p:spPr>
          <a:xfrm>
            <a:off x="709394" y="33531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/>
          </a:p>
        </p:txBody>
      </p:sp>
      <p:sp>
        <p:nvSpPr>
          <p:cNvPr id="937" name="Shape 937"/>
          <p:cNvSpPr txBox="1">
            <a:spLocks noGrp="1"/>
          </p:cNvSpPr>
          <p:nvPr>
            <p:ph type="subTitle" idx="4294967295"/>
          </p:nvPr>
        </p:nvSpPr>
        <p:spPr>
          <a:xfrm>
            <a:off x="746271" y="3987603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938" name="Shape 938"/>
          <p:cNvSpPr txBox="1">
            <a:spLocks noGrp="1"/>
          </p:cNvSpPr>
          <p:nvPr>
            <p:ph type="ctrTitle" idx="4294967295"/>
          </p:nvPr>
        </p:nvSpPr>
        <p:spPr>
          <a:xfrm>
            <a:off x="709394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4294967295"/>
          </p:nvPr>
        </p:nvSpPr>
        <p:spPr>
          <a:xfrm>
            <a:off x="746271" y="2673153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940" name="Shape 94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606BBBC-7435-4622-92DE-4FD4736EA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549" y="724200"/>
            <a:ext cx="5475128" cy="403384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103CF48-EF09-4E6C-B813-4F7B994852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3671"/>
          <a:stretch/>
        </p:blipFill>
        <p:spPr>
          <a:xfrm>
            <a:off x="1807619" y="1292942"/>
            <a:ext cx="5068988" cy="22205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4D0EC36-7867-4F28-B108-A218234B0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1" y="1223740"/>
            <a:ext cx="9144000" cy="2696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F6CE714-6C59-42F6-8E45-8A769A84AA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15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C06897C-FC22-420F-AD88-E2F79BD5E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6" y="1148021"/>
            <a:ext cx="8989088" cy="327127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AE60D47-1C1E-4B9A-BA88-92E976827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8579"/>
            <a:ext cx="8983329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DDC372-A78D-4F53-BD00-72ED0BA582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E0F2B5D-57E9-4EDA-AC8C-A176ACE70161}"/>
              </a:ext>
            </a:extLst>
          </p:cNvPr>
          <p:cNvSpPr txBox="1"/>
          <p:nvPr/>
        </p:nvSpPr>
        <p:spPr>
          <a:xfrm>
            <a:off x="101818" y="1941786"/>
            <a:ext cx="90973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0" dirty="0">
                <a:solidFill>
                  <a:schemeClr val="bg1"/>
                </a:solidFill>
              </a:rPr>
              <a:t>IT’S DEMO TIME</a:t>
            </a:r>
            <a:endParaRPr lang="zh-TW" altLang="en-US" sz="9000" dirty="0">
              <a:solidFill>
                <a:schemeClr val="bg1"/>
              </a:solidFill>
            </a:endParaRPr>
          </a:p>
        </p:txBody>
      </p:sp>
      <p:sp>
        <p:nvSpPr>
          <p:cNvPr id="5" name="Shape 821">
            <a:extLst>
              <a:ext uri="{FF2B5EF4-FFF2-40B4-BE49-F238E27FC236}">
                <a16:creationId xmlns:a16="http://schemas.microsoft.com/office/drawing/2014/main" id="{34BC3310-FB80-4E21-AFB6-8B0564C2AF45}"/>
              </a:ext>
            </a:extLst>
          </p:cNvPr>
          <p:cNvSpPr txBox="1">
            <a:spLocks/>
          </p:cNvSpPr>
          <p:nvPr/>
        </p:nvSpPr>
        <p:spPr>
          <a:xfrm>
            <a:off x="620355" y="790814"/>
            <a:ext cx="5178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Shape 823">
            <a:extLst>
              <a:ext uri="{FF2B5EF4-FFF2-40B4-BE49-F238E27FC236}">
                <a16:creationId xmlns:a16="http://schemas.microsoft.com/office/drawing/2014/main" id="{60BE4FF5-C1A0-4303-BA0D-2F3AADD47B69}"/>
              </a:ext>
            </a:extLst>
          </p:cNvPr>
          <p:cNvGrpSpPr/>
          <p:nvPr/>
        </p:nvGrpSpPr>
        <p:grpSpPr>
          <a:xfrm>
            <a:off x="6254294" y="97391"/>
            <a:ext cx="2049541" cy="2049503"/>
            <a:chOff x="6643075" y="3664250"/>
            <a:chExt cx="407950" cy="407975"/>
          </a:xfrm>
        </p:grpSpPr>
        <p:sp>
          <p:nvSpPr>
            <p:cNvPr id="8" name="Shape 824">
              <a:extLst>
                <a:ext uri="{FF2B5EF4-FFF2-40B4-BE49-F238E27FC236}">
                  <a16:creationId xmlns:a16="http://schemas.microsoft.com/office/drawing/2014/main" id="{85C4F178-63FF-4F8A-B2DB-94782414D9D5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25">
              <a:extLst>
                <a:ext uri="{FF2B5EF4-FFF2-40B4-BE49-F238E27FC236}">
                  <a16:creationId xmlns:a16="http://schemas.microsoft.com/office/drawing/2014/main" id="{6D12E333-E4AD-4ABD-9F50-274EBFDD2063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Shape 826">
            <a:extLst>
              <a:ext uri="{FF2B5EF4-FFF2-40B4-BE49-F238E27FC236}">
                <a16:creationId xmlns:a16="http://schemas.microsoft.com/office/drawing/2014/main" id="{0F87D8FF-7523-4ADE-91C9-2F525FEE4FBE}"/>
              </a:ext>
            </a:extLst>
          </p:cNvPr>
          <p:cNvGrpSpPr/>
          <p:nvPr/>
        </p:nvGrpSpPr>
        <p:grpSpPr>
          <a:xfrm rot="-587398">
            <a:off x="2014005" y="3852306"/>
            <a:ext cx="842620" cy="842572"/>
            <a:chOff x="576250" y="4319400"/>
            <a:chExt cx="442075" cy="442050"/>
          </a:xfrm>
        </p:grpSpPr>
        <p:sp>
          <p:nvSpPr>
            <p:cNvPr id="11" name="Shape 827">
              <a:extLst>
                <a:ext uri="{FF2B5EF4-FFF2-40B4-BE49-F238E27FC236}">
                  <a16:creationId xmlns:a16="http://schemas.microsoft.com/office/drawing/2014/main" id="{9FC51104-34F5-404E-A8F3-B70E6413F7DA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28">
              <a:extLst>
                <a:ext uri="{FF2B5EF4-FFF2-40B4-BE49-F238E27FC236}">
                  <a16:creationId xmlns:a16="http://schemas.microsoft.com/office/drawing/2014/main" id="{CE5A6352-4296-4925-9F0B-4A82B9BB34EE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29">
              <a:extLst>
                <a:ext uri="{FF2B5EF4-FFF2-40B4-BE49-F238E27FC236}">
                  <a16:creationId xmlns:a16="http://schemas.microsoft.com/office/drawing/2014/main" id="{6787C864-DCD3-42A6-ABFC-F897E44D6679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30">
              <a:extLst>
                <a:ext uri="{FF2B5EF4-FFF2-40B4-BE49-F238E27FC236}">
                  <a16:creationId xmlns:a16="http://schemas.microsoft.com/office/drawing/2014/main" id="{58186377-CCF7-4E15-8088-3B2CD4476D05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Shape 831">
            <a:extLst>
              <a:ext uri="{FF2B5EF4-FFF2-40B4-BE49-F238E27FC236}">
                <a16:creationId xmlns:a16="http://schemas.microsoft.com/office/drawing/2014/main" id="{BC2CFC7A-8CEF-43D4-A8CA-DC40D5422E14}"/>
              </a:ext>
            </a:extLst>
          </p:cNvPr>
          <p:cNvSpPr/>
          <p:nvPr/>
        </p:nvSpPr>
        <p:spPr>
          <a:xfrm>
            <a:off x="644003" y="1019437"/>
            <a:ext cx="320368" cy="3058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832">
            <a:extLst>
              <a:ext uri="{FF2B5EF4-FFF2-40B4-BE49-F238E27FC236}">
                <a16:creationId xmlns:a16="http://schemas.microsoft.com/office/drawing/2014/main" id="{E24C1F58-8B06-4CD7-9EC3-A9C3CF292712}"/>
              </a:ext>
            </a:extLst>
          </p:cNvPr>
          <p:cNvSpPr/>
          <p:nvPr/>
        </p:nvSpPr>
        <p:spPr>
          <a:xfrm rot="2697547">
            <a:off x="1369244" y="1416299"/>
            <a:ext cx="486304" cy="46434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833">
            <a:extLst>
              <a:ext uri="{FF2B5EF4-FFF2-40B4-BE49-F238E27FC236}">
                <a16:creationId xmlns:a16="http://schemas.microsoft.com/office/drawing/2014/main" id="{17283BB8-DC21-48E6-B22D-1B2B2D32CBD2}"/>
              </a:ext>
            </a:extLst>
          </p:cNvPr>
          <p:cNvSpPr/>
          <p:nvPr/>
        </p:nvSpPr>
        <p:spPr>
          <a:xfrm>
            <a:off x="1581189" y="762910"/>
            <a:ext cx="194803" cy="18607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834">
            <a:extLst>
              <a:ext uri="{FF2B5EF4-FFF2-40B4-BE49-F238E27FC236}">
                <a16:creationId xmlns:a16="http://schemas.microsoft.com/office/drawing/2014/main" id="{1FCA06F4-3D5B-4FE3-9341-652BA9A2993E}"/>
              </a:ext>
            </a:extLst>
          </p:cNvPr>
          <p:cNvSpPr/>
          <p:nvPr/>
        </p:nvSpPr>
        <p:spPr>
          <a:xfrm rot="1280241">
            <a:off x="2236621" y="1151198"/>
            <a:ext cx="194750" cy="18604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826">
            <a:extLst>
              <a:ext uri="{FF2B5EF4-FFF2-40B4-BE49-F238E27FC236}">
                <a16:creationId xmlns:a16="http://schemas.microsoft.com/office/drawing/2014/main" id="{071B9D25-3578-4865-A29C-9EFD2C9A4EEB}"/>
              </a:ext>
            </a:extLst>
          </p:cNvPr>
          <p:cNvGrpSpPr/>
          <p:nvPr/>
        </p:nvGrpSpPr>
        <p:grpSpPr>
          <a:xfrm rot="-587398">
            <a:off x="3447689" y="3573312"/>
            <a:ext cx="842620" cy="842572"/>
            <a:chOff x="576250" y="4319400"/>
            <a:chExt cx="442075" cy="442050"/>
          </a:xfrm>
        </p:grpSpPr>
        <p:sp>
          <p:nvSpPr>
            <p:cNvPr id="21" name="Shape 827">
              <a:extLst>
                <a:ext uri="{FF2B5EF4-FFF2-40B4-BE49-F238E27FC236}">
                  <a16:creationId xmlns:a16="http://schemas.microsoft.com/office/drawing/2014/main" id="{CC6EB129-42F2-4256-9DD9-D9963D78F368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828">
              <a:extLst>
                <a:ext uri="{FF2B5EF4-FFF2-40B4-BE49-F238E27FC236}">
                  <a16:creationId xmlns:a16="http://schemas.microsoft.com/office/drawing/2014/main" id="{87EC3EC6-0A06-4EC4-BE10-E543D620A376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829">
              <a:extLst>
                <a:ext uri="{FF2B5EF4-FFF2-40B4-BE49-F238E27FC236}">
                  <a16:creationId xmlns:a16="http://schemas.microsoft.com/office/drawing/2014/main" id="{E9F6A721-0260-4DFD-ABD7-06EA3B420877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830">
              <a:extLst>
                <a:ext uri="{FF2B5EF4-FFF2-40B4-BE49-F238E27FC236}">
                  <a16:creationId xmlns:a16="http://schemas.microsoft.com/office/drawing/2014/main" id="{37AD9023-641E-4745-8B35-4D991822404D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Shape 832">
            <a:extLst>
              <a:ext uri="{FF2B5EF4-FFF2-40B4-BE49-F238E27FC236}">
                <a16:creationId xmlns:a16="http://schemas.microsoft.com/office/drawing/2014/main" id="{BA2D4366-D0BA-4B0B-B562-3454CFE261C0}"/>
              </a:ext>
            </a:extLst>
          </p:cNvPr>
          <p:cNvSpPr/>
          <p:nvPr/>
        </p:nvSpPr>
        <p:spPr>
          <a:xfrm rot="2697547">
            <a:off x="6727813" y="3988225"/>
            <a:ext cx="486304" cy="46434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833">
            <a:extLst>
              <a:ext uri="{FF2B5EF4-FFF2-40B4-BE49-F238E27FC236}">
                <a16:creationId xmlns:a16="http://schemas.microsoft.com/office/drawing/2014/main" id="{ADF40C9C-FFFF-47EE-B3B0-BB14DB8C601C}"/>
              </a:ext>
            </a:extLst>
          </p:cNvPr>
          <p:cNvSpPr/>
          <p:nvPr/>
        </p:nvSpPr>
        <p:spPr>
          <a:xfrm>
            <a:off x="7515040" y="3903346"/>
            <a:ext cx="194803" cy="18607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833">
            <a:extLst>
              <a:ext uri="{FF2B5EF4-FFF2-40B4-BE49-F238E27FC236}">
                <a16:creationId xmlns:a16="http://schemas.microsoft.com/office/drawing/2014/main" id="{0991C4D1-7B78-4E7F-B347-C40EB3A3FBA6}"/>
              </a:ext>
            </a:extLst>
          </p:cNvPr>
          <p:cNvSpPr/>
          <p:nvPr/>
        </p:nvSpPr>
        <p:spPr>
          <a:xfrm>
            <a:off x="7209673" y="3668798"/>
            <a:ext cx="194803" cy="18607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54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主選單</a:t>
            </a:r>
            <a:endParaRPr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8" name="Shape 808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9" name="Shape 80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  <p:sp>
        <p:nvSpPr>
          <p:cNvPr id="5" name="Shape 816"/>
          <p:cNvSpPr txBox="1">
            <a:spLocks/>
          </p:cNvSpPr>
          <p:nvPr/>
        </p:nvSpPr>
        <p:spPr>
          <a:xfrm>
            <a:off x="8586575" y="-33821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 txBox="1">
            <a:spLocks noGrp="1"/>
          </p:cNvSpPr>
          <p:nvPr>
            <p:ph type="sldNum" idx="12"/>
          </p:nvPr>
        </p:nvSpPr>
        <p:spPr>
          <a:xfrm>
            <a:off x="8586575" y="-33821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endParaRPr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47" y="1053509"/>
            <a:ext cx="4995301" cy="3124795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5683323" y="1471940"/>
            <a:ext cx="2707209" cy="2083247"/>
            <a:chOff x="5507758" y="1223224"/>
            <a:chExt cx="2707209" cy="2083247"/>
          </a:xfrm>
        </p:grpSpPr>
        <p:grpSp>
          <p:nvGrpSpPr>
            <p:cNvPr id="7" name="群組 6"/>
            <p:cNvGrpSpPr/>
            <p:nvPr/>
          </p:nvGrpSpPr>
          <p:grpSpPr>
            <a:xfrm>
              <a:off x="5507758" y="1223224"/>
              <a:ext cx="2392655" cy="498988"/>
              <a:chOff x="5507758" y="1223224"/>
              <a:chExt cx="2392655" cy="498988"/>
            </a:xfrm>
          </p:grpSpPr>
          <p:sp>
            <p:nvSpPr>
              <p:cNvPr id="14" name="Shape 353"/>
              <p:cNvSpPr/>
              <p:nvPr/>
            </p:nvSpPr>
            <p:spPr>
              <a:xfrm>
                <a:off x="5507758" y="1223224"/>
                <a:ext cx="519966" cy="498988"/>
              </a:xfrm>
              <a:custGeom>
                <a:avLst/>
                <a:gdLst/>
                <a:ahLst/>
                <a:cxnLst/>
                <a:rect l="0" t="0" r="0" b="0"/>
                <a:pathLst>
                  <a:path w="16620" h="16644" extrusionOk="0">
                    <a:moveTo>
                      <a:pt x="11437" y="5767"/>
                    </a:moveTo>
                    <a:lnTo>
                      <a:pt x="11753" y="6132"/>
                    </a:lnTo>
                    <a:lnTo>
                      <a:pt x="12094" y="6522"/>
                    </a:lnTo>
                    <a:lnTo>
                      <a:pt x="11510" y="7179"/>
                    </a:lnTo>
                    <a:lnTo>
                      <a:pt x="11291" y="7008"/>
                    </a:lnTo>
                    <a:lnTo>
                      <a:pt x="11096" y="6862"/>
                    </a:lnTo>
                    <a:lnTo>
                      <a:pt x="10877" y="6668"/>
                    </a:lnTo>
                    <a:lnTo>
                      <a:pt x="10756" y="6570"/>
                    </a:lnTo>
                    <a:lnTo>
                      <a:pt x="10610" y="6497"/>
                    </a:lnTo>
                    <a:lnTo>
                      <a:pt x="10926" y="6230"/>
                    </a:lnTo>
                    <a:lnTo>
                      <a:pt x="10975" y="6303"/>
                    </a:lnTo>
                    <a:lnTo>
                      <a:pt x="11048" y="6400"/>
                    </a:lnTo>
                    <a:lnTo>
                      <a:pt x="11194" y="6546"/>
                    </a:lnTo>
                    <a:lnTo>
                      <a:pt x="11388" y="6789"/>
                    </a:lnTo>
                    <a:lnTo>
                      <a:pt x="11486" y="6887"/>
                    </a:lnTo>
                    <a:lnTo>
                      <a:pt x="11632" y="6960"/>
                    </a:lnTo>
                    <a:lnTo>
                      <a:pt x="11680" y="6960"/>
                    </a:lnTo>
                    <a:lnTo>
                      <a:pt x="11705" y="6911"/>
                    </a:lnTo>
                    <a:lnTo>
                      <a:pt x="11680" y="6765"/>
                    </a:lnTo>
                    <a:lnTo>
                      <a:pt x="11632" y="6619"/>
                    </a:lnTo>
                    <a:lnTo>
                      <a:pt x="11534" y="6522"/>
                    </a:lnTo>
                    <a:lnTo>
                      <a:pt x="11437" y="6400"/>
                    </a:lnTo>
                    <a:lnTo>
                      <a:pt x="11291" y="6205"/>
                    </a:lnTo>
                    <a:lnTo>
                      <a:pt x="11218" y="6108"/>
                    </a:lnTo>
                    <a:lnTo>
                      <a:pt x="11121" y="6059"/>
                    </a:lnTo>
                    <a:lnTo>
                      <a:pt x="11437" y="5767"/>
                    </a:lnTo>
                    <a:close/>
                    <a:moveTo>
                      <a:pt x="10464" y="6643"/>
                    </a:moveTo>
                    <a:lnTo>
                      <a:pt x="10537" y="6765"/>
                    </a:lnTo>
                    <a:lnTo>
                      <a:pt x="10634" y="6887"/>
                    </a:lnTo>
                    <a:lnTo>
                      <a:pt x="10853" y="7106"/>
                    </a:lnTo>
                    <a:lnTo>
                      <a:pt x="11048" y="7300"/>
                    </a:lnTo>
                    <a:lnTo>
                      <a:pt x="11242" y="7495"/>
                    </a:lnTo>
                    <a:lnTo>
                      <a:pt x="11121" y="7641"/>
                    </a:lnTo>
                    <a:lnTo>
                      <a:pt x="10902" y="7446"/>
                    </a:lnTo>
                    <a:lnTo>
                      <a:pt x="10658" y="7276"/>
                    </a:lnTo>
                    <a:lnTo>
                      <a:pt x="10440" y="7057"/>
                    </a:lnTo>
                    <a:lnTo>
                      <a:pt x="10318" y="6960"/>
                    </a:lnTo>
                    <a:lnTo>
                      <a:pt x="10172" y="6887"/>
                    </a:lnTo>
                    <a:lnTo>
                      <a:pt x="10464" y="6643"/>
                    </a:lnTo>
                    <a:close/>
                    <a:moveTo>
                      <a:pt x="10075" y="6984"/>
                    </a:moveTo>
                    <a:lnTo>
                      <a:pt x="10075" y="7057"/>
                    </a:lnTo>
                    <a:lnTo>
                      <a:pt x="10123" y="7130"/>
                    </a:lnTo>
                    <a:lnTo>
                      <a:pt x="10196" y="7276"/>
                    </a:lnTo>
                    <a:lnTo>
                      <a:pt x="10318" y="7398"/>
                    </a:lnTo>
                    <a:lnTo>
                      <a:pt x="10415" y="7519"/>
                    </a:lnTo>
                    <a:lnTo>
                      <a:pt x="10658" y="7714"/>
                    </a:lnTo>
                    <a:lnTo>
                      <a:pt x="10780" y="7811"/>
                    </a:lnTo>
                    <a:lnTo>
                      <a:pt x="10926" y="7909"/>
                    </a:lnTo>
                    <a:lnTo>
                      <a:pt x="10683" y="8176"/>
                    </a:lnTo>
                    <a:lnTo>
                      <a:pt x="10585" y="8055"/>
                    </a:lnTo>
                    <a:lnTo>
                      <a:pt x="10488" y="7957"/>
                    </a:lnTo>
                    <a:lnTo>
                      <a:pt x="10269" y="7787"/>
                    </a:lnTo>
                    <a:lnTo>
                      <a:pt x="10002" y="7519"/>
                    </a:lnTo>
                    <a:lnTo>
                      <a:pt x="9734" y="7276"/>
                    </a:lnTo>
                    <a:lnTo>
                      <a:pt x="10075" y="6984"/>
                    </a:lnTo>
                    <a:close/>
                    <a:moveTo>
                      <a:pt x="9515" y="7495"/>
                    </a:moveTo>
                    <a:lnTo>
                      <a:pt x="9612" y="7617"/>
                    </a:lnTo>
                    <a:lnTo>
                      <a:pt x="9710" y="7738"/>
                    </a:lnTo>
                    <a:lnTo>
                      <a:pt x="9953" y="7957"/>
                    </a:lnTo>
                    <a:lnTo>
                      <a:pt x="10172" y="8201"/>
                    </a:lnTo>
                    <a:lnTo>
                      <a:pt x="10318" y="8347"/>
                    </a:lnTo>
                    <a:lnTo>
                      <a:pt x="10464" y="8444"/>
                    </a:lnTo>
                    <a:lnTo>
                      <a:pt x="10172" y="8809"/>
                    </a:lnTo>
                    <a:lnTo>
                      <a:pt x="9904" y="8468"/>
                    </a:lnTo>
                    <a:lnTo>
                      <a:pt x="9661" y="8176"/>
                    </a:lnTo>
                    <a:lnTo>
                      <a:pt x="9466" y="7933"/>
                    </a:lnTo>
                    <a:lnTo>
                      <a:pt x="9369" y="7811"/>
                    </a:lnTo>
                    <a:lnTo>
                      <a:pt x="9272" y="7714"/>
                    </a:lnTo>
                    <a:lnTo>
                      <a:pt x="9515" y="7495"/>
                    </a:lnTo>
                    <a:close/>
                    <a:moveTo>
                      <a:pt x="9004" y="7933"/>
                    </a:moveTo>
                    <a:lnTo>
                      <a:pt x="9126" y="8128"/>
                    </a:lnTo>
                    <a:lnTo>
                      <a:pt x="9272" y="8298"/>
                    </a:lnTo>
                    <a:lnTo>
                      <a:pt x="9564" y="8663"/>
                    </a:lnTo>
                    <a:lnTo>
                      <a:pt x="9880" y="9028"/>
                    </a:lnTo>
                    <a:lnTo>
                      <a:pt x="9904" y="9077"/>
                    </a:lnTo>
                    <a:lnTo>
                      <a:pt x="9856" y="9125"/>
                    </a:lnTo>
                    <a:lnTo>
                      <a:pt x="9734" y="9271"/>
                    </a:lnTo>
                    <a:lnTo>
                      <a:pt x="9710" y="9198"/>
                    </a:lnTo>
                    <a:lnTo>
                      <a:pt x="9442" y="8858"/>
                    </a:lnTo>
                    <a:lnTo>
                      <a:pt x="9126" y="8517"/>
                    </a:lnTo>
                    <a:lnTo>
                      <a:pt x="8955" y="8322"/>
                    </a:lnTo>
                    <a:lnTo>
                      <a:pt x="8785" y="8152"/>
                    </a:lnTo>
                    <a:lnTo>
                      <a:pt x="9004" y="7933"/>
                    </a:lnTo>
                    <a:close/>
                    <a:moveTo>
                      <a:pt x="8517" y="8371"/>
                    </a:moveTo>
                    <a:lnTo>
                      <a:pt x="8663" y="8590"/>
                    </a:lnTo>
                    <a:lnTo>
                      <a:pt x="8809" y="8785"/>
                    </a:lnTo>
                    <a:lnTo>
                      <a:pt x="9101" y="9150"/>
                    </a:lnTo>
                    <a:lnTo>
                      <a:pt x="9272" y="9320"/>
                    </a:lnTo>
                    <a:lnTo>
                      <a:pt x="9442" y="9466"/>
                    </a:lnTo>
                    <a:lnTo>
                      <a:pt x="9515" y="9490"/>
                    </a:lnTo>
                    <a:lnTo>
                      <a:pt x="9199" y="9806"/>
                    </a:lnTo>
                    <a:lnTo>
                      <a:pt x="9174" y="9709"/>
                    </a:lnTo>
                    <a:lnTo>
                      <a:pt x="9150" y="9612"/>
                    </a:lnTo>
                    <a:lnTo>
                      <a:pt x="9053" y="9442"/>
                    </a:lnTo>
                    <a:lnTo>
                      <a:pt x="8931" y="9271"/>
                    </a:lnTo>
                    <a:lnTo>
                      <a:pt x="8785" y="9125"/>
                    </a:lnTo>
                    <a:lnTo>
                      <a:pt x="8590" y="8833"/>
                    </a:lnTo>
                    <a:lnTo>
                      <a:pt x="8444" y="8663"/>
                    </a:lnTo>
                    <a:lnTo>
                      <a:pt x="8323" y="8541"/>
                    </a:lnTo>
                    <a:lnTo>
                      <a:pt x="8517" y="8371"/>
                    </a:lnTo>
                    <a:close/>
                    <a:moveTo>
                      <a:pt x="5476" y="7787"/>
                    </a:moveTo>
                    <a:lnTo>
                      <a:pt x="5622" y="7982"/>
                    </a:lnTo>
                    <a:lnTo>
                      <a:pt x="5816" y="8176"/>
                    </a:lnTo>
                    <a:lnTo>
                      <a:pt x="6133" y="8444"/>
                    </a:lnTo>
                    <a:lnTo>
                      <a:pt x="6449" y="8736"/>
                    </a:lnTo>
                    <a:lnTo>
                      <a:pt x="6790" y="8979"/>
                    </a:lnTo>
                    <a:lnTo>
                      <a:pt x="6984" y="9125"/>
                    </a:lnTo>
                    <a:lnTo>
                      <a:pt x="7057" y="9174"/>
                    </a:lnTo>
                    <a:lnTo>
                      <a:pt x="7155" y="9198"/>
                    </a:lnTo>
                    <a:lnTo>
                      <a:pt x="7155" y="9247"/>
                    </a:lnTo>
                    <a:lnTo>
                      <a:pt x="7179" y="9296"/>
                    </a:lnTo>
                    <a:lnTo>
                      <a:pt x="7301" y="9296"/>
                    </a:lnTo>
                    <a:lnTo>
                      <a:pt x="7398" y="9271"/>
                    </a:lnTo>
                    <a:lnTo>
                      <a:pt x="7568" y="9198"/>
                    </a:lnTo>
                    <a:lnTo>
                      <a:pt x="7617" y="9344"/>
                    </a:lnTo>
                    <a:lnTo>
                      <a:pt x="7690" y="9490"/>
                    </a:lnTo>
                    <a:lnTo>
                      <a:pt x="7885" y="9758"/>
                    </a:lnTo>
                    <a:lnTo>
                      <a:pt x="8006" y="9952"/>
                    </a:lnTo>
                    <a:lnTo>
                      <a:pt x="8177" y="10098"/>
                    </a:lnTo>
                    <a:lnTo>
                      <a:pt x="8250" y="10171"/>
                    </a:lnTo>
                    <a:lnTo>
                      <a:pt x="8347" y="10220"/>
                    </a:lnTo>
                    <a:lnTo>
                      <a:pt x="8469" y="10269"/>
                    </a:lnTo>
                    <a:lnTo>
                      <a:pt x="8566" y="10293"/>
                    </a:lnTo>
                    <a:lnTo>
                      <a:pt x="8615" y="10269"/>
                    </a:lnTo>
                    <a:lnTo>
                      <a:pt x="8615" y="10244"/>
                    </a:lnTo>
                    <a:lnTo>
                      <a:pt x="8542" y="10074"/>
                    </a:lnTo>
                    <a:lnTo>
                      <a:pt x="8420" y="9904"/>
                    </a:lnTo>
                    <a:lnTo>
                      <a:pt x="8177" y="9636"/>
                    </a:lnTo>
                    <a:lnTo>
                      <a:pt x="8055" y="9490"/>
                    </a:lnTo>
                    <a:lnTo>
                      <a:pt x="7982" y="9344"/>
                    </a:lnTo>
                    <a:lnTo>
                      <a:pt x="7885" y="9174"/>
                    </a:lnTo>
                    <a:lnTo>
                      <a:pt x="7763" y="9052"/>
                    </a:lnTo>
                    <a:lnTo>
                      <a:pt x="8079" y="8760"/>
                    </a:lnTo>
                    <a:lnTo>
                      <a:pt x="8128" y="8906"/>
                    </a:lnTo>
                    <a:lnTo>
                      <a:pt x="8225" y="9028"/>
                    </a:lnTo>
                    <a:lnTo>
                      <a:pt x="8420" y="9271"/>
                    </a:lnTo>
                    <a:lnTo>
                      <a:pt x="8542" y="9466"/>
                    </a:lnTo>
                    <a:lnTo>
                      <a:pt x="8688" y="9661"/>
                    </a:lnTo>
                    <a:lnTo>
                      <a:pt x="8785" y="9758"/>
                    </a:lnTo>
                    <a:lnTo>
                      <a:pt x="8882" y="9831"/>
                    </a:lnTo>
                    <a:lnTo>
                      <a:pt x="8980" y="9879"/>
                    </a:lnTo>
                    <a:lnTo>
                      <a:pt x="9077" y="9928"/>
                    </a:lnTo>
                    <a:lnTo>
                      <a:pt x="8615" y="10366"/>
                    </a:lnTo>
                    <a:lnTo>
                      <a:pt x="8250" y="10682"/>
                    </a:lnTo>
                    <a:lnTo>
                      <a:pt x="8225" y="10634"/>
                    </a:lnTo>
                    <a:lnTo>
                      <a:pt x="8201" y="10585"/>
                    </a:lnTo>
                    <a:lnTo>
                      <a:pt x="8031" y="10366"/>
                    </a:lnTo>
                    <a:lnTo>
                      <a:pt x="7812" y="10171"/>
                    </a:lnTo>
                    <a:lnTo>
                      <a:pt x="7374" y="9782"/>
                    </a:lnTo>
                    <a:lnTo>
                      <a:pt x="6960" y="9393"/>
                    </a:lnTo>
                    <a:lnTo>
                      <a:pt x="6546" y="9004"/>
                    </a:lnTo>
                    <a:lnTo>
                      <a:pt x="5670" y="8225"/>
                    </a:lnTo>
                    <a:lnTo>
                      <a:pt x="5500" y="8079"/>
                    </a:lnTo>
                    <a:lnTo>
                      <a:pt x="5330" y="7933"/>
                    </a:lnTo>
                    <a:lnTo>
                      <a:pt x="5476" y="7787"/>
                    </a:lnTo>
                    <a:close/>
                    <a:moveTo>
                      <a:pt x="5062" y="8152"/>
                    </a:moveTo>
                    <a:lnTo>
                      <a:pt x="5232" y="8322"/>
                    </a:lnTo>
                    <a:lnTo>
                      <a:pt x="5403" y="8493"/>
                    </a:lnTo>
                    <a:lnTo>
                      <a:pt x="6279" y="9271"/>
                    </a:lnTo>
                    <a:lnTo>
                      <a:pt x="6692" y="9636"/>
                    </a:lnTo>
                    <a:lnTo>
                      <a:pt x="7155" y="10025"/>
                    </a:lnTo>
                    <a:lnTo>
                      <a:pt x="7374" y="10220"/>
                    </a:lnTo>
                    <a:lnTo>
                      <a:pt x="7593" y="10415"/>
                    </a:lnTo>
                    <a:lnTo>
                      <a:pt x="7812" y="10609"/>
                    </a:lnTo>
                    <a:lnTo>
                      <a:pt x="8055" y="10780"/>
                    </a:lnTo>
                    <a:lnTo>
                      <a:pt x="8104" y="10804"/>
                    </a:lnTo>
                    <a:lnTo>
                      <a:pt x="7982" y="10901"/>
                    </a:lnTo>
                    <a:lnTo>
                      <a:pt x="6254" y="9466"/>
                    </a:lnTo>
                    <a:lnTo>
                      <a:pt x="5597" y="8882"/>
                    </a:lnTo>
                    <a:lnTo>
                      <a:pt x="5232" y="8590"/>
                    </a:lnTo>
                    <a:lnTo>
                      <a:pt x="5062" y="8468"/>
                    </a:lnTo>
                    <a:lnTo>
                      <a:pt x="4867" y="8347"/>
                    </a:lnTo>
                    <a:lnTo>
                      <a:pt x="5038" y="8176"/>
                    </a:lnTo>
                    <a:lnTo>
                      <a:pt x="5062" y="8152"/>
                    </a:lnTo>
                    <a:close/>
                    <a:moveTo>
                      <a:pt x="4746" y="8493"/>
                    </a:moveTo>
                    <a:lnTo>
                      <a:pt x="4867" y="8663"/>
                    </a:lnTo>
                    <a:lnTo>
                      <a:pt x="5038" y="8809"/>
                    </a:lnTo>
                    <a:lnTo>
                      <a:pt x="5378" y="9101"/>
                    </a:lnTo>
                    <a:lnTo>
                      <a:pt x="6060" y="9636"/>
                    </a:lnTo>
                    <a:lnTo>
                      <a:pt x="7787" y="11072"/>
                    </a:lnTo>
                    <a:lnTo>
                      <a:pt x="7617" y="11218"/>
                    </a:lnTo>
                    <a:lnTo>
                      <a:pt x="7398" y="11047"/>
                    </a:lnTo>
                    <a:lnTo>
                      <a:pt x="7155" y="10877"/>
                    </a:lnTo>
                    <a:lnTo>
                      <a:pt x="6911" y="10707"/>
                    </a:lnTo>
                    <a:lnTo>
                      <a:pt x="6668" y="10536"/>
                    </a:lnTo>
                    <a:lnTo>
                      <a:pt x="6181" y="10123"/>
                    </a:lnTo>
                    <a:lnTo>
                      <a:pt x="5719" y="9709"/>
                    </a:lnTo>
                    <a:lnTo>
                      <a:pt x="5281" y="9247"/>
                    </a:lnTo>
                    <a:lnTo>
                      <a:pt x="4867" y="8760"/>
                    </a:lnTo>
                    <a:lnTo>
                      <a:pt x="4770" y="8663"/>
                    </a:lnTo>
                    <a:lnTo>
                      <a:pt x="4673" y="8566"/>
                    </a:lnTo>
                    <a:lnTo>
                      <a:pt x="4746" y="8493"/>
                    </a:lnTo>
                    <a:close/>
                    <a:moveTo>
                      <a:pt x="11437" y="5256"/>
                    </a:moveTo>
                    <a:lnTo>
                      <a:pt x="11364" y="5281"/>
                    </a:lnTo>
                    <a:lnTo>
                      <a:pt x="11315" y="5305"/>
                    </a:lnTo>
                    <a:lnTo>
                      <a:pt x="11218" y="5354"/>
                    </a:lnTo>
                    <a:lnTo>
                      <a:pt x="10075" y="6376"/>
                    </a:lnTo>
                    <a:lnTo>
                      <a:pt x="8931" y="7422"/>
                    </a:lnTo>
                    <a:lnTo>
                      <a:pt x="8347" y="7933"/>
                    </a:lnTo>
                    <a:lnTo>
                      <a:pt x="7787" y="8468"/>
                    </a:lnTo>
                    <a:lnTo>
                      <a:pt x="7544" y="8663"/>
                    </a:lnTo>
                    <a:lnTo>
                      <a:pt x="7325" y="8882"/>
                    </a:lnTo>
                    <a:lnTo>
                      <a:pt x="7228" y="8785"/>
                    </a:lnTo>
                    <a:lnTo>
                      <a:pt x="7106" y="8712"/>
                    </a:lnTo>
                    <a:lnTo>
                      <a:pt x="6717" y="8395"/>
                    </a:lnTo>
                    <a:lnTo>
                      <a:pt x="6327" y="8079"/>
                    </a:lnTo>
                    <a:lnTo>
                      <a:pt x="6011" y="7763"/>
                    </a:lnTo>
                    <a:lnTo>
                      <a:pt x="5768" y="7568"/>
                    </a:lnTo>
                    <a:lnTo>
                      <a:pt x="5670" y="7495"/>
                    </a:lnTo>
                    <a:lnTo>
                      <a:pt x="5573" y="7446"/>
                    </a:lnTo>
                    <a:lnTo>
                      <a:pt x="5524" y="7422"/>
                    </a:lnTo>
                    <a:lnTo>
                      <a:pt x="5427" y="7373"/>
                    </a:lnTo>
                    <a:lnTo>
                      <a:pt x="5330" y="7373"/>
                    </a:lnTo>
                    <a:lnTo>
                      <a:pt x="5232" y="7398"/>
                    </a:lnTo>
                    <a:lnTo>
                      <a:pt x="5135" y="7446"/>
                    </a:lnTo>
                    <a:lnTo>
                      <a:pt x="4940" y="7568"/>
                    </a:lnTo>
                    <a:lnTo>
                      <a:pt x="4794" y="7690"/>
                    </a:lnTo>
                    <a:lnTo>
                      <a:pt x="4575" y="7860"/>
                    </a:lnTo>
                    <a:lnTo>
                      <a:pt x="4381" y="8030"/>
                    </a:lnTo>
                    <a:lnTo>
                      <a:pt x="4283" y="8152"/>
                    </a:lnTo>
                    <a:lnTo>
                      <a:pt x="4210" y="8249"/>
                    </a:lnTo>
                    <a:lnTo>
                      <a:pt x="4162" y="8371"/>
                    </a:lnTo>
                    <a:lnTo>
                      <a:pt x="4137" y="8493"/>
                    </a:lnTo>
                    <a:lnTo>
                      <a:pt x="4162" y="8566"/>
                    </a:lnTo>
                    <a:lnTo>
                      <a:pt x="4210" y="8639"/>
                    </a:lnTo>
                    <a:lnTo>
                      <a:pt x="4259" y="8687"/>
                    </a:lnTo>
                    <a:lnTo>
                      <a:pt x="4332" y="8712"/>
                    </a:lnTo>
                    <a:lnTo>
                      <a:pt x="4356" y="8809"/>
                    </a:lnTo>
                    <a:lnTo>
                      <a:pt x="4405" y="8906"/>
                    </a:lnTo>
                    <a:lnTo>
                      <a:pt x="4478" y="9028"/>
                    </a:lnTo>
                    <a:lnTo>
                      <a:pt x="4551" y="9150"/>
                    </a:lnTo>
                    <a:lnTo>
                      <a:pt x="4721" y="9344"/>
                    </a:lnTo>
                    <a:lnTo>
                      <a:pt x="4940" y="9588"/>
                    </a:lnTo>
                    <a:lnTo>
                      <a:pt x="5135" y="9831"/>
                    </a:lnTo>
                    <a:lnTo>
                      <a:pt x="5597" y="10269"/>
                    </a:lnTo>
                    <a:lnTo>
                      <a:pt x="5987" y="10634"/>
                    </a:lnTo>
                    <a:lnTo>
                      <a:pt x="6425" y="10999"/>
                    </a:lnTo>
                    <a:lnTo>
                      <a:pt x="6668" y="11169"/>
                    </a:lnTo>
                    <a:lnTo>
                      <a:pt x="6887" y="11315"/>
                    </a:lnTo>
                    <a:lnTo>
                      <a:pt x="7130" y="11461"/>
                    </a:lnTo>
                    <a:lnTo>
                      <a:pt x="7374" y="11583"/>
                    </a:lnTo>
                    <a:lnTo>
                      <a:pt x="7349" y="11607"/>
                    </a:lnTo>
                    <a:lnTo>
                      <a:pt x="7349" y="11680"/>
                    </a:lnTo>
                    <a:lnTo>
                      <a:pt x="7374" y="11753"/>
                    </a:lnTo>
                    <a:lnTo>
                      <a:pt x="7422" y="11777"/>
                    </a:lnTo>
                    <a:lnTo>
                      <a:pt x="7495" y="11777"/>
                    </a:lnTo>
                    <a:lnTo>
                      <a:pt x="7666" y="11729"/>
                    </a:lnTo>
                    <a:lnTo>
                      <a:pt x="7836" y="11631"/>
                    </a:lnTo>
                    <a:lnTo>
                      <a:pt x="7982" y="11534"/>
                    </a:lnTo>
                    <a:lnTo>
                      <a:pt x="8128" y="11412"/>
                    </a:lnTo>
                    <a:lnTo>
                      <a:pt x="8420" y="11145"/>
                    </a:lnTo>
                    <a:lnTo>
                      <a:pt x="8663" y="10901"/>
                    </a:lnTo>
                    <a:lnTo>
                      <a:pt x="9369" y="10244"/>
                    </a:lnTo>
                    <a:lnTo>
                      <a:pt x="10050" y="9563"/>
                    </a:lnTo>
                    <a:lnTo>
                      <a:pt x="10658" y="8955"/>
                    </a:lnTo>
                    <a:lnTo>
                      <a:pt x="11291" y="8298"/>
                    </a:lnTo>
                    <a:lnTo>
                      <a:pt x="11875" y="7617"/>
                    </a:lnTo>
                    <a:lnTo>
                      <a:pt x="12143" y="7276"/>
                    </a:lnTo>
                    <a:lnTo>
                      <a:pt x="12410" y="6911"/>
                    </a:lnTo>
                    <a:lnTo>
                      <a:pt x="12483" y="6960"/>
                    </a:lnTo>
                    <a:lnTo>
                      <a:pt x="12556" y="6984"/>
                    </a:lnTo>
                    <a:lnTo>
                      <a:pt x="12654" y="6984"/>
                    </a:lnTo>
                    <a:lnTo>
                      <a:pt x="12727" y="6935"/>
                    </a:lnTo>
                    <a:lnTo>
                      <a:pt x="12775" y="6887"/>
                    </a:lnTo>
                    <a:lnTo>
                      <a:pt x="12824" y="6814"/>
                    </a:lnTo>
                    <a:lnTo>
                      <a:pt x="12824" y="6741"/>
                    </a:lnTo>
                    <a:lnTo>
                      <a:pt x="12775" y="6643"/>
                    </a:lnTo>
                    <a:lnTo>
                      <a:pt x="12532" y="6327"/>
                    </a:lnTo>
                    <a:lnTo>
                      <a:pt x="12240" y="6011"/>
                    </a:lnTo>
                    <a:lnTo>
                      <a:pt x="11924" y="5646"/>
                    </a:lnTo>
                    <a:lnTo>
                      <a:pt x="11778" y="5475"/>
                    </a:lnTo>
                    <a:lnTo>
                      <a:pt x="11583" y="5305"/>
                    </a:lnTo>
                    <a:lnTo>
                      <a:pt x="11510" y="5256"/>
                    </a:lnTo>
                    <a:close/>
                    <a:moveTo>
                      <a:pt x="8104" y="439"/>
                    </a:moveTo>
                    <a:lnTo>
                      <a:pt x="8371" y="487"/>
                    </a:lnTo>
                    <a:lnTo>
                      <a:pt x="8663" y="536"/>
                    </a:lnTo>
                    <a:lnTo>
                      <a:pt x="9247" y="585"/>
                    </a:lnTo>
                    <a:lnTo>
                      <a:pt x="9588" y="633"/>
                    </a:lnTo>
                    <a:lnTo>
                      <a:pt x="9904" y="706"/>
                    </a:lnTo>
                    <a:lnTo>
                      <a:pt x="10537" y="877"/>
                    </a:lnTo>
                    <a:lnTo>
                      <a:pt x="10877" y="998"/>
                    </a:lnTo>
                    <a:lnTo>
                      <a:pt x="11218" y="1120"/>
                    </a:lnTo>
                    <a:lnTo>
                      <a:pt x="11559" y="1266"/>
                    </a:lnTo>
                    <a:lnTo>
                      <a:pt x="11875" y="1412"/>
                    </a:lnTo>
                    <a:lnTo>
                      <a:pt x="12191" y="1582"/>
                    </a:lnTo>
                    <a:lnTo>
                      <a:pt x="12508" y="1752"/>
                    </a:lnTo>
                    <a:lnTo>
                      <a:pt x="13116" y="2166"/>
                    </a:lnTo>
                    <a:lnTo>
                      <a:pt x="13408" y="2385"/>
                    </a:lnTo>
                    <a:lnTo>
                      <a:pt x="13700" y="2628"/>
                    </a:lnTo>
                    <a:lnTo>
                      <a:pt x="13968" y="2896"/>
                    </a:lnTo>
                    <a:lnTo>
                      <a:pt x="14235" y="3188"/>
                    </a:lnTo>
                    <a:lnTo>
                      <a:pt x="14479" y="3456"/>
                    </a:lnTo>
                    <a:lnTo>
                      <a:pt x="14698" y="3772"/>
                    </a:lnTo>
                    <a:lnTo>
                      <a:pt x="14917" y="4088"/>
                    </a:lnTo>
                    <a:lnTo>
                      <a:pt x="15111" y="4405"/>
                    </a:lnTo>
                    <a:lnTo>
                      <a:pt x="15282" y="4745"/>
                    </a:lnTo>
                    <a:lnTo>
                      <a:pt x="15452" y="5086"/>
                    </a:lnTo>
                    <a:lnTo>
                      <a:pt x="15574" y="5427"/>
                    </a:lnTo>
                    <a:lnTo>
                      <a:pt x="15720" y="5792"/>
                    </a:lnTo>
                    <a:lnTo>
                      <a:pt x="15817" y="6157"/>
                    </a:lnTo>
                    <a:lnTo>
                      <a:pt x="15914" y="6522"/>
                    </a:lnTo>
                    <a:lnTo>
                      <a:pt x="15987" y="6887"/>
                    </a:lnTo>
                    <a:lnTo>
                      <a:pt x="16036" y="7276"/>
                    </a:lnTo>
                    <a:lnTo>
                      <a:pt x="16109" y="8079"/>
                    </a:lnTo>
                    <a:lnTo>
                      <a:pt x="16109" y="8468"/>
                    </a:lnTo>
                    <a:lnTo>
                      <a:pt x="16109" y="8858"/>
                    </a:lnTo>
                    <a:lnTo>
                      <a:pt x="16085" y="9271"/>
                    </a:lnTo>
                    <a:lnTo>
                      <a:pt x="16060" y="9661"/>
                    </a:lnTo>
                    <a:lnTo>
                      <a:pt x="15987" y="10050"/>
                    </a:lnTo>
                    <a:lnTo>
                      <a:pt x="15914" y="10439"/>
                    </a:lnTo>
                    <a:lnTo>
                      <a:pt x="15817" y="10828"/>
                    </a:lnTo>
                    <a:lnTo>
                      <a:pt x="15695" y="11193"/>
                    </a:lnTo>
                    <a:lnTo>
                      <a:pt x="15549" y="11558"/>
                    </a:lnTo>
                    <a:lnTo>
                      <a:pt x="15379" y="11899"/>
                    </a:lnTo>
                    <a:lnTo>
                      <a:pt x="15184" y="12240"/>
                    </a:lnTo>
                    <a:lnTo>
                      <a:pt x="14965" y="12580"/>
                    </a:lnTo>
                    <a:lnTo>
                      <a:pt x="14722" y="12872"/>
                    </a:lnTo>
                    <a:lnTo>
                      <a:pt x="14430" y="13189"/>
                    </a:lnTo>
                    <a:lnTo>
                      <a:pt x="14138" y="13456"/>
                    </a:lnTo>
                    <a:lnTo>
                      <a:pt x="13846" y="13700"/>
                    </a:lnTo>
                    <a:lnTo>
                      <a:pt x="13530" y="13943"/>
                    </a:lnTo>
                    <a:lnTo>
                      <a:pt x="13213" y="14186"/>
                    </a:lnTo>
                    <a:lnTo>
                      <a:pt x="12532" y="14624"/>
                    </a:lnTo>
                    <a:lnTo>
                      <a:pt x="11851" y="15014"/>
                    </a:lnTo>
                    <a:lnTo>
                      <a:pt x="11510" y="15184"/>
                    </a:lnTo>
                    <a:lnTo>
                      <a:pt x="11145" y="15330"/>
                    </a:lnTo>
                    <a:lnTo>
                      <a:pt x="10415" y="15622"/>
                    </a:lnTo>
                    <a:lnTo>
                      <a:pt x="10050" y="15744"/>
                    </a:lnTo>
                    <a:lnTo>
                      <a:pt x="9685" y="15841"/>
                    </a:lnTo>
                    <a:lnTo>
                      <a:pt x="9320" y="15963"/>
                    </a:lnTo>
                    <a:lnTo>
                      <a:pt x="8980" y="16109"/>
                    </a:lnTo>
                    <a:lnTo>
                      <a:pt x="8907" y="16157"/>
                    </a:lnTo>
                    <a:lnTo>
                      <a:pt x="8882" y="16230"/>
                    </a:lnTo>
                    <a:lnTo>
                      <a:pt x="8104" y="16230"/>
                    </a:lnTo>
                    <a:lnTo>
                      <a:pt x="7739" y="16206"/>
                    </a:lnTo>
                    <a:lnTo>
                      <a:pt x="7349" y="16157"/>
                    </a:lnTo>
                    <a:lnTo>
                      <a:pt x="6984" y="16109"/>
                    </a:lnTo>
                    <a:lnTo>
                      <a:pt x="6619" y="16011"/>
                    </a:lnTo>
                    <a:lnTo>
                      <a:pt x="6254" y="15914"/>
                    </a:lnTo>
                    <a:lnTo>
                      <a:pt x="5889" y="15817"/>
                    </a:lnTo>
                    <a:lnTo>
                      <a:pt x="5524" y="15695"/>
                    </a:lnTo>
                    <a:lnTo>
                      <a:pt x="5184" y="15549"/>
                    </a:lnTo>
                    <a:lnTo>
                      <a:pt x="4843" y="15379"/>
                    </a:lnTo>
                    <a:lnTo>
                      <a:pt x="4502" y="15208"/>
                    </a:lnTo>
                    <a:lnTo>
                      <a:pt x="4162" y="15014"/>
                    </a:lnTo>
                    <a:lnTo>
                      <a:pt x="3845" y="14795"/>
                    </a:lnTo>
                    <a:lnTo>
                      <a:pt x="3553" y="14576"/>
                    </a:lnTo>
                    <a:lnTo>
                      <a:pt x="3237" y="14357"/>
                    </a:lnTo>
                    <a:lnTo>
                      <a:pt x="2921" y="14065"/>
                    </a:lnTo>
                    <a:lnTo>
                      <a:pt x="2629" y="13797"/>
                    </a:lnTo>
                    <a:lnTo>
                      <a:pt x="2361" y="13481"/>
                    </a:lnTo>
                    <a:lnTo>
                      <a:pt x="2094" y="13164"/>
                    </a:lnTo>
                    <a:lnTo>
                      <a:pt x="1850" y="12824"/>
                    </a:lnTo>
                    <a:lnTo>
                      <a:pt x="1631" y="12483"/>
                    </a:lnTo>
                    <a:lnTo>
                      <a:pt x="1437" y="12142"/>
                    </a:lnTo>
                    <a:lnTo>
                      <a:pt x="1242" y="11777"/>
                    </a:lnTo>
                    <a:lnTo>
                      <a:pt x="1096" y="11412"/>
                    </a:lnTo>
                    <a:lnTo>
                      <a:pt x="950" y="11023"/>
                    </a:lnTo>
                    <a:lnTo>
                      <a:pt x="804" y="10634"/>
                    </a:lnTo>
                    <a:lnTo>
                      <a:pt x="707" y="10244"/>
                    </a:lnTo>
                    <a:lnTo>
                      <a:pt x="609" y="9831"/>
                    </a:lnTo>
                    <a:lnTo>
                      <a:pt x="561" y="9442"/>
                    </a:lnTo>
                    <a:lnTo>
                      <a:pt x="512" y="9028"/>
                    </a:lnTo>
                    <a:lnTo>
                      <a:pt x="463" y="8614"/>
                    </a:lnTo>
                    <a:lnTo>
                      <a:pt x="463" y="8201"/>
                    </a:lnTo>
                    <a:lnTo>
                      <a:pt x="488" y="7787"/>
                    </a:lnTo>
                    <a:lnTo>
                      <a:pt x="512" y="7373"/>
                    </a:lnTo>
                    <a:lnTo>
                      <a:pt x="585" y="6960"/>
                    </a:lnTo>
                    <a:lnTo>
                      <a:pt x="658" y="6570"/>
                    </a:lnTo>
                    <a:lnTo>
                      <a:pt x="755" y="6181"/>
                    </a:lnTo>
                    <a:lnTo>
                      <a:pt x="877" y="5792"/>
                    </a:lnTo>
                    <a:lnTo>
                      <a:pt x="1023" y="5402"/>
                    </a:lnTo>
                    <a:lnTo>
                      <a:pt x="1169" y="5037"/>
                    </a:lnTo>
                    <a:lnTo>
                      <a:pt x="1364" y="4672"/>
                    </a:lnTo>
                    <a:lnTo>
                      <a:pt x="1558" y="4307"/>
                    </a:lnTo>
                    <a:lnTo>
                      <a:pt x="1777" y="3967"/>
                    </a:lnTo>
                    <a:lnTo>
                      <a:pt x="1996" y="3626"/>
                    </a:lnTo>
                    <a:lnTo>
                      <a:pt x="2264" y="3310"/>
                    </a:lnTo>
                    <a:lnTo>
                      <a:pt x="2532" y="2993"/>
                    </a:lnTo>
                    <a:lnTo>
                      <a:pt x="2823" y="2701"/>
                    </a:lnTo>
                    <a:lnTo>
                      <a:pt x="3115" y="2434"/>
                    </a:lnTo>
                    <a:lnTo>
                      <a:pt x="3432" y="2190"/>
                    </a:lnTo>
                    <a:lnTo>
                      <a:pt x="3748" y="1947"/>
                    </a:lnTo>
                    <a:lnTo>
                      <a:pt x="4089" y="1728"/>
                    </a:lnTo>
                    <a:lnTo>
                      <a:pt x="4429" y="1509"/>
                    </a:lnTo>
                    <a:lnTo>
                      <a:pt x="4794" y="1339"/>
                    </a:lnTo>
                    <a:lnTo>
                      <a:pt x="5159" y="1169"/>
                    </a:lnTo>
                    <a:lnTo>
                      <a:pt x="5524" y="998"/>
                    </a:lnTo>
                    <a:lnTo>
                      <a:pt x="5865" y="877"/>
                    </a:lnTo>
                    <a:lnTo>
                      <a:pt x="6206" y="779"/>
                    </a:lnTo>
                    <a:lnTo>
                      <a:pt x="6911" y="609"/>
                    </a:lnTo>
                    <a:lnTo>
                      <a:pt x="7203" y="560"/>
                    </a:lnTo>
                    <a:lnTo>
                      <a:pt x="7520" y="536"/>
                    </a:lnTo>
                    <a:lnTo>
                      <a:pt x="7812" y="487"/>
                    </a:lnTo>
                    <a:lnTo>
                      <a:pt x="8104" y="439"/>
                    </a:lnTo>
                    <a:close/>
                    <a:moveTo>
                      <a:pt x="7690" y="1"/>
                    </a:moveTo>
                    <a:lnTo>
                      <a:pt x="7374" y="25"/>
                    </a:lnTo>
                    <a:lnTo>
                      <a:pt x="7057" y="74"/>
                    </a:lnTo>
                    <a:lnTo>
                      <a:pt x="6644" y="147"/>
                    </a:lnTo>
                    <a:lnTo>
                      <a:pt x="6206" y="244"/>
                    </a:lnTo>
                    <a:lnTo>
                      <a:pt x="5792" y="366"/>
                    </a:lnTo>
                    <a:lnTo>
                      <a:pt x="5403" y="512"/>
                    </a:lnTo>
                    <a:lnTo>
                      <a:pt x="5013" y="682"/>
                    </a:lnTo>
                    <a:lnTo>
                      <a:pt x="4624" y="852"/>
                    </a:lnTo>
                    <a:lnTo>
                      <a:pt x="4259" y="1047"/>
                    </a:lnTo>
                    <a:lnTo>
                      <a:pt x="3918" y="1266"/>
                    </a:lnTo>
                    <a:lnTo>
                      <a:pt x="3578" y="1485"/>
                    </a:lnTo>
                    <a:lnTo>
                      <a:pt x="3237" y="1752"/>
                    </a:lnTo>
                    <a:lnTo>
                      <a:pt x="2921" y="1996"/>
                    </a:lnTo>
                    <a:lnTo>
                      <a:pt x="2604" y="2288"/>
                    </a:lnTo>
                    <a:lnTo>
                      <a:pt x="2288" y="2580"/>
                    </a:lnTo>
                    <a:lnTo>
                      <a:pt x="1996" y="2896"/>
                    </a:lnTo>
                    <a:lnTo>
                      <a:pt x="1704" y="3237"/>
                    </a:lnTo>
                    <a:lnTo>
                      <a:pt x="1461" y="3577"/>
                    </a:lnTo>
                    <a:lnTo>
                      <a:pt x="1218" y="3942"/>
                    </a:lnTo>
                    <a:lnTo>
                      <a:pt x="999" y="4307"/>
                    </a:lnTo>
                    <a:lnTo>
                      <a:pt x="804" y="4697"/>
                    </a:lnTo>
                    <a:lnTo>
                      <a:pt x="634" y="5086"/>
                    </a:lnTo>
                    <a:lnTo>
                      <a:pt x="488" y="5500"/>
                    </a:lnTo>
                    <a:lnTo>
                      <a:pt x="342" y="5889"/>
                    </a:lnTo>
                    <a:lnTo>
                      <a:pt x="244" y="6303"/>
                    </a:lnTo>
                    <a:lnTo>
                      <a:pt x="147" y="6741"/>
                    </a:lnTo>
                    <a:lnTo>
                      <a:pt x="74" y="7154"/>
                    </a:lnTo>
                    <a:lnTo>
                      <a:pt x="25" y="7592"/>
                    </a:lnTo>
                    <a:lnTo>
                      <a:pt x="1" y="8030"/>
                    </a:lnTo>
                    <a:lnTo>
                      <a:pt x="1" y="8468"/>
                    </a:lnTo>
                    <a:lnTo>
                      <a:pt x="1" y="8906"/>
                    </a:lnTo>
                    <a:lnTo>
                      <a:pt x="50" y="9344"/>
                    </a:lnTo>
                    <a:lnTo>
                      <a:pt x="98" y="9782"/>
                    </a:lnTo>
                    <a:lnTo>
                      <a:pt x="196" y="10196"/>
                    </a:lnTo>
                    <a:lnTo>
                      <a:pt x="293" y="10609"/>
                    </a:lnTo>
                    <a:lnTo>
                      <a:pt x="439" y="11023"/>
                    </a:lnTo>
                    <a:lnTo>
                      <a:pt x="585" y="11412"/>
                    </a:lnTo>
                    <a:lnTo>
                      <a:pt x="755" y="11802"/>
                    </a:lnTo>
                    <a:lnTo>
                      <a:pt x="926" y="12167"/>
                    </a:lnTo>
                    <a:lnTo>
                      <a:pt x="1145" y="12532"/>
                    </a:lnTo>
                    <a:lnTo>
                      <a:pt x="1364" y="12897"/>
                    </a:lnTo>
                    <a:lnTo>
                      <a:pt x="1607" y="13237"/>
                    </a:lnTo>
                    <a:lnTo>
                      <a:pt x="1875" y="13578"/>
                    </a:lnTo>
                    <a:lnTo>
                      <a:pt x="2142" y="13870"/>
                    </a:lnTo>
                    <a:lnTo>
                      <a:pt x="2434" y="14186"/>
                    </a:lnTo>
                    <a:lnTo>
                      <a:pt x="2726" y="14478"/>
                    </a:lnTo>
                    <a:lnTo>
                      <a:pt x="3067" y="14746"/>
                    </a:lnTo>
                    <a:lnTo>
                      <a:pt x="3383" y="14989"/>
                    </a:lnTo>
                    <a:lnTo>
                      <a:pt x="3724" y="15233"/>
                    </a:lnTo>
                    <a:lnTo>
                      <a:pt x="4089" y="15452"/>
                    </a:lnTo>
                    <a:lnTo>
                      <a:pt x="4454" y="15671"/>
                    </a:lnTo>
                    <a:lnTo>
                      <a:pt x="4819" y="15841"/>
                    </a:lnTo>
                    <a:lnTo>
                      <a:pt x="5208" y="16011"/>
                    </a:lnTo>
                    <a:lnTo>
                      <a:pt x="5597" y="16182"/>
                    </a:lnTo>
                    <a:lnTo>
                      <a:pt x="6011" y="16303"/>
                    </a:lnTo>
                    <a:lnTo>
                      <a:pt x="6425" y="16401"/>
                    </a:lnTo>
                    <a:lnTo>
                      <a:pt x="6838" y="16498"/>
                    </a:lnTo>
                    <a:lnTo>
                      <a:pt x="7252" y="16571"/>
                    </a:lnTo>
                    <a:lnTo>
                      <a:pt x="7690" y="16620"/>
                    </a:lnTo>
                    <a:lnTo>
                      <a:pt x="8128" y="16644"/>
                    </a:lnTo>
                    <a:lnTo>
                      <a:pt x="8566" y="16644"/>
                    </a:lnTo>
                    <a:lnTo>
                      <a:pt x="9004" y="16620"/>
                    </a:lnTo>
                    <a:lnTo>
                      <a:pt x="9101" y="16571"/>
                    </a:lnTo>
                    <a:lnTo>
                      <a:pt x="9174" y="16522"/>
                    </a:lnTo>
                    <a:lnTo>
                      <a:pt x="9539" y="16498"/>
                    </a:lnTo>
                    <a:lnTo>
                      <a:pt x="9929" y="16425"/>
                    </a:lnTo>
                    <a:lnTo>
                      <a:pt x="10318" y="16303"/>
                    </a:lnTo>
                    <a:lnTo>
                      <a:pt x="10707" y="16182"/>
                    </a:lnTo>
                    <a:lnTo>
                      <a:pt x="11072" y="16011"/>
                    </a:lnTo>
                    <a:lnTo>
                      <a:pt x="11437" y="15841"/>
                    </a:lnTo>
                    <a:lnTo>
                      <a:pt x="12143" y="15500"/>
                    </a:lnTo>
                    <a:lnTo>
                      <a:pt x="12508" y="15306"/>
                    </a:lnTo>
                    <a:lnTo>
                      <a:pt x="12848" y="15087"/>
                    </a:lnTo>
                    <a:lnTo>
                      <a:pt x="13213" y="14868"/>
                    </a:lnTo>
                    <a:lnTo>
                      <a:pt x="13554" y="14624"/>
                    </a:lnTo>
                    <a:lnTo>
                      <a:pt x="13895" y="14381"/>
                    </a:lnTo>
                    <a:lnTo>
                      <a:pt x="14211" y="14138"/>
                    </a:lnTo>
                    <a:lnTo>
                      <a:pt x="14527" y="13846"/>
                    </a:lnTo>
                    <a:lnTo>
                      <a:pt x="14819" y="13578"/>
                    </a:lnTo>
                    <a:lnTo>
                      <a:pt x="15111" y="13262"/>
                    </a:lnTo>
                    <a:lnTo>
                      <a:pt x="15379" y="12945"/>
                    </a:lnTo>
                    <a:lnTo>
                      <a:pt x="15598" y="12605"/>
                    </a:lnTo>
                    <a:lnTo>
                      <a:pt x="15817" y="12240"/>
                    </a:lnTo>
                    <a:lnTo>
                      <a:pt x="15987" y="11875"/>
                    </a:lnTo>
                    <a:lnTo>
                      <a:pt x="16158" y="11485"/>
                    </a:lnTo>
                    <a:lnTo>
                      <a:pt x="16279" y="11096"/>
                    </a:lnTo>
                    <a:lnTo>
                      <a:pt x="16401" y="10682"/>
                    </a:lnTo>
                    <a:lnTo>
                      <a:pt x="16474" y="10269"/>
                    </a:lnTo>
                    <a:lnTo>
                      <a:pt x="16547" y="9855"/>
                    </a:lnTo>
                    <a:lnTo>
                      <a:pt x="16596" y="9442"/>
                    </a:lnTo>
                    <a:lnTo>
                      <a:pt x="16620" y="9028"/>
                    </a:lnTo>
                    <a:lnTo>
                      <a:pt x="16620" y="8614"/>
                    </a:lnTo>
                    <a:lnTo>
                      <a:pt x="16596" y="8176"/>
                    </a:lnTo>
                    <a:lnTo>
                      <a:pt x="16571" y="7787"/>
                    </a:lnTo>
                    <a:lnTo>
                      <a:pt x="16523" y="7373"/>
                    </a:lnTo>
                    <a:lnTo>
                      <a:pt x="16450" y="6960"/>
                    </a:lnTo>
                    <a:lnTo>
                      <a:pt x="16377" y="6570"/>
                    </a:lnTo>
                    <a:lnTo>
                      <a:pt x="16279" y="6181"/>
                    </a:lnTo>
                    <a:lnTo>
                      <a:pt x="16158" y="5792"/>
                    </a:lnTo>
                    <a:lnTo>
                      <a:pt x="16036" y="5402"/>
                    </a:lnTo>
                    <a:lnTo>
                      <a:pt x="15890" y="5037"/>
                    </a:lnTo>
                    <a:lnTo>
                      <a:pt x="15720" y="4672"/>
                    </a:lnTo>
                    <a:lnTo>
                      <a:pt x="15549" y="4332"/>
                    </a:lnTo>
                    <a:lnTo>
                      <a:pt x="15355" y="3991"/>
                    </a:lnTo>
                    <a:lnTo>
                      <a:pt x="15136" y="3650"/>
                    </a:lnTo>
                    <a:lnTo>
                      <a:pt x="14917" y="3334"/>
                    </a:lnTo>
                    <a:lnTo>
                      <a:pt x="14649" y="3018"/>
                    </a:lnTo>
                    <a:lnTo>
                      <a:pt x="14406" y="2701"/>
                    </a:lnTo>
                    <a:lnTo>
                      <a:pt x="14114" y="2434"/>
                    </a:lnTo>
                    <a:lnTo>
                      <a:pt x="13822" y="2142"/>
                    </a:lnTo>
                    <a:lnTo>
                      <a:pt x="13505" y="1874"/>
                    </a:lnTo>
                    <a:lnTo>
                      <a:pt x="13213" y="1680"/>
                    </a:lnTo>
                    <a:lnTo>
                      <a:pt x="12897" y="1461"/>
                    </a:lnTo>
                    <a:lnTo>
                      <a:pt x="12605" y="1266"/>
                    </a:lnTo>
                    <a:lnTo>
                      <a:pt x="12289" y="1096"/>
                    </a:lnTo>
                    <a:lnTo>
                      <a:pt x="11632" y="779"/>
                    </a:lnTo>
                    <a:lnTo>
                      <a:pt x="10950" y="536"/>
                    </a:lnTo>
                    <a:lnTo>
                      <a:pt x="10561" y="414"/>
                    </a:lnTo>
                    <a:lnTo>
                      <a:pt x="10172" y="293"/>
                    </a:lnTo>
                    <a:lnTo>
                      <a:pt x="9783" y="220"/>
                    </a:lnTo>
                    <a:lnTo>
                      <a:pt x="9369" y="147"/>
                    </a:lnTo>
                    <a:lnTo>
                      <a:pt x="8834" y="74"/>
                    </a:lnTo>
                    <a:lnTo>
                      <a:pt x="8542" y="49"/>
                    </a:lnTo>
                    <a:lnTo>
                      <a:pt x="8274" y="74"/>
                    </a:lnTo>
                    <a:lnTo>
                      <a:pt x="8128" y="25"/>
                    </a:lnTo>
                    <a:lnTo>
                      <a:pt x="7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6115504" y="1288052"/>
                <a:ext cx="1784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8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進入排行榜選單</a:t>
                </a:r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5507758" y="2807483"/>
              <a:ext cx="2392655" cy="498988"/>
              <a:chOff x="5507758" y="1223224"/>
              <a:chExt cx="2392655" cy="498988"/>
            </a:xfrm>
          </p:grpSpPr>
          <p:sp>
            <p:nvSpPr>
              <p:cNvPr id="12" name="Shape 353"/>
              <p:cNvSpPr/>
              <p:nvPr/>
            </p:nvSpPr>
            <p:spPr>
              <a:xfrm>
                <a:off x="5507758" y="1223224"/>
                <a:ext cx="519966" cy="498988"/>
              </a:xfrm>
              <a:custGeom>
                <a:avLst/>
                <a:gdLst/>
                <a:ahLst/>
                <a:cxnLst/>
                <a:rect l="0" t="0" r="0" b="0"/>
                <a:pathLst>
                  <a:path w="16620" h="16644" extrusionOk="0">
                    <a:moveTo>
                      <a:pt x="11437" y="5767"/>
                    </a:moveTo>
                    <a:lnTo>
                      <a:pt x="11753" y="6132"/>
                    </a:lnTo>
                    <a:lnTo>
                      <a:pt x="12094" y="6522"/>
                    </a:lnTo>
                    <a:lnTo>
                      <a:pt x="11510" y="7179"/>
                    </a:lnTo>
                    <a:lnTo>
                      <a:pt x="11291" y="7008"/>
                    </a:lnTo>
                    <a:lnTo>
                      <a:pt x="11096" y="6862"/>
                    </a:lnTo>
                    <a:lnTo>
                      <a:pt x="10877" y="6668"/>
                    </a:lnTo>
                    <a:lnTo>
                      <a:pt x="10756" y="6570"/>
                    </a:lnTo>
                    <a:lnTo>
                      <a:pt x="10610" y="6497"/>
                    </a:lnTo>
                    <a:lnTo>
                      <a:pt x="10926" y="6230"/>
                    </a:lnTo>
                    <a:lnTo>
                      <a:pt x="10975" y="6303"/>
                    </a:lnTo>
                    <a:lnTo>
                      <a:pt x="11048" y="6400"/>
                    </a:lnTo>
                    <a:lnTo>
                      <a:pt x="11194" y="6546"/>
                    </a:lnTo>
                    <a:lnTo>
                      <a:pt x="11388" y="6789"/>
                    </a:lnTo>
                    <a:lnTo>
                      <a:pt x="11486" y="6887"/>
                    </a:lnTo>
                    <a:lnTo>
                      <a:pt x="11632" y="6960"/>
                    </a:lnTo>
                    <a:lnTo>
                      <a:pt x="11680" y="6960"/>
                    </a:lnTo>
                    <a:lnTo>
                      <a:pt x="11705" y="6911"/>
                    </a:lnTo>
                    <a:lnTo>
                      <a:pt x="11680" y="6765"/>
                    </a:lnTo>
                    <a:lnTo>
                      <a:pt x="11632" y="6619"/>
                    </a:lnTo>
                    <a:lnTo>
                      <a:pt x="11534" y="6522"/>
                    </a:lnTo>
                    <a:lnTo>
                      <a:pt x="11437" y="6400"/>
                    </a:lnTo>
                    <a:lnTo>
                      <a:pt x="11291" y="6205"/>
                    </a:lnTo>
                    <a:lnTo>
                      <a:pt x="11218" y="6108"/>
                    </a:lnTo>
                    <a:lnTo>
                      <a:pt x="11121" y="6059"/>
                    </a:lnTo>
                    <a:lnTo>
                      <a:pt x="11437" y="5767"/>
                    </a:lnTo>
                    <a:close/>
                    <a:moveTo>
                      <a:pt x="10464" y="6643"/>
                    </a:moveTo>
                    <a:lnTo>
                      <a:pt x="10537" y="6765"/>
                    </a:lnTo>
                    <a:lnTo>
                      <a:pt x="10634" y="6887"/>
                    </a:lnTo>
                    <a:lnTo>
                      <a:pt x="10853" y="7106"/>
                    </a:lnTo>
                    <a:lnTo>
                      <a:pt x="11048" y="7300"/>
                    </a:lnTo>
                    <a:lnTo>
                      <a:pt x="11242" y="7495"/>
                    </a:lnTo>
                    <a:lnTo>
                      <a:pt x="11121" y="7641"/>
                    </a:lnTo>
                    <a:lnTo>
                      <a:pt x="10902" y="7446"/>
                    </a:lnTo>
                    <a:lnTo>
                      <a:pt x="10658" y="7276"/>
                    </a:lnTo>
                    <a:lnTo>
                      <a:pt x="10440" y="7057"/>
                    </a:lnTo>
                    <a:lnTo>
                      <a:pt x="10318" y="6960"/>
                    </a:lnTo>
                    <a:lnTo>
                      <a:pt x="10172" y="6887"/>
                    </a:lnTo>
                    <a:lnTo>
                      <a:pt x="10464" y="6643"/>
                    </a:lnTo>
                    <a:close/>
                    <a:moveTo>
                      <a:pt x="10075" y="6984"/>
                    </a:moveTo>
                    <a:lnTo>
                      <a:pt x="10075" y="7057"/>
                    </a:lnTo>
                    <a:lnTo>
                      <a:pt x="10123" y="7130"/>
                    </a:lnTo>
                    <a:lnTo>
                      <a:pt x="10196" y="7276"/>
                    </a:lnTo>
                    <a:lnTo>
                      <a:pt x="10318" y="7398"/>
                    </a:lnTo>
                    <a:lnTo>
                      <a:pt x="10415" y="7519"/>
                    </a:lnTo>
                    <a:lnTo>
                      <a:pt x="10658" y="7714"/>
                    </a:lnTo>
                    <a:lnTo>
                      <a:pt x="10780" y="7811"/>
                    </a:lnTo>
                    <a:lnTo>
                      <a:pt x="10926" y="7909"/>
                    </a:lnTo>
                    <a:lnTo>
                      <a:pt x="10683" y="8176"/>
                    </a:lnTo>
                    <a:lnTo>
                      <a:pt x="10585" y="8055"/>
                    </a:lnTo>
                    <a:lnTo>
                      <a:pt x="10488" y="7957"/>
                    </a:lnTo>
                    <a:lnTo>
                      <a:pt x="10269" y="7787"/>
                    </a:lnTo>
                    <a:lnTo>
                      <a:pt x="10002" y="7519"/>
                    </a:lnTo>
                    <a:lnTo>
                      <a:pt x="9734" y="7276"/>
                    </a:lnTo>
                    <a:lnTo>
                      <a:pt x="10075" y="6984"/>
                    </a:lnTo>
                    <a:close/>
                    <a:moveTo>
                      <a:pt x="9515" y="7495"/>
                    </a:moveTo>
                    <a:lnTo>
                      <a:pt x="9612" y="7617"/>
                    </a:lnTo>
                    <a:lnTo>
                      <a:pt x="9710" y="7738"/>
                    </a:lnTo>
                    <a:lnTo>
                      <a:pt x="9953" y="7957"/>
                    </a:lnTo>
                    <a:lnTo>
                      <a:pt x="10172" y="8201"/>
                    </a:lnTo>
                    <a:lnTo>
                      <a:pt x="10318" y="8347"/>
                    </a:lnTo>
                    <a:lnTo>
                      <a:pt x="10464" y="8444"/>
                    </a:lnTo>
                    <a:lnTo>
                      <a:pt x="10172" y="8809"/>
                    </a:lnTo>
                    <a:lnTo>
                      <a:pt x="9904" y="8468"/>
                    </a:lnTo>
                    <a:lnTo>
                      <a:pt x="9661" y="8176"/>
                    </a:lnTo>
                    <a:lnTo>
                      <a:pt x="9466" y="7933"/>
                    </a:lnTo>
                    <a:lnTo>
                      <a:pt x="9369" y="7811"/>
                    </a:lnTo>
                    <a:lnTo>
                      <a:pt x="9272" y="7714"/>
                    </a:lnTo>
                    <a:lnTo>
                      <a:pt x="9515" y="7495"/>
                    </a:lnTo>
                    <a:close/>
                    <a:moveTo>
                      <a:pt x="9004" y="7933"/>
                    </a:moveTo>
                    <a:lnTo>
                      <a:pt x="9126" y="8128"/>
                    </a:lnTo>
                    <a:lnTo>
                      <a:pt x="9272" y="8298"/>
                    </a:lnTo>
                    <a:lnTo>
                      <a:pt x="9564" y="8663"/>
                    </a:lnTo>
                    <a:lnTo>
                      <a:pt x="9880" y="9028"/>
                    </a:lnTo>
                    <a:lnTo>
                      <a:pt x="9904" y="9077"/>
                    </a:lnTo>
                    <a:lnTo>
                      <a:pt x="9856" y="9125"/>
                    </a:lnTo>
                    <a:lnTo>
                      <a:pt x="9734" y="9271"/>
                    </a:lnTo>
                    <a:lnTo>
                      <a:pt x="9710" y="9198"/>
                    </a:lnTo>
                    <a:lnTo>
                      <a:pt x="9442" y="8858"/>
                    </a:lnTo>
                    <a:lnTo>
                      <a:pt x="9126" y="8517"/>
                    </a:lnTo>
                    <a:lnTo>
                      <a:pt x="8955" y="8322"/>
                    </a:lnTo>
                    <a:lnTo>
                      <a:pt x="8785" y="8152"/>
                    </a:lnTo>
                    <a:lnTo>
                      <a:pt x="9004" y="7933"/>
                    </a:lnTo>
                    <a:close/>
                    <a:moveTo>
                      <a:pt x="8517" y="8371"/>
                    </a:moveTo>
                    <a:lnTo>
                      <a:pt x="8663" y="8590"/>
                    </a:lnTo>
                    <a:lnTo>
                      <a:pt x="8809" y="8785"/>
                    </a:lnTo>
                    <a:lnTo>
                      <a:pt x="9101" y="9150"/>
                    </a:lnTo>
                    <a:lnTo>
                      <a:pt x="9272" y="9320"/>
                    </a:lnTo>
                    <a:lnTo>
                      <a:pt x="9442" y="9466"/>
                    </a:lnTo>
                    <a:lnTo>
                      <a:pt x="9515" y="9490"/>
                    </a:lnTo>
                    <a:lnTo>
                      <a:pt x="9199" y="9806"/>
                    </a:lnTo>
                    <a:lnTo>
                      <a:pt x="9174" y="9709"/>
                    </a:lnTo>
                    <a:lnTo>
                      <a:pt x="9150" y="9612"/>
                    </a:lnTo>
                    <a:lnTo>
                      <a:pt x="9053" y="9442"/>
                    </a:lnTo>
                    <a:lnTo>
                      <a:pt x="8931" y="9271"/>
                    </a:lnTo>
                    <a:lnTo>
                      <a:pt x="8785" y="9125"/>
                    </a:lnTo>
                    <a:lnTo>
                      <a:pt x="8590" y="8833"/>
                    </a:lnTo>
                    <a:lnTo>
                      <a:pt x="8444" y="8663"/>
                    </a:lnTo>
                    <a:lnTo>
                      <a:pt x="8323" y="8541"/>
                    </a:lnTo>
                    <a:lnTo>
                      <a:pt x="8517" y="8371"/>
                    </a:lnTo>
                    <a:close/>
                    <a:moveTo>
                      <a:pt x="5476" y="7787"/>
                    </a:moveTo>
                    <a:lnTo>
                      <a:pt x="5622" y="7982"/>
                    </a:lnTo>
                    <a:lnTo>
                      <a:pt x="5816" y="8176"/>
                    </a:lnTo>
                    <a:lnTo>
                      <a:pt x="6133" y="8444"/>
                    </a:lnTo>
                    <a:lnTo>
                      <a:pt x="6449" y="8736"/>
                    </a:lnTo>
                    <a:lnTo>
                      <a:pt x="6790" y="8979"/>
                    </a:lnTo>
                    <a:lnTo>
                      <a:pt x="6984" y="9125"/>
                    </a:lnTo>
                    <a:lnTo>
                      <a:pt x="7057" y="9174"/>
                    </a:lnTo>
                    <a:lnTo>
                      <a:pt x="7155" y="9198"/>
                    </a:lnTo>
                    <a:lnTo>
                      <a:pt x="7155" y="9247"/>
                    </a:lnTo>
                    <a:lnTo>
                      <a:pt x="7179" y="9296"/>
                    </a:lnTo>
                    <a:lnTo>
                      <a:pt x="7301" y="9296"/>
                    </a:lnTo>
                    <a:lnTo>
                      <a:pt x="7398" y="9271"/>
                    </a:lnTo>
                    <a:lnTo>
                      <a:pt x="7568" y="9198"/>
                    </a:lnTo>
                    <a:lnTo>
                      <a:pt x="7617" y="9344"/>
                    </a:lnTo>
                    <a:lnTo>
                      <a:pt x="7690" y="9490"/>
                    </a:lnTo>
                    <a:lnTo>
                      <a:pt x="7885" y="9758"/>
                    </a:lnTo>
                    <a:lnTo>
                      <a:pt x="8006" y="9952"/>
                    </a:lnTo>
                    <a:lnTo>
                      <a:pt x="8177" y="10098"/>
                    </a:lnTo>
                    <a:lnTo>
                      <a:pt x="8250" y="10171"/>
                    </a:lnTo>
                    <a:lnTo>
                      <a:pt x="8347" y="10220"/>
                    </a:lnTo>
                    <a:lnTo>
                      <a:pt x="8469" y="10269"/>
                    </a:lnTo>
                    <a:lnTo>
                      <a:pt x="8566" y="10293"/>
                    </a:lnTo>
                    <a:lnTo>
                      <a:pt x="8615" y="10269"/>
                    </a:lnTo>
                    <a:lnTo>
                      <a:pt x="8615" y="10244"/>
                    </a:lnTo>
                    <a:lnTo>
                      <a:pt x="8542" y="10074"/>
                    </a:lnTo>
                    <a:lnTo>
                      <a:pt x="8420" y="9904"/>
                    </a:lnTo>
                    <a:lnTo>
                      <a:pt x="8177" y="9636"/>
                    </a:lnTo>
                    <a:lnTo>
                      <a:pt x="8055" y="9490"/>
                    </a:lnTo>
                    <a:lnTo>
                      <a:pt x="7982" y="9344"/>
                    </a:lnTo>
                    <a:lnTo>
                      <a:pt x="7885" y="9174"/>
                    </a:lnTo>
                    <a:lnTo>
                      <a:pt x="7763" y="9052"/>
                    </a:lnTo>
                    <a:lnTo>
                      <a:pt x="8079" y="8760"/>
                    </a:lnTo>
                    <a:lnTo>
                      <a:pt x="8128" y="8906"/>
                    </a:lnTo>
                    <a:lnTo>
                      <a:pt x="8225" y="9028"/>
                    </a:lnTo>
                    <a:lnTo>
                      <a:pt x="8420" y="9271"/>
                    </a:lnTo>
                    <a:lnTo>
                      <a:pt x="8542" y="9466"/>
                    </a:lnTo>
                    <a:lnTo>
                      <a:pt x="8688" y="9661"/>
                    </a:lnTo>
                    <a:lnTo>
                      <a:pt x="8785" y="9758"/>
                    </a:lnTo>
                    <a:lnTo>
                      <a:pt x="8882" y="9831"/>
                    </a:lnTo>
                    <a:lnTo>
                      <a:pt x="8980" y="9879"/>
                    </a:lnTo>
                    <a:lnTo>
                      <a:pt x="9077" y="9928"/>
                    </a:lnTo>
                    <a:lnTo>
                      <a:pt x="8615" y="10366"/>
                    </a:lnTo>
                    <a:lnTo>
                      <a:pt x="8250" y="10682"/>
                    </a:lnTo>
                    <a:lnTo>
                      <a:pt x="8225" y="10634"/>
                    </a:lnTo>
                    <a:lnTo>
                      <a:pt x="8201" y="10585"/>
                    </a:lnTo>
                    <a:lnTo>
                      <a:pt x="8031" y="10366"/>
                    </a:lnTo>
                    <a:lnTo>
                      <a:pt x="7812" y="10171"/>
                    </a:lnTo>
                    <a:lnTo>
                      <a:pt x="7374" y="9782"/>
                    </a:lnTo>
                    <a:lnTo>
                      <a:pt x="6960" y="9393"/>
                    </a:lnTo>
                    <a:lnTo>
                      <a:pt x="6546" y="9004"/>
                    </a:lnTo>
                    <a:lnTo>
                      <a:pt x="5670" y="8225"/>
                    </a:lnTo>
                    <a:lnTo>
                      <a:pt x="5500" y="8079"/>
                    </a:lnTo>
                    <a:lnTo>
                      <a:pt x="5330" y="7933"/>
                    </a:lnTo>
                    <a:lnTo>
                      <a:pt x="5476" y="7787"/>
                    </a:lnTo>
                    <a:close/>
                    <a:moveTo>
                      <a:pt x="5062" y="8152"/>
                    </a:moveTo>
                    <a:lnTo>
                      <a:pt x="5232" y="8322"/>
                    </a:lnTo>
                    <a:lnTo>
                      <a:pt x="5403" y="8493"/>
                    </a:lnTo>
                    <a:lnTo>
                      <a:pt x="6279" y="9271"/>
                    </a:lnTo>
                    <a:lnTo>
                      <a:pt x="6692" y="9636"/>
                    </a:lnTo>
                    <a:lnTo>
                      <a:pt x="7155" y="10025"/>
                    </a:lnTo>
                    <a:lnTo>
                      <a:pt x="7374" y="10220"/>
                    </a:lnTo>
                    <a:lnTo>
                      <a:pt x="7593" y="10415"/>
                    </a:lnTo>
                    <a:lnTo>
                      <a:pt x="7812" y="10609"/>
                    </a:lnTo>
                    <a:lnTo>
                      <a:pt x="8055" y="10780"/>
                    </a:lnTo>
                    <a:lnTo>
                      <a:pt x="8104" y="10804"/>
                    </a:lnTo>
                    <a:lnTo>
                      <a:pt x="7982" y="10901"/>
                    </a:lnTo>
                    <a:lnTo>
                      <a:pt x="6254" y="9466"/>
                    </a:lnTo>
                    <a:lnTo>
                      <a:pt x="5597" y="8882"/>
                    </a:lnTo>
                    <a:lnTo>
                      <a:pt x="5232" y="8590"/>
                    </a:lnTo>
                    <a:lnTo>
                      <a:pt x="5062" y="8468"/>
                    </a:lnTo>
                    <a:lnTo>
                      <a:pt x="4867" y="8347"/>
                    </a:lnTo>
                    <a:lnTo>
                      <a:pt x="5038" y="8176"/>
                    </a:lnTo>
                    <a:lnTo>
                      <a:pt x="5062" y="8152"/>
                    </a:lnTo>
                    <a:close/>
                    <a:moveTo>
                      <a:pt x="4746" y="8493"/>
                    </a:moveTo>
                    <a:lnTo>
                      <a:pt x="4867" y="8663"/>
                    </a:lnTo>
                    <a:lnTo>
                      <a:pt x="5038" y="8809"/>
                    </a:lnTo>
                    <a:lnTo>
                      <a:pt x="5378" y="9101"/>
                    </a:lnTo>
                    <a:lnTo>
                      <a:pt x="6060" y="9636"/>
                    </a:lnTo>
                    <a:lnTo>
                      <a:pt x="7787" y="11072"/>
                    </a:lnTo>
                    <a:lnTo>
                      <a:pt x="7617" y="11218"/>
                    </a:lnTo>
                    <a:lnTo>
                      <a:pt x="7398" y="11047"/>
                    </a:lnTo>
                    <a:lnTo>
                      <a:pt x="7155" y="10877"/>
                    </a:lnTo>
                    <a:lnTo>
                      <a:pt x="6911" y="10707"/>
                    </a:lnTo>
                    <a:lnTo>
                      <a:pt x="6668" y="10536"/>
                    </a:lnTo>
                    <a:lnTo>
                      <a:pt x="6181" y="10123"/>
                    </a:lnTo>
                    <a:lnTo>
                      <a:pt x="5719" y="9709"/>
                    </a:lnTo>
                    <a:lnTo>
                      <a:pt x="5281" y="9247"/>
                    </a:lnTo>
                    <a:lnTo>
                      <a:pt x="4867" y="8760"/>
                    </a:lnTo>
                    <a:lnTo>
                      <a:pt x="4770" y="8663"/>
                    </a:lnTo>
                    <a:lnTo>
                      <a:pt x="4673" y="8566"/>
                    </a:lnTo>
                    <a:lnTo>
                      <a:pt x="4746" y="8493"/>
                    </a:lnTo>
                    <a:close/>
                    <a:moveTo>
                      <a:pt x="11437" y="5256"/>
                    </a:moveTo>
                    <a:lnTo>
                      <a:pt x="11364" y="5281"/>
                    </a:lnTo>
                    <a:lnTo>
                      <a:pt x="11315" y="5305"/>
                    </a:lnTo>
                    <a:lnTo>
                      <a:pt x="11218" y="5354"/>
                    </a:lnTo>
                    <a:lnTo>
                      <a:pt x="10075" y="6376"/>
                    </a:lnTo>
                    <a:lnTo>
                      <a:pt x="8931" y="7422"/>
                    </a:lnTo>
                    <a:lnTo>
                      <a:pt x="8347" y="7933"/>
                    </a:lnTo>
                    <a:lnTo>
                      <a:pt x="7787" y="8468"/>
                    </a:lnTo>
                    <a:lnTo>
                      <a:pt x="7544" y="8663"/>
                    </a:lnTo>
                    <a:lnTo>
                      <a:pt x="7325" y="8882"/>
                    </a:lnTo>
                    <a:lnTo>
                      <a:pt x="7228" y="8785"/>
                    </a:lnTo>
                    <a:lnTo>
                      <a:pt x="7106" y="8712"/>
                    </a:lnTo>
                    <a:lnTo>
                      <a:pt x="6717" y="8395"/>
                    </a:lnTo>
                    <a:lnTo>
                      <a:pt x="6327" y="8079"/>
                    </a:lnTo>
                    <a:lnTo>
                      <a:pt x="6011" y="7763"/>
                    </a:lnTo>
                    <a:lnTo>
                      <a:pt x="5768" y="7568"/>
                    </a:lnTo>
                    <a:lnTo>
                      <a:pt x="5670" y="7495"/>
                    </a:lnTo>
                    <a:lnTo>
                      <a:pt x="5573" y="7446"/>
                    </a:lnTo>
                    <a:lnTo>
                      <a:pt x="5524" y="7422"/>
                    </a:lnTo>
                    <a:lnTo>
                      <a:pt x="5427" y="7373"/>
                    </a:lnTo>
                    <a:lnTo>
                      <a:pt x="5330" y="7373"/>
                    </a:lnTo>
                    <a:lnTo>
                      <a:pt x="5232" y="7398"/>
                    </a:lnTo>
                    <a:lnTo>
                      <a:pt x="5135" y="7446"/>
                    </a:lnTo>
                    <a:lnTo>
                      <a:pt x="4940" y="7568"/>
                    </a:lnTo>
                    <a:lnTo>
                      <a:pt x="4794" y="7690"/>
                    </a:lnTo>
                    <a:lnTo>
                      <a:pt x="4575" y="7860"/>
                    </a:lnTo>
                    <a:lnTo>
                      <a:pt x="4381" y="8030"/>
                    </a:lnTo>
                    <a:lnTo>
                      <a:pt x="4283" y="8152"/>
                    </a:lnTo>
                    <a:lnTo>
                      <a:pt x="4210" y="8249"/>
                    </a:lnTo>
                    <a:lnTo>
                      <a:pt x="4162" y="8371"/>
                    </a:lnTo>
                    <a:lnTo>
                      <a:pt x="4137" y="8493"/>
                    </a:lnTo>
                    <a:lnTo>
                      <a:pt x="4162" y="8566"/>
                    </a:lnTo>
                    <a:lnTo>
                      <a:pt x="4210" y="8639"/>
                    </a:lnTo>
                    <a:lnTo>
                      <a:pt x="4259" y="8687"/>
                    </a:lnTo>
                    <a:lnTo>
                      <a:pt x="4332" y="8712"/>
                    </a:lnTo>
                    <a:lnTo>
                      <a:pt x="4356" y="8809"/>
                    </a:lnTo>
                    <a:lnTo>
                      <a:pt x="4405" y="8906"/>
                    </a:lnTo>
                    <a:lnTo>
                      <a:pt x="4478" y="9028"/>
                    </a:lnTo>
                    <a:lnTo>
                      <a:pt x="4551" y="9150"/>
                    </a:lnTo>
                    <a:lnTo>
                      <a:pt x="4721" y="9344"/>
                    </a:lnTo>
                    <a:lnTo>
                      <a:pt x="4940" y="9588"/>
                    </a:lnTo>
                    <a:lnTo>
                      <a:pt x="5135" y="9831"/>
                    </a:lnTo>
                    <a:lnTo>
                      <a:pt x="5597" y="10269"/>
                    </a:lnTo>
                    <a:lnTo>
                      <a:pt x="5987" y="10634"/>
                    </a:lnTo>
                    <a:lnTo>
                      <a:pt x="6425" y="10999"/>
                    </a:lnTo>
                    <a:lnTo>
                      <a:pt x="6668" y="11169"/>
                    </a:lnTo>
                    <a:lnTo>
                      <a:pt x="6887" y="11315"/>
                    </a:lnTo>
                    <a:lnTo>
                      <a:pt x="7130" y="11461"/>
                    </a:lnTo>
                    <a:lnTo>
                      <a:pt x="7374" y="11583"/>
                    </a:lnTo>
                    <a:lnTo>
                      <a:pt x="7349" y="11607"/>
                    </a:lnTo>
                    <a:lnTo>
                      <a:pt x="7349" y="11680"/>
                    </a:lnTo>
                    <a:lnTo>
                      <a:pt x="7374" y="11753"/>
                    </a:lnTo>
                    <a:lnTo>
                      <a:pt x="7422" y="11777"/>
                    </a:lnTo>
                    <a:lnTo>
                      <a:pt x="7495" y="11777"/>
                    </a:lnTo>
                    <a:lnTo>
                      <a:pt x="7666" y="11729"/>
                    </a:lnTo>
                    <a:lnTo>
                      <a:pt x="7836" y="11631"/>
                    </a:lnTo>
                    <a:lnTo>
                      <a:pt x="7982" y="11534"/>
                    </a:lnTo>
                    <a:lnTo>
                      <a:pt x="8128" y="11412"/>
                    </a:lnTo>
                    <a:lnTo>
                      <a:pt x="8420" y="11145"/>
                    </a:lnTo>
                    <a:lnTo>
                      <a:pt x="8663" y="10901"/>
                    </a:lnTo>
                    <a:lnTo>
                      <a:pt x="9369" y="10244"/>
                    </a:lnTo>
                    <a:lnTo>
                      <a:pt x="10050" y="9563"/>
                    </a:lnTo>
                    <a:lnTo>
                      <a:pt x="10658" y="8955"/>
                    </a:lnTo>
                    <a:lnTo>
                      <a:pt x="11291" y="8298"/>
                    </a:lnTo>
                    <a:lnTo>
                      <a:pt x="11875" y="7617"/>
                    </a:lnTo>
                    <a:lnTo>
                      <a:pt x="12143" y="7276"/>
                    </a:lnTo>
                    <a:lnTo>
                      <a:pt x="12410" y="6911"/>
                    </a:lnTo>
                    <a:lnTo>
                      <a:pt x="12483" y="6960"/>
                    </a:lnTo>
                    <a:lnTo>
                      <a:pt x="12556" y="6984"/>
                    </a:lnTo>
                    <a:lnTo>
                      <a:pt x="12654" y="6984"/>
                    </a:lnTo>
                    <a:lnTo>
                      <a:pt x="12727" y="6935"/>
                    </a:lnTo>
                    <a:lnTo>
                      <a:pt x="12775" y="6887"/>
                    </a:lnTo>
                    <a:lnTo>
                      <a:pt x="12824" y="6814"/>
                    </a:lnTo>
                    <a:lnTo>
                      <a:pt x="12824" y="6741"/>
                    </a:lnTo>
                    <a:lnTo>
                      <a:pt x="12775" y="6643"/>
                    </a:lnTo>
                    <a:lnTo>
                      <a:pt x="12532" y="6327"/>
                    </a:lnTo>
                    <a:lnTo>
                      <a:pt x="12240" y="6011"/>
                    </a:lnTo>
                    <a:lnTo>
                      <a:pt x="11924" y="5646"/>
                    </a:lnTo>
                    <a:lnTo>
                      <a:pt x="11778" y="5475"/>
                    </a:lnTo>
                    <a:lnTo>
                      <a:pt x="11583" y="5305"/>
                    </a:lnTo>
                    <a:lnTo>
                      <a:pt x="11510" y="5256"/>
                    </a:lnTo>
                    <a:close/>
                    <a:moveTo>
                      <a:pt x="8104" y="439"/>
                    </a:moveTo>
                    <a:lnTo>
                      <a:pt x="8371" y="487"/>
                    </a:lnTo>
                    <a:lnTo>
                      <a:pt x="8663" y="536"/>
                    </a:lnTo>
                    <a:lnTo>
                      <a:pt x="9247" y="585"/>
                    </a:lnTo>
                    <a:lnTo>
                      <a:pt x="9588" y="633"/>
                    </a:lnTo>
                    <a:lnTo>
                      <a:pt x="9904" y="706"/>
                    </a:lnTo>
                    <a:lnTo>
                      <a:pt x="10537" y="877"/>
                    </a:lnTo>
                    <a:lnTo>
                      <a:pt x="10877" y="998"/>
                    </a:lnTo>
                    <a:lnTo>
                      <a:pt x="11218" y="1120"/>
                    </a:lnTo>
                    <a:lnTo>
                      <a:pt x="11559" y="1266"/>
                    </a:lnTo>
                    <a:lnTo>
                      <a:pt x="11875" y="1412"/>
                    </a:lnTo>
                    <a:lnTo>
                      <a:pt x="12191" y="1582"/>
                    </a:lnTo>
                    <a:lnTo>
                      <a:pt x="12508" y="1752"/>
                    </a:lnTo>
                    <a:lnTo>
                      <a:pt x="13116" y="2166"/>
                    </a:lnTo>
                    <a:lnTo>
                      <a:pt x="13408" y="2385"/>
                    </a:lnTo>
                    <a:lnTo>
                      <a:pt x="13700" y="2628"/>
                    </a:lnTo>
                    <a:lnTo>
                      <a:pt x="13968" y="2896"/>
                    </a:lnTo>
                    <a:lnTo>
                      <a:pt x="14235" y="3188"/>
                    </a:lnTo>
                    <a:lnTo>
                      <a:pt x="14479" y="3456"/>
                    </a:lnTo>
                    <a:lnTo>
                      <a:pt x="14698" y="3772"/>
                    </a:lnTo>
                    <a:lnTo>
                      <a:pt x="14917" y="4088"/>
                    </a:lnTo>
                    <a:lnTo>
                      <a:pt x="15111" y="4405"/>
                    </a:lnTo>
                    <a:lnTo>
                      <a:pt x="15282" y="4745"/>
                    </a:lnTo>
                    <a:lnTo>
                      <a:pt x="15452" y="5086"/>
                    </a:lnTo>
                    <a:lnTo>
                      <a:pt x="15574" y="5427"/>
                    </a:lnTo>
                    <a:lnTo>
                      <a:pt x="15720" y="5792"/>
                    </a:lnTo>
                    <a:lnTo>
                      <a:pt x="15817" y="6157"/>
                    </a:lnTo>
                    <a:lnTo>
                      <a:pt x="15914" y="6522"/>
                    </a:lnTo>
                    <a:lnTo>
                      <a:pt x="15987" y="6887"/>
                    </a:lnTo>
                    <a:lnTo>
                      <a:pt x="16036" y="7276"/>
                    </a:lnTo>
                    <a:lnTo>
                      <a:pt x="16109" y="8079"/>
                    </a:lnTo>
                    <a:lnTo>
                      <a:pt x="16109" y="8468"/>
                    </a:lnTo>
                    <a:lnTo>
                      <a:pt x="16109" y="8858"/>
                    </a:lnTo>
                    <a:lnTo>
                      <a:pt x="16085" y="9271"/>
                    </a:lnTo>
                    <a:lnTo>
                      <a:pt x="16060" y="9661"/>
                    </a:lnTo>
                    <a:lnTo>
                      <a:pt x="15987" y="10050"/>
                    </a:lnTo>
                    <a:lnTo>
                      <a:pt x="15914" y="10439"/>
                    </a:lnTo>
                    <a:lnTo>
                      <a:pt x="15817" y="10828"/>
                    </a:lnTo>
                    <a:lnTo>
                      <a:pt x="15695" y="11193"/>
                    </a:lnTo>
                    <a:lnTo>
                      <a:pt x="15549" y="11558"/>
                    </a:lnTo>
                    <a:lnTo>
                      <a:pt x="15379" y="11899"/>
                    </a:lnTo>
                    <a:lnTo>
                      <a:pt x="15184" y="12240"/>
                    </a:lnTo>
                    <a:lnTo>
                      <a:pt x="14965" y="12580"/>
                    </a:lnTo>
                    <a:lnTo>
                      <a:pt x="14722" y="12872"/>
                    </a:lnTo>
                    <a:lnTo>
                      <a:pt x="14430" y="13189"/>
                    </a:lnTo>
                    <a:lnTo>
                      <a:pt x="14138" y="13456"/>
                    </a:lnTo>
                    <a:lnTo>
                      <a:pt x="13846" y="13700"/>
                    </a:lnTo>
                    <a:lnTo>
                      <a:pt x="13530" y="13943"/>
                    </a:lnTo>
                    <a:lnTo>
                      <a:pt x="13213" y="14186"/>
                    </a:lnTo>
                    <a:lnTo>
                      <a:pt x="12532" y="14624"/>
                    </a:lnTo>
                    <a:lnTo>
                      <a:pt x="11851" y="15014"/>
                    </a:lnTo>
                    <a:lnTo>
                      <a:pt x="11510" y="15184"/>
                    </a:lnTo>
                    <a:lnTo>
                      <a:pt x="11145" y="15330"/>
                    </a:lnTo>
                    <a:lnTo>
                      <a:pt x="10415" y="15622"/>
                    </a:lnTo>
                    <a:lnTo>
                      <a:pt x="10050" y="15744"/>
                    </a:lnTo>
                    <a:lnTo>
                      <a:pt x="9685" y="15841"/>
                    </a:lnTo>
                    <a:lnTo>
                      <a:pt x="9320" y="15963"/>
                    </a:lnTo>
                    <a:lnTo>
                      <a:pt x="8980" y="16109"/>
                    </a:lnTo>
                    <a:lnTo>
                      <a:pt x="8907" y="16157"/>
                    </a:lnTo>
                    <a:lnTo>
                      <a:pt x="8882" y="16230"/>
                    </a:lnTo>
                    <a:lnTo>
                      <a:pt x="8104" y="16230"/>
                    </a:lnTo>
                    <a:lnTo>
                      <a:pt x="7739" y="16206"/>
                    </a:lnTo>
                    <a:lnTo>
                      <a:pt x="7349" y="16157"/>
                    </a:lnTo>
                    <a:lnTo>
                      <a:pt x="6984" y="16109"/>
                    </a:lnTo>
                    <a:lnTo>
                      <a:pt x="6619" y="16011"/>
                    </a:lnTo>
                    <a:lnTo>
                      <a:pt x="6254" y="15914"/>
                    </a:lnTo>
                    <a:lnTo>
                      <a:pt x="5889" y="15817"/>
                    </a:lnTo>
                    <a:lnTo>
                      <a:pt x="5524" y="15695"/>
                    </a:lnTo>
                    <a:lnTo>
                      <a:pt x="5184" y="15549"/>
                    </a:lnTo>
                    <a:lnTo>
                      <a:pt x="4843" y="15379"/>
                    </a:lnTo>
                    <a:lnTo>
                      <a:pt x="4502" y="15208"/>
                    </a:lnTo>
                    <a:lnTo>
                      <a:pt x="4162" y="15014"/>
                    </a:lnTo>
                    <a:lnTo>
                      <a:pt x="3845" y="14795"/>
                    </a:lnTo>
                    <a:lnTo>
                      <a:pt x="3553" y="14576"/>
                    </a:lnTo>
                    <a:lnTo>
                      <a:pt x="3237" y="14357"/>
                    </a:lnTo>
                    <a:lnTo>
                      <a:pt x="2921" y="14065"/>
                    </a:lnTo>
                    <a:lnTo>
                      <a:pt x="2629" y="13797"/>
                    </a:lnTo>
                    <a:lnTo>
                      <a:pt x="2361" y="13481"/>
                    </a:lnTo>
                    <a:lnTo>
                      <a:pt x="2094" y="13164"/>
                    </a:lnTo>
                    <a:lnTo>
                      <a:pt x="1850" y="12824"/>
                    </a:lnTo>
                    <a:lnTo>
                      <a:pt x="1631" y="12483"/>
                    </a:lnTo>
                    <a:lnTo>
                      <a:pt x="1437" y="12142"/>
                    </a:lnTo>
                    <a:lnTo>
                      <a:pt x="1242" y="11777"/>
                    </a:lnTo>
                    <a:lnTo>
                      <a:pt x="1096" y="11412"/>
                    </a:lnTo>
                    <a:lnTo>
                      <a:pt x="950" y="11023"/>
                    </a:lnTo>
                    <a:lnTo>
                      <a:pt x="804" y="10634"/>
                    </a:lnTo>
                    <a:lnTo>
                      <a:pt x="707" y="10244"/>
                    </a:lnTo>
                    <a:lnTo>
                      <a:pt x="609" y="9831"/>
                    </a:lnTo>
                    <a:lnTo>
                      <a:pt x="561" y="9442"/>
                    </a:lnTo>
                    <a:lnTo>
                      <a:pt x="512" y="9028"/>
                    </a:lnTo>
                    <a:lnTo>
                      <a:pt x="463" y="8614"/>
                    </a:lnTo>
                    <a:lnTo>
                      <a:pt x="463" y="8201"/>
                    </a:lnTo>
                    <a:lnTo>
                      <a:pt x="488" y="7787"/>
                    </a:lnTo>
                    <a:lnTo>
                      <a:pt x="512" y="7373"/>
                    </a:lnTo>
                    <a:lnTo>
                      <a:pt x="585" y="6960"/>
                    </a:lnTo>
                    <a:lnTo>
                      <a:pt x="658" y="6570"/>
                    </a:lnTo>
                    <a:lnTo>
                      <a:pt x="755" y="6181"/>
                    </a:lnTo>
                    <a:lnTo>
                      <a:pt x="877" y="5792"/>
                    </a:lnTo>
                    <a:lnTo>
                      <a:pt x="1023" y="5402"/>
                    </a:lnTo>
                    <a:lnTo>
                      <a:pt x="1169" y="5037"/>
                    </a:lnTo>
                    <a:lnTo>
                      <a:pt x="1364" y="4672"/>
                    </a:lnTo>
                    <a:lnTo>
                      <a:pt x="1558" y="4307"/>
                    </a:lnTo>
                    <a:lnTo>
                      <a:pt x="1777" y="3967"/>
                    </a:lnTo>
                    <a:lnTo>
                      <a:pt x="1996" y="3626"/>
                    </a:lnTo>
                    <a:lnTo>
                      <a:pt x="2264" y="3310"/>
                    </a:lnTo>
                    <a:lnTo>
                      <a:pt x="2532" y="2993"/>
                    </a:lnTo>
                    <a:lnTo>
                      <a:pt x="2823" y="2701"/>
                    </a:lnTo>
                    <a:lnTo>
                      <a:pt x="3115" y="2434"/>
                    </a:lnTo>
                    <a:lnTo>
                      <a:pt x="3432" y="2190"/>
                    </a:lnTo>
                    <a:lnTo>
                      <a:pt x="3748" y="1947"/>
                    </a:lnTo>
                    <a:lnTo>
                      <a:pt x="4089" y="1728"/>
                    </a:lnTo>
                    <a:lnTo>
                      <a:pt x="4429" y="1509"/>
                    </a:lnTo>
                    <a:lnTo>
                      <a:pt x="4794" y="1339"/>
                    </a:lnTo>
                    <a:lnTo>
                      <a:pt x="5159" y="1169"/>
                    </a:lnTo>
                    <a:lnTo>
                      <a:pt x="5524" y="998"/>
                    </a:lnTo>
                    <a:lnTo>
                      <a:pt x="5865" y="877"/>
                    </a:lnTo>
                    <a:lnTo>
                      <a:pt x="6206" y="779"/>
                    </a:lnTo>
                    <a:lnTo>
                      <a:pt x="6911" y="609"/>
                    </a:lnTo>
                    <a:lnTo>
                      <a:pt x="7203" y="560"/>
                    </a:lnTo>
                    <a:lnTo>
                      <a:pt x="7520" y="536"/>
                    </a:lnTo>
                    <a:lnTo>
                      <a:pt x="7812" y="487"/>
                    </a:lnTo>
                    <a:lnTo>
                      <a:pt x="8104" y="439"/>
                    </a:lnTo>
                    <a:close/>
                    <a:moveTo>
                      <a:pt x="7690" y="1"/>
                    </a:moveTo>
                    <a:lnTo>
                      <a:pt x="7374" y="25"/>
                    </a:lnTo>
                    <a:lnTo>
                      <a:pt x="7057" y="74"/>
                    </a:lnTo>
                    <a:lnTo>
                      <a:pt x="6644" y="147"/>
                    </a:lnTo>
                    <a:lnTo>
                      <a:pt x="6206" y="244"/>
                    </a:lnTo>
                    <a:lnTo>
                      <a:pt x="5792" y="366"/>
                    </a:lnTo>
                    <a:lnTo>
                      <a:pt x="5403" y="512"/>
                    </a:lnTo>
                    <a:lnTo>
                      <a:pt x="5013" y="682"/>
                    </a:lnTo>
                    <a:lnTo>
                      <a:pt x="4624" y="852"/>
                    </a:lnTo>
                    <a:lnTo>
                      <a:pt x="4259" y="1047"/>
                    </a:lnTo>
                    <a:lnTo>
                      <a:pt x="3918" y="1266"/>
                    </a:lnTo>
                    <a:lnTo>
                      <a:pt x="3578" y="1485"/>
                    </a:lnTo>
                    <a:lnTo>
                      <a:pt x="3237" y="1752"/>
                    </a:lnTo>
                    <a:lnTo>
                      <a:pt x="2921" y="1996"/>
                    </a:lnTo>
                    <a:lnTo>
                      <a:pt x="2604" y="2288"/>
                    </a:lnTo>
                    <a:lnTo>
                      <a:pt x="2288" y="2580"/>
                    </a:lnTo>
                    <a:lnTo>
                      <a:pt x="1996" y="2896"/>
                    </a:lnTo>
                    <a:lnTo>
                      <a:pt x="1704" y="3237"/>
                    </a:lnTo>
                    <a:lnTo>
                      <a:pt x="1461" y="3577"/>
                    </a:lnTo>
                    <a:lnTo>
                      <a:pt x="1218" y="3942"/>
                    </a:lnTo>
                    <a:lnTo>
                      <a:pt x="999" y="4307"/>
                    </a:lnTo>
                    <a:lnTo>
                      <a:pt x="804" y="4697"/>
                    </a:lnTo>
                    <a:lnTo>
                      <a:pt x="634" y="5086"/>
                    </a:lnTo>
                    <a:lnTo>
                      <a:pt x="488" y="5500"/>
                    </a:lnTo>
                    <a:lnTo>
                      <a:pt x="342" y="5889"/>
                    </a:lnTo>
                    <a:lnTo>
                      <a:pt x="244" y="6303"/>
                    </a:lnTo>
                    <a:lnTo>
                      <a:pt x="147" y="6741"/>
                    </a:lnTo>
                    <a:lnTo>
                      <a:pt x="74" y="7154"/>
                    </a:lnTo>
                    <a:lnTo>
                      <a:pt x="25" y="7592"/>
                    </a:lnTo>
                    <a:lnTo>
                      <a:pt x="1" y="8030"/>
                    </a:lnTo>
                    <a:lnTo>
                      <a:pt x="1" y="8468"/>
                    </a:lnTo>
                    <a:lnTo>
                      <a:pt x="1" y="8906"/>
                    </a:lnTo>
                    <a:lnTo>
                      <a:pt x="50" y="9344"/>
                    </a:lnTo>
                    <a:lnTo>
                      <a:pt x="98" y="9782"/>
                    </a:lnTo>
                    <a:lnTo>
                      <a:pt x="196" y="10196"/>
                    </a:lnTo>
                    <a:lnTo>
                      <a:pt x="293" y="10609"/>
                    </a:lnTo>
                    <a:lnTo>
                      <a:pt x="439" y="11023"/>
                    </a:lnTo>
                    <a:lnTo>
                      <a:pt x="585" y="11412"/>
                    </a:lnTo>
                    <a:lnTo>
                      <a:pt x="755" y="11802"/>
                    </a:lnTo>
                    <a:lnTo>
                      <a:pt x="926" y="12167"/>
                    </a:lnTo>
                    <a:lnTo>
                      <a:pt x="1145" y="12532"/>
                    </a:lnTo>
                    <a:lnTo>
                      <a:pt x="1364" y="12897"/>
                    </a:lnTo>
                    <a:lnTo>
                      <a:pt x="1607" y="13237"/>
                    </a:lnTo>
                    <a:lnTo>
                      <a:pt x="1875" y="13578"/>
                    </a:lnTo>
                    <a:lnTo>
                      <a:pt x="2142" y="13870"/>
                    </a:lnTo>
                    <a:lnTo>
                      <a:pt x="2434" y="14186"/>
                    </a:lnTo>
                    <a:lnTo>
                      <a:pt x="2726" y="14478"/>
                    </a:lnTo>
                    <a:lnTo>
                      <a:pt x="3067" y="14746"/>
                    </a:lnTo>
                    <a:lnTo>
                      <a:pt x="3383" y="14989"/>
                    </a:lnTo>
                    <a:lnTo>
                      <a:pt x="3724" y="15233"/>
                    </a:lnTo>
                    <a:lnTo>
                      <a:pt x="4089" y="15452"/>
                    </a:lnTo>
                    <a:lnTo>
                      <a:pt x="4454" y="15671"/>
                    </a:lnTo>
                    <a:lnTo>
                      <a:pt x="4819" y="15841"/>
                    </a:lnTo>
                    <a:lnTo>
                      <a:pt x="5208" y="16011"/>
                    </a:lnTo>
                    <a:lnTo>
                      <a:pt x="5597" y="16182"/>
                    </a:lnTo>
                    <a:lnTo>
                      <a:pt x="6011" y="16303"/>
                    </a:lnTo>
                    <a:lnTo>
                      <a:pt x="6425" y="16401"/>
                    </a:lnTo>
                    <a:lnTo>
                      <a:pt x="6838" y="16498"/>
                    </a:lnTo>
                    <a:lnTo>
                      <a:pt x="7252" y="16571"/>
                    </a:lnTo>
                    <a:lnTo>
                      <a:pt x="7690" y="16620"/>
                    </a:lnTo>
                    <a:lnTo>
                      <a:pt x="8128" y="16644"/>
                    </a:lnTo>
                    <a:lnTo>
                      <a:pt x="8566" y="16644"/>
                    </a:lnTo>
                    <a:lnTo>
                      <a:pt x="9004" y="16620"/>
                    </a:lnTo>
                    <a:lnTo>
                      <a:pt x="9101" y="16571"/>
                    </a:lnTo>
                    <a:lnTo>
                      <a:pt x="9174" y="16522"/>
                    </a:lnTo>
                    <a:lnTo>
                      <a:pt x="9539" y="16498"/>
                    </a:lnTo>
                    <a:lnTo>
                      <a:pt x="9929" y="16425"/>
                    </a:lnTo>
                    <a:lnTo>
                      <a:pt x="10318" y="16303"/>
                    </a:lnTo>
                    <a:lnTo>
                      <a:pt x="10707" y="16182"/>
                    </a:lnTo>
                    <a:lnTo>
                      <a:pt x="11072" y="16011"/>
                    </a:lnTo>
                    <a:lnTo>
                      <a:pt x="11437" y="15841"/>
                    </a:lnTo>
                    <a:lnTo>
                      <a:pt x="12143" y="15500"/>
                    </a:lnTo>
                    <a:lnTo>
                      <a:pt x="12508" y="15306"/>
                    </a:lnTo>
                    <a:lnTo>
                      <a:pt x="12848" y="15087"/>
                    </a:lnTo>
                    <a:lnTo>
                      <a:pt x="13213" y="14868"/>
                    </a:lnTo>
                    <a:lnTo>
                      <a:pt x="13554" y="14624"/>
                    </a:lnTo>
                    <a:lnTo>
                      <a:pt x="13895" y="14381"/>
                    </a:lnTo>
                    <a:lnTo>
                      <a:pt x="14211" y="14138"/>
                    </a:lnTo>
                    <a:lnTo>
                      <a:pt x="14527" y="13846"/>
                    </a:lnTo>
                    <a:lnTo>
                      <a:pt x="14819" y="13578"/>
                    </a:lnTo>
                    <a:lnTo>
                      <a:pt x="15111" y="13262"/>
                    </a:lnTo>
                    <a:lnTo>
                      <a:pt x="15379" y="12945"/>
                    </a:lnTo>
                    <a:lnTo>
                      <a:pt x="15598" y="12605"/>
                    </a:lnTo>
                    <a:lnTo>
                      <a:pt x="15817" y="12240"/>
                    </a:lnTo>
                    <a:lnTo>
                      <a:pt x="15987" y="11875"/>
                    </a:lnTo>
                    <a:lnTo>
                      <a:pt x="16158" y="11485"/>
                    </a:lnTo>
                    <a:lnTo>
                      <a:pt x="16279" y="11096"/>
                    </a:lnTo>
                    <a:lnTo>
                      <a:pt x="16401" y="10682"/>
                    </a:lnTo>
                    <a:lnTo>
                      <a:pt x="16474" y="10269"/>
                    </a:lnTo>
                    <a:lnTo>
                      <a:pt x="16547" y="9855"/>
                    </a:lnTo>
                    <a:lnTo>
                      <a:pt x="16596" y="9442"/>
                    </a:lnTo>
                    <a:lnTo>
                      <a:pt x="16620" y="9028"/>
                    </a:lnTo>
                    <a:lnTo>
                      <a:pt x="16620" y="8614"/>
                    </a:lnTo>
                    <a:lnTo>
                      <a:pt x="16596" y="8176"/>
                    </a:lnTo>
                    <a:lnTo>
                      <a:pt x="16571" y="7787"/>
                    </a:lnTo>
                    <a:lnTo>
                      <a:pt x="16523" y="7373"/>
                    </a:lnTo>
                    <a:lnTo>
                      <a:pt x="16450" y="6960"/>
                    </a:lnTo>
                    <a:lnTo>
                      <a:pt x="16377" y="6570"/>
                    </a:lnTo>
                    <a:lnTo>
                      <a:pt x="16279" y="6181"/>
                    </a:lnTo>
                    <a:lnTo>
                      <a:pt x="16158" y="5792"/>
                    </a:lnTo>
                    <a:lnTo>
                      <a:pt x="16036" y="5402"/>
                    </a:lnTo>
                    <a:lnTo>
                      <a:pt x="15890" y="5037"/>
                    </a:lnTo>
                    <a:lnTo>
                      <a:pt x="15720" y="4672"/>
                    </a:lnTo>
                    <a:lnTo>
                      <a:pt x="15549" y="4332"/>
                    </a:lnTo>
                    <a:lnTo>
                      <a:pt x="15355" y="3991"/>
                    </a:lnTo>
                    <a:lnTo>
                      <a:pt x="15136" y="3650"/>
                    </a:lnTo>
                    <a:lnTo>
                      <a:pt x="14917" y="3334"/>
                    </a:lnTo>
                    <a:lnTo>
                      <a:pt x="14649" y="3018"/>
                    </a:lnTo>
                    <a:lnTo>
                      <a:pt x="14406" y="2701"/>
                    </a:lnTo>
                    <a:lnTo>
                      <a:pt x="14114" y="2434"/>
                    </a:lnTo>
                    <a:lnTo>
                      <a:pt x="13822" y="2142"/>
                    </a:lnTo>
                    <a:lnTo>
                      <a:pt x="13505" y="1874"/>
                    </a:lnTo>
                    <a:lnTo>
                      <a:pt x="13213" y="1680"/>
                    </a:lnTo>
                    <a:lnTo>
                      <a:pt x="12897" y="1461"/>
                    </a:lnTo>
                    <a:lnTo>
                      <a:pt x="12605" y="1266"/>
                    </a:lnTo>
                    <a:lnTo>
                      <a:pt x="12289" y="1096"/>
                    </a:lnTo>
                    <a:lnTo>
                      <a:pt x="11632" y="779"/>
                    </a:lnTo>
                    <a:lnTo>
                      <a:pt x="10950" y="536"/>
                    </a:lnTo>
                    <a:lnTo>
                      <a:pt x="10561" y="414"/>
                    </a:lnTo>
                    <a:lnTo>
                      <a:pt x="10172" y="293"/>
                    </a:lnTo>
                    <a:lnTo>
                      <a:pt x="9783" y="220"/>
                    </a:lnTo>
                    <a:lnTo>
                      <a:pt x="9369" y="147"/>
                    </a:lnTo>
                    <a:lnTo>
                      <a:pt x="8834" y="74"/>
                    </a:lnTo>
                    <a:lnTo>
                      <a:pt x="8542" y="49"/>
                    </a:lnTo>
                    <a:lnTo>
                      <a:pt x="8274" y="74"/>
                    </a:lnTo>
                    <a:lnTo>
                      <a:pt x="8128" y="25"/>
                    </a:lnTo>
                    <a:lnTo>
                      <a:pt x="7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6115504" y="1288052"/>
                <a:ext cx="1784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8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開始新遊戲</a:t>
                </a:r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5507758" y="2018142"/>
              <a:ext cx="2707209" cy="498988"/>
              <a:chOff x="5507758" y="1223224"/>
              <a:chExt cx="2707209" cy="498988"/>
            </a:xfrm>
          </p:grpSpPr>
          <p:sp>
            <p:nvSpPr>
              <p:cNvPr id="10" name="Shape 353"/>
              <p:cNvSpPr/>
              <p:nvPr/>
            </p:nvSpPr>
            <p:spPr>
              <a:xfrm>
                <a:off x="5507758" y="1223224"/>
                <a:ext cx="519966" cy="498988"/>
              </a:xfrm>
              <a:custGeom>
                <a:avLst/>
                <a:gdLst/>
                <a:ahLst/>
                <a:cxnLst/>
                <a:rect l="0" t="0" r="0" b="0"/>
                <a:pathLst>
                  <a:path w="16620" h="16644" extrusionOk="0">
                    <a:moveTo>
                      <a:pt x="11437" y="5767"/>
                    </a:moveTo>
                    <a:lnTo>
                      <a:pt x="11753" y="6132"/>
                    </a:lnTo>
                    <a:lnTo>
                      <a:pt x="12094" y="6522"/>
                    </a:lnTo>
                    <a:lnTo>
                      <a:pt x="11510" y="7179"/>
                    </a:lnTo>
                    <a:lnTo>
                      <a:pt x="11291" y="7008"/>
                    </a:lnTo>
                    <a:lnTo>
                      <a:pt x="11096" y="6862"/>
                    </a:lnTo>
                    <a:lnTo>
                      <a:pt x="10877" y="6668"/>
                    </a:lnTo>
                    <a:lnTo>
                      <a:pt x="10756" y="6570"/>
                    </a:lnTo>
                    <a:lnTo>
                      <a:pt x="10610" y="6497"/>
                    </a:lnTo>
                    <a:lnTo>
                      <a:pt x="10926" y="6230"/>
                    </a:lnTo>
                    <a:lnTo>
                      <a:pt x="10975" y="6303"/>
                    </a:lnTo>
                    <a:lnTo>
                      <a:pt x="11048" y="6400"/>
                    </a:lnTo>
                    <a:lnTo>
                      <a:pt x="11194" y="6546"/>
                    </a:lnTo>
                    <a:lnTo>
                      <a:pt x="11388" y="6789"/>
                    </a:lnTo>
                    <a:lnTo>
                      <a:pt x="11486" y="6887"/>
                    </a:lnTo>
                    <a:lnTo>
                      <a:pt x="11632" y="6960"/>
                    </a:lnTo>
                    <a:lnTo>
                      <a:pt x="11680" y="6960"/>
                    </a:lnTo>
                    <a:lnTo>
                      <a:pt x="11705" y="6911"/>
                    </a:lnTo>
                    <a:lnTo>
                      <a:pt x="11680" y="6765"/>
                    </a:lnTo>
                    <a:lnTo>
                      <a:pt x="11632" y="6619"/>
                    </a:lnTo>
                    <a:lnTo>
                      <a:pt x="11534" y="6522"/>
                    </a:lnTo>
                    <a:lnTo>
                      <a:pt x="11437" y="6400"/>
                    </a:lnTo>
                    <a:lnTo>
                      <a:pt x="11291" y="6205"/>
                    </a:lnTo>
                    <a:lnTo>
                      <a:pt x="11218" y="6108"/>
                    </a:lnTo>
                    <a:lnTo>
                      <a:pt x="11121" y="6059"/>
                    </a:lnTo>
                    <a:lnTo>
                      <a:pt x="11437" y="5767"/>
                    </a:lnTo>
                    <a:close/>
                    <a:moveTo>
                      <a:pt x="10464" y="6643"/>
                    </a:moveTo>
                    <a:lnTo>
                      <a:pt x="10537" y="6765"/>
                    </a:lnTo>
                    <a:lnTo>
                      <a:pt x="10634" y="6887"/>
                    </a:lnTo>
                    <a:lnTo>
                      <a:pt x="10853" y="7106"/>
                    </a:lnTo>
                    <a:lnTo>
                      <a:pt x="11048" y="7300"/>
                    </a:lnTo>
                    <a:lnTo>
                      <a:pt x="11242" y="7495"/>
                    </a:lnTo>
                    <a:lnTo>
                      <a:pt x="11121" y="7641"/>
                    </a:lnTo>
                    <a:lnTo>
                      <a:pt x="10902" y="7446"/>
                    </a:lnTo>
                    <a:lnTo>
                      <a:pt x="10658" y="7276"/>
                    </a:lnTo>
                    <a:lnTo>
                      <a:pt x="10440" y="7057"/>
                    </a:lnTo>
                    <a:lnTo>
                      <a:pt x="10318" y="6960"/>
                    </a:lnTo>
                    <a:lnTo>
                      <a:pt x="10172" y="6887"/>
                    </a:lnTo>
                    <a:lnTo>
                      <a:pt x="10464" y="6643"/>
                    </a:lnTo>
                    <a:close/>
                    <a:moveTo>
                      <a:pt x="10075" y="6984"/>
                    </a:moveTo>
                    <a:lnTo>
                      <a:pt x="10075" y="7057"/>
                    </a:lnTo>
                    <a:lnTo>
                      <a:pt x="10123" y="7130"/>
                    </a:lnTo>
                    <a:lnTo>
                      <a:pt x="10196" y="7276"/>
                    </a:lnTo>
                    <a:lnTo>
                      <a:pt x="10318" y="7398"/>
                    </a:lnTo>
                    <a:lnTo>
                      <a:pt x="10415" y="7519"/>
                    </a:lnTo>
                    <a:lnTo>
                      <a:pt x="10658" y="7714"/>
                    </a:lnTo>
                    <a:lnTo>
                      <a:pt x="10780" y="7811"/>
                    </a:lnTo>
                    <a:lnTo>
                      <a:pt x="10926" y="7909"/>
                    </a:lnTo>
                    <a:lnTo>
                      <a:pt x="10683" y="8176"/>
                    </a:lnTo>
                    <a:lnTo>
                      <a:pt x="10585" y="8055"/>
                    </a:lnTo>
                    <a:lnTo>
                      <a:pt x="10488" y="7957"/>
                    </a:lnTo>
                    <a:lnTo>
                      <a:pt x="10269" y="7787"/>
                    </a:lnTo>
                    <a:lnTo>
                      <a:pt x="10002" y="7519"/>
                    </a:lnTo>
                    <a:lnTo>
                      <a:pt x="9734" y="7276"/>
                    </a:lnTo>
                    <a:lnTo>
                      <a:pt x="10075" y="6984"/>
                    </a:lnTo>
                    <a:close/>
                    <a:moveTo>
                      <a:pt x="9515" y="7495"/>
                    </a:moveTo>
                    <a:lnTo>
                      <a:pt x="9612" y="7617"/>
                    </a:lnTo>
                    <a:lnTo>
                      <a:pt x="9710" y="7738"/>
                    </a:lnTo>
                    <a:lnTo>
                      <a:pt x="9953" y="7957"/>
                    </a:lnTo>
                    <a:lnTo>
                      <a:pt x="10172" y="8201"/>
                    </a:lnTo>
                    <a:lnTo>
                      <a:pt x="10318" y="8347"/>
                    </a:lnTo>
                    <a:lnTo>
                      <a:pt x="10464" y="8444"/>
                    </a:lnTo>
                    <a:lnTo>
                      <a:pt x="10172" y="8809"/>
                    </a:lnTo>
                    <a:lnTo>
                      <a:pt x="9904" y="8468"/>
                    </a:lnTo>
                    <a:lnTo>
                      <a:pt x="9661" y="8176"/>
                    </a:lnTo>
                    <a:lnTo>
                      <a:pt x="9466" y="7933"/>
                    </a:lnTo>
                    <a:lnTo>
                      <a:pt x="9369" y="7811"/>
                    </a:lnTo>
                    <a:lnTo>
                      <a:pt x="9272" y="7714"/>
                    </a:lnTo>
                    <a:lnTo>
                      <a:pt x="9515" y="7495"/>
                    </a:lnTo>
                    <a:close/>
                    <a:moveTo>
                      <a:pt x="9004" y="7933"/>
                    </a:moveTo>
                    <a:lnTo>
                      <a:pt x="9126" y="8128"/>
                    </a:lnTo>
                    <a:lnTo>
                      <a:pt x="9272" y="8298"/>
                    </a:lnTo>
                    <a:lnTo>
                      <a:pt x="9564" y="8663"/>
                    </a:lnTo>
                    <a:lnTo>
                      <a:pt x="9880" y="9028"/>
                    </a:lnTo>
                    <a:lnTo>
                      <a:pt x="9904" y="9077"/>
                    </a:lnTo>
                    <a:lnTo>
                      <a:pt x="9856" y="9125"/>
                    </a:lnTo>
                    <a:lnTo>
                      <a:pt x="9734" y="9271"/>
                    </a:lnTo>
                    <a:lnTo>
                      <a:pt x="9710" y="9198"/>
                    </a:lnTo>
                    <a:lnTo>
                      <a:pt x="9442" y="8858"/>
                    </a:lnTo>
                    <a:lnTo>
                      <a:pt x="9126" y="8517"/>
                    </a:lnTo>
                    <a:lnTo>
                      <a:pt x="8955" y="8322"/>
                    </a:lnTo>
                    <a:lnTo>
                      <a:pt x="8785" y="8152"/>
                    </a:lnTo>
                    <a:lnTo>
                      <a:pt x="9004" y="7933"/>
                    </a:lnTo>
                    <a:close/>
                    <a:moveTo>
                      <a:pt x="8517" y="8371"/>
                    </a:moveTo>
                    <a:lnTo>
                      <a:pt x="8663" y="8590"/>
                    </a:lnTo>
                    <a:lnTo>
                      <a:pt x="8809" y="8785"/>
                    </a:lnTo>
                    <a:lnTo>
                      <a:pt x="9101" y="9150"/>
                    </a:lnTo>
                    <a:lnTo>
                      <a:pt x="9272" y="9320"/>
                    </a:lnTo>
                    <a:lnTo>
                      <a:pt x="9442" y="9466"/>
                    </a:lnTo>
                    <a:lnTo>
                      <a:pt x="9515" y="9490"/>
                    </a:lnTo>
                    <a:lnTo>
                      <a:pt x="9199" y="9806"/>
                    </a:lnTo>
                    <a:lnTo>
                      <a:pt x="9174" y="9709"/>
                    </a:lnTo>
                    <a:lnTo>
                      <a:pt x="9150" y="9612"/>
                    </a:lnTo>
                    <a:lnTo>
                      <a:pt x="9053" y="9442"/>
                    </a:lnTo>
                    <a:lnTo>
                      <a:pt x="8931" y="9271"/>
                    </a:lnTo>
                    <a:lnTo>
                      <a:pt x="8785" y="9125"/>
                    </a:lnTo>
                    <a:lnTo>
                      <a:pt x="8590" y="8833"/>
                    </a:lnTo>
                    <a:lnTo>
                      <a:pt x="8444" y="8663"/>
                    </a:lnTo>
                    <a:lnTo>
                      <a:pt x="8323" y="8541"/>
                    </a:lnTo>
                    <a:lnTo>
                      <a:pt x="8517" y="8371"/>
                    </a:lnTo>
                    <a:close/>
                    <a:moveTo>
                      <a:pt x="5476" y="7787"/>
                    </a:moveTo>
                    <a:lnTo>
                      <a:pt x="5622" y="7982"/>
                    </a:lnTo>
                    <a:lnTo>
                      <a:pt x="5816" y="8176"/>
                    </a:lnTo>
                    <a:lnTo>
                      <a:pt x="6133" y="8444"/>
                    </a:lnTo>
                    <a:lnTo>
                      <a:pt x="6449" y="8736"/>
                    </a:lnTo>
                    <a:lnTo>
                      <a:pt x="6790" y="8979"/>
                    </a:lnTo>
                    <a:lnTo>
                      <a:pt x="6984" y="9125"/>
                    </a:lnTo>
                    <a:lnTo>
                      <a:pt x="7057" y="9174"/>
                    </a:lnTo>
                    <a:lnTo>
                      <a:pt x="7155" y="9198"/>
                    </a:lnTo>
                    <a:lnTo>
                      <a:pt x="7155" y="9247"/>
                    </a:lnTo>
                    <a:lnTo>
                      <a:pt x="7179" y="9296"/>
                    </a:lnTo>
                    <a:lnTo>
                      <a:pt x="7301" y="9296"/>
                    </a:lnTo>
                    <a:lnTo>
                      <a:pt x="7398" y="9271"/>
                    </a:lnTo>
                    <a:lnTo>
                      <a:pt x="7568" y="9198"/>
                    </a:lnTo>
                    <a:lnTo>
                      <a:pt x="7617" y="9344"/>
                    </a:lnTo>
                    <a:lnTo>
                      <a:pt x="7690" y="9490"/>
                    </a:lnTo>
                    <a:lnTo>
                      <a:pt x="7885" y="9758"/>
                    </a:lnTo>
                    <a:lnTo>
                      <a:pt x="8006" y="9952"/>
                    </a:lnTo>
                    <a:lnTo>
                      <a:pt x="8177" y="10098"/>
                    </a:lnTo>
                    <a:lnTo>
                      <a:pt x="8250" y="10171"/>
                    </a:lnTo>
                    <a:lnTo>
                      <a:pt x="8347" y="10220"/>
                    </a:lnTo>
                    <a:lnTo>
                      <a:pt x="8469" y="10269"/>
                    </a:lnTo>
                    <a:lnTo>
                      <a:pt x="8566" y="10293"/>
                    </a:lnTo>
                    <a:lnTo>
                      <a:pt x="8615" y="10269"/>
                    </a:lnTo>
                    <a:lnTo>
                      <a:pt x="8615" y="10244"/>
                    </a:lnTo>
                    <a:lnTo>
                      <a:pt x="8542" y="10074"/>
                    </a:lnTo>
                    <a:lnTo>
                      <a:pt x="8420" y="9904"/>
                    </a:lnTo>
                    <a:lnTo>
                      <a:pt x="8177" y="9636"/>
                    </a:lnTo>
                    <a:lnTo>
                      <a:pt x="8055" y="9490"/>
                    </a:lnTo>
                    <a:lnTo>
                      <a:pt x="7982" y="9344"/>
                    </a:lnTo>
                    <a:lnTo>
                      <a:pt x="7885" y="9174"/>
                    </a:lnTo>
                    <a:lnTo>
                      <a:pt x="7763" y="9052"/>
                    </a:lnTo>
                    <a:lnTo>
                      <a:pt x="8079" y="8760"/>
                    </a:lnTo>
                    <a:lnTo>
                      <a:pt x="8128" y="8906"/>
                    </a:lnTo>
                    <a:lnTo>
                      <a:pt x="8225" y="9028"/>
                    </a:lnTo>
                    <a:lnTo>
                      <a:pt x="8420" y="9271"/>
                    </a:lnTo>
                    <a:lnTo>
                      <a:pt x="8542" y="9466"/>
                    </a:lnTo>
                    <a:lnTo>
                      <a:pt x="8688" y="9661"/>
                    </a:lnTo>
                    <a:lnTo>
                      <a:pt x="8785" y="9758"/>
                    </a:lnTo>
                    <a:lnTo>
                      <a:pt x="8882" y="9831"/>
                    </a:lnTo>
                    <a:lnTo>
                      <a:pt x="8980" y="9879"/>
                    </a:lnTo>
                    <a:lnTo>
                      <a:pt x="9077" y="9928"/>
                    </a:lnTo>
                    <a:lnTo>
                      <a:pt x="8615" y="10366"/>
                    </a:lnTo>
                    <a:lnTo>
                      <a:pt x="8250" y="10682"/>
                    </a:lnTo>
                    <a:lnTo>
                      <a:pt x="8225" y="10634"/>
                    </a:lnTo>
                    <a:lnTo>
                      <a:pt x="8201" y="10585"/>
                    </a:lnTo>
                    <a:lnTo>
                      <a:pt x="8031" y="10366"/>
                    </a:lnTo>
                    <a:lnTo>
                      <a:pt x="7812" y="10171"/>
                    </a:lnTo>
                    <a:lnTo>
                      <a:pt x="7374" y="9782"/>
                    </a:lnTo>
                    <a:lnTo>
                      <a:pt x="6960" y="9393"/>
                    </a:lnTo>
                    <a:lnTo>
                      <a:pt x="6546" y="9004"/>
                    </a:lnTo>
                    <a:lnTo>
                      <a:pt x="5670" y="8225"/>
                    </a:lnTo>
                    <a:lnTo>
                      <a:pt x="5500" y="8079"/>
                    </a:lnTo>
                    <a:lnTo>
                      <a:pt x="5330" y="7933"/>
                    </a:lnTo>
                    <a:lnTo>
                      <a:pt x="5476" y="7787"/>
                    </a:lnTo>
                    <a:close/>
                    <a:moveTo>
                      <a:pt x="5062" y="8152"/>
                    </a:moveTo>
                    <a:lnTo>
                      <a:pt x="5232" y="8322"/>
                    </a:lnTo>
                    <a:lnTo>
                      <a:pt x="5403" y="8493"/>
                    </a:lnTo>
                    <a:lnTo>
                      <a:pt x="6279" y="9271"/>
                    </a:lnTo>
                    <a:lnTo>
                      <a:pt x="6692" y="9636"/>
                    </a:lnTo>
                    <a:lnTo>
                      <a:pt x="7155" y="10025"/>
                    </a:lnTo>
                    <a:lnTo>
                      <a:pt x="7374" y="10220"/>
                    </a:lnTo>
                    <a:lnTo>
                      <a:pt x="7593" y="10415"/>
                    </a:lnTo>
                    <a:lnTo>
                      <a:pt x="7812" y="10609"/>
                    </a:lnTo>
                    <a:lnTo>
                      <a:pt x="8055" y="10780"/>
                    </a:lnTo>
                    <a:lnTo>
                      <a:pt x="8104" y="10804"/>
                    </a:lnTo>
                    <a:lnTo>
                      <a:pt x="7982" y="10901"/>
                    </a:lnTo>
                    <a:lnTo>
                      <a:pt x="6254" y="9466"/>
                    </a:lnTo>
                    <a:lnTo>
                      <a:pt x="5597" y="8882"/>
                    </a:lnTo>
                    <a:lnTo>
                      <a:pt x="5232" y="8590"/>
                    </a:lnTo>
                    <a:lnTo>
                      <a:pt x="5062" y="8468"/>
                    </a:lnTo>
                    <a:lnTo>
                      <a:pt x="4867" y="8347"/>
                    </a:lnTo>
                    <a:lnTo>
                      <a:pt x="5038" y="8176"/>
                    </a:lnTo>
                    <a:lnTo>
                      <a:pt x="5062" y="8152"/>
                    </a:lnTo>
                    <a:close/>
                    <a:moveTo>
                      <a:pt x="4746" y="8493"/>
                    </a:moveTo>
                    <a:lnTo>
                      <a:pt x="4867" y="8663"/>
                    </a:lnTo>
                    <a:lnTo>
                      <a:pt x="5038" y="8809"/>
                    </a:lnTo>
                    <a:lnTo>
                      <a:pt x="5378" y="9101"/>
                    </a:lnTo>
                    <a:lnTo>
                      <a:pt x="6060" y="9636"/>
                    </a:lnTo>
                    <a:lnTo>
                      <a:pt x="7787" y="11072"/>
                    </a:lnTo>
                    <a:lnTo>
                      <a:pt x="7617" y="11218"/>
                    </a:lnTo>
                    <a:lnTo>
                      <a:pt x="7398" y="11047"/>
                    </a:lnTo>
                    <a:lnTo>
                      <a:pt x="7155" y="10877"/>
                    </a:lnTo>
                    <a:lnTo>
                      <a:pt x="6911" y="10707"/>
                    </a:lnTo>
                    <a:lnTo>
                      <a:pt x="6668" y="10536"/>
                    </a:lnTo>
                    <a:lnTo>
                      <a:pt x="6181" y="10123"/>
                    </a:lnTo>
                    <a:lnTo>
                      <a:pt x="5719" y="9709"/>
                    </a:lnTo>
                    <a:lnTo>
                      <a:pt x="5281" y="9247"/>
                    </a:lnTo>
                    <a:lnTo>
                      <a:pt x="4867" y="8760"/>
                    </a:lnTo>
                    <a:lnTo>
                      <a:pt x="4770" y="8663"/>
                    </a:lnTo>
                    <a:lnTo>
                      <a:pt x="4673" y="8566"/>
                    </a:lnTo>
                    <a:lnTo>
                      <a:pt x="4746" y="8493"/>
                    </a:lnTo>
                    <a:close/>
                    <a:moveTo>
                      <a:pt x="11437" y="5256"/>
                    </a:moveTo>
                    <a:lnTo>
                      <a:pt x="11364" y="5281"/>
                    </a:lnTo>
                    <a:lnTo>
                      <a:pt x="11315" y="5305"/>
                    </a:lnTo>
                    <a:lnTo>
                      <a:pt x="11218" y="5354"/>
                    </a:lnTo>
                    <a:lnTo>
                      <a:pt x="10075" y="6376"/>
                    </a:lnTo>
                    <a:lnTo>
                      <a:pt x="8931" y="7422"/>
                    </a:lnTo>
                    <a:lnTo>
                      <a:pt x="8347" y="7933"/>
                    </a:lnTo>
                    <a:lnTo>
                      <a:pt x="7787" y="8468"/>
                    </a:lnTo>
                    <a:lnTo>
                      <a:pt x="7544" y="8663"/>
                    </a:lnTo>
                    <a:lnTo>
                      <a:pt x="7325" y="8882"/>
                    </a:lnTo>
                    <a:lnTo>
                      <a:pt x="7228" y="8785"/>
                    </a:lnTo>
                    <a:lnTo>
                      <a:pt x="7106" y="8712"/>
                    </a:lnTo>
                    <a:lnTo>
                      <a:pt x="6717" y="8395"/>
                    </a:lnTo>
                    <a:lnTo>
                      <a:pt x="6327" y="8079"/>
                    </a:lnTo>
                    <a:lnTo>
                      <a:pt x="6011" y="7763"/>
                    </a:lnTo>
                    <a:lnTo>
                      <a:pt x="5768" y="7568"/>
                    </a:lnTo>
                    <a:lnTo>
                      <a:pt x="5670" y="7495"/>
                    </a:lnTo>
                    <a:lnTo>
                      <a:pt x="5573" y="7446"/>
                    </a:lnTo>
                    <a:lnTo>
                      <a:pt x="5524" y="7422"/>
                    </a:lnTo>
                    <a:lnTo>
                      <a:pt x="5427" y="7373"/>
                    </a:lnTo>
                    <a:lnTo>
                      <a:pt x="5330" y="7373"/>
                    </a:lnTo>
                    <a:lnTo>
                      <a:pt x="5232" y="7398"/>
                    </a:lnTo>
                    <a:lnTo>
                      <a:pt x="5135" y="7446"/>
                    </a:lnTo>
                    <a:lnTo>
                      <a:pt x="4940" y="7568"/>
                    </a:lnTo>
                    <a:lnTo>
                      <a:pt x="4794" y="7690"/>
                    </a:lnTo>
                    <a:lnTo>
                      <a:pt x="4575" y="7860"/>
                    </a:lnTo>
                    <a:lnTo>
                      <a:pt x="4381" y="8030"/>
                    </a:lnTo>
                    <a:lnTo>
                      <a:pt x="4283" y="8152"/>
                    </a:lnTo>
                    <a:lnTo>
                      <a:pt x="4210" y="8249"/>
                    </a:lnTo>
                    <a:lnTo>
                      <a:pt x="4162" y="8371"/>
                    </a:lnTo>
                    <a:lnTo>
                      <a:pt x="4137" y="8493"/>
                    </a:lnTo>
                    <a:lnTo>
                      <a:pt x="4162" y="8566"/>
                    </a:lnTo>
                    <a:lnTo>
                      <a:pt x="4210" y="8639"/>
                    </a:lnTo>
                    <a:lnTo>
                      <a:pt x="4259" y="8687"/>
                    </a:lnTo>
                    <a:lnTo>
                      <a:pt x="4332" y="8712"/>
                    </a:lnTo>
                    <a:lnTo>
                      <a:pt x="4356" y="8809"/>
                    </a:lnTo>
                    <a:lnTo>
                      <a:pt x="4405" y="8906"/>
                    </a:lnTo>
                    <a:lnTo>
                      <a:pt x="4478" y="9028"/>
                    </a:lnTo>
                    <a:lnTo>
                      <a:pt x="4551" y="9150"/>
                    </a:lnTo>
                    <a:lnTo>
                      <a:pt x="4721" y="9344"/>
                    </a:lnTo>
                    <a:lnTo>
                      <a:pt x="4940" y="9588"/>
                    </a:lnTo>
                    <a:lnTo>
                      <a:pt x="5135" y="9831"/>
                    </a:lnTo>
                    <a:lnTo>
                      <a:pt x="5597" y="10269"/>
                    </a:lnTo>
                    <a:lnTo>
                      <a:pt x="5987" y="10634"/>
                    </a:lnTo>
                    <a:lnTo>
                      <a:pt x="6425" y="10999"/>
                    </a:lnTo>
                    <a:lnTo>
                      <a:pt x="6668" y="11169"/>
                    </a:lnTo>
                    <a:lnTo>
                      <a:pt x="6887" y="11315"/>
                    </a:lnTo>
                    <a:lnTo>
                      <a:pt x="7130" y="11461"/>
                    </a:lnTo>
                    <a:lnTo>
                      <a:pt x="7374" y="11583"/>
                    </a:lnTo>
                    <a:lnTo>
                      <a:pt x="7349" y="11607"/>
                    </a:lnTo>
                    <a:lnTo>
                      <a:pt x="7349" y="11680"/>
                    </a:lnTo>
                    <a:lnTo>
                      <a:pt x="7374" y="11753"/>
                    </a:lnTo>
                    <a:lnTo>
                      <a:pt x="7422" y="11777"/>
                    </a:lnTo>
                    <a:lnTo>
                      <a:pt x="7495" y="11777"/>
                    </a:lnTo>
                    <a:lnTo>
                      <a:pt x="7666" y="11729"/>
                    </a:lnTo>
                    <a:lnTo>
                      <a:pt x="7836" y="11631"/>
                    </a:lnTo>
                    <a:lnTo>
                      <a:pt x="7982" y="11534"/>
                    </a:lnTo>
                    <a:lnTo>
                      <a:pt x="8128" y="11412"/>
                    </a:lnTo>
                    <a:lnTo>
                      <a:pt x="8420" y="11145"/>
                    </a:lnTo>
                    <a:lnTo>
                      <a:pt x="8663" y="10901"/>
                    </a:lnTo>
                    <a:lnTo>
                      <a:pt x="9369" y="10244"/>
                    </a:lnTo>
                    <a:lnTo>
                      <a:pt x="10050" y="9563"/>
                    </a:lnTo>
                    <a:lnTo>
                      <a:pt x="10658" y="8955"/>
                    </a:lnTo>
                    <a:lnTo>
                      <a:pt x="11291" y="8298"/>
                    </a:lnTo>
                    <a:lnTo>
                      <a:pt x="11875" y="7617"/>
                    </a:lnTo>
                    <a:lnTo>
                      <a:pt x="12143" y="7276"/>
                    </a:lnTo>
                    <a:lnTo>
                      <a:pt x="12410" y="6911"/>
                    </a:lnTo>
                    <a:lnTo>
                      <a:pt x="12483" y="6960"/>
                    </a:lnTo>
                    <a:lnTo>
                      <a:pt x="12556" y="6984"/>
                    </a:lnTo>
                    <a:lnTo>
                      <a:pt x="12654" y="6984"/>
                    </a:lnTo>
                    <a:lnTo>
                      <a:pt x="12727" y="6935"/>
                    </a:lnTo>
                    <a:lnTo>
                      <a:pt x="12775" y="6887"/>
                    </a:lnTo>
                    <a:lnTo>
                      <a:pt x="12824" y="6814"/>
                    </a:lnTo>
                    <a:lnTo>
                      <a:pt x="12824" y="6741"/>
                    </a:lnTo>
                    <a:lnTo>
                      <a:pt x="12775" y="6643"/>
                    </a:lnTo>
                    <a:lnTo>
                      <a:pt x="12532" y="6327"/>
                    </a:lnTo>
                    <a:lnTo>
                      <a:pt x="12240" y="6011"/>
                    </a:lnTo>
                    <a:lnTo>
                      <a:pt x="11924" y="5646"/>
                    </a:lnTo>
                    <a:lnTo>
                      <a:pt x="11778" y="5475"/>
                    </a:lnTo>
                    <a:lnTo>
                      <a:pt x="11583" y="5305"/>
                    </a:lnTo>
                    <a:lnTo>
                      <a:pt x="11510" y="5256"/>
                    </a:lnTo>
                    <a:close/>
                    <a:moveTo>
                      <a:pt x="8104" y="439"/>
                    </a:moveTo>
                    <a:lnTo>
                      <a:pt x="8371" y="487"/>
                    </a:lnTo>
                    <a:lnTo>
                      <a:pt x="8663" y="536"/>
                    </a:lnTo>
                    <a:lnTo>
                      <a:pt x="9247" y="585"/>
                    </a:lnTo>
                    <a:lnTo>
                      <a:pt x="9588" y="633"/>
                    </a:lnTo>
                    <a:lnTo>
                      <a:pt x="9904" y="706"/>
                    </a:lnTo>
                    <a:lnTo>
                      <a:pt x="10537" y="877"/>
                    </a:lnTo>
                    <a:lnTo>
                      <a:pt x="10877" y="998"/>
                    </a:lnTo>
                    <a:lnTo>
                      <a:pt x="11218" y="1120"/>
                    </a:lnTo>
                    <a:lnTo>
                      <a:pt x="11559" y="1266"/>
                    </a:lnTo>
                    <a:lnTo>
                      <a:pt x="11875" y="1412"/>
                    </a:lnTo>
                    <a:lnTo>
                      <a:pt x="12191" y="1582"/>
                    </a:lnTo>
                    <a:lnTo>
                      <a:pt x="12508" y="1752"/>
                    </a:lnTo>
                    <a:lnTo>
                      <a:pt x="13116" y="2166"/>
                    </a:lnTo>
                    <a:lnTo>
                      <a:pt x="13408" y="2385"/>
                    </a:lnTo>
                    <a:lnTo>
                      <a:pt x="13700" y="2628"/>
                    </a:lnTo>
                    <a:lnTo>
                      <a:pt x="13968" y="2896"/>
                    </a:lnTo>
                    <a:lnTo>
                      <a:pt x="14235" y="3188"/>
                    </a:lnTo>
                    <a:lnTo>
                      <a:pt x="14479" y="3456"/>
                    </a:lnTo>
                    <a:lnTo>
                      <a:pt x="14698" y="3772"/>
                    </a:lnTo>
                    <a:lnTo>
                      <a:pt x="14917" y="4088"/>
                    </a:lnTo>
                    <a:lnTo>
                      <a:pt x="15111" y="4405"/>
                    </a:lnTo>
                    <a:lnTo>
                      <a:pt x="15282" y="4745"/>
                    </a:lnTo>
                    <a:lnTo>
                      <a:pt x="15452" y="5086"/>
                    </a:lnTo>
                    <a:lnTo>
                      <a:pt x="15574" y="5427"/>
                    </a:lnTo>
                    <a:lnTo>
                      <a:pt x="15720" y="5792"/>
                    </a:lnTo>
                    <a:lnTo>
                      <a:pt x="15817" y="6157"/>
                    </a:lnTo>
                    <a:lnTo>
                      <a:pt x="15914" y="6522"/>
                    </a:lnTo>
                    <a:lnTo>
                      <a:pt x="15987" y="6887"/>
                    </a:lnTo>
                    <a:lnTo>
                      <a:pt x="16036" y="7276"/>
                    </a:lnTo>
                    <a:lnTo>
                      <a:pt x="16109" y="8079"/>
                    </a:lnTo>
                    <a:lnTo>
                      <a:pt x="16109" y="8468"/>
                    </a:lnTo>
                    <a:lnTo>
                      <a:pt x="16109" y="8858"/>
                    </a:lnTo>
                    <a:lnTo>
                      <a:pt x="16085" y="9271"/>
                    </a:lnTo>
                    <a:lnTo>
                      <a:pt x="16060" y="9661"/>
                    </a:lnTo>
                    <a:lnTo>
                      <a:pt x="15987" y="10050"/>
                    </a:lnTo>
                    <a:lnTo>
                      <a:pt x="15914" y="10439"/>
                    </a:lnTo>
                    <a:lnTo>
                      <a:pt x="15817" y="10828"/>
                    </a:lnTo>
                    <a:lnTo>
                      <a:pt x="15695" y="11193"/>
                    </a:lnTo>
                    <a:lnTo>
                      <a:pt x="15549" y="11558"/>
                    </a:lnTo>
                    <a:lnTo>
                      <a:pt x="15379" y="11899"/>
                    </a:lnTo>
                    <a:lnTo>
                      <a:pt x="15184" y="12240"/>
                    </a:lnTo>
                    <a:lnTo>
                      <a:pt x="14965" y="12580"/>
                    </a:lnTo>
                    <a:lnTo>
                      <a:pt x="14722" y="12872"/>
                    </a:lnTo>
                    <a:lnTo>
                      <a:pt x="14430" y="13189"/>
                    </a:lnTo>
                    <a:lnTo>
                      <a:pt x="14138" y="13456"/>
                    </a:lnTo>
                    <a:lnTo>
                      <a:pt x="13846" y="13700"/>
                    </a:lnTo>
                    <a:lnTo>
                      <a:pt x="13530" y="13943"/>
                    </a:lnTo>
                    <a:lnTo>
                      <a:pt x="13213" y="14186"/>
                    </a:lnTo>
                    <a:lnTo>
                      <a:pt x="12532" y="14624"/>
                    </a:lnTo>
                    <a:lnTo>
                      <a:pt x="11851" y="15014"/>
                    </a:lnTo>
                    <a:lnTo>
                      <a:pt x="11510" y="15184"/>
                    </a:lnTo>
                    <a:lnTo>
                      <a:pt x="11145" y="15330"/>
                    </a:lnTo>
                    <a:lnTo>
                      <a:pt x="10415" y="15622"/>
                    </a:lnTo>
                    <a:lnTo>
                      <a:pt x="10050" y="15744"/>
                    </a:lnTo>
                    <a:lnTo>
                      <a:pt x="9685" y="15841"/>
                    </a:lnTo>
                    <a:lnTo>
                      <a:pt x="9320" y="15963"/>
                    </a:lnTo>
                    <a:lnTo>
                      <a:pt x="8980" y="16109"/>
                    </a:lnTo>
                    <a:lnTo>
                      <a:pt x="8907" y="16157"/>
                    </a:lnTo>
                    <a:lnTo>
                      <a:pt x="8882" y="16230"/>
                    </a:lnTo>
                    <a:lnTo>
                      <a:pt x="8104" y="16230"/>
                    </a:lnTo>
                    <a:lnTo>
                      <a:pt x="7739" y="16206"/>
                    </a:lnTo>
                    <a:lnTo>
                      <a:pt x="7349" y="16157"/>
                    </a:lnTo>
                    <a:lnTo>
                      <a:pt x="6984" y="16109"/>
                    </a:lnTo>
                    <a:lnTo>
                      <a:pt x="6619" y="16011"/>
                    </a:lnTo>
                    <a:lnTo>
                      <a:pt x="6254" y="15914"/>
                    </a:lnTo>
                    <a:lnTo>
                      <a:pt x="5889" y="15817"/>
                    </a:lnTo>
                    <a:lnTo>
                      <a:pt x="5524" y="15695"/>
                    </a:lnTo>
                    <a:lnTo>
                      <a:pt x="5184" y="15549"/>
                    </a:lnTo>
                    <a:lnTo>
                      <a:pt x="4843" y="15379"/>
                    </a:lnTo>
                    <a:lnTo>
                      <a:pt x="4502" y="15208"/>
                    </a:lnTo>
                    <a:lnTo>
                      <a:pt x="4162" y="15014"/>
                    </a:lnTo>
                    <a:lnTo>
                      <a:pt x="3845" y="14795"/>
                    </a:lnTo>
                    <a:lnTo>
                      <a:pt x="3553" y="14576"/>
                    </a:lnTo>
                    <a:lnTo>
                      <a:pt x="3237" y="14357"/>
                    </a:lnTo>
                    <a:lnTo>
                      <a:pt x="2921" y="14065"/>
                    </a:lnTo>
                    <a:lnTo>
                      <a:pt x="2629" y="13797"/>
                    </a:lnTo>
                    <a:lnTo>
                      <a:pt x="2361" y="13481"/>
                    </a:lnTo>
                    <a:lnTo>
                      <a:pt x="2094" y="13164"/>
                    </a:lnTo>
                    <a:lnTo>
                      <a:pt x="1850" y="12824"/>
                    </a:lnTo>
                    <a:lnTo>
                      <a:pt x="1631" y="12483"/>
                    </a:lnTo>
                    <a:lnTo>
                      <a:pt x="1437" y="12142"/>
                    </a:lnTo>
                    <a:lnTo>
                      <a:pt x="1242" y="11777"/>
                    </a:lnTo>
                    <a:lnTo>
                      <a:pt x="1096" y="11412"/>
                    </a:lnTo>
                    <a:lnTo>
                      <a:pt x="950" y="11023"/>
                    </a:lnTo>
                    <a:lnTo>
                      <a:pt x="804" y="10634"/>
                    </a:lnTo>
                    <a:lnTo>
                      <a:pt x="707" y="10244"/>
                    </a:lnTo>
                    <a:lnTo>
                      <a:pt x="609" y="9831"/>
                    </a:lnTo>
                    <a:lnTo>
                      <a:pt x="561" y="9442"/>
                    </a:lnTo>
                    <a:lnTo>
                      <a:pt x="512" y="9028"/>
                    </a:lnTo>
                    <a:lnTo>
                      <a:pt x="463" y="8614"/>
                    </a:lnTo>
                    <a:lnTo>
                      <a:pt x="463" y="8201"/>
                    </a:lnTo>
                    <a:lnTo>
                      <a:pt x="488" y="7787"/>
                    </a:lnTo>
                    <a:lnTo>
                      <a:pt x="512" y="7373"/>
                    </a:lnTo>
                    <a:lnTo>
                      <a:pt x="585" y="6960"/>
                    </a:lnTo>
                    <a:lnTo>
                      <a:pt x="658" y="6570"/>
                    </a:lnTo>
                    <a:lnTo>
                      <a:pt x="755" y="6181"/>
                    </a:lnTo>
                    <a:lnTo>
                      <a:pt x="877" y="5792"/>
                    </a:lnTo>
                    <a:lnTo>
                      <a:pt x="1023" y="5402"/>
                    </a:lnTo>
                    <a:lnTo>
                      <a:pt x="1169" y="5037"/>
                    </a:lnTo>
                    <a:lnTo>
                      <a:pt x="1364" y="4672"/>
                    </a:lnTo>
                    <a:lnTo>
                      <a:pt x="1558" y="4307"/>
                    </a:lnTo>
                    <a:lnTo>
                      <a:pt x="1777" y="3967"/>
                    </a:lnTo>
                    <a:lnTo>
                      <a:pt x="1996" y="3626"/>
                    </a:lnTo>
                    <a:lnTo>
                      <a:pt x="2264" y="3310"/>
                    </a:lnTo>
                    <a:lnTo>
                      <a:pt x="2532" y="2993"/>
                    </a:lnTo>
                    <a:lnTo>
                      <a:pt x="2823" y="2701"/>
                    </a:lnTo>
                    <a:lnTo>
                      <a:pt x="3115" y="2434"/>
                    </a:lnTo>
                    <a:lnTo>
                      <a:pt x="3432" y="2190"/>
                    </a:lnTo>
                    <a:lnTo>
                      <a:pt x="3748" y="1947"/>
                    </a:lnTo>
                    <a:lnTo>
                      <a:pt x="4089" y="1728"/>
                    </a:lnTo>
                    <a:lnTo>
                      <a:pt x="4429" y="1509"/>
                    </a:lnTo>
                    <a:lnTo>
                      <a:pt x="4794" y="1339"/>
                    </a:lnTo>
                    <a:lnTo>
                      <a:pt x="5159" y="1169"/>
                    </a:lnTo>
                    <a:lnTo>
                      <a:pt x="5524" y="998"/>
                    </a:lnTo>
                    <a:lnTo>
                      <a:pt x="5865" y="877"/>
                    </a:lnTo>
                    <a:lnTo>
                      <a:pt x="6206" y="779"/>
                    </a:lnTo>
                    <a:lnTo>
                      <a:pt x="6911" y="609"/>
                    </a:lnTo>
                    <a:lnTo>
                      <a:pt x="7203" y="560"/>
                    </a:lnTo>
                    <a:lnTo>
                      <a:pt x="7520" y="536"/>
                    </a:lnTo>
                    <a:lnTo>
                      <a:pt x="7812" y="487"/>
                    </a:lnTo>
                    <a:lnTo>
                      <a:pt x="8104" y="439"/>
                    </a:lnTo>
                    <a:close/>
                    <a:moveTo>
                      <a:pt x="7690" y="1"/>
                    </a:moveTo>
                    <a:lnTo>
                      <a:pt x="7374" y="25"/>
                    </a:lnTo>
                    <a:lnTo>
                      <a:pt x="7057" y="74"/>
                    </a:lnTo>
                    <a:lnTo>
                      <a:pt x="6644" y="147"/>
                    </a:lnTo>
                    <a:lnTo>
                      <a:pt x="6206" y="244"/>
                    </a:lnTo>
                    <a:lnTo>
                      <a:pt x="5792" y="366"/>
                    </a:lnTo>
                    <a:lnTo>
                      <a:pt x="5403" y="512"/>
                    </a:lnTo>
                    <a:lnTo>
                      <a:pt x="5013" y="682"/>
                    </a:lnTo>
                    <a:lnTo>
                      <a:pt x="4624" y="852"/>
                    </a:lnTo>
                    <a:lnTo>
                      <a:pt x="4259" y="1047"/>
                    </a:lnTo>
                    <a:lnTo>
                      <a:pt x="3918" y="1266"/>
                    </a:lnTo>
                    <a:lnTo>
                      <a:pt x="3578" y="1485"/>
                    </a:lnTo>
                    <a:lnTo>
                      <a:pt x="3237" y="1752"/>
                    </a:lnTo>
                    <a:lnTo>
                      <a:pt x="2921" y="1996"/>
                    </a:lnTo>
                    <a:lnTo>
                      <a:pt x="2604" y="2288"/>
                    </a:lnTo>
                    <a:lnTo>
                      <a:pt x="2288" y="2580"/>
                    </a:lnTo>
                    <a:lnTo>
                      <a:pt x="1996" y="2896"/>
                    </a:lnTo>
                    <a:lnTo>
                      <a:pt x="1704" y="3237"/>
                    </a:lnTo>
                    <a:lnTo>
                      <a:pt x="1461" y="3577"/>
                    </a:lnTo>
                    <a:lnTo>
                      <a:pt x="1218" y="3942"/>
                    </a:lnTo>
                    <a:lnTo>
                      <a:pt x="999" y="4307"/>
                    </a:lnTo>
                    <a:lnTo>
                      <a:pt x="804" y="4697"/>
                    </a:lnTo>
                    <a:lnTo>
                      <a:pt x="634" y="5086"/>
                    </a:lnTo>
                    <a:lnTo>
                      <a:pt x="488" y="5500"/>
                    </a:lnTo>
                    <a:lnTo>
                      <a:pt x="342" y="5889"/>
                    </a:lnTo>
                    <a:lnTo>
                      <a:pt x="244" y="6303"/>
                    </a:lnTo>
                    <a:lnTo>
                      <a:pt x="147" y="6741"/>
                    </a:lnTo>
                    <a:lnTo>
                      <a:pt x="74" y="7154"/>
                    </a:lnTo>
                    <a:lnTo>
                      <a:pt x="25" y="7592"/>
                    </a:lnTo>
                    <a:lnTo>
                      <a:pt x="1" y="8030"/>
                    </a:lnTo>
                    <a:lnTo>
                      <a:pt x="1" y="8468"/>
                    </a:lnTo>
                    <a:lnTo>
                      <a:pt x="1" y="8906"/>
                    </a:lnTo>
                    <a:lnTo>
                      <a:pt x="50" y="9344"/>
                    </a:lnTo>
                    <a:lnTo>
                      <a:pt x="98" y="9782"/>
                    </a:lnTo>
                    <a:lnTo>
                      <a:pt x="196" y="10196"/>
                    </a:lnTo>
                    <a:lnTo>
                      <a:pt x="293" y="10609"/>
                    </a:lnTo>
                    <a:lnTo>
                      <a:pt x="439" y="11023"/>
                    </a:lnTo>
                    <a:lnTo>
                      <a:pt x="585" y="11412"/>
                    </a:lnTo>
                    <a:lnTo>
                      <a:pt x="755" y="11802"/>
                    </a:lnTo>
                    <a:lnTo>
                      <a:pt x="926" y="12167"/>
                    </a:lnTo>
                    <a:lnTo>
                      <a:pt x="1145" y="12532"/>
                    </a:lnTo>
                    <a:lnTo>
                      <a:pt x="1364" y="12897"/>
                    </a:lnTo>
                    <a:lnTo>
                      <a:pt x="1607" y="13237"/>
                    </a:lnTo>
                    <a:lnTo>
                      <a:pt x="1875" y="13578"/>
                    </a:lnTo>
                    <a:lnTo>
                      <a:pt x="2142" y="13870"/>
                    </a:lnTo>
                    <a:lnTo>
                      <a:pt x="2434" y="14186"/>
                    </a:lnTo>
                    <a:lnTo>
                      <a:pt x="2726" y="14478"/>
                    </a:lnTo>
                    <a:lnTo>
                      <a:pt x="3067" y="14746"/>
                    </a:lnTo>
                    <a:lnTo>
                      <a:pt x="3383" y="14989"/>
                    </a:lnTo>
                    <a:lnTo>
                      <a:pt x="3724" y="15233"/>
                    </a:lnTo>
                    <a:lnTo>
                      <a:pt x="4089" y="15452"/>
                    </a:lnTo>
                    <a:lnTo>
                      <a:pt x="4454" y="15671"/>
                    </a:lnTo>
                    <a:lnTo>
                      <a:pt x="4819" y="15841"/>
                    </a:lnTo>
                    <a:lnTo>
                      <a:pt x="5208" y="16011"/>
                    </a:lnTo>
                    <a:lnTo>
                      <a:pt x="5597" y="16182"/>
                    </a:lnTo>
                    <a:lnTo>
                      <a:pt x="6011" y="16303"/>
                    </a:lnTo>
                    <a:lnTo>
                      <a:pt x="6425" y="16401"/>
                    </a:lnTo>
                    <a:lnTo>
                      <a:pt x="6838" y="16498"/>
                    </a:lnTo>
                    <a:lnTo>
                      <a:pt x="7252" y="16571"/>
                    </a:lnTo>
                    <a:lnTo>
                      <a:pt x="7690" y="16620"/>
                    </a:lnTo>
                    <a:lnTo>
                      <a:pt x="8128" y="16644"/>
                    </a:lnTo>
                    <a:lnTo>
                      <a:pt x="8566" y="16644"/>
                    </a:lnTo>
                    <a:lnTo>
                      <a:pt x="9004" y="16620"/>
                    </a:lnTo>
                    <a:lnTo>
                      <a:pt x="9101" y="16571"/>
                    </a:lnTo>
                    <a:lnTo>
                      <a:pt x="9174" y="16522"/>
                    </a:lnTo>
                    <a:lnTo>
                      <a:pt x="9539" y="16498"/>
                    </a:lnTo>
                    <a:lnTo>
                      <a:pt x="9929" y="16425"/>
                    </a:lnTo>
                    <a:lnTo>
                      <a:pt x="10318" y="16303"/>
                    </a:lnTo>
                    <a:lnTo>
                      <a:pt x="10707" y="16182"/>
                    </a:lnTo>
                    <a:lnTo>
                      <a:pt x="11072" y="16011"/>
                    </a:lnTo>
                    <a:lnTo>
                      <a:pt x="11437" y="15841"/>
                    </a:lnTo>
                    <a:lnTo>
                      <a:pt x="12143" y="15500"/>
                    </a:lnTo>
                    <a:lnTo>
                      <a:pt x="12508" y="15306"/>
                    </a:lnTo>
                    <a:lnTo>
                      <a:pt x="12848" y="15087"/>
                    </a:lnTo>
                    <a:lnTo>
                      <a:pt x="13213" y="14868"/>
                    </a:lnTo>
                    <a:lnTo>
                      <a:pt x="13554" y="14624"/>
                    </a:lnTo>
                    <a:lnTo>
                      <a:pt x="13895" y="14381"/>
                    </a:lnTo>
                    <a:lnTo>
                      <a:pt x="14211" y="14138"/>
                    </a:lnTo>
                    <a:lnTo>
                      <a:pt x="14527" y="13846"/>
                    </a:lnTo>
                    <a:lnTo>
                      <a:pt x="14819" y="13578"/>
                    </a:lnTo>
                    <a:lnTo>
                      <a:pt x="15111" y="13262"/>
                    </a:lnTo>
                    <a:lnTo>
                      <a:pt x="15379" y="12945"/>
                    </a:lnTo>
                    <a:lnTo>
                      <a:pt x="15598" y="12605"/>
                    </a:lnTo>
                    <a:lnTo>
                      <a:pt x="15817" y="12240"/>
                    </a:lnTo>
                    <a:lnTo>
                      <a:pt x="15987" y="11875"/>
                    </a:lnTo>
                    <a:lnTo>
                      <a:pt x="16158" y="11485"/>
                    </a:lnTo>
                    <a:lnTo>
                      <a:pt x="16279" y="11096"/>
                    </a:lnTo>
                    <a:lnTo>
                      <a:pt x="16401" y="10682"/>
                    </a:lnTo>
                    <a:lnTo>
                      <a:pt x="16474" y="10269"/>
                    </a:lnTo>
                    <a:lnTo>
                      <a:pt x="16547" y="9855"/>
                    </a:lnTo>
                    <a:lnTo>
                      <a:pt x="16596" y="9442"/>
                    </a:lnTo>
                    <a:lnTo>
                      <a:pt x="16620" y="9028"/>
                    </a:lnTo>
                    <a:lnTo>
                      <a:pt x="16620" y="8614"/>
                    </a:lnTo>
                    <a:lnTo>
                      <a:pt x="16596" y="8176"/>
                    </a:lnTo>
                    <a:lnTo>
                      <a:pt x="16571" y="7787"/>
                    </a:lnTo>
                    <a:lnTo>
                      <a:pt x="16523" y="7373"/>
                    </a:lnTo>
                    <a:lnTo>
                      <a:pt x="16450" y="6960"/>
                    </a:lnTo>
                    <a:lnTo>
                      <a:pt x="16377" y="6570"/>
                    </a:lnTo>
                    <a:lnTo>
                      <a:pt x="16279" y="6181"/>
                    </a:lnTo>
                    <a:lnTo>
                      <a:pt x="16158" y="5792"/>
                    </a:lnTo>
                    <a:lnTo>
                      <a:pt x="16036" y="5402"/>
                    </a:lnTo>
                    <a:lnTo>
                      <a:pt x="15890" y="5037"/>
                    </a:lnTo>
                    <a:lnTo>
                      <a:pt x="15720" y="4672"/>
                    </a:lnTo>
                    <a:lnTo>
                      <a:pt x="15549" y="4332"/>
                    </a:lnTo>
                    <a:lnTo>
                      <a:pt x="15355" y="3991"/>
                    </a:lnTo>
                    <a:lnTo>
                      <a:pt x="15136" y="3650"/>
                    </a:lnTo>
                    <a:lnTo>
                      <a:pt x="14917" y="3334"/>
                    </a:lnTo>
                    <a:lnTo>
                      <a:pt x="14649" y="3018"/>
                    </a:lnTo>
                    <a:lnTo>
                      <a:pt x="14406" y="2701"/>
                    </a:lnTo>
                    <a:lnTo>
                      <a:pt x="14114" y="2434"/>
                    </a:lnTo>
                    <a:lnTo>
                      <a:pt x="13822" y="2142"/>
                    </a:lnTo>
                    <a:lnTo>
                      <a:pt x="13505" y="1874"/>
                    </a:lnTo>
                    <a:lnTo>
                      <a:pt x="13213" y="1680"/>
                    </a:lnTo>
                    <a:lnTo>
                      <a:pt x="12897" y="1461"/>
                    </a:lnTo>
                    <a:lnTo>
                      <a:pt x="12605" y="1266"/>
                    </a:lnTo>
                    <a:lnTo>
                      <a:pt x="12289" y="1096"/>
                    </a:lnTo>
                    <a:lnTo>
                      <a:pt x="11632" y="779"/>
                    </a:lnTo>
                    <a:lnTo>
                      <a:pt x="10950" y="536"/>
                    </a:lnTo>
                    <a:lnTo>
                      <a:pt x="10561" y="414"/>
                    </a:lnTo>
                    <a:lnTo>
                      <a:pt x="10172" y="293"/>
                    </a:lnTo>
                    <a:lnTo>
                      <a:pt x="9783" y="220"/>
                    </a:lnTo>
                    <a:lnTo>
                      <a:pt x="9369" y="147"/>
                    </a:lnTo>
                    <a:lnTo>
                      <a:pt x="8834" y="74"/>
                    </a:lnTo>
                    <a:lnTo>
                      <a:pt x="8542" y="49"/>
                    </a:lnTo>
                    <a:lnTo>
                      <a:pt x="8274" y="74"/>
                    </a:lnTo>
                    <a:lnTo>
                      <a:pt x="8128" y="25"/>
                    </a:lnTo>
                    <a:lnTo>
                      <a:pt x="7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6115504" y="1288052"/>
                <a:ext cx="2099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8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打開上次遊戲進度</a:t>
                </a: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遊戲地圖</a:t>
            </a:r>
            <a:endParaRPr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8" name="Shape 808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9" name="Shape 80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2</a:t>
            </a:r>
            <a:endParaRPr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  <p:sp>
        <p:nvSpPr>
          <p:cNvPr id="5" name="Shape 816"/>
          <p:cNvSpPr txBox="1">
            <a:spLocks/>
          </p:cNvSpPr>
          <p:nvPr/>
        </p:nvSpPr>
        <p:spPr>
          <a:xfrm>
            <a:off x="8586575" y="-33821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8202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08" y="1382572"/>
            <a:ext cx="4823576" cy="208151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622" y="262025"/>
            <a:ext cx="2775093" cy="466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7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grpSp>
        <p:nvGrpSpPr>
          <p:cNvPr id="9" name="群組 8"/>
          <p:cNvGrpSpPr/>
          <p:nvPr/>
        </p:nvGrpSpPr>
        <p:grpSpPr>
          <a:xfrm>
            <a:off x="1081926" y="651050"/>
            <a:ext cx="6986739" cy="4176981"/>
            <a:chOff x="606439" y="892453"/>
            <a:chExt cx="6476772" cy="3869742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3"/>
            <a:srcRect t="5819" r="74976" b="55757"/>
            <a:stretch/>
          </p:blipFill>
          <p:spPr>
            <a:xfrm>
              <a:off x="1511313" y="892453"/>
              <a:ext cx="1673717" cy="1625643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4"/>
            <a:srcRect t="5261" r="74793" b="55034"/>
            <a:stretch/>
          </p:blipFill>
          <p:spPr>
            <a:xfrm>
              <a:off x="606439" y="3049014"/>
              <a:ext cx="1741733" cy="1713181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5"/>
            <a:srcRect l="1937" t="6055" r="77192" b="59397"/>
            <a:stretch/>
          </p:blipFill>
          <p:spPr>
            <a:xfrm>
              <a:off x="2817082" y="3049014"/>
              <a:ext cx="1645334" cy="1713181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6"/>
            <a:srcRect t="6026" r="75309" b="59217"/>
            <a:stretch/>
          </p:blipFill>
          <p:spPr>
            <a:xfrm>
              <a:off x="5148551" y="3049014"/>
              <a:ext cx="1934660" cy="1713181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09792" y="892453"/>
              <a:ext cx="1676532" cy="1629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762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遊戲功能</a:t>
            </a:r>
            <a:endParaRPr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8" name="Shape 808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9" name="Shape 80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altLang="zh-TW" b="1" dirty="0">
                <a:solidFill>
                  <a:srgbClr val="6E86B6"/>
                </a:solidFill>
                <a:latin typeface="Titillium Web"/>
              </a:rPr>
              <a:t>3</a:t>
            </a:r>
            <a:endParaRPr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  <p:sp>
        <p:nvSpPr>
          <p:cNvPr id="5" name="Shape 816"/>
          <p:cNvSpPr txBox="1">
            <a:spLocks/>
          </p:cNvSpPr>
          <p:nvPr/>
        </p:nvSpPr>
        <p:spPr>
          <a:xfrm>
            <a:off x="8586575" y="-33821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5575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9" name="Shape 849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0" name="Shape 850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1" name="Shape 851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2" name="Shape 85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</a:t>
            </a:r>
            <a:endParaRPr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E18BF83-9F6F-486F-82EF-54B1C04E5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598" y="1258650"/>
            <a:ext cx="3345978" cy="215990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E97067F-791B-43A1-B8D9-6A6243C1C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19" y="2019170"/>
            <a:ext cx="7205824" cy="96284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EC03D28-D940-4579-8946-47E13E63E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584" y="248483"/>
            <a:ext cx="4172770" cy="4518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6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ppt_x+0.155"/>
                                          </p:val>
                                        </p:tav>
                                        <p:tav tm="55000">
                                          <p:val>
                                            <p:strVal val="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019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076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169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0296"/>
                                          </p:val>
                                        </p:tav>
                                        <p:tav tm="25000">
                                          <p:val>
                                            <p:strVal val="ppt_y+0.0454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0639"/>
                                          </p:val>
                                        </p:tav>
                                        <p:tav tm="35000">
                                          <p:val>
                                            <p:strVal val="ppt_y+0.0846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071"/>
                                          </p:val>
                                        </p:tav>
                                        <p:tav tm="45000">
                                          <p:val>
                                            <p:strVal val="ppt_y+0.1307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ppt_y+0.1792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029"/>
                                          </p:val>
                                        </p:tav>
                                        <p:tav tm="65000">
                                          <p:val>
                                            <p:strVal val="ppt_y+0.2253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461"/>
                                          </p:val>
                                        </p:tav>
                                        <p:tav tm="75000">
                                          <p:val>
                                            <p:strVal val="ppt_y+0.2646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2804"/>
                                          </p:val>
                                        </p:tav>
                                        <p:tav tm="85000">
                                          <p:val>
                                            <p:strVal val="ppt_y+0.2931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024"/>
                                          </p:val>
                                        </p:tav>
                                        <p:tav tm="95000">
                                          <p:val>
                                            <p:strVal val="ppt_y+0.308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2" name="Shape 842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3" name="Shape 84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8B3FA44-12C3-4037-818D-FB31A92F2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5" y="1159982"/>
            <a:ext cx="4485627" cy="316677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76D1114-806D-40A1-8649-D45515479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664" y="1161969"/>
            <a:ext cx="4641690" cy="31647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61</Words>
  <Application>Microsoft Office PowerPoint</Application>
  <PresentationFormat>如螢幕大小 (16:9)</PresentationFormat>
  <Paragraphs>36</Paragraphs>
  <Slides>17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Walter Turncoat</vt:lpstr>
      <vt:lpstr>Arial</vt:lpstr>
      <vt:lpstr>Tempus Sans ITC</vt:lpstr>
      <vt:lpstr>Titillium Web ExtraLight</vt:lpstr>
      <vt:lpstr>微軟正黑體</vt:lpstr>
      <vt:lpstr>Titillium Web</vt:lpstr>
      <vt:lpstr>Thaliard template</vt:lpstr>
      <vt:lpstr>Blocking Monster </vt:lpstr>
      <vt:lpstr>主選單</vt:lpstr>
      <vt:lpstr>PowerPoint 簡報</vt:lpstr>
      <vt:lpstr>遊戲地圖</vt:lpstr>
      <vt:lpstr>PowerPoint 簡報</vt:lpstr>
      <vt:lpstr>PowerPoint 簡報</vt:lpstr>
      <vt:lpstr>遊戲功能</vt:lpstr>
      <vt:lpstr>PowerPoint 簡報</vt:lpstr>
      <vt:lpstr>PowerPoint 簡報</vt:lpstr>
      <vt:lpstr>PowerPoint 簡報</vt:lpstr>
      <vt:lpstr>排行榜功能</vt:lpstr>
      <vt:lpstr>儲存排行榜</vt:lpstr>
      <vt:lpstr>PowerPoint 簡報</vt:lpstr>
      <vt:lpstr>PowerPoint 簡報</vt:lpstr>
      <vt:lpstr>搜尋排行榜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Blocking Monster</dc:title>
  <dc:creator>Yanni Tsai</dc:creator>
  <cp:lastModifiedBy>琬茹 賀</cp:lastModifiedBy>
  <cp:revision>15</cp:revision>
  <dcterms:modified xsi:type="dcterms:W3CDTF">2018-06-25T01:42:52Z</dcterms:modified>
</cp:coreProperties>
</file>