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8C50-A753-A338-573F-6CF177318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B7892-3E2F-6C73-D8D4-3FE070543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DEED4-EA43-EC28-080C-41DB1AB51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4DCA-A3AE-4B14-BD39-413BAC67A518}" type="datetimeFigureOut">
              <a:rPr lang="en-SG" smtClean="0"/>
              <a:t>15/10/2024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FC481-9193-4122-3239-25F996B36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4696B-339C-D490-F0D5-E68FFECDF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37CB-2D4E-49C9-BC7D-DFACC1DE83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3870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2E4B7-5DA1-29ED-99D8-F78B3459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19B6E-512A-DEB3-A6FE-1FF454737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7B8AF-5521-B269-6DDA-90CE080E6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4DCA-A3AE-4B14-BD39-413BAC67A518}" type="datetimeFigureOut">
              <a:rPr lang="en-SG" smtClean="0"/>
              <a:t>15/10/2024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8438C-7922-5CC8-D6AA-30A79F6C2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34110-5A74-F6F3-362C-D40D14C98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37CB-2D4E-49C9-BC7D-DFACC1DE83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5811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16A00E-893A-749E-D2B8-B4872BAFD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DA25E-DF7D-3CB9-F4C3-845AEEA4F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1F547-C54A-2D24-9E7A-6FBB270B3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4DCA-A3AE-4B14-BD39-413BAC67A518}" type="datetimeFigureOut">
              <a:rPr lang="en-SG" smtClean="0"/>
              <a:t>15/10/2024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71CEC-FA7D-C988-E0C4-2C8FB86CE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66E5C-FE2F-3058-FD1A-65468F3F7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37CB-2D4E-49C9-BC7D-DFACC1DE83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5979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8C279-FD48-12E9-5965-01107B8E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C3E79-A216-2E5C-819A-0B94A5F61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CD6BB-0B82-63E4-9C95-1CA3DFDB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4DCA-A3AE-4B14-BD39-413BAC67A518}" type="datetimeFigureOut">
              <a:rPr lang="en-SG" smtClean="0"/>
              <a:t>15/10/2024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8FA07-3E03-31D4-1FF6-753BA5A2B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279BF-4199-FD54-043E-EBEA13FF9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37CB-2D4E-49C9-BC7D-DFACC1DE83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607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9E13-F71C-BFC0-6F5B-664145D57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B1AEC-E361-96C0-9FB8-33783EED5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131E6-8E42-8690-768C-88EDA65B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4DCA-A3AE-4B14-BD39-413BAC67A518}" type="datetimeFigureOut">
              <a:rPr lang="en-SG" smtClean="0"/>
              <a:t>15/10/2024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FBADC-3575-4975-A302-FE43C7586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94704-FC85-C96A-4ADA-2AF94A6FA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37CB-2D4E-49C9-BC7D-DFACC1DE83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2920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83182-B293-E5BC-8A69-4715505D4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B6D39-978B-8495-678A-AD912FB99F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C5FD0-558A-8587-B630-4A306960D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D65E4-5762-2F3B-924B-D125539CC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4DCA-A3AE-4B14-BD39-413BAC67A518}" type="datetimeFigureOut">
              <a:rPr lang="en-SG" smtClean="0"/>
              <a:t>15/10/2024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42BA-4C0C-E8CB-DF95-D169630C9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964A9-7118-27E0-BC02-FFAE900EC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37CB-2D4E-49C9-BC7D-DFACC1DE83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0251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3C3D-AA3C-9691-4B0D-986A6A0CE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4E13F-5CAC-7A66-C007-799B2A833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F9F58-66EF-915B-14D8-62BFF2555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5E6BE9-F127-695B-CFAA-3C899F097E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3C0292-E76C-DC04-9DF8-A980B61CF8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D87115-0C5C-73A3-C39E-80562D25A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4DCA-A3AE-4B14-BD39-413BAC67A518}" type="datetimeFigureOut">
              <a:rPr lang="en-SG" smtClean="0"/>
              <a:t>15/10/2024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0E02F5-CD38-5D0D-C233-B7A230738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1BB5FF-7FA4-9C32-73D7-E5BF3F51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37CB-2D4E-49C9-BC7D-DFACC1DE83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7033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F09ED-F629-57EB-0440-FC70E777F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1A1B26-16F5-24E7-5F2C-711F4FB73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4DCA-A3AE-4B14-BD39-413BAC67A518}" type="datetimeFigureOut">
              <a:rPr lang="en-SG" smtClean="0"/>
              <a:t>15/10/2024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573C7-A369-1509-6FF8-2FCFC9D84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4D23A1-1D80-E10E-3282-F024CF4A7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37CB-2D4E-49C9-BC7D-DFACC1DE83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155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A2B820-33A2-DCAF-E96E-2B32DD635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4DCA-A3AE-4B14-BD39-413BAC67A518}" type="datetimeFigureOut">
              <a:rPr lang="en-SG" smtClean="0"/>
              <a:t>15/10/2024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E8A537-ED93-A93A-53BE-125EAAA82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145F4-25DE-834A-8761-B6BA7145E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37CB-2D4E-49C9-BC7D-DFACC1DE83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2258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E0E55-F12E-00FF-CF5F-3347A7E14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BA7BA-93AE-2C3F-F582-F2D6263D1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22875-25BC-3167-3660-1B21087D5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54EAD-8DE3-35D4-0FE6-11757E464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4DCA-A3AE-4B14-BD39-413BAC67A518}" type="datetimeFigureOut">
              <a:rPr lang="en-SG" smtClean="0"/>
              <a:t>15/10/2024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6B270-AFC0-82EB-1D54-16CEE532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F54F0-E5D2-7F11-FC68-FD23FA496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37CB-2D4E-49C9-BC7D-DFACC1DE83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1141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82A1C-A2D8-8122-563C-0813BB174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00C282-4C87-3C35-2FED-ACB3C007F9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DF6DD-C8EE-F222-B19D-86D9B9DB5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73B0D-33D9-7ECA-14C9-3B60616F5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4DCA-A3AE-4B14-BD39-413BAC67A518}" type="datetimeFigureOut">
              <a:rPr lang="en-SG" smtClean="0"/>
              <a:t>15/10/2024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26A32-7835-DEB9-FAC6-BD4D72C8E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16078-F236-5E8D-C321-088A8D797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37CB-2D4E-49C9-BC7D-DFACC1DE83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091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914345-65D9-041E-0F6E-BC8D3F2A0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7C94F-A530-29F3-9526-3B3A99311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C32D6-A15F-90CF-2E23-EE9EFC6182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04DCA-A3AE-4B14-BD39-413BAC67A518}" type="datetimeFigureOut">
              <a:rPr lang="en-SG" smtClean="0"/>
              <a:t>15/10/2024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C7790-F3BD-1811-C9E3-7D5240BA1F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3669C-48F5-5213-9BA4-D28E82CBBD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737CB-2D4E-49C9-BC7D-DFACC1DE83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881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4 Channels ADS1115 ADC Module">
            <a:extLst>
              <a:ext uri="{FF2B5EF4-FFF2-40B4-BE49-F238E27FC236}">
                <a16:creationId xmlns:a16="http://schemas.microsoft.com/office/drawing/2014/main" id="{D33BF975-7573-9511-D9E1-7925F5A2CD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7" t="16297" r="48518" b="14814"/>
          <a:stretch/>
        </p:blipFill>
        <p:spPr bwMode="auto">
          <a:xfrm>
            <a:off x="6109255" y="1657262"/>
            <a:ext cx="1608667" cy="249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ritzing part for PH Sensor PH-4502C - parts help - fritzing forum">
            <a:extLst>
              <a:ext uri="{FF2B5EF4-FFF2-40B4-BE49-F238E27FC236}">
                <a16:creationId xmlns:a16="http://schemas.microsoft.com/office/drawing/2014/main" id="{754A37A5-6232-1C74-3AE2-7152B0B28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736" y="3612983"/>
            <a:ext cx="3766264" cy="193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E1DD42-D47F-24F5-474C-CE0DC20A19AC}"/>
              </a:ext>
            </a:extLst>
          </p:cNvPr>
          <p:cNvCxnSpPr>
            <a:cxnSpLocks/>
          </p:cNvCxnSpPr>
          <p:nvPr/>
        </p:nvCxnSpPr>
        <p:spPr>
          <a:xfrm flipH="1">
            <a:off x="5823504" y="4472187"/>
            <a:ext cx="2714674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4F457B-8CF3-08B1-7D7A-C750A3217072}"/>
              </a:ext>
            </a:extLst>
          </p:cNvPr>
          <p:cNvCxnSpPr>
            <a:cxnSpLocks/>
          </p:cNvCxnSpPr>
          <p:nvPr/>
        </p:nvCxnSpPr>
        <p:spPr>
          <a:xfrm>
            <a:off x="5842357" y="3481982"/>
            <a:ext cx="0" cy="990205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C24EFD-317D-9EBD-4334-79E713515534}"/>
              </a:ext>
            </a:extLst>
          </p:cNvPr>
          <p:cNvCxnSpPr>
            <a:cxnSpLocks/>
          </p:cNvCxnSpPr>
          <p:nvPr/>
        </p:nvCxnSpPr>
        <p:spPr>
          <a:xfrm flipH="1">
            <a:off x="5832930" y="3491847"/>
            <a:ext cx="490056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34" name="Picture 10" descr="ESP32-S3-DevKitC-1-N8 Espressif Systems | Mouser Singapore">
            <a:extLst>
              <a:ext uri="{FF2B5EF4-FFF2-40B4-BE49-F238E27FC236}">
                <a16:creationId xmlns:a16="http://schemas.microsoft.com/office/drawing/2014/main" id="{AEAAB251-1C63-7857-44BD-0B889AA4F4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60" r="27576"/>
          <a:stretch/>
        </p:blipFill>
        <p:spPr bwMode="auto">
          <a:xfrm>
            <a:off x="2695786" y="824063"/>
            <a:ext cx="2306778" cy="570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48FCA11-5CE2-E24E-115F-FD5D0BFE35E3}"/>
              </a:ext>
            </a:extLst>
          </p:cNvPr>
          <p:cNvCxnSpPr>
            <a:cxnSpLocks/>
          </p:cNvCxnSpPr>
          <p:nvPr/>
        </p:nvCxnSpPr>
        <p:spPr>
          <a:xfrm flipH="1">
            <a:off x="6750051" y="4868427"/>
            <a:ext cx="1806980" cy="76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DAA167A-6A56-DEB1-4C20-928BEA7EEA68}"/>
              </a:ext>
            </a:extLst>
          </p:cNvPr>
          <p:cNvCxnSpPr>
            <a:cxnSpLocks/>
          </p:cNvCxnSpPr>
          <p:nvPr/>
        </p:nvCxnSpPr>
        <p:spPr>
          <a:xfrm>
            <a:off x="6750051" y="4876047"/>
            <a:ext cx="0" cy="15715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A049888-F40A-77EC-4C5E-AC39A98EE33A}"/>
              </a:ext>
            </a:extLst>
          </p:cNvPr>
          <p:cNvCxnSpPr>
            <a:cxnSpLocks/>
          </p:cNvCxnSpPr>
          <p:nvPr/>
        </p:nvCxnSpPr>
        <p:spPr>
          <a:xfrm>
            <a:off x="2558334" y="6440003"/>
            <a:ext cx="41917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33172A-5286-27D1-A301-948DB53EA914}"/>
              </a:ext>
            </a:extLst>
          </p:cNvPr>
          <p:cNvCxnSpPr>
            <a:cxnSpLocks/>
          </p:cNvCxnSpPr>
          <p:nvPr/>
        </p:nvCxnSpPr>
        <p:spPr>
          <a:xfrm>
            <a:off x="2533667" y="5289383"/>
            <a:ext cx="36756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26350AD-7BEA-0961-DE83-109A3F1DD963}"/>
              </a:ext>
            </a:extLst>
          </p:cNvPr>
          <p:cNvCxnSpPr>
            <a:cxnSpLocks/>
          </p:cNvCxnSpPr>
          <p:nvPr/>
        </p:nvCxnSpPr>
        <p:spPr>
          <a:xfrm>
            <a:off x="2558334" y="5289383"/>
            <a:ext cx="0" cy="11582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4525AB4-EFAA-8BEC-513E-D5CFC07F349B}"/>
              </a:ext>
            </a:extLst>
          </p:cNvPr>
          <p:cNvCxnSpPr>
            <a:cxnSpLocks/>
          </p:cNvCxnSpPr>
          <p:nvPr/>
        </p:nvCxnSpPr>
        <p:spPr>
          <a:xfrm flipH="1">
            <a:off x="6582411" y="4738887"/>
            <a:ext cx="1989860" cy="15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5F05CA7-0F87-EAD3-7F79-54BE914FEBF7}"/>
              </a:ext>
            </a:extLst>
          </p:cNvPr>
          <p:cNvCxnSpPr>
            <a:cxnSpLocks/>
          </p:cNvCxnSpPr>
          <p:nvPr/>
        </p:nvCxnSpPr>
        <p:spPr>
          <a:xfrm>
            <a:off x="6582411" y="4754127"/>
            <a:ext cx="0" cy="15715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9485908-A3EE-2823-9EE1-E906A0BF923C}"/>
              </a:ext>
            </a:extLst>
          </p:cNvPr>
          <p:cNvCxnSpPr>
            <a:cxnSpLocks/>
          </p:cNvCxnSpPr>
          <p:nvPr/>
        </p:nvCxnSpPr>
        <p:spPr>
          <a:xfrm>
            <a:off x="2696634" y="6292819"/>
            <a:ext cx="3885777" cy="5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C2CB4E4-0DA9-5440-2C91-103CB4B21445}"/>
              </a:ext>
            </a:extLst>
          </p:cNvPr>
          <p:cNvCxnSpPr>
            <a:cxnSpLocks/>
          </p:cNvCxnSpPr>
          <p:nvPr/>
        </p:nvCxnSpPr>
        <p:spPr>
          <a:xfrm>
            <a:off x="2696634" y="5477839"/>
            <a:ext cx="204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9BC06B8-03CF-9F44-A410-EE725369646E}"/>
              </a:ext>
            </a:extLst>
          </p:cNvPr>
          <p:cNvCxnSpPr>
            <a:cxnSpLocks/>
          </p:cNvCxnSpPr>
          <p:nvPr/>
        </p:nvCxnSpPr>
        <p:spPr>
          <a:xfrm>
            <a:off x="2696634" y="5477839"/>
            <a:ext cx="0" cy="8149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1C12E3E-81D2-DEF0-1E31-5EA5FF710C69}"/>
              </a:ext>
            </a:extLst>
          </p:cNvPr>
          <p:cNvCxnSpPr>
            <a:cxnSpLocks/>
          </p:cNvCxnSpPr>
          <p:nvPr/>
        </p:nvCxnSpPr>
        <p:spPr>
          <a:xfrm>
            <a:off x="5390698" y="1973531"/>
            <a:ext cx="0" cy="44823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3698BD7-6F8D-05F3-B1D3-67D86B898D5E}"/>
              </a:ext>
            </a:extLst>
          </p:cNvPr>
          <p:cNvCxnSpPr>
            <a:cxnSpLocks/>
          </p:cNvCxnSpPr>
          <p:nvPr/>
        </p:nvCxnSpPr>
        <p:spPr>
          <a:xfrm flipH="1">
            <a:off x="5399935" y="1965234"/>
            <a:ext cx="923051" cy="82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D8CF099-4B4B-06EE-D905-D711B74C628E}"/>
              </a:ext>
            </a:extLst>
          </p:cNvPr>
          <p:cNvCxnSpPr>
            <a:cxnSpLocks/>
          </p:cNvCxnSpPr>
          <p:nvPr/>
        </p:nvCxnSpPr>
        <p:spPr>
          <a:xfrm>
            <a:off x="5617208" y="2188043"/>
            <a:ext cx="0" cy="41053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86DA9BC-498D-3311-3873-C0055C534629}"/>
              </a:ext>
            </a:extLst>
          </p:cNvPr>
          <p:cNvCxnSpPr>
            <a:cxnSpLocks/>
          </p:cNvCxnSpPr>
          <p:nvPr/>
        </p:nvCxnSpPr>
        <p:spPr>
          <a:xfrm flipH="1">
            <a:off x="5617208" y="2188043"/>
            <a:ext cx="705778" cy="76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16121F74-FCC1-4164-CDDD-51211FC3E054}"/>
              </a:ext>
            </a:extLst>
          </p:cNvPr>
          <p:cNvCxnSpPr>
            <a:cxnSpLocks/>
          </p:cNvCxnSpPr>
          <p:nvPr/>
        </p:nvCxnSpPr>
        <p:spPr>
          <a:xfrm flipH="1">
            <a:off x="4572214" y="2420551"/>
            <a:ext cx="1750772" cy="57916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EEEF7952-A678-8DE0-2E7E-CE7C1B309413}"/>
              </a:ext>
            </a:extLst>
          </p:cNvPr>
          <p:cNvCxnSpPr>
            <a:cxnSpLocks/>
          </p:cNvCxnSpPr>
          <p:nvPr/>
        </p:nvCxnSpPr>
        <p:spPr>
          <a:xfrm flipH="1">
            <a:off x="4606443" y="2622306"/>
            <a:ext cx="1716543" cy="5452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" name="Picture 4" descr="AHT20+BMP280 Temperature,Humidity And Air Pressure Module High-precision  Digital Temperature,Humidity And Atmospheric Pressure Sensor | Shopee  Malaysia">
            <a:extLst>
              <a:ext uri="{FF2B5EF4-FFF2-40B4-BE49-F238E27FC236}">
                <a16:creationId xmlns:a16="http://schemas.microsoft.com/office/drawing/2014/main" id="{9C9DF9ED-D532-02FA-B7AB-F968C01265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34" t="28126" r="39328" b="25800"/>
          <a:stretch/>
        </p:blipFill>
        <p:spPr bwMode="auto">
          <a:xfrm rot="5400000">
            <a:off x="600154" y="2430874"/>
            <a:ext cx="915091" cy="89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A5C91F-4340-981A-3EF9-2A18B44E585D}"/>
              </a:ext>
            </a:extLst>
          </p:cNvPr>
          <p:cNvCxnSpPr>
            <a:cxnSpLocks/>
          </p:cNvCxnSpPr>
          <p:nvPr/>
        </p:nvCxnSpPr>
        <p:spPr>
          <a:xfrm flipH="1">
            <a:off x="1398598" y="3093395"/>
            <a:ext cx="923051" cy="82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1273F3E-F45F-D413-898F-FEC345791DA4}"/>
              </a:ext>
            </a:extLst>
          </p:cNvPr>
          <p:cNvCxnSpPr>
            <a:cxnSpLocks/>
          </p:cNvCxnSpPr>
          <p:nvPr/>
        </p:nvCxnSpPr>
        <p:spPr>
          <a:xfrm flipV="1">
            <a:off x="2307652" y="1764804"/>
            <a:ext cx="11428" cy="13285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87081E-26A4-01EC-876E-6690D1B3FC8C}"/>
              </a:ext>
            </a:extLst>
          </p:cNvPr>
          <p:cNvCxnSpPr>
            <a:cxnSpLocks/>
          </p:cNvCxnSpPr>
          <p:nvPr/>
        </p:nvCxnSpPr>
        <p:spPr>
          <a:xfrm flipH="1">
            <a:off x="2300348" y="1764804"/>
            <a:ext cx="60088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82A2C1-E6E2-A6DF-FF40-C9B2858BEA48}"/>
              </a:ext>
            </a:extLst>
          </p:cNvPr>
          <p:cNvCxnSpPr>
            <a:cxnSpLocks/>
          </p:cNvCxnSpPr>
          <p:nvPr/>
        </p:nvCxnSpPr>
        <p:spPr>
          <a:xfrm flipH="1">
            <a:off x="4572214" y="1559395"/>
            <a:ext cx="1907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F437A4-6DA0-F4BD-339E-60FB695A426E}"/>
              </a:ext>
            </a:extLst>
          </p:cNvPr>
          <p:cNvCxnSpPr>
            <a:cxnSpLocks/>
          </p:cNvCxnSpPr>
          <p:nvPr/>
        </p:nvCxnSpPr>
        <p:spPr>
          <a:xfrm>
            <a:off x="4762988" y="824063"/>
            <a:ext cx="0" cy="7353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0E8CE5D-9EE5-A92B-8238-783B9E0A94CA}"/>
              </a:ext>
            </a:extLst>
          </p:cNvPr>
          <p:cNvCxnSpPr>
            <a:cxnSpLocks/>
          </p:cNvCxnSpPr>
          <p:nvPr/>
        </p:nvCxnSpPr>
        <p:spPr>
          <a:xfrm>
            <a:off x="1860123" y="841307"/>
            <a:ext cx="290286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24567DD-7A6B-E92F-63FE-D441155C1F4E}"/>
              </a:ext>
            </a:extLst>
          </p:cNvPr>
          <p:cNvCxnSpPr>
            <a:cxnSpLocks/>
          </p:cNvCxnSpPr>
          <p:nvPr/>
        </p:nvCxnSpPr>
        <p:spPr>
          <a:xfrm flipH="1">
            <a:off x="1860122" y="841307"/>
            <a:ext cx="18938" cy="19838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1D641C6-441F-71A3-3A85-0BDB675FA319}"/>
              </a:ext>
            </a:extLst>
          </p:cNvPr>
          <p:cNvCxnSpPr>
            <a:cxnSpLocks/>
          </p:cNvCxnSpPr>
          <p:nvPr/>
        </p:nvCxnSpPr>
        <p:spPr>
          <a:xfrm>
            <a:off x="1398598" y="2825141"/>
            <a:ext cx="4709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60E1F54-CC42-EE8C-E28C-19EEF1859E59}"/>
              </a:ext>
            </a:extLst>
          </p:cNvPr>
          <p:cNvCxnSpPr>
            <a:cxnSpLocks/>
          </p:cNvCxnSpPr>
          <p:nvPr/>
        </p:nvCxnSpPr>
        <p:spPr>
          <a:xfrm flipH="1">
            <a:off x="1398598" y="2948917"/>
            <a:ext cx="121301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0DC8FE-B5BB-D262-49E8-AD8F3F2BB430}"/>
              </a:ext>
            </a:extLst>
          </p:cNvPr>
          <p:cNvCxnSpPr>
            <a:cxnSpLocks/>
          </p:cNvCxnSpPr>
          <p:nvPr/>
        </p:nvCxnSpPr>
        <p:spPr>
          <a:xfrm>
            <a:off x="2606616" y="631451"/>
            <a:ext cx="0" cy="233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6A92C58-201A-AC30-6DAD-33A14E5CC5D1}"/>
              </a:ext>
            </a:extLst>
          </p:cNvPr>
          <p:cNvCxnSpPr>
            <a:cxnSpLocks/>
          </p:cNvCxnSpPr>
          <p:nvPr/>
        </p:nvCxnSpPr>
        <p:spPr>
          <a:xfrm>
            <a:off x="2600791" y="653538"/>
            <a:ext cx="260386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D939F7F-A6EC-18D0-B628-FCDFADE939B3}"/>
              </a:ext>
            </a:extLst>
          </p:cNvPr>
          <p:cNvCxnSpPr>
            <a:cxnSpLocks/>
          </p:cNvCxnSpPr>
          <p:nvPr/>
        </p:nvCxnSpPr>
        <p:spPr>
          <a:xfrm flipV="1">
            <a:off x="5204659" y="645919"/>
            <a:ext cx="3917" cy="203091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3A1DDD3-4721-2CFB-8FCC-5BAA161275B2}"/>
              </a:ext>
            </a:extLst>
          </p:cNvPr>
          <p:cNvCxnSpPr>
            <a:cxnSpLocks/>
          </p:cNvCxnSpPr>
          <p:nvPr/>
        </p:nvCxnSpPr>
        <p:spPr>
          <a:xfrm flipV="1">
            <a:off x="4925393" y="475089"/>
            <a:ext cx="0" cy="1982378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8D82516-626C-C284-9D0D-132B8B59BCD5}"/>
              </a:ext>
            </a:extLst>
          </p:cNvPr>
          <p:cNvCxnSpPr>
            <a:cxnSpLocks/>
          </p:cNvCxnSpPr>
          <p:nvPr/>
        </p:nvCxnSpPr>
        <p:spPr>
          <a:xfrm flipV="1">
            <a:off x="2186611" y="504333"/>
            <a:ext cx="2734865" cy="1462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DC9306EA-E550-A58B-C78A-29D7A29406B9}"/>
              </a:ext>
            </a:extLst>
          </p:cNvPr>
          <p:cNvCxnSpPr>
            <a:cxnSpLocks/>
          </p:cNvCxnSpPr>
          <p:nvPr/>
        </p:nvCxnSpPr>
        <p:spPr>
          <a:xfrm flipV="1">
            <a:off x="2169014" y="511644"/>
            <a:ext cx="13680" cy="2176657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A87528FB-F93A-EA81-2EA0-63F24A12BF25}"/>
              </a:ext>
            </a:extLst>
          </p:cNvPr>
          <p:cNvCxnSpPr>
            <a:cxnSpLocks/>
          </p:cNvCxnSpPr>
          <p:nvPr/>
        </p:nvCxnSpPr>
        <p:spPr>
          <a:xfrm flipH="1">
            <a:off x="1389868" y="2664974"/>
            <a:ext cx="772669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42" name="Picture 6" descr="ENS160+AHT21 Sensor Carbon Dioxide Indoor Air Quality Temperature Humidity  Sensor for Air Quality Monitoring Ens160+aht21 : Amazon.de: Business,  Industry &amp; Science">
            <a:extLst>
              <a:ext uri="{FF2B5EF4-FFF2-40B4-BE49-F238E27FC236}">
                <a16:creationId xmlns:a16="http://schemas.microsoft.com/office/drawing/2014/main" id="{E2DC2960-F760-4866-1B27-566CE37DF9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744"/>
          <a:stretch/>
        </p:blipFill>
        <p:spPr bwMode="auto">
          <a:xfrm rot="10800000">
            <a:off x="475986" y="3767761"/>
            <a:ext cx="1255256" cy="160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29771860-3410-609E-8C7E-EBAA17A5D871}"/>
              </a:ext>
            </a:extLst>
          </p:cNvPr>
          <p:cNvCxnSpPr>
            <a:cxnSpLocks/>
          </p:cNvCxnSpPr>
          <p:nvPr/>
        </p:nvCxnSpPr>
        <p:spPr>
          <a:xfrm flipH="1">
            <a:off x="1632397" y="4969980"/>
            <a:ext cx="3948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3222DEEF-5905-6F5F-3F59-E2EFBC5FD7F0}"/>
              </a:ext>
            </a:extLst>
          </p:cNvPr>
          <p:cNvCxnSpPr>
            <a:cxnSpLocks/>
          </p:cNvCxnSpPr>
          <p:nvPr/>
        </p:nvCxnSpPr>
        <p:spPr>
          <a:xfrm flipV="1">
            <a:off x="2027212" y="3112118"/>
            <a:ext cx="2240" cy="18578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9" name="Straight Connector 1048">
            <a:extLst>
              <a:ext uri="{FF2B5EF4-FFF2-40B4-BE49-F238E27FC236}">
                <a16:creationId xmlns:a16="http://schemas.microsoft.com/office/drawing/2014/main" id="{9FA2B9B1-53BB-3899-A3D5-9009BFCB1013}"/>
              </a:ext>
            </a:extLst>
          </p:cNvPr>
          <p:cNvCxnSpPr>
            <a:cxnSpLocks/>
          </p:cNvCxnSpPr>
          <p:nvPr/>
        </p:nvCxnSpPr>
        <p:spPr>
          <a:xfrm>
            <a:off x="2604095" y="2915424"/>
            <a:ext cx="5041" cy="159961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2" name="Straight Connector 1051">
            <a:extLst>
              <a:ext uri="{FF2B5EF4-FFF2-40B4-BE49-F238E27FC236}">
                <a16:creationId xmlns:a16="http://schemas.microsoft.com/office/drawing/2014/main" id="{F63B274D-4A21-CFEF-E6E0-5DD49ACCA985}"/>
              </a:ext>
            </a:extLst>
          </p:cNvPr>
          <p:cNvCxnSpPr>
            <a:cxnSpLocks/>
          </p:cNvCxnSpPr>
          <p:nvPr/>
        </p:nvCxnSpPr>
        <p:spPr>
          <a:xfrm>
            <a:off x="1632289" y="4493388"/>
            <a:ext cx="979325" cy="239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6" name="Straight Connector 1055">
            <a:extLst>
              <a:ext uri="{FF2B5EF4-FFF2-40B4-BE49-F238E27FC236}">
                <a16:creationId xmlns:a16="http://schemas.microsoft.com/office/drawing/2014/main" id="{4AAD6449-AEF2-492A-2CD2-80DD49797A98}"/>
              </a:ext>
            </a:extLst>
          </p:cNvPr>
          <p:cNvCxnSpPr>
            <a:cxnSpLocks/>
          </p:cNvCxnSpPr>
          <p:nvPr/>
        </p:nvCxnSpPr>
        <p:spPr>
          <a:xfrm flipV="1">
            <a:off x="2166445" y="2664974"/>
            <a:ext cx="4632" cy="199315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8" name="Straight Connector 1057">
            <a:extLst>
              <a:ext uri="{FF2B5EF4-FFF2-40B4-BE49-F238E27FC236}">
                <a16:creationId xmlns:a16="http://schemas.microsoft.com/office/drawing/2014/main" id="{2227A300-3829-6E64-8B5F-00D58109C86B}"/>
              </a:ext>
            </a:extLst>
          </p:cNvPr>
          <p:cNvCxnSpPr>
            <a:cxnSpLocks/>
          </p:cNvCxnSpPr>
          <p:nvPr/>
        </p:nvCxnSpPr>
        <p:spPr>
          <a:xfrm flipH="1" flipV="1">
            <a:off x="1615861" y="4658126"/>
            <a:ext cx="559993" cy="497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62" name="Straight Connector 1061">
            <a:extLst>
              <a:ext uri="{FF2B5EF4-FFF2-40B4-BE49-F238E27FC236}">
                <a16:creationId xmlns:a16="http://schemas.microsoft.com/office/drawing/2014/main" id="{5D0A30BA-A290-7588-3B26-2AD05C07B525}"/>
              </a:ext>
            </a:extLst>
          </p:cNvPr>
          <p:cNvCxnSpPr>
            <a:cxnSpLocks/>
          </p:cNvCxnSpPr>
          <p:nvPr/>
        </p:nvCxnSpPr>
        <p:spPr>
          <a:xfrm>
            <a:off x="1861925" y="2825141"/>
            <a:ext cx="12284" cy="20062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66" name="Straight Connector 1065">
            <a:extLst>
              <a:ext uri="{FF2B5EF4-FFF2-40B4-BE49-F238E27FC236}">
                <a16:creationId xmlns:a16="http://schemas.microsoft.com/office/drawing/2014/main" id="{A04187E6-8568-90AE-351D-B382D4769219}"/>
              </a:ext>
            </a:extLst>
          </p:cNvPr>
          <p:cNvCxnSpPr>
            <a:cxnSpLocks/>
          </p:cNvCxnSpPr>
          <p:nvPr/>
        </p:nvCxnSpPr>
        <p:spPr>
          <a:xfrm>
            <a:off x="1615861" y="4824964"/>
            <a:ext cx="2631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69" name="Straight Connector 1068">
            <a:extLst>
              <a:ext uri="{FF2B5EF4-FFF2-40B4-BE49-F238E27FC236}">
                <a16:creationId xmlns:a16="http://schemas.microsoft.com/office/drawing/2014/main" id="{AC65906C-26DA-1D95-F590-3A824DABFA2B}"/>
              </a:ext>
            </a:extLst>
          </p:cNvPr>
          <p:cNvCxnSpPr>
            <a:cxnSpLocks/>
          </p:cNvCxnSpPr>
          <p:nvPr/>
        </p:nvCxnSpPr>
        <p:spPr>
          <a:xfrm flipH="1" flipV="1">
            <a:off x="2027212" y="4969980"/>
            <a:ext cx="8024" cy="11382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72" name="Rectangle 1071">
            <a:extLst>
              <a:ext uri="{FF2B5EF4-FFF2-40B4-BE49-F238E27FC236}">
                <a16:creationId xmlns:a16="http://schemas.microsoft.com/office/drawing/2014/main" id="{D4C8EB19-85FF-3D99-0B0E-91A740EF5823}"/>
              </a:ext>
            </a:extLst>
          </p:cNvPr>
          <p:cNvSpPr/>
          <p:nvPr/>
        </p:nvSpPr>
        <p:spPr>
          <a:xfrm>
            <a:off x="1463688" y="6020795"/>
            <a:ext cx="460715" cy="1749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en-SG" dirty="0"/>
          </a:p>
        </p:txBody>
      </p:sp>
      <p:sp>
        <p:nvSpPr>
          <p:cNvPr id="1073" name="Rectangle 1072">
            <a:extLst>
              <a:ext uri="{FF2B5EF4-FFF2-40B4-BE49-F238E27FC236}">
                <a16:creationId xmlns:a16="http://schemas.microsoft.com/office/drawing/2014/main" id="{128D84A6-FED9-BEEF-7607-490E75929F37}"/>
              </a:ext>
            </a:extLst>
          </p:cNvPr>
          <p:cNvSpPr/>
          <p:nvPr/>
        </p:nvSpPr>
        <p:spPr>
          <a:xfrm>
            <a:off x="799018" y="6020795"/>
            <a:ext cx="460715" cy="1749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en-SG" dirty="0"/>
          </a:p>
        </p:txBody>
      </p:sp>
      <p:cxnSp>
        <p:nvCxnSpPr>
          <p:cNvPr id="1074" name="Straight Connector 1073">
            <a:extLst>
              <a:ext uri="{FF2B5EF4-FFF2-40B4-BE49-F238E27FC236}">
                <a16:creationId xmlns:a16="http://schemas.microsoft.com/office/drawing/2014/main" id="{0C0C7A3D-F204-F1F1-DFF9-AE8B150145AB}"/>
              </a:ext>
            </a:extLst>
          </p:cNvPr>
          <p:cNvCxnSpPr>
            <a:cxnSpLocks/>
          </p:cNvCxnSpPr>
          <p:nvPr/>
        </p:nvCxnSpPr>
        <p:spPr>
          <a:xfrm flipH="1">
            <a:off x="1909207" y="6113610"/>
            <a:ext cx="13383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77" name="Straight Connector 1076">
            <a:extLst>
              <a:ext uri="{FF2B5EF4-FFF2-40B4-BE49-F238E27FC236}">
                <a16:creationId xmlns:a16="http://schemas.microsoft.com/office/drawing/2014/main" id="{F7318BDC-8373-0AAA-05AC-3D1B06011B9F}"/>
              </a:ext>
            </a:extLst>
          </p:cNvPr>
          <p:cNvCxnSpPr>
            <a:cxnSpLocks/>
            <a:stCxn id="1072" idx="1"/>
            <a:endCxn id="1073" idx="3"/>
          </p:cNvCxnSpPr>
          <p:nvPr/>
        </p:nvCxnSpPr>
        <p:spPr>
          <a:xfrm flipH="1">
            <a:off x="1259733" y="6108246"/>
            <a:ext cx="2039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80" name="Straight Connector 1079">
            <a:extLst>
              <a:ext uri="{FF2B5EF4-FFF2-40B4-BE49-F238E27FC236}">
                <a16:creationId xmlns:a16="http://schemas.microsoft.com/office/drawing/2014/main" id="{513E939E-0498-1527-B8B4-88CB8C6B1B11}"/>
              </a:ext>
            </a:extLst>
          </p:cNvPr>
          <p:cNvCxnSpPr>
            <a:cxnSpLocks/>
          </p:cNvCxnSpPr>
          <p:nvPr/>
        </p:nvCxnSpPr>
        <p:spPr>
          <a:xfrm>
            <a:off x="1361710" y="5505149"/>
            <a:ext cx="0" cy="6030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82" name="Straight Connector 1081">
            <a:extLst>
              <a:ext uri="{FF2B5EF4-FFF2-40B4-BE49-F238E27FC236}">
                <a16:creationId xmlns:a16="http://schemas.microsoft.com/office/drawing/2014/main" id="{A2B1EC53-FCAE-382E-ECDA-8BE78FA34C47}"/>
              </a:ext>
            </a:extLst>
          </p:cNvPr>
          <p:cNvCxnSpPr>
            <a:cxnSpLocks/>
          </p:cNvCxnSpPr>
          <p:nvPr/>
        </p:nvCxnSpPr>
        <p:spPr>
          <a:xfrm>
            <a:off x="1347623" y="5505149"/>
            <a:ext cx="51249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85" name="Straight Connector 1084">
            <a:extLst>
              <a:ext uri="{FF2B5EF4-FFF2-40B4-BE49-F238E27FC236}">
                <a16:creationId xmlns:a16="http://schemas.microsoft.com/office/drawing/2014/main" id="{985804E8-1222-642B-C23E-02C921A5892A}"/>
              </a:ext>
            </a:extLst>
          </p:cNvPr>
          <p:cNvCxnSpPr>
            <a:cxnSpLocks/>
          </p:cNvCxnSpPr>
          <p:nvPr/>
        </p:nvCxnSpPr>
        <p:spPr>
          <a:xfrm flipH="1">
            <a:off x="1859573" y="5120139"/>
            <a:ext cx="549" cy="3850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88" name="Straight Connector 1087">
            <a:extLst>
              <a:ext uri="{FF2B5EF4-FFF2-40B4-BE49-F238E27FC236}">
                <a16:creationId xmlns:a16="http://schemas.microsoft.com/office/drawing/2014/main" id="{9D018552-A057-C911-43A7-79F8D63BA468}"/>
              </a:ext>
            </a:extLst>
          </p:cNvPr>
          <p:cNvCxnSpPr>
            <a:cxnSpLocks/>
          </p:cNvCxnSpPr>
          <p:nvPr/>
        </p:nvCxnSpPr>
        <p:spPr>
          <a:xfrm flipV="1">
            <a:off x="1639078" y="5108580"/>
            <a:ext cx="235131" cy="64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93" name="Straight Connector 1092">
            <a:extLst>
              <a:ext uri="{FF2B5EF4-FFF2-40B4-BE49-F238E27FC236}">
                <a16:creationId xmlns:a16="http://schemas.microsoft.com/office/drawing/2014/main" id="{2B5A9200-5527-3D97-DF1B-55A1D8D11089}"/>
              </a:ext>
            </a:extLst>
          </p:cNvPr>
          <p:cNvCxnSpPr>
            <a:cxnSpLocks/>
          </p:cNvCxnSpPr>
          <p:nvPr/>
        </p:nvCxnSpPr>
        <p:spPr>
          <a:xfrm>
            <a:off x="401473" y="6108246"/>
            <a:ext cx="3975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95" name="Straight Connector 1094">
            <a:extLst>
              <a:ext uri="{FF2B5EF4-FFF2-40B4-BE49-F238E27FC236}">
                <a16:creationId xmlns:a16="http://schemas.microsoft.com/office/drawing/2014/main" id="{488F3819-0A07-9381-A745-084AE5FE4A4D}"/>
              </a:ext>
            </a:extLst>
          </p:cNvPr>
          <p:cNvCxnSpPr>
            <a:cxnSpLocks/>
          </p:cNvCxnSpPr>
          <p:nvPr/>
        </p:nvCxnSpPr>
        <p:spPr>
          <a:xfrm flipV="1">
            <a:off x="420064" y="3491847"/>
            <a:ext cx="4085" cy="26163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97" name="Straight Connector 1096">
            <a:extLst>
              <a:ext uri="{FF2B5EF4-FFF2-40B4-BE49-F238E27FC236}">
                <a16:creationId xmlns:a16="http://schemas.microsoft.com/office/drawing/2014/main" id="{60BAA05C-0AF1-8DF8-E4C6-E87ACDAD8C2D}"/>
              </a:ext>
            </a:extLst>
          </p:cNvPr>
          <p:cNvCxnSpPr>
            <a:cxnSpLocks/>
          </p:cNvCxnSpPr>
          <p:nvPr/>
        </p:nvCxnSpPr>
        <p:spPr>
          <a:xfrm flipH="1">
            <a:off x="415911" y="3491847"/>
            <a:ext cx="1422150" cy="56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062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 Ho</dc:creator>
  <cp:lastModifiedBy>WH Ho</cp:lastModifiedBy>
  <cp:revision>4</cp:revision>
  <dcterms:created xsi:type="dcterms:W3CDTF">2023-11-28T18:23:01Z</dcterms:created>
  <dcterms:modified xsi:type="dcterms:W3CDTF">2024-10-15T11:16:18Z</dcterms:modified>
</cp:coreProperties>
</file>